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1035" r:id="rId2"/>
    <p:sldId id="1028" r:id="rId3"/>
    <p:sldId id="1018" r:id="rId4"/>
    <p:sldId id="1034" r:id="rId5"/>
    <p:sldId id="1027" r:id="rId6"/>
    <p:sldId id="1031" r:id="rId7"/>
    <p:sldId id="1032" r:id="rId8"/>
    <p:sldId id="10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AED"/>
    <a:srgbClr val="C3E2D0"/>
    <a:srgbClr val="D1D3D5"/>
    <a:srgbClr val="FFFFFF"/>
    <a:srgbClr val="FFBC8F"/>
    <a:srgbClr val="2580B7"/>
    <a:srgbClr val="36538B"/>
    <a:srgbClr val="EAE0C7"/>
    <a:srgbClr val="0F7B47"/>
    <a:srgbClr val="C62B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12" autoAdjust="0"/>
    <p:restoredTop sz="94255" autoAdjust="0"/>
  </p:normalViewPr>
  <p:slideViewPr>
    <p:cSldViewPr snapToGrid="0">
      <p:cViewPr>
        <p:scale>
          <a:sx n="66" d="100"/>
          <a:sy n="66" d="100"/>
        </p:scale>
        <p:origin x="636" y="246"/>
      </p:cViewPr>
      <p:guideLst>
        <p:guide orient="horz" pos="2136"/>
        <p:guide pos="3840"/>
        <p:guide pos="7224"/>
        <p:guide pos="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2" d="100"/>
        <a:sy n="92" d="100"/>
      </p:scale>
      <p:origin x="0" y="-39330"/>
    </p:cViewPr>
  </p:sorter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7/20/2016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7/20/2016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91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0" y="1"/>
            <a:ext cx="12192000" cy="3429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9261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839461" y="2126170"/>
            <a:ext cx="2250207" cy="34515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097261" y="2126170"/>
            <a:ext cx="2250207" cy="34515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10" name="Oval 9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11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5500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57397" y="1849081"/>
            <a:ext cx="2222495" cy="223132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610076" y="1849081"/>
            <a:ext cx="2222495" cy="223132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9112110" y="1849081"/>
            <a:ext cx="2222495" cy="223132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62755" y="1849081"/>
            <a:ext cx="2222495" cy="223132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14" name="Oval 13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6" name="Freeform 15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660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39479" y="1777941"/>
            <a:ext cx="7418109" cy="414487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937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8" name="Freeform 7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186927" y="1680881"/>
            <a:ext cx="5257031" cy="445201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08193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377095" y="1948482"/>
            <a:ext cx="3145536" cy="202082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571619" y="1948482"/>
            <a:ext cx="3145536" cy="202082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766144" y="1948482"/>
            <a:ext cx="3145536" cy="202082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377095" y="4015011"/>
            <a:ext cx="3145536" cy="202082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571619" y="4015011"/>
            <a:ext cx="3145536" cy="202082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766144" y="4015011"/>
            <a:ext cx="3145536" cy="202082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37" name="Oval 36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39" name="Freeform 38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189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04204" y="827532"/>
            <a:ext cx="2560320" cy="520293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031" y="827532"/>
            <a:ext cx="2560320" cy="520293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156857" y="827532"/>
            <a:ext cx="2560320" cy="520293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835684" y="827532"/>
            <a:ext cx="2560320" cy="5202936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11" name="Oval 10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12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3" name="Freeform 12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4078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960974" y="2085231"/>
            <a:ext cx="1900508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330101" y="2085231"/>
            <a:ext cx="1900508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8699229" y="2085231"/>
            <a:ext cx="1900508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1591847" y="2085231"/>
            <a:ext cx="1900508" cy="1900508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5" name="Oval 24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27" name="Freeform 26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024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48001" y="1"/>
            <a:ext cx="3047999" cy="6858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1160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-8588" y="2549790"/>
            <a:ext cx="2446993" cy="430821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863912" y="2549790"/>
            <a:ext cx="2446993" cy="430821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9745007" y="2549790"/>
            <a:ext cx="2446993" cy="430821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1149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52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-2437" y="0"/>
            <a:ext cx="3047998" cy="6096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045561" y="3047999"/>
            <a:ext cx="6100877" cy="3048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045561" y="0"/>
            <a:ext cx="3052877" cy="304716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087465" y="0"/>
            <a:ext cx="3052877" cy="304716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9120" y="0"/>
            <a:ext cx="3052877" cy="304716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39120" y="3048418"/>
            <a:ext cx="3052877" cy="304716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11771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1606386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89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63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668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661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3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7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43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188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8612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04531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27710" y="1797085"/>
            <a:ext cx="10736580" cy="283325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11350420" y="6361056"/>
            <a:ext cx="344948" cy="344948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tx2"/>
              </a:solidFill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526946" y="6389048"/>
            <a:ext cx="1040475" cy="285489"/>
            <a:chOff x="297" y="1187"/>
            <a:chExt cx="7085" cy="1944"/>
          </a:xfrm>
        </p:grpSpPr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297" y="1189"/>
              <a:ext cx="1266" cy="1105"/>
            </a:xfrm>
            <a:custGeom>
              <a:avLst/>
              <a:gdLst>
                <a:gd name="T0" fmla="*/ 259 w 535"/>
                <a:gd name="T1" fmla="*/ 207 h 466"/>
                <a:gd name="T2" fmla="*/ 208 w 535"/>
                <a:gd name="T3" fmla="*/ 84 h 466"/>
                <a:gd name="T4" fmla="*/ 111 w 535"/>
                <a:gd name="T5" fmla="*/ 324 h 466"/>
                <a:gd name="T6" fmla="*/ 90 w 535"/>
                <a:gd name="T7" fmla="*/ 379 h 466"/>
                <a:gd name="T8" fmla="*/ 59 w 535"/>
                <a:gd name="T9" fmla="*/ 457 h 466"/>
                <a:gd name="T10" fmla="*/ 59 w 535"/>
                <a:gd name="T11" fmla="*/ 456 h 466"/>
                <a:gd name="T12" fmla="*/ 45 w 535"/>
                <a:gd name="T13" fmla="*/ 466 h 466"/>
                <a:gd name="T14" fmla="*/ 11 w 535"/>
                <a:gd name="T15" fmla="*/ 466 h 466"/>
                <a:gd name="T16" fmla="*/ 0 w 535"/>
                <a:gd name="T17" fmla="*/ 459 h 466"/>
                <a:gd name="T18" fmla="*/ 1 w 535"/>
                <a:gd name="T19" fmla="*/ 455 h 466"/>
                <a:gd name="T20" fmla="*/ 2 w 535"/>
                <a:gd name="T21" fmla="*/ 451 h 466"/>
                <a:gd name="T22" fmla="*/ 185 w 535"/>
                <a:gd name="T23" fmla="*/ 8 h 466"/>
                <a:gd name="T24" fmla="*/ 186 w 535"/>
                <a:gd name="T25" fmla="*/ 7 h 466"/>
                <a:gd name="T26" fmla="*/ 185 w 535"/>
                <a:gd name="T27" fmla="*/ 8 h 466"/>
                <a:gd name="T28" fmla="*/ 188 w 535"/>
                <a:gd name="T29" fmla="*/ 3 h 466"/>
                <a:gd name="T30" fmla="*/ 198 w 535"/>
                <a:gd name="T31" fmla="*/ 0 h 466"/>
                <a:gd name="T32" fmla="*/ 219 w 535"/>
                <a:gd name="T33" fmla="*/ 0 h 466"/>
                <a:gd name="T34" fmla="*/ 228 w 535"/>
                <a:gd name="T35" fmla="*/ 3 h 466"/>
                <a:gd name="T36" fmla="*/ 231 w 535"/>
                <a:gd name="T37" fmla="*/ 8 h 466"/>
                <a:gd name="T38" fmla="*/ 232 w 535"/>
                <a:gd name="T39" fmla="*/ 8 h 466"/>
                <a:gd name="T40" fmla="*/ 233 w 535"/>
                <a:gd name="T41" fmla="*/ 10 h 466"/>
                <a:gd name="T42" fmla="*/ 232 w 535"/>
                <a:gd name="T43" fmla="*/ 9 h 466"/>
                <a:gd name="T44" fmla="*/ 287 w 535"/>
                <a:gd name="T45" fmla="*/ 142 h 466"/>
                <a:gd name="T46" fmla="*/ 259 w 535"/>
                <a:gd name="T47" fmla="*/ 207 h 466"/>
                <a:gd name="T48" fmla="*/ 465 w 535"/>
                <a:gd name="T49" fmla="*/ 425 h 466"/>
                <a:gd name="T50" fmla="*/ 446 w 535"/>
                <a:gd name="T51" fmla="*/ 379 h 466"/>
                <a:gd name="T52" fmla="*/ 377 w 535"/>
                <a:gd name="T53" fmla="*/ 207 h 466"/>
                <a:gd name="T54" fmla="*/ 326 w 535"/>
                <a:gd name="T55" fmla="*/ 84 h 466"/>
                <a:gd name="T56" fmla="*/ 229 w 535"/>
                <a:gd name="T57" fmla="*/ 324 h 466"/>
                <a:gd name="T58" fmla="*/ 207 w 535"/>
                <a:gd name="T59" fmla="*/ 379 h 466"/>
                <a:gd name="T60" fmla="*/ 177 w 535"/>
                <a:gd name="T61" fmla="*/ 457 h 466"/>
                <a:gd name="T62" fmla="*/ 177 w 535"/>
                <a:gd name="T63" fmla="*/ 456 h 466"/>
                <a:gd name="T64" fmla="*/ 163 w 535"/>
                <a:gd name="T65" fmla="*/ 466 h 466"/>
                <a:gd name="T66" fmla="*/ 129 w 535"/>
                <a:gd name="T67" fmla="*/ 466 h 466"/>
                <a:gd name="T68" fmla="*/ 118 w 535"/>
                <a:gd name="T69" fmla="*/ 459 h 466"/>
                <a:gd name="T70" fmla="*/ 119 w 535"/>
                <a:gd name="T71" fmla="*/ 455 h 466"/>
                <a:gd name="T72" fmla="*/ 120 w 535"/>
                <a:gd name="T73" fmla="*/ 451 h 466"/>
                <a:gd name="T74" fmla="*/ 303 w 535"/>
                <a:gd name="T75" fmla="*/ 8 h 466"/>
                <a:gd name="T76" fmla="*/ 304 w 535"/>
                <a:gd name="T77" fmla="*/ 7 h 466"/>
                <a:gd name="T78" fmla="*/ 303 w 535"/>
                <a:gd name="T79" fmla="*/ 8 h 466"/>
                <a:gd name="T80" fmla="*/ 306 w 535"/>
                <a:gd name="T81" fmla="*/ 3 h 466"/>
                <a:gd name="T82" fmla="*/ 316 w 535"/>
                <a:gd name="T83" fmla="*/ 0 h 466"/>
                <a:gd name="T84" fmla="*/ 337 w 535"/>
                <a:gd name="T85" fmla="*/ 0 h 466"/>
                <a:gd name="T86" fmla="*/ 346 w 535"/>
                <a:gd name="T87" fmla="*/ 3 h 466"/>
                <a:gd name="T88" fmla="*/ 349 w 535"/>
                <a:gd name="T89" fmla="*/ 8 h 466"/>
                <a:gd name="T90" fmla="*/ 350 w 535"/>
                <a:gd name="T91" fmla="*/ 8 h 466"/>
                <a:gd name="T92" fmla="*/ 350 w 535"/>
                <a:gd name="T93" fmla="*/ 10 h 466"/>
                <a:gd name="T94" fmla="*/ 350 w 535"/>
                <a:gd name="T95" fmla="*/ 9 h 466"/>
                <a:gd name="T96" fmla="*/ 534 w 535"/>
                <a:gd name="T97" fmla="*/ 451 h 466"/>
                <a:gd name="T98" fmla="*/ 535 w 535"/>
                <a:gd name="T99" fmla="*/ 453 h 466"/>
                <a:gd name="T100" fmla="*/ 535 w 535"/>
                <a:gd name="T101" fmla="*/ 459 h 466"/>
                <a:gd name="T102" fmla="*/ 524 w 535"/>
                <a:gd name="T103" fmla="*/ 466 h 466"/>
                <a:gd name="T104" fmla="*/ 491 w 535"/>
                <a:gd name="T105" fmla="*/ 466 h 466"/>
                <a:gd name="T106" fmla="*/ 477 w 535"/>
                <a:gd name="T107" fmla="*/ 457 h 466"/>
                <a:gd name="T108" fmla="*/ 465 w 535"/>
                <a:gd name="T109" fmla="*/ 42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5" h="466">
                  <a:moveTo>
                    <a:pt x="259" y="207"/>
                  </a:moveTo>
                  <a:cubicBezTo>
                    <a:pt x="208" y="84"/>
                    <a:pt x="208" y="84"/>
                    <a:pt x="208" y="84"/>
                  </a:cubicBezTo>
                  <a:cubicBezTo>
                    <a:pt x="111" y="324"/>
                    <a:pt x="111" y="324"/>
                    <a:pt x="111" y="324"/>
                  </a:cubicBezTo>
                  <a:cubicBezTo>
                    <a:pt x="90" y="379"/>
                    <a:pt x="90" y="379"/>
                    <a:pt x="90" y="379"/>
                  </a:cubicBezTo>
                  <a:cubicBezTo>
                    <a:pt x="59" y="457"/>
                    <a:pt x="59" y="457"/>
                    <a:pt x="59" y="457"/>
                  </a:cubicBezTo>
                  <a:cubicBezTo>
                    <a:pt x="59" y="456"/>
                    <a:pt x="59" y="456"/>
                    <a:pt x="59" y="456"/>
                  </a:cubicBezTo>
                  <a:cubicBezTo>
                    <a:pt x="56" y="462"/>
                    <a:pt x="51" y="466"/>
                    <a:pt x="45" y="466"/>
                  </a:cubicBezTo>
                  <a:cubicBezTo>
                    <a:pt x="11" y="466"/>
                    <a:pt x="11" y="466"/>
                    <a:pt x="11" y="466"/>
                  </a:cubicBezTo>
                  <a:cubicBezTo>
                    <a:pt x="4" y="466"/>
                    <a:pt x="0" y="464"/>
                    <a:pt x="0" y="459"/>
                  </a:cubicBezTo>
                  <a:cubicBezTo>
                    <a:pt x="0" y="458"/>
                    <a:pt x="0" y="457"/>
                    <a:pt x="1" y="455"/>
                  </a:cubicBezTo>
                  <a:cubicBezTo>
                    <a:pt x="2" y="451"/>
                    <a:pt x="2" y="451"/>
                    <a:pt x="2" y="451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5" y="8"/>
                    <a:pt x="185" y="7"/>
                    <a:pt x="186" y="7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90" y="1"/>
                    <a:pt x="193" y="0"/>
                    <a:pt x="198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4" y="0"/>
                    <a:pt x="227" y="1"/>
                    <a:pt x="228" y="3"/>
                  </a:cubicBezTo>
                  <a:cubicBezTo>
                    <a:pt x="231" y="8"/>
                    <a:pt x="231" y="8"/>
                    <a:pt x="231" y="8"/>
                  </a:cubicBezTo>
                  <a:cubicBezTo>
                    <a:pt x="231" y="8"/>
                    <a:pt x="231" y="8"/>
                    <a:pt x="232" y="8"/>
                  </a:cubicBezTo>
                  <a:cubicBezTo>
                    <a:pt x="233" y="10"/>
                    <a:pt x="233" y="10"/>
                    <a:pt x="233" y="10"/>
                  </a:cubicBezTo>
                  <a:cubicBezTo>
                    <a:pt x="232" y="9"/>
                    <a:pt x="232" y="9"/>
                    <a:pt x="232" y="9"/>
                  </a:cubicBezTo>
                  <a:cubicBezTo>
                    <a:pt x="287" y="142"/>
                    <a:pt x="287" y="142"/>
                    <a:pt x="287" y="142"/>
                  </a:cubicBezTo>
                  <a:lnTo>
                    <a:pt x="259" y="207"/>
                  </a:lnTo>
                  <a:close/>
                  <a:moveTo>
                    <a:pt x="465" y="425"/>
                  </a:moveTo>
                  <a:cubicBezTo>
                    <a:pt x="446" y="379"/>
                    <a:pt x="446" y="379"/>
                    <a:pt x="446" y="379"/>
                  </a:cubicBezTo>
                  <a:cubicBezTo>
                    <a:pt x="377" y="207"/>
                    <a:pt x="377" y="207"/>
                    <a:pt x="377" y="207"/>
                  </a:cubicBezTo>
                  <a:cubicBezTo>
                    <a:pt x="326" y="84"/>
                    <a:pt x="326" y="84"/>
                    <a:pt x="326" y="84"/>
                  </a:cubicBezTo>
                  <a:cubicBezTo>
                    <a:pt x="229" y="324"/>
                    <a:pt x="229" y="324"/>
                    <a:pt x="229" y="324"/>
                  </a:cubicBezTo>
                  <a:cubicBezTo>
                    <a:pt x="207" y="379"/>
                    <a:pt x="207" y="379"/>
                    <a:pt x="207" y="379"/>
                  </a:cubicBezTo>
                  <a:cubicBezTo>
                    <a:pt x="177" y="457"/>
                    <a:pt x="177" y="457"/>
                    <a:pt x="177" y="457"/>
                  </a:cubicBezTo>
                  <a:cubicBezTo>
                    <a:pt x="177" y="456"/>
                    <a:pt x="177" y="456"/>
                    <a:pt x="177" y="456"/>
                  </a:cubicBezTo>
                  <a:cubicBezTo>
                    <a:pt x="174" y="462"/>
                    <a:pt x="169" y="466"/>
                    <a:pt x="163" y="466"/>
                  </a:cubicBezTo>
                  <a:cubicBezTo>
                    <a:pt x="129" y="466"/>
                    <a:pt x="129" y="466"/>
                    <a:pt x="129" y="466"/>
                  </a:cubicBezTo>
                  <a:cubicBezTo>
                    <a:pt x="122" y="466"/>
                    <a:pt x="118" y="464"/>
                    <a:pt x="118" y="459"/>
                  </a:cubicBezTo>
                  <a:cubicBezTo>
                    <a:pt x="118" y="458"/>
                    <a:pt x="118" y="457"/>
                    <a:pt x="119" y="455"/>
                  </a:cubicBezTo>
                  <a:cubicBezTo>
                    <a:pt x="120" y="451"/>
                    <a:pt x="120" y="451"/>
                    <a:pt x="120" y="451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7"/>
                    <a:pt x="304" y="7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6" y="3"/>
                    <a:pt x="306" y="3"/>
                    <a:pt x="306" y="3"/>
                  </a:cubicBezTo>
                  <a:cubicBezTo>
                    <a:pt x="308" y="1"/>
                    <a:pt x="311" y="0"/>
                    <a:pt x="316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2" y="0"/>
                    <a:pt x="344" y="1"/>
                    <a:pt x="346" y="3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8"/>
                    <a:pt x="349" y="8"/>
                    <a:pt x="350" y="8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534" y="451"/>
                    <a:pt x="534" y="451"/>
                    <a:pt x="534" y="451"/>
                  </a:cubicBezTo>
                  <a:cubicBezTo>
                    <a:pt x="535" y="453"/>
                    <a:pt x="535" y="453"/>
                    <a:pt x="535" y="453"/>
                  </a:cubicBezTo>
                  <a:cubicBezTo>
                    <a:pt x="535" y="455"/>
                    <a:pt x="535" y="457"/>
                    <a:pt x="535" y="459"/>
                  </a:cubicBezTo>
                  <a:cubicBezTo>
                    <a:pt x="535" y="464"/>
                    <a:pt x="532" y="466"/>
                    <a:pt x="524" y="466"/>
                  </a:cubicBezTo>
                  <a:cubicBezTo>
                    <a:pt x="491" y="466"/>
                    <a:pt x="491" y="466"/>
                    <a:pt x="491" y="466"/>
                  </a:cubicBezTo>
                  <a:cubicBezTo>
                    <a:pt x="479" y="466"/>
                    <a:pt x="477" y="456"/>
                    <a:pt x="477" y="457"/>
                  </a:cubicBezTo>
                  <a:lnTo>
                    <a:pt x="465" y="425"/>
                  </a:lnTo>
                  <a:close/>
                </a:path>
              </a:pathLst>
            </a:custGeom>
            <a:solidFill>
              <a:srgbClr val="258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1456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0 w 417"/>
                <a:gd name="T3" fmla="*/ 458 h 466"/>
                <a:gd name="T4" fmla="*/ 0 w 417"/>
                <a:gd name="T5" fmla="*/ 452 h 466"/>
                <a:gd name="T6" fmla="*/ 1 w 417"/>
                <a:gd name="T7" fmla="*/ 450 h 466"/>
                <a:gd name="T8" fmla="*/ 195 w 417"/>
                <a:gd name="T9" fmla="*/ 8 h 466"/>
                <a:gd name="T10" fmla="*/ 208 w 417"/>
                <a:gd name="T11" fmla="*/ 0 h 466"/>
                <a:gd name="T12" fmla="*/ 210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8 w 417"/>
                <a:gd name="T19" fmla="*/ 340 h 466"/>
                <a:gd name="T20" fmla="*/ 415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5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0" y="458"/>
                  </a:cubicBezTo>
                  <a:cubicBezTo>
                    <a:pt x="0" y="455"/>
                    <a:pt x="0" y="453"/>
                    <a:pt x="0" y="452"/>
                  </a:cubicBezTo>
                  <a:cubicBezTo>
                    <a:pt x="1" y="450"/>
                    <a:pt x="1" y="450"/>
                    <a:pt x="1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6" y="5"/>
                    <a:pt x="197" y="0"/>
                    <a:pt x="208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22" y="0"/>
                    <a:pt x="222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8" y="340"/>
                    <a:pt x="368" y="340"/>
                    <a:pt x="368" y="340"/>
                  </a:cubicBezTo>
                  <a:cubicBezTo>
                    <a:pt x="384" y="377"/>
                    <a:pt x="400" y="414"/>
                    <a:pt x="415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3" y="466"/>
                    <a:pt x="405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199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 noEditPoints="1"/>
            </p:cNvSpPr>
            <p:nvPr userDrawn="1"/>
          </p:nvSpPr>
          <p:spPr bwMode="auto">
            <a:xfrm>
              <a:off x="2501" y="1189"/>
              <a:ext cx="1594" cy="1942"/>
            </a:xfrm>
            <a:custGeom>
              <a:avLst/>
              <a:gdLst>
                <a:gd name="T0" fmla="*/ 655 w 674"/>
                <a:gd name="T1" fmla="*/ 724 h 819"/>
                <a:gd name="T2" fmla="*/ 674 w 674"/>
                <a:gd name="T3" fmla="*/ 744 h 819"/>
                <a:gd name="T4" fmla="*/ 674 w 674"/>
                <a:gd name="T5" fmla="*/ 799 h 819"/>
                <a:gd name="T6" fmla="*/ 655 w 674"/>
                <a:gd name="T7" fmla="*/ 819 h 819"/>
                <a:gd name="T8" fmla="*/ 20 w 674"/>
                <a:gd name="T9" fmla="*/ 819 h 819"/>
                <a:gd name="T10" fmla="*/ 1 w 674"/>
                <a:gd name="T11" fmla="*/ 799 h 819"/>
                <a:gd name="T12" fmla="*/ 1 w 674"/>
                <a:gd name="T13" fmla="*/ 738 h 819"/>
                <a:gd name="T14" fmla="*/ 2 w 674"/>
                <a:gd name="T15" fmla="*/ 726 h 819"/>
                <a:gd name="T16" fmla="*/ 518 w 674"/>
                <a:gd name="T17" fmla="*/ 95 h 819"/>
                <a:gd name="T18" fmla="*/ 30 w 674"/>
                <a:gd name="T19" fmla="*/ 95 h 819"/>
                <a:gd name="T20" fmla="*/ 10 w 674"/>
                <a:gd name="T21" fmla="*/ 75 h 819"/>
                <a:gd name="T22" fmla="*/ 10 w 674"/>
                <a:gd name="T23" fmla="*/ 17 h 819"/>
                <a:gd name="T24" fmla="*/ 30 w 674"/>
                <a:gd name="T25" fmla="*/ 0 h 819"/>
                <a:gd name="T26" fmla="*/ 625 w 674"/>
                <a:gd name="T27" fmla="*/ 0 h 819"/>
                <a:gd name="T28" fmla="*/ 645 w 674"/>
                <a:gd name="T29" fmla="*/ 19 h 819"/>
                <a:gd name="T30" fmla="*/ 645 w 674"/>
                <a:gd name="T31" fmla="*/ 81 h 819"/>
                <a:gd name="T32" fmla="*/ 644 w 674"/>
                <a:gd name="T33" fmla="*/ 87 h 819"/>
                <a:gd name="T34" fmla="*/ 641 w 674"/>
                <a:gd name="T35" fmla="*/ 95 h 819"/>
                <a:gd name="T36" fmla="*/ 642 w 674"/>
                <a:gd name="T37" fmla="*/ 93 h 819"/>
                <a:gd name="T38" fmla="*/ 132 w 674"/>
                <a:gd name="T39" fmla="*/ 724 h 819"/>
                <a:gd name="T40" fmla="*/ 394 w 674"/>
                <a:gd name="T41" fmla="*/ 724 h 819"/>
                <a:gd name="T42" fmla="*/ 655 w 674"/>
                <a:gd name="T43" fmla="*/ 724 h 819"/>
                <a:gd name="T44" fmla="*/ 398 w 674"/>
                <a:gd name="T45" fmla="*/ 565 h 819"/>
                <a:gd name="T46" fmla="*/ 656 w 674"/>
                <a:gd name="T47" fmla="*/ 565 h 819"/>
                <a:gd name="T48" fmla="*/ 674 w 674"/>
                <a:gd name="T49" fmla="*/ 583 h 819"/>
                <a:gd name="T50" fmla="*/ 674 w 674"/>
                <a:gd name="T51" fmla="*/ 641 h 819"/>
                <a:gd name="T52" fmla="*/ 656 w 674"/>
                <a:gd name="T53" fmla="*/ 661 h 819"/>
                <a:gd name="T54" fmla="*/ 397 w 674"/>
                <a:gd name="T55" fmla="*/ 661 h 819"/>
                <a:gd name="T56" fmla="*/ 379 w 674"/>
                <a:gd name="T57" fmla="*/ 644 h 819"/>
                <a:gd name="T58" fmla="*/ 379 w 674"/>
                <a:gd name="T59" fmla="*/ 585 h 819"/>
                <a:gd name="T60" fmla="*/ 385 w 674"/>
                <a:gd name="T61" fmla="*/ 572 h 819"/>
                <a:gd name="T62" fmla="*/ 398 w 674"/>
                <a:gd name="T63" fmla="*/ 565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4" h="819">
                  <a:moveTo>
                    <a:pt x="655" y="724"/>
                  </a:moveTo>
                  <a:cubicBezTo>
                    <a:pt x="654" y="724"/>
                    <a:pt x="674" y="721"/>
                    <a:pt x="674" y="744"/>
                  </a:cubicBezTo>
                  <a:cubicBezTo>
                    <a:pt x="674" y="799"/>
                    <a:pt x="674" y="799"/>
                    <a:pt x="674" y="799"/>
                  </a:cubicBezTo>
                  <a:cubicBezTo>
                    <a:pt x="674" y="809"/>
                    <a:pt x="666" y="819"/>
                    <a:pt x="655" y="819"/>
                  </a:cubicBezTo>
                  <a:cubicBezTo>
                    <a:pt x="20" y="819"/>
                    <a:pt x="20" y="819"/>
                    <a:pt x="20" y="819"/>
                  </a:cubicBezTo>
                  <a:cubicBezTo>
                    <a:pt x="10" y="819"/>
                    <a:pt x="0" y="811"/>
                    <a:pt x="1" y="799"/>
                  </a:cubicBezTo>
                  <a:cubicBezTo>
                    <a:pt x="1" y="738"/>
                    <a:pt x="1" y="738"/>
                    <a:pt x="1" y="738"/>
                  </a:cubicBezTo>
                  <a:cubicBezTo>
                    <a:pt x="0" y="735"/>
                    <a:pt x="2" y="730"/>
                    <a:pt x="2" y="726"/>
                  </a:cubicBezTo>
                  <a:cubicBezTo>
                    <a:pt x="518" y="95"/>
                    <a:pt x="518" y="95"/>
                    <a:pt x="518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15" y="95"/>
                    <a:pt x="10" y="88"/>
                    <a:pt x="10" y="75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5"/>
                    <a:pt x="15" y="0"/>
                    <a:pt x="30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637" y="0"/>
                    <a:pt x="645" y="6"/>
                    <a:pt x="645" y="19"/>
                  </a:cubicBezTo>
                  <a:cubicBezTo>
                    <a:pt x="645" y="81"/>
                    <a:pt x="645" y="81"/>
                    <a:pt x="645" y="81"/>
                  </a:cubicBezTo>
                  <a:cubicBezTo>
                    <a:pt x="645" y="82"/>
                    <a:pt x="645" y="85"/>
                    <a:pt x="644" y="87"/>
                  </a:cubicBezTo>
                  <a:cubicBezTo>
                    <a:pt x="641" y="95"/>
                    <a:pt x="641" y="95"/>
                    <a:pt x="641" y="95"/>
                  </a:cubicBezTo>
                  <a:cubicBezTo>
                    <a:pt x="642" y="93"/>
                    <a:pt x="642" y="93"/>
                    <a:pt x="642" y="93"/>
                  </a:cubicBezTo>
                  <a:cubicBezTo>
                    <a:pt x="132" y="724"/>
                    <a:pt x="132" y="724"/>
                    <a:pt x="132" y="724"/>
                  </a:cubicBezTo>
                  <a:cubicBezTo>
                    <a:pt x="394" y="724"/>
                    <a:pt x="394" y="724"/>
                    <a:pt x="394" y="724"/>
                  </a:cubicBezTo>
                  <a:lnTo>
                    <a:pt x="655" y="724"/>
                  </a:lnTo>
                  <a:close/>
                  <a:moveTo>
                    <a:pt x="398" y="565"/>
                  </a:moveTo>
                  <a:cubicBezTo>
                    <a:pt x="656" y="565"/>
                    <a:pt x="656" y="565"/>
                    <a:pt x="656" y="565"/>
                  </a:cubicBezTo>
                  <a:cubicBezTo>
                    <a:pt x="666" y="565"/>
                    <a:pt x="674" y="573"/>
                    <a:pt x="674" y="583"/>
                  </a:cubicBezTo>
                  <a:cubicBezTo>
                    <a:pt x="674" y="641"/>
                    <a:pt x="674" y="641"/>
                    <a:pt x="674" y="641"/>
                  </a:cubicBezTo>
                  <a:cubicBezTo>
                    <a:pt x="674" y="652"/>
                    <a:pt x="666" y="661"/>
                    <a:pt x="656" y="661"/>
                  </a:cubicBezTo>
                  <a:cubicBezTo>
                    <a:pt x="397" y="661"/>
                    <a:pt x="397" y="661"/>
                    <a:pt x="397" y="661"/>
                  </a:cubicBezTo>
                  <a:cubicBezTo>
                    <a:pt x="386" y="661"/>
                    <a:pt x="379" y="654"/>
                    <a:pt x="379" y="644"/>
                  </a:cubicBezTo>
                  <a:cubicBezTo>
                    <a:pt x="379" y="585"/>
                    <a:pt x="379" y="585"/>
                    <a:pt x="379" y="585"/>
                  </a:cubicBezTo>
                  <a:cubicBezTo>
                    <a:pt x="380" y="580"/>
                    <a:pt x="382" y="576"/>
                    <a:pt x="385" y="572"/>
                  </a:cubicBezTo>
                  <a:cubicBezTo>
                    <a:pt x="385" y="572"/>
                    <a:pt x="386" y="565"/>
                    <a:pt x="398" y="565"/>
                  </a:cubicBezTo>
                  <a:close/>
                </a:path>
              </a:pathLst>
            </a:custGeom>
            <a:solidFill>
              <a:srgbClr val="9EB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4133" y="1189"/>
              <a:ext cx="986" cy="1105"/>
            </a:xfrm>
            <a:custGeom>
              <a:avLst/>
              <a:gdLst>
                <a:gd name="T0" fmla="*/ 12 w 417"/>
                <a:gd name="T1" fmla="*/ 466 h 466"/>
                <a:gd name="T2" fmla="*/ 1 w 417"/>
                <a:gd name="T3" fmla="*/ 458 h 466"/>
                <a:gd name="T4" fmla="*/ 1 w 417"/>
                <a:gd name="T5" fmla="*/ 452 h 466"/>
                <a:gd name="T6" fmla="*/ 2 w 417"/>
                <a:gd name="T7" fmla="*/ 450 h 466"/>
                <a:gd name="T8" fmla="*/ 195 w 417"/>
                <a:gd name="T9" fmla="*/ 8 h 466"/>
                <a:gd name="T10" fmla="*/ 209 w 417"/>
                <a:gd name="T11" fmla="*/ 0 h 466"/>
                <a:gd name="T12" fmla="*/ 211 w 417"/>
                <a:gd name="T13" fmla="*/ 0 h 466"/>
                <a:gd name="T14" fmla="*/ 224 w 417"/>
                <a:gd name="T15" fmla="*/ 9 h 466"/>
                <a:gd name="T16" fmla="*/ 271 w 417"/>
                <a:gd name="T17" fmla="*/ 120 h 466"/>
                <a:gd name="T18" fmla="*/ 369 w 417"/>
                <a:gd name="T19" fmla="*/ 340 h 466"/>
                <a:gd name="T20" fmla="*/ 416 w 417"/>
                <a:gd name="T21" fmla="*/ 450 h 466"/>
                <a:gd name="T22" fmla="*/ 415 w 417"/>
                <a:gd name="T23" fmla="*/ 450 h 466"/>
                <a:gd name="T24" fmla="*/ 417 w 417"/>
                <a:gd name="T25" fmla="*/ 458 h 466"/>
                <a:gd name="T26" fmla="*/ 406 w 417"/>
                <a:gd name="T27" fmla="*/ 466 h 466"/>
                <a:gd name="T28" fmla="*/ 12 w 417"/>
                <a:gd name="T29" fmla="*/ 466 h 466"/>
                <a:gd name="T30" fmla="*/ 77 w 417"/>
                <a:gd name="T31" fmla="*/ 411 h 466"/>
                <a:gd name="T32" fmla="*/ 147 w 417"/>
                <a:gd name="T33" fmla="*/ 411 h 466"/>
                <a:gd name="T34" fmla="*/ 340 w 417"/>
                <a:gd name="T35" fmla="*/ 411 h 466"/>
                <a:gd name="T36" fmla="*/ 209 w 417"/>
                <a:gd name="T37" fmla="*/ 101 h 466"/>
                <a:gd name="T38" fmla="*/ 77 w 417"/>
                <a:gd name="T39" fmla="*/ 411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7" h="466">
                  <a:moveTo>
                    <a:pt x="12" y="466"/>
                  </a:moveTo>
                  <a:cubicBezTo>
                    <a:pt x="4" y="466"/>
                    <a:pt x="0" y="463"/>
                    <a:pt x="1" y="458"/>
                  </a:cubicBezTo>
                  <a:cubicBezTo>
                    <a:pt x="0" y="455"/>
                    <a:pt x="0" y="453"/>
                    <a:pt x="1" y="452"/>
                  </a:cubicBezTo>
                  <a:cubicBezTo>
                    <a:pt x="2" y="450"/>
                    <a:pt x="2" y="450"/>
                    <a:pt x="2" y="450"/>
                  </a:cubicBezTo>
                  <a:cubicBezTo>
                    <a:pt x="195" y="8"/>
                    <a:pt x="195" y="8"/>
                    <a:pt x="195" y="8"/>
                  </a:cubicBezTo>
                  <a:cubicBezTo>
                    <a:pt x="197" y="5"/>
                    <a:pt x="198" y="0"/>
                    <a:pt x="209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2" y="0"/>
                    <a:pt x="223" y="7"/>
                    <a:pt x="224" y="9"/>
                  </a:cubicBezTo>
                  <a:cubicBezTo>
                    <a:pt x="239" y="46"/>
                    <a:pt x="255" y="83"/>
                    <a:pt x="271" y="120"/>
                  </a:cubicBezTo>
                  <a:cubicBezTo>
                    <a:pt x="369" y="340"/>
                    <a:pt x="369" y="340"/>
                    <a:pt x="369" y="340"/>
                  </a:cubicBezTo>
                  <a:cubicBezTo>
                    <a:pt x="385" y="377"/>
                    <a:pt x="401" y="414"/>
                    <a:pt x="416" y="450"/>
                  </a:cubicBezTo>
                  <a:cubicBezTo>
                    <a:pt x="415" y="450"/>
                    <a:pt x="415" y="450"/>
                    <a:pt x="415" y="450"/>
                  </a:cubicBezTo>
                  <a:cubicBezTo>
                    <a:pt x="417" y="458"/>
                    <a:pt x="417" y="458"/>
                    <a:pt x="417" y="458"/>
                  </a:cubicBezTo>
                  <a:cubicBezTo>
                    <a:pt x="417" y="463"/>
                    <a:pt x="414" y="466"/>
                    <a:pt x="406" y="466"/>
                  </a:cubicBezTo>
                  <a:lnTo>
                    <a:pt x="12" y="466"/>
                  </a:lnTo>
                  <a:close/>
                  <a:moveTo>
                    <a:pt x="77" y="411"/>
                  </a:moveTo>
                  <a:cubicBezTo>
                    <a:pt x="147" y="411"/>
                    <a:pt x="147" y="411"/>
                    <a:pt x="147" y="411"/>
                  </a:cubicBezTo>
                  <a:cubicBezTo>
                    <a:pt x="340" y="411"/>
                    <a:pt x="340" y="411"/>
                    <a:pt x="340" y="411"/>
                  </a:cubicBezTo>
                  <a:cubicBezTo>
                    <a:pt x="209" y="101"/>
                    <a:pt x="209" y="101"/>
                    <a:pt x="209" y="101"/>
                  </a:cubicBezTo>
                  <a:lnTo>
                    <a:pt x="77" y="41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5259" y="1187"/>
              <a:ext cx="941" cy="1107"/>
            </a:xfrm>
            <a:custGeom>
              <a:avLst/>
              <a:gdLst>
                <a:gd name="T0" fmla="*/ 398 w 398"/>
                <a:gd name="T1" fmla="*/ 13 h 467"/>
                <a:gd name="T2" fmla="*/ 395 w 398"/>
                <a:gd name="T3" fmla="*/ 457 h 467"/>
                <a:gd name="T4" fmla="*/ 383 w 398"/>
                <a:gd name="T5" fmla="*/ 467 h 467"/>
                <a:gd name="T6" fmla="*/ 342 w 398"/>
                <a:gd name="T7" fmla="*/ 467 h 467"/>
                <a:gd name="T8" fmla="*/ 56 w 398"/>
                <a:gd name="T9" fmla="*/ 78 h 467"/>
                <a:gd name="T10" fmla="*/ 54 w 398"/>
                <a:gd name="T11" fmla="*/ 320 h 467"/>
                <a:gd name="T12" fmla="*/ 167 w 398"/>
                <a:gd name="T13" fmla="*/ 320 h 467"/>
                <a:gd name="T14" fmla="*/ 177 w 398"/>
                <a:gd name="T15" fmla="*/ 330 h 467"/>
                <a:gd name="T16" fmla="*/ 177 w 398"/>
                <a:gd name="T17" fmla="*/ 363 h 467"/>
                <a:gd name="T18" fmla="*/ 167 w 398"/>
                <a:gd name="T19" fmla="*/ 375 h 467"/>
                <a:gd name="T20" fmla="*/ 11 w 398"/>
                <a:gd name="T21" fmla="*/ 373 h 467"/>
                <a:gd name="T22" fmla="*/ 10 w 398"/>
                <a:gd name="T23" fmla="*/ 373 h 467"/>
                <a:gd name="T24" fmla="*/ 0 w 398"/>
                <a:gd name="T25" fmla="*/ 365 h 467"/>
                <a:gd name="T26" fmla="*/ 3 w 398"/>
                <a:gd name="T27" fmla="*/ 11 h 467"/>
                <a:gd name="T28" fmla="*/ 14 w 398"/>
                <a:gd name="T29" fmla="*/ 1 h 467"/>
                <a:gd name="T30" fmla="*/ 56 w 398"/>
                <a:gd name="T31" fmla="*/ 1 h 467"/>
                <a:gd name="T32" fmla="*/ 66 w 398"/>
                <a:gd name="T33" fmla="*/ 6 h 467"/>
                <a:gd name="T34" fmla="*/ 341 w 398"/>
                <a:gd name="T35" fmla="*/ 376 h 467"/>
                <a:gd name="T36" fmla="*/ 344 w 398"/>
                <a:gd name="T37" fmla="*/ 10 h 467"/>
                <a:gd name="T38" fmla="*/ 354 w 398"/>
                <a:gd name="T39" fmla="*/ 3 h 467"/>
                <a:gd name="T40" fmla="*/ 386 w 398"/>
                <a:gd name="T41" fmla="*/ 3 h 467"/>
                <a:gd name="T42" fmla="*/ 394 w 398"/>
                <a:gd name="T43" fmla="*/ 6 h 467"/>
                <a:gd name="T44" fmla="*/ 398 w 398"/>
                <a:gd name="T45" fmla="*/ 13 h 467"/>
                <a:gd name="T46" fmla="*/ 223 w 398"/>
                <a:gd name="T47" fmla="*/ 411 h 467"/>
                <a:gd name="T48" fmla="*/ 233 w 398"/>
                <a:gd name="T49" fmla="*/ 421 h 467"/>
                <a:gd name="T50" fmla="*/ 233 w 398"/>
                <a:gd name="T51" fmla="*/ 454 h 467"/>
                <a:gd name="T52" fmla="*/ 223 w 398"/>
                <a:gd name="T53" fmla="*/ 466 h 467"/>
                <a:gd name="T54" fmla="*/ 10 w 398"/>
                <a:gd name="T55" fmla="*/ 466 h 467"/>
                <a:gd name="T56" fmla="*/ 0 w 398"/>
                <a:gd name="T57" fmla="*/ 456 h 467"/>
                <a:gd name="T58" fmla="*/ 0 w 398"/>
                <a:gd name="T59" fmla="*/ 422 h 467"/>
                <a:gd name="T60" fmla="*/ 11 w 398"/>
                <a:gd name="T61" fmla="*/ 411 h 467"/>
                <a:gd name="T62" fmla="*/ 117 w 398"/>
                <a:gd name="T63" fmla="*/ 411 h 467"/>
                <a:gd name="T64" fmla="*/ 223 w 398"/>
                <a:gd name="T65" fmla="*/ 411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467">
                  <a:moveTo>
                    <a:pt x="398" y="13"/>
                  </a:moveTo>
                  <a:cubicBezTo>
                    <a:pt x="395" y="457"/>
                    <a:pt x="395" y="457"/>
                    <a:pt x="395" y="457"/>
                  </a:cubicBezTo>
                  <a:cubicBezTo>
                    <a:pt x="395" y="464"/>
                    <a:pt x="390" y="467"/>
                    <a:pt x="383" y="467"/>
                  </a:cubicBezTo>
                  <a:cubicBezTo>
                    <a:pt x="342" y="467"/>
                    <a:pt x="342" y="467"/>
                    <a:pt x="342" y="467"/>
                  </a:cubicBezTo>
                  <a:cubicBezTo>
                    <a:pt x="56" y="78"/>
                    <a:pt x="56" y="78"/>
                    <a:pt x="56" y="78"/>
                  </a:cubicBezTo>
                  <a:cubicBezTo>
                    <a:pt x="54" y="320"/>
                    <a:pt x="54" y="320"/>
                    <a:pt x="54" y="320"/>
                  </a:cubicBezTo>
                  <a:cubicBezTo>
                    <a:pt x="167" y="320"/>
                    <a:pt x="167" y="320"/>
                    <a:pt x="167" y="320"/>
                  </a:cubicBezTo>
                  <a:cubicBezTo>
                    <a:pt x="173" y="320"/>
                    <a:pt x="177" y="324"/>
                    <a:pt x="177" y="330"/>
                  </a:cubicBezTo>
                  <a:cubicBezTo>
                    <a:pt x="177" y="363"/>
                    <a:pt x="177" y="363"/>
                    <a:pt x="177" y="363"/>
                  </a:cubicBezTo>
                  <a:cubicBezTo>
                    <a:pt x="177" y="369"/>
                    <a:pt x="173" y="375"/>
                    <a:pt x="167" y="375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10" y="373"/>
                    <a:pt x="10" y="373"/>
                    <a:pt x="10" y="373"/>
                  </a:cubicBezTo>
                  <a:cubicBezTo>
                    <a:pt x="4" y="373"/>
                    <a:pt x="1" y="370"/>
                    <a:pt x="0" y="365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5"/>
                    <a:pt x="7" y="0"/>
                    <a:pt x="14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60" y="1"/>
                    <a:pt x="64" y="3"/>
                    <a:pt x="66" y="6"/>
                  </a:cubicBezTo>
                  <a:cubicBezTo>
                    <a:pt x="341" y="376"/>
                    <a:pt x="341" y="376"/>
                    <a:pt x="341" y="376"/>
                  </a:cubicBezTo>
                  <a:cubicBezTo>
                    <a:pt x="344" y="10"/>
                    <a:pt x="344" y="10"/>
                    <a:pt x="344" y="10"/>
                  </a:cubicBezTo>
                  <a:cubicBezTo>
                    <a:pt x="345" y="5"/>
                    <a:pt x="349" y="3"/>
                    <a:pt x="354" y="3"/>
                  </a:cubicBezTo>
                  <a:cubicBezTo>
                    <a:pt x="386" y="3"/>
                    <a:pt x="386" y="3"/>
                    <a:pt x="386" y="3"/>
                  </a:cubicBezTo>
                  <a:cubicBezTo>
                    <a:pt x="389" y="3"/>
                    <a:pt x="391" y="4"/>
                    <a:pt x="394" y="6"/>
                  </a:cubicBezTo>
                  <a:cubicBezTo>
                    <a:pt x="396" y="7"/>
                    <a:pt x="398" y="10"/>
                    <a:pt x="398" y="13"/>
                  </a:cubicBezTo>
                  <a:close/>
                  <a:moveTo>
                    <a:pt x="223" y="411"/>
                  </a:moveTo>
                  <a:cubicBezTo>
                    <a:pt x="229" y="411"/>
                    <a:pt x="233" y="415"/>
                    <a:pt x="233" y="421"/>
                  </a:cubicBezTo>
                  <a:cubicBezTo>
                    <a:pt x="233" y="454"/>
                    <a:pt x="233" y="454"/>
                    <a:pt x="233" y="454"/>
                  </a:cubicBezTo>
                  <a:cubicBezTo>
                    <a:pt x="233" y="460"/>
                    <a:pt x="230" y="466"/>
                    <a:pt x="223" y="466"/>
                  </a:cubicBezTo>
                  <a:cubicBezTo>
                    <a:pt x="10" y="466"/>
                    <a:pt x="10" y="466"/>
                    <a:pt x="10" y="466"/>
                  </a:cubicBezTo>
                  <a:cubicBezTo>
                    <a:pt x="4" y="466"/>
                    <a:pt x="0" y="462"/>
                    <a:pt x="0" y="456"/>
                  </a:cubicBezTo>
                  <a:cubicBezTo>
                    <a:pt x="0" y="422"/>
                    <a:pt x="0" y="422"/>
                    <a:pt x="0" y="422"/>
                  </a:cubicBezTo>
                  <a:cubicBezTo>
                    <a:pt x="0" y="416"/>
                    <a:pt x="4" y="411"/>
                    <a:pt x="11" y="411"/>
                  </a:cubicBezTo>
                  <a:cubicBezTo>
                    <a:pt x="117" y="411"/>
                    <a:pt x="117" y="411"/>
                    <a:pt x="117" y="411"/>
                  </a:cubicBezTo>
                  <a:lnTo>
                    <a:pt x="223" y="411"/>
                  </a:lnTo>
                  <a:close/>
                </a:path>
              </a:pathLst>
            </a:custGeom>
            <a:solidFill>
              <a:srgbClr val="C03B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 noEditPoints="1"/>
            </p:cNvSpPr>
            <p:nvPr userDrawn="1"/>
          </p:nvSpPr>
          <p:spPr bwMode="auto">
            <a:xfrm>
              <a:off x="6280" y="1189"/>
              <a:ext cx="1102" cy="1105"/>
            </a:xfrm>
            <a:custGeom>
              <a:avLst/>
              <a:gdLst>
                <a:gd name="T0" fmla="*/ 68 w 466"/>
                <a:gd name="T1" fmla="*/ 398 h 466"/>
                <a:gd name="T2" fmla="*/ 0 w 466"/>
                <a:gd name="T3" fmla="*/ 233 h 466"/>
                <a:gd name="T4" fmla="*/ 68 w 466"/>
                <a:gd name="T5" fmla="*/ 69 h 466"/>
                <a:gd name="T6" fmla="*/ 233 w 466"/>
                <a:gd name="T7" fmla="*/ 0 h 466"/>
                <a:gd name="T8" fmla="*/ 398 w 466"/>
                <a:gd name="T9" fmla="*/ 69 h 466"/>
                <a:gd name="T10" fmla="*/ 466 w 466"/>
                <a:gd name="T11" fmla="*/ 233 h 466"/>
                <a:gd name="T12" fmla="*/ 398 w 466"/>
                <a:gd name="T13" fmla="*/ 398 h 466"/>
                <a:gd name="T14" fmla="*/ 233 w 466"/>
                <a:gd name="T15" fmla="*/ 466 h 466"/>
                <a:gd name="T16" fmla="*/ 68 w 466"/>
                <a:gd name="T17" fmla="*/ 398 h 466"/>
                <a:gd name="T18" fmla="*/ 105 w 466"/>
                <a:gd name="T19" fmla="*/ 105 h 466"/>
                <a:gd name="T20" fmla="*/ 52 w 466"/>
                <a:gd name="T21" fmla="*/ 233 h 466"/>
                <a:gd name="T22" fmla="*/ 105 w 466"/>
                <a:gd name="T23" fmla="*/ 361 h 466"/>
                <a:gd name="T24" fmla="*/ 233 w 466"/>
                <a:gd name="T25" fmla="*/ 415 h 466"/>
                <a:gd name="T26" fmla="*/ 361 w 466"/>
                <a:gd name="T27" fmla="*/ 361 h 466"/>
                <a:gd name="T28" fmla="*/ 415 w 466"/>
                <a:gd name="T29" fmla="*/ 233 h 466"/>
                <a:gd name="T30" fmla="*/ 361 w 466"/>
                <a:gd name="T31" fmla="*/ 105 h 466"/>
                <a:gd name="T32" fmla="*/ 233 w 466"/>
                <a:gd name="T33" fmla="*/ 51 h 466"/>
                <a:gd name="T34" fmla="*/ 105 w 466"/>
                <a:gd name="T35" fmla="*/ 105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6" h="466">
                  <a:moveTo>
                    <a:pt x="68" y="398"/>
                  </a:moveTo>
                  <a:cubicBezTo>
                    <a:pt x="24" y="354"/>
                    <a:pt x="2" y="299"/>
                    <a:pt x="0" y="233"/>
                  </a:cubicBezTo>
                  <a:cubicBezTo>
                    <a:pt x="2" y="167"/>
                    <a:pt x="24" y="112"/>
                    <a:pt x="68" y="69"/>
                  </a:cubicBezTo>
                  <a:cubicBezTo>
                    <a:pt x="112" y="24"/>
                    <a:pt x="167" y="2"/>
                    <a:pt x="233" y="0"/>
                  </a:cubicBezTo>
                  <a:cubicBezTo>
                    <a:pt x="299" y="2"/>
                    <a:pt x="354" y="24"/>
                    <a:pt x="398" y="69"/>
                  </a:cubicBezTo>
                  <a:cubicBezTo>
                    <a:pt x="442" y="112"/>
                    <a:pt x="465" y="167"/>
                    <a:pt x="466" y="233"/>
                  </a:cubicBezTo>
                  <a:cubicBezTo>
                    <a:pt x="465" y="299"/>
                    <a:pt x="442" y="354"/>
                    <a:pt x="398" y="398"/>
                  </a:cubicBezTo>
                  <a:cubicBezTo>
                    <a:pt x="354" y="441"/>
                    <a:pt x="299" y="464"/>
                    <a:pt x="233" y="466"/>
                  </a:cubicBezTo>
                  <a:cubicBezTo>
                    <a:pt x="167" y="464"/>
                    <a:pt x="112" y="441"/>
                    <a:pt x="68" y="398"/>
                  </a:cubicBezTo>
                  <a:close/>
                  <a:moveTo>
                    <a:pt x="105" y="105"/>
                  </a:moveTo>
                  <a:cubicBezTo>
                    <a:pt x="70" y="139"/>
                    <a:pt x="53" y="181"/>
                    <a:pt x="52" y="233"/>
                  </a:cubicBezTo>
                  <a:cubicBezTo>
                    <a:pt x="53" y="284"/>
                    <a:pt x="70" y="327"/>
                    <a:pt x="105" y="361"/>
                  </a:cubicBezTo>
                  <a:cubicBezTo>
                    <a:pt x="139" y="395"/>
                    <a:pt x="181" y="413"/>
                    <a:pt x="233" y="415"/>
                  </a:cubicBezTo>
                  <a:cubicBezTo>
                    <a:pt x="284" y="413"/>
                    <a:pt x="327" y="395"/>
                    <a:pt x="361" y="361"/>
                  </a:cubicBezTo>
                  <a:cubicBezTo>
                    <a:pt x="395" y="327"/>
                    <a:pt x="413" y="284"/>
                    <a:pt x="415" y="233"/>
                  </a:cubicBezTo>
                  <a:cubicBezTo>
                    <a:pt x="413" y="181"/>
                    <a:pt x="395" y="139"/>
                    <a:pt x="361" y="105"/>
                  </a:cubicBezTo>
                  <a:cubicBezTo>
                    <a:pt x="327" y="71"/>
                    <a:pt x="284" y="53"/>
                    <a:pt x="233" y="51"/>
                  </a:cubicBezTo>
                  <a:cubicBezTo>
                    <a:pt x="181" y="53"/>
                    <a:pt x="139" y="71"/>
                    <a:pt x="105" y="105"/>
                  </a:cubicBezTo>
                  <a:close/>
                </a:path>
              </a:pathLst>
            </a:custGeom>
            <a:solidFill>
              <a:srgbClr val="6432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4230" y="2552"/>
              <a:ext cx="334" cy="551"/>
            </a:xfrm>
            <a:custGeom>
              <a:avLst/>
              <a:gdLst>
                <a:gd name="T0" fmla="*/ 0 w 334"/>
                <a:gd name="T1" fmla="*/ 0 h 551"/>
                <a:gd name="T2" fmla="*/ 334 w 334"/>
                <a:gd name="T3" fmla="*/ 0 h 551"/>
                <a:gd name="T4" fmla="*/ 334 w 334"/>
                <a:gd name="T5" fmla="*/ 31 h 551"/>
                <a:gd name="T6" fmla="*/ 0 w 334"/>
                <a:gd name="T7" fmla="*/ 31 h 551"/>
                <a:gd name="T8" fmla="*/ 0 w 334"/>
                <a:gd name="T9" fmla="*/ 0 h 551"/>
                <a:gd name="T10" fmla="*/ 156 w 334"/>
                <a:gd name="T11" fmla="*/ 50 h 551"/>
                <a:gd name="T12" fmla="*/ 156 w 334"/>
                <a:gd name="T13" fmla="*/ 551 h 551"/>
                <a:gd name="T14" fmla="*/ 128 w 334"/>
                <a:gd name="T15" fmla="*/ 551 h 551"/>
                <a:gd name="T16" fmla="*/ 128 w 334"/>
                <a:gd name="T17" fmla="*/ 79 h 551"/>
                <a:gd name="T18" fmla="*/ 0 w 334"/>
                <a:gd name="T19" fmla="*/ 79 h 551"/>
                <a:gd name="T20" fmla="*/ 0 w 334"/>
                <a:gd name="T21" fmla="*/ 50 h 551"/>
                <a:gd name="T22" fmla="*/ 156 w 334"/>
                <a:gd name="T23" fmla="*/ 50 h 551"/>
                <a:gd name="T24" fmla="*/ 334 w 334"/>
                <a:gd name="T25" fmla="*/ 50 h 551"/>
                <a:gd name="T26" fmla="*/ 334 w 334"/>
                <a:gd name="T27" fmla="*/ 79 h 551"/>
                <a:gd name="T28" fmla="*/ 206 w 334"/>
                <a:gd name="T29" fmla="*/ 79 h 551"/>
                <a:gd name="T30" fmla="*/ 206 w 334"/>
                <a:gd name="T31" fmla="*/ 551 h 551"/>
                <a:gd name="T32" fmla="*/ 175 w 334"/>
                <a:gd name="T33" fmla="*/ 551 h 551"/>
                <a:gd name="T34" fmla="*/ 175 w 334"/>
                <a:gd name="T35" fmla="*/ 50 h 551"/>
                <a:gd name="T36" fmla="*/ 334 w 334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4" h="551">
                  <a:moveTo>
                    <a:pt x="0" y="0"/>
                  </a:moveTo>
                  <a:lnTo>
                    <a:pt x="334" y="0"/>
                  </a:lnTo>
                  <a:lnTo>
                    <a:pt x="3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4" y="50"/>
                  </a:moveTo>
                  <a:lnTo>
                    <a:pt x="334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4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4599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50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50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50 w 132"/>
                <a:gd name="T21" fmla="*/ 232 h 232"/>
                <a:gd name="T22" fmla="*/ 15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5 w 132"/>
                <a:gd name="T29" fmla="*/ 15 h 232"/>
                <a:gd name="T30" fmla="*/ 50 w 132"/>
                <a:gd name="T31" fmla="*/ 0 h 232"/>
                <a:gd name="T32" fmla="*/ 132 w 132"/>
                <a:gd name="T33" fmla="*/ 0 h 232"/>
                <a:gd name="T34" fmla="*/ 21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1 w 132"/>
                <a:gd name="T57" fmla="*/ 96 h 232"/>
                <a:gd name="T58" fmla="*/ 21 w 132"/>
                <a:gd name="T59" fmla="*/ 50 h 232"/>
                <a:gd name="T60" fmla="*/ 21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1 w 132"/>
                <a:gd name="T83" fmla="*/ 182 h 232"/>
                <a:gd name="T84" fmla="*/ 21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39" y="13"/>
                    <a:pt x="31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1" y="216"/>
                    <a:pt x="39" y="220"/>
                    <a:pt x="50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50" y="232"/>
                    <a:pt x="50" y="232"/>
                    <a:pt x="50" y="232"/>
                  </a:cubicBezTo>
                  <a:cubicBezTo>
                    <a:pt x="36" y="232"/>
                    <a:pt x="24" y="227"/>
                    <a:pt x="15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5" y="15"/>
                  </a:cubicBezTo>
                  <a:cubicBezTo>
                    <a:pt x="24" y="5"/>
                    <a:pt x="36" y="0"/>
                    <a:pt x="50" y="0"/>
                  </a:cubicBezTo>
                  <a:lnTo>
                    <a:pt x="132" y="0"/>
                  </a:lnTo>
                  <a:close/>
                  <a:moveTo>
                    <a:pt x="21" y="50"/>
                  </a:moveTo>
                  <a:cubicBezTo>
                    <a:pt x="21" y="42"/>
                    <a:pt x="24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1" y="96"/>
                    <a:pt x="21" y="96"/>
                    <a:pt x="21" y="96"/>
                  </a:cubicBezTo>
                  <a:lnTo>
                    <a:pt x="21" y="50"/>
                  </a:lnTo>
                  <a:close/>
                  <a:moveTo>
                    <a:pt x="21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4" y="197"/>
                    <a:pt x="21" y="190"/>
                    <a:pt x="21" y="182"/>
                  </a:cubicBezTo>
                  <a:lnTo>
                    <a:pt x="21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4958" y="2552"/>
              <a:ext cx="391" cy="551"/>
            </a:xfrm>
            <a:custGeom>
              <a:avLst/>
              <a:gdLst>
                <a:gd name="T0" fmla="*/ 132 w 165"/>
                <a:gd name="T1" fmla="*/ 0 h 232"/>
                <a:gd name="T2" fmla="*/ 155 w 165"/>
                <a:gd name="T3" fmla="*/ 10 h 232"/>
                <a:gd name="T4" fmla="*/ 165 w 165"/>
                <a:gd name="T5" fmla="*/ 33 h 232"/>
                <a:gd name="T6" fmla="*/ 165 w 165"/>
                <a:gd name="T7" fmla="*/ 232 h 232"/>
                <a:gd name="T8" fmla="*/ 153 w 165"/>
                <a:gd name="T9" fmla="*/ 232 h 232"/>
                <a:gd name="T10" fmla="*/ 153 w 165"/>
                <a:gd name="T11" fmla="*/ 33 h 232"/>
                <a:gd name="T12" fmla="*/ 147 w 165"/>
                <a:gd name="T13" fmla="*/ 19 h 232"/>
                <a:gd name="T14" fmla="*/ 132 w 165"/>
                <a:gd name="T15" fmla="*/ 13 h 232"/>
                <a:gd name="T16" fmla="*/ 33 w 165"/>
                <a:gd name="T17" fmla="*/ 13 h 232"/>
                <a:gd name="T18" fmla="*/ 18 w 165"/>
                <a:gd name="T19" fmla="*/ 19 h 232"/>
                <a:gd name="T20" fmla="*/ 12 w 165"/>
                <a:gd name="T21" fmla="*/ 33 h 232"/>
                <a:gd name="T22" fmla="*/ 12 w 165"/>
                <a:gd name="T23" fmla="*/ 232 h 232"/>
                <a:gd name="T24" fmla="*/ 0 w 165"/>
                <a:gd name="T25" fmla="*/ 232 h 232"/>
                <a:gd name="T26" fmla="*/ 0 w 165"/>
                <a:gd name="T27" fmla="*/ 33 h 232"/>
                <a:gd name="T28" fmla="*/ 9 w 165"/>
                <a:gd name="T29" fmla="*/ 10 h 232"/>
                <a:gd name="T30" fmla="*/ 33 w 165"/>
                <a:gd name="T31" fmla="*/ 0 h 232"/>
                <a:gd name="T32" fmla="*/ 132 w 165"/>
                <a:gd name="T33" fmla="*/ 0 h 232"/>
                <a:gd name="T34" fmla="*/ 78 w 165"/>
                <a:gd name="T35" fmla="*/ 21 h 232"/>
                <a:gd name="T36" fmla="*/ 78 w 165"/>
                <a:gd name="T37" fmla="*/ 108 h 232"/>
                <a:gd name="T38" fmla="*/ 66 w 165"/>
                <a:gd name="T39" fmla="*/ 108 h 232"/>
                <a:gd name="T40" fmla="*/ 66 w 165"/>
                <a:gd name="T41" fmla="*/ 33 h 232"/>
                <a:gd name="T42" fmla="*/ 33 w 165"/>
                <a:gd name="T43" fmla="*/ 33 h 232"/>
                <a:gd name="T44" fmla="*/ 33 w 165"/>
                <a:gd name="T45" fmla="*/ 232 h 232"/>
                <a:gd name="T46" fmla="*/ 20 w 165"/>
                <a:gd name="T47" fmla="*/ 232 h 232"/>
                <a:gd name="T48" fmla="*/ 20 w 165"/>
                <a:gd name="T49" fmla="*/ 33 h 232"/>
                <a:gd name="T50" fmla="*/ 24 w 165"/>
                <a:gd name="T51" fmla="*/ 25 h 232"/>
                <a:gd name="T52" fmla="*/ 33 w 165"/>
                <a:gd name="T53" fmla="*/ 21 h 232"/>
                <a:gd name="T54" fmla="*/ 78 w 165"/>
                <a:gd name="T55" fmla="*/ 21 h 232"/>
                <a:gd name="T56" fmla="*/ 132 w 165"/>
                <a:gd name="T57" fmla="*/ 21 h 232"/>
                <a:gd name="T58" fmla="*/ 141 w 165"/>
                <a:gd name="T59" fmla="*/ 25 h 232"/>
                <a:gd name="T60" fmla="*/ 144 w 165"/>
                <a:gd name="T61" fmla="*/ 33 h 232"/>
                <a:gd name="T62" fmla="*/ 144 w 165"/>
                <a:gd name="T63" fmla="*/ 232 h 232"/>
                <a:gd name="T64" fmla="*/ 132 w 165"/>
                <a:gd name="T65" fmla="*/ 232 h 232"/>
                <a:gd name="T66" fmla="*/ 132 w 165"/>
                <a:gd name="T67" fmla="*/ 33 h 232"/>
                <a:gd name="T68" fmla="*/ 99 w 165"/>
                <a:gd name="T69" fmla="*/ 33 h 232"/>
                <a:gd name="T70" fmla="*/ 99 w 165"/>
                <a:gd name="T71" fmla="*/ 108 h 232"/>
                <a:gd name="T72" fmla="*/ 87 w 165"/>
                <a:gd name="T73" fmla="*/ 108 h 232"/>
                <a:gd name="T74" fmla="*/ 87 w 165"/>
                <a:gd name="T75" fmla="*/ 21 h 232"/>
                <a:gd name="T76" fmla="*/ 132 w 165"/>
                <a:gd name="T77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65" h="232">
                  <a:moveTo>
                    <a:pt x="132" y="0"/>
                  </a:moveTo>
                  <a:cubicBezTo>
                    <a:pt x="141" y="0"/>
                    <a:pt x="149" y="4"/>
                    <a:pt x="155" y="10"/>
                  </a:cubicBezTo>
                  <a:cubicBezTo>
                    <a:pt x="162" y="16"/>
                    <a:pt x="165" y="24"/>
                    <a:pt x="165" y="33"/>
                  </a:cubicBezTo>
                  <a:cubicBezTo>
                    <a:pt x="165" y="232"/>
                    <a:pt x="165" y="232"/>
                    <a:pt x="165" y="232"/>
                  </a:cubicBezTo>
                  <a:cubicBezTo>
                    <a:pt x="153" y="232"/>
                    <a:pt x="153" y="232"/>
                    <a:pt x="153" y="232"/>
                  </a:cubicBezTo>
                  <a:cubicBezTo>
                    <a:pt x="153" y="33"/>
                    <a:pt x="153" y="33"/>
                    <a:pt x="153" y="33"/>
                  </a:cubicBezTo>
                  <a:cubicBezTo>
                    <a:pt x="153" y="28"/>
                    <a:pt x="151" y="23"/>
                    <a:pt x="147" y="19"/>
                  </a:cubicBezTo>
                  <a:cubicBezTo>
                    <a:pt x="143" y="15"/>
                    <a:pt x="138" y="13"/>
                    <a:pt x="1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27" y="13"/>
                    <a:pt x="22" y="15"/>
                    <a:pt x="18" y="19"/>
                  </a:cubicBezTo>
                  <a:cubicBezTo>
                    <a:pt x="14" y="23"/>
                    <a:pt x="12" y="28"/>
                    <a:pt x="12" y="33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24"/>
                    <a:pt x="3" y="16"/>
                    <a:pt x="9" y="10"/>
                  </a:cubicBezTo>
                  <a:cubicBezTo>
                    <a:pt x="16" y="4"/>
                    <a:pt x="24" y="0"/>
                    <a:pt x="33" y="0"/>
                  </a:cubicBezTo>
                  <a:lnTo>
                    <a:pt x="132" y="0"/>
                  </a:lnTo>
                  <a:close/>
                  <a:moveTo>
                    <a:pt x="78" y="21"/>
                  </a:moveTo>
                  <a:cubicBezTo>
                    <a:pt x="78" y="108"/>
                    <a:pt x="78" y="108"/>
                    <a:pt x="78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0" y="30"/>
                    <a:pt x="21" y="27"/>
                    <a:pt x="24" y="25"/>
                  </a:cubicBezTo>
                  <a:cubicBezTo>
                    <a:pt x="26" y="22"/>
                    <a:pt x="29" y="21"/>
                    <a:pt x="33" y="21"/>
                  </a:cubicBezTo>
                  <a:lnTo>
                    <a:pt x="78" y="21"/>
                  </a:lnTo>
                  <a:close/>
                  <a:moveTo>
                    <a:pt x="132" y="21"/>
                  </a:moveTo>
                  <a:cubicBezTo>
                    <a:pt x="135" y="21"/>
                    <a:pt x="138" y="22"/>
                    <a:pt x="141" y="25"/>
                  </a:cubicBezTo>
                  <a:cubicBezTo>
                    <a:pt x="143" y="27"/>
                    <a:pt x="144" y="30"/>
                    <a:pt x="144" y="33"/>
                  </a:cubicBezTo>
                  <a:cubicBezTo>
                    <a:pt x="144" y="232"/>
                    <a:pt x="144" y="232"/>
                    <a:pt x="144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87" y="108"/>
                    <a:pt x="87" y="108"/>
                    <a:pt x="87" y="108"/>
                  </a:cubicBezTo>
                  <a:cubicBezTo>
                    <a:pt x="87" y="21"/>
                    <a:pt x="87" y="21"/>
                    <a:pt x="87" y="21"/>
                  </a:cubicBezTo>
                  <a:lnTo>
                    <a:pt x="132" y="21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 noEditPoints="1"/>
            </p:cNvSpPr>
            <p:nvPr userDrawn="1"/>
          </p:nvSpPr>
          <p:spPr bwMode="auto">
            <a:xfrm>
              <a:off x="5412" y="2552"/>
              <a:ext cx="313" cy="551"/>
            </a:xfrm>
            <a:custGeom>
              <a:avLst/>
              <a:gdLst>
                <a:gd name="T0" fmla="*/ 99 w 132"/>
                <a:gd name="T1" fmla="*/ 0 h 232"/>
                <a:gd name="T2" fmla="*/ 123 w 132"/>
                <a:gd name="T3" fmla="*/ 10 h 232"/>
                <a:gd name="T4" fmla="*/ 132 w 132"/>
                <a:gd name="T5" fmla="*/ 33 h 232"/>
                <a:gd name="T6" fmla="*/ 132 w 132"/>
                <a:gd name="T7" fmla="*/ 83 h 232"/>
                <a:gd name="T8" fmla="*/ 123 w 132"/>
                <a:gd name="T9" fmla="*/ 106 h 232"/>
                <a:gd name="T10" fmla="*/ 99 w 132"/>
                <a:gd name="T11" fmla="*/ 116 h 232"/>
                <a:gd name="T12" fmla="*/ 33 w 132"/>
                <a:gd name="T13" fmla="*/ 116 h 232"/>
                <a:gd name="T14" fmla="*/ 33 w 132"/>
                <a:gd name="T15" fmla="*/ 232 h 232"/>
                <a:gd name="T16" fmla="*/ 20 w 132"/>
                <a:gd name="T17" fmla="*/ 232 h 232"/>
                <a:gd name="T18" fmla="*/ 20 w 132"/>
                <a:gd name="T19" fmla="*/ 104 h 232"/>
                <a:gd name="T20" fmla="*/ 99 w 132"/>
                <a:gd name="T21" fmla="*/ 104 h 232"/>
                <a:gd name="T22" fmla="*/ 114 w 132"/>
                <a:gd name="T23" fmla="*/ 98 h 232"/>
                <a:gd name="T24" fmla="*/ 120 w 132"/>
                <a:gd name="T25" fmla="*/ 83 h 232"/>
                <a:gd name="T26" fmla="*/ 120 w 132"/>
                <a:gd name="T27" fmla="*/ 33 h 232"/>
                <a:gd name="T28" fmla="*/ 114 w 132"/>
                <a:gd name="T29" fmla="*/ 19 h 232"/>
                <a:gd name="T30" fmla="*/ 99 w 132"/>
                <a:gd name="T31" fmla="*/ 13 h 232"/>
                <a:gd name="T32" fmla="*/ 49 w 132"/>
                <a:gd name="T33" fmla="*/ 13 h 232"/>
                <a:gd name="T34" fmla="*/ 23 w 132"/>
                <a:gd name="T35" fmla="*/ 24 h 232"/>
                <a:gd name="T36" fmla="*/ 12 w 132"/>
                <a:gd name="T37" fmla="*/ 50 h 232"/>
                <a:gd name="T38" fmla="*/ 12 w 132"/>
                <a:gd name="T39" fmla="*/ 232 h 232"/>
                <a:gd name="T40" fmla="*/ 0 w 132"/>
                <a:gd name="T41" fmla="*/ 232 h 232"/>
                <a:gd name="T42" fmla="*/ 0 w 132"/>
                <a:gd name="T43" fmla="*/ 50 h 232"/>
                <a:gd name="T44" fmla="*/ 14 w 132"/>
                <a:gd name="T45" fmla="*/ 15 h 232"/>
                <a:gd name="T46" fmla="*/ 49 w 132"/>
                <a:gd name="T47" fmla="*/ 0 h 232"/>
                <a:gd name="T48" fmla="*/ 99 w 132"/>
                <a:gd name="T49" fmla="*/ 0 h 232"/>
                <a:gd name="T50" fmla="*/ 111 w 132"/>
                <a:gd name="T51" fmla="*/ 83 h 232"/>
                <a:gd name="T52" fmla="*/ 108 w 132"/>
                <a:gd name="T53" fmla="*/ 92 h 232"/>
                <a:gd name="T54" fmla="*/ 99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9 w 132"/>
                <a:gd name="T61" fmla="*/ 29 h 232"/>
                <a:gd name="T62" fmla="*/ 49 w 132"/>
                <a:gd name="T63" fmla="*/ 21 h 232"/>
                <a:gd name="T64" fmla="*/ 99 w 132"/>
                <a:gd name="T65" fmla="*/ 21 h 232"/>
                <a:gd name="T66" fmla="*/ 108 w 132"/>
                <a:gd name="T67" fmla="*/ 25 h 232"/>
                <a:gd name="T68" fmla="*/ 111 w 132"/>
                <a:gd name="T69" fmla="*/ 33 h 232"/>
                <a:gd name="T70" fmla="*/ 111 w 132"/>
                <a:gd name="T71" fmla="*/ 83 h 232"/>
                <a:gd name="T72" fmla="*/ 33 w 132"/>
                <a:gd name="T73" fmla="*/ 83 h 232"/>
                <a:gd name="T74" fmla="*/ 99 w 132"/>
                <a:gd name="T75" fmla="*/ 83 h 232"/>
                <a:gd name="T76" fmla="*/ 99 w 132"/>
                <a:gd name="T77" fmla="*/ 33 h 232"/>
                <a:gd name="T78" fmla="*/ 49 w 132"/>
                <a:gd name="T79" fmla="*/ 33 h 232"/>
                <a:gd name="T80" fmla="*/ 38 w 132"/>
                <a:gd name="T81" fmla="*/ 38 h 232"/>
                <a:gd name="T82" fmla="*/ 33 w 132"/>
                <a:gd name="T83" fmla="*/ 50 h 232"/>
                <a:gd name="T84" fmla="*/ 33 w 132"/>
                <a:gd name="T85" fmla="*/ 8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99" y="0"/>
                  </a:moveTo>
                  <a:cubicBezTo>
                    <a:pt x="108" y="0"/>
                    <a:pt x="116" y="4"/>
                    <a:pt x="123" y="10"/>
                  </a:cubicBezTo>
                  <a:cubicBezTo>
                    <a:pt x="129" y="16"/>
                    <a:pt x="132" y="24"/>
                    <a:pt x="132" y="3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2"/>
                    <a:pt x="129" y="100"/>
                    <a:pt x="123" y="106"/>
                  </a:cubicBezTo>
                  <a:cubicBezTo>
                    <a:pt x="116" y="113"/>
                    <a:pt x="108" y="116"/>
                    <a:pt x="99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05" y="104"/>
                    <a:pt x="110" y="102"/>
                    <a:pt x="114" y="98"/>
                  </a:cubicBezTo>
                  <a:cubicBezTo>
                    <a:pt x="118" y="94"/>
                    <a:pt x="120" y="89"/>
                    <a:pt x="120" y="83"/>
                  </a:cubicBezTo>
                  <a:cubicBezTo>
                    <a:pt x="120" y="33"/>
                    <a:pt x="120" y="33"/>
                    <a:pt x="120" y="33"/>
                  </a:cubicBezTo>
                  <a:cubicBezTo>
                    <a:pt x="120" y="28"/>
                    <a:pt x="118" y="23"/>
                    <a:pt x="114" y="19"/>
                  </a:cubicBezTo>
                  <a:cubicBezTo>
                    <a:pt x="110" y="15"/>
                    <a:pt x="105" y="13"/>
                    <a:pt x="9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99" y="0"/>
                  </a:lnTo>
                  <a:close/>
                  <a:moveTo>
                    <a:pt x="111" y="83"/>
                  </a:moveTo>
                  <a:cubicBezTo>
                    <a:pt x="111" y="87"/>
                    <a:pt x="110" y="89"/>
                    <a:pt x="108" y="92"/>
                  </a:cubicBezTo>
                  <a:cubicBezTo>
                    <a:pt x="105" y="94"/>
                    <a:pt x="102" y="96"/>
                    <a:pt x="99" y="96"/>
                  </a:cubicBezTo>
                  <a:cubicBezTo>
                    <a:pt x="20" y="96"/>
                    <a:pt x="20" y="96"/>
                    <a:pt x="20" y="96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2" y="21"/>
                    <a:pt x="105" y="22"/>
                    <a:pt x="108" y="25"/>
                  </a:cubicBezTo>
                  <a:cubicBezTo>
                    <a:pt x="110" y="27"/>
                    <a:pt x="111" y="30"/>
                    <a:pt x="111" y="33"/>
                  </a:cubicBezTo>
                  <a:lnTo>
                    <a:pt x="111" y="83"/>
                  </a:lnTo>
                  <a:close/>
                  <a:moveTo>
                    <a:pt x="33" y="83"/>
                  </a:moveTo>
                  <a:cubicBezTo>
                    <a:pt x="99" y="83"/>
                    <a:pt x="99" y="83"/>
                    <a:pt x="99" y="8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lnTo>
                    <a:pt x="33" y="8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 noEditPoints="1"/>
            </p:cNvSpPr>
            <p:nvPr userDrawn="1"/>
          </p:nvSpPr>
          <p:spPr bwMode="auto">
            <a:xfrm>
              <a:off x="5774" y="2552"/>
              <a:ext cx="312" cy="551"/>
            </a:xfrm>
            <a:custGeom>
              <a:avLst/>
              <a:gdLst>
                <a:gd name="T0" fmla="*/ 12 w 132"/>
                <a:gd name="T1" fmla="*/ 182 h 232"/>
                <a:gd name="T2" fmla="*/ 23 w 132"/>
                <a:gd name="T3" fmla="*/ 209 h 232"/>
                <a:gd name="T4" fmla="*/ 49 w 132"/>
                <a:gd name="T5" fmla="*/ 220 h 232"/>
                <a:gd name="T6" fmla="*/ 132 w 132"/>
                <a:gd name="T7" fmla="*/ 220 h 232"/>
                <a:gd name="T8" fmla="*/ 132 w 132"/>
                <a:gd name="T9" fmla="*/ 232 h 232"/>
                <a:gd name="T10" fmla="*/ 49 w 132"/>
                <a:gd name="T11" fmla="*/ 232 h 232"/>
                <a:gd name="T12" fmla="*/ 14 w 132"/>
                <a:gd name="T13" fmla="*/ 217 h 232"/>
                <a:gd name="T14" fmla="*/ 0 w 132"/>
                <a:gd name="T15" fmla="*/ 182 h 232"/>
                <a:gd name="T16" fmla="*/ 0 w 132"/>
                <a:gd name="T17" fmla="*/ 0 h 232"/>
                <a:gd name="T18" fmla="*/ 12 w 132"/>
                <a:gd name="T19" fmla="*/ 0 h 232"/>
                <a:gd name="T20" fmla="*/ 12 w 132"/>
                <a:gd name="T21" fmla="*/ 182 h 232"/>
                <a:gd name="T22" fmla="*/ 132 w 132"/>
                <a:gd name="T23" fmla="*/ 199 h 232"/>
                <a:gd name="T24" fmla="*/ 132 w 132"/>
                <a:gd name="T25" fmla="*/ 211 h 232"/>
                <a:gd name="T26" fmla="*/ 49 w 132"/>
                <a:gd name="T27" fmla="*/ 211 h 232"/>
                <a:gd name="T28" fmla="*/ 29 w 132"/>
                <a:gd name="T29" fmla="*/ 203 h 232"/>
                <a:gd name="T30" fmla="*/ 20 w 132"/>
                <a:gd name="T31" fmla="*/ 182 h 232"/>
                <a:gd name="T32" fmla="*/ 20 w 132"/>
                <a:gd name="T33" fmla="*/ 0 h 232"/>
                <a:gd name="T34" fmla="*/ 33 w 132"/>
                <a:gd name="T35" fmla="*/ 0 h 232"/>
                <a:gd name="T36" fmla="*/ 33 w 132"/>
                <a:gd name="T37" fmla="*/ 182 h 232"/>
                <a:gd name="T38" fmla="*/ 38 w 132"/>
                <a:gd name="T39" fmla="*/ 194 h 232"/>
                <a:gd name="T40" fmla="*/ 49 w 132"/>
                <a:gd name="T41" fmla="*/ 199 h 232"/>
                <a:gd name="T42" fmla="*/ 132 w 132"/>
                <a:gd name="T43" fmla="*/ 19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2" h="232">
                  <a:moveTo>
                    <a:pt x="12" y="182"/>
                  </a:move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4" y="208"/>
                    <a:pt x="0" y="196"/>
                    <a:pt x="0" y="18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2" y="182"/>
                  </a:lnTo>
                  <a:close/>
                  <a:moveTo>
                    <a:pt x="132" y="199"/>
                  </a:moveTo>
                  <a:cubicBezTo>
                    <a:pt x="132" y="211"/>
                    <a:pt x="132" y="211"/>
                    <a:pt x="132" y="211"/>
                  </a:cubicBezTo>
                  <a:cubicBezTo>
                    <a:pt x="49" y="211"/>
                    <a:pt x="49" y="211"/>
                    <a:pt x="49" y="211"/>
                  </a:cubicBezTo>
                  <a:cubicBezTo>
                    <a:pt x="41" y="211"/>
                    <a:pt x="34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4" y="191"/>
                    <a:pt x="38" y="194"/>
                  </a:cubicBezTo>
                  <a:cubicBezTo>
                    <a:pt x="41" y="197"/>
                    <a:pt x="45" y="199"/>
                    <a:pt x="49" y="199"/>
                  </a:cubicBezTo>
                  <a:lnTo>
                    <a:pt x="132" y="199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 noEditPoints="1"/>
            </p:cNvSpPr>
            <p:nvPr userDrawn="1"/>
          </p:nvSpPr>
          <p:spPr bwMode="auto">
            <a:xfrm>
              <a:off x="6120" y="2552"/>
              <a:ext cx="331" cy="551"/>
            </a:xfrm>
            <a:custGeom>
              <a:avLst/>
              <a:gdLst>
                <a:gd name="T0" fmla="*/ 140 w 140"/>
                <a:gd name="T1" fmla="*/ 0 h 232"/>
                <a:gd name="T2" fmla="*/ 140 w 140"/>
                <a:gd name="T3" fmla="*/ 232 h 232"/>
                <a:gd name="T4" fmla="*/ 128 w 140"/>
                <a:gd name="T5" fmla="*/ 232 h 232"/>
                <a:gd name="T6" fmla="*/ 128 w 140"/>
                <a:gd name="T7" fmla="*/ 13 h 232"/>
                <a:gd name="T8" fmla="*/ 49 w 140"/>
                <a:gd name="T9" fmla="*/ 13 h 232"/>
                <a:gd name="T10" fmla="*/ 23 w 140"/>
                <a:gd name="T11" fmla="*/ 24 h 232"/>
                <a:gd name="T12" fmla="*/ 12 w 140"/>
                <a:gd name="T13" fmla="*/ 50 h 232"/>
                <a:gd name="T14" fmla="*/ 12 w 140"/>
                <a:gd name="T15" fmla="*/ 232 h 232"/>
                <a:gd name="T16" fmla="*/ 0 w 140"/>
                <a:gd name="T17" fmla="*/ 232 h 232"/>
                <a:gd name="T18" fmla="*/ 0 w 140"/>
                <a:gd name="T19" fmla="*/ 50 h 232"/>
                <a:gd name="T20" fmla="*/ 14 w 140"/>
                <a:gd name="T21" fmla="*/ 15 h 232"/>
                <a:gd name="T22" fmla="*/ 49 w 140"/>
                <a:gd name="T23" fmla="*/ 0 h 232"/>
                <a:gd name="T24" fmla="*/ 140 w 140"/>
                <a:gd name="T25" fmla="*/ 0 h 232"/>
                <a:gd name="T26" fmla="*/ 20 w 140"/>
                <a:gd name="T27" fmla="*/ 50 h 232"/>
                <a:gd name="T28" fmla="*/ 29 w 140"/>
                <a:gd name="T29" fmla="*/ 29 h 232"/>
                <a:gd name="T30" fmla="*/ 49 w 140"/>
                <a:gd name="T31" fmla="*/ 21 h 232"/>
                <a:gd name="T32" fmla="*/ 120 w 140"/>
                <a:gd name="T33" fmla="*/ 21 h 232"/>
                <a:gd name="T34" fmla="*/ 120 w 140"/>
                <a:gd name="T35" fmla="*/ 96 h 232"/>
                <a:gd name="T36" fmla="*/ 20 w 140"/>
                <a:gd name="T37" fmla="*/ 96 h 232"/>
                <a:gd name="T38" fmla="*/ 20 w 140"/>
                <a:gd name="T39" fmla="*/ 50 h 232"/>
                <a:gd name="T40" fmla="*/ 120 w 140"/>
                <a:gd name="T41" fmla="*/ 104 h 232"/>
                <a:gd name="T42" fmla="*/ 120 w 140"/>
                <a:gd name="T43" fmla="*/ 232 h 232"/>
                <a:gd name="T44" fmla="*/ 107 w 140"/>
                <a:gd name="T45" fmla="*/ 232 h 232"/>
                <a:gd name="T46" fmla="*/ 107 w 140"/>
                <a:gd name="T47" fmla="*/ 116 h 232"/>
                <a:gd name="T48" fmla="*/ 33 w 140"/>
                <a:gd name="T49" fmla="*/ 116 h 232"/>
                <a:gd name="T50" fmla="*/ 33 w 140"/>
                <a:gd name="T51" fmla="*/ 232 h 232"/>
                <a:gd name="T52" fmla="*/ 20 w 140"/>
                <a:gd name="T53" fmla="*/ 232 h 232"/>
                <a:gd name="T54" fmla="*/ 20 w 140"/>
                <a:gd name="T55" fmla="*/ 104 h 232"/>
                <a:gd name="T56" fmla="*/ 120 w 140"/>
                <a:gd name="T57" fmla="*/ 104 h 232"/>
                <a:gd name="T58" fmla="*/ 107 w 140"/>
                <a:gd name="T59" fmla="*/ 33 h 232"/>
                <a:gd name="T60" fmla="*/ 49 w 140"/>
                <a:gd name="T61" fmla="*/ 33 h 232"/>
                <a:gd name="T62" fmla="*/ 38 w 140"/>
                <a:gd name="T63" fmla="*/ 38 h 232"/>
                <a:gd name="T64" fmla="*/ 33 w 140"/>
                <a:gd name="T65" fmla="*/ 50 h 232"/>
                <a:gd name="T66" fmla="*/ 33 w 140"/>
                <a:gd name="T67" fmla="*/ 83 h 232"/>
                <a:gd name="T68" fmla="*/ 107 w 140"/>
                <a:gd name="T69" fmla="*/ 83 h 232"/>
                <a:gd name="T70" fmla="*/ 107 w 140"/>
                <a:gd name="T71" fmla="*/ 3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0" h="232">
                  <a:moveTo>
                    <a:pt x="140" y="0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28" y="13"/>
                    <a:pt x="128" y="13"/>
                    <a:pt x="128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40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1" y="21"/>
                    <a:pt x="49" y="21"/>
                  </a:cubicBezTo>
                  <a:cubicBezTo>
                    <a:pt x="120" y="21"/>
                    <a:pt x="120" y="21"/>
                    <a:pt x="120" y="21"/>
                  </a:cubicBezTo>
                  <a:cubicBezTo>
                    <a:pt x="120" y="96"/>
                    <a:pt x="120" y="96"/>
                    <a:pt x="120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120" y="104"/>
                  </a:moveTo>
                  <a:cubicBezTo>
                    <a:pt x="120" y="232"/>
                    <a:pt x="120" y="232"/>
                    <a:pt x="120" y="232"/>
                  </a:cubicBezTo>
                  <a:cubicBezTo>
                    <a:pt x="107" y="232"/>
                    <a:pt x="107" y="232"/>
                    <a:pt x="107" y="232"/>
                  </a:cubicBezTo>
                  <a:cubicBezTo>
                    <a:pt x="107" y="116"/>
                    <a:pt x="107" y="116"/>
                    <a:pt x="107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232"/>
                    <a:pt x="33" y="232"/>
                    <a:pt x="33" y="232"/>
                  </a:cubicBezTo>
                  <a:cubicBezTo>
                    <a:pt x="20" y="232"/>
                    <a:pt x="20" y="232"/>
                    <a:pt x="20" y="232"/>
                  </a:cubicBezTo>
                  <a:cubicBezTo>
                    <a:pt x="20" y="104"/>
                    <a:pt x="20" y="104"/>
                    <a:pt x="20" y="104"/>
                  </a:cubicBezTo>
                  <a:lnTo>
                    <a:pt x="120" y="104"/>
                  </a:lnTo>
                  <a:close/>
                  <a:moveTo>
                    <a:pt x="107" y="33"/>
                  </a:moveTo>
                  <a:cubicBezTo>
                    <a:pt x="49" y="33"/>
                    <a:pt x="49" y="33"/>
                    <a:pt x="49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4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07" y="83"/>
                    <a:pt x="107" y="83"/>
                    <a:pt x="107" y="83"/>
                  </a:cubicBezTo>
                  <a:lnTo>
                    <a:pt x="107" y="33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 noEditPoints="1"/>
            </p:cNvSpPr>
            <p:nvPr userDrawn="1"/>
          </p:nvSpPr>
          <p:spPr bwMode="auto">
            <a:xfrm>
              <a:off x="6517" y="2552"/>
              <a:ext cx="331" cy="551"/>
            </a:xfrm>
            <a:custGeom>
              <a:avLst/>
              <a:gdLst>
                <a:gd name="T0" fmla="*/ 0 w 331"/>
                <a:gd name="T1" fmla="*/ 0 h 551"/>
                <a:gd name="T2" fmla="*/ 331 w 331"/>
                <a:gd name="T3" fmla="*/ 0 h 551"/>
                <a:gd name="T4" fmla="*/ 331 w 331"/>
                <a:gd name="T5" fmla="*/ 31 h 551"/>
                <a:gd name="T6" fmla="*/ 0 w 331"/>
                <a:gd name="T7" fmla="*/ 31 h 551"/>
                <a:gd name="T8" fmla="*/ 0 w 331"/>
                <a:gd name="T9" fmla="*/ 0 h 551"/>
                <a:gd name="T10" fmla="*/ 156 w 331"/>
                <a:gd name="T11" fmla="*/ 50 h 551"/>
                <a:gd name="T12" fmla="*/ 156 w 331"/>
                <a:gd name="T13" fmla="*/ 551 h 551"/>
                <a:gd name="T14" fmla="*/ 128 w 331"/>
                <a:gd name="T15" fmla="*/ 551 h 551"/>
                <a:gd name="T16" fmla="*/ 128 w 331"/>
                <a:gd name="T17" fmla="*/ 79 h 551"/>
                <a:gd name="T18" fmla="*/ 0 w 331"/>
                <a:gd name="T19" fmla="*/ 79 h 551"/>
                <a:gd name="T20" fmla="*/ 0 w 331"/>
                <a:gd name="T21" fmla="*/ 50 h 551"/>
                <a:gd name="T22" fmla="*/ 156 w 331"/>
                <a:gd name="T23" fmla="*/ 50 h 551"/>
                <a:gd name="T24" fmla="*/ 331 w 331"/>
                <a:gd name="T25" fmla="*/ 50 h 551"/>
                <a:gd name="T26" fmla="*/ 331 w 331"/>
                <a:gd name="T27" fmla="*/ 79 h 551"/>
                <a:gd name="T28" fmla="*/ 206 w 331"/>
                <a:gd name="T29" fmla="*/ 79 h 551"/>
                <a:gd name="T30" fmla="*/ 206 w 331"/>
                <a:gd name="T31" fmla="*/ 551 h 551"/>
                <a:gd name="T32" fmla="*/ 175 w 331"/>
                <a:gd name="T33" fmla="*/ 551 h 551"/>
                <a:gd name="T34" fmla="*/ 175 w 331"/>
                <a:gd name="T35" fmla="*/ 50 h 551"/>
                <a:gd name="T36" fmla="*/ 331 w 331"/>
                <a:gd name="T37" fmla="*/ 50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1" h="551">
                  <a:moveTo>
                    <a:pt x="0" y="0"/>
                  </a:moveTo>
                  <a:lnTo>
                    <a:pt x="331" y="0"/>
                  </a:lnTo>
                  <a:lnTo>
                    <a:pt x="331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156" y="50"/>
                  </a:moveTo>
                  <a:lnTo>
                    <a:pt x="156" y="551"/>
                  </a:lnTo>
                  <a:lnTo>
                    <a:pt x="128" y="551"/>
                  </a:lnTo>
                  <a:lnTo>
                    <a:pt x="128" y="79"/>
                  </a:lnTo>
                  <a:lnTo>
                    <a:pt x="0" y="79"/>
                  </a:lnTo>
                  <a:lnTo>
                    <a:pt x="0" y="50"/>
                  </a:lnTo>
                  <a:lnTo>
                    <a:pt x="156" y="50"/>
                  </a:lnTo>
                  <a:close/>
                  <a:moveTo>
                    <a:pt x="331" y="50"/>
                  </a:moveTo>
                  <a:lnTo>
                    <a:pt x="331" y="79"/>
                  </a:lnTo>
                  <a:lnTo>
                    <a:pt x="206" y="79"/>
                  </a:lnTo>
                  <a:lnTo>
                    <a:pt x="206" y="551"/>
                  </a:lnTo>
                  <a:lnTo>
                    <a:pt x="175" y="551"/>
                  </a:lnTo>
                  <a:lnTo>
                    <a:pt x="175" y="50"/>
                  </a:lnTo>
                  <a:lnTo>
                    <a:pt x="331" y="50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886" y="2552"/>
              <a:ext cx="312" cy="551"/>
            </a:xfrm>
            <a:custGeom>
              <a:avLst/>
              <a:gdLst>
                <a:gd name="T0" fmla="*/ 132 w 132"/>
                <a:gd name="T1" fmla="*/ 0 h 232"/>
                <a:gd name="T2" fmla="*/ 132 w 132"/>
                <a:gd name="T3" fmla="*/ 13 h 232"/>
                <a:gd name="T4" fmla="*/ 49 w 132"/>
                <a:gd name="T5" fmla="*/ 13 h 232"/>
                <a:gd name="T6" fmla="*/ 23 w 132"/>
                <a:gd name="T7" fmla="*/ 24 h 232"/>
                <a:gd name="T8" fmla="*/ 12 w 132"/>
                <a:gd name="T9" fmla="*/ 50 h 232"/>
                <a:gd name="T10" fmla="*/ 12 w 132"/>
                <a:gd name="T11" fmla="*/ 182 h 232"/>
                <a:gd name="T12" fmla="*/ 23 w 132"/>
                <a:gd name="T13" fmla="*/ 209 h 232"/>
                <a:gd name="T14" fmla="*/ 49 w 132"/>
                <a:gd name="T15" fmla="*/ 220 h 232"/>
                <a:gd name="T16" fmla="*/ 132 w 132"/>
                <a:gd name="T17" fmla="*/ 220 h 232"/>
                <a:gd name="T18" fmla="*/ 132 w 132"/>
                <a:gd name="T19" fmla="*/ 232 h 232"/>
                <a:gd name="T20" fmla="*/ 49 w 132"/>
                <a:gd name="T21" fmla="*/ 232 h 232"/>
                <a:gd name="T22" fmla="*/ 14 w 132"/>
                <a:gd name="T23" fmla="*/ 217 h 232"/>
                <a:gd name="T24" fmla="*/ 0 w 132"/>
                <a:gd name="T25" fmla="*/ 182 h 232"/>
                <a:gd name="T26" fmla="*/ 0 w 132"/>
                <a:gd name="T27" fmla="*/ 50 h 232"/>
                <a:gd name="T28" fmla="*/ 14 w 132"/>
                <a:gd name="T29" fmla="*/ 15 h 232"/>
                <a:gd name="T30" fmla="*/ 49 w 132"/>
                <a:gd name="T31" fmla="*/ 0 h 232"/>
                <a:gd name="T32" fmla="*/ 132 w 132"/>
                <a:gd name="T33" fmla="*/ 0 h 232"/>
                <a:gd name="T34" fmla="*/ 20 w 132"/>
                <a:gd name="T35" fmla="*/ 50 h 232"/>
                <a:gd name="T36" fmla="*/ 29 w 132"/>
                <a:gd name="T37" fmla="*/ 29 h 232"/>
                <a:gd name="T38" fmla="*/ 50 w 132"/>
                <a:gd name="T39" fmla="*/ 21 h 232"/>
                <a:gd name="T40" fmla="*/ 132 w 132"/>
                <a:gd name="T41" fmla="*/ 21 h 232"/>
                <a:gd name="T42" fmla="*/ 132 w 132"/>
                <a:gd name="T43" fmla="*/ 33 h 232"/>
                <a:gd name="T44" fmla="*/ 50 w 132"/>
                <a:gd name="T45" fmla="*/ 33 h 232"/>
                <a:gd name="T46" fmla="*/ 38 w 132"/>
                <a:gd name="T47" fmla="*/ 38 h 232"/>
                <a:gd name="T48" fmla="*/ 33 w 132"/>
                <a:gd name="T49" fmla="*/ 50 h 232"/>
                <a:gd name="T50" fmla="*/ 33 w 132"/>
                <a:gd name="T51" fmla="*/ 83 h 232"/>
                <a:gd name="T52" fmla="*/ 132 w 132"/>
                <a:gd name="T53" fmla="*/ 83 h 232"/>
                <a:gd name="T54" fmla="*/ 132 w 132"/>
                <a:gd name="T55" fmla="*/ 96 h 232"/>
                <a:gd name="T56" fmla="*/ 20 w 132"/>
                <a:gd name="T57" fmla="*/ 96 h 232"/>
                <a:gd name="T58" fmla="*/ 20 w 132"/>
                <a:gd name="T59" fmla="*/ 50 h 232"/>
                <a:gd name="T60" fmla="*/ 20 w 132"/>
                <a:gd name="T61" fmla="*/ 104 h 232"/>
                <a:gd name="T62" fmla="*/ 132 w 132"/>
                <a:gd name="T63" fmla="*/ 104 h 232"/>
                <a:gd name="T64" fmla="*/ 132 w 132"/>
                <a:gd name="T65" fmla="*/ 116 h 232"/>
                <a:gd name="T66" fmla="*/ 33 w 132"/>
                <a:gd name="T67" fmla="*/ 116 h 232"/>
                <a:gd name="T68" fmla="*/ 33 w 132"/>
                <a:gd name="T69" fmla="*/ 182 h 232"/>
                <a:gd name="T70" fmla="*/ 38 w 132"/>
                <a:gd name="T71" fmla="*/ 194 h 232"/>
                <a:gd name="T72" fmla="*/ 50 w 132"/>
                <a:gd name="T73" fmla="*/ 199 h 232"/>
                <a:gd name="T74" fmla="*/ 132 w 132"/>
                <a:gd name="T75" fmla="*/ 199 h 232"/>
                <a:gd name="T76" fmla="*/ 132 w 132"/>
                <a:gd name="T77" fmla="*/ 211 h 232"/>
                <a:gd name="T78" fmla="*/ 50 w 132"/>
                <a:gd name="T79" fmla="*/ 211 h 232"/>
                <a:gd name="T80" fmla="*/ 29 w 132"/>
                <a:gd name="T81" fmla="*/ 203 h 232"/>
                <a:gd name="T82" fmla="*/ 20 w 132"/>
                <a:gd name="T83" fmla="*/ 182 h 232"/>
                <a:gd name="T84" fmla="*/ 20 w 132"/>
                <a:gd name="T85" fmla="*/ 1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2" h="232">
                  <a:moveTo>
                    <a:pt x="132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39" y="13"/>
                    <a:pt x="30" y="16"/>
                    <a:pt x="23" y="24"/>
                  </a:cubicBezTo>
                  <a:cubicBezTo>
                    <a:pt x="16" y="31"/>
                    <a:pt x="12" y="40"/>
                    <a:pt x="12" y="50"/>
                  </a:cubicBezTo>
                  <a:cubicBezTo>
                    <a:pt x="12" y="182"/>
                    <a:pt x="12" y="182"/>
                    <a:pt x="12" y="182"/>
                  </a:cubicBezTo>
                  <a:cubicBezTo>
                    <a:pt x="12" y="193"/>
                    <a:pt x="16" y="201"/>
                    <a:pt x="23" y="209"/>
                  </a:cubicBezTo>
                  <a:cubicBezTo>
                    <a:pt x="30" y="216"/>
                    <a:pt x="39" y="220"/>
                    <a:pt x="49" y="220"/>
                  </a:cubicBezTo>
                  <a:cubicBezTo>
                    <a:pt x="132" y="220"/>
                    <a:pt x="132" y="220"/>
                    <a:pt x="132" y="22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49" y="232"/>
                    <a:pt x="49" y="232"/>
                    <a:pt x="49" y="232"/>
                  </a:cubicBezTo>
                  <a:cubicBezTo>
                    <a:pt x="36" y="232"/>
                    <a:pt x="24" y="227"/>
                    <a:pt x="14" y="217"/>
                  </a:cubicBezTo>
                  <a:cubicBezTo>
                    <a:pt x="5" y="208"/>
                    <a:pt x="0" y="196"/>
                    <a:pt x="0" y="182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36"/>
                    <a:pt x="5" y="25"/>
                    <a:pt x="14" y="15"/>
                  </a:cubicBezTo>
                  <a:cubicBezTo>
                    <a:pt x="24" y="5"/>
                    <a:pt x="36" y="0"/>
                    <a:pt x="49" y="0"/>
                  </a:cubicBezTo>
                  <a:lnTo>
                    <a:pt x="132" y="0"/>
                  </a:lnTo>
                  <a:close/>
                  <a:moveTo>
                    <a:pt x="20" y="50"/>
                  </a:moveTo>
                  <a:cubicBezTo>
                    <a:pt x="20" y="42"/>
                    <a:pt x="23" y="35"/>
                    <a:pt x="29" y="29"/>
                  </a:cubicBezTo>
                  <a:cubicBezTo>
                    <a:pt x="35" y="24"/>
                    <a:pt x="42" y="21"/>
                    <a:pt x="50" y="21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2" y="33"/>
                    <a:pt x="132" y="33"/>
                    <a:pt x="132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45" y="33"/>
                    <a:pt x="41" y="35"/>
                    <a:pt x="38" y="38"/>
                  </a:cubicBezTo>
                  <a:cubicBezTo>
                    <a:pt x="35" y="42"/>
                    <a:pt x="33" y="45"/>
                    <a:pt x="33" y="50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96"/>
                    <a:pt x="132" y="96"/>
                    <a:pt x="132" y="96"/>
                  </a:cubicBezTo>
                  <a:cubicBezTo>
                    <a:pt x="20" y="96"/>
                    <a:pt x="20" y="96"/>
                    <a:pt x="20" y="96"/>
                  </a:cubicBezTo>
                  <a:lnTo>
                    <a:pt x="20" y="50"/>
                  </a:lnTo>
                  <a:close/>
                  <a:moveTo>
                    <a:pt x="20" y="104"/>
                  </a:moveTo>
                  <a:cubicBezTo>
                    <a:pt x="132" y="104"/>
                    <a:pt x="132" y="104"/>
                    <a:pt x="132" y="104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33" y="116"/>
                    <a:pt x="33" y="116"/>
                    <a:pt x="33" y="116"/>
                  </a:cubicBezTo>
                  <a:cubicBezTo>
                    <a:pt x="33" y="182"/>
                    <a:pt x="33" y="182"/>
                    <a:pt x="33" y="182"/>
                  </a:cubicBezTo>
                  <a:cubicBezTo>
                    <a:pt x="33" y="187"/>
                    <a:pt x="35" y="191"/>
                    <a:pt x="38" y="194"/>
                  </a:cubicBezTo>
                  <a:cubicBezTo>
                    <a:pt x="41" y="197"/>
                    <a:pt x="45" y="199"/>
                    <a:pt x="50" y="199"/>
                  </a:cubicBezTo>
                  <a:cubicBezTo>
                    <a:pt x="132" y="199"/>
                    <a:pt x="132" y="199"/>
                    <a:pt x="132" y="199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50" y="211"/>
                    <a:pt x="50" y="211"/>
                    <a:pt x="50" y="211"/>
                  </a:cubicBezTo>
                  <a:cubicBezTo>
                    <a:pt x="42" y="211"/>
                    <a:pt x="35" y="209"/>
                    <a:pt x="29" y="203"/>
                  </a:cubicBezTo>
                  <a:cubicBezTo>
                    <a:pt x="23" y="197"/>
                    <a:pt x="20" y="190"/>
                    <a:pt x="20" y="182"/>
                  </a:cubicBezTo>
                  <a:lnTo>
                    <a:pt x="20" y="104"/>
                  </a:lnTo>
                  <a:close/>
                </a:path>
              </a:pathLst>
            </a:custGeom>
            <a:solidFill>
              <a:srgbClr val="F29B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346403" y="6402725"/>
            <a:ext cx="3529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35BF73E1-6149-41FF-9F28-BA76ED286E81}" type="slidenum">
              <a:rPr lang="en-US" sz="1100" smtClean="0">
                <a:solidFill>
                  <a:schemeClr val="tx2"/>
                </a:solidFill>
              </a:rPr>
              <a:pPr algn="ct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207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80331" y="2879599"/>
            <a:ext cx="7030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6600" spc="-3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3"/>
                    </a:gs>
                  </a:gsLst>
                  <a:lin ang="2700000" scaled="1"/>
                  <a:tileRect/>
                </a:gradFill>
                <a:latin typeface="Montserrat Light" panose="00000400000000000000" pitchFamily="50" charset="0"/>
                <a:cs typeface="Raleway"/>
              </a:rPr>
              <a:t>Vector Icon Pack</a:t>
            </a:r>
            <a:endParaRPr lang="en-US" sz="5400" spc="-300" dirty="0">
              <a:gradFill flip="none" rotWithShape="1"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2700000" scaled="1"/>
                <a:tileRect/>
              </a:gradFill>
              <a:latin typeface="Montserrat Light" panose="00000400000000000000" pitchFamily="50" charset="0"/>
              <a:cs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160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800100" y="453735"/>
            <a:ext cx="10668000" cy="6061272"/>
            <a:chOff x="381000" y="131763"/>
            <a:chExt cx="8429625" cy="4789487"/>
          </a:xfrm>
          <a:solidFill>
            <a:schemeClr val="tx2"/>
          </a:solidFill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8394700" y="4505325"/>
              <a:ext cx="415925" cy="415925"/>
            </a:xfrm>
            <a:custGeom>
              <a:avLst/>
              <a:gdLst>
                <a:gd name="T0" fmla="*/ 415925 w 256"/>
                <a:gd name="T1" fmla="*/ 207963 h 256"/>
                <a:gd name="T2" fmla="*/ 415925 w 256"/>
                <a:gd name="T3" fmla="*/ 396429 h 256"/>
                <a:gd name="T4" fmla="*/ 396429 w 256"/>
                <a:gd name="T5" fmla="*/ 415925 h 256"/>
                <a:gd name="T6" fmla="*/ 207963 w 256"/>
                <a:gd name="T7" fmla="*/ 415925 h 256"/>
                <a:gd name="T8" fmla="*/ 207963 w 256"/>
                <a:gd name="T9" fmla="*/ 415925 h 256"/>
                <a:gd name="T10" fmla="*/ 0 w 256"/>
                <a:gd name="T11" fmla="*/ 207963 h 256"/>
                <a:gd name="T12" fmla="*/ 207963 w 256"/>
                <a:gd name="T13" fmla="*/ 0 h 256"/>
                <a:gd name="T14" fmla="*/ 415925 w 256"/>
                <a:gd name="T15" fmla="*/ 207963 h 256"/>
                <a:gd name="T16" fmla="*/ 415925 w 256"/>
                <a:gd name="T17" fmla="*/ 207963 h 256"/>
                <a:gd name="T18" fmla="*/ 207963 w 256"/>
                <a:gd name="T19" fmla="*/ 38993 h 256"/>
                <a:gd name="T20" fmla="*/ 38993 w 256"/>
                <a:gd name="T21" fmla="*/ 207963 h 256"/>
                <a:gd name="T22" fmla="*/ 207963 w 256"/>
                <a:gd name="T23" fmla="*/ 376932 h 256"/>
                <a:gd name="T24" fmla="*/ 207963 w 256"/>
                <a:gd name="T25" fmla="*/ 376932 h 256"/>
                <a:gd name="T26" fmla="*/ 376932 w 256"/>
                <a:gd name="T27" fmla="*/ 207963 h 256"/>
                <a:gd name="T28" fmla="*/ 376932 w 256"/>
                <a:gd name="T29" fmla="*/ 207963 h 256"/>
                <a:gd name="T30" fmla="*/ 207963 w 256"/>
                <a:gd name="T31" fmla="*/ 38993 h 256"/>
                <a:gd name="T32" fmla="*/ 292447 w 256"/>
                <a:gd name="T33" fmla="*/ 227459 h 256"/>
                <a:gd name="T34" fmla="*/ 279450 w 256"/>
                <a:gd name="T35" fmla="*/ 227459 h 256"/>
                <a:gd name="T36" fmla="*/ 155972 w 256"/>
                <a:gd name="T37" fmla="*/ 227459 h 256"/>
                <a:gd name="T38" fmla="*/ 123478 w 256"/>
                <a:gd name="T39" fmla="*/ 227459 h 256"/>
                <a:gd name="T40" fmla="*/ 103981 w 256"/>
                <a:gd name="T41" fmla="*/ 207963 h 256"/>
                <a:gd name="T42" fmla="*/ 123478 w 256"/>
                <a:gd name="T43" fmla="*/ 188466 h 256"/>
                <a:gd name="T44" fmla="*/ 188466 w 256"/>
                <a:gd name="T45" fmla="*/ 188466 h 256"/>
                <a:gd name="T46" fmla="*/ 227459 w 256"/>
                <a:gd name="T47" fmla="*/ 188466 h 256"/>
                <a:gd name="T48" fmla="*/ 292447 w 256"/>
                <a:gd name="T49" fmla="*/ 188466 h 256"/>
                <a:gd name="T50" fmla="*/ 311944 w 256"/>
                <a:gd name="T51" fmla="*/ 207963 h 256"/>
                <a:gd name="T52" fmla="*/ 292447 w 256"/>
                <a:gd name="T53" fmla="*/ 227459 h 2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72" y="140"/>
                    <a:pt x="172" y="140"/>
                    <a:pt x="172" y="140"/>
                  </a:cubicBezTo>
                  <a:cubicBezTo>
                    <a:pt x="96" y="140"/>
                    <a:pt x="96" y="140"/>
                    <a:pt x="9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69" y="140"/>
                    <a:pt x="64" y="135"/>
                    <a:pt x="64" y="128"/>
                  </a:cubicBezTo>
                  <a:cubicBezTo>
                    <a:pt x="64" y="121"/>
                    <a:pt x="69" y="116"/>
                    <a:pt x="76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666038" y="4505325"/>
              <a:ext cx="415925" cy="415925"/>
            </a:xfrm>
            <a:custGeom>
              <a:avLst/>
              <a:gdLst>
                <a:gd name="T0" fmla="*/ 415925 w 256"/>
                <a:gd name="T1" fmla="*/ 207963 h 256"/>
                <a:gd name="T2" fmla="*/ 415925 w 256"/>
                <a:gd name="T3" fmla="*/ 396429 h 256"/>
                <a:gd name="T4" fmla="*/ 396429 w 256"/>
                <a:gd name="T5" fmla="*/ 415925 h 256"/>
                <a:gd name="T6" fmla="*/ 207963 w 256"/>
                <a:gd name="T7" fmla="*/ 415925 h 256"/>
                <a:gd name="T8" fmla="*/ 207963 w 256"/>
                <a:gd name="T9" fmla="*/ 415925 h 256"/>
                <a:gd name="T10" fmla="*/ 0 w 256"/>
                <a:gd name="T11" fmla="*/ 207963 h 256"/>
                <a:gd name="T12" fmla="*/ 207963 w 256"/>
                <a:gd name="T13" fmla="*/ 0 h 256"/>
                <a:gd name="T14" fmla="*/ 415925 w 256"/>
                <a:gd name="T15" fmla="*/ 207963 h 256"/>
                <a:gd name="T16" fmla="*/ 415925 w 256"/>
                <a:gd name="T17" fmla="*/ 207963 h 256"/>
                <a:gd name="T18" fmla="*/ 207963 w 256"/>
                <a:gd name="T19" fmla="*/ 38993 h 256"/>
                <a:gd name="T20" fmla="*/ 38993 w 256"/>
                <a:gd name="T21" fmla="*/ 207963 h 256"/>
                <a:gd name="T22" fmla="*/ 207963 w 256"/>
                <a:gd name="T23" fmla="*/ 376932 h 256"/>
                <a:gd name="T24" fmla="*/ 207963 w 256"/>
                <a:gd name="T25" fmla="*/ 376932 h 256"/>
                <a:gd name="T26" fmla="*/ 376932 w 256"/>
                <a:gd name="T27" fmla="*/ 207963 h 256"/>
                <a:gd name="T28" fmla="*/ 376932 w 256"/>
                <a:gd name="T29" fmla="*/ 207963 h 256"/>
                <a:gd name="T30" fmla="*/ 207963 w 256"/>
                <a:gd name="T31" fmla="*/ 38993 h 256"/>
                <a:gd name="T32" fmla="*/ 292447 w 256"/>
                <a:gd name="T33" fmla="*/ 227459 h 256"/>
                <a:gd name="T34" fmla="*/ 227459 w 256"/>
                <a:gd name="T35" fmla="*/ 227459 h 256"/>
                <a:gd name="T36" fmla="*/ 227459 w 256"/>
                <a:gd name="T37" fmla="*/ 292447 h 256"/>
                <a:gd name="T38" fmla="*/ 207963 w 256"/>
                <a:gd name="T39" fmla="*/ 311944 h 256"/>
                <a:gd name="T40" fmla="*/ 188466 w 256"/>
                <a:gd name="T41" fmla="*/ 292447 h 256"/>
                <a:gd name="T42" fmla="*/ 188466 w 256"/>
                <a:gd name="T43" fmla="*/ 227459 h 256"/>
                <a:gd name="T44" fmla="*/ 123478 w 256"/>
                <a:gd name="T45" fmla="*/ 227459 h 256"/>
                <a:gd name="T46" fmla="*/ 103981 w 256"/>
                <a:gd name="T47" fmla="*/ 207963 h 256"/>
                <a:gd name="T48" fmla="*/ 123478 w 256"/>
                <a:gd name="T49" fmla="*/ 188466 h 256"/>
                <a:gd name="T50" fmla="*/ 188466 w 256"/>
                <a:gd name="T51" fmla="*/ 188466 h 256"/>
                <a:gd name="T52" fmla="*/ 188466 w 256"/>
                <a:gd name="T53" fmla="*/ 123478 h 256"/>
                <a:gd name="T54" fmla="*/ 207963 w 256"/>
                <a:gd name="T55" fmla="*/ 103981 h 256"/>
                <a:gd name="T56" fmla="*/ 227459 w 256"/>
                <a:gd name="T57" fmla="*/ 123478 h 256"/>
                <a:gd name="T58" fmla="*/ 227459 w 256"/>
                <a:gd name="T59" fmla="*/ 188466 h 256"/>
                <a:gd name="T60" fmla="*/ 292447 w 256"/>
                <a:gd name="T61" fmla="*/ 188466 h 256"/>
                <a:gd name="T62" fmla="*/ 311944 w 256"/>
                <a:gd name="T63" fmla="*/ 207963 h 256"/>
                <a:gd name="T64" fmla="*/ 292447 w 256"/>
                <a:gd name="T65" fmla="*/ 227459 h 2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128" y="256"/>
                    <a:pt x="128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28"/>
                    <a:pt x="256" y="128"/>
                    <a:pt x="256" y="128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28" y="232"/>
                    <a:pt x="128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0" y="140"/>
                  </a:moveTo>
                  <a:cubicBezTo>
                    <a:pt x="140" y="140"/>
                    <a:pt x="140" y="140"/>
                    <a:pt x="140" y="140"/>
                  </a:cubicBezTo>
                  <a:cubicBezTo>
                    <a:pt x="140" y="180"/>
                    <a:pt x="140" y="180"/>
                    <a:pt x="140" y="180"/>
                  </a:cubicBezTo>
                  <a:cubicBezTo>
                    <a:pt x="140" y="187"/>
                    <a:pt x="135" y="192"/>
                    <a:pt x="128" y="192"/>
                  </a:cubicBezTo>
                  <a:cubicBezTo>
                    <a:pt x="121" y="192"/>
                    <a:pt x="116" y="187"/>
                    <a:pt x="116" y="18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69" y="140"/>
                    <a:pt x="64" y="135"/>
                    <a:pt x="64" y="128"/>
                  </a:cubicBezTo>
                  <a:cubicBezTo>
                    <a:pt x="64" y="121"/>
                    <a:pt x="69" y="116"/>
                    <a:pt x="76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69"/>
                    <a:pt x="121" y="64"/>
                    <a:pt x="128" y="64"/>
                  </a:cubicBezTo>
                  <a:cubicBezTo>
                    <a:pt x="135" y="64"/>
                    <a:pt x="140" y="69"/>
                    <a:pt x="140" y="7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6937375" y="4549775"/>
              <a:ext cx="415925" cy="325438"/>
            </a:xfrm>
            <a:custGeom>
              <a:avLst/>
              <a:gdLst>
                <a:gd name="T0" fmla="*/ 396429 w 256"/>
                <a:gd name="T1" fmla="*/ 182245 h 200"/>
                <a:gd name="T2" fmla="*/ 279450 w 256"/>
                <a:gd name="T3" fmla="*/ 182245 h 200"/>
                <a:gd name="T4" fmla="*/ 259953 w 256"/>
                <a:gd name="T5" fmla="*/ 162719 h 200"/>
                <a:gd name="T6" fmla="*/ 279450 w 256"/>
                <a:gd name="T7" fmla="*/ 143193 h 200"/>
                <a:gd name="T8" fmla="*/ 396429 w 256"/>
                <a:gd name="T9" fmla="*/ 143193 h 200"/>
                <a:gd name="T10" fmla="*/ 415925 w 256"/>
                <a:gd name="T11" fmla="*/ 162719 h 200"/>
                <a:gd name="T12" fmla="*/ 396429 w 256"/>
                <a:gd name="T13" fmla="*/ 182245 h 200"/>
                <a:gd name="T14" fmla="*/ 259953 w 256"/>
                <a:gd name="T15" fmla="*/ 305912 h 200"/>
                <a:gd name="T16" fmla="*/ 240457 w 256"/>
                <a:gd name="T17" fmla="*/ 325438 h 200"/>
                <a:gd name="T18" fmla="*/ 222585 w 256"/>
                <a:gd name="T19" fmla="*/ 312420 h 200"/>
                <a:gd name="T20" fmla="*/ 222585 w 256"/>
                <a:gd name="T21" fmla="*/ 312420 h 200"/>
                <a:gd name="T22" fmla="*/ 196590 w 256"/>
                <a:gd name="T23" fmla="*/ 247333 h 200"/>
                <a:gd name="T24" fmla="*/ 63364 w 256"/>
                <a:gd name="T25" fmla="*/ 247333 h 200"/>
                <a:gd name="T26" fmla="*/ 37368 w 256"/>
                <a:gd name="T27" fmla="*/ 312420 h 200"/>
                <a:gd name="T28" fmla="*/ 37368 w 256"/>
                <a:gd name="T29" fmla="*/ 312420 h 200"/>
                <a:gd name="T30" fmla="*/ 19496 w 256"/>
                <a:gd name="T31" fmla="*/ 325438 h 200"/>
                <a:gd name="T32" fmla="*/ 0 w 256"/>
                <a:gd name="T33" fmla="*/ 305912 h 200"/>
                <a:gd name="T34" fmla="*/ 1625 w 256"/>
                <a:gd name="T35" fmla="*/ 299403 h 200"/>
                <a:gd name="T36" fmla="*/ 1625 w 256"/>
                <a:gd name="T37" fmla="*/ 299403 h 200"/>
                <a:gd name="T38" fmla="*/ 112105 w 256"/>
                <a:gd name="T39" fmla="*/ 13018 h 200"/>
                <a:gd name="T40" fmla="*/ 112105 w 256"/>
                <a:gd name="T41" fmla="*/ 13018 h 200"/>
                <a:gd name="T42" fmla="*/ 129977 w 256"/>
                <a:gd name="T43" fmla="*/ 0 h 200"/>
                <a:gd name="T44" fmla="*/ 147848 w 256"/>
                <a:gd name="T45" fmla="*/ 13018 h 200"/>
                <a:gd name="T46" fmla="*/ 147848 w 256"/>
                <a:gd name="T47" fmla="*/ 13018 h 200"/>
                <a:gd name="T48" fmla="*/ 258328 w 256"/>
                <a:gd name="T49" fmla="*/ 299403 h 200"/>
                <a:gd name="T50" fmla="*/ 258328 w 256"/>
                <a:gd name="T51" fmla="*/ 299403 h 200"/>
                <a:gd name="T52" fmla="*/ 259953 w 256"/>
                <a:gd name="T53" fmla="*/ 305912 h 200"/>
                <a:gd name="T54" fmla="*/ 129977 w 256"/>
                <a:gd name="T55" fmla="*/ 73224 h 200"/>
                <a:gd name="T56" fmla="*/ 77986 w 256"/>
                <a:gd name="T57" fmla="*/ 208280 h 200"/>
                <a:gd name="T58" fmla="*/ 181967 w 256"/>
                <a:gd name="T59" fmla="*/ 208280 h 200"/>
                <a:gd name="T60" fmla="*/ 129977 w 256"/>
                <a:gd name="T61" fmla="*/ 73224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112"/>
                  </a:moveTo>
                  <a:cubicBezTo>
                    <a:pt x="172" y="112"/>
                    <a:pt x="172" y="112"/>
                    <a:pt x="172" y="112"/>
                  </a:cubicBezTo>
                  <a:cubicBezTo>
                    <a:pt x="165" y="112"/>
                    <a:pt x="160" y="107"/>
                    <a:pt x="160" y="100"/>
                  </a:cubicBezTo>
                  <a:cubicBezTo>
                    <a:pt x="160" y="93"/>
                    <a:pt x="165" y="88"/>
                    <a:pt x="172" y="88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51" y="88"/>
                    <a:pt x="256" y="93"/>
                    <a:pt x="256" y="100"/>
                  </a:cubicBezTo>
                  <a:cubicBezTo>
                    <a:pt x="256" y="107"/>
                    <a:pt x="251" y="112"/>
                    <a:pt x="244" y="112"/>
                  </a:cubicBezTo>
                  <a:moveTo>
                    <a:pt x="160" y="188"/>
                  </a:moveTo>
                  <a:cubicBezTo>
                    <a:pt x="160" y="195"/>
                    <a:pt x="155" y="200"/>
                    <a:pt x="148" y="200"/>
                  </a:cubicBezTo>
                  <a:cubicBezTo>
                    <a:pt x="143" y="200"/>
                    <a:pt x="139" y="197"/>
                    <a:pt x="137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21" y="197"/>
                    <a:pt x="17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86"/>
                    <a:pt x="0" y="185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3"/>
                    <a:pt x="75" y="0"/>
                    <a:pt x="80" y="0"/>
                  </a:cubicBezTo>
                  <a:cubicBezTo>
                    <a:pt x="85" y="0"/>
                    <a:pt x="89" y="3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60" y="185"/>
                    <a:pt x="160" y="186"/>
                    <a:pt x="160" y="188"/>
                  </a:cubicBezTo>
                  <a:moveTo>
                    <a:pt x="80" y="45"/>
                  </a:moveTo>
                  <a:cubicBezTo>
                    <a:pt x="48" y="128"/>
                    <a:pt x="48" y="128"/>
                    <a:pt x="48" y="128"/>
                  </a:cubicBezTo>
                  <a:cubicBezTo>
                    <a:pt x="112" y="128"/>
                    <a:pt x="112" y="128"/>
                    <a:pt x="112" y="128"/>
                  </a:cubicBezTo>
                  <a:lnTo>
                    <a:pt x="80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6208713" y="4549775"/>
              <a:ext cx="415925" cy="325438"/>
            </a:xfrm>
            <a:custGeom>
              <a:avLst/>
              <a:gdLst>
                <a:gd name="T0" fmla="*/ 396429 w 256"/>
                <a:gd name="T1" fmla="*/ 182245 h 200"/>
                <a:gd name="T2" fmla="*/ 357436 w 256"/>
                <a:gd name="T3" fmla="*/ 182245 h 200"/>
                <a:gd name="T4" fmla="*/ 357436 w 256"/>
                <a:gd name="T5" fmla="*/ 221298 h 200"/>
                <a:gd name="T6" fmla="*/ 337939 w 256"/>
                <a:gd name="T7" fmla="*/ 240824 h 200"/>
                <a:gd name="T8" fmla="*/ 318443 w 256"/>
                <a:gd name="T9" fmla="*/ 221298 h 200"/>
                <a:gd name="T10" fmla="*/ 318443 w 256"/>
                <a:gd name="T11" fmla="*/ 182245 h 200"/>
                <a:gd name="T12" fmla="*/ 279450 w 256"/>
                <a:gd name="T13" fmla="*/ 182245 h 200"/>
                <a:gd name="T14" fmla="*/ 259953 w 256"/>
                <a:gd name="T15" fmla="*/ 162719 h 200"/>
                <a:gd name="T16" fmla="*/ 279450 w 256"/>
                <a:gd name="T17" fmla="*/ 143193 h 200"/>
                <a:gd name="T18" fmla="*/ 318443 w 256"/>
                <a:gd name="T19" fmla="*/ 143193 h 200"/>
                <a:gd name="T20" fmla="*/ 318443 w 256"/>
                <a:gd name="T21" fmla="*/ 104140 h 200"/>
                <a:gd name="T22" fmla="*/ 337939 w 256"/>
                <a:gd name="T23" fmla="*/ 84614 h 200"/>
                <a:gd name="T24" fmla="*/ 357436 w 256"/>
                <a:gd name="T25" fmla="*/ 104140 h 200"/>
                <a:gd name="T26" fmla="*/ 357436 w 256"/>
                <a:gd name="T27" fmla="*/ 143193 h 200"/>
                <a:gd name="T28" fmla="*/ 396429 w 256"/>
                <a:gd name="T29" fmla="*/ 143193 h 200"/>
                <a:gd name="T30" fmla="*/ 415925 w 256"/>
                <a:gd name="T31" fmla="*/ 162719 h 200"/>
                <a:gd name="T32" fmla="*/ 396429 w 256"/>
                <a:gd name="T33" fmla="*/ 182245 h 200"/>
                <a:gd name="T34" fmla="*/ 259953 w 256"/>
                <a:gd name="T35" fmla="*/ 305912 h 200"/>
                <a:gd name="T36" fmla="*/ 240457 w 256"/>
                <a:gd name="T37" fmla="*/ 325438 h 200"/>
                <a:gd name="T38" fmla="*/ 222585 w 256"/>
                <a:gd name="T39" fmla="*/ 312420 h 200"/>
                <a:gd name="T40" fmla="*/ 222585 w 256"/>
                <a:gd name="T41" fmla="*/ 312420 h 200"/>
                <a:gd name="T42" fmla="*/ 196590 w 256"/>
                <a:gd name="T43" fmla="*/ 247333 h 200"/>
                <a:gd name="T44" fmla="*/ 63364 w 256"/>
                <a:gd name="T45" fmla="*/ 247333 h 200"/>
                <a:gd name="T46" fmla="*/ 37368 w 256"/>
                <a:gd name="T47" fmla="*/ 312420 h 200"/>
                <a:gd name="T48" fmla="*/ 37368 w 256"/>
                <a:gd name="T49" fmla="*/ 312420 h 200"/>
                <a:gd name="T50" fmla="*/ 19496 w 256"/>
                <a:gd name="T51" fmla="*/ 325438 h 200"/>
                <a:gd name="T52" fmla="*/ 0 w 256"/>
                <a:gd name="T53" fmla="*/ 305912 h 200"/>
                <a:gd name="T54" fmla="*/ 1625 w 256"/>
                <a:gd name="T55" fmla="*/ 299403 h 200"/>
                <a:gd name="T56" fmla="*/ 1625 w 256"/>
                <a:gd name="T57" fmla="*/ 299403 h 200"/>
                <a:gd name="T58" fmla="*/ 112105 w 256"/>
                <a:gd name="T59" fmla="*/ 13018 h 200"/>
                <a:gd name="T60" fmla="*/ 112105 w 256"/>
                <a:gd name="T61" fmla="*/ 13018 h 200"/>
                <a:gd name="T62" fmla="*/ 129977 w 256"/>
                <a:gd name="T63" fmla="*/ 0 h 200"/>
                <a:gd name="T64" fmla="*/ 147848 w 256"/>
                <a:gd name="T65" fmla="*/ 13018 h 200"/>
                <a:gd name="T66" fmla="*/ 147848 w 256"/>
                <a:gd name="T67" fmla="*/ 13018 h 200"/>
                <a:gd name="T68" fmla="*/ 258328 w 256"/>
                <a:gd name="T69" fmla="*/ 299403 h 200"/>
                <a:gd name="T70" fmla="*/ 258328 w 256"/>
                <a:gd name="T71" fmla="*/ 299403 h 200"/>
                <a:gd name="T72" fmla="*/ 259953 w 256"/>
                <a:gd name="T73" fmla="*/ 305912 h 200"/>
                <a:gd name="T74" fmla="*/ 129977 w 256"/>
                <a:gd name="T75" fmla="*/ 73224 h 200"/>
                <a:gd name="T76" fmla="*/ 77986 w 256"/>
                <a:gd name="T77" fmla="*/ 208280 h 200"/>
                <a:gd name="T78" fmla="*/ 181967 w 256"/>
                <a:gd name="T79" fmla="*/ 208280 h 200"/>
                <a:gd name="T80" fmla="*/ 129977 w 256"/>
                <a:gd name="T81" fmla="*/ 73224 h 20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00">
                  <a:moveTo>
                    <a:pt x="244" y="112"/>
                  </a:moveTo>
                  <a:cubicBezTo>
                    <a:pt x="220" y="112"/>
                    <a:pt x="220" y="112"/>
                    <a:pt x="220" y="11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43"/>
                    <a:pt x="215" y="148"/>
                    <a:pt x="208" y="148"/>
                  </a:cubicBezTo>
                  <a:cubicBezTo>
                    <a:pt x="201" y="148"/>
                    <a:pt x="196" y="143"/>
                    <a:pt x="196" y="136"/>
                  </a:cubicBezTo>
                  <a:cubicBezTo>
                    <a:pt x="196" y="112"/>
                    <a:pt x="196" y="112"/>
                    <a:pt x="196" y="112"/>
                  </a:cubicBezTo>
                  <a:cubicBezTo>
                    <a:pt x="172" y="112"/>
                    <a:pt x="172" y="112"/>
                    <a:pt x="172" y="112"/>
                  </a:cubicBezTo>
                  <a:cubicBezTo>
                    <a:pt x="165" y="112"/>
                    <a:pt x="160" y="107"/>
                    <a:pt x="160" y="100"/>
                  </a:cubicBezTo>
                  <a:cubicBezTo>
                    <a:pt x="160" y="93"/>
                    <a:pt x="165" y="88"/>
                    <a:pt x="172" y="88"/>
                  </a:cubicBezTo>
                  <a:cubicBezTo>
                    <a:pt x="196" y="88"/>
                    <a:pt x="196" y="88"/>
                    <a:pt x="196" y="88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196" y="57"/>
                    <a:pt x="201" y="52"/>
                    <a:pt x="208" y="52"/>
                  </a:cubicBezTo>
                  <a:cubicBezTo>
                    <a:pt x="215" y="52"/>
                    <a:pt x="220" y="57"/>
                    <a:pt x="220" y="64"/>
                  </a:cubicBezTo>
                  <a:cubicBezTo>
                    <a:pt x="220" y="88"/>
                    <a:pt x="220" y="88"/>
                    <a:pt x="220" y="88"/>
                  </a:cubicBezTo>
                  <a:cubicBezTo>
                    <a:pt x="244" y="88"/>
                    <a:pt x="244" y="88"/>
                    <a:pt x="244" y="88"/>
                  </a:cubicBezTo>
                  <a:cubicBezTo>
                    <a:pt x="251" y="88"/>
                    <a:pt x="256" y="93"/>
                    <a:pt x="256" y="100"/>
                  </a:cubicBezTo>
                  <a:cubicBezTo>
                    <a:pt x="256" y="107"/>
                    <a:pt x="251" y="112"/>
                    <a:pt x="244" y="112"/>
                  </a:cubicBezTo>
                  <a:moveTo>
                    <a:pt x="160" y="188"/>
                  </a:moveTo>
                  <a:cubicBezTo>
                    <a:pt x="160" y="195"/>
                    <a:pt x="155" y="200"/>
                    <a:pt x="148" y="200"/>
                  </a:cubicBezTo>
                  <a:cubicBezTo>
                    <a:pt x="143" y="200"/>
                    <a:pt x="139" y="197"/>
                    <a:pt x="137" y="192"/>
                  </a:cubicBezTo>
                  <a:cubicBezTo>
                    <a:pt x="137" y="192"/>
                    <a:pt x="137" y="192"/>
                    <a:pt x="137" y="192"/>
                  </a:cubicBezTo>
                  <a:cubicBezTo>
                    <a:pt x="121" y="152"/>
                    <a:pt x="121" y="152"/>
                    <a:pt x="121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23" y="192"/>
                    <a:pt x="23" y="192"/>
                    <a:pt x="23" y="192"/>
                  </a:cubicBezTo>
                  <a:cubicBezTo>
                    <a:pt x="21" y="197"/>
                    <a:pt x="17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86"/>
                    <a:pt x="0" y="185"/>
                    <a:pt x="1" y="184"/>
                  </a:cubicBezTo>
                  <a:cubicBezTo>
                    <a:pt x="1" y="184"/>
                    <a:pt x="1" y="184"/>
                    <a:pt x="1" y="184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1" y="3"/>
                    <a:pt x="75" y="0"/>
                    <a:pt x="80" y="0"/>
                  </a:cubicBezTo>
                  <a:cubicBezTo>
                    <a:pt x="85" y="0"/>
                    <a:pt x="89" y="3"/>
                    <a:pt x="91" y="8"/>
                  </a:cubicBezTo>
                  <a:cubicBezTo>
                    <a:pt x="91" y="8"/>
                    <a:pt x="91" y="8"/>
                    <a:pt x="91" y="8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59" y="184"/>
                    <a:pt x="159" y="184"/>
                    <a:pt x="159" y="184"/>
                  </a:cubicBezTo>
                  <a:cubicBezTo>
                    <a:pt x="160" y="185"/>
                    <a:pt x="160" y="186"/>
                    <a:pt x="160" y="188"/>
                  </a:cubicBezTo>
                  <a:moveTo>
                    <a:pt x="80" y="45"/>
                  </a:moveTo>
                  <a:cubicBezTo>
                    <a:pt x="48" y="128"/>
                    <a:pt x="48" y="128"/>
                    <a:pt x="48" y="128"/>
                  </a:cubicBezTo>
                  <a:cubicBezTo>
                    <a:pt x="112" y="128"/>
                    <a:pt x="112" y="128"/>
                    <a:pt x="112" y="128"/>
                  </a:cubicBezTo>
                  <a:lnTo>
                    <a:pt x="80" y="4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 noEditPoints="1"/>
            </p:cNvSpPr>
            <p:nvPr/>
          </p:nvSpPr>
          <p:spPr bwMode="auto">
            <a:xfrm>
              <a:off x="5572125" y="4505325"/>
              <a:ext cx="233363" cy="415925"/>
            </a:xfrm>
            <a:custGeom>
              <a:avLst/>
              <a:gdLst>
                <a:gd name="T0" fmla="*/ 226881 w 144"/>
                <a:gd name="T1" fmla="*/ 129977 h 256"/>
                <a:gd name="T2" fmla="*/ 226881 w 144"/>
                <a:gd name="T3" fmla="*/ 129977 h 256"/>
                <a:gd name="T4" fmla="*/ 150714 w 144"/>
                <a:gd name="T5" fmla="*/ 207963 h 256"/>
                <a:gd name="T6" fmla="*/ 226881 w 144"/>
                <a:gd name="T7" fmla="*/ 285948 h 256"/>
                <a:gd name="T8" fmla="*/ 233363 w 144"/>
                <a:gd name="T9" fmla="*/ 298946 h 256"/>
                <a:gd name="T10" fmla="*/ 226881 w 144"/>
                <a:gd name="T11" fmla="*/ 311944 h 256"/>
                <a:gd name="T12" fmla="*/ 129646 w 144"/>
                <a:gd name="T13" fmla="*/ 409426 h 256"/>
                <a:gd name="T14" fmla="*/ 116682 w 144"/>
                <a:gd name="T15" fmla="*/ 415925 h 256"/>
                <a:gd name="T16" fmla="*/ 97235 w 144"/>
                <a:gd name="T17" fmla="*/ 396429 h 256"/>
                <a:gd name="T18" fmla="*/ 97235 w 144"/>
                <a:gd name="T19" fmla="*/ 261578 h 256"/>
                <a:gd name="T20" fmla="*/ 32412 w 144"/>
                <a:gd name="T21" fmla="*/ 324941 h 256"/>
                <a:gd name="T22" fmla="*/ 19447 w 144"/>
                <a:gd name="T23" fmla="*/ 331440 h 256"/>
                <a:gd name="T24" fmla="*/ 0 w 144"/>
                <a:gd name="T25" fmla="*/ 311944 h 256"/>
                <a:gd name="T26" fmla="*/ 6482 w 144"/>
                <a:gd name="T27" fmla="*/ 298946 h 256"/>
                <a:gd name="T28" fmla="*/ 95614 w 144"/>
                <a:gd name="T29" fmla="*/ 207963 h 256"/>
                <a:gd name="T30" fmla="*/ 6482 w 144"/>
                <a:gd name="T31" fmla="*/ 116979 h 256"/>
                <a:gd name="T32" fmla="*/ 0 w 144"/>
                <a:gd name="T33" fmla="*/ 103981 h 256"/>
                <a:gd name="T34" fmla="*/ 19447 w 144"/>
                <a:gd name="T35" fmla="*/ 84485 h 256"/>
                <a:gd name="T36" fmla="*/ 32412 w 144"/>
                <a:gd name="T37" fmla="*/ 90984 h 256"/>
                <a:gd name="T38" fmla="*/ 97235 w 144"/>
                <a:gd name="T39" fmla="*/ 154347 h 256"/>
                <a:gd name="T40" fmla="*/ 97235 w 144"/>
                <a:gd name="T41" fmla="*/ 19496 h 256"/>
                <a:gd name="T42" fmla="*/ 116682 w 144"/>
                <a:gd name="T43" fmla="*/ 0 h 256"/>
                <a:gd name="T44" fmla="*/ 129646 w 144"/>
                <a:gd name="T45" fmla="*/ 6499 h 256"/>
                <a:gd name="T46" fmla="*/ 226881 w 144"/>
                <a:gd name="T47" fmla="*/ 103981 h 256"/>
                <a:gd name="T48" fmla="*/ 233363 w 144"/>
                <a:gd name="T49" fmla="*/ 116979 h 256"/>
                <a:gd name="T50" fmla="*/ 226881 w 144"/>
                <a:gd name="T51" fmla="*/ 129977 h 256"/>
                <a:gd name="T52" fmla="*/ 136128 w 144"/>
                <a:gd name="T53" fmla="*/ 349312 h 256"/>
                <a:gd name="T54" fmla="*/ 186366 w 144"/>
                <a:gd name="T55" fmla="*/ 298946 h 256"/>
                <a:gd name="T56" fmla="*/ 136128 w 144"/>
                <a:gd name="T57" fmla="*/ 248580 h 256"/>
                <a:gd name="T58" fmla="*/ 136128 w 144"/>
                <a:gd name="T59" fmla="*/ 349312 h 256"/>
                <a:gd name="T60" fmla="*/ 136128 w 144"/>
                <a:gd name="T61" fmla="*/ 66613 h 256"/>
                <a:gd name="T62" fmla="*/ 136128 w 144"/>
                <a:gd name="T63" fmla="*/ 167345 h 256"/>
                <a:gd name="T64" fmla="*/ 186366 w 144"/>
                <a:gd name="T65" fmla="*/ 116979 h 256"/>
                <a:gd name="T66" fmla="*/ 136128 w 144"/>
                <a:gd name="T67" fmla="*/ 66613 h 2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44" h="256">
                  <a:moveTo>
                    <a:pt x="140" y="80"/>
                  </a:moveTo>
                  <a:cubicBezTo>
                    <a:pt x="140" y="80"/>
                    <a:pt x="140" y="80"/>
                    <a:pt x="140" y="80"/>
                  </a:cubicBezTo>
                  <a:cubicBezTo>
                    <a:pt x="93" y="128"/>
                    <a:pt x="93" y="128"/>
                    <a:pt x="93" y="128"/>
                  </a:cubicBezTo>
                  <a:cubicBezTo>
                    <a:pt x="140" y="176"/>
                    <a:pt x="140" y="176"/>
                    <a:pt x="140" y="176"/>
                  </a:cubicBezTo>
                  <a:cubicBezTo>
                    <a:pt x="143" y="178"/>
                    <a:pt x="144" y="181"/>
                    <a:pt x="144" y="184"/>
                  </a:cubicBezTo>
                  <a:cubicBezTo>
                    <a:pt x="144" y="187"/>
                    <a:pt x="143" y="190"/>
                    <a:pt x="140" y="192"/>
                  </a:cubicBezTo>
                  <a:cubicBezTo>
                    <a:pt x="80" y="252"/>
                    <a:pt x="80" y="252"/>
                    <a:pt x="80" y="252"/>
                  </a:cubicBezTo>
                  <a:cubicBezTo>
                    <a:pt x="78" y="255"/>
                    <a:pt x="75" y="256"/>
                    <a:pt x="72" y="256"/>
                  </a:cubicBezTo>
                  <a:cubicBezTo>
                    <a:pt x="65" y="256"/>
                    <a:pt x="60" y="251"/>
                    <a:pt x="60" y="244"/>
                  </a:cubicBezTo>
                  <a:cubicBezTo>
                    <a:pt x="60" y="161"/>
                    <a:pt x="60" y="161"/>
                    <a:pt x="60" y="161"/>
                  </a:cubicBezTo>
                  <a:cubicBezTo>
                    <a:pt x="20" y="200"/>
                    <a:pt x="20" y="200"/>
                    <a:pt x="20" y="200"/>
                  </a:cubicBezTo>
                  <a:cubicBezTo>
                    <a:pt x="18" y="203"/>
                    <a:pt x="15" y="204"/>
                    <a:pt x="12" y="204"/>
                  </a:cubicBezTo>
                  <a:cubicBezTo>
                    <a:pt x="5" y="204"/>
                    <a:pt x="0" y="199"/>
                    <a:pt x="0" y="192"/>
                  </a:cubicBezTo>
                  <a:cubicBezTo>
                    <a:pt x="0" y="189"/>
                    <a:pt x="1" y="186"/>
                    <a:pt x="4" y="184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1" y="70"/>
                    <a:pt x="0" y="67"/>
                    <a:pt x="0" y="64"/>
                  </a:cubicBezTo>
                  <a:cubicBezTo>
                    <a:pt x="0" y="57"/>
                    <a:pt x="5" y="52"/>
                    <a:pt x="12" y="52"/>
                  </a:cubicBezTo>
                  <a:cubicBezTo>
                    <a:pt x="15" y="52"/>
                    <a:pt x="18" y="53"/>
                    <a:pt x="20" y="56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65" y="0"/>
                    <a:pt x="72" y="0"/>
                  </a:cubicBezTo>
                  <a:cubicBezTo>
                    <a:pt x="75" y="0"/>
                    <a:pt x="78" y="1"/>
                    <a:pt x="80" y="4"/>
                  </a:cubicBezTo>
                  <a:cubicBezTo>
                    <a:pt x="140" y="64"/>
                    <a:pt x="140" y="64"/>
                    <a:pt x="140" y="64"/>
                  </a:cubicBezTo>
                  <a:cubicBezTo>
                    <a:pt x="143" y="66"/>
                    <a:pt x="144" y="69"/>
                    <a:pt x="144" y="72"/>
                  </a:cubicBezTo>
                  <a:cubicBezTo>
                    <a:pt x="144" y="75"/>
                    <a:pt x="143" y="78"/>
                    <a:pt x="140" y="80"/>
                  </a:cubicBezTo>
                  <a:moveTo>
                    <a:pt x="84" y="215"/>
                  </a:moveTo>
                  <a:cubicBezTo>
                    <a:pt x="115" y="184"/>
                    <a:pt x="115" y="184"/>
                    <a:pt x="115" y="184"/>
                  </a:cubicBezTo>
                  <a:cubicBezTo>
                    <a:pt x="84" y="153"/>
                    <a:pt x="84" y="153"/>
                    <a:pt x="84" y="153"/>
                  </a:cubicBezTo>
                  <a:lnTo>
                    <a:pt x="84" y="215"/>
                  </a:lnTo>
                  <a:close/>
                  <a:moveTo>
                    <a:pt x="84" y="41"/>
                  </a:moveTo>
                  <a:cubicBezTo>
                    <a:pt x="84" y="103"/>
                    <a:pt x="84" y="103"/>
                    <a:pt x="84" y="103"/>
                  </a:cubicBezTo>
                  <a:cubicBezTo>
                    <a:pt x="115" y="72"/>
                    <a:pt x="115" y="72"/>
                    <a:pt x="115" y="72"/>
                  </a:cubicBezTo>
                  <a:lnTo>
                    <a:pt x="84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4803775" y="4556125"/>
              <a:ext cx="312738" cy="312738"/>
            </a:xfrm>
            <a:custGeom>
              <a:avLst/>
              <a:gdLst>
                <a:gd name="T0" fmla="*/ 247584 w 192"/>
                <a:gd name="T1" fmla="*/ 229667 h 192"/>
                <a:gd name="T2" fmla="*/ 99359 w 192"/>
                <a:gd name="T3" fmla="*/ 239440 h 192"/>
                <a:gd name="T4" fmla="*/ 35835 w 192"/>
                <a:gd name="T5" fmla="*/ 304594 h 192"/>
                <a:gd name="T6" fmla="*/ 8144 w 192"/>
                <a:gd name="T7" fmla="*/ 304594 h 192"/>
                <a:gd name="T8" fmla="*/ 8144 w 192"/>
                <a:gd name="T9" fmla="*/ 276903 h 192"/>
                <a:gd name="T10" fmla="*/ 73298 w 192"/>
                <a:gd name="T11" fmla="*/ 213379 h 192"/>
                <a:gd name="T12" fmla="*/ 83071 w 192"/>
                <a:gd name="T13" fmla="*/ 65154 h 192"/>
                <a:gd name="T14" fmla="*/ 122163 w 192"/>
                <a:gd name="T15" fmla="*/ 26062 h 192"/>
                <a:gd name="T16" fmla="*/ 149854 w 192"/>
                <a:gd name="T17" fmla="*/ 53752 h 192"/>
                <a:gd name="T18" fmla="*/ 195461 w 192"/>
                <a:gd name="T19" fmla="*/ 8144 h 192"/>
                <a:gd name="T20" fmla="*/ 223152 w 192"/>
                <a:gd name="T21" fmla="*/ 8144 h 192"/>
                <a:gd name="T22" fmla="*/ 223152 w 192"/>
                <a:gd name="T23" fmla="*/ 35835 h 192"/>
                <a:gd name="T24" fmla="*/ 177544 w 192"/>
                <a:gd name="T25" fmla="*/ 81442 h 192"/>
                <a:gd name="T26" fmla="*/ 231296 w 192"/>
                <a:gd name="T27" fmla="*/ 135194 h 192"/>
                <a:gd name="T28" fmla="*/ 276903 w 192"/>
                <a:gd name="T29" fmla="*/ 89586 h 192"/>
                <a:gd name="T30" fmla="*/ 304594 w 192"/>
                <a:gd name="T31" fmla="*/ 89586 h 192"/>
                <a:gd name="T32" fmla="*/ 304594 w 192"/>
                <a:gd name="T33" fmla="*/ 117277 h 192"/>
                <a:gd name="T34" fmla="*/ 258986 w 192"/>
                <a:gd name="T35" fmla="*/ 162884 h 192"/>
                <a:gd name="T36" fmla="*/ 286677 w 192"/>
                <a:gd name="T37" fmla="*/ 190575 h 192"/>
                <a:gd name="T38" fmla="*/ 247584 w 192"/>
                <a:gd name="T39" fmla="*/ 229667 h 19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92" h="192">
                  <a:moveTo>
                    <a:pt x="152" y="141"/>
                  </a:moveTo>
                  <a:cubicBezTo>
                    <a:pt x="127" y="166"/>
                    <a:pt x="89" y="168"/>
                    <a:pt x="61" y="147"/>
                  </a:cubicBezTo>
                  <a:cubicBezTo>
                    <a:pt x="22" y="187"/>
                    <a:pt x="22" y="187"/>
                    <a:pt x="22" y="187"/>
                  </a:cubicBezTo>
                  <a:cubicBezTo>
                    <a:pt x="17" y="192"/>
                    <a:pt x="9" y="192"/>
                    <a:pt x="5" y="187"/>
                  </a:cubicBezTo>
                  <a:cubicBezTo>
                    <a:pt x="0" y="183"/>
                    <a:pt x="0" y="175"/>
                    <a:pt x="5" y="170"/>
                  </a:cubicBezTo>
                  <a:cubicBezTo>
                    <a:pt x="45" y="131"/>
                    <a:pt x="45" y="131"/>
                    <a:pt x="45" y="131"/>
                  </a:cubicBezTo>
                  <a:cubicBezTo>
                    <a:pt x="24" y="103"/>
                    <a:pt x="26" y="65"/>
                    <a:pt x="51" y="40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5" y="0"/>
                    <a:pt x="132" y="0"/>
                    <a:pt x="137" y="5"/>
                  </a:cubicBezTo>
                  <a:cubicBezTo>
                    <a:pt x="141" y="9"/>
                    <a:pt x="141" y="17"/>
                    <a:pt x="137" y="22"/>
                  </a:cubicBezTo>
                  <a:cubicBezTo>
                    <a:pt x="109" y="50"/>
                    <a:pt x="109" y="50"/>
                    <a:pt x="109" y="50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70" y="55"/>
                    <a:pt x="170" y="55"/>
                    <a:pt x="170" y="55"/>
                  </a:cubicBezTo>
                  <a:cubicBezTo>
                    <a:pt x="175" y="51"/>
                    <a:pt x="183" y="51"/>
                    <a:pt x="187" y="55"/>
                  </a:cubicBezTo>
                  <a:cubicBezTo>
                    <a:pt x="192" y="60"/>
                    <a:pt x="192" y="67"/>
                    <a:pt x="187" y="72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76" y="117"/>
                    <a:pt x="176" y="117"/>
                    <a:pt x="176" y="117"/>
                  </a:cubicBezTo>
                  <a:lnTo>
                    <a:pt x="152" y="1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4038600" y="4519613"/>
              <a:ext cx="385763" cy="387350"/>
            </a:xfrm>
            <a:custGeom>
              <a:avLst/>
              <a:gdLst>
                <a:gd name="T0" fmla="*/ 48626 w 238"/>
                <a:gd name="T1" fmla="*/ 343407 h 238"/>
                <a:gd name="T2" fmla="*/ 43763 w 238"/>
                <a:gd name="T3" fmla="*/ 338524 h 238"/>
                <a:gd name="T4" fmla="*/ 43763 w 238"/>
                <a:gd name="T5" fmla="*/ 177400 h 238"/>
                <a:gd name="T6" fmla="*/ 176673 w 238"/>
                <a:gd name="T7" fmla="*/ 43943 h 238"/>
                <a:gd name="T8" fmla="*/ 337137 w 238"/>
                <a:gd name="T9" fmla="*/ 43943 h 238"/>
                <a:gd name="T10" fmla="*/ 342000 w 238"/>
                <a:gd name="T11" fmla="*/ 48826 h 238"/>
                <a:gd name="T12" fmla="*/ 342000 w 238"/>
                <a:gd name="T13" fmla="*/ 209950 h 238"/>
                <a:gd name="T14" fmla="*/ 209090 w 238"/>
                <a:gd name="T15" fmla="*/ 343407 h 238"/>
                <a:gd name="T16" fmla="*/ 48626 w 238"/>
                <a:gd name="T17" fmla="*/ 343407 h 238"/>
                <a:gd name="T18" fmla="*/ 247991 w 238"/>
                <a:gd name="T19" fmla="*/ 249011 h 238"/>
                <a:gd name="T20" fmla="*/ 137773 w 238"/>
                <a:gd name="T21" fmla="*/ 138339 h 238"/>
                <a:gd name="T22" fmla="*/ 71318 w 238"/>
                <a:gd name="T23" fmla="*/ 205068 h 238"/>
                <a:gd name="T24" fmla="*/ 71318 w 238"/>
                <a:gd name="T25" fmla="*/ 310857 h 238"/>
                <a:gd name="T26" fmla="*/ 76180 w 238"/>
                <a:gd name="T27" fmla="*/ 315739 h 238"/>
                <a:gd name="T28" fmla="*/ 181536 w 238"/>
                <a:gd name="T29" fmla="*/ 315739 h 238"/>
                <a:gd name="T30" fmla="*/ 247991 w 238"/>
                <a:gd name="T31" fmla="*/ 249011 h 23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8" h="238">
                  <a:moveTo>
                    <a:pt x="30" y="211"/>
                  </a:moveTo>
                  <a:cubicBezTo>
                    <a:pt x="27" y="208"/>
                    <a:pt x="27" y="208"/>
                    <a:pt x="27" y="208"/>
                  </a:cubicBezTo>
                  <a:cubicBezTo>
                    <a:pt x="0" y="181"/>
                    <a:pt x="0" y="136"/>
                    <a:pt x="27" y="109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36" y="0"/>
                    <a:pt x="181" y="0"/>
                    <a:pt x="208" y="27"/>
                  </a:cubicBezTo>
                  <a:cubicBezTo>
                    <a:pt x="211" y="30"/>
                    <a:pt x="211" y="30"/>
                    <a:pt x="211" y="30"/>
                  </a:cubicBezTo>
                  <a:cubicBezTo>
                    <a:pt x="238" y="57"/>
                    <a:pt x="238" y="102"/>
                    <a:pt x="211" y="129"/>
                  </a:cubicBezTo>
                  <a:cubicBezTo>
                    <a:pt x="129" y="211"/>
                    <a:pt x="129" y="211"/>
                    <a:pt x="129" y="211"/>
                  </a:cubicBezTo>
                  <a:cubicBezTo>
                    <a:pt x="102" y="238"/>
                    <a:pt x="57" y="238"/>
                    <a:pt x="30" y="211"/>
                  </a:cubicBezTo>
                  <a:moveTo>
                    <a:pt x="153" y="153"/>
                  </a:moveTo>
                  <a:cubicBezTo>
                    <a:pt x="85" y="85"/>
                    <a:pt x="85" y="85"/>
                    <a:pt x="85" y="85"/>
                  </a:cubicBezTo>
                  <a:cubicBezTo>
                    <a:pt x="44" y="126"/>
                    <a:pt x="44" y="126"/>
                    <a:pt x="44" y="126"/>
                  </a:cubicBezTo>
                  <a:cubicBezTo>
                    <a:pt x="26" y="144"/>
                    <a:pt x="26" y="173"/>
                    <a:pt x="44" y="191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65" y="212"/>
                    <a:pt x="94" y="212"/>
                    <a:pt x="112" y="194"/>
                  </a:cubicBezTo>
                  <a:lnTo>
                    <a:pt x="153" y="15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373438" y="4529138"/>
              <a:ext cx="260350" cy="366712"/>
            </a:xfrm>
            <a:custGeom>
              <a:avLst/>
              <a:gdLst>
                <a:gd name="T0" fmla="*/ 130175 w 160"/>
                <a:gd name="T1" fmla="*/ 366712 h 225"/>
                <a:gd name="T2" fmla="*/ 0 w 160"/>
                <a:gd name="T3" fmla="*/ 233066 h 225"/>
                <a:gd name="T4" fmla="*/ 126921 w 160"/>
                <a:gd name="T5" fmla="*/ 0 h 225"/>
                <a:gd name="T6" fmla="*/ 260350 w 160"/>
                <a:gd name="T7" fmla="*/ 233066 h 225"/>
                <a:gd name="T8" fmla="*/ 130175 w 160"/>
                <a:gd name="T9" fmla="*/ 366712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0" h="225">
                  <a:moveTo>
                    <a:pt x="80" y="225"/>
                  </a:moveTo>
                  <a:cubicBezTo>
                    <a:pt x="37" y="225"/>
                    <a:pt x="0" y="189"/>
                    <a:pt x="0" y="143"/>
                  </a:cubicBezTo>
                  <a:cubicBezTo>
                    <a:pt x="0" y="101"/>
                    <a:pt x="78" y="0"/>
                    <a:pt x="78" y="0"/>
                  </a:cubicBezTo>
                  <a:cubicBezTo>
                    <a:pt x="78" y="0"/>
                    <a:pt x="160" y="99"/>
                    <a:pt x="160" y="143"/>
                  </a:cubicBezTo>
                  <a:cubicBezTo>
                    <a:pt x="160" y="188"/>
                    <a:pt x="122" y="225"/>
                    <a:pt x="80" y="225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2566988" y="4530725"/>
              <a:ext cx="415925" cy="365125"/>
            </a:xfrm>
            <a:custGeom>
              <a:avLst/>
              <a:gdLst>
                <a:gd name="T0" fmla="*/ 404552 w 256"/>
                <a:gd name="T1" fmla="*/ 200493 h 224"/>
                <a:gd name="T2" fmla="*/ 216086 w 256"/>
                <a:gd name="T3" fmla="*/ 278734 h 224"/>
                <a:gd name="T4" fmla="*/ 216086 w 256"/>
                <a:gd name="T5" fmla="*/ 278734 h 224"/>
                <a:gd name="T6" fmla="*/ 199839 w 256"/>
                <a:gd name="T7" fmla="*/ 278734 h 224"/>
                <a:gd name="T8" fmla="*/ 199839 w 256"/>
                <a:gd name="T9" fmla="*/ 278734 h 224"/>
                <a:gd name="T10" fmla="*/ 11373 w 256"/>
                <a:gd name="T11" fmla="*/ 200493 h 224"/>
                <a:gd name="T12" fmla="*/ 0 w 256"/>
                <a:gd name="T13" fmla="*/ 182563 h 224"/>
                <a:gd name="T14" fmla="*/ 27620 w 256"/>
                <a:gd name="T15" fmla="*/ 164632 h 224"/>
                <a:gd name="T16" fmla="*/ 27620 w 256"/>
                <a:gd name="T17" fmla="*/ 164632 h 224"/>
                <a:gd name="T18" fmla="*/ 207963 w 256"/>
                <a:gd name="T19" fmla="*/ 239613 h 224"/>
                <a:gd name="T20" fmla="*/ 388305 w 256"/>
                <a:gd name="T21" fmla="*/ 164632 h 224"/>
                <a:gd name="T22" fmla="*/ 388305 w 256"/>
                <a:gd name="T23" fmla="*/ 164632 h 224"/>
                <a:gd name="T24" fmla="*/ 415925 w 256"/>
                <a:gd name="T25" fmla="*/ 182563 h 224"/>
                <a:gd name="T26" fmla="*/ 404552 w 256"/>
                <a:gd name="T27" fmla="*/ 115732 h 224"/>
                <a:gd name="T28" fmla="*/ 216086 w 256"/>
                <a:gd name="T29" fmla="*/ 193973 h 224"/>
                <a:gd name="T30" fmla="*/ 216086 w 256"/>
                <a:gd name="T31" fmla="*/ 193973 h 224"/>
                <a:gd name="T32" fmla="*/ 207963 w 256"/>
                <a:gd name="T33" fmla="*/ 195603 h 224"/>
                <a:gd name="T34" fmla="*/ 199839 w 256"/>
                <a:gd name="T35" fmla="*/ 193973 h 224"/>
                <a:gd name="T36" fmla="*/ 199839 w 256"/>
                <a:gd name="T37" fmla="*/ 193973 h 224"/>
                <a:gd name="T38" fmla="*/ 11373 w 256"/>
                <a:gd name="T39" fmla="*/ 115732 h 224"/>
                <a:gd name="T40" fmla="*/ 11373 w 256"/>
                <a:gd name="T41" fmla="*/ 79871 h 224"/>
                <a:gd name="T42" fmla="*/ 199839 w 256"/>
                <a:gd name="T43" fmla="*/ 1630 h 224"/>
                <a:gd name="T44" fmla="*/ 199839 w 256"/>
                <a:gd name="T45" fmla="*/ 1630 h 224"/>
                <a:gd name="T46" fmla="*/ 207963 w 256"/>
                <a:gd name="T47" fmla="*/ 0 h 224"/>
                <a:gd name="T48" fmla="*/ 216086 w 256"/>
                <a:gd name="T49" fmla="*/ 1630 h 224"/>
                <a:gd name="T50" fmla="*/ 216086 w 256"/>
                <a:gd name="T51" fmla="*/ 1630 h 224"/>
                <a:gd name="T52" fmla="*/ 404552 w 256"/>
                <a:gd name="T53" fmla="*/ 79871 h 224"/>
                <a:gd name="T54" fmla="*/ 404552 w 256"/>
                <a:gd name="T55" fmla="*/ 115732 h 224"/>
                <a:gd name="T56" fmla="*/ 27620 w 256"/>
                <a:gd name="T57" fmla="*/ 249393 h 224"/>
                <a:gd name="T58" fmla="*/ 27620 w 256"/>
                <a:gd name="T59" fmla="*/ 249393 h 224"/>
                <a:gd name="T60" fmla="*/ 207963 w 256"/>
                <a:gd name="T61" fmla="*/ 324374 h 224"/>
                <a:gd name="T62" fmla="*/ 388305 w 256"/>
                <a:gd name="T63" fmla="*/ 249393 h 224"/>
                <a:gd name="T64" fmla="*/ 388305 w 256"/>
                <a:gd name="T65" fmla="*/ 249393 h 224"/>
                <a:gd name="T66" fmla="*/ 415925 w 256"/>
                <a:gd name="T67" fmla="*/ 267324 h 224"/>
                <a:gd name="T68" fmla="*/ 404552 w 256"/>
                <a:gd name="T69" fmla="*/ 285254 h 224"/>
                <a:gd name="T70" fmla="*/ 216086 w 256"/>
                <a:gd name="T71" fmla="*/ 363495 h 224"/>
                <a:gd name="T72" fmla="*/ 216086 w 256"/>
                <a:gd name="T73" fmla="*/ 363495 h 224"/>
                <a:gd name="T74" fmla="*/ 199839 w 256"/>
                <a:gd name="T75" fmla="*/ 363495 h 224"/>
                <a:gd name="T76" fmla="*/ 199839 w 256"/>
                <a:gd name="T77" fmla="*/ 363495 h 224"/>
                <a:gd name="T78" fmla="*/ 11373 w 256"/>
                <a:gd name="T79" fmla="*/ 285254 h 224"/>
                <a:gd name="T80" fmla="*/ 0 w 256"/>
                <a:gd name="T81" fmla="*/ 267324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24">
                  <a:moveTo>
                    <a:pt x="249" y="123"/>
                  </a:moveTo>
                  <a:cubicBezTo>
                    <a:pt x="249" y="123"/>
                    <a:pt x="249" y="123"/>
                    <a:pt x="249" y="123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3" y="171"/>
                    <a:pt x="133" y="171"/>
                    <a:pt x="133" y="171"/>
                  </a:cubicBezTo>
                  <a:cubicBezTo>
                    <a:pt x="131" y="172"/>
                    <a:pt x="130" y="172"/>
                    <a:pt x="128" y="172"/>
                  </a:cubicBezTo>
                  <a:cubicBezTo>
                    <a:pt x="126" y="172"/>
                    <a:pt x="125" y="172"/>
                    <a:pt x="123" y="171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3" y="121"/>
                    <a:pt x="0" y="117"/>
                    <a:pt x="0" y="112"/>
                  </a:cubicBezTo>
                  <a:cubicBezTo>
                    <a:pt x="0" y="105"/>
                    <a:pt x="5" y="100"/>
                    <a:pt x="12" y="100"/>
                  </a:cubicBezTo>
                  <a:cubicBezTo>
                    <a:pt x="14" y="100"/>
                    <a:pt x="15" y="100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28" y="147"/>
                    <a:pt x="128" y="147"/>
                    <a:pt x="128" y="147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39" y="101"/>
                    <a:pt x="239" y="101"/>
                    <a:pt x="239" y="101"/>
                  </a:cubicBezTo>
                  <a:cubicBezTo>
                    <a:pt x="241" y="100"/>
                    <a:pt x="242" y="100"/>
                    <a:pt x="244" y="100"/>
                  </a:cubicBezTo>
                  <a:cubicBezTo>
                    <a:pt x="251" y="100"/>
                    <a:pt x="256" y="105"/>
                    <a:pt x="256" y="112"/>
                  </a:cubicBezTo>
                  <a:cubicBezTo>
                    <a:pt x="256" y="117"/>
                    <a:pt x="253" y="121"/>
                    <a:pt x="249" y="123"/>
                  </a:cubicBezTo>
                  <a:moveTo>
                    <a:pt x="249" y="71"/>
                  </a:moveTo>
                  <a:cubicBezTo>
                    <a:pt x="249" y="71"/>
                    <a:pt x="249" y="71"/>
                    <a:pt x="249" y="71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0" y="120"/>
                    <a:pt x="128" y="120"/>
                  </a:cubicBezTo>
                  <a:cubicBezTo>
                    <a:pt x="126" y="120"/>
                    <a:pt x="125" y="120"/>
                    <a:pt x="123" y="119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123" y="119"/>
                    <a:pt x="123" y="119"/>
                    <a:pt x="123" y="11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3" y="69"/>
                    <a:pt x="0" y="65"/>
                    <a:pt x="0" y="60"/>
                  </a:cubicBezTo>
                  <a:cubicBezTo>
                    <a:pt x="0" y="55"/>
                    <a:pt x="3" y="51"/>
                    <a:pt x="7" y="49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125" y="0"/>
                    <a:pt x="126" y="0"/>
                    <a:pt x="128" y="0"/>
                  </a:cubicBezTo>
                  <a:cubicBezTo>
                    <a:pt x="130" y="0"/>
                    <a:pt x="131" y="0"/>
                    <a:pt x="133" y="1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133" y="1"/>
                    <a:pt x="133" y="1"/>
                    <a:pt x="133" y="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53" y="51"/>
                    <a:pt x="256" y="55"/>
                    <a:pt x="256" y="60"/>
                  </a:cubicBezTo>
                  <a:cubicBezTo>
                    <a:pt x="256" y="65"/>
                    <a:pt x="253" y="69"/>
                    <a:pt x="249" y="71"/>
                  </a:cubicBezTo>
                  <a:moveTo>
                    <a:pt x="12" y="152"/>
                  </a:moveTo>
                  <a:cubicBezTo>
                    <a:pt x="14" y="152"/>
                    <a:pt x="15" y="152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7" y="153"/>
                    <a:pt x="17" y="153"/>
                    <a:pt x="17" y="153"/>
                  </a:cubicBezTo>
                  <a:cubicBezTo>
                    <a:pt x="128" y="199"/>
                    <a:pt x="128" y="199"/>
                    <a:pt x="128" y="199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39" y="153"/>
                    <a:pt x="239" y="153"/>
                    <a:pt x="239" y="153"/>
                  </a:cubicBezTo>
                  <a:cubicBezTo>
                    <a:pt x="241" y="152"/>
                    <a:pt x="242" y="152"/>
                    <a:pt x="244" y="152"/>
                  </a:cubicBezTo>
                  <a:cubicBezTo>
                    <a:pt x="251" y="152"/>
                    <a:pt x="256" y="157"/>
                    <a:pt x="256" y="164"/>
                  </a:cubicBezTo>
                  <a:cubicBezTo>
                    <a:pt x="256" y="169"/>
                    <a:pt x="253" y="173"/>
                    <a:pt x="249" y="175"/>
                  </a:cubicBezTo>
                  <a:cubicBezTo>
                    <a:pt x="249" y="175"/>
                    <a:pt x="249" y="175"/>
                    <a:pt x="249" y="175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3" y="223"/>
                    <a:pt x="133" y="223"/>
                    <a:pt x="133" y="223"/>
                  </a:cubicBezTo>
                  <a:cubicBezTo>
                    <a:pt x="131" y="224"/>
                    <a:pt x="130" y="224"/>
                    <a:pt x="128" y="224"/>
                  </a:cubicBezTo>
                  <a:cubicBezTo>
                    <a:pt x="126" y="224"/>
                    <a:pt x="125" y="224"/>
                    <a:pt x="123" y="223"/>
                  </a:cubicBezTo>
                  <a:cubicBezTo>
                    <a:pt x="123" y="223"/>
                    <a:pt x="123" y="223"/>
                    <a:pt x="123" y="223"/>
                  </a:cubicBezTo>
                  <a:cubicBezTo>
                    <a:pt x="123" y="223"/>
                    <a:pt x="123" y="223"/>
                    <a:pt x="123" y="223"/>
                  </a:cubicBezTo>
                  <a:cubicBezTo>
                    <a:pt x="123" y="223"/>
                    <a:pt x="123" y="223"/>
                    <a:pt x="123" y="223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7" y="175"/>
                    <a:pt x="7" y="175"/>
                    <a:pt x="7" y="175"/>
                  </a:cubicBezTo>
                  <a:cubicBezTo>
                    <a:pt x="3" y="173"/>
                    <a:pt x="0" y="169"/>
                    <a:pt x="0" y="164"/>
                  </a:cubicBezTo>
                  <a:cubicBezTo>
                    <a:pt x="0" y="157"/>
                    <a:pt x="5" y="152"/>
                    <a:pt x="12" y="15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1838325" y="4505325"/>
              <a:ext cx="415925" cy="415925"/>
            </a:xfrm>
            <a:custGeom>
              <a:avLst/>
              <a:gdLst>
                <a:gd name="T0" fmla="*/ 207963 w 256"/>
                <a:gd name="T1" fmla="*/ 415925 h 256"/>
                <a:gd name="T2" fmla="*/ 0 w 256"/>
                <a:gd name="T3" fmla="*/ 207963 h 256"/>
                <a:gd name="T4" fmla="*/ 207963 w 256"/>
                <a:gd name="T5" fmla="*/ 0 h 256"/>
                <a:gd name="T6" fmla="*/ 415925 w 256"/>
                <a:gd name="T7" fmla="*/ 207963 h 256"/>
                <a:gd name="T8" fmla="*/ 207963 w 256"/>
                <a:gd name="T9" fmla="*/ 415925 h 256"/>
                <a:gd name="T10" fmla="*/ 207963 w 256"/>
                <a:gd name="T11" fmla="*/ 38993 h 256"/>
                <a:gd name="T12" fmla="*/ 38993 w 256"/>
                <a:gd name="T13" fmla="*/ 207963 h 256"/>
                <a:gd name="T14" fmla="*/ 207963 w 256"/>
                <a:gd name="T15" fmla="*/ 376932 h 256"/>
                <a:gd name="T16" fmla="*/ 376932 w 256"/>
                <a:gd name="T17" fmla="*/ 207963 h 256"/>
                <a:gd name="T18" fmla="*/ 207963 w 256"/>
                <a:gd name="T19" fmla="*/ 38993 h 256"/>
                <a:gd name="T20" fmla="*/ 207963 w 256"/>
                <a:gd name="T21" fmla="*/ 331440 h 256"/>
                <a:gd name="T22" fmla="*/ 84485 w 256"/>
                <a:gd name="T23" fmla="*/ 207963 h 256"/>
                <a:gd name="T24" fmla="*/ 207963 w 256"/>
                <a:gd name="T25" fmla="*/ 84485 h 256"/>
                <a:gd name="T26" fmla="*/ 331440 w 256"/>
                <a:gd name="T27" fmla="*/ 207963 h 256"/>
                <a:gd name="T28" fmla="*/ 207963 w 256"/>
                <a:gd name="T29" fmla="*/ 331440 h 256"/>
                <a:gd name="T30" fmla="*/ 207963 w 256"/>
                <a:gd name="T31" fmla="*/ 123478 h 256"/>
                <a:gd name="T32" fmla="*/ 123478 w 256"/>
                <a:gd name="T33" fmla="*/ 207963 h 256"/>
                <a:gd name="T34" fmla="*/ 207963 w 256"/>
                <a:gd name="T35" fmla="*/ 292447 h 256"/>
                <a:gd name="T36" fmla="*/ 292447 w 256"/>
                <a:gd name="T37" fmla="*/ 207963 h 256"/>
                <a:gd name="T38" fmla="*/ 207963 w 256"/>
                <a:gd name="T39" fmla="*/ 123478 h 256"/>
                <a:gd name="T40" fmla="*/ 207963 w 256"/>
                <a:gd name="T41" fmla="*/ 246955 h 256"/>
                <a:gd name="T42" fmla="*/ 168970 w 256"/>
                <a:gd name="T43" fmla="*/ 207963 h 256"/>
                <a:gd name="T44" fmla="*/ 207963 w 256"/>
                <a:gd name="T45" fmla="*/ 168970 h 256"/>
                <a:gd name="T46" fmla="*/ 246955 w 256"/>
                <a:gd name="T47" fmla="*/ 207963 h 256"/>
                <a:gd name="T48" fmla="*/ 207963 w 256"/>
                <a:gd name="T49" fmla="*/ 246955 h 2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28" y="204"/>
                  </a:moveTo>
                  <a:cubicBezTo>
                    <a:pt x="86" y="204"/>
                    <a:pt x="52" y="170"/>
                    <a:pt x="52" y="128"/>
                  </a:cubicBezTo>
                  <a:cubicBezTo>
                    <a:pt x="52" y="86"/>
                    <a:pt x="86" y="52"/>
                    <a:pt x="128" y="52"/>
                  </a:cubicBezTo>
                  <a:cubicBezTo>
                    <a:pt x="170" y="52"/>
                    <a:pt x="204" y="86"/>
                    <a:pt x="204" y="128"/>
                  </a:cubicBezTo>
                  <a:cubicBezTo>
                    <a:pt x="204" y="170"/>
                    <a:pt x="170" y="204"/>
                    <a:pt x="128" y="204"/>
                  </a:cubicBezTo>
                  <a:moveTo>
                    <a:pt x="128" y="76"/>
                  </a:moveTo>
                  <a:cubicBezTo>
                    <a:pt x="99" y="76"/>
                    <a:pt x="76" y="99"/>
                    <a:pt x="76" y="128"/>
                  </a:cubicBezTo>
                  <a:cubicBezTo>
                    <a:pt x="76" y="157"/>
                    <a:pt x="99" y="180"/>
                    <a:pt x="128" y="180"/>
                  </a:cubicBezTo>
                  <a:cubicBezTo>
                    <a:pt x="157" y="180"/>
                    <a:pt x="180" y="157"/>
                    <a:pt x="180" y="128"/>
                  </a:cubicBezTo>
                  <a:cubicBezTo>
                    <a:pt x="180" y="99"/>
                    <a:pt x="157" y="76"/>
                    <a:pt x="128" y="76"/>
                  </a:cubicBezTo>
                  <a:moveTo>
                    <a:pt x="128" y="152"/>
                  </a:moveTo>
                  <a:cubicBezTo>
                    <a:pt x="115" y="152"/>
                    <a:pt x="104" y="141"/>
                    <a:pt x="104" y="128"/>
                  </a:cubicBezTo>
                  <a:cubicBezTo>
                    <a:pt x="104" y="115"/>
                    <a:pt x="115" y="104"/>
                    <a:pt x="128" y="104"/>
                  </a:cubicBezTo>
                  <a:cubicBezTo>
                    <a:pt x="141" y="104"/>
                    <a:pt x="152" y="115"/>
                    <a:pt x="152" y="128"/>
                  </a:cubicBezTo>
                  <a:cubicBezTo>
                    <a:pt x="152" y="141"/>
                    <a:pt x="141" y="152"/>
                    <a:pt x="128" y="15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1109663" y="4505325"/>
              <a:ext cx="415925" cy="415925"/>
            </a:xfrm>
            <a:custGeom>
              <a:avLst/>
              <a:gdLst>
                <a:gd name="T0" fmla="*/ 344438 w 256"/>
                <a:gd name="T1" fmla="*/ 227459 h 256"/>
                <a:gd name="T2" fmla="*/ 344438 w 256"/>
                <a:gd name="T3" fmla="*/ 188466 h 256"/>
                <a:gd name="T4" fmla="*/ 415925 w 256"/>
                <a:gd name="T5" fmla="*/ 207963 h 256"/>
                <a:gd name="T6" fmla="*/ 357436 w 256"/>
                <a:gd name="T7" fmla="*/ 84485 h 256"/>
                <a:gd name="T8" fmla="*/ 305445 w 256"/>
                <a:gd name="T9" fmla="*/ 129977 h 256"/>
                <a:gd name="T10" fmla="*/ 292447 w 256"/>
                <a:gd name="T11" fmla="*/ 97482 h 256"/>
                <a:gd name="T12" fmla="*/ 344438 w 256"/>
                <a:gd name="T13" fmla="*/ 51991 h 256"/>
                <a:gd name="T14" fmla="*/ 357436 w 256"/>
                <a:gd name="T15" fmla="*/ 84485 h 256"/>
                <a:gd name="T16" fmla="*/ 188466 w 256"/>
                <a:gd name="T17" fmla="*/ 396429 h 256"/>
                <a:gd name="T18" fmla="*/ 207963 w 256"/>
                <a:gd name="T19" fmla="*/ 324941 h 256"/>
                <a:gd name="T20" fmla="*/ 227459 w 256"/>
                <a:gd name="T21" fmla="*/ 396429 h 256"/>
                <a:gd name="T22" fmla="*/ 207963 w 256"/>
                <a:gd name="T23" fmla="*/ 90984 h 256"/>
                <a:gd name="T24" fmla="*/ 188466 w 256"/>
                <a:gd name="T25" fmla="*/ 19496 h 256"/>
                <a:gd name="T26" fmla="*/ 227459 w 256"/>
                <a:gd name="T27" fmla="*/ 19496 h 256"/>
                <a:gd name="T28" fmla="*/ 207963 w 256"/>
                <a:gd name="T29" fmla="*/ 90984 h 256"/>
                <a:gd name="T30" fmla="*/ 84485 w 256"/>
                <a:gd name="T31" fmla="*/ 357436 h 256"/>
                <a:gd name="T32" fmla="*/ 51991 w 256"/>
                <a:gd name="T33" fmla="*/ 344438 h 256"/>
                <a:gd name="T34" fmla="*/ 97482 w 256"/>
                <a:gd name="T35" fmla="*/ 292447 h 256"/>
                <a:gd name="T36" fmla="*/ 129977 w 256"/>
                <a:gd name="T37" fmla="*/ 305445 h 256"/>
                <a:gd name="T38" fmla="*/ 110480 w 256"/>
                <a:gd name="T39" fmla="*/ 129977 h 256"/>
                <a:gd name="T40" fmla="*/ 58489 w 256"/>
                <a:gd name="T41" fmla="*/ 84485 h 256"/>
                <a:gd name="T42" fmla="*/ 71487 w 256"/>
                <a:gd name="T43" fmla="*/ 51991 h 256"/>
                <a:gd name="T44" fmla="*/ 123478 w 256"/>
                <a:gd name="T45" fmla="*/ 97482 h 256"/>
                <a:gd name="T46" fmla="*/ 110480 w 256"/>
                <a:gd name="T47" fmla="*/ 129977 h 256"/>
                <a:gd name="T48" fmla="*/ 71487 w 256"/>
                <a:gd name="T49" fmla="*/ 227459 h 256"/>
                <a:gd name="T50" fmla="*/ 0 w 256"/>
                <a:gd name="T51" fmla="*/ 207963 h 256"/>
                <a:gd name="T52" fmla="*/ 71487 w 256"/>
                <a:gd name="T53" fmla="*/ 188466 h 256"/>
                <a:gd name="T54" fmla="*/ 305445 w 256"/>
                <a:gd name="T55" fmla="*/ 285948 h 256"/>
                <a:gd name="T56" fmla="*/ 357436 w 256"/>
                <a:gd name="T57" fmla="*/ 331440 h 256"/>
                <a:gd name="T58" fmla="*/ 344438 w 256"/>
                <a:gd name="T59" fmla="*/ 363934 h 256"/>
                <a:gd name="T60" fmla="*/ 292447 w 256"/>
                <a:gd name="T61" fmla="*/ 318443 h 256"/>
                <a:gd name="T62" fmla="*/ 305445 w 256"/>
                <a:gd name="T63" fmla="*/ 285948 h 25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56" h="256">
                  <a:moveTo>
                    <a:pt x="244" y="140"/>
                  </a:moveTo>
                  <a:cubicBezTo>
                    <a:pt x="212" y="140"/>
                    <a:pt x="212" y="140"/>
                    <a:pt x="212" y="140"/>
                  </a:cubicBezTo>
                  <a:cubicBezTo>
                    <a:pt x="205" y="140"/>
                    <a:pt x="200" y="135"/>
                    <a:pt x="200" y="128"/>
                  </a:cubicBezTo>
                  <a:cubicBezTo>
                    <a:pt x="200" y="121"/>
                    <a:pt x="205" y="116"/>
                    <a:pt x="212" y="116"/>
                  </a:cubicBezTo>
                  <a:cubicBezTo>
                    <a:pt x="244" y="116"/>
                    <a:pt x="244" y="116"/>
                    <a:pt x="244" y="116"/>
                  </a:cubicBezTo>
                  <a:cubicBezTo>
                    <a:pt x="251" y="116"/>
                    <a:pt x="256" y="121"/>
                    <a:pt x="256" y="128"/>
                  </a:cubicBezTo>
                  <a:cubicBezTo>
                    <a:pt x="256" y="135"/>
                    <a:pt x="251" y="140"/>
                    <a:pt x="244" y="140"/>
                  </a:cubicBezTo>
                  <a:moveTo>
                    <a:pt x="220" y="52"/>
                  </a:moveTo>
                  <a:cubicBezTo>
                    <a:pt x="196" y="76"/>
                    <a:pt x="196" y="76"/>
                    <a:pt x="196" y="76"/>
                  </a:cubicBezTo>
                  <a:cubicBezTo>
                    <a:pt x="194" y="79"/>
                    <a:pt x="191" y="80"/>
                    <a:pt x="188" y="80"/>
                  </a:cubicBezTo>
                  <a:cubicBezTo>
                    <a:pt x="181" y="80"/>
                    <a:pt x="176" y="75"/>
                    <a:pt x="176" y="68"/>
                  </a:cubicBezTo>
                  <a:cubicBezTo>
                    <a:pt x="176" y="65"/>
                    <a:pt x="177" y="62"/>
                    <a:pt x="180" y="60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06" y="33"/>
                    <a:pt x="209" y="32"/>
                    <a:pt x="212" y="32"/>
                  </a:cubicBezTo>
                  <a:cubicBezTo>
                    <a:pt x="219" y="32"/>
                    <a:pt x="224" y="37"/>
                    <a:pt x="224" y="44"/>
                  </a:cubicBezTo>
                  <a:cubicBezTo>
                    <a:pt x="224" y="47"/>
                    <a:pt x="223" y="50"/>
                    <a:pt x="220" y="52"/>
                  </a:cubicBezTo>
                  <a:moveTo>
                    <a:pt x="128" y="256"/>
                  </a:moveTo>
                  <a:cubicBezTo>
                    <a:pt x="121" y="256"/>
                    <a:pt x="116" y="251"/>
                    <a:pt x="116" y="244"/>
                  </a:cubicBezTo>
                  <a:cubicBezTo>
                    <a:pt x="116" y="212"/>
                    <a:pt x="116" y="212"/>
                    <a:pt x="116" y="212"/>
                  </a:cubicBezTo>
                  <a:cubicBezTo>
                    <a:pt x="116" y="205"/>
                    <a:pt x="121" y="200"/>
                    <a:pt x="128" y="200"/>
                  </a:cubicBezTo>
                  <a:cubicBezTo>
                    <a:pt x="135" y="200"/>
                    <a:pt x="140" y="205"/>
                    <a:pt x="140" y="212"/>
                  </a:cubicBezTo>
                  <a:cubicBezTo>
                    <a:pt x="140" y="244"/>
                    <a:pt x="140" y="244"/>
                    <a:pt x="140" y="244"/>
                  </a:cubicBezTo>
                  <a:cubicBezTo>
                    <a:pt x="140" y="251"/>
                    <a:pt x="135" y="256"/>
                    <a:pt x="128" y="256"/>
                  </a:cubicBezTo>
                  <a:moveTo>
                    <a:pt x="128" y="56"/>
                  </a:moveTo>
                  <a:cubicBezTo>
                    <a:pt x="121" y="56"/>
                    <a:pt x="116" y="51"/>
                    <a:pt x="116" y="44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21" y="0"/>
                    <a:pt x="128" y="0"/>
                  </a:cubicBezTo>
                  <a:cubicBezTo>
                    <a:pt x="135" y="0"/>
                    <a:pt x="140" y="5"/>
                    <a:pt x="140" y="12"/>
                  </a:cubicBezTo>
                  <a:cubicBezTo>
                    <a:pt x="140" y="44"/>
                    <a:pt x="140" y="44"/>
                    <a:pt x="140" y="44"/>
                  </a:cubicBezTo>
                  <a:cubicBezTo>
                    <a:pt x="140" y="51"/>
                    <a:pt x="135" y="56"/>
                    <a:pt x="128" y="56"/>
                  </a:cubicBezTo>
                  <a:moveTo>
                    <a:pt x="76" y="196"/>
                  </a:moveTo>
                  <a:cubicBezTo>
                    <a:pt x="52" y="220"/>
                    <a:pt x="52" y="220"/>
                    <a:pt x="52" y="220"/>
                  </a:cubicBezTo>
                  <a:cubicBezTo>
                    <a:pt x="50" y="223"/>
                    <a:pt x="47" y="224"/>
                    <a:pt x="44" y="224"/>
                  </a:cubicBezTo>
                  <a:cubicBezTo>
                    <a:pt x="37" y="224"/>
                    <a:pt x="32" y="219"/>
                    <a:pt x="32" y="212"/>
                  </a:cubicBezTo>
                  <a:cubicBezTo>
                    <a:pt x="32" y="209"/>
                    <a:pt x="33" y="206"/>
                    <a:pt x="36" y="204"/>
                  </a:cubicBezTo>
                  <a:cubicBezTo>
                    <a:pt x="60" y="180"/>
                    <a:pt x="60" y="180"/>
                    <a:pt x="60" y="180"/>
                  </a:cubicBezTo>
                  <a:cubicBezTo>
                    <a:pt x="62" y="177"/>
                    <a:pt x="65" y="176"/>
                    <a:pt x="68" y="176"/>
                  </a:cubicBezTo>
                  <a:cubicBezTo>
                    <a:pt x="75" y="176"/>
                    <a:pt x="80" y="181"/>
                    <a:pt x="80" y="188"/>
                  </a:cubicBezTo>
                  <a:cubicBezTo>
                    <a:pt x="80" y="191"/>
                    <a:pt x="79" y="194"/>
                    <a:pt x="76" y="196"/>
                  </a:cubicBezTo>
                  <a:moveTo>
                    <a:pt x="68" y="80"/>
                  </a:moveTo>
                  <a:cubicBezTo>
                    <a:pt x="65" y="80"/>
                    <a:pt x="62" y="79"/>
                    <a:pt x="60" y="7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3" y="50"/>
                    <a:pt x="32" y="47"/>
                    <a:pt x="32" y="44"/>
                  </a:cubicBezTo>
                  <a:cubicBezTo>
                    <a:pt x="32" y="37"/>
                    <a:pt x="37" y="32"/>
                    <a:pt x="44" y="32"/>
                  </a:cubicBezTo>
                  <a:cubicBezTo>
                    <a:pt x="47" y="32"/>
                    <a:pt x="50" y="33"/>
                    <a:pt x="52" y="36"/>
                  </a:cubicBezTo>
                  <a:cubicBezTo>
                    <a:pt x="76" y="60"/>
                    <a:pt x="76" y="60"/>
                    <a:pt x="76" y="60"/>
                  </a:cubicBezTo>
                  <a:cubicBezTo>
                    <a:pt x="79" y="62"/>
                    <a:pt x="80" y="65"/>
                    <a:pt x="80" y="68"/>
                  </a:cubicBezTo>
                  <a:cubicBezTo>
                    <a:pt x="80" y="75"/>
                    <a:pt x="75" y="80"/>
                    <a:pt x="68" y="80"/>
                  </a:cubicBezTo>
                  <a:moveTo>
                    <a:pt x="56" y="128"/>
                  </a:moveTo>
                  <a:cubicBezTo>
                    <a:pt x="56" y="135"/>
                    <a:pt x="51" y="140"/>
                    <a:pt x="44" y="140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121"/>
                    <a:pt x="5" y="116"/>
                    <a:pt x="12" y="116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51" y="116"/>
                    <a:pt x="56" y="121"/>
                    <a:pt x="56" y="128"/>
                  </a:cubicBezTo>
                  <a:moveTo>
                    <a:pt x="188" y="176"/>
                  </a:moveTo>
                  <a:cubicBezTo>
                    <a:pt x="191" y="176"/>
                    <a:pt x="194" y="177"/>
                    <a:pt x="196" y="180"/>
                  </a:cubicBezTo>
                  <a:cubicBezTo>
                    <a:pt x="220" y="204"/>
                    <a:pt x="220" y="204"/>
                    <a:pt x="220" y="204"/>
                  </a:cubicBezTo>
                  <a:cubicBezTo>
                    <a:pt x="223" y="206"/>
                    <a:pt x="224" y="209"/>
                    <a:pt x="224" y="212"/>
                  </a:cubicBezTo>
                  <a:cubicBezTo>
                    <a:pt x="224" y="219"/>
                    <a:pt x="219" y="224"/>
                    <a:pt x="212" y="224"/>
                  </a:cubicBezTo>
                  <a:cubicBezTo>
                    <a:pt x="209" y="224"/>
                    <a:pt x="206" y="223"/>
                    <a:pt x="204" y="220"/>
                  </a:cubicBezTo>
                  <a:cubicBezTo>
                    <a:pt x="180" y="196"/>
                    <a:pt x="180" y="196"/>
                    <a:pt x="180" y="196"/>
                  </a:cubicBezTo>
                  <a:cubicBezTo>
                    <a:pt x="177" y="194"/>
                    <a:pt x="176" y="191"/>
                    <a:pt x="176" y="188"/>
                  </a:cubicBezTo>
                  <a:cubicBezTo>
                    <a:pt x="176" y="181"/>
                    <a:pt x="181" y="176"/>
                    <a:pt x="188" y="17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381000" y="4505325"/>
              <a:ext cx="415925" cy="415925"/>
            </a:xfrm>
            <a:custGeom>
              <a:avLst/>
              <a:gdLst>
                <a:gd name="T0" fmla="*/ 207963 w 256"/>
                <a:gd name="T1" fmla="*/ 415925 h 256"/>
                <a:gd name="T2" fmla="*/ 0 w 256"/>
                <a:gd name="T3" fmla="*/ 207963 h 256"/>
                <a:gd name="T4" fmla="*/ 207963 w 256"/>
                <a:gd name="T5" fmla="*/ 0 h 256"/>
                <a:gd name="T6" fmla="*/ 415925 w 256"/>
                <a:gd name="T7" fmla="*/ 207963 h 256"/>
                <a:gd name="T8" fmla="*/ 207963 w 256"/>
                <a:gd name="T9" fmla="*/ 415925 h 256"/>
                <a:gd name="T10" fmla="*/ 207963 w 256"/>
                <a:gd name="T11" fmla="*/ 38993 h 256"/>
                <a:gd name="T12" fmla="*/ 38993 w 256"/>
                <a:gd name="T13" fmla="*/ 207963 h 256"/>
                <a:gd name="T14" fmla="*/ 207963 w 256"/>
                <a:gd name="T15" fmla="*/ 376932 h 256"/>
                <a:gd name="T16" fmla="*/ 376932 w 256"/>
                <a:gd name="T17" fmla="*/ 207963 h 256"/>
                <a:gd name="T18" fmla="*/ 207963 w 256"/>
                <a:gd name="T19" fmla="*/ 38993 h 256"/>
                <a:gd name="T20" fmla="*/ 207963 w 256"/>
                <a:gd name="T21" fmla="*/ 298946 h 256"/>
                <a:gd name="T22" fmla="*/ 172219 w 256"/>
                <a:gd name="T23" fmla="*/ 242081 h 256"/>
                <a:gd name="T24" fmla="*/ 209587 w 256"/>
                <a:gd name="T25" fmla="*/ 103981 h 256"/>
                <a:gd name="T26" fmla="*/ 243706 w 256"/>
                <a:gd name="T27" fmla="*/ 242081 h 256"/>
                <a:gd name="T28" fmla="*/ 207963 w 256"/>
                <a:gd name="T29" fmla="*/ 298946 h 2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28" y="184"/>
                  </a:moveTo>
                  <a:cubicBezTo>
                    <a:pt x="96" y="184"/>
                    <a:pt x="106" y="149"/>
                    <a:pt x="106" y="149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60" y="184"/>
                    <a:pt x="128" y="184"/>
                    <a:pt x="128" y="18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8394700" y="3776663"/>
              <a:ext cx="415925" cy="415925"/>
            </a:xfrm>
            <a:custGeom>
              <a:avLst/>
              <a:gdLst>
                <a:gd name="T0" fmla="*/ 344438 w 256"/>
                <a:gd name="T1" fmla="*/ 415925 h 256"/>
                <a:gd name="T2" fmla="*/ 0 w 256"/>
                <a:gd name="T3" fmla="*/ 71487 h 256"/>
                <a:gd name="T4" fmla="*/ 0 w 256"/>
                <a:gd name="T5" fmla="*/ 0 h 256"/>
                <a:gd name="T6" fmla="*/ 415925 w 256"/>
                <a:gd name="T7" fmla="*/ 415925 h 256"/>
                <a:gd name="T8" fmla="*/ 344438 w 256"/>
                <a:gd name="T9" fmla="*/ 415925 h 256"/>
                <a:gd name="T10" fmla="*/ 266452 w 256"/>
                <a:gd name="T11" fmla="*/ 415925 h 256"/>
                <a:gd name="T12" fmla="*/ 194965 w 256"/>
                <a:gd name="T13" fmla="*/ 415925 h 256"/>
                <a:gd name="T14" fmla="*/ 0 w 256"/>
                <a:gd name="T15" fmla="*/ 220960 h 256"/>
                <a:gd name="T16" fmla="*/ 0 w 256"/>
                <a:gd name="T17" fmla="*/ 149473 h 256"/>
                <a:gd name="T18" fmla="*/ 266452 w 256"/>
                <a:gd name="T19" fmla="*/ 415925 h 256"/>
                <a:gd name="T20" fmla="*/ 51991 w 256"/>
                <a:gd name="T21" fmla="*/ 311944 h 256"/>
                <a:gd name="T22" fmla="*/ 103981 w 256"/>
                <a:gd name="T23" fmla="*/ 363934 h 256"/>
                <a:gd name="T24" fmla="*/ 51991 w 256"/>
                <a:gd name="T25" fmla="*/ 415925 h 256"/>
                <a:gd name="T26" fmla="*/ 0 w 256"/>
                <a:gd name="T27" fmla="*/ 363934 h 256"/>
                <a:gd name="T28" fmla="*/ 51991 w 256"/>
                <a:gd name="T29" fmla="*/ 311944 h 2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56" h="256">
                  <a:moveTo>
                    <a:pt x="212" y="256"/>
                  </a:moveTo>
                  <a:cubicBezTo>
                    <a:pt x="212" y="139"/>
                    <a:pt x="117" y="44"/>
                    <a:pt x="0" y="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1" y="0"/>
                    <a:pt x="256" y="115"/>
                    <a:pt x="256" y="256"/>
                  </a:cubicBezTo>
                  <a:lnTo>
                    <a:pt x="212" y="256"/>
                  </a:lnTo>
                  <a:close/>
                  <a:moveTo>
                    <a:pt x="164" y="256"/>
                  </a:moveTo>
                  <a:cubicBezTo>
                    <a:pt x="120" y="256"/>
                    <a:pt x="120" y="256"/>
                    <a:pt x="120" y="256"/>
                  </a:cubicBezTo>
                  <a:cubicBezTo>
                    <a:pt x="120" y="190"/>
                    <a:pt x="66" y="136"/>
                    <a:pt x="0" y="136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91" y="92"/>
                    <a:pt x="164" y="165"/>
                    <a:pt x="164" y="256"/>
                  </a:cubicBezTo>
                  <a:moveTo>
                    <a:pt x="32" y="192"/>
                  </a:moveTo>
                  <a:cubicBezTo>
                    <a:pt x="50" y="192"/>
                    <a:pt x="64" y="206"/>
                    <a:pt x="64" y="224"/>
                  </a:cubicBezTo>
                  <a:cubicBezTo>
                    <a:pt x="64" y="242"/>
                    <a:pt x="50" y="256"/>
                    <a:pt x="32" y="256"/>
                  </a:cubicBezTo>
                  <a:cubicBezTo>
                    <a:pt x="14" y="256"/>
                    <a:pt x="0" y="242"/>
                    <a:pt x="0" y="224"/>
                  </a:cubicBezTo>
                  <a:cubicBezTo>
                    <a:pt x="0" y="206"/>
                    <a:pt x="14" y="192"/>
                    <a:pt x="32" y="1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7685088" y="3795713"/>
              <a:ext cx="377825" cy="377825"/>
            </a:xfrm>
            <a:custGeom>
              <a:avLst/>
              <a:gdLst>
                <a:gd name="T0" fmla="*/ 358282 w 232"/>
                <a:gd name="T1" fmla="*/ 136799 h 232"/>
                <a:gd name="T2" fmla="*/ 293140 w 232"/>
                <a:gd name="T3" fmla="*/ 136799 h 232"/>
                <a:gd name="T4" fmla="*/ 268712 w 232"/>
                <a:gd name="T5" fmla="*/ 241026 h 232"/>
                <a:gd name="T6" fmla="*/ 319197 w 232"/>
                <a:gd name="T7" fmla="*/ 241026 h 232"/>
                <a:gd name="T8" fmla="*/ 338740 w 232"/>
                <a:gd name="T9" fmla="*/ 260569 h 232"/>
                <a:gd name="T10" fmla="*/ 319197 w 232"/>
                <a:gd name="T11" fmla="*/ 280112 h 232"/>
                <a:gd name="T12" fmla="*/ 258940 w 232"/>
                <a:gd name="T13" fmla="*/ 280112 h 232"/>
                <a:gd name="T14" fmla="*/ 241026 w 232"/>
                <a:gd name="T15" fmla="*/ 363168 h 232"/>
                <a:gd name="T16" fmla="*/ 221484 w 232"/>
                <a:gd name="T17" fmla="*/ 377825 h 232"/>
                <a:gd name="T18" fmla="*/ 201941 w 232"/>
                <a:gd name="T19" fmla="*/ 358282 h 232"/>
                <a:gd name="T20" fmla="*/ 201941 w 232"/>
                <a:gd name="T21" fmla="*/ 353397 h 232"/>
                <a:gd name="T22" fmla="*/ 219855 w 232"/>
                <a:gd name="T23" fmla="*/ 280112 h 232"/>
                <a:gd name="T24" fmla="*/ 115627 w 232"/>
                <a:gd name="T25" fmla="*/ 280112 h 232"/>
                <a:gd name="T26" fmla="*/ 97713 w 232"/>
                <a:gd name="T27" fmla="*/ 363168 h 232"/>
                <a:gd name="T28" fmla="*/ 78171 w 232"/>
                <a:gd name="T29" fmla="*/ 377825 h 232"/>
                <a:gd name="T30" fmla="*/ 58628 w 232"/>
                <a:gd name="T31" fmla="*/ 358282 h 232"/>
                <a:gd name="T32" fmla="*/ 58628 w 232"/>
                <a:gd name="T33" fmla="*/ 353397 h 232"/>
                <a:gd name="T34" fmla="*/ 76542 w 232"/>
                <a:gd name="T35" fmla="*/ 280112 h 232"/>
                <a:gd name="T36" fmla="*/ 19543 w 232"/>
                <a:gd name="T37" fmla="*/ 280112 h 232"/>
                <a:gd name="T38" fmla="*/ 0 w 232"/>
                <a:gd name="T39" fmla="*/ 260569 h 232"/>
                <a:gd name="T40" fmla="*/ 19543 w 232"/>
                <a:gd name="T41" fmla="*/ 241026 h 232"/>
                <a:gd name="T42" fmla="*/ 84685 w 232"/>
                <a:gd name="T43" fmla="*/ 241026 h 232"/>
                <a:gd name="T44" fmla="*/ 109113 w 232"/>
                <a:gd name="T45" fmla="*/ 136799 h 232"/>
                <a:gd name="T46" fmla="*/ 58628 w 232"/>
                <a:gd name="T47" fmla="*/ 136799 h 232"/>
                <a:gd name="T48" fmla="*/ 39085 w 232"/>
                <a:gd name="T49" fmla="*/ 117256 h 232"/>
                <a:gd name="T50" fmla="*/ 58628 w 232"/>
                <a:gd name="T51" fmla="*/ 97713 h 232"/>
                <a:gd name="T52" fmla="*/ 118885 w 232"/>
                <a:gd name="T53" fmla="*/ 97713 h 232"/>
                <a:gd name="T54" fmla="*/ 136799 w 232"/>
                <a:gd name="T55" fmla="*/ 14657 h 232"/>
                <a:gd name="T56" fmla="*/ 136799 w 232"/>
                <a:gd name="T57" fmla="*/ 14657 h 232"/>
                <a:gd name="T58" fmla="*/ 156341 w 232"/>
                <a:gd name="T59" fmla="*/ 0 h 232"/>
                <a:gd name="T60" fmla="*/ 175884 w 232"/>
                <a:gd name="T61" fmla="*/ 19543 h 232"/>
                <a:gd name="T62" fmla="*/ 175884 w 232"/>
                <a:gd name="T63" fmla="*/ 24428 h 232"/>
                <a:gd name="T64" fmla="*/ 157970 w 232"/>
                <a:gd name="T65" fmla="*/ 97713 h 232"/>
                <a:gd name="T66" fmla="*/ 262198 w 232"/>
                <a:gd name="T67" fmla="*/ 97713 h 232"/>
                <a:gd name="T68" fmla="*/ 280112 w 232"/>
                <a:gd name="T69" fmla="*/ 14657 h 232"/>
                <a:gd name="T70" fmla="*/ 280112 w 232"/>
                <a:gd name="T71" fmla="*/ 14657 h 232"/>
                <a:gd name="T72" fmla="*/ 299654 w 232"/>
                <a:gd name="T73" fmla="*/ 0 h 232"/>
                <a:gd name="T74" fmla="*/ 319197 w 232"/>
                <a:gd name="T75" fmla="*/ 19543 h 232"/>
                <a:gd name="T76" fmla="*/ 319197 w 232"/>
                <a:gd name="T77" fmla="*/ 24428 h 232"/>
                <a:gd name="T78" fmla="*/ 301283 w 232"/>
                <a:gd name="T79" fmla="*/ 97713 h 232"/>
                <a:gd name="T80" fmla="*/ 358282 w 232"/>
                <a:gd name="T81" fmla="*/ 97713 h 232"/>
                <a:gd name="T82" fmla="*/ 377825 w 232"/>
                <a:gd name="T83" fmla="*/ 117256 h 232"/>
                <a:gd name="T84" fmla="*/ 358282 w 232"/>
                <a:gd name="T85" fmla="*/ 136799 h 232"/>
                <a:gd name="T86" fmla="*/ 149827 w 232"/>
                <a:gd name="T87" fmla="*/ 136799 h 232"/>
                <a:gd name="T88" fmla="*/ 125399 w 232"/>
                <a:gd name="T89" fmla="*/ 241026 h 232"/>
                <a:gd name="T90" fmla="*/ 227998 w 232"/>
                <a:gd name="T91" fmla="*/ 241026 h 232"/>
                <a:gd name="T92" fmla="*/ 252426 w 232"/>
                <a:gd name="T93" fmla="*/ 136799 h 232"/>
                <a:gd name="T94" fmla="*/ 149827 w 232"/>
                <a:gd name="T95" fmla="*/ 136799 h 23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" h="232">
                  <a:moveTo>
                    <a:pt x="220" y="84"/>
                  </a:moveTo>
                  <a:cubicBezTo>
                    <a:pt x="180" y="84"/>
                    <a:pt x="180" y="84"/>
                    <a:pt x="180" y="84"/>
                  </a:cubicBezTo>
                  <a:cubicBezTo>
                    <a:pt x="165" y="148"/>
                    <a:pt x="165" y="148"/>
                    <a:pt x="165" y="148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203" y="148"/>
                    <a:pt x="208" y="153"/>
                    <a:pt x="208" y="160"/>
                  </a:cubicBezTo>
                  <a:cubicBezTo>
                    <a:pt x="208" y="167"/>
                    <a:pt x="203" y="172"/>
                    <a:pt x="196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48" y="223"/>
                    <a:pt x="148" y="223"/>
                    <a:pt x="148" y="223"/>
                  </a:cubicBezTo>
                  <a:cubicBezTo>
                    <a:pt x="146" y="228"/>
                    <a:pt x="142" y="232"/>
                    <a:pt x="136" y="232"/>
                  </a:cubicBezTo>
                  <a:cubicBezTo>
                    <a:pt x="129" y="232"/>
                    <a:pt x="124" y="227"/>
                    <a:pt x="124" y="220"/>
                  </a:cubicBezTo>
                  <a:cubicBezTo>
                    <a:pt x="124" y="219"/>
                    <a:pt x="124" y="218"/>
                    <a:pt x="124" y="217"/>
                  </a:cubicBezTo>
                  <a:cubicBezTo>
                    <a:pt x="135" y="172"/>
                    <a:pt x="135" y="172"/>
                    <a:pt x="135" y="172"/>
                  </a:cubicBezTo>
                  <a:cubicBezTo>
                    <a:pt x="71" y="172"/>
                    <a:pt x="71" y="172"/>
                    <a:pt x="71" y="172"/>
                  </a:cubicBezTo>
                  <a:cubicBezTo>
                    <a:pt x="60" y="223"/>
                    <a:pt x="60" y="223"/>
                    <a:pt x="60" y="223"/>
                  </a:cubicBezTo>
                  <a:cubicBezTo>
                    <a:pt x="58" y="228"/>
                    <a:pt x="54" y="232"/>
                    <a:pt x="48" y="232"/>
                  </a:cubicBezTo>
                  <a:cubicBezTo>
                    <a:pt x="41" y="232"/>
                    <a:pt x="36" y="227"/>
                    <a:pt x="36" y="220"/>
                  </a:cubicBezTo>
                  <a:cubicBezTo>
                    <a:pt x="36" y="219"/>
                    <a:pt x="36" y="218"/>
                    <a:pt x="36" y="217"/>
                  </a:cubicBezTo>
                  <a:cubicBezTo>
                    <a:pt x="47" y="172"/>
                    <a:pt x="47" y="172"/>
                    <a:pt x="47" y="172"/>
                  </a:cubicBezTo>
                  <a:cubicBezTo>
                    <a:pt x="12" y="172"/>
                    <a:pt x="12" y="172"/>
                    <a:pt x="12" y="172"/>
                  </a:cubicBezTo>
                  <a:cubicBezTo>
                    <a:pt x="5" y="172"/>
                    <a:pt x="0" y="167"/>
                    <a:pt x="0" y="160"/>
                  </a:cubicBezTo>
                  <a:cubicBezTo>
                    <a:pt x="0" y="153"/>
                    <a:pt x="5" y="148"/>
                    <a:pt x="12" y="148"/>
                  </a:cubicBezTo>
                  <a:cubicBezTo>
                    <a:pt x="52" y="148"/>
                    <a:pt x="52" y="148"/>
                    <a:pt x="52" y="148"/>
                  </a:cubicBezTo>
                  <a:cubicBezTo>
                    <a:pt x="67" y="84"/>
                    <a:pt x="67" y="84"/>
                    <a:pt x="67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29" y="84"/>
                    <a:pt x="24" y="79"/>
                    <a:pt x="24" y="72"/>
                  </a:cubicBezTo>
                  <a:cubicBezTo>
                    <a:pt x="24" y="65"/>
                    <a:pt x="29" y="60"/>
                    <a:pt x="36" y="60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6" y="4"/>
                    <a:pt x="90" y="0"/>
                    <a:pt x="96" y="0"/>
                  </a:cubicBezTo>
                  <a:cubicBezTo>
                    <a:pt x="103" y="0"/>
                    <a:pt x="108" y="5"/>
                    <a:pt x="108" y="12"/>
                  </a:cubicBezTo>
                  <a:cubicBezTo>
                    <a:pt x="108" y="13"/>
                    <a:pt x="108" y="14"/>
                    <a:pt x="108" y="15"/>
                  </a:cubicBezTo>
                  <a:cubicBezTo>
                    <a:pt x="97" y="60"/>
                    <a:pt x="97" y="60"/>
                    <a:pt x="97" y="60"/>
                  </a:cubicBezTo>
                  <a:cubicBezTo>
                    <a:pt x="161" y="60"/>
                    <a:pt x="161" y="60"/>
                    <a:pt x="161" y="6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74" y="4"/>
                    <a:pt x="178" y="0"/>
                    <a:pt x="184" y="0"/>
                  </a:cubicBezTo>
                  <a:cubicBezTo>
                    <a:pt x="191" y="0"/>
                    <a:pt x="196" y="5"/>
                    <a:pt x="196" y="12"/>
                  </a:cubicBezTo>
                  <a:cubicBezTo>
                    <a:pt x="196" y="13"/>
                    <a:pt x="196" y="14"/>
                    <a:pt x="196" y="15"/>
                  </a:cubicBezTo>
                  <a:cubicBezTo>
                    <a:pt x="185" y="60"/>
                    <a:pt x="185" y="60"/>
                    <a:pt x="185" y="60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27" y="60"/>
                    <a:pt x="232" y="65"/>
                    <a:pt x="232" y="72"/>
                  </a:cubicBezTo>
                  <a:cubicBezTo>
                    <a:pt x="232" y="79"/>
                    <a:pt x="227" y="84"/>
                    <a:pt x="220" y="84"/>
                  </a:cubicBezTo>
                  <a:moveTo>
                    <a:pt x="92" y="84"/>
                  </a:moveTo>
                  <a:cubicBezTo>
                    <a:pt x="77" y="148"/>
                    <a:pt x="77" y="148"/>
                    <a:pt x="77" y="148"/>
                  </a:cubicBezTo>
                  <a:cubicBezTo>
                    <a:pt x="140" y="148"/>
                    <a:pt x="140" y="148"/>
                    <a:pt x="140" y="148"/>
                  </a:cubicBezTo>
                  <a:cubicBezTo>
                    <a:pt x="155" y="84"/>
                    <a:pt x="155" y="84"/>
                    <a:pt x="155" y="84"/>
                  </a:cubicBezTo>
                  <a:lnTo>
                    <a:pt x="92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6937375" y="3814763"/>
              <a:ext cx="415925" cy="338137"/>
            </a:xfrm>
            <a:custGeom>
              <a:avLst/>
              <a:gdLst>
                <a:gd name="T0" fmla="*/ 396429 w 256"/>
                <a:gd name="T1" fmla="*/ 338137 h 208"/>
                <a:gd name="T2" fmla="*/ 19496 w 256"/>
                <a:gd name="T3" fmla="*/ 338137 h 208"/>
                <a:gd name="T4" fmla="*/ 0 w 256"/>
                <a:gd name="T5" fmla="*/ 318629 h 208"/>
                <a:gd name="T6" fmla="*/ 0 w 256"/>
                <a:gd name="T7" fmla="*/ 19508 h 208"/>
                <a:gd name="T8" fmla="*/ 19496 w 256"/>
                <a:gd name="T9" fmla="*/ 0 h 208"/>
                <a:gd name="T10" fmla="*/ 396429 w 256"/>
                <a:gd name="T11" fmla="*/ 0 h 208"/>
                <a:gd name="T12" fmla="*/ 415925 w 256"/>
                <a:gd name="T13" fmla="*/ 19508 h 208"/>
                <a:gd name="T14" fmla="*/ 415925 w 256"/>
                <a:gd name="T15" fmla="*/ 318629 h 208"/>
                <a:gd name="T16" fmla="*/ 396429 w 256"/>
                <a:gd name="T17" fmla="*/ 338137 h 208"/>
                <a:gd name="T18" fmla="*/ 136475 w 256"/>
                <a:gd name="T19" fmla="*/ 39016 h 208"/>
                <a:gd name="T20" fmla="*/ 38993 w 256"/>
                <a:gd name="T21" fmla="*/ 39016 h 208"/>
                <a:gd name="T22" fmla="*/ 38993 w 256"/>
                <a:gd name="T23" fmla="*/ 299121 h 208"/>
                <a:gd name="T24" fmla="*/ 136475 w 256"/>
                <a:gd name="T25" fmla="*/ 299121 h 208"/>
                <a:gd name="T26" fmla="*/ 136475 w 256"/>
                <a:gd name="T27" fmla="*/ 39016 h 208"/>
                <a:gd name="T28" fmla="*/ 155972 w 256"/>
                <a:gd name="T29" fmla="*/ 299121 h 208"/>
                <a:gd name="T30" fmla="*/ 259953 w 256"/>
                <a:gd name="T31" fmla="*/ 299121 h 208"/>
                <a:gd name="T32" fmla="*/ 259953 w 256"/>
                <a:gd name="T33" fmla="*/ 39016 h 208"/>
                <a:gd name="T34" fmla="*/ 155972 w 256"/>
                <a:gd name="T35" fmla="*/ 39016 h 208"/>
                <a:gd name="T36" fmla="*/ 155972 w 256"/>
                <a:gd name="T37" fmla="*/ 299121 h 208"/>
                <a:gd name="T38" fmla="*/ 376932 w 256"/>
                <a:gd name="T39" fmla="*/ 39016 h 208"/>
                <a:gd name="T40" fmla="*/ 279450 w 256"/>
                <a:gd name="T41" fmla="*/ 39016 h 208"/>
                <a:gd name="T42" fmla="*/ 279450 w 256"/>
                <a:gd name="T43" fmla="*/ 299121 h 208"/>
                <a:gd name="T44" fmla="*/ 376932 w 256"/>
                <a:gd name="T45" fmla="*/ 299121 h 208"/>
                <a:gd name="T46" fmla="*/ 376932 w 256"/>
                <a:gd name="T47" fmla="*/ 39016 h 2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84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84" y="184"/>
                    <a:pt x="84" y="184"/>
                    <a:pt x="84" y="184"/>
                  </a:cubicBezTo>
                  <a:lnTo>
                    <a:pt x="84" y="24"/>
                  </a:lnTo>
                  <a:close/>
                  <a:moveTo>
                    <a:pt x="96" y="184"/>
                  </a:moveTo>
                  <a:cubicBezTo>
                    <a:pt x="160" y="184"/>
                    <a:pt x="160" y="184"/>
                    <a:pt x="160" y="184"/>
                  </a:cubicBezTo>
                  <a:cubicBezTo>
                    <a:pt x="160" y="24"/>
                    <a:pt x="160" y="24"/>
                    <a:pt x="160" y="24"/>
                  </a:cubicBezTo>
                  <a:cubicBezTo>
                    <a:pt x="96" y="24"/>
                    <a:pt x="96" y="24"/>
                    <a:pt x="96" y="24"/>
                  </a:cubicBezTo>
                  <a:lnTo>
                    <a:pt x="96" y="184"/>
                  </a:lnTo>
                  <a:close/>
                  <a:moveTo>
                    <a:pt x="232" y="24"/>
                  </a:moveTo>
                  <a:cubicBezTo>
                    <a:pt x="172" y="24"/>
                    <a:pt x="172" y="24"/>
                    <a:pt x="172" y="24"/>
                  </a:cubicBezTo>
                  <a:cubicBezTo>
                    <a:pt x="172" y="184"/>
                    <a:pt x="172" y="184"/>
                    <a:pt x="172" y="184"/>
                  </a:cubicBezTo>
                  <a:cubicBezTo>
                    <a:pt x="232" y="184"/>
                    <a:pt x="232" y="184"/>
                    <a:pt x="232" y="184"/>
                  </a:cubicBezTo>
                  <a:lnTo>
                    <a:pt x="23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6221413" y="3786188"/>
              <a:ext cx="398462" cy="400050"/>
            </a:xfrm>
            <a:custGeom>
              <a:avLst/>
              <a:gdLst>
                <a:gd name="T0" fmla="*/ 391956 w 245"/>
                <a:gd name="T1" fmla="*/ 63423 h 246"/>
                <a:gd name="T2" fmla="*/ 349671 w 245"/>
                <a:gd name="T3" fmla="*/ 104078 h 246"/>
                <a:gd name="T4" fmla="*/ 296000 w 245"/>
                <a:gd name="T5" fmla="*/ 48787 h 246"/>
                <a:gd name="T6" fmla="*/ 336660 w 245"/>
                <a:gd name="T7" fmla="*/ 8131 h 246"/>
                <a:gd name="T8" fmla="*/ 364308 w 245"/>
                <a:gd name="T9" fmla="*/ 8131 h 246"/>
                <a:gd name="T10" fmla="*/ 391956 w 245"/>
                <a:gd name="T11" fmla="*/ 35777 h 246"/>
                <a:gd name="T12" fmla="*/ 391956 w 245"/>
                <a:gd name="T13" fmla="*/ 63423 h 246"/>
                <a:gd name="T14" fmla="*/ 102462 w 245"/>
                <a:gd name="T15" fmla="*/ 240680 h 246"/>
                <a:gd name="T16" fmla="*/ 157758 w 245"/>
                <a:gd name="T17" fmla="*/ 295972 h 246"/>
                <a:gd name="T18" fmla="*/ 84572 w 245"/>
                <a:gd name="T19" fmla="*/ 313860 h 246"/>
                <a:gd name="T20" fmla="*/ 102462 w 245"/>
                <a:gd name="T21" fmla="*/ 240680 h 246"/>
                <a:gd name="T22" fmla="*/ 336660 w 245"/>
                <a:gd name="T23" fmla="*/ 118714 h 246"/>
                <a:gd name="T24" fmla="*/ 172396 w 245"/>
                <a:gd name="T25" fmla="*/ 282962 h 246"/>
                <a:gd name="T26" fmla="*/ 117099 w 245"/>
                <a:gd name="T27" fmla="*/ 227671 h 246"/>
                <a:gd name="T28" fmla="*/ 281363 w 245"/>
                <a:gd name="T29" fmla="*/ 63423 h 246"/>
                <a:gd name="T30" fmla="*/ 336660 w 245"/>
                <a:gd name="T31" fmla="*/ 118714 h 246"/>
                <a:gd name="T32" fmla="*/ 39033 w 245"/>
                <a:gd name="T33" fmla="*/ 61796 h 246"/>
                <a:gd name="T34" fmla="*/ 39033 w 245"/>
                <a:gd name="T35" fmla="*/ 361021 h 246"/>
                <a:gd name="T36" fmla="*/ 338286 w 245"/>
                <a:gd name="T37" fmla="*/ 361021 h 246"/>
                <a:gd name="T38" fmla="*/ 338286 w 245"/>
                <a:gd name="T39" fmla="*/ 144734 h 246"/>
                <a:gd name="T40" fmla="*/ 377319 w 245"/>
                <a:gd name="T41" fmla="*/ 105704 h 246"/>
                <a:gd name="T42" fmla="*/ 377319 w 245"/>
                <a:gd name="T43" fmla="*/ 380535 h 246"/>
                <a:gd name="T44" fmla="*/ 357803 w 245"/>
                <a:gd name="T45" fmla="*/ 400050 h 246"/>
                <a:gd name="T46" fmla="*/ 19517 w 245"/>
                <a:gd name="T47" fmla="*/ 400050 h 246"/>
                <a:gd name="T48" fmla="*/ 0 w 245"/>
                <a:gd name="T49" fmla="*/ 380535 h 246"/>
                <a:gd name="T50" fmla="*/ 0 w 245"/>
                <a:gd name="T51" fmla="*/ 42282 h 246"/>
                <a:gd name="T52" fmla="*/ 19517 w 245"/>
                <a:gd name="T53" fmla="*/ 22767 h 246"/>
                <a:gd name="T54" fmla="*/ 294374 w 245"/>
                <a:gd name="T55" fmla="*/ 22767 h 246"/>
                <a:gd name="T56" fmla="*/ 255341 w 245"/>
                <a:gd name="T57" fmla="*/ 61796 h 246"/>
                <a:gd name="T58" fmla="*/ 39033 w 245"/>
                <a:gd name="T59" fmla="*/ 61796 h 2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45" h="246">
                  <a:moveTo>
                    <a:pt x="241" y="39"/>
                  </a:moveTo>
                  <a:cubicBezTo>
                    <a:pt x="215" y="64"/>
                    <a:pt x="215" y="64"/>
                    <a:pt x="215" y="64"/>
                  </a:cubicBezTo>
                  <a:cubicBezTo>
                    <a:pt x="182" y="30"/>
                    <a:pt x="182" y="30"/>
                    <a:pt x="182" y="30"/>
                  </a:cubicBezTo>
                  <a:cubicBezTo>
                    <a:pt x="207" y="5"/>
                    <a:pt x="207" y="5"/>
                    <a:pt x="207" y="5"/>
                  </a:cubicBezTo>
                  <a:cubicBezTo>
                    <a:pt x="212" y="0"/>
                    <a:pt x="219" y="0"/>
                    <a:pt x="224" y="5"/>
                  </a:cubicBezTo>
                  <a:cubicBezTo>
                    <a:pt x="241" y="22"/>
                    <a:pt x="241" y="22"/>
                    <a:pt x="241" y="22"/>
                  </a:cubicBezTo>
                  <a:cubicBezTo>
                    <a:pt x="245" y="27"/>
                    <a:pt x="245" y="34"/>
                    <a:pt x="241" y="39"/>
                  </a:cubicBezTo>
                  <a:moveTo>
                    <a:pt x="63" y="148"/>
                  </a:moveTo>
                  <a:cubicBezTo>
                    <a:pt x="97" y="182"/>
                    <a:pt x="97" y="182"/>
                    <a:pt x="97" y="182"/>
                  </a:cubicBezTo>
                  <a:cubicBezTo>
                    <a:pt x="52" y="193"/>
                    <a:pt x="52" y="193"/>
                    <a:pt x="52" y="193"/>
                  </a:cubicBezTo>
                  <a:lnTo>
                    <a:pt x="63" y="148"/>
                  </a:lnTo>
                  <a:close/>
                  <a:moveTo>
                    <a:pt x="207" y="73"/>
                  </a:moveTo>
                  <a:cubicBezTo>
                    <a:pt x="106" y="174"/>
                    <a:pt x="106" y="174"/>
                    <a:pt x="106" y="174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173" y="39"/>
                    <a:pt x="173" y="39"/>
                    <a:pt x="173" y="39"/>
                  </a:cubicBezTo>
                  <a:lnTo>
                    <a:pt x="207" y="73"/>
                  </a:lnTo>
                  <a:close/>
                  <a:moveTo>
                    <a:pt x="24" y="38"/>
                  </a:moveTo>
                  <a:cubicBezTo>
                    <a:pt x="24" y="222"/>
                    <a:pt x="24" y="222"/>
                    <a:pt x="24" y="222"/>
                  </a:cubicBezTo>
                  <a:cubicBezTo>
                    <a:pt x="208" y="222"/>
                    <a:pt x="208" y="222"/>
                    <a:pt x="208" y="222"/>
                  </a:cubicBezTo>
                  <a:cubicBezTo>
                    <a:pt x="208" y="89"/>
                    <a:pt x="208" y="89"/>
                    <a:pt x="208" y="89"/>
                  </a:cubicBezTo>
                  <a:cubicBezTo>
                    <a:pt x="232" y="65"/>
                    <a:pt x="232" y="65"/>
                    <a:pt x="232" y="65"/>
                  </a:cubicBezTo>
                  <a:cubicBezTo>
                    <a:pt x="232" y="234"/>
                    <a:pt x="232" y="234"/>
                    <a:pt x="232" y="234"/>
                  </a:cubicBezTo>
                  <a:cubicBezTo>
                    <a:pt x="232" y="241"/>
                    <a:pt x="227" y="246"/>
                    <a:pt x="220" y="24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5" y="246"/>
                    <a:pt x="0" y="241"/>
                    <a:pt x="0" y="23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9"/>
                    <a:pt x="5" y="14"/>
                    <a:pt x="12" y="14"/>
                  </a:cubicBezTo>
                  <a:cubicBezTo>
                    <a:pt x="181" y="14"/>
                    <a:pt x="181" y="14"/>
                    <a:pt x="181" y="14"/>
                  </a:cubicBezTo>
                  <a:cubicBezTo>
                    <a:pt x="157" y="38"/>
                    <a:pt x="157" y="38"/>
                    <a:pt x="157" y="38"/>
                  </a:cubicBezTo>
                  <a:lnTo>
                    <a:pt x="24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5480050" y="3786188"/>
              <a:ext cx="415925" cy="393700"/>
            </a:xfrm>
            <a:custGeom>
              <a:avLst/>
              <a:gdLst>
                <a:gd name="T0" fmla="*/ 396429 w 256"/>
                <a:gd name="T1" fmla="*/ 393700 h 242"/>
                <a:gd name="T2" fmla="*/ 19496 w 256"/>
                <a:gd name="T3" fmla="*/ 393700 h 242"/>
                <a:gd name="T4" fmla="*/ 0 w 256"/>
                <a:gd name="T5" fmla="*/ 374178 h 242"/>
                <a:gd name="T6" fmla="*/ 19496 w 256"/>
                <a:gd name="T7" fmla="*/ 354655 h 242"/>
                <a:gd name="T8" fmla="*/ 396429 w 256"/>
                <a:gd name="T9" fmla="*/ 354655 h 242"/>
                <a:gd name="T10" fmla="*/ 415925 w 256"/>
                <a:gd name="T11" fmla="*/ 374178 h 242"/>
                <a:gd name="T12" fmla="*/ 396429 w 256"/>
                <a:gd name="T13" fmla="*/ 393700 h 242"/>
                <a:gd name="T14" fmla="*/ 316818 w 256"/>
                <a:gd name="T15" fmla="*/ 104119 h 242"/>
                <a:gd name="T16" fmla="*/ 263203 w 256"/>
                <a:gd name="T17" fmla="*/ 48806 h 242"/>
                <a:gd name="T18" fmla="*/ 303820 w 256"/>
                <a:gd name="T19" fmla="*/ 8134 h 242"/>
                <a:gd name="T20" fmla="*/ 331440 w 256"/>
                <a:gd name="T21" fmla="*/ 8134 h 242"/>
                <a:gd name="T22" fmla="*/ 359060 w 256"/>
                <a:gd name="T23" fmla="*/ 35791 h 242"/>
                <a:gd name="T24" fmla="*/ 359060 w 256"/>
                <a:gd name="T25" fmla="*/ 63448 h 242"/>
                <a:gd name="T26" fmla="*/ 316818 w 256"/>
                <a:gd name="T27" fmla="*/ 104119 h 242"/>
                <a:gd name="T28" fmla="*/ 139725 w 256"/>
                <a:gd name="T29" fmla="*/ 283074 h 242"/>
                <a:gd name="T30" fmla="*/ 84485 w 256"/>
                <a:gd name="T31" fmla="*/ 227760 h 242"/>
                <a:gd name="T32" fmla="*/ 248580 w 256"/>
                <a:gd name="T33" fmla="*/ 63448 h 242"/>
                <a:gd name="T34" fmla="*/ 303820 w 256"/>
                <a:gd name="T35" fmla="*/ 118761 h 242"/>
                <a:gd name="T36" fmla="*/ 139725 w 256"/>
                <a:gd name="T37" fmla="*/ 283074 h 242"/>
                <a:gd name="T38" fmla="*/ 51991 w 256"/>
                <a:gd name="T39" fmla="*/ 313984 h 242"/>
                <a:gd name="T40" fmla="*/ 69862 w 256"/>
                <a:gd name="T41" fmla="*/ 240775 h 242"/>
                <a:gd name="T42" fmla="*/ 125102 w 256"/>
                <a:gd name="T43" fmla="*/ 296088 h 242"/>
                <a:gd name="T44" fmla="*/ 51991 w 256"/>
                <a:gd name="T45" fmla="*/ 313984 h 2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56" h="242">
                  <a:moveTo>
                    <a:pt x="244" y="242"/>
                  </a:moveTo>
                  <a:cubicBezTo>
                    <a:pt x="12" y="242"/>
                    <a:pt x="12" y="242"/>
                    <a:pt x="12" y="242"/>
                  </a:cubicBezTo>
                  <a:cubicBezTo>
                    <a:pt x="5" y="242"/>
                    <a:pt x="0" y="237"/>
                    <a:pt x="0" y="230"/>
                  </a:cubicBezTo>
                  <a:cubicBezTo>
                    <a:pt x="0" y="223"/>
                    <a:pt x="5" y="218"/>
                    <a:pt x="12" y="218"/>
                  </a:cubicBezTo>
                  <a:cubicBezTo>
                    <a:pt x="244" y="218"/>
                    <a:pt x="244" y="218"/>
                    <a:pt x="244" y="218"/>
                  </a:cubicBezTo>
                  <a:cubicBezTo>
                    <a:pt x="251" y="218"/>
                    <a:pt x="256" y="223"/>
                    <a:pt x="256" y="230"/>
                  </a:cubicBezTo>
                  <a:cubicBezTo>
                    <a:pt x="256" y="237"/>
                    <a:pt x="251" y="242"/>
                    <a:pt x="244" y="242"/>
                  </a:cubicBezTo>
                  <a:moveTo>
                    <a:pt x="195" y="64"/>
                  </a:moveTo>
                  <a:cubicBezTo>
                    <a:pt x="162" y="30"/>
                    <a:pt x="162" y="30"/>
                    <a:pt x="162" y="30"/>
                  </a:cubicBezTo>
                  <a:cubicBezTo>
                    <a:pt x="187" y="5"/>
                    <a:pt x="187" y="5"/>
                    <a:pt x="187" y="5"/>
                  </a:cubicBezTo>
                  <a:cubicBezTo>
                    <a:pt x="192" y="0"/>
                    <a:pt x="199" y="0"/>
                    <a:pt x="204" y="5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5" y="27"/>
                    <a:pt x="225" y="34"/>
                    <a:pt x="221" y="39"/>
                  </a:cubicBezTo>
                  <a:lnTo>
                    <a:pt x="195" y="64"/>
                  </a:lnTo>
                  <a:close/>
                  <a:moveTo>
                    <a:pt x="86" y="174"/>
                  </a:moveTo>
                  <a:cubicBezTo>
                    <a:pt x="52" y="140"/>
                    <a:pt x="52" y="140"/>
                    <a:pt x="52" y="140"/>
                  </a:cubicBezTo>
                  <a:cubicBezTo>
                    <a:pt x="153" y="39"/>
                    <a:pt x="153" y="39"/>
                    <a:pt x="153" y="39"/>
                  </a:cubicBezTo>
                  <a:cubicBezTo>
                    <a:pt x="187" y="73"/>
                    <a:pt x="187" y="73"/>
                    <a:pt x="187" y="73"/>
                  </a:cubicBezTo>
                  <a:lnTo>
                    <a:pt x="86" y="174"/>
                  </a:lnTo>
                  <a:close/>
                  <a:moveTo>
                    <a:pt x="32" y="193"/>
                  </a:moveTo>
                  <a:cubicBezTo>
                    <a:pt x="43" y="148"/>
                    <a:pt x="43" y="148"/>
                    <a:pt x="43" y="148"/>
                  </a:cubicBezTo>
                  <a:cubicBezTo>
                    <a:pt x="77" y="182"/>
                    <a:pt x="77" y="182"/>
                    <a:pt x="77" y="182"/>
                  </a:cubicBezTo>
                  <a:lnTo>
                    <a:pt x="32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4803775" y="3824288"/>
              <a:ext cx="314325" cy="314325"/>
            </a:xfrm>
            <a:custGeom>
              <a:avLst/>
              <a:gdLst>
                <a:gd name="T0" fmla="*/ 32573 w 193"/>
                <a:gd name="T1" fmla="*/ 228008 h 193"/>
                <a:gd name="T2" fmla="*/ 197064 w 193"/>
                <a:gd name="T3" fmla="*/ 63516 h 193"/>
                <a:gd name="T4" fmla="*/ 252437 w 193"/>
                <a:gd name="T5" fmla="*/ 118890 h 193"/>
                <a:gd name="T6" fmla="*/ 87946 w 193"/>
                <a:gd name="T7" fmla="*/ 283381 h 193"/>
                <a:gd name="T8" fmla="*/ 32573 w 193"/>
                <a:gd name="T9" fmla="*/ 228008 h 193"/>
                <a:gd name="T10" fmla="*/ 252437 w 193"/>
                <a:gd name="T11" fmla="*/ 8143 h 193"/>
                <a:gd name="T12" fmla="*/ 280124 w 193"/>
                <a:gd name="T13" fmla="*/ 8143 h 193"/>
                <a:gd name="T14" fmla="*/ 307810 w 193"/>
                <a:gd name="T15" fmla="*/ 35830 h 193"/>
                <a:gd name="T16" fmla="*/ 307810 w 193"/>
                <a:gd name="T17" fmla="*/ 63516 h 193"/>
                <a:gd name="T18" fmla="*/ 265466 w 193"/>
                <a:gd name="T19" fmla="*/ 104232 h 193"/>
                <a:gd name="T20" fmla="*/ 211722 w 193"/>
                <a:gd name="T21" fmla="*/ 48859 h 193"/>
                <a:gd name="T22" fmla="*/ 252437 w 193"/>
                <a:gd name="T23" fmla="*/ 8143 h 193"/>
                <a:gd name="T24" fmla="*/ 0 w 193"/>
                <a:gd name="T25" fmla="*/ 314325 h 193"/>
                <a:gd name="T26" fmla="*/ 17915 w 193"/>
                <a:gd name="T27" fmla="*/ 241037 h 193"/>
                <a:gd name="T28" fmla="*/ 73288 w 193"/>
                <a:gd name="T29" fmla="*/ 296410 h 193"/>
                <a:gd name="T30" fmla="*/ 0 w 193"/>
                <a:gd name="T31" fmla="*/ 314325 h 19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93" h="193">
                  <a:moveTo>
                    <a:pt x="20" y="140"/>
                  </a:moveTo>
                  <a:cubicBezTo>
                    <a:pt x="121" y="39"/>
                    <a:pt x="121" y="39"/>
                    <a:pt x="121" y="39"/>
                  </a:cubicBezTo>
                  <a:cubicBezTo>
                    <a:pt x="155" y="73"/>
                    <a:pt x="155" y="73"/>
                    <a:pt x="155" y="73"/>
                  </a:cubicBezTo>
                  <a:cubicBezTo>
                    <a:pt x="54" y="174"/>
                    <a:pt x="54" y="174"/>
                    <a:pt x="54" y="174"/>
                  </a:cubicBezTo>
                  <a:lnTo>
                    <a:pt x="20" y="140"/>
                  </a:lnTo>
                  <a:close/>
                  <a:moveTo>
                    <a:pt x="155" y="5"/>
                  </a:moveTo>
                  <a:cubicBezTo>
                    <a:pt x="160" y="0"/>
                    <a:pt x="167" y="0"/>
                    <a:pt x="172" y="5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93" y="27"/>
                    <a:pt x="193" y="34"/>
                    <a:pt x="189" y="39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30" y="30"/>
                    <a:pt x="130" y="30"/>
                    <a:pt x="130" y="30"/>
                  </a:cubicBezTo>
                  <a:lnTo>
                    <a:pt x="155" y="5"/>
                  </a:lnTo>
                  <a:close/>
                  <a:moveTo>
                    <a:pt x="0" y="193"/>
                  </a:moveTo>
                  <a:cubicBezTo>
                    <a:pt x="11" y="148"/>
                    <a:pt x="11" y="148"/>
                    <a:pt x="11" y="148"/>
                  </a:cubicBezTo>
                  <a:cubicBezTo>
                    <a:pt x="45" y="182"/>
                    <a:pt x="45" y="182"/>
                    <a:pt x="45" y="182"/>
                  </a:cubicBezTo>
                  <a:lnTo>
                    <a:pt x="0" y="1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4022725" y="3776663"/>
              <a:ext cx="417513" cy="415925"/>
            </a:xfrm>
            <a:custGeom>
              <a:avLst/>
              <a:gdLst>
                <a:gd name="T0" fmla="*/ 410989 w 256"/>
                <a:gd name="T1" fmla="*/ 32494 h 256"/>
                <a:gd name="T2" fmla="*/ 347384 w 256"/>
                <a:gd name="T3" fmla="*/ 97482 h 256"/>
                <a:gd name="T4" fmla="*/ 378371 w 256"/>
                <a:gd name="T5" fmla="*/ 97482 h 256"/>
                <a:gd name="T6" fmla="*/ 397942 w 256"/>
                <a:gd name="T7" fmla="*/ 116979 h 256"/>
                <a:gd name="T8" fmla="*/ 378371 w 256"/>
                <a:gd name="T9" fmla="*/ 136475 h 256"/>
                <a:gd name="T10" fmla="*/ 300087 w 256"/>
                <a:gd name="T11" fmla="*/ 136475 h 256"/>
                <a:gd name="T12" fmla="*/ 280517 w 256"/>
                <a:gd name="T13" fmla="*/ 116979 h 256"/>
                <a:gd name="T14" fmla="*/ 280517 w 256"/>
                <a:gd name="T15" fmla="*/ 38993 h 256"/>
                <a:gd name="T16" fmla="*/ 300087 w 256"/>
                <a:gd name="T17" fmla="*/ 19496 h 256"/>
                <a:gd name="T18" fmla="*/ 319658 w 256"/>
                <a:gd name="T19" fmla="*/ 38993 h 256"/>
                <a:gd name="T20" fmla="*/ 319658 w 256"/>
                <a:gd name="T21" fmla="*/ 69862 h 256"/>
                <a:gd name="T22" fmla="*/ 384895 w 256"/>
                <a:gd name="T23" fmla="*/ 6499 h 256"/>
                <a:gd name="T24" fmla="*/ 397942 w 256"/>
                <a:gd name="T25" fmla="*/ 0 h 256"/>
                <a:gd name="T26" fmla="*/ 417513 w 256"/>
                <a:gd name="T27" fmla="*/ 19496 h 256"/>
                <a:gd name="T28" fmla="*/ 410989 w 256"/>
                <a:gd name="T29" fmla="*/ 32494 h 256"/>
                <a:gd name="T30" fmla="*/ 208757 w 256"/>
                <a:gd name="T31" fmla="*/ 266452 h 256"/>
                <a:gd name="T32" fmla="*/ 150044 w 256"/>
                <a:gd name="T33" fmla="*/ 207963 h 256"/>
                <a:gd name="T34" fmla="*/ 208757 w 256"/>
                <a:gd name="T35" fmla="*/ 149473 h 256"/>
                <a:gd name="T36" fmla="*/ 267469 w 256"/>
                <a:gd name="T37" fmla="*/ 207963 h 256"/>
                <a:gd name="T38" fmla="*/ 208757 w 256"/>
                <a:gd name="T39" fmla="*/ 266452 h 256"/>
                <a:gd name="T40" fmla="*/ 117426 w 256"/>
                <a:gd name="T41" fmla="*/ 396429 h 256"/>
                <a:gd name="T42" fmla="*/ 97855 w 256"/>
                <a:gd name="T43" fmla="*/ 376932 h 256"/>
                <a:gd name="T44" fmla="*/ 97855 w 256"/>
                <a:gd name="T45" fmla="*/ 346063 h 256"/>
                <a:gd name="T46" fmla="*/ 32618 w 256"/>
                <a:gd name="T47" fmla="*/ 409426 h 256"/>
                <a:gd name="T48" fmla="*/ 19571 w 256"/>
                <a:gd name="T49" fmla="*/ 415925 h 256"/>
                <a:gd name="T50" fmla="*/ 0 w 256"/>
                <a:gd name="T51" fmla="*/ 396429 h 256"/>
                <a:gd name="T52" fmla="*/ 6524 w 256"/>
                <a:gd name="T53" fmla="*/ 383431 h 256"/>
                <a:gd name="T54" fmla="*/ 70129 w 256"/>
                <a:gd name="T55" fmla="*/ 318443 h 256"/>
                <a:gd name="T56" fmla="*/ 39142 w 256"/>
                <a:gd name="T57" fmla="*/ 318443 h 256"/>
                <a:gd name="T58" fmla="*/ 19571 w 256"/>
                <a:gd name="T59" fmla="*/ 298946 h 256"/>
                <a:gd name="T60" fmla="*/ 39142 w 256"/>
                <a:gd name="T61" fmla="*/ 279450 h 256"/>
                <a:gd name="T62" fmla="*/ 117426 w 256"/>
                <a:gd name="T63" fmla="*/ 279450 h 256"/>
                <a:gd name="T64" fmla="*/ 136996 w 256"/>
                <a:gd name="T65" fmla="*/ 298946 h 256"/>
                <a:gd name="T66" fmla="*/ 136996 w 256"/>
                <a:gd name="T67" fmla="*/ 376932 h 256"/>
                <a:gd name="T68" fmla="*/ 117426 w 256"/>
                <a:gd name="T69" fmla="*/ 396429 h 2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56" h="256">
                  <a:moveTo>
                    <a:pt x="252" y="20"/>
                  </a:moveTo>
                  <a:cubicBezTo>
                    <a:pt x="213" y="60"/>
                    <a:pt x="213" y="60"/>
                    <a:pt x="213" y="60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9" y="60"/>
                    <a:pt x="244" y="65"/>
                    <a:pt x="244" y="72"/>
                  </a:cubicBezTo>
                  <a:cubicBezTo>
                    <a:pt x="244" y="79"/>
                    <a:pt x="239" y="84"/>
                    <a:pt x="232" y="84"/>
                  </a:cubicBezTo>
                  <a:cubicBezTo>
                    <a:pt x="184" y="84"/>
                    <a:pt x="184" y="84"/>
                    <a:pt x="184" y="84"/>
                  </a:cubicBezTo>
                  <a:cubicBezTo>
                    <a:pt x="177" y="84"/>
                    <a:pt x="172" y="79"/>
                    <a:pt x="172" y="72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2" y="17"/>
                    <a:pt x="177" y="12"/>
                    <a:pt x="184" y="12"/>
                  </a:cubicBezTo>
                  <a:cubicBezTo>
                    <a:pt x="191" y="12"/>
                    <a:pt x="196" y="17"/>
                    <a:pt x="196" y="24"/>
                  </a:cubicBezTo>
                  <a:cubicBezTo>
                    <a:pt x="196" y="43"/>
                    <a:pt x="196" y="43"/>
                    <a:pt x="196" y="43"/>
                  </a:cubicBezTo>
                  <a:cubicBezTo>
                    <a:pt x="236" y="4"/>
                    <a:pt x="236" y="4"/>
                    <a:pt x="236" y="4"/>
                  </a:cubicBezTo>
                  <a:cubicBezTo>
                    <a:pt x="238" y="1"/>
                    <a:pt x="241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5"/>
                    <a:pt x="255" y="18"/>
                    <a:pt x="252" y="20"/>
                  </a:cubicBezTo>
                  <a:moveTo>
                    <a:pt x="128" y="164"/>
                  </a:moveTo>
                  <a:cubicBezTo>
                    <a:pt x="108" y="164"/>
                    <a:pt x="92" y="148"/>
                    <a:pt x="92" y="128"/>
                  </a:cubicBezTo>
                  <a:cubicBezTo>
                    <a:pt x="92" y="108"/>
                    <a:pt x="108" y="92"/>
                    <a:pt x="128" y="92"/>
                  </a:cubicBezTo>
                  <a:cubicBezTo>
                    <a:pt x="148" y="92"/>
                    <a:pt x="164" y="108"/>
                    <a:pt x="164" y="128"/>
                  </a:cubicBezTo>
                  <a:cubicBezTo>
                    <a:pt x="164" y="148"/>
                    <a:pt x="148" y="164"/>
                    <a:pt x="128" y="164"/>
                  </a:cubicBezTo>
                  <a:moveTo>
                    <a:pt x="72" y="244"/>
                  </a:moveTo>
                  <a:cubicBezTo>
                    <a:pt x="65" y="244"/>
                    <a:pt x="60" y="239"/>
                    <a:pt x="60" y="232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20" y="252"/>
                    <a:pt x="20" y="252"/>
                    <a:pt x="20" y="252"/>
                  </a:cubicBezTo>
                  <a:cubicBezTo>
                    <a:pt x="18" y="255"/>
                    <a:pt x="15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241"/>
                    <a:pt x="1" y="238"/>
                    <a:pt x="4" y="236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24" y="196"/>
                    <a:pt x="24" y="196"/>
                    <a:pt x="24" y="196"/>
                  </a:cubicBezTo>
                  <a:cubicBezTo>
                    <a:pt x="17" y="196"/>
                    <a:pt x="12" y="191"/>
                    <a:pt x="12" y="184"/>
                  </a:cubicBezTo>
                  <a:cubicBezTo>
                    <a:pt x="12" y="177"/>
                    <a:pt x="17" y="172"/>
                    <a:pt x="24" y="17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79" y="172"/>
                    <a:pt x="84" y="177"/>
                    <a:pt x="84" y="184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84" y="239"/>
                    <a:pt x="79" y="244"/>
                    <a:pt x="72" y="24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295650" y="3776663"/>
              <a:ext cx="415925" cy="415925"/>
            </a:xfrm>
            <a:custGeom>
              <a:avLst/>
              <a:gdLst>
                <a:gd name="T0" fmla="*/ 396429 w 256"/>
                <a:gd name="T1" fmla="*/ 116979 h 256"/>
                <a:gd name="T2" fmla="*/ 376932 w 256"/>
                <a:gd name="T3" fmla="*/ 97482 h 256"/>
                <a:gd name="T4" fmla="*/ 376932 w 256"/>
                <a:gd name="T5" fmla="*/ 66613 h 256"/>
                <a:gd name="T6" fmla="*/ 311944 w 256"/>
                <a:gd name="T7" fmla="*/ 129977 h 256"/>
                <a:gd name="T8" fmla="*/ 298946 w 256"/>
                <a:gd name="T9" fmla="*/ 136475 h 256"/>
                <a:gd name="T10" fmla="*/ 279450 w 256"/>
                <a:gd name="T11" fmla="*/ 116979 h 256"/>
                <a:gd name="T12" fmla="*/ 285948 w 256"/>
                <a:gd name="T13" fmla="*/ 103981 h 256"/>
                <a:gd name="T14" fmla="*/ 349312 w 256"/>
                <a:gd name="T15" fmla="*/ 38993 h 256"/>
                <a:gd name="T16" fmla="*/ 318443 w 256"/>
                <a:gd name="T17" fmla="*/ 38993 h 256"/>
                <a:gd name="T18" fmla="*/ 298946 w 256"/>
                <a:gd name="T19" fmla="*/ 19496 h 256"/>
                <a:gd name="T20" fmla="*/ 318443 w 256"/>
                <a:gd name="T21" fmla="*/ 0 h 256"/>
                <a:gd name="T22" fmla="*/ 396429 w 256"/>
                <a:gd name="T23" fmla="*/ 0 h 256"/>
                <a:gd name="T24" fmla="*/ 415925 w 256"/>
                <a:gd name="T25" fmla="*/ 19496 h 256"/>
                <a:gd name="T26" fmla="*/ 415925 w 256"/>
                <a:gd name="T27" fmla="*/ 97482 h 256"/>
                <a:gd name="T28" fmla="*/ 396429 w 256"/>
                <a:gd name="T29" fmla="*/ 116979 h 256"/>
                <a:gd name="T30" fmla="*/ 207963 w 256"/>
                <a:gd name="T31" fmla="*/ 266452 h 256"/>
                <a:gd name="T32" fmla="*/ 149473 w 256"/>
                <a:gd name="T33" fmla="*/ 207963 h 256"/>
                <a:gd name="T34" fmla="*/ 207963 w 256"/>
                <a:gd name="T35" fmla="*/ 149473 h 256"/>
                <a:gd name="T36" fmla="*/ 266452 w 256"/>
                <a:gd name="T37" fmla="*/ 207963 h 256"/>
                <a:gd name="T38" fmla="*/ 207963 w 256"/>
                <a:gd name="T39" fmla="*/ 266452 h 256"/>
                <a:gd name="T40" fmla="*/ 66613 w 256"/>
                <a:gd name="T41" fmla="*/ 376932 h 256"/>
                <a:gd name="T42" fmla="*/ 97482 w 256"/>
                <a:gd name="T43" fmla="*/ 376932 h 256"/>
                <a:gd name="T44" fmla="*/ 116979 w 256"/>
                <a:gd name="T45" fmla="*/ 396429 h 256"/>
                <a:gd name="T46" fmla="*/ 97482 w 256"/>
                <a:gd name="T47" fmla="*/ 415925 h 256"/>
                <a:gd name="T48" fmla="*/ 19496 w 256"/>
                <a:gd name="T49" fmla="*/ 415925 h 256"/>
                <a:gd name="T50" fmla="*/ 0 w 256"/>
                <a:gd name="T51" fmla="*/ 396429 h 256"/>
                <a:gd name="T52" fmla="*/ 0 w 256"/>
                <a:gd name="T53" fmla="*/ 318443 h 256"/>
                <a:gd name="T54" fmla="*/ 19496 w 256"/>
                <a:gd name="T55" fmla="*/ 298946 h 256"/>
                <a:gd name="T56" fmla="*/ 38993 w 256"/>
                <a:gd name="T57" fmla="*/ 318443 h 256"/>
                <a:gd name="T58" fmla="*/ 38993 w 256"/>
                <a:gd name="T59" fmla="*/ 349312 h 256"/>
                <a:gd name="T60" fmla="*/ 103981 w 256"/>
                <a:gd name="T61" fmla="*/ 285948 h 256"/>
                <a:gd name="T62" fmla="*/ 116979 w 256"/>
                <a:gd name="T63" fmla="*/ 279450 h 256"/>
                <a:gd name="T64" fmla="*/ 136475 w 256"/>
                <a:gd name="T65" fmla="*/ 298946 h 256"/>
                <a:gd name="T66" fmla="*/ 129977 w 256"/>
                <a:gd name="T67" fmla="*/ 311944 h 256"/>
                <a:gd name="T68" fmla="*/ 66613 w 256"/>
                <a:gd name="T69" fmla="*/ 376932 h 2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56" h="256">
                  <a:moveTo>
                    <a:pt x="244" y="72"/>
                  </a:moveTo>
                  <a:cubicBezTo>
                    <a:pt x="237" y="72"/>
                    <a:pt x="232" y="67"/>
                    <a:pt x="232" y="60"/>
                  </a:cubicBezTo>
                  <a:cubicBezTo>
                    <a:pt x="232" y="41"/>
                    <a:pt x="232" y="41"/>
                    <a:pt x="232" y="41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90" y="83"/>
                    <a:pt x="187" y="84"/>
                    <a:pt x="184" y="84"/>
                  </a:cubicBezTo>
                  <a:cubicBezTo>
                    <a:pt x="177" y="84"/>
                    <a:pt x="172" y="79"/>
                    <a:pt x="172" y="72"/>
                  </a:cubicBezTo>
                  <a:cubicBezTo>
                    <a:pt x="172" y="69"/>
                    <a:pt x="173" y="66"/>
                    <a:pt x="176" y="64"/>
                  </a:cubicBezTo>
                  <a:cubicBezTo>
                    <a:pt x="215" y="24"/>
                    <a:pt x="215" y="24"/>
                    <a:pt x="215" y="24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189" y="24"/>
                    <a:pt x="184" y="19"/>
                    <a:pt x="184" y="12"/>
                  </a:cubicBezTo>
                  <a:cubicBezTo>
                    <a:pt x="184" y="5"/>
                    <a:pt x="189" y="0"/>
                    <a:pt x="19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67"/>
                    <a:pt x="251" y="72"/>
                    <a:pt x="244" y="72"/>
                  </a:cubicBezTo>
                  <a:moveTo>
                    <a:pt x="128" y="164"/>
                  </a:moveTo>
                  <a:cubicBezTo>
                    <a:pt x="108" y="164"/>
                    <a:pt x="92" y="148"/>
                    <a:pt x="92" y="128"/>
                  </a:cubicBezTo>
                  <a:cubicBezTo>
                    <a:pt x="92" y="108"/>
                    <a:pt x="108" y="92"/>
                    <a:pt x="128" y="92"/>
                  </a:cubicBezTo>
                  <a:cubicBezTo>
                    <a:pt x="148" y="92"/>
                    <a:pt x="164" y="108"/>
                    <a:pt x="164" y="128"/>
                  </a:cubicBezTo>
                  <a:cubicBezTo>
                    <a:pt x="164" y="148"/>
                    <a:pt x="148" y="164"/>
                    <a:pt x="128" y="164"/>
                  </a:cubicBezTo>
                  <a:moveTo>
                    <a:pt x="41" y="232"/>
                  </a:moveTo>
                  <a:cubicBezTo>
                    <a:pt x="60" y="232"/>
                    <a:pt x="60" y="232"/>
                    <a:pt x="60" y="232"/>
                  </a:cubicBezTo>
                  <a:cubicBezTo>
                    <a:pt x="67" y="232"/>
                    <a:pt x="72" y="237"/>
                    <a:pt x="72" y="244"/>
                  </a:cubicBezTo>
                  <a:cubicBezTo>
                    <a:pt x="72" y="251"/>
                    <a:pt x="67" y="256"/>
                    <a:pt x="60" y="256"/>
                  </a:cubicBez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89"/>
                    <a:pt x="5" y="184"/>
                    <a:pt x="12" y="184"/>
                  </a:cubicBezTo>
                  <a:cubicBezTo>
                    <a:pt x="19" y="184"/>
                    <a:pt x="24" y="189"/>
                    <a:pt x="24" y="196"/>
                  </a:cubicBezTo>
                  <a:cubicBezTo>
                    <a:pt x="24" y="215"/>
                    <a:pt x="24" y="215"/>
                    <a:pt x="24" y="215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66" y="173"/>
                    <a:pt x="69" y="172"/>
                    <a:pt x="72" y="172"/>
                  </a:cubicBezTo>
                  <a:cubicBezTo>
                    <a:pt x="79" y="172"/>
                    <a:pt x="84" y="177"/>
                    <a:pt x="84" y="184"/>
                  </a:cubicBezTo>
                  <a:cubicBezTo>
                    <a:pt x="84" y="187"/>
                    <a:pt x="83" y="190"/>
                    <a:pt x="80" y="192"/>
                  </a:cubicBezTo>
                  <a:lnTo>
                    <a:pt x="41" y="2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2586038" y="3795713"/>
              <a:ext cx="377825" cy="377825"/>
            </a:xfrm>
            <a:custGeom>
              <a:avLst/>
              <a:gdLst>
                <a:gd name="T0" fmla="*/ 371311 w 232"/>
                <a:gd name="T1" fmla="*/ 32571 h 232"/>
                <a:gd name="T2" fmla="*/ 275226 w 232"/>
                <a:gd name="T3" fmla="*/ 130284 h 232"/>
                <a:gd name="T4" fmla="*/ 306169 w 232"/>
                <a:gd name="T5" fmla="*/ 130284 h 232"/>
                <a:gd name="T6" fmla="*/ 325711 w 232"/>
                <a:gd name="T7" fmla="*/ 149827 h 232"/>
                <a:gd name="T8" fmla="*/ 306169 w 232"/>
                <a:gd name="T9" fmla="*/ 169370 h 232"/>
                <a:gd name="T10" fmla="*/ 227998 w 232"/>
                <a:gd name="T11" fmla="*/ 169370 h 232"/>
                <a:gd name="T12" fmla="*/ 208455 w 232"/>
                <a:gd name="T13" fmla="*/ 149827 h 232"/>
                <a:gd name="T14" fmla="*/ 208455 w 232"/>
                <a:gd name="T15" fmla="*/ 71656 h 232"/>
                <a:gd name="T16" fmla="*/ 227998 w 232"/>
                <a:gd name="T17" fmla="*/ 52114 h 232"/>
                <a:gd name="T18" fmla="*/ 247541 w 232"/>
                <a:gd name="T19" fmla="*/ 71656 h 232"/>
                <a:gd name="T20" fmla="*/ 247541 w 232"/>
                <a:gd name="T21" fmla="*/ 102599 h 232"/>
                <a:gd name="T22" fmla="*/ 345254 w 232"/>
                <a:gd name="T23" fmla="*/ 6514 h 232"/>
                <a:gd name="T24" fmla="*/ 358282 w 232"/>
                <a:gd name="T25" fmla="*/ 0 h 232"/>
                <a:gd name="T26" fmla="*/ 377825 w 232"/>
                <a:gd name="T27" fmla="*/ 19543 h 232"/>
                <a:gd name="T28" fmla="*/ 371311 w 232"/>
                <a:gd name="T29" fmla="*/ 32571 h 232"/>
                <a:gd name="T30" fmla="*/ 149827 w 232"/>
                <a:gd name="T31" fmla="*/ 325711 h 232"/>
                <a:gd name="T32" fmla="*/ 130284 w 232"/>
                <a:gd name="T33" fmla="*/ 306169 h 232"/>
                <a:gd name="T34" fmla="*/ 130284 w 232"/>
                <a:gd name="T35" fmla="*/ 275226 h 232"/>
                <a:gd name="T36" fmla="*/ 32571 w 232"/>
                <a:gd name="T37" fmla="*/ 371311 h 232"/>
                <a:gd name="T38" fmla="*/ 19543 w 232"/>
                <a:gd name="T39" fmla="*/ 377825 h 232"/>
                <a:gd name="T40" fmla="*/ 0 w 232"/>
                <a:gd name="T41" fmla="*/ 358282 h 232"/>
                <a:gd name="T42" fmla="*/ 6514 w 232"/>
                <a:gd name="T43" fmla="*/ 345254 h 232"/>
                <a:gd name="T44" fmla="*/ 102599 w 232"/>
                <a:gd name="T45" fmla="*/ 247541 h 232"/>
                <a:gd name="T46" fmla="*/ 71656 w 232"/>
                <a:gd name="T47" fmla="*/ 247541 h 232"/>
                <a:gd name="T48" fmla="*/ 52114 w 232"/>
                <a:gd name="T49" fmla="*/ 227998 h 232"/>
                <a:gd name="T50" fmla="*/ 71656 w 232"/>
                <a:gd name="T51" fmla="*/ 208455 h 232"/>
                <a:gd name="T52" fmla="*/ 149827 w 232"/>
                <a:gd name="T53" fmla="*/ 208455 h 232"/>
                <a:gd name="T54" fmla="*/ 169370 w 232"/>
                <a:gd name="T55" fmla="*/ 227998 h 232"/>
                <a:gd name="T56" fmla="*/ 169370 w 232"/>
                <a:gd name="T57" fmla="*/ 306169 h 232"/>
                <a:gd name="T58" fmla="*/ 149827 w 232"/>
                <a:gd name="T59" fmla="*/ 325711 h 23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32" h="232">
                  <a:moveTo>
                    <a:pt x="228" y="20"/>
                  </a:moveTo>
                  <a:cubicBezTo>
                    <a:pt x="169" y="80"/>
                    <a:pt x="169" y="80"/>
                    <a:pt x="169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95" y="80"/>
                    <a:pt x="200" y="85"/>
                    <a:pt x="200" y="92"/>
                  </a:cubicBezTo>
                  <a:cubicBezTo>
                    <a:pt x="200" y="99"/>
                    <a:pt x="195" y="104"/>
                    <a:pt x="188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33" y="104"/>
                    <a:pt x="128" y="99"/>
                    <a:pt x="128" y="92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28" y="37"/>
                    <a:pt x="133" y="32"/>
                    <a:pt x="140" y="32"/>
                  </a:cubicBezTo>
                  <a:cubicBezTo>
                    <a:pt x="147" y="32"/>
                    <a:pt x="152" y="37"/>
                    <a:pt x="152" y="44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212" y="4"/>
                    <a:pt x="212" y="4"/>
                    <a:pt x="212" y="4"/>
                  </a:cubicBezTo>
                  <a:cubicBezTo>
                    <a:pt x="214" y="1"/>
                    <a:pt x="217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5"/>
                    <a:pt x="231" y="18"/>
                    <a:pt x="228" y="20"/>
                  </a:cubicBezTo>
                  <a:moveTo>
                    <a:pt x="92" y="200"/>
                  </a:moveTo>
                  <a:cubicBezTo>
                    <a:pt x="85" y="200"/>
                    <a:pt x="80" y="195"/>
                    <a:pt x="80" y="188"/>
                  </a:cubicBezTo>
                  <a:cubicBezTo>
                    <a:pt x="80" y="169"/>
                    <a:pt x="80" y="169"/>
                    <a:pt x="80" y="169"/>
                  </a:cubicBezTo>
                  <a:cubicBezTo>
                    <a:pt x="20" y="228"/>
                    <a:pt x="20" y="228"/>
                    <a:pt x="20" y="228"/>
                  </a:cubicBezTo>
                  <a:cubicBezTo>
                    <a:pt x="18" y="231"/>
                    <a:pt x="15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217"/>
                    <a:pt x="1" y="214"/>
                    <a:pt x="4" y="21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37" y="152"/>
                    <a:pt x="32" y="147"/>
                    <a:pt x="32" y="140"/>
                  </a:cubicBezTo>
                  <a:cubicBezTo>
                    <a:pt x="32" y="133"/>
                    <a:pt x="37" y="128"/>
                    <a:pt x="44" y="128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9" y="128"/>
                    <a:pt x="104" y="133"/>
                    <a:pt x="104" y="140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04" y="195"/>
                    <a:pt x="99" y="200"/>
                    <a:pt x="92" y="20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6"/>
            <p:cNvSpPr>
              <a:spLocks noEditPoints="1"/>
            </p:cNvSpPr>
            <p:nvPr/>
          </p:nvSpPr>
          <p:spPr bwMode="auto">
            <a:xfrm>
              <a:off x="1857375" y="3795713"/>
              <a:ext cx="377825" cy="377825"/>
            </a:xfrm>
            <a:custGeom>
              <a:avLst/>
              <a:gdLst>
                <a:gd name="T0" fmla="*/ 377825 w 232"/>
                <a:gd name="T1" fmla="*/ 97713 h 232"/>
                <a:gd name="T2" fmla="*/ 377825 w 232"/>
                <a:gd name="T3" fmla="*/ 97713 h 232"/>
                <a:gd name="T4" fmla="*/ 358282 w 232"/>
                <a:gd name="T5" fmla="*/ 117256 h 232"/>
                <a:gd name="T6" fmla="*/ 338740 w 232"/>
                <a:gd name="T7" fmla="*/ 97713 h 232"/>
                <a:gd name="T8" fmla="*/ 338740 w 232"/>
                <a:gd name="T9" fmla="*/ 66771 h 232"/>
                <a:gd name="T10" fmla="*/ 241026 w 232"/>
                <a:gd name="T11" fmla="*/ 162856 h 232"/>
                <a:gd name="T12" fmla="*/ 227998 w 232"/>
                <a:gd name="T13" fmla="*/ 169370 h 232"/>
                <a:gd name="T14" fmla="*/ 208455 w 232"/>
                <a:gd name="T15" fmla="*/ 149827 h 232"/>
                <a:gd name="T16" fmla="*/ 214969 w 232"/>
                <a:gd name="T17" fmla="*/ 136799 h 232"/>
                <a:gd name="T18" fmla="*/ 311054 w 232"/>
                <a:gd name="T19" fmla="*/ 39085 h 232"/>
                <a:gd name="T20" fmla="*/ 280112 w 232"/>
                <a:gd name="T21" fmla="*/ 39085 h 232"/>
                <a:gd name="T22" fmla="*/ 260569 w 232"/>
                <a:gd name="T23" fmla="*/ 19543 h 232"/>
                <a:gd name="T24" fmla="*/ 280112 w 232"/>
                <a:gd name="T25" fmla="*/ 0 h 232"/>
                <a:gd name="T26" fmla="*/ 358282 w 232"/>
                <a:gd name="T27" fmla="*/ 0 h 232"/>
                <a:gd name="T28" fmla="*/ 377825 w 232"/>
                <a:gd name="T29" fmla="*/ 19543 h 232"/>
                <a:gd name="T30" fmla="*/ 377825 w 232"/>
                <a:gd name="T31" fmla="*/ 97713 h 232"/>
                <a:gd name="T32" fmla="*/ 162856 w 232"/>
                <a:gd name="T33" fmla="*/ 241026 h 232"/>
                <a:gd name="T34" fmla="*/ 66771 w 232"/>
                <a:gd name="T35" fmla="*/ 338740 h 232"/>
                <a:gd name="T36" fmla="*/ 97713 w 232"/>
                <a:gd name="T37" fmla="*/ 338740 h 232"/>
                <a:gd name="T38" fmla="*/ 117256 w 232"/>
                <a:gd name="T39" fmla="*/ 358282 h 232"/>
                <a:gd name="T40" fmla="*/ 97713 w 232"/>
                <a:gd name="T41" fmla="*/ 377825 h 232"/>
                <a:gd name="T42" fmla="*/ 19543 w 232"/>
                <a:gd name="T43" fmla="*/ 377825 h 232"/>
                <a:gd name="T44" fmla="*/ 0 w 232"/>
                <a:gd name="T45" fmla="*/ 358282 h 232"/>
                <a:gd name="T46" fmla="*/ 0 w 232"/>
                <a:gd name="T47" fmla="*/ 280112 h 232"/>
                <a:gd name="T48" fmla="*/ 19543 w 232"/>
                <a:gd name="T49" fmla="*/ 260569 h 232"/>
                <a:gd name="T50" fmla="*/ 39085 w 232"/>
                <a:gd name="T51" fmla="*/ 280112 h 232"/>
                <a:gd name="T52" fmla="*/ 39085 w 232"/>
                <a:gd name="T53" fmla="*/ 311054 h 232"/>
                <a:gd name="T54" fmla="*/ 136799 w 232"/>
                <a:gd name="T55" fmla="*/ 214969 h 232"/>
                <a:gd name="T56" fmla="*/ 149827 w 232"/>
                <a:gd name="T57" fmla="*/ 208455 h 232"/>
                <a:gd name="T58" fmla="*/ 169370 w 232"/>
                <a:gd name="T59" fmla="*/ 227998 h 232"/>
                <a:gd name="T60" fmla="*/ 162856 w 232"/>
                <a:gd name="T61" fmla="*/ 241026 h 2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32" h="232">
                  <a:moveTo>
                    <a:pt x="232" y="60"/>
                  </a:moveTo>
                  <a:cubicBezTo>
                    <a:pt x="232" y="60"/>
                    <a:pt x="232" y="60"/>
                    <a:pt x="232" y="60"/>
                  </a:cubicBezTo>
                  <a:cubicBezTo>
                    <a:pt x="232" y="67"/>
                    <a:pt x="227" y="72"/>
                    <a:pt x="220" y="72"/>
                  </a:cubicBezTo>
                  <a:cubicBezTo>
                    <a:pt x="213" y="72"/>
                    <a:pt x="208" y="67"/>
                    <a:pt x="208" y="60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148" y="100"/>
                    <a:pt x="148" y="100"/>
                    <a:pt x="148" y="100"/>
                  </a:cubicBezTo>
                  <a:cubicBezTo>
                    <a:pt x="146" y="103"/>
                    <a:pt x="143" y="104"/>
                    <a:pt x="140" y="104"/>
                  </a:cubicBezTo>
                  <a:cubicBezTo>
                    <a:pt x="133" y="104"/>
                    <a:pt x="128" y="99"/>
                    <a:pt x="128" y="92"/>
                  </a:cubicBezTo>
                  <a:cubicBezTo>
                    <a:pt x="128" y="89"/>
                    <a:pt x="129" y="86"/>
                    <a:pt x="132" y="84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5" y="24"/>
                    <a:pt x="160" y="19"/>
                    <a:pt x="160" y="12"/>
                  </a:cubicBezTo>
                  <a:cubicBezTo>
                    <a:pt x="160" y="5"/>
                    <a:pt x="165" y="0"/>
                    <a:pt x="172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lnTo>
                    <a:pt x="232" y="60"/>
                  </a:lnTo>
                  <a:close/>
                  <a:moveTo>
                    <a:pt x="100" y="148"/>
                  </a:moveTo>
                  <a:cubicBezTo>
                    <a:pt x="41" y="208"/>
                    <a:pt x="41" y="208"/>
                    <a:pt x="41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7" y="208"/>
                    <a:pt x="72" y="213"/>
                    <a:pt x="72" y="220"/>
                  </a:cubicBezTo>
                  <a:cubicBezTo>
                    <a:pt x="72" y="227"/>
                    <a:pt x="67" y="232"/>
                    <a:pt x="60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5"/>
                    <a:pt x="5" y="160"/>
                    <a:pt x="12" y="160"/>
                  </a:cubicBezTo>
                  <a:cubicBezTo>
                    <a:pt x="19" y="160"/>
                    <a:pt x="24" y="165"/>
                    <a:pt x="24" y="172"/>
                  </a:cubicBezTo>
                  <a:cubicBezTo>
                    <a:pt x="24" y="191"/>
                    <a:pt x="24" y="191"/>
                    <a:pt x="24" y="191"/>
                  </a:cubicBezTo>
                  <a:cubicBezTo>
                    <a:pt x="84" y="132"/>
                    <a:pt x="84" y="132"/>
                    <a:pt x="84" y="132"/>
                  </a:cubicBezTo>
                  <a:cubicBezTo>
                    <a:pt x="86" y="129"/>
                    <a:pt x="89" y="128"/>
                    <a:pt x="92" y="128"/>
                  </a:cubicBezTo>
                  <a:cubicBezTo>
                    <a:pt x="99" y="128"/>
                    <a:pt x="104" y="133"/>
                    <a:pt x="104" y="140"/>
                  </a:cubicBezTo>
                  <a:cubicBezTo>
                    <a:pt x="104" y="143"/>
                    <a:pt x="103" y="146"/>
                    <a:pt x="100" y="14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7"/>
            <p:cNvSpPr>
              <a:spLocks noEditPoints="1"/>
            </p:cNvSpPr>
            <p:nvPr/>
          </p:nvSpPr>
          <p:spPr bwMode="auto">
            <a:xfrm>
              <a:off x="1109663" y="3776663"/>
              <a:ext cx="415925" cy="415925"/>
            </a:xfrm>
            <a:custGeom>
              <a:avLst/>
              <a:gdLst>
                <a:gd name="T0" fmla="*/ 360685 w 256"/>
                <a:gd name="T1" fmla="*/ 250205 h 256"/>
                <a:gd name="T2" fmla="*/ 346063 w 256"/>
                <a:gd name="T3" fmla="*/ 285948 h 256"/>
                <a:gd name="T4" fmla="*/ 359060 w 256"/>
                <a:gd name="T5" fmla="*/ 349312 h 256"/>
                <a:gd name="T6" fmla="*/ 349312 w 256"/>
                <a:gd name="T7" fmla="*/ 360685 h 256"/>
                <a:gd name="T8" fmla="*/ 285948 w 256"/>
                <a:gd name="T9" fmla="*/ 344438 h 256"/>
                <a:gd name="T10" fmla="*/ 246955 w 256"/>
                <a:gd name="T11" fmla="*/ 360685 h 256"/>
                <a:gd name="T12" fmla="*/ 250205 w 256"/>
                <a:gd name="T13" fmla="*/ 360685 h 256"/>
                <a:gd name="T14" fmla="*/ 212837 w 256"/>
                <a:gd name="T15" fmla="*/ 415925 h 256"/>
                <a:gd name="T16" fmla="*/ 203088 w 256"/>
                <a:gd name="T17" fmla="*/ 415925 h 256"/>
                <a:gd name="T18" fmla="*/ 165720 w 256"/>
                <a:gd name="T19" fmla="*/ 359060 h 256"/>
                <a:gd name="T20" fmla="*/ 128352 w 256"/>
                <a:gd name="T21" fmla="*/ 342813 h 256"/>
                <a:gd name="T22" fmla="*/ 129977 w 256"/>
                <a:gd name="T23" fmla="*/ 346063 h 256"/>
                <a:gd name="T24" fmla="*/ 64988 w 256"/>
                <a:gd name="T25" fmla="*/ 359060 h 256"/>
                <a:gd name="T26" fmla="*/ 56865 w 256"/>
                <a:gd name="T27" fmla="*/ 350937 h 256"/>
                <a:gd name="T28" fmla="*/ 71487 w 256"/>
                <a:gd name="T29" fmla="*/ 284324 h 256"/>
                <a:gd name="T30" fmla="*/ 56865 w 256"/>
                <a:gd name="T31" fmla="*/ 250205 h 256"/>
                <a:gd name="T32" fmla="*/ 0 w 256"/>
                <a:gd name="T33" fmla="*/ 212837 h 256"/>
                <a:gd name="T34" fmla="*/ 0 w 256"/>
                <a:gd name="T35" fmla="*/ 203088 h 256"/>
                <a:gd name="T36" fmla="*/ 56865 w 256"/>
                <a:gd name="T37" fmla="*/ 165720 h 256"/>
                <a:gd name="T38" fmla="*/ 71487 w 256"/>
                <a:gd name="T39" fmla="*/ 129977 h 256"/>
                <a:gd name="T40" fmla="*/ 55240 w 256"/>
                <a:gd name="T41" fmla="*/ 64988 h 256"/>
                <a:gd name="T42" fmla="*/ 64988 w 256"/>
                <a:gd name="T43" fmla="*/ 56865 h 256"/>
                <a:gd name="T44" fmla="*/ 129977 w 256"/>
                <a:gd name="T45" fmla="*/ 69862 h 256"/>
                <a:gd name="T46" fmla="*/ 165720 w 256"/>
                <a:gd name="T47" fmla="*/ 55240 h 256"/>
                <a:gd name="T48" fmla="*/ 203088 w 256"/>
                <a:gd name="T49" fmla="*/ 0 h 256"/>
                <a:gd name="T50" fmla="*/ 212837 w 256"/>
                <a:gd name="T51" fmla="*/ 0 h 256"/>
                <a:gd name="T52" fmla="*/ 250205 w 256"/>
                <a:gd name="T53" fmla="*/ 55240 h 256"/>
                <a:gd name="T54" fmla="*/ 285948 w 256"/>
                <a:gd name="T55" fmla="*/ 69862 h 256"/>
                <a:gd name="T56" fmla="*/ 350937 w 256"/>
                <a:gd name="T57" fmla="*/ 55240 h 256"/>
                <a:gd name="T58" fmla="*/ 360685 w 256"/>
                <a:gd name="T59" fmla="*/ 64988 h 256"/>
                <a:gd name="T60" fmla="*/ 346063 w 256"/>
                <a:gd name="T61" fmla="*/ 129977 h 256"/>
                <a:gd name="T62" fmla="*/ 360685 w 256"/>
                <a:gd name="T63" fmla="*/ 165720 h 256"/>
                <a:gd name="T64" fmla="*/ 415925 w 256"/>
                <a:gd name="T65" fmla="*/ 203088 h 256"/>
                <a:gd name="T66" fmla="*/ 415925 w 256"/>
                <a:gd name="T67" fmla="*/ 212837 h 256"/>
                <a:gd name="T68" fmla="*/ 360685 w 256"/>
                <a:gd name="T69" fmla="*/ 250205 h 256"/>
                <a:gd name="T70" fmla="*/ 207963 w 256"/>
                <a:gd name="T71" fmla="*/ 90984 h 256"/>
                <a:gd name="T72" fmla="*/ 90984 w 256"/>
                <a:gd name="T73" fmla="*/ 207963 h 256"/>
                <a:gd name="T74" fmla="*/ 207963 w 256"/>
                <a:gd name="T75" fmla="*/ 324941 h 256"/>
                <a:gd name="T76" fmla="*/ 324941 w 256"/>
                <a:gd name="T77" fmla="*/ 207963 h 256"/>
                <a:gd name="T78" fmla="*/ 207963 w 256"/>
                <a:gd name="T79" fmla="*/ 90984 h 256"/>
                <a:gd name="T80" fmla="*/ 207963 w 256"/>
                <a:gd name="T81" fmla="*/ 285948 h 256"/>
                <a:gd name="T82" fmla="*/ 129977 w 256"/>
                <a:gd name="T83" fmla="*/ 207963 h 256"/>
                <a:gd name="T84" fmla="*/ 207963 w 256"/>
                <a:gd name="T85" fmla="*/ 129977 h 256"/>
                <a:gd name="T86" fmla="*/ 285948 w 256"/>
                <a:gd name="T87" fmla="*/ 207963 h 256"/>
                <a:gd name="T88" fmla="*/ 207963 w 256"/>
                <a:gd name="T89" fmla="*/ 285948 h 256"/>
                <a:gd name="T90" fmla="*/ 207963 w 256"/>
                <a:gd name="T91" fmla="*/ 168970 h 256"/>
                <a:gd name="T92" fmla="*/ 168970 w 256"/>
                <a:gd name="T93" fmla="*/ 207963 h 256"/>
                <a:gd name="T94" fmla="*/ 207963 w 256"/>
                <a:gd name="T95" fmla="*/ 246955 h 256"/>
                <a:gd name="T96" fmla="*/ 246955 w 256"/>
                <a:gd name="T97" fmla="*/ 207963 h 256"/>
                <a:gd name="T98" fmla="*/ 207963 w 256"/>
                <a:gd name="T99" fmla="*/ 168970 h 25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56">
                  <a:moveTo>
                    <a:pt x="222" y="154"/>
                  </a:moveTo>
                  <a:cubicBezTo>
                    <a:pt x="220" y="162"/>
                    <a:pt x="217" y="169"/>
                    <a:pt x="213" y="176"/>
                  </a:cubicBezTo>
                  <a:cubicBezTo>
                    <a:pt x="213" y="177"/>
                    <a:pt x="234" y="203"/>
                    <a:pt x="221" y="215"/>
                  </a:cubicBezTo>
                  <a:cubicBezTo>
                    <a:pt x="215" y="222"/>
                    <a:pt x="215" y="222"/>
                    <a:pt x="215" y="222"/>
                  </a:cubicBezTo>
                  <a:cubicBezTo>
                    <a:pt x="205" y="231"/>
                    <a:pt x="182" y="216"/>
                    <a:pt x="176" y="212"/>
                  </a:cubicBezTo>
                  <a:cubicBezTo>
                    <a:pt x="169" y="217"/>
                    <a:pt x="161" y="220"/>
                    <a:pt x="152" y="222"/>
                  </a:cubicBezTo>
                  <a:cubicBezTo>
                    <a:pt x="154" y="222"/>
                    <a:pt x="154" y="222"/>
                    <a:pt x="154" y="222"/>
                  </a:cubicBezTo>
                  <a:cubicBezTo>
                    <a:pt x="154" y="222"/>
                    <a:pt x="150" y="256"/>
                    <a:pt x="131" y="256"/>
                  </a:cubicBezTo>
                  <a:cubicBezTo>
                    <a:pt x="125" y="256"/>
                    <a:pt x="125" y="256"/>
                    <a:pt x="125" y="256"/>
                  </a:cubicBezTo>
                  <a:cubicBezTo>
                    <a:pt x="111" y="256"/>
                    <a:pt x="103" y="227"/>
                    <a:pt x="102" y="221"/>
                  </a:cubicBezTo>
                  <a:cubicBezTo>
                    <a:pt x="94" y="219"/>
                    <a:pt x="86" y="216"/>
                    <a:pt x="79" y="211"/>
                  </a:cubicBezTo>
                  <a:cubicBezTo>
                    <a:pt x="80" y="213"/>
                    <a:pt x="80" y="213"/>
                    <a:pt x="80" y="213"/>
                  </a:cubicBezTo>
                  <a:cubicBezTo>
                    <a:pt x="80" y="213"/>
                    <a:pt x="53" y="234"/>
                    <a:pt x="40" y="221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25" y="206"/>
                    <a:pt x="41" y="180"/>
                    <a:pt x="44" y="175"/>
                  </a:cubicBezTo>
                  <a:cubicBezTo>
                    <a:pt x="40" y="169"/>
                    <a:pt x="37" y="162"/>
                    <a:pt x="35" y="154"/>
                  </a:cubicBezTo>
                  <a:cubicBezTo>
                    <a:pt x="29" y="153"/>
                    <a:pt x="0" y="145"/>
                    <a:pt x="0" y="13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08"/>
                    <a:pt x="28" y="103"/>
                    <a:pt x="35" y="102"/>
                  </a:cubicBezTo>
                  <a:cubicBezTo>
                    <a:pt x="37" y="94"/>
                    <a:pt x="40" y="87"/>
                    <a:pt x="44" y="80"/>
                  </a:cubicBezTo>
                  <a:cubicBezTo>
                    <a:pt x="41" y="76"/>
                    <a:pt x="24" y="50"/>
                    <a:pt x="34" y="4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51" y="23"/>
                    <a:pt x="75" y="39"/>
                    <a:pt x="80" y="43"/>
                  </a:cubicBezTo>
                  <a:cubicBezTo>
                    <a:pt x="87" y="39"/>
                    <a:pt x="94" y="36"/>
                    <a:pt x="102" y="34"/>
                  </a:cubicBezTo>
                  <a:cubicBezTo>
                    <a:pt x="104" y="27"/>
                    <a:pt x="112" y="0"/>
                    <a:pt x="125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47" y="0"/>
                    <a:pt x="153" y="26"/>
                    <a:pt x="154" y="34"/>
                  </a:cubicBezTo>
                  <a:cubicBezTo>
                    <a:pt x="162" y="36"/>
                    <a:pt x="169" y="39"/>
                    <a:pt x="176" y="43"/>
                  </a:cubicBezTo>
                  <a:cubicBezTo>
                    <a:pt x="182" y="39"/>
                    <a:pt x="206" y="24"/>
                    <a:pt x="216" y="34"/>
                  </a:cubicBezTo>
                  <a:cubicBezTo>
                    <a:pt x="222" y="40"/>
                    <a:pt x="222" y="40"/>
                    <a:pt x="222" y="40"/>
                  </a:cubicBezTo>
                  <a:cubicBezTo>
                    <a:pt x="233" y="51"/>
                    <a:pt x="217" y="74"/>
                    <a:pt x="213" y="80"/>
                  </a:cubicBezTo>
                  <a:cubicBezTo>
                    <a:pt x="217" y="87"/>
                    <a:pt x="220" y="94"/>
                    <a:pt x="222" y="102"/>
                  </a:cubicBezTo>
                  <a:cubicBezTo>
                    <a:pt x="224" y="102"/>
                    <a:pt x="256" y="107"/>
                    <a:pt x="256" y="125"/>
                  </a:cubicBezTo>
                  <a:cubicBezTo>
                    <a:pt x="256" y="131"/>
                    <a:pt x="256" y="131"/>
                    <a:pt x="256" y="131"/>
                  </a:cubicBezTo>
                  <a:cubicBezTo>
                    <a:pt x="256" y="144"/>
                    <a:pt x="229" y="152"/>
                    <a:pt x="222" y="154"/>
                  </a:cubicBezTo>
                  <a:moveTo>
                    <a:pt x="128" y="56"/>
                  </a:moveTo>
                  <a:cubicBezTo>
                    <a:pt x="88" y="56"/>
                    <a:pt x="56" y="88"/>
                    <a:pt x="56" y="128"/>
                  </a:cubicBezTo>
                  <a:cubicBezTo>
                    <a:pt x="56" y="168"/>
                    <a:pt x="88" y="200"/>
                    <a:pt x="128" y="200"/>
                  </a:cubicBezTo>
                  <a:cubicBezTo>
                    <a:pt x="168" y="200"/>
                    <a:pt x="200" y="168"/>
                    <a:pt x="200" y="128"/>
                  </a:cubicBezTo>
                  <a:cubicBezTo>
                    <a:pt x="200" y="88"/>
                    <a:pt x="168" y="56"/>
                    <a:pt x="128" y="56"/>
                  </a:cubicBezTo>
                  <a:moveTo>
                    <a:pt x="128" y="176"/>
                  </a:moveTo>
                  <a:cubicBezTo>
                    <a:pt x="101" y="176"/>
                    <a:pt x="80" y="155"/>
                    <a:pt x="80" y="128"/>
                  </a:cubicBezTo>
                  <a:cubicBezTo>
                    <a:pt x="80" y="101"/>
                    <a:pt x="101" y="80"/>
                    <a:pt x="128" y="80"/>
                  </a:cubicBezTo>
                  <a:cubicBezTo>
                    <a:pt x="155" y="80"/>
                    <a:pt x="176" y="101"/>
                    <a:pt x="176" y="128"/>
                  </a:cubicBezTo>
                  <a:cubicBezTo>
                    <a:pt x="176" y="155"/>
                    <a:pt x="155" y="176"/>
                    <a:pt x="128" y="176"/>
                  </a:cubicBezTo>
                  <a:moveTo>
                    <a:pt x="128" y="104"/>
                  </a:moveTo>
                  <a:cubicBezTo>
                    <a:pt x="115" y="104"/>
                    <a:pt x="104" y="115"/>
                    <a:pt x="104" y="128"/>
                  </a:cubicBezTo>
                  <a:cubicBezTo>
                    <a:pt x="104" y="141"/>
                    <a:pt x="115" y="152"/>
                    <a:pt x="128" y="152"/>
                  </a:cubicBezTo>
                  <a:cubicBezTo>
                    <a:pt x="141" y="152"/>
                    <a:pt x="152" y="141"/>
                    <a:pt x="152" y="128"/>
                  </a:cubicBezTo>
                  <a:cubicBezTo>
                    <a:pt x="152" y="115"/>
                    <a:pt x="141" y="104"/>
                    <a:pt x="128" y="10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8"/>
            <p:cNvSpPr>
              <a:spLocks noEditPoints="1"/>
            </p:cNvSpPr>
            <p:nvPr/>
          </p:nvSpPr>
          <p:spPr bwMode="auto">
            <a:xfrm>
              <a:off x="381000" y="3814763"/>
              <a:ext cx="415925" cy="344487"/>
            </a:xfrm>
            <a:custGeom>
              <a:avLst/>
              <a:gdLst>
                <a:gd name="T0" fmla="*/ 415925 w 256"/>
                <a:gd name="T1" fmla="*/ 324988 h 212"/>
                <a:gd name="T2" fmla="*/ 396429 w 256"/>
                <a:gd name="T3" fmla="*/ 344487 h 212"/>
                <a:gd name="T4" fmla="*/ 396429 w 256"/>
                <a:gd name="T5" fmla="*/ 344487 h 212"/>
                <a:gd name="T6" fmla="*/ 19496 w 256"/>
                <a:gd name="T7" fmla="*/ 344487 h 212"/>
                <a:gd name="T8" fmla="*/ 19496 w 256"/>
                <a:gd name="T9" fmla="*/ 344487 h 212"/>
                <a:gd name="T10" fmla="*/ 19496 w 256"/>
                <a:gd name="T11" fmla="*/ 344487 h 212"/>
                <a:gd name="T12" fmla="*/ 0 w 256"/>
                <a:gd name="T13" fmla="*/ 324988 h 212"/>
                <a:gd name="T14" fmla="*/ 3249 w 256"/>
                <a:gd name="T15" fmla="*/ 313613 h 212"/>
                <a:gd name="T16" fmla="*/ 3249 w 256"/>
                <a:gd name="T17" fmla="*/ 313613 h 212"/>
                <a:gd name="T18" fmla="*/ 191715 w 256"/>
                <a:gd name="T19" fmla="*/ 8125 h 212"/>
                <a:gd name="T20" fmla="*/ 191715 w 256"/>
                <a:gd name="T21" fmla="*/ 8125 h 212"/>
                <a:gd name="T22" fmla="*/ 207963 w 256"/>
                <a:gd name="T23" fmla="*/ 0 h 212"/>
                <a:gd name="T24" fmla="*/ 224210 w 256"/>
                <a:gd name="T25" fmla="*/ 9750 h 212"/>
                <a:gd name="T26" fmla="*/ 224210 w 256"/>
                <a:gd name="T27" fmla="*/ 9750 h 212"/>
                <a:gd name="T28" fmla="*/ 412676 w 256"/>
                <a:gd name="T29" fmla="*/ 315238 h 212"/>
                <a:gd name="T30" fmla="*/ 412676 w 256"/>
                <a:gd name="T31" fmla="*/ 315238 h 212"/>
                <a:gd name="T32" fmla="*/ 415925 w 256"/>
                <a:gd name="T33" fmla="*/ 324988 h 212"/>
                <a:gd name="T34" fmla="*/ 233958 w 256"/>
                <a:gd name="T35" fmla="*/ 110496 h 212"/>
                <a:gd name="T36" fmla="*/ 207963 w 256"/>
                <a:gd name="T37" fmla="*/ 84497 h 212"/>
                <a:gd name="T38" fmla="*/ 181967 w 256"/>
                <a:gd name="T39" fmla="*/ 110496 h 212"/>
                <a:gd name="T40" fmla="*/ 181967 w 256"/>
                <a:gd name="T41" fmla="*/ 207992 h 212"/>
                <a:gd name="T42" fmla="*/ 207963 w 256"/>
                <a:gd name="T43" fmla="*/ 233991 h 212"/>
                <a:gd name="T44" fmla="*/ 233958 w 256"/>
                <a:gd name="T45" fmla="*/ 207992 h 212"/>
                <a:gd name="T46" fmla="*/ 233958 w 256"/>
                <a:gd name="T47" fmla="*/ 110496 h 212"/>
                <a:gd name="T48" fmla="*/ 207963 w 256"/>
                <a:gd name="T49" fmla="*/ 253490 h 212"/>
                <a:gd name="T50" fmla="*/ 181967 w 256"/>
                <a:gd name="T51" fmla="*/ 279489 h 212"/>
                <a:gd name="T52" fmla="*/ 207963 w 256"/>
                <a:gd name="T53" fmla="*/ 305488 h 212"/>
                <a:gd name="T54" fmla="*/ 233958 w 256"/>
                <a:gd name="T55" fmla="*/ 279489 h 212"/>
                <a:gd name="T56" fmla="*/ 207963 w 256"/>
                <a:gd name="T57" fmla="*/ 253490 h 2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6" h="212">
                  <a:moveTo>
                    <a:pt x="256" y="200"/>
                  </a:moveTo>
                  <a:cubicBezTo>
                    <a:pt x="256" y="207"/>
                    <a:pt x="251" y="212"/>
                    <a:pt x="244" y="212"/>
                  </a:cubicBezTo>
                  <a:cubicBezTo>
                    <a:pt x="244" y="212"/>
                    <a:pt x="244" y="212"/>
                    <a:pt x="244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5" y="212"/>
                    <a:pt x="0" y="207"/>
                    <a:pt x="0" y="200"/>
                  </a:cubicBezTo>
                  <a:cubicBezTo>
                    <a:pt x="0" y="198"/>
                    <a:pt x="1" y="195"/>
                    <a:pt x="2" y="193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20" y="2"/>
                    <a:pt x="124" y="0"/>
                    <a:pt x="128" y="0"/>
                  </a:cubicBezTo>
                  <a:cubicBezTo>
                    <a:pt x="132" y="0"/>
                    <a:pt x="136" y="2"/>
                    <a:pt x="138" y="6"/>
                  </a:cubicBezTo>
                  <a:cubicBezTo>
                    <a:pt x="138" y="6"/>
                    <a:pt x="138" y="6"/>
                    <a:pt x="138" y="6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4" y="194"/>
                    <a:pt x="254" y="194"/>
                    <a:pt x="254" y="194"/>
                  </a:cubicBezTo>
                  <a:cubicBezTo>
                    <a:pt x="255" y="196"/>
                    <a:pt x="256" y="198"/>
                    <a:pt x="256" y="200"/>
                  </a:cubicBezTo>
                  <a:moveTo>
                    <a:pt x="144" y="68"/>
                  </a:moveTo>
                  <a:cubicBezTo>
                    <a:pt x="144" y="59"/>
                    <a:pt x="137" y="52"/>
                    <a:pt x="128" y="52"/>
                  </a:cubicBezTo>
                  <a:cubicBezTo>
                    <a:pt x="119" y="52"/>
                    <a:pt x="112" y="59"/>
                    <a:pt x="112" y="6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37"/>
                    <a:pt x="119" y="144"/>
                    <a:pt x="128" y="144"/>
                  </a:cubicBezTo>
                  <a:cubicBezTo>
                    <a:pt x="137" y="144"/>
                    <a:pt x="144" y="137"/>
                    <a:pt x="144" y="128"/>
                  </a:cubicBezTo>
                  <a:lnTo>
                    <a:pt x="144" y="68"/>
                  </a:lnTo>
                  <a:close/>
                  <a:moveTo>
                    <a:pt x="128" y="156"/>
                  </a:moveTo>
                  <a:cubicBezTo>
                    <a:pt x="119" y="156"/>
                    <a:pt x="112" y="163"/>
                    <a:pt x="112" y="172"/>
                  </a:cubicBezTo>
                  <a:cubicBezTo>
                    <a:pt x="112" y="181"/>
                    <a:pt x="119" y="188"/>
                    <a:pt x="128" y="188"/>
                  </a:cubicBezTo>
                  <a:cubicBezTo>
                    <a:pt x="137" y="188"/>
                    <a:pt x="144" y="181"/>
                    <a:pt x="144" y="172"/>
                  </a:cubicBezTo>
                  <a:cubicBezTo>
                    <a:pt x="144" y="163"/>
                    <a:pt x="137" y="156"/>
                    <a:pt x="128" y="15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9"/>
            <p:cNvSpPr>
              <a:spLocks noEditPoints="1"/>
            </p:cNvSpPr>
            <p:nvPr/>
          </p:nvSpPr>
          <p:spPr bwMode="auto">
            <a:xfrm>
              <a:off x="8394700" y="3046413"/>
              <a:ext cx="415925" cy="417512"/>
            </a:xfrm>
            <a:custGeom>
              <a:avLst/>
              <a:gdLst>
                <a:gd name="T0" fmla="*/ 396429 w 256"/>
                <a:gd name="T1" fmla="*/ 150043 h 256"/>
                <a:gd name="T2" fmla="*/ 376932 w 256"/>
                <a:gd name="T3" fmla="*/ 150043 h 256"/>
                <a:gd name="T4" fmla="*/ 365559 w 256"/>
                <a:gd name="T5" fmla="*/ 150043 h 256"/>
                <a:gd name="T6" fmla="*/ 311944 w 256"/>
                <a:gd name="T7" fmla="*/ 150043 h 256"/>
                <a:gd name="T8" fmla="*/ 292447 w 256"/>
                <a:gd name="T9" fmla="*/ 130473 h 256"/>
                <a:gd name="T10" fmla="*/ 311944 w 256"/>
                <a:gd name="T11" fmla="*/ 110902 h 256"/>
                <a:gd name="T12" fmla="*/ 346063 w 256"/>
                <a:gd name="T13" fmla="*/ 110902 h 256"/>
                <a:gd name="T14" fmla="*/ 207963 w 256"/>
                <a:gd name="T15" fmla="*/ 39142 h 256"/>
                <a:gd name="T16" fmla="*/ 38993 w 256"/>
                <a:gd name="T17" fmla="*/ 208756 h 256"/>
                <a:gd name="T18" fmla="*/ 19496 w 256"/>
                <a:gd name="T19" fmla="*/ 228327 h 256"/>
                <a:gd name="T20" fmla="*/ 0 w 256"/>
                <a:gd name="T21" fmla="*/ 208756 h 256"/>
                <a:gd name="T22" fmla="*/ 207963 w 256"/>
                <a:gd name="T23" fmla="*/ 0 h 256"/>
                <a:gd name="T24" fmla="*/ 376932 w 256"/>
                <a:gd name="T25" fmla="*/ 88069 h 256"/>
                <a:gd name="T26" fmla="*/ 376932 w 256"/>
                <a:gd name="T27" fmla="*/ 52189 h 256"/>
                <a:gd name="T28" fmla="*/ 396429 w 256"/>
                <a:gd name="T29" fmla="*/ 32618 h 256"/>
                <a:gd name="T30" fmla="*/ 415925 w 256"/>
                <a:gd name="T31" fmla="*/ 52189 h 256"/>
                <a:gd name="T32" fmla="*/ 415925 w 256"/>
                <a:gd name="T33" fmla="*/ 130473 h 256"/>
                <a:gd name="T34" fmla="*/ 396429 w 256"/>
                <a:gd name="T35" fmla="*/ 150043 h 256"/>
                <a:gd name="T36" fmla="*/ 19496 w 256"/>
                <a:gd name="T37" fmla="*/ 267469 h 256"/>
                <a:gd name="T38" fmla="*/ 103981 w 256"/>
                <a:gd name="T39" fmla="*/ 267469 h 256"/>
                <a:gd name="T40" fmla="*/ 123478 w 256"/>
                <a:gd name="T41" fmla="*/ 287040 h 256"/>
                <a:gd name="T42" fmla="*/ 103981 w 256"/>
                <a:gd name="T43" fmla="*/ 306610 h 256"/>
                <a:gd name="T44" fmla="*/ 69862 w 256"/>
                <a:gd name="T45" fmla="*/ 306610 h 256"/>
                <a:gd name="T46" fmla="*/ 207963 w 256"/>
                <a:gd name="T47" fmla="*/ 378370 h 256"/>
                <a:gd name="T48" fmla="*/ 376932 w 256"/>
                <a:gd name="T49" fmla="*/ 208756 h 256"/>
                <a:gd name="T50" fmla="*/ 396429 w 256"/>
                <a:gd name="T51" fmla="*/ 189185 h 256"/>
                <a:gd name="T52" fmla="*/ 415925 w 256"/>
                <a:gd name="T53" fmla="*/ 208756 h 256"/>
                <a:gd name="T54" fmla="*/ 207963 w 256"/>
                <a:gd name="T55" fmla="*/ 417512 h 256"/>
                <a:gd name="T56" fmla="*/ 38993 w 256"/>
                <a:gd name="T57" fmla="*/ 329443 h 256"/>
                <a:gd name="T58" fmla="*/ 38993 w 256"/>
                <a:gd name="T59" fmla="*/ 365323 h 256"/>
                <a:gd name="T60" fmla="*/ 19496 w 256"/>
                <a:gd name="T61" fmla="*/ 384894 h 256"/>
                <a:gd name="T62" fmla="*/ 0 w 256"/>
                <a:gd name="T63" fmla="*/ 365323 h 256"/>
                <a:gd name="T64" fmla="*/ 0 w 256"/>
                <a:gd name="T65" fmla="*/ 287040 h 256"/>
                <a:gd name="T66" fmla="*/ 19496 w 256"/>
                <a:gd name="T67" fmla="*/ 267469 h 2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6" h="256">
                  <a:moveTo>
                    <a:pt x="244" y="92"/>
                  </a:moveTo>
                  <a:cubicBezTo>
                    <a:pt x="232" y="92"/>
                    <a:pt x="232" y="92"/>
                    <a:pt x="232" y="92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192" y="92"/>
                    <a:pt x="192" y="92"/>
                    <a:pt x="192" y="92"/>
                  </a:cubicBezTo>
                  <a:cubicBezTo>
                    <a:pt x="185" y="92"/>
                    <a:pt x="180" y="87"/>
                    <a:pt x="180" y="80"/>
                  </a:cubicBezTo>
                  <a:cubicBezTo>
                    <a:pt x="180" y="73"/>
                    <a:pt x="185" y="68"/>
                    <a:pt x="192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194" y="41"/>
                    <a:pt x="163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  <a:cubicBezTo>
                    <a:pt x="24" y="135"/>
                    <a:pt x="19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71" y="0"/>
                    <a:pt x="209" y="21"/>
                    <a:pt x="232" y="54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232" y="25"/>
                    <a:pt x="237" y="20"/>
                    <a:pt x="244" y="20"/>
                  </a:cubicBezTo>
                  <a:cubicBezTo>
                    <a:pt x="251" y="20"/>
                    <a:pt x="256" y="25"/>
                    <a:pt x="256" y="32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87"/>
                    <a:pt x="251" y="92"/>
                    <a:pt x="244" y="92"/>
                  </a:cubicBezTo>
                  <a:moveTo>
                    <a:pt x="12" y="164"/>
                  </a:moveTo>
                  <a:cubicBezTo>
                    <a:pt x="64" y="164"/>
                    <a:pt x="64" y="164"/>
                    <a:pt x="64" y="164"/>
                  </a:cubicBezTo>
                  <a:cubicBezTo>
                    <a:pt x="71" y="164"/>
                    <a:pt x="76" y="169"/>
                    <a:pt x="76" y="176"/>
                  </a:cubicBezTo>
                  <a:cubicBezTo>
                    <a:pt x="76" y="183"/>
                    <a:pt x="71" y="188"/>
                    <a:pt x="64" y="188"/>
                  </a:cubicBezTo>
                  <a:cubicBezTo>
                    <a:pt x="43" y="188"/>
                    <a:pt x="43" y="188"/>
                    <a:pt x="43" y="188"/>
                  </a:cubicBezTo>
                  <a:cubicBezTo>
                    <a:pt x="62" y="215"/>
                    <a:pt x="93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121"/>
                    <a:pt x="237" y="116"/>
                    <a:pt x="244" y="116"/>
                  </a:cubicBezTo>
                  <a:cubicBezTo>
                    <a:pt x="251" y="116"/>
                    <a:pt x="256" y="121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cubicBezTo>
                    <a:pt x="85" y="256"/>
                    <a:pt x="47" y="235"/>
                    <a:pt x="24" y="202"/>
                  </a:cubicBezTo>
                  <a:cubicBezTo>
                    <a:pt x="24" y="224"/>
                    <a:pt x="24" y="224"/>
                    <a:pt x="24" y="224"/>
                  </a:cubicBezTo>
                  <a:cubicBezTo>
                    <a:pt x="24" y="231"/>
                    <a:pt x="19" y="236"/>
                    <a:pt x="12" y="236"/>
                  </a:cubicBezTo>
                  <a:cubicBezTo>
                    <a:pt x="5" y="236"/>
                    <a:pt x="0" y="231"/>
                    <a:pt x="0" y="224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169"/>
                    <a:pt x="5" y="164"/>
                    <a:pt x="12" y="16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7666038" y="3046413"/>
              <a:ext cx="415925" cy="417512"/>
            </a:xfrm>
            <a:custGeom>
              <a:avLst/>
              <a:gdLst>
                <a:gd name="T0" fmla="*/ 396429 w 256"/>
                <a:gd name="T1" fmla="*/ 150043 h 256"/>
                <a:gd name="T2" fmla="*/ 311944 w 256"/>
                <a:gd name="T3" fmla="*/ 150043 h 256"/>
                <a:gd name="T4" fmla="*/ 292447 w 256"/>
                <a:gd name="T5" fmla="*/ 130473 h 256"/>
                <a:gd name="T6" fmla="*/ 311944 w 256"/>
                <a:gd name="T7" fmla="*/ 110902 h 256"/>
                <a:gd name="T8" fmla="*/ 346063 w 256"/>
                <a:gd name="T9" fmla="*/ 110902 h 256"/>
                <a:gd name="T10" fmla="*/ 207963 w 256"/>
                <a:gd name="T11" fmla="*/ 39142 h 256"/>
                <a:gd name="T12" fmla="*/ 38993 w 256"/>
                <a:gd name="T13" fmla="*/ 208756 h 256"/>
                <a:gd name="T14" fmla="*/ 207963 w 256"/>
                <a:gd name="T15" fmla="*/ 378370 h 256"/>
                <a:gd name="T16" fmla="*/ 376932 w 256"/>
                <a:gd name="T17" fmla="*/ 208756 h 256"/>
                <a:gd name="T18" fmla="*/ 396429 w 256"/>
                <a:gd name="T19" fmla="*/ 189185 h 256"/>
                <a:gd name="T20" fmla="*/ 415925 w 256"/>
                <a:gd name="T21" fmla="*/ 208756 h 256"/>
                <a:gd name="T22" fmla="*/ 207963 w 256"/>
                <a:gd name="T23" fmla="*/ 417512 h 256"/>
                <a:gd name="T24" fmla="*/ 0 w 256"/>
                <a:gd name="T25" fmla="*/ 208756 h 256"/>
                <a:gd name="T26" fmla="*/ 207963 w 256"/>
                <a:gd name="T27" fmla="*/ 0 h 256"/>
                <a:gd name="T28" fmla="*/ 376932 w 256"/>
                <a:gd name="T29" fmla="*/ 88069 h 256"/>
                <a:gd name="T30" fmla="*/ 376932 w 256"/>
                <a:gd name="T31" fmla="*/ 52189 h 256"/>
                <a:gd name="T32" fmla="*/ 396429 w 256"/>
                <a:gd name="T33" fmla="*/ 32618 h 256"/>
                <a:gd name="T34" fmla="*/ 415925 w 256"/>
                <a:gd name="T35" fmla="*/ 52189 h 256"/>
                <a:gd name="T36" fmla="*/ 415925 w 256"/>
                <a:gd name="T37" fmla="*/ 130473 h 256"/>
                <a:gd name="T38" fmla="*/ 396429 w 256"/>
                <a:gd name="T39" fmla="*/ 150043 h 2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56" h="256">
                  <a:moveTo>
                    <a:pt x="244" y="92"/>
                  </a:moveTo>
                  <a:cubicBezTo>
                    <a:pt x="192" y="92"/>
                    <a:pt x="192" y="92"/>
                    <a:pt x="192" y="92"/>
                  </a:cubicBezTo>
                  <a:cubicBezTo>
                    <a:pt x="185" y="92"/>
                    <a:pt x="180" y="87"/>
                    <a:pt x="180" y="80"/>
                  </a:cubicBezTo>
                  <a:cubicBezTo>
                    <a:pt x="180" y="73"/>
                    <a:pt x="185" y="68"/>
                    <a:pt x="192" y="68"/>
                  </a:cubicBezTo>
                  <a:cubicBezTo>
                    <a:pt x="213" y="68"/>
                    <a:pt x="213" y="68"/>
                    <a:pt x="213" y="68"/>
                  </a:cubicBezTo>
                  <a:cubicBezTo>
                    <a:pt x="194" y="41"/>
                    <a:pt x="163" y="24"/>
                    <a:pt x="128" y="24"/>
                  </a:cubicBez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121"/>
                    <a:pt x="237" y="116"/>
                    <a:pt x="244" y="116"/>
                  </a:cubicBezTo>
                  <a:cubicBezTo>
                    <a:pt x="251" y="116"/>
                    <a:pt x="256" y="121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71" y="0"/>
                    <a:pt x="209" y="21"/>
                    <a:pt x="232" y="54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232" y="25"/>
                    <a:pt x="237" y="20"/>
                    <a:pt x="244" y="20"/>
                  </a:cubicBezTo>
                  <a:cubicBezTo>
                    <a:pt x="251" y="20"/>
                    <a:pt x="256" y="25"/>
                    <a:pt x="256" y="32"/>
                  </a:cubicBezTo>
                  <a:cubicBezTo>
                    <a:pt x="256" y="80"/>
                    <a:pt x="256" y="80"/>
                    <a:pt x="256" y="80"/>
                  </a:cubicBezTo>
                  <a:cubicBezTo>
                    <a:pt x="256" y="87"/>
                    <a:pt x="251" y="92"/>
                    <a:pt x="244" y="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31"/>
            <p:cNvSpPr>
              <a:spLocks/>
            </p:cNvSpPr>
            <p:nvPr/>
          </p:nvSpPr>
          <p:spPr bwMode="auto">
            <a:xfrm>
              <a:off x="6937375" y="3086100"/>
              <a:ext cx="415925" cy="293688"/>
            </a:xfrm>
            <a:custGeom>
              <a:avLst/>
              <a:gdLst>
                <a:gd name="T0" fmla="*/ 365559 w 256"/>
                <a:gd name="T1" fmla="*/ 125633 h 180"/>
                <a:gd name="T2" fmla="*/ 350937 w 256"/>
                <a:gd name="T3" fmla="*/ 130528 h 180"/>
                <a:gd name="T4" fmla="*/ 331440 w 256"/>
                <a:gd name="T5" fmla="*/ 110949 h 180"/>
                <a:gd name="T6" fmla="*/ 337939 w 256"/>
                <a:gd name="T7" fmla="*/ 97896 h 180"/>
                <a:gd name="T8" fmla="*/ 349312 w 256"/>
                <a:gd name="T9" fmla="*/ 84843 h 180"/>
                <a:gd name="T10" fmla="*/ 337939 w 256"/>
                <a:gd name="T11" fmla="*/ 84843 h 180"/>
                <a:gd name="T12" fmla="*/ 337939 w 256"/>
                <a:gd name="T13" fmla="*/ 84843 h 180"/>
                <a:gd name="T14" fmla="*/ 318443 w 256"/>
                <a:gd name="T15" fmla="*/ 84843 h 180"/>
                <a:gd name="T16" fmla="*/ 300571 w 256"/>
                <a:gd name="T17" fmla="*/ 84843 h 180"/>
                <a:gd name="T18" fmla="*/ 97482 w 256"/>
                <a:gd name="T19" fmla="*/ 287162 h 180"/>
                <a:gd name="T20" fmla="*/ 84485 w 256"/>
                <a:gd name="T21" fmla="*/ 293688 h 180"/>
                <a:gd name="T22" fmla="*/ 58489 w 256"/>
                <a:gd name="T23" fmla="*/ 293688 h 180"/>
                <a:gd name="T24" fmla="*/ 19496 w 256"/>
                <a:gd name="T25" fmla="*/ 293688 h 180"/>
                <a:gd name="T26" fmla="*/ 0 w 256"/>
                <a:gd name="T27" fmla="*/ 274109 h 180"/>
                <a:gd name="T28" fmla="*/ 19496 w 256"/>
                <a:gd name="T29" fmla="*/ 254530 h 180"/>
                <a:gd name="T30" fmla="*/ 58489 w 256"/>
                <a:gd name="T31" fmla="*/ 254530 h 180"/>
                <a:gd name="T32" fmla="*/ 76361 w 256"/>
                <a:gd name="T33" fmla="*/ 254530 h 180"/>
                <a:gd name="T34" fmla="*/ 279450 w 256"/>
                <a:gd name="T35" fmla="*/ 52211 h 180"/>
                <a:gd name="T36" fmla="*/ 292447 w 256"/>
                <a:gd name="T37" fmla="*/ 45685 h 180"/>
                <a:gd name="T38" fmla="*/ 324941 w 256"/>
                <a:gd name="T39" fmla="*/ 45685 h 180"/>
                <a:gd name="T40" fmla="*/ 349312 w 256"/>
                <a:gd name="T41" fmla="*/ 45685 h 180"/>
                <a:gd name="T42" fmla="*/ 337939 w 256"/>
                <a:gd name="T43" fmla="*/ 34264 h 180"/>
                <a:gd name="T44" fmla="*/ 331440 w 256"/>
                <a:gd name="T45" fmla="*/ 19579 h 180"/>
                <a:gd name="T46" fmla="*/ 350937 w 256"/>
                <a:gd name="T47" fmla="*/ 0 h 180"/>
                <a:gd name="T48" fmla="*/ 365559 w 256"/>
                <a:gd name="T49" fmla="*/ 6526 h 180"/>
                <a:gd name="T50" fmla="*/ 411051 w 256"/>
                <a:gd name="T51" fmla="*/ 52211 h 180"/>
                <a:gd name="T52" fmla="*/ 415925 w 256"/>
                <a:gd name="T53" fmla="*/ 65264 h 180"/>
                <a:gd name="T54" fmla="*/ 411051 w 256"/>
                <a:gd name="T55" fmla="*/ 79948 h 180"/>
                <a:gd name="T56" fmla="*/ 365559 w 256"/>
                <a:gd name="T57" fmla="*/ 125633 h 18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6" h="180">
                  <a:moveTo>
                    <a:pt x="225" y="77"/>
                  </a:moveTo>
                  <a:cubicBezTo>
                    <a:pt x="222" y="79"/>
                    <a:pt x="219" y="80"/>
                    <a:pt x="216" y="80"/>
                  </a:cubicBezTo>
                  <a:cubicBezTo>
                    <a:pt x="209" y="80"/>
                    <a:pt x="204" y="75"/>
                    <a:pt x="204" y="68"/>
                  </a:cubicBezTo>
                  <a:cubicBezTo>
                    <a:pt x="204" y="65"/>
                    <a:pt x="205" y="62"/>
                    <a:pt x="208" y="60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08" y="52"/>
                    <a:pt x="208" y="52"/>
                    <a:pt x="208" y="52"/>
                  </a:cubicBezTo>
                  <a:cubicBezTo>
                    <a:pt x="208" y="52"/>
                    <a:pt x="208" y="52"/>
                    <a:pt x="208" y="52"/>
                  </a:cubicBezTo>
                  <a:cubicBezTo>
                    <a:pt x="196" y="52"/>
                    <a:pt x="196" y="52"/>
                    <a:pt x="196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8" y="179"/>
                    <a:pt x="55" y="180"/>
                    <a:pt x="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0" y="175"/>
                    <a:pt x="0" y="168"/>
                  </a:cubicBezTo>
                  <a:cubicBezTo>
                    <a:pt x="0" y="161"/>
                    <a:pt x="5" y="156"/>
                    <a:pt x="12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4" y="29"/>
                    <a:pt x="177" y="28"/>
                    <a:pt x="180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5" y="18"/>
                    <a:pt x="204" y="15"/>
                    <a:pt x="204" y="12"/>
                  </a:cubicBezTo>
                  <a:cubicBezTo>
                    <a:pt x="204" y="5"/>
                    <a:pt x="209" y="0"/>
                    <a:pt x="216" y="0"/>
                  </a:cubicBezTo>
                  <a:cubicBezTo>
                    <a:pt x="219" y="0"/>
                    <a:pt x="222" y="1"/>
                    <a:pt x="225" y="4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5" y="34"/>
                    <a:pt x="256" y="37"/>
                    <a:pt x="256" y="40"/>
                  </a:cubicBezTo>
                  <a:cubicBezTo>
                    <a:pt x="256" y="43"/>
                    <a:pt x="255" y="46"/>
                    <a:pt x="253" y="49"/>
                  </a:cubicBezTo>
                  <a:lnTo>
                    <a:pt x="225" y="7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32"/>
            <p:cNvSpPr>
              <a:spLocks/>
            </p:cNvSpPr>
            <p:nvPr/>
          </p:nvSpPr>
          <p:spPr bwMode="auto">
            <a:xfrm>
              <a:off x="6208713" y="3132138"/>
              <a:ext cx="415925" cy="292100"/>
            </a:xfrm>
            <a:custGeom>
              <a:avLst/>
              <a:gdLst>
                <a:gd name="T0" fmla="*/ 363934 w 256"/>
                <a:gd name="T1" fmla="*/ 168769 h 180"/>
                <a:gd name="T2" fmla="*/ 350937 w 256"/>
                <a:gd name="T3" fmla="*/ 162278 h 180"/>
                <a:gd name="T4" fmla="*/ 331440 w 256"/>
                <a:gd name="T5" fmla="*/ 181751 h 180"/>
                <a:gd name="T6" fmla="*/ 337939 w 256"/>
                <a:gd name="T7" fmla="*/ 194733 h 180"/>
                <a:gd name="T8" fmla="*/ 349312 w 256"/>
                <a:gd name="T9" fmla="*/ 207716 h 180"/>
                <a:gd name="T10" fmla="*/ 337939 w 256"/>
                <a:gd name="T11" fmla="*/ 207716 h 180"/>
                <a:gd name="T12" fmla="*/ 337939 w 256"/>
                <a:gd name="T13" fmla="*/ 207716 h 180"/>
                <a:gd name="T14" fmla="*/ 318443 w 256"/>
                <a:gd name="T15" fmla="*/ 207716 h 180"/>
                <a:gd name="T16" fmla="*/ 300571 w 256"/>
                <a:gd name="T17" fmla="*/ 207716 h 180"/>
                <a:gd name="T18" fmla="*/ 97482 w 256"/>
                <a:gd name="T19" fmla="*/ 6491 h 180"/>
                <a:gd name="T20" fmla="*/ 84485 w 256"/>
                <a:gd name="T21" fmla="*/ 0 h 180"/>
                <a:gd name="T22" fmla="*/ 58489 w 256"/>
                <a:gd name="T23" fmla="*/ 0 h 180"/>
                <a:gd name="T24" fmla="*/ 19496 w 256"/>
                <a:gd name="T25" fmla="*/ 0 h 180"/>
                <a:gd name="T26" fmla="*/ 0 w 256"/>
                <a:gd name="T27" fmla="*/ 19473 h 180"/>
                <a:gd name="T28" fmla="*/ 19496 w 256"/>
                <a:gd name="T29" fmla="*/ 38947 h 180"/>
                <a:gd name="T30" fmla="*/ 58489 w 256"/>
                <a:gd name="T31" fmla="*/ 38947 h 180"/>
                <a:gd name="T32" fmla="*/ 76361 w 256"/>
                <a:gd name="T33" fmla="*/ 38947 h 180"/>
                <a:gd name="T34" fmla="*/ 277825 w 256"/>
                <a:gd name="T35" fmla="*/ 241794 h 180"/>
                <a:gd name="T36" fmla="*/ 292447 w 256"/>
                <a:gd name="T37" fmla="*/ 246662 h 180"/>
                <a:gd name="T38" fmla="*/ 324941 w 256"/>
                <a:gd name="T39" fmla="*/ 246662 h 180"/>
                <a:gd name="T40" fmla="*/ 349312 w 256"/>
                <a:gd name="T41" fmla="*/ 246662 h 180"/>
                <a:gd name="T42" fmla="*/ 337939 w 256"/>
                <a:gd name="T43" fmla="*/ 259644 h 180"/>
                <a:gd name="T44" fmla="*/ 331440 w 256"/>
                <a:gd name="T45" fmla="*/ 272627 h 180"/>
                <a:gd name="T46" fmla="*/ 350937 w 256"/>
                <a:gd name="T47" fmla="*/ 292100 h 180"/>
                <a:gd name="T48" fmla="*/ 363934 w 256"/>
                <a:gd name="T49" fmla="*/ 285609 h 180"/>
                <a:gd name="T50" fmla="*/ 409426 w 256"/>
                <a:gd name="T51" fmla="*/ 240171 h 180"/>
                <a:gd name="T52" fmla="*/ 415925 w 256"/>
                <a:gd name="T53" fmla="*/ 227189 h 180"/>
                <a:gd name="T54" fmla="*/ 409426 w 256"/>
                <a:gd name="T55" fmla="*/ 214207 h 180"/>
                <a:gd name="T56" fmla="*/ 363934 w 256"/>
                <a:gd name="T57" fmla="*/ 168769 h 18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6" h="180">
                  <a:moveTo>
                    <a:pt x="224" y="104"/>
                  </a:moveTo>
                  <a:cubicBezTo>
                    <a:pt x="222" y="101"/>
                    <a:pt x="219" y="100"/>
                    <a:pt x="216" y="100"/>
                  </a:cubicBezTo>
                  <a:cubicBezTo>
                    <a:pt x="209" y="100"/>
                    <a:pt x="204" y="105"/>
                    <a:pt x="204" y="112"/>
                  </a:cubicBezTo>
                  <a:cubicBezTo>
                    <a:pt x="204" y="115"/>
                    <a:pt x="205" y="118"/>
                    <a:pt x="208" y="120"/>
                  </a:cubicBezTo>
                  <a:cubicBezTo>
                    <a:pt x="215" y="128"/>
                    <a:pt x="215" y="128"/>
                    <a:pt x="215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185" y="128"/>
                    <a:pt x="185" y="128"/>
                    <a:pt x="185" y="128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8" y="1"/>
                    <a:pt x="55" y="0"/>
                    <a:pt x="5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171" y="149"/>
                    <a:pt x="171" y="149"/>
                    <a:pt x="171" y="149"/>
                  </a:cubicBezTo>
                  <a:cubicBezTo>
                    <a:pt x="174" y="151"/>
                    <a:pt x="177" y="152"/>
                    <a:pt x="180" y="152"/>
                  </a:cubicBezTo>
                  <a:cubicBezTo>
                    <a:pt x="200" y="152"/>
                    <a:pt x="200" y="152"/>
                    <a:pt x="200" y="152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08" y="160"/>
                    <a:pt x="208" y="160"/>
                    <a:pt x="208" y="160"/>
                  </a:cubicBezTo>
                  <a:cubicBezTo>
                    <a:pt x="205" y="162"/>
                    <a:pt x="204" y="165"/>
                    <a:pt x="204" y="168"/>
                  </a:cubicBezTo>
                  <a:cubicBezTo>
                    <a:pt x="204" y="175"/>
                    <a:pt x="209" y="180"/>
                    <a:pt x="216" y="180"/>
                  </a:cubicBezTo>
                  <a:cubicBezTo>
                    <a:pt x="219" y="180"/>
                    <a:pt x="222" y="179"/>
                    <a:pt x="224" y="176"/>
                  </a:cubicBezTo>
                  <a:cubicBezTo>
                    <a:pt x="252" y="148"/>
                    <a:pt x="252" y="148"/>
                    <a:pt x="252" y="148"/>
                  </a:cubicBezTo>
                  <a:cubicBezTo>
                    <a:pt x="255" y="146"/>
                    <a:pt x="256" y="143"/>
                    <a:pt x="256" y="140"/>
                  </a:cubicBezTo>
                  <a:cubicBezTo>
                    <a:pt x="256" y="137"/>
                    <a:pt x="255" y="134"/>
                    <a:pt x="252" y="132"/>
                  </a:cubicBezTo>
                  <a:lnTo>
                    <a:pt x="224" y="1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5480050" y="3086100"/>
              <a:ext cx="415925" cy="338138"/>
            </a:xfrm>
            <a:custGeom>
              <a:avLst/>
              <a:gdLst>
                <a:gd name="T0" fmla="*/ 365559 w 256"/>
                <a:gd name="T1" fmla="*/ 125176 h 208"/>
                <a:gd name="T2" fmla="*/ 350937 w 256"/>
                <a:gd name="T3" fmla="*/ 130053 h 208"/>
                <a:gd name="T4" fmla="*/ 331440 w 256"/>
                <a:gd name="T5" fmla="*/ 110545 h 208"/>
                <a:gd name="T6" fmla="*/ 337939 w 256"/>
                <a:gd name="T7" fmla="*/ 97540 h 208"/>
                <a:gd name="T8" fmla="*/ 349312 w 256"/>
                <a:gd name="T9" fmla="*/ 84535 h 208"/>
                <a:gd name="T10" fmla="*/ 337939 w 256"/>
                <a:gd name="T11" fmla="*/ 84535 h 208"/>
                <a:gd name="T12" fmla="*/ 337939 w 256"/>
                <a:gd name="T13" fmla="*/ 84535 h 208"/>
                <a:gd name="T14" fmla="*/ 318443 w 256"/>
                <a:gd name="T15" fmla="*/ 84535 h 208"/>
                <a:gd name="T16" fmla="*/ 300571 w 256"/>
                <a:gd name="T17" fmla="*/ 84535 h 208"/>
                <a:gd name="T18" fmla="*/ 97482 w 256"/>
                <a:gd name="T19" fmla="*/ 286117 h 208"/>
                <a:gd name="T20" fmla="*/ 84485 w 256"/>
                <a:gd name="T21" fmla="*/ 292619 h 208"/>
                <a:gd name="T22" fmla="*/ 58489 w 256"/>
                <a:gd name="T23" fmla="*/ 292619 h 208"/>
                <a:gd name="T24" fmla="*/ 19496 w 256"/>
                <a:gd name="T25" fmla="*/ 292619 h 208"/>
                <a:gd name="T26" fmla="*/ 0 w 256"/>
                <a:gd name="T27" fmla="*/ 273111 h 208"/>
                <a:gd name="T28" fmla="*/ 19496 w 256"/>
                <a:gd name="T29" fmla="*/ 253603 h 208"/>
                <a:gd name="T30" fmla="*/ 58489 w 256"/>
                <a:gd name="T31" fmla="*/ 253603 h 208"/>
                <a:gd name="T32" fmla="*/ 76361 w 256"/>
                <a:gd name="T33" fmla="*/ 253603 h 208"/>
                <a:gd name="T34" fmla="*/ 279450 w 256"/>
                <a:gd name="T35" fmla="*/ 52021 h 208"/>
                <a:gd name="T36" fmla="*/ 292447 w 256"/>
                <a:gd name="T37" fmla="*/ 45519 h 208"/>
                <a:gd name="T38" fmla="*/ 324941 w 256"/>
                <a:gd name="T39" fmla="*/ 45519 h 208"/>
                <a:gd name="T40" fmla="*/ 349312 w 256"/>
                <a:gd name="T41" fmla="*/ 45519 h 208"/>
                <a:gd name="T42" fmla="*/ 337939 w 256"/>
                <a:gd name="T43" fmla="*/ 34139 h 208"/>
                <a:gd name="T44" fmla="*/ 331440 w 256"/>
                <a:gd name="T45" fmla="*/ 19508 h 208"/>
                <a:gd name="T46" fmla="*/ 350937 w 256"/>
                <a:gd name="T47" fmla="*/ 0 h 208"/>
                <a:gd name="T48" fmla="*/ 365559 w 256"/>
                <a:gd name="T49" fmla="*/ 6503 h 208"/>
                <a:gd name="T50" fmla="*/ 411051 w 256"/>
                <a:gd name="T51" fmla="*/ 52021 h 208"/>
                <a:gd name="T52" fmla="*/ 415925 w 256"/>
                <a:gd name="T53" fmla="*/ 65027 h 208"/>
                <a:gd name="T54" fmla="*/ 411051 w 256"/>
                <a:gd name="T55" fmla="*/ 79658 h 208"/>
                <a:gd name="T56" fmla="*/ 365559 w 256"/>
                <a:gd name="T57" fmla="*/ 125176 h 208"/>
                <a:gd name="T58" fmla="*/ 147848 w 256"/>
                <a:gd name="T59" fmla="*/ 156064 h 208"/>
                <a:gd name="T60" fmla="*/ 76361 w 256"/>
                <a:gd name="T61" fmla="*/ 84535 h 208"/>
                <a:gd name="T62" fmla="*/ 58489 w 256"/>
                <a:gd name="T63" fmla="*/ 84535 h 208"/>
                <a:gd name="T64" fmla="*/ 19496 w 256"/>
                <a:gd name="T65" fmla="*/ 84535 h 208"/>
                <a:gd name="T66" fmla="*/ 0 w 256"/>
                <a:gd name="T67" fmla="*/ 65027 h 208"/>
                <a:gd name="T68" fmla="*/ 19496 w 256"/>
                <a:gd name="T69" fmla="*/ 45519 h 208"/>
                <a:gd name="T70" fmla="*/ 51991 w 256"/>
                <a:gd name="T71" fmla="*/ 45519 h 208"/>
                <a:gd name="T72" fmla="*/ 84485 w 256"/>
                <a:gd name="T73" fmla="*/ 45519 h 208"/>
                <a:gd name="T74" fmla="*/ 97482 w 256"/>
                <a:gd name="T75" fmla="*/ 52021 h 208"/>
                <a:gd name="T76" fmla="*/ 175468 w 256"/>
                <a:gd name="T77" fmla="*/ 128427 h 208"/>
                <a:gd name="T78" fmla="*/ 147848 w 256"/>
                <a:gd name="T79" fmla="*/ 156064 h 208"/>
                <a:gd name="T80" fmla="*/ 300571 w 256"/>
                <a:gd name="T81" fmla="*/ 253603 h 208"/>
                <a:gd name="T82" fmla="*/ 318443 w 256"/>
                <a:gd name="T83" fmla="*/ 253603 h 208"/>
                <a:gd name="T84" fmla="*/ 337939 w 256"/>
                <a:gd name="T85" fmla="*/ 253603 h 208"/>
                <a:gd name="T86" fmla="*/ 337939 w 256"/>
                <a:gd name="T87" fmla="*/ 253603 h 208"/>
                <a:gd name="T88" fmla="*/ 349312 w 256"/>
                <a:gd name="T89" fmla="*/ 253603 h 208"/>
                <a:gd name="T90" fmla="*/ 337939 w 256"/>
                <a:gd name="T91" fmla="*/ 240598 h 208"/>
                <a:gd name="T92" fmla="*/ 331440 w 256"/>
                <a:gd name="T93" fmla="*/ 227593 h 208"/>
                <a:gd name="T94" fmla="*/ 350937 w 256"/>
                <a:gd name="T95" fmla="*/ 208085 h 208"/>
                <a:gd name="T96" fmla="*/ 365559 w 256"/>
                <a:gd name="T97" fmla="*/ 212962 h 208"/>
                <a:gd name="T98" fmla="*/ 411051 w 256"/>
                <a:gd name="T99" fmla="*/ 258480 h 208"/>
                <a:gd name="T100" fmla="*/ 415925 w 256"/>
                <a:gd name="T101" fmla="*/ 273111 h 208"/>
                <a:gd name="T102" fmla="*/ 411051 w 256"/>
                <a:gd name="T103" fmla="*/ 286117 h 208"/>
                <a:gd name="T104" fmla="*/ 365559 w 256"/>
                <a:gd name="T105" fmla="*/ 331635 h 208"/>
                <a:gd name="T106" fmla="*/ 350937 w 256"/>
                <a:gd name="T107" fmla="*/ 338138 h 208"/>
                <a:gd name="T108" fmla="*/ 331440 w 256"/>
                <a:gd name="T109" fmla="*/ 318630 h 208"/>
                <a:gd name="T110" fmla="*/ 337939 w 256"/>
                <a:gd name="T111" fmla="*/ 303999 h 208"/>
                <a:gd name="T112" fmla="*/ 349312 w 256"/>
                <a:gd name="T113" fmla="*/ 292619 h 208"/>
                <a:gd name="T114" fmla="*/ 318443 w 256"/>
                <a:gd name="T115" fmla="*/ 292619 h 208"/>
                <a:gd name="T116" fmla="*/ 292447 w 256"/>
                <a:gd name="T117" fmla="*/ 292619 h 208"/>
                <a:gd name="T118" fmla="*/ 279450 w 256"/>
                <a:gd name="T119" fmla="*/ 286117 h 208"/>
                <a:gd name="T120" fmla="*/ 201464 w 256"/>
                <a:gd name="T121" fmla="*/ 209711 h 208"/>
                <a:gd name="T122" fmla="*/ 229084 w 256"/>
                <a:gd name="T123" fmla="*/ 182074 h 208"/>
                <a:gd name="T124" fmla="*/ 300571 w 256"/>
                <a:gd name="T125" fmla="*/ 253603 h 20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6" h="208">
                  <a:moveTo>
                    <a:pt x="225" y="77"/>
                  </a:moveTo>
                  <a:cubicBezTo>
                    <a:pt x="222" y="79"/>
                    <a:pt x="219" y="80"/>
                    <a:pt x="216" y="80"/>
                  </a:cubicBezTo>
                  <a:cubicBezTo>
                    <a:pt x="209" y="80"/>
                    <a:pt x="204" y="75"/>
                    <a:pt x="204" y="68"/>
                  </a:cubicBezTo>
                  <a:cubicBezTo>
                    <a:pt x="204" y="65"/>
                    <a:pt x="205" y="62"/>
                    <a:pt x="208" y="60"/>
                  </a:cubicBezTo>
                  <a:cubicBezTo>
                    <a:pt x="215" y="52"/>
                    <a:pt x="215" y="52"/>
                    <a:pt x="215" y="52"/>
                  </a:cubicBezTo>
                  <a:cubicBezTo>
                    <a:pt x="208" y="52"/>
                    <a:pt x="208" y="52"/>
                    <a:pt x="208" y="52"/>
                  </a:cubicBezTo>
                  <a:cubicBezTo>
                    <a:pt x="208" y="52"/>
                    <a:pt x="208" y="52"/>
                    <a:pt x="208" y="52"/>
                  </a:cubicBezTo>
                  <a:cubicBezTo>
                    <a:pt x="196" y="52"/>
                    <a:pt x="196" y="52"/>
                    <a:pt x="196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8" y="179"/>
                    <a:pt x="55" y="180"/>
                    <a:pt x="52" y="180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12" y="180"/>
                    <a:pt x="12" y="180"/>
                    <a:pt x="12" y="180"/>
                  </a:cubicBezTo>
                  <a:cubicBezTo>
                    <a:pt x="5" y="180"/>
                    <a:pt x="0" y="175"/>
                    <a:pt x="0" y="168"/>
                  </a:cubicBezTo>
                  <a:cubicBezTo>
                    <a:pt x="0" y="161"/>
                    <a:pt x="5" y="156"/>
                    <a:pt x="12" y="156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47" y="156"/>
                    <a:pt x="47" y="156"/>
                    <a:pt x="47" y="156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4" y="29"/>
                    <a:pt x="177" y="28"/>
                    <a:pt x="180" y="28"/>
                  </a:cubicBezTo>
                  <a:cubicBezTo>
                    <a:pt x="200" y="28"/>
                    <a:pt x="200" y="28"/>
                    <a:pt x="200" y="28"/>
                  </a:cubicBezTo>
                  <a:cubicBezTo>
                    <a:pt x="215" y="28"/>
                    <a:pt x="215" y="28"/>
                    <a:pt x="215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205" y="18"/>
                    <a:pt x="204" y="15"/>
                    <a:pt x="204" y="12"/>
                  </a:cubicBezTo>
                  <a:cubicBezTo>
                    <a:pt x="204" y="5"/>
                    <a:pt x="209" y="0"/>
                    <a:pt x="216" y="0"/>
                  </a:cubicBezTo>
                  <a:cubicBezTo>
                    <a:pt x="219" y="0"/>
                    <a:pt x="222" y="1"/>
                    <a:pt x="225" y="4"/>
                  </a:cubicBezTo>
                  <a:cubicBezTo>
                    <a:pt x="253" y="32"/>
                    <a:pt x="253" y="32"/>
                    <a:pt x="253" y="32"/>
                  </a:cubicBezTo>
                  <a:cubicBezTo>
                    <a:pt x="255" y="34"/>
                    <a:pt x="256" y="37"/>
                    <a:pt x="256" y="40"/>
                  </a:cubicBezTo>
                  <a:cubicBezTo>
                    <a:pt x="256" y="43"/>
                    <a:pt x="255" y="46"/>
                    <a:pt x="253" y="49"/>
                  </a:cubicBezTo>
                  <a:lnTo>
                    <a:pt x="225" y="77"/>
                  </a:lnTo>
                  <a:close/>
                  <a:moveTo>
                    <a:pt x="91" y="96"/>
                  </a:moveTo>
                  <a:cubicBezTo>
                    <a:pt x="47" y="52"/>
                    <a:pt x="47" y="52"/>
                    <a:pt x="4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5" y="52"/>
                    <a:pt x="0" y="47"/>
                    <a:pt x="0" y="40"/>
                  </a:cubicBezTo>
                  <a:cubicBezTo>
                    <a:pt x="0" y="33"/>
                    <a:pt x="5" y="28"/>
                    <a:pt x="1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55" y="28"/>
                    <a:pt x="58" y="29"/>
                    <a:pt x="60" y="32"/>
                  </a:cubicBezTo>
                  <a:cubicBezTo>
                    <a:pt x="108" y="79"/>
                    <a:pt x="108" y="79"/>
                    <a:pt x="108" y="79"/>
                  </a:cubicBezTo>
                  <a:lnTo>
                    <a:pt x="91" y="96"/>
                  </a:lnTo>
                  <a:close/>
                  <a:moveTo>
                    <a:pt x="185" y="156"/>
                  </a:moveTo>
                  <a:cubicBezTo>
                    <a:pt x="196" y="156"/>
                    <a:pt x="196" y="156"/>
                    <a:pt x="196" y="156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208" y="156"/>
                    <a:pt x="208" y="156"/>
                    <a:pt x="208" y="156"/>
                  </a:cubicBezTo>
                  <a:cubicBezTo>
                    <a:pt x="215" y="156"/>
                    <a:pt x="215" y="156"/>
                    <a:pt x="215" y="156"/>
                  </a:cubicBezTo>
                  <a:cubicBezTo>
                    <a:pt x="208" y="148"/>
                    <a:pt x="208" y="148"/>
                    <a:pt x="208" y="148"/>
                  </a:cubicBezTo>
                  <a:cubicBezTo>
                    <a:pt x="205" y="146"/>
                    <a:pt x="204" y="143"/>
                    <a:pt x="204" y="140"/>
                  </a:cubicBezTo>
                  <a:cubicBezTo>
                    <a:pt x="204" y="133"/>
                    <a:pt x="209" y="128"/>
                    <a:pt x="216" y="128"/>
                  </a:cubicBezTo>
                  <a:cubicBezTo>
                    <a:pt x="219" y="128"/>
                    <a:pt x="222" y="129"/>
                    <a:pt x="225" y="131"/>
                  </a:cubicBezTo>
                  <a:cubicBezTo>
                    <a:pt x="253" y="159"/>
                    <a:pt x="253" y="159"/>
                    <a:pt x="253" y="159"/>
                  </a:cubicBezTo>
                  <a:cubicBezTo>
                    <a:pt x="255" y="162"/>
                    <a:pt x="256" y="165"/>
                    <a:pt x="256" y="168"/>
                  </a:cubicBezTo>
                  <a:cubicBezTo>
                    <a:pt x="256" y="171"/>
                    <a:pt x="255" y="174"/>
                    <a:pt x="253" y="176"/>
                  </a:cubicBezTo>
                  <a:cubicBezTo>
                    <a:pt x="225" y="204"/>
                    <a:pt x="225" y="204"/>
                    <a:pt x="225" y="204"/>
                  </a:cubicBezTo>
                  <a:cubicBezTo>
                    <a:pt x="222" y="207"/>
                    <a:pt x="219" y="208"/>
                    <a:pt x="216" y="208"/>
                  </a:cubicBezTo>
                  <a:cubicBezTo>
                    <a:pt x="209" y="208"/>
                    <a:pt x="204" y="203"/>
                    <a:pt x="204" y="196"/>
                  </a:cubicBezTo>
                  <a:cubicBezTo>
                    <a:pt x="204" y="193"/>
                    <a:pt x="205" y="190"/>
                    <a:pt x="208" y="187"/>
                  </a:cubicBezTo>
                  <a:cubicBezTo>
                    <a:pt x="215" y="180"/>
                    <a:pt x="215" y="180"/>
                    <a:pt x="215" y="180"/>
                  </a:cubicBezTo>
                  <a:cubicBezTo>
                    <a:pt x="196" y="180"/>
                    <a:pt x="196" y="180"/>
                    <a:pt x="196" y="180"/>
                  </a:cubicBezTo>
                  <a:cubicBezTo>
                    <a:pt x="180" y="180"/>
                    <a:pt x="180" y="180"/>
                    <a:pt x="180" y="180"/>
                  </a:cubicBezTo>
                  <a:cubicBezTo>
                    <a:pt x="177" y="180"/>
                    <a:pt x="174" y="179"/>
                    <a:pt x="172" y="176"/>
                  </a:cubicBezTo>
                  <a:cubicBezTo>
                    <a:pt x="124" y="129"/>
                    <a:pt x="124" y="129"/>
                    <a:pt x="124" y="129"/>
                  </a:cubicBezTo>
                  <a:cubicBezTo>
                    <a:pt x="141" y="112"/>
                    <a:pt x="141" y="112"/>
                    <a:pt x="141" y="112"/>
                  </a:cubicBezTo>
                  <a:lnTo>
                    <a:pt x="185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4772025" y="3067050"/>
              <a:ext cx="376238" cy="377825"/>
            </a:xfrm>
            <a:custGeom>
              <a:avLst/>
              <a:gdLst>
                <a:gd name="T0" fmla="*/ 274070 w 232"/>
                <a:gd name="T1" fmla="*/ 130284 h 232"/>
                <a:gd name="T2" fmla="*/ 324343 w 232"/>
                <a:gd name="T3" fmla="*/ 149827 h 232"/>
                <a:gd name="T4" fmla="*/ 227040 w 232"/>
                <a:gd name="T5" fmla="*/ 169370 h 232"/>
                <a:gd name="T6" fmla="*/ 207580 w 232"/>
                <a:gd name="T7" fmla="*/ 71656 h 232"/>
                <a:gd name="T8" fmla="*/ 246501 w 232"/>
                <a:gd name="T9" fmla="*/ 71656 h 232"/>
                <a:gd name="T10" fmla="*/ 343804 w 232"/>
                <a:gd name="T11" fmla="*/ 4886 h 232"/>
                <a:gd name="T12" fmla="*/ 356777 w 232"/>
                <a:gd name="T13" fmla="*/ 0 h 232"/>
                <a:gd name="T14" fmla="*/ 371373 w 232"/>
                <a:gd name="T15" fmla="*/ 32571 h 232"/>
                <a:gd name="T16" fmla="*/ 304883 w 232"/>
                <a:gd name="T17" fmla="*/ 208455 h 232"/>
                <a:gd name="T18" fmla="*/ 304883 w 232"/>
                <a:gd name="T19" fmla="*/ 247541 h 232"/>
                <a:gd name="T20" fmla="*/ 371373 w 232"/>
                <a:gd name="T21" fmla="*/ 345254 h 232"/>
                <a:gd name="T22" fmla="*/ 376238 w 232"/>
                <a:gd name="T23" fmla="*/ 358282 h 232"/>
                <a:gd name="T24" fmla="*/ 343804 w 232"/>
                <a:gd name="T25" fmla="*/ 372939 h 232"/>
                <a:gd name="T26" fmla="*/ 246501 w 232"/>
                <a:gd name="T27" fmla="*/ 275226 h 232"/>
                <a:gd name="T28" fmla="*/ 227040 w 232"/>
                <a:gd name="T29" fmla="*/ 325711 h 232"/>
                <a:gd name="T30" fmla="*/ 207580 w 232"/>
                <a:gd name="T31" fmla="*/ 227998 h 232"/>
                <a:gd name="T32" fmla="*/ 149198 w 232"/>
                <a:gd name="T33" fmla="*/ 325711 h 232"/>
                <a:gd name="T34" fmla="*/ 129737 w 232"/>
                <a:gd name="T35" fmla="*/ 275226 h 232"/>
                <a:gd name="T36" fmla="*/ 32434 w 232"/>
                <a:gd name="T37" fmla="*/ 372939 h 232"/>
                <a:gd name="T38" fmla="*/ 0 w 232"/>
                <a:gd name="T39" fmla="*/ 358282 h 232"/>
                <a:gd name="T40" fmla="*/ 4865 w 232"/>
                <a:gd name="T41" fmla="*/ 345254 h 232"/>
                <a:gd name="T42" fmla="*/ 71355 w 232"/>
                <a:gd name="T43" fmla="*/ 247541 h 232"/>
                <a:gd name="T44" fmla="*/ 71355 w 232"/>
                <a:gd name="T45" fmla="*/ 208455 h 232"/>
                <a:gd name="T46" fmla="*/ 168658 w 232"/>
                <a:gd name="T47" fmla="*/ 227998 h 232"/>
                <a:gd name="T48" fmla="*/ 149198 w 232"/>
                <a:gd name="T49" fmla="*/ 325711 h 232"/>
                <a:gd name="T50" fmla="*/ 71355 w 232"/>
                <a:gd name="T51" fmla="*/ 169370 h 232"/>
                <a:gd name="T52" fmla="*/ 71355 w 232"/>
                <a:gd name="T53" fmla="*/ 130284 h 232"/>
                <a:gd name="T54" fmla="*/ 4865 w 232"/>
                <a:gd name="T55" fmla="*/ 32571 h 232"/>
                <a:gd name="T56" fmla="*/ 0 w 232"/>
                <a:gd name="T57" fmla="*/ 19543 h 232"/>
                <a:gd name="T58" fmla="*/ 32434 w 232"/>
                <a:gd name="T59" fmla="*/ 4886 h 232"/>
                <a:gd name="T60" fmla="*/ 129737 w 232"/>
                <a:gd name="T61" fmla="*/ 102599 h 232"/>
                <a:gd name="T62" fmla="*/ 149198 w 232"/>
                <a:gd name="T63" fmla="*/ 52114 h 232"/>
                <a:gd name="T64" fmla="*/ 168658 w 232"/>
                <a:gd name="T65" fmla="*/ 149827 h 2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2">
                  <a:moveTo>
                    <a:pt x="229" y="20"/>
                  </a:moveTo>
                  <a:cubicBezTo>
                    <a:pt x="169" y="80"/>
                    <a:pt x="169" y="80"/>
                    <a:pt x="169" y="80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95" y="80"/>
                    <a:pt x="200" y="85"/>
                    <a:pt x="200" y="92"/>
                  </a:cubicBezTo>
                  <a:cubicBezTo>
                    <a:pt x="200" y="99"/>
                    <a:pt x="195" y="104"/>
                    <a:pt x="188" y="104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33" y="104"/>
                    <a:pt x="128" y="99"/>
                    <a:pt x="128" y="92"/>
                  </a:cubicBezTo>
                  <a:cubicBezTo>
                    <a:pt x="128" y="44"/>
                    <a:pt x="128" y="44"/>
                    <a:pt x="128" y="44"/>
                  </a:cubicBezTo>
                  <a:cubicBezTo>
                    <a:pt x="128" y="37"/>
                    <a:pt x="133" y="32"/>
                    <a:pt x="140" y="32"/>
                  </a:cubicBezTo>
                  <a:cubicBezTo>
                    <a:pt x="147" y="32"/>
                    <a:pt x="152" y="37"/>
                    <a:pt x="152" y="44"/>
                  </a:cubicBezTo>
                  <a:cubicBezTo>
                    <a:pt x="152" y="63"/>
                    <a:pt x="152" y="63"/>
                    <a:pt x="152" y="6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14" y="1"/>
                    <a:pt x="217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5"/>
                    <a:pt x="231" y="18"/>
                    <a:pt x="229" y="20"/>
                  </a:cubicBezTo>
                  <a:close/>
                  <a:moveTo>
                    <a:pt x="140" y="128"/>
                  </a:moveTo>
                  <a:cubicBezTo>
                    <a:pt x="188" y="128"/>
                    <a:pt x="188" y="128"/>
                    <a:pt x="188" y="128"/>
                  </a:cubicBezTo>
                  <a:cubicBezTo>
                    <a:pt x="195" y="128"/>
                    <a:pt x="200" y="133"/>
                    <a:pt x="200" y="140"/>
                  </a:cubicBezTo>
                  <a:cubicBezTo>
                    <a:pt x="200" y="147"/>
                    <a:pt x="195" y="152"/>
                    <a:pt x="188" y="152"/>
                  </a:cubicBezTo>
                  <a:cubicBezTo>
                    <a:pt x="169" y="152"/>
                    <a:pt x="169" y="152"/>
                    <a:pt x="169" y="15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1" y="214"/>
                    <a:pt x="232" y="217"/>
                    <a:pt x="232" y="220"/>
                  </a:cubicBezTo>
                  <a:cubicBezTo>
                    <a:pt x="232" y="227"/>
                    <a:pt x="227" y="232"/>
                    <a:pt x="220" y="232"/>
                  </a:cubicBezTo>
                  <a:cubicBezTo>
                    <a:pt x="217" y="232"/>
                    <a:pt x="214" y="231"/>
                    <a:pt x="212" y="229"/>
                  </a:cubicBezTo>
                  <a:cubicBezTo>
                    <a:pt x="212" y="229"/>
                    <a:pt x="212" y="229"/>
                    <a:pt x="212" y="229"/>
                  </a:cubicBezTo>
                  <a:cubicBezTo>
                    <a:pt x="152" y="169"/>
                    <a:pt x="152" y="169"/>
                    <a:pt x="152" y="169"/>
                  </a:cubicBezTo>
                  <a:cubicBezTo>
                    <a:pt x="152" y="188"/>
                    <a:pt x="152" y="188"/>
                    <a:pt x="152" y="188"/>
                  </a:cubicBezTo>
                  <a:cubicBezTo>
                    <a:pt x="152" y="195"/>
                    <a:pt x="147" y="200"/>
                    <a:pt x="140" y="200"/>
                  </a:cubicBezTo>
                  <a:cubicBezTo>
                    <a:pt x="133" y="200"/>
                    <a:pt x="128" y="195"/>
                    <a:pt x="128" y="188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8" y="133"/>
                    <a:pt x="133" y="128"/>
                    <a:pt x="140" y="128"/>
                  </a:cubicBezTo>
                  <a:moveTo>
                    <a:pt x="92" y="200"/>
                  </a:moveTo>
                  <a:cubicBezTo>
                    <a:pt x="85" y="200"/>
                    <a:pt x="80" y="195"/>
                    <a:pt x="80" y="188"/>
                  </a:cubicBezTo>
                  <a:cubicBezTo>
                    <a:pt x="80" y="169"/>
                    <a:pt x="80" y="169"/>
                    <a:pt x="80" y="169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20" y="229"/>
                    <a:pt x="20" y="229"/>
                    <a:pt x="20" y="229"/>
                  </a:cubicBezTo>
                  <a:cubicBezTo>
                    <a:pt x="18" y="231"/>
                    <a:pt x="15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217"/>
                    <a:pt x="1" y="214"/>
                    <a:pt x="3" y="21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44" y="152"/>
                    <a:pt x="44" y="152"/>
                    <a:pt x="44" y="152"/>
                  </a:cubicBezTo>
                  <a:cubicBezTo>
                    <a:pt x="37" y="152"/>
                    <a:pt x="32" y="147"/>
                    <a:pt x="32" y="140"/>
                  </a:cubicBezTo>
                  <a:cubicBezTo>
                    <a:pt x="32" y="133"/>
                    <a:pt x="37" y="128"/>
                    <a:pt x="44" y="128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9" y="128"/>
                    <a:pt x="104" y="133"/>
                    <a:pt x="104" y="140"/>
                  </a:cubicBezTo>
                  <a:cubicBezTo>
                    <a:pt x="104" y="188"/>
                    <a:pt x="104" y="188"/>
                    <a:pt x="104" y="188"/>
                  </a:cubicBezTo>
                  <a:cubicBezTo>
                    <a:pt x="104" y="195"/>
                    <a:pt x="99" y="200"/>
                    <a:pt x="92" y="200"/>
                  </a:cubicBezTo>
                  <a:moveTo>
                    <a:pt x="92" y="104"/>
                  </a:moveTo>
                  <a:cubicBezTo>
                    <a:pt x="44" y="104"/>
                    <a:pt x="44" y="104"/>
                    <a:pt x="44" y="104"/>
                  </a:cubicBezTo>
                  <a:cubicBezTo>
                    <a:pt x="37" y="104"/>
                    <a:pt x="32" y="99"/>
                    <a:pt x="32" y="92"/>
                  </a:cubicBezTo>
                  <a:cubicBezTo>
                    <a:pt x="32" y="85"/>
                    <a:pt x="37" y="80"/>
                    <a:pt x="44" y="80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5" y="0"/>
                    <a:pt x="18" y="1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44"/>
                    <a:pt x="80" y="44"/>
                    <a:pt x="80" y="44"/>
                  </a:cubicBezTo>
                  <a:cubicBezTo>
                    <a:pt x="80" y="37"/>
                    <a:pt x="85" y="32"/>
                    <a:pt x="92" y="32"/>
                  </a:cubicBezTo>
                  <a:cubicBezTo>
                    <a:pt x="99" y="32"/>
                    <a:pt x="104" y="37"/>
                    <a:pt x="104" y="44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9"/>
                    <a:pt x="99" y="104"/>
                    <a:pt x="92" y="10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043363" y="3067050"/>
              <a:ext cx="376237" cy="377825"/>
            </a:xfrm>
            <a:custGeom>
              <a:avLst/>
              <a:gdLst>
                <a:gd name="T0" fmla="*/ 278934 w 232"/>
                <a:gd name="T1" fmla="*/ 377825 h 232"/>
                <a:gd name="T2" fmla="*/ 278934 w 232"/>
                <a:gd name="T3" fmla="*/ 338740 h 232"/>
                <a:gd name="T4" fmla="*/ 212444 w 232"/>
                <a:gd name="T5" fmla="*/ 241026 h 232"/>
                <a:gd name="T6" fmla="*/ 207579 w 232"/>
                <a:gd name="T7" fmla="*/ 227998 h 232"/>
                <a:gd name="T8" fmla="*/ 240013 w 232"/>
                <a:gd name="T9" fmla="*/ 213341 h 232"/>
                <a:gd name="T10" fmla="*/ 337316 w 232"/>
                <a:gd name="T11" fmla="*/ 311054 h 232"/>
                <a:gd name="T12" fmla="*/ 356776 w 232"/>
                <a:gd name="T13" fmla="*/ 260569 h 232"/>
                <a:gd name="T14" fmla="*/ 376237 w 232"/>
                <a:gd name="T15" fmla="*/ 358282 h 232"/>
                <a:gd name="T16" fmla="*/ 356776 w 232"/>
                <a:gd name="T17" fmla="*/ 117256 h 232"/>
                <a:gd name="T18" fmla="*/ 337316 w 232"/>
                <a:gd name="T19" fmla="*/ 66771 h 232"/>
                <a:gd name="T20" fmla="*/ 240013 w 232"/>
                <a:gd name="T21" fmla="*/ 164484 h 232"/>
                <a:gd name="T22" fmla="*/ 207579 w 232"/>
                <a:gd name="T23" fmla="*/ 149827 h 232"/>
                <a:gd name="T24" fmla="*/ 212444 w 232"/>
                <a:gd name="T25" fmla="*/ 136799 h 232"/>
                <a:gd name="T26" fmla="*/ 278934 w 232"/>
                <a:gd name="T27" fmla="*/ 39085 h 232"/>
                <a:gd name="T28" fmla="*/ 278934 w 232"/>
                <a:gd name="T29" fmla="*/ 0 h 232"/>
                <a:gd name="T30" fmla="*/ 376237 w 232"/>
                <a:gd name="T31" fmla="*/ 19543 h 232"/>
                <a:gd name="T32" fmla="*/ 356776 w 232"/>
                <a:gd name="T33" fmla="*/ 117256 h 232"/>
                <a:gd name="T34" fmla="*/ 66490 w 232"/>
                <a:gd name="T35" fmla="*/ 338740 h 232"/>
                <a:gd name="T36" fmla="*/ 116763 w 232"/>
                <a:gd name="T37" fmla="*/ 358282 h 232"/>
                <a:gd name="T38" fmla="*/ 19461 w 232"/>
                <a:gd name="T39" fmla="*/ 377825 h 232"/>
                <a:gd name="T40" fmla="*/ 0 w 232"/>
                <a:gd name="T41" fmla="*/ 280112 h 232"/>
                <a:gd name="T42" fmla="*/ 38921 w 232"/>
                <a:gd name="T43" fmla="*/ 280112 h 232"/>
                <a:gd name="T44" fmla="*/ 136224 w 232"/>
                <a:gd name="T45" fmla="*/ 213341 h 232"/>
                <a:gd name="T46" fmla="*/ 149197 w 232"/>
                <a:gd name="T47" fmla="*/ 208455 h 232"/>
                <a:gd name="T48" fmla="*/ 163793 w 232"/>
                <a:gd name="T49" fmla="*/ 241026 h 232"/>
                <a:gd name="T50" fmla="*/ 136224 w 232"/>
                <a:gd name="T51" fmla="*/ 164484 h 232"/>
                <a:gd name="T52" fmla="*/ 38921 w 232"/>
                <a:gd name="T53" fmla="*/ 66771 h 232"/>
                <a:gd name="T54" fmla="*/ 19461 w 232"/>
                <a:gd name="T55" fmla="*/ 117256 h 232"/>
                <a:gd name="T56" fmla="*/ 0 w 232"/>
                <a:gd name="T57" fmla="*/ 19543 h 232"/>
                <a:gd name="T58" fmla="*/ 97303 w 232"/>
                <a:gd name="T59" fmla="*/ 0 h 232"/>
                <a:gd name="T60" fmla="*/ 97303 w 232"/>
                <a:gd name="T61" fmla="*/ 39085 h 232"/>
                <a:gd name="T62" fmla="*/ 163793 w 232"/>
                <a:gd name="T63" fmla="*/ 136799 h 232"/>
                <a:gd name="T64" fmla="*/ 168658 w 232"/>
                <a:gd name="T65" fmla="*/ 149827 h 2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2" h="232">
                  <a:moveTo>
                    <a:pt x="220" y="232"/>
                  </a:moveTo>
                  <a:cubicBezTo>
                    <a:pt x="172" y="232"/>
                    <a:pt x="172" y="232"/>
                    <a:pt x="172" y="232"/>
                  </a:cubicBezTo>
                  <a:cubicBezTo>
                    <a:pt x="165" y="232"/>
                    <a:pt x="160" y="227"/>
                    <a:pt x="160" y="220"/>
                  </a:cubicBezTo>
                  <a:cubicBezTo>
                    <a:pt x="160" y="213"/>
                    <a:pt x="165" y="208"/>
                    <a:pt x="172" y="208"/>
                  </a:cubicBezTo>
                  <a:cubicBezTo>
                    <a:pt x="191" y="208"/>
                    <a:pt x="191" y="208"/>
                    <a:pt x="191" y="20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29" y="146"/>
                    <a:pt x="128" y="143"/>
                    <a:pt x="128" y="140"/>
                  </a:cubicBezTo>
                  <a:cubicBezTo>
                    <a:pt x="128" y="133"/>
                    <a:pt x="133" y="128"/>
                    <a:pt x="140" y="128"/>
                  </a:cubicBezTo>
                  <a:cubicBezTo>
                    <a:pt x="143" y="128"/>
                    <a:pt x="146" y="129"/>
                    <a:pt x="148" y="131"/>
                  </a:cubicBezTo>
                  <a:cubicBezTo>
                    <a:pt x="148" y="131"/>
                    <a:pt x="148" y="131"/>
                    <a:pt x="148" y="131"/>
                  </a:cubicBezTo>
                  <a:cubicBezTo>
                    <a:pt x="208" y="191"/>
                    <a:pt x="208" y="191"/>
                    <a:pt x="208" y="191"/>
                  </a:cubicBezTo>
                  <a:cubicBezTo>
                    <a:pt x="208" y="172"/>
                    <a:pt x="208" y="172"/>
                    <a:pt x="208" y="172"/>
                  </a:cubicBezTo>
                  <a:cubicBezTo>
                    <a:pt x="208" y="165"/>
                    <a:pt x="213" y="160"/>
                    <a:pt x="220" y="160"/>
                  </a:cubicBezTo>
                  <a:cubicBezTo>
                    <a:pt x="227" y="160"/>
                    <a:pt x="232" y="165"/>
                    <a:pt x="232" y="172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2" y="227"/>
                    <a:pt x="227" y="232"/>
                    <a:pt x="220" y="232"/>
                  </a:cubicBezTo>
                  <a:moveTo>
                    <a:pt x="220" y="72"/>
                  </a:moveTo>
                  <a:cubicBezTo>
                    <a:pt x="213" y="72"/>
                    <a:pt x="208" y="67"/>
                    <a:pt x="208" y="60"/>
                  </a:cubicBezTo>
                  <a:cubicBezTo>
                    <a:pt x="208" y="41"/>
                    <a:pt x="208" y="41"/>
                    <a:pt x="208" y="41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8" y="101"/>
                    <a:pt x="148" y="101"/>
                    <a:pt x="148" y="101"/>
                  </a:cubicBezTo>
                  <a:cubicBezTo>
                    <a:pt x="146" y="103"/>
                    <a:pt x="143" y="104"/>
                    <a:pt x="140" y="104"/>
                  </a:cubicBezTo>
                  <a:cubicBezTo>
                    <a:pt x="133" y="104"/>
                    <a:pt x="128" y="99"/>
                    <a:pt x="128" y="92"/>
                  </a:cubicBezTo>
                  <a:cubicBezTo>
                    <a:pt x="128" y="89"/>
                    <a:pt x="129" y="86"/>
                    <a:pt x="131" y="84"/>
                  </a:cubicBezTo>
                  <a:cubicBezTo>
                    <a:pt x="131" y="84"/>
                    <a:pt x="131" y="84"/>
                    <a:pt x="131" y="84"/>
                  </a:cubicBezTo>
                  <a:cubicBezTo>
                    <a:pt x="191" y="24"/>
                    <a:pt x="191" y="24"/>
                    <a:pt x="191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65" y="24"/>
                    <a:pt x="160" y="19"/>
                    <a:pt x="160" y="12"/>
                  </a:cubicBezTo>
                  <a:cubicBezTo>
                    <a:pt x="160" y="5"/>
                    <a:pt x="165" y="0"/>
                    <a:pt x="172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7"/>
                    <a:pt x="227" y="72"/>
                    <a:pt x="220" y="72"/>
                  </a:cubicBezTo>
                  <a:moveTo>
                    <a:pt x="101" y="148"/>
                  </a:moveTo>
                  <a:cubicBezTo>
                    <a:pt x="41" y="208"/>
                    <a:pt x="41" y="208"/>
                    <a:pt x="41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7" y="208"/>
                    <a:pt x="72" y="213"/>
                    <a:pt x="72" y="220"/>
                  </a:cubicBezTo>
                  <a:cubicBezTo>
                    <a:pt x="72" y="227"/>
                    <a:pt x="67" y="232"/>
                    <a:pt x="60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65"/>
                    <a:pt x="5" y="160"/>
                    <a:pt x="12" y="160"/>
                  </a:cubicBezTo>
                  <a:cubicBezTo>
                    <a:pt x="19" y="160"/>
                    <a:pt x="24" y="165"/>
                    <a:pt x="24" y="172"/>
                  </a:cubicBezTo>
                  <a:cubicBezTo>
                    <a:pt x="24" y="191"/>
                    <a:pt x="24" y="191"/>
                    <a:pt x="24" y="19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86" y="129"/>
                    <a:pt x="89" y="128"/>
                    <a:pt x="92" y="128"/>
                  </a:cubicBezTo>
                  <a:cubicBezTo>
                    <a:pt x="99" y="128"/>
                    <a:pt x="104" y="133"/>
                    <a:pt x="104" y="140"/>
                  </a:cubicBezTo>
                  <a:cubicBezTo>
                    <a:pt x="104" y="143"/>
                    <a:pt x="103" y="146"/>
                    <a:pt x="101" y="148"/>
                  </a:cubicBezTo>
                  <a:close/>
                  <a:moveTo>
                    <a:pt x="92" y="104"/>
                  </a:moveTo>
                  <a:cubicBezTo>
                    <a:pt x="89" y="104"/>
                    <a:pt x="86" y="103"/>
                    <a:pt x="84" y="101"/>
                  </a:cubicBezTo>
                  <a:cubicBezTo>
                    <a:pt x="84" y="101"/>
                    <a:pt x="84" y="101"/>
                    <a:pt x="84" y="10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7"/>
                    <a:pt x="19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9"/>
                    <a:pt x="67" y="24"/>
                    <a:pt x="6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1" y="84"/>
                    <a:pt x="101" y="84"/>
                    <a:pt x="101" y="84"/>
                  </a:cubicBezTo>
                  <a:cubicBezTo>
                    <a:pt x="103" y="86"/>
                    <a:pt x="104" y="89"/>
                    <a:pt x="104" y="92"/>
                  </a:cubicBezTo>
                  <a:cubicBezTo>
                    <a:pt x="104" y="99"/>
                    <a:pt x="99" y="104"/>
                    <a:pt x="92" y="10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3295650" y="3046413"/>
              <a:ext cx="415925" cy="417512"/>
            </a:xfrm>
            <a:custGeom>
              <a:avLst/>
              <a:gdLst>
                <a:gd name="T0" fmla="*/ 415925 w 256"/>
                <a:gd name="T1" fmla="*/ 208756 h 256"/>
                <a:gd name="T2" fmla="*/ 409426 w 256"/>
                <a:gd name="T3" fmla="*/ 223434 h 256"/>
                <a:gd name="T4" fmla="*/ 344438 w 256"/>
                <a:gd name="T5" fmla="*/ 282147 h 256"/>
                <a:gd name="T6" fmla="*/ 331440 w 256"/>
                <a:gd name="T7" fmla="*/ 287040 h 256"/>
                <a:gd name="T8" fmla="*/ 311944 w 256"/>
                <a:gd name="T9" fmla="*/ 267469 h 256"/>
                <a:gd name="T10" fmla="*/ 318443 w 256"/>
                <a:gd name="T11" fmla="*/ 252790 h 256"/>
                <a:gd name="T12" fmla="*/ 346063 w 256"/>
                <a:gd name="T13" fmla="*/ 228327 h 256"/>
                <a:gd name="T14" fmla="*/ 227459 w 256"/>
                <a:gd name="T15" fmla="*/ 228327 h 256"/>
                <a:gd name="T16" fmla="*/ 227459 w 256"/>
                <a:gd name="T17" fmla="*/ 347383 h 256"/>
                <a:gd name="T18" fmla="*/ 251830 w 256"/>
                <a:gd name="T19" fmla="*/ 319658 h 256"/>
                <a:gd name="T20" fmla="*/ 266452 w 256"/>
                <a:gd name="T21" fmla="*/ 313134 h 256"/>
                <a:gd name="T22" fmla="*/ 285948 w 256"/>
                <a:gd name="T23" fmla="*/ 332705 h 256"/>
                <a:gd name="T24" fmla="*/ 281074 w 256"/>
                <a:gd name="T25" fmla="*/ 345752 h 256"/>
                <a:gd name="T26" fmla="*/ 222585 w 256"/>
                <a:gd name="T27" fmla="*/ 410988 h 256"/>
                <a:gd name="T28" fmla="*/ 207963 w 256"/>
                <a:gd name="T29" fmla="*/ 417512 h 256"/>
                <a:gd name="T30" fmla="*/ 193340 w 256"/>
                <a:gd name="T31" fmla="*/ 410988 h 256"/>
                <a:gd name="T32" fmla="*/ 134851 w 256"/>
                <a:gd name="T33" fmla="*/ 345752 h 256"/>
                <a:gd name="T34" fmla="*/ 129977 w 256"/>
                <a:gd name="T35" fmla="*/ 332705 h 256"/>
                <a:gd name="T36" fmla="*/ 149473 w 256"/>
                <a:gd name="T37" fmla="*/ 313134 h 256"/>
                <a:gd name="T38" fmla="*/ 164095 w 256"/>
                <a:gd name="T39" fmla="*/ 319658 h 256"/>
                <a:gd name="T40" fmla="*/ 188466 w 256"/>
                <a:gd name="T41" fmla="*/ 347383 h 256"/>
                <a:gd name="T42" fmla="*/ 188466 w 256"/>
                <a:gd name="T43" fmla="*/ 228327 h 256"/>
                <a:gd name="T44" fmla="*/ 69862 w 256"/>
                <a:gd name="T45" fmla="*/ 228327 h 256"/>
                <a:gd name="T46" fmla="*/ 97482 w 256"/>
                <a:gd name="T47" fmla="*/ 252790 h 256"/>
                <a:gd name="T48" fmla="*/ 103981 w 256"/>
                <a:gd name="T49" fmla="*/ 267469 h 256"/>
                <a:gd name="T50" fmla="*/ 84485 w 256"/>
                <a:gd name="T51" fmla="*/ 287040 h 256"/>
                <a:gd name="T52" fmla="*/ 71487 w 256"/>
                <a:gd name="T53" fmla="*/ 282147 h 256"/>
                <a:gd name="T54" fmla="*/ 6499 w 256"/>
                <a:gd name="T55" fmla="*/ 223434 h 256"/>
                <a:gd name="T56" fmla="*/ 0 w 256"/>
                <a:gd name="T57" fmla="*/ 208756 h 256"/>
                <a:gd name="T58" fmla="*/ 6499 w 256"/>
                <a:gd name="T59" fmla="*/ 194078 h 256"/>
                <a:gd name="T60" fmla="*/ 71487 w 256"/>
                <a:gd name="T61" fmla="*/ 135365 h 256"/>
                <a:gd name="T62" fmla="*/ 84485 w 256"/>
                <a:gd name="T63" fmla="*/ 130473 h 256"/>
                <a:gd name="T64" fmla="*/ 103981 w 256"/>
                <a:gd name="T65" fmla="*/ 150043 h 256"/>
                <a:gd name="T66" fmla="*/ 97482 w 256"/>
                <a:gd name="T67" fmla="*/ 164722 h 256"/>
                <a:gd name="T68" fmla="*/ 69862 w 256"/>
                <a:gd name="T69" fmla="*/ 189185 h 256"/>
                <a:gd name="T70" fmla="*/ 188466 w 256"/>
                <a:gd name="T71" fmla="*/ 189185 h 256"/>
                <a:gd name="T72" fmla="*/ 188466 w 256"/>
                <a:gd name="T73" fmla="*/ 70129 h 256"/>
                <a:gd name="T74" fmla="*/ 164095 w 256"/>
                <a:gd name="T75" fmla="*/ 97854 h 256"/>
                <a:gd name="T76" fmla="*/ 149473 w 256"/>
                <a:gd name="T77" fmla="*/ 104378 h 256"/>
                <a:gd name="T78" fmla="*/ 129977 w 256"/>
                <a:gd name="T79" fmla="*/ 84807 h 256"/>
                <a:gd name="T80" fmla="*/ 134851 w 256"/>
                <a:gd name="T81" fmla="*/ 71760 h 256"/>
                <a:gd name="T82" fmla="*/ 193340 w 256"/>
                <a:gd name="T83" fmla="*/ 6524 h 256"/>
                <a:gd name="T84" fmla="*/ 207963 w 256"/>
                <a:gd name="T85" fmla="*/ 0 h 256"/>
                <a:gd name="T86" fmla="*/ 222585 w 256"/>
                <a:gd name="T87" fmla="*/ 6524 h 256"/>
                <a:gd name="T88" fmla="*/ 281074 w 256"/>
                <a:gd name="T89" fmla="*/ 71760 h 256"/>
                <a:gd name="T90" fmla="*/ 285948 w 256"/>
                <a:gd name="T91" fmla="*/ 84807 h 256"/>
                <a:gd name="T92" fmla="*/ 266452 w 256"/>
                <a:gd name="T93" fmla="*/ 104378 h 256"/>
                <a:gd name="T94" fmla="*/ 251830 w 256"/>
                <a:gd name="T95" fmla="*/ 97854 h 256"/>
                <a:gd name="T96" fmla="*/ 227459 w 256"/>
                <a:gd name="T97" fmla="*/ 70129 h 256"/>
                <a:gd name="T98" fmla="*/ 227459 w 256"/>
                <a:gd name="T99" fmla="*/ 189185 h 256"/>
                <a:gd name="T100" fmla="*/ 346063 w 256"/>
                <a:gd name="T101" fmla="*/ 189185 h 256"/>
                <a:gd name="T102" fmla="*/ 318443 w 256"/>
                <a:gd name="T103" fmla="*/ 164722 h 256"/>
                <a:gd name="T104" fmla="*/ 311944 w 256"/>
                <a:gd name="T105" fmla="*/ 150043 h 256"/>
                <a:gd name="T106" fmla="*/ 331440 w 256"/>
                <a:gd name="T107" fmla="*/ 130473 h 256"/>
                <a:gd name="T108" fmla="*/ 344438 w 256"/>
                <a:gd name="T109" fmla="*/ 135365 h 256"/>
                <a:gd name="T110" fmla="*/ 409426 w 256"/>
                <a:gd name="T111" fmla="*/ 194078 h 256"/>
                <a:gd name="T112" fmla="*/ 415925 w 256"/>
                <a:gd name="T113" fmla="*/ 208756 h 25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56" h="256">
                  <a:moveTo>
                    <a:pt x="256" y="128"/>
                  </a:moveTo>
                  <a:cubicBezTo>
                    <a:pt x="256" y="132"/>
                    <a:pt x="254" y="135"/>
                    <a:pt x="252" y="137"/>
                  </a:cubicBezTo>
                  <a:cubicBezTo>
                    <a:pt x="212" y="173"/>
                    <a:pt x="212" y="173"/>
                    <a:pt x="212" y="173"/>
                  </a:cubicBezTo>
                  <a:cubicBezTo>
                    <a:pt x="210" y="175"/>
                    <a:pt x="207" y="176"/>
                    <a:pt x="204" y="176"/>
                  </a:cubicBezTo>
                  <a:cubicBezTo>
                    <a:pt x="197" y="176"/>
                    <a:pt x="192" y="171"/>
                    <a:pt x="192" y="164"/>
                  </a:cubicBezTo>
                  <a:cubicBezTo>
                    <a:pt x="192" y="160"/>
                    <a:pt x="194" y="157"/>
                    <a:pt x="196" y="155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40" y="213"/>
                    <a:pt x="140" y="213"/>
                    <a:pt x="140" y="213"/>
                  </a:cubicBezTo>
                  <a:cubicBezTo>
                    <a:pt x="155" y="196"/>
                    <a:pt x="155" y="196"/>
                    <a:pt x="155" y="196"/>
                  </a:cubicBezTo>
                  <a:cubicBezTo>
                    <a:pt x="157" y="194"/>
                    <a:pt x="160" y="192"/>
                    <a:pt x="164" y="192"/>
                  </a:cubicBezTo>
                  <a:cubicBezTo>
                    <a:pt x="171" y="192"/>
                    <a:pt x="176" y="197"/>
                    <a:pt x="176" y="204"/>
                  </a:cubicBezTo>
                  <a:cubicBezTo>
                    <a:pt x="176" y="207"/>
                    <a:pt x="175" y="210"/>
                    <a:pt x="173" y="212"/>
                  </a:cubicBezTo>
                  <a:cubicBezTo>
                    <a:pt x="137" y="252"/>
                    <a:pt x="137" y="252"/>
                    <a:pt x="137" y="252"/>
                  </a:cubicBezTo>
                  <a:cubicBezTo>
                    <a:pt x="135" y="254"/>
                    <a:pt x="132" y="256"/>
                    <a:pt x="128" y="256"/>
                  </a:cubicBezTo>
                  <a:cubicBezTo>
                    <a:pt x="124" y="256"/>
                    <a:pt x="121" y="254"/>
                    <a:pt x="119" y="252"/>
                  </a:cubicBezTo>
                  <a:cubicBezTo>
                    <a:pt x="83" y="212"/>
                    <a:pt x="83" y="212"/>
                    <a:pt x="83" y="212"/>
                  </a:cubicBezTo>
                  <a:cubicBezTo>
                    <a:pt x="81" y="210"/>
                    <a:pt x="80" y="207"/>
                    <a:pt x="80" y="204"/>
                  </a:cubicBezTo>
                  <a:cubicBezTo>
                    <a:pt x="80" y="197"/>
                    <a:pt x="85" y="192"/>
                    <a:pt x="92" y="192"/>
                  </a:cubicBezTo>
                  <a:cubicBezTo>
                    <a:pt x="96" y="192"/>
                    <a:pt x="99" y="194"/>
                    <a:pt x="101" y="196"/>
                  </a:cubicBezTo>
                  <a:cubicBezTo>
                    <a:pt x="116" y="213"/>
                    <a:pt x="116" y="213"/>
                    <a:pt x="116" y="213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2" y="157"/>
                    <a:pt x="64" y="160"/>
                    <a:pt x="64" y="164"/>
                  </a:cubicBezTo>
                  <a:cubicBezTo>
                    <a:pt x="64" y="171"/>
                    <a:pt x="59" y="176"/>
                    <a:pt x="52" y="176"/>
                  </a:cubicBezTo>
                  <a:cubicBezTo>
                    <a:pt x="49" y="176"/>
                    <a:pt x="46" y="175"/>
                    <a:pt x="44" y="173"/>
                  </a:cubicBezTo>
                  <a:cubicBezTo>
                    <a:pt x="4" y="137"/>
                    <a:pt x="4" y="137"/>
                    <a:pt x="4" y="137"/>
                  </a:cubicBezTo>
                  <a:cubicBezTo>
                    <a:pt x="2" y="135"/>
                    <a:pt x="0" y="132"/>
                    <a:pt x="0" y="128"/>
                  </a:cubicBezTo>
                  <a:cubicBezTo>
                    <a:pt x="0" y="124"/>
                    <a:pt x="2" y="121"/>
                    <a:pt x="4" y="119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6" y="81"/>
                    <a:pt x="49" y="80"/>
                    <a:pt x="52" y="80"/>
                  </a:cubicBezTo>
                  <a:cubicBezTo>
                    <a:pt x="59" y="80"/>
                    <a:pt x="64" y="85"/>
                    <a:pt x="64" y="92"/>
                  </a:cubicBezTo>
                  <a:cubicBezTo>
                    <a:pt x="64" y="96"/>
                    <a:pt x="62" y="99"/>
                    <a:pt x="60" y="101"/>
                  </a:cubicBezTo>
                  <a:cubicBezTo>
                    <a:pt x="43" y="116"/>
                    <a:pt x="43" y="116"/>
                    <a:pt x="4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43"/>
                    <a:pt x="116" y="43"/>
                    <a:pt x="116" y="43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99" y="62"/>
                    <a:pt x="96" y="64"/>
                    <a:pt x="92" y="64"/>
                  </a:cubicBezTo>
                  <a:cubicBezTo>
                    <a:pt x="85" y="64"/>
                    <a:pt x="80" y="59"/>
                    <a:pt x="80" y="52"/>
                  </a:cubicBezTo>
                  <a:cubicBezTo>
                    <a:pt x="80" y="49"/>
                    <a:pt x="81" y="46"/>
                    <a:pt x="83" y="4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1" y="2"/>
                    <a:pt x="124" y="0"/>
                    <a:pt x="128" y="0"/>
                  </a:cubicBezTo>
                  <a:cubicBezTo>
                    <a:pt x="132" y="0"/>
                    <a:pt x="135" y="2"/>
                    <a:pt x="137" y="4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75" y="46"/>
                    <a:pt x="176" y="49"/>
                    <a:pt x="176" y="52"/>
                  </a:cubicBezTo>
                  <a:cubicBezTo>
                    <a:pt x="176" y="59"/>
                    <a:pt x="171" y="64"/>
                    <a:pt x="164" y="64"/>
                  </a:cubicBezTo>
                  <a:cubicBezTo>
                    <a:pt x="160" y="64"/>
                    <a:pt x="157" y="62"/>
                    <a:pt x="155" y="60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213" y="116"/>
                    <a:pt x="213" y="116"/>
                    <a:pt x="213" y="116"/>
                  </a:cubicBezTo>
                  <a:cubicBezTo>
                    <a:pt x="196" y="101"/>
                    <a:pt x="196" y="101"/>
                    <a:pt x="196" y="101"/>
                  </a:cubicBezTo>
                  <a:cubicBezTo>
                    <a:pt x="194" y="99"/>
                    <a:pt x="192" y="96"/>
                    <a:pt x="192" y="92"/>
                  </a:cubicBezTo>
                  <a:cubicBezTo>
                    <a:pt x="192" y="85"/>
                    <a:pt x="197" y="80"/>
                    <a:pt x="204" y="80"/>
                  </a:cubicBezTo>
                  <a:cubicBezTo>
                    <a:pt x="207" y="80"/>
                    <a:pt x="210" y="81"/>
                    <a:pt x="212" y="83"/>
                  </a:cubicBezTo>
                  <a:cubicBezTo>
                    <a:pt x="252" y="119"/>
                    <a:pt x="252" y="119"/>
                    <a:pt x="252" y="119"/>
                  </a:cubicBezTo>
                  <a:cubicBezTo>
                    <a:pt x="254" y="121"/>
                    <a:pt x="256" y="124"/>
                    <a:pt x="256" y="12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2566988" y="3176588"/>
              <a:ext cx="415925" cy="157162"/>
            </a:xfrm>
            <a:custGeom>
              <a:avLst/>
              <a:gdLst>
                <a:gd name="T0" fmla="*/ 415925 w 256"/>
                <a:gd name="T1" fmla="*/ 78581 h 96"/>
                <a:gd name="T2" fmla="*/ 409426 w 256"/>
                <a:gd name="T3" fmla="*/ 93315 h 96"/>
                <a:gd name="T4" fmla="*/ 344438 w 256"/>
                <a:gd name="T5" fmla="*/ 152251 h 96"/>
                <a:gd name="T6" fmla="*/ 331440 w 256"/>
                <a:gd name="T7" fmla="*/ 157162 h 96"/>
                <a:gd name="T8" fmla="*/ 311944 w 256"/>
                <a:gd name="T9" fmla="*/ 137517 h 96"/>
                <a:gd name="T10" fmla="*/ 318443 w 256"/>
                <a:gd name="T11" fmla="*/ 122783 h 96"/>
                <a:gd name="T12" fmla="*/ 346063 w 256"/>
                <a:gd name="T13" fmla="*/ 98226 h 96"/>
                <a:gd name="T14" fmla="*/ 227459 w 256"/>
                <a:gd name="T15" fmla="*/ 98226 h 96"/>
                <a:gd name="T16" fmla="*/ 188466 w 256"/>
                <a:gd name="T17" fmla="*/ 98226 h 96"/>
                <a:gd name="T18" fmla="*/ 69862 w 256"/>
                <a:gd name="T19" fmla="*/ 98226 h 96"/>
                <a:gd name="T20" fmla="*/ 97482 w 256"/>
                <a:gd name="T21" fmla="*/ 122783 h 96"/>
                <a:gd name="T22" fmla="*/ 103981 w 256"/>
                <a:gd name="T23" fmla="*/ 137517 h 96"/>
                <a:gd name="T24" fmla="*/ 84485 w 256"/>
                <a:gd name="T25" fmla="*/ 157162 h 96"/>
                <a:gd name="T26" fmla="*/ 71487 w 256"/>
                <a:gd name="T27" fmla="*/ 152251 h 96"/>
                <a:gd name="T28" fmla="*/ 6499 w 256"/>
                <a:gd name="T29" fmla="*/ 93315 h 96"/>
                <a:gd name="T30" fmla="*/ 0 w 256"/>
                <a:gd name="T31" fmla="*/ 78581 h 96"/>
                <a:gd name="T32" fmla="*/ 6499 w 256"/>
                <a:gd name="T33" fmla="*/ 63847 h 96"/>
                <a:gd name="T34" fmla="*/ 71487 w 256"/>
                <a:gd name="T35" fmla="*/ 4911 h 96"/>
                <a:gd name="T36" fmla="*/ 84485 w 256"/>
                <a:gd name="T37" fmla="*/ 0 h 96"/>
                <a:gd name="T38" fmla="*/ 103981 w 256"/>
                <a:gd name="T39" fmla="*/ 19645 h 96"/>
                <a:gd name="T40" fmla="*/ 97482 w 256"/>
                <a:gd name="T41" fmla="*/ 34379 h 96"/>
                <a:gd name="T42" fmla="*/ 69862 w 256"/>
                <a:gd name="T43" fmla="*/ 58936 h 96"/>
                <a:gd name="T44" fmla="*/ 188466 w 256"/>
                <a:gd name="T45" fmla="*/ 58936 h 96"/>
                <a:gd name="T46" fmla="*/ 227459 w 256"/>
                <a:gd name="T47" fmla="*/ 58936 h 96"/>
                <a:gd name="T48" fmla="*/ 346063 w 256"/>
                <a:gd name="T49" fmla="*/ 58936 h 96"/>
                <a:gd name="T50" fmla="*/ 318443 w 256"/>
                <a:gd name="T51" fmla="*/ 34379 h 96"/>
                <a:gd name="T52" fmla="*/ 311944 w 256"/>
                <a:gd name="T53" fmla="*/ 19645 h 96"/>
                <a:gd name="T54" fmla="*/ 331440 w 256"/>
                <a:gd name="T55" fmla="*/ 0 h 96"/>
                <a:gd name="T56" fmla="*/ 344438 w 256"/>
                <a:gd name="T57" fmla="*/ 4911 h 96"/>
                <a:gd name="T58" fmla="*/ 409426 w 256"/>
                <a:gd name="T59" fmla="*/ 63847 h 96"/>
                <a:gd name="T60" fmla="*/ 415925 w 256"/>
                <a:gd name="T61" fmla="*/ 78581 h 9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96">
                  <a:moveTo>
                    <a:pt x="256" y="48"/>
                  </a:moveTo>
                  <a:cubicBezTo>
                    <a:pt x="256" y="52"/>
                    <a:pt x="254" y="55"/>
                    <a:pt x="252" y="57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0" y="95"/>
                    <a:pt x="207" y="96"/>
                    <a:pt x="204" y="96"/>
                  </a:cubicBezTo>
                  <a:cubicBezTo>
                    <a:pt x="197" y="96"/>
                    <a:pt x="192" y="91"/>
                    <a:pt x="192" y="84"/>
                  </a:cubicBezTo>
                  <a:cubicBezTo>
                    <a:pt x="192" y="80"/>
                    <a:pt x="194" y="77"/>
                    <a:pt x="196" y="75"/>
                  </a:cubicBezTo>
                  <a:cubicBezTo>
                    <a:pt x="213" y="60"/>
                    <a:pt x="213" y="60"/>
                    <a:pt x="213" y="6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62" y="77"/>
                    <a:pt x="64" y="80"/>
                    <a:pt x="64" y="84"/>
                  </a:cubicBezTo>
                  <a:cubicBezTo>
                    <a:pt x="64" y="91"/>
                    <a:pt x="59" y="96"/>
                    <a:pt x="52" y="96"/>
                  </a:cubicBezTo>
                  <a:cubicBezTo>
                    <a:pt x="49" y="96"/>
                    <a:pt x="46" y="95"/>
                    <a:pt x="44" y="93"/>
                  </a:cubicBezTo>
                  <a:cubicBezTo>
                    <a:pt x="4" y="57"/>
                    <a:pt x="4" y="57"/>
                    <a:pt x="4" y="57"/>
                  </a:cubicBezTo>
                  <a:cubicBezTo>
                    <a:pt x="2" y="55"/>
                    <a:pt x="0" y="52"/>
                    <a:pt x="0" y="48"/>
                  </a:cubicBezTo>
                  <a:cubicBezTo>
                    <a:pt x="0" y="44"/>
                    <a:pt x="2" y="41"/>
                    <a:pt x="4" y="39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6" y="1"/>
                    <a:pt x="49" y="0"/>
                    <a:pt x="52" y="0"/>
                  </a:cubicBezTo>
                  <a:cubicBezTo>
                    <a:pt x="59" y="0"/>
                    <a:pt x="64" y="5"/>
                    <a:pt x="64" y="12"/>
                  </a:cubicBezTo>
                  <a:cubicBezTo>
                    <a:pt x="64" y="16"/>
                    <a:pt x="62" y="19"/>
                    <a:pt x="60" y="21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213" y="36"/>
                    <a:pt x="213" y="36"/>
                    <a:pt x="213" y="36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9"/>
                    <a:pt x="192" y="16"/>
                    <a:pt x="192" y="12"/>
                  </a:cubicBezTo>
                  <a:cubicBezTo>
                    <a:pt x="192" y="5"/>
                    <a:pt x="197" y="0"/>
                    <a:pt x="204" y="0"/>
                  </a:cubicBezTo>
                  <a:cubicBezTo>
                    <a:pt x="207" y="0"/>
                    <a:pt x="210" y="1"/>
                    <a:pt x="212" y="3"/>
                  </a:cubicBezTo>
                  <a:cubicBezTo>
                    <a:pt x="252" y="39"/>
                    <a:pt x="252" y="39"/>
                    <a:pt x="252" y="39"/>
                  </a:cubicBezTo>
                  <a:cubicBezTo>
                    <a:pt x="254" y="41"/>
                    <a:pt x="256" y="44"/>
                    <a:pt x="256" y="4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1968500" y="3046413"/>
              <a:ext cx="155575" cy="417512"/>
            </a:xfrm>
            <a:custGeom>
              <a:avLst/>
              <a:gdLst>
                <a:gd name="T0" fmla="*/ 136128 w 96"/>
                <a:gd name="T1" fmla="*/ 104378 h 256"/>
                <a:gd name="T2" fmla="*/ 121543 w 96"/>
                <a:gd name="T3" fmla="*/ 97854 h 256"/>
                <a:gd name="T4" fmla="*/ 97234 w 96"/>
                <a:gd name="T5" fmla="*/ 70129 h 256"/>
                <a:gd name="T6" fmla="*/ 97234 w 96"/>
                <a:gd name="T7" fmla="*/ 189185 h 256"/>
                <a:gd name="T8" fmla="*/ 97234 w 96"/>
                <a:gd name="T9" fmla="*/ 228327 h 256"/>
                <a:gd name="T10" fmla="*/ 97234 w 96"/>
                <a:gd name="T11" fmla="*/ 347383 h 256"/>
                <a:gd name="T12" fmla="*/ 121543 w 96"/>
                <a:gd name="T13" fmla="*/ 319658 h 256"/>
                <a:gd name="T14" fmla="*/ 136128 w 96"/>
                <a:gd name="T15" fmla="*/ 313134 h 256"/>
                <a:gd name="T16" fmla="*/ 155575 w 96"/>
                <a:gd name="T17" fmla="*/ 332705 h 256"/>
                <a:gd name="T18" fmla="*/ 150713 w 96"/>
                <a:gd name="T19" fmla="*/ 345752 h 256"/>
                <a:gd name="T20" fmla="*/ 92373 w 96"/>
                <a:gd name="T21" fmla="*/ 410988 h 256"/>
                <a:gd name="T22" fmla="*/ 77788 w 96"/>
                <a:gd name="T23" fmla="*/ 417512 h 256"/>
                <a:gd name="T24" fmla="*/ 63202 w 96"/>
                <a:gd name="T25" fmla="*/ 410988 h 256"/>
                <a:gd name="T26" fmla="*/ 4862 w 96"/>
                <a:gd name="T27" fmla="*/ 345752 h 256"/>
                <a:gd name="T28" fmla="*/ 0 w 96"/>
                <a:gd name="T29" fmla="*/ 332705 h 256"/>
                <a:gd name="T30" fmla="*/ 19447 w 96"/>
                <a:gd name="T31" fmla="*/ 313134 h 256"/>
                <a:gd name="T32" fmla="*/ 34032 w 96"/>
                <a:gd name="T33" fmla="*/ 319658 h 256"/>
                <a:gd name="T34" fmla="*/ 58341 w 96"/>
                <a:gd name="T35" fmla="*/ 347383 h 256"/>
                <a:gd name="T36" fmla="*/ 58341 w 96"/>
                <a:gd name="T37" fmla="*/ 228327 h 256"/>
                <a:gd name="T38" fmla="*/ 58341 w 96"/>
                <a:gd name="T39" fmla="*/ 189185 h 256"/>
                <a:gd name="T40" fmla="*/ 58341 w 96"/>
                <a:gd name="T41" fmla="*/ 70129 h 256"/>
                <a:gd name="T42" fmla="*/ 34032 w 96"/>
                <a:gd name="T43" fmla="*/ 97854 h 256"/>
                <a:gd name="T44" fmla="*/ 19447 w 96"/>
                <a:gd name="T45" fmla="*/ 104378 h 256"/>
                <a:gd name="T46" fmla="*/ 0 w 96"/>
                <a:gd name="T47" fmla="*/ 84807 h 256"/>
                <a:gd name="T48" fmla="*/ 4862 w 96"/>
                <a:gd name="T49" fmla="*/ 71760 h 256"/>
                <a:gd name="T50" fmla="*/ 63202 w 96"/>
                <a:gd name="T51" fmla="*/ 6524 h 256"/>
                <a:gd name="T52" fmla="*/ 63202 w 96"/>
                <a:gd name="T53" fmla="*/ 6524 h 256"/>
                <a:gd name="T54" fmla="*/ 77788 w 96"/>
                <a:gd name="T55" fmla="*/ 0 h 256"/>
                <a:gd name="T56" fmla="*/ 92373 w 96"/>
                <a:gd name="T57" fmla="*/ 6524 h 256"/>
                <a:gd name="T58" fmla="*/ 92373 w 96"/>
                <a:gd name="T59" fmla="*/ 6524 h 256"/>
                <a:gd name="T60" fmla="*/ 150713 w 96"/>
                <a:gd name="T61" fmla="*/ 71760 h 256"/>
                <a:gd name="T62" fmla="*/ 155575 w 96"/>
                <a:gd name="T63" fmla="*/ 84807 h 256"/>
                <a:gd name="T64" fmla="*/ 136128 w 96"/>
                <a:gd name="T65" fmla="*/ 104378 h 2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6" h="256">
                  <a:moveTo>
                    <a:pt x="84" y="64"/>
                  </a:moveTo>
                  <a:cubicBezTo>
                    <a:pt x="80" y="64"/>
                    <a:pt x="77" y="62"/>
                    <a:pt x="75" y="60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0" y="213"/>
                    <a:pt x="60" y="213"/>
                    <a:pt x="60" y="213"/>
                  </a:cubicBezTo>
                  <a:cubicBezTo>
                    <a:pt x="75" y="196"/>
                    <a:pt x="75" y="196"/>
                    <a:pt x="75" y="196"/>
                  </a:cubicBezTo>
                  <a:cubicBezTo>
                    <a:pt x="77" y="194"/>
                    <a:pt x="80" y="192"/>
                    <a:pt x="84" y="192"/>
                  </a:cubicBezTo>
                  <a:cubicBezTo>
                    <a:pt x="91" y="192"/>
                    <a:pt x="96" y="197"/>
                    <a:pt x="96" y="204"/>
                  </a:cubicBezTo>
                  <a:cubicBezTo>
                    <a:pt x="96" y="207"/>
                    <a:pt x="95" y="210"/>
                    <a:pt x="93" y="212"/>
                  </a:cubicBezTo>
                  <a:cubicBezTo>
                    <a:pt x="57" y="252"/>
                    <a:pt x="57" y="252"/>
                    <a:pt x="57" y="252"/>
                  </a:cubicBezTo>
                  <a:cubicBezTo>
                    <a:pt x="55" y="254"/>
                    <a:pt x="52" y="256"/>
                    <a:pt x="48" y="256"/>
                  </a:cubicBezTo>
                  <a:cubicBezTo>
                    <a:pt x="44" y="256"/>
                    <a:pt x="41" y="254"/>
                    <a:pt x="39" y="252"/>
                  </a:cubicBezTo>
                  <a:cubicBezTo>
                    <a:pt x="3" y="212"/>
                    <a:pt x="3" y="212"/>
                    <a:pt x="3" y="212"/>
                  </a:cubicBezTo>
                  <a:cubicBezTo>
                    <a:pt x="1" y="210"/>
                    <a:pt x="0" y="207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  <a:cubicBezTo>
                    <a:pt x="16" y="192"/>
                    <a:pt x="19" y="194"/>
                    <a:pt x="21" y="196"/>
                  </a:cubicBezTo>
                  <a:cubicBezTo>
                    <a:pt x="36" y="213"/>
                    <a:pt x="36" y="213"/>
                    <a:pt x="36" y="213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19" y="62"/>
                    <a:pt x="16" y="64"/>
                    <a:pt x="12" y="64"/>
                  </a:cubicBezTo>
                  <a:cubicBezTo>
                    <a:pt x="5" y="64"/>
                    <a:pt x="0" y="59"/>
                    <a:pt x="0" y="52"/>
                  </a:cubicBezTo>
                  <a:cubicBezTo>
                    <a:pt x="0" y="49"/>
                    <a:pt x="1" y="46"/>
                    <a:pt x="3" y="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1" y="2"/>
                    <a:pt x="44" y="0"/>
                    <a:pt x="48" y="0"/>
                  </a:cubicBezTo>
                  <a:cubicBezTo>
                    <a:pt x="52" y="0"/>
                    <a:pt x="55" y="2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5" y="46"/>
                    <a:pt x="96" y="49"/>
                    <a:pt x="96" y="52"/>
                  </a:cubicBezTo>
                  <a:cubicBezTo>
                    <a:pt x="96" y="59"/>
                    <a:pt x="91" y="64"/>
                    <a:pt x="84" y="6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1155700" y="3046413"/>
              <a:ext cx="323850" cy="417512"/>
            </a:xfrm>
            <a:custGeom>
              <a:avLst/>
              <a:gdLst>
                <a:gd name="T0" fmla="*/ 318992 w 200"/>
                <a:gd name="T1" fmla="*/ 345752 h 256"/>
                <a:gd name="T2" fmla="*/ 318992 w 200"/>
                <a:gd name="T3" fmla="*/ 345752 h 256"/>
                <a:gd name="T4" fmla="*/ 260699 w 200"/>
                <a:gd name="T5" fmla="*/ 410988 h 256"/>
                <a:gd name="T6" fmla="*/ 260699 w 200"/>
                <a:gd name="T7" fmla="*/ 410988 h 256"/>
                <a:gd name="T8" fmla="*/ 246126 w 200"/>
                <a:gd name="T9" fmla="*/ 417512 h 256"/>
                <a:gd name="T10" fmla="*/ 231553 w 200"/>
                <a:gd name="T11" fmla="*/ 410988 h 256"/>
                <a:gd name="T12" fmla="*/ 231553 w 200"/>
                <a:gd name="T13" fmla="*/ 410988 h 256"/>
                <a:gd name="T14" fmla="*/ 173260 w 200"/>
                <a:gd name="T15" fmla="*/ 345752 h 256"/>
                <a:gd name="T16" fmla="*/ 173260 w 200"/>
                <a:gd name="T17" fmla="*/ 345752 h 256"/>
                <a:gd name="T18" fmla="*/ 168402 w 200"/>
                <a:gd name="T19" fmla="*/ 332705 h 256"/>
                <a:gd name="T20" fmla="*/ 187833 w 200"/>
                <a:gd name="T21" fmla="*/ 313134 h 256"/>
                <a:gd name="T22" fmla="*/ 202406 w 200"/>
                <a:gd name="T23" fmla="*/ 319658 h 256"/>
                <a:gd name="T24" fmla="*/ 202406 w 200"/>
                <a:gd name="T25" fmla="*/ 319658 h 256"/>
                <a:gd name="T26" fmla="*/ 226695 w 200"/>
                <a:gd name="T27" fmla="*/ 347383 h 256"/>
                <a:gd name="T28" fmla="*/ 226695 w 200"/>
                <a:gd name="T29" fmla="*/ 254421 h 256"/>
                <a:gd name="T30" fmla="*/ 226695 w 200"/>
                <a:gd name="T31" fmla="*/ 169614 h 256"/>
                <a:gd name="T32" fmla="*/ 226695 w 200"/>
                <a:gd name="T33" fmla="*/ 70129 h 256"/>
                <a:gd name="T34" fmla="*/ 226695 w 200"/>
                <a:gd name="T35" fmla="*/ 19571 h 256"/>
                <a:gd name="T36" fmla="*/ 246126 w 200"/>
                <a:gd name="T37" fmla="*/ 0 h 256"/>
                <a:gd name="T38" fmla="*/ 265557 w 200"/>
                <a:gd name="T39" fmla="*/ 19571 h 256"/>
                <a:gd name="T40" fmla="*/ 265557 w 200"/>
                <a:gd name="T41" fmla="*/ 143520 h 256"/>
                <a:gd name="T42" fmla="*/ 265557 w 200"/>
                <a:gd name="T43" fmla="*/ 189185 h 256"/>
                <a:gd name="T44" fmla="*/ 265557 w 200"/>
                <a:gd name="T45" fmla="*/ 228327 h 256"/>
                <a:gd name="T46" fmla="*/ 265557 w 200"/>
                <a:gd name="T47" fmla="*/ 347383 h 256"/>
                <a:gd name="T48" fmla="*/ 289846 w 200"/>
                <a:gd name="T49" fmla="*/ 319658 h 256"/>
                <a:gd name="T50" fmla="*/ 289846 w 200"/>
                <a:gd name="T51" fmla="*/ 319658 h 256"/>
                <a:gd name="T52" fmla="*/ 304419 w 200"/>
                <a:gd name="T53" fmla="*/ 313134 h 256"/>
                <a:gd name="T54" fmla="*/ 323850 w 200"/>
                <a:gd name="T55" fmla="*/ 332705 h 256"/>
                <a:gd name="T56" fmla="*/ 318992 w 200"/>
                <a:gd name="T57" fmla="*/ 345752 h 256"/>
                <a:gd name="T58" fmla="*/ 136017 w 200"/>
                <a:gd name="T59" fmla="*/ 104378 h 256"/>
                <a:gd name="T60" fmla="*/ 121444 w 200"/>
                <a:gd name="T61" fmla="*/ 97854 h 256"/>
                <a:gd name="T62" fmla="*/ 121444 w 200"/>
                <a:gd name="T63" fmla="*/ 97854 h 256"/>
                <a:gd name="T64" fmla="*/ 97155 w 200"/>
                <a:gd name="T65" fmla="*/ 70129 h 256"/>
                <a:gd name="T66" fmla="*/ 97155 w 200"/>
                <a:gd name="T67" fmla="*/ 189185 h 256"/>
                <a:gd name="T68" fmla="*/ 97155 w 200"/>
                <a:gd name="T69" fmla="*/ 228327 h 256"/>
                <a:gd name="T70" fmla="*/ 97155 w 200"/>
                <a:gd name="T71" fmla="*/ 273992 h 256"/>
                <a:gd name="T72" fmla="*/ 97155 w 200"/>
                <a:gd name="T73" fmla="*/ 397941 h 256"/>
                <a:gd name="T74" fmla="*/ 77724 w 200"/>
                <a:gd name="T75" fmla="*/ 417512 h 256"/>
                <a:gd name="T76" fmla="*/ 58293 w 200"/>
                <a:gd name="T77" fmla="*/ 397941 h 256"/>
                <a:gd name="T78" fmla="*/ 58293 w 200"/>
                <a:gd name="T79" fmla="*/ 347383 h 256"/>
                <a:gd name="T80" fmla="*/ 58293 w 200"/>
                <a:gd name="T81" fmla="*/ 247898 h 256"/>
                <a:gd name="T82" fmla="*/ 58293 w 200"/>
                <a:gd name="T83" fmla="*/ 163091 h 256"/>
                <a:gd name="T84" fmla="*/ 58293 w 200"/>
                <a:gd name="T85" fmla="*/ 70129 h 256"/>
                <a:gd name="T86" fmla="*/ 34004 w 200"/>
                <a:gd name="T87" fmla="*/ 97854 h 256"/>
                <a:gd name="T88" fmla="*/ 34004 w 200"/>
                <a:gd name="T89" fmla="*/ 97854 h 256"/>
                <a:gd name="T90" fmla="*/ 19431 w 200"/>
                <a:gd name="T91" fmla="*/ 104378 h 256"/>
                <a:gd name="T92" fmla="*/ 0 w 200"/>
                <a:gd name="T93" fmla="*/ 84807 h 256"/>
                <a:gd name="T94" fmla="*/ 4858 w 200"/>
                <a:gd name="T95" fmla="*/ 71760 h 256"/>
                <a:gd name="T96" fmla="*/ 4858 w 200"/>
                <a:gd name="T97" fmla="*/ 71760 h 256"/>
                <a:gd name="T98" fmla="*/ 63151 w 200"/>
                <a:gd name="T99" fmla="*/ 6524 h 256"/>
                <a:gd name="T100" fmla="*/ 63151 w 200"/>
                <a:gd name="T101" fmla="*/ 6524 h 256"/>
                <a:gd name="T102" fmla="*/ 77724 w 200"/>
                <a:gd name="T103" fmla="*/ 0 h 256"/>
                <a:gd name="T104" fmla="*/ 92297 w 200"/>
                <a:gd name="T105" fmla="*/ 6524 h 256"/>
                <a:gd name="T106" fmla="*/ 92297 w 200"/>
                <a:gd name="T107" fmla="*/ 6524 h 256"/>
                <a:gd name="T108" fmla="*/ 150590 w 200"/>
                <a:gd name="T109" fmla="*/ 71760 h 256"/>
                <a:gd name="T110" fmla="*/ 150590 w 200"/>
                <a:gd name="T111" fmla="*/ 71760 h 256"/>
                <a:gd name="T112" fmla="*/ 155448 w 200"/>
                <a:gd name="T113" fmla="*/ 84807 h 256"/>
                <a:gd name="T114" fmla="*/ 136017 w 200"/>
                <a:gd name="T115" fmla="*/ 104378 h 25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0" h="256">
                  <a:moveTo>
                    <a:pt x="197" y="212"/>
                  </a:moveTo>
                  <a:cubicBezTo>
                    <a:pt x="197" y="212"/>
                    <a:pt x="197" y="212"/>
                    <a:pt x="197" y="212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61" y="252"/>
                    <a:pt x="161" y="252"/>
                    <a:pt x="161" y="252"/>
                  </a:cubicBezTo>
                  <a:cubicBezTo>
                    <a:pt x="159" y="254"/>
                    <a:pt x="156" y="256"/>
                    <a:pt x="152" y="256"/>
                  </a:cubicBezTo>
                  <a:cubicBezTo>
                    <a:pt x="148" y="256"/>
                    <a:pt x="145" y="254"/>
                    <a:pt x="143" y="252"/>
                  </a:cubicBezTo>
                  <a:cubicBezTo>
                    <a:pt x="143" y="252"/>
                    <a:pt x="143" y="252"/>
                    <a:pt x="143" y="252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5" y="210"/>
                    <a:pt x="104" y="207"/>
                    <a:pt x="104" y="204"/>
                  </a:cubicBezTo>
                  <a:cubicBezTo>
                    <a:pt x="104" y="197"/>
                    <a:pt x="109" y="192"/>
                    <a:pt x="116" y="192"/>
                  </a:cubicBezTo>
                  <a:cubicBezTo>
                    <a:pt x="120" y="192"/>
                    <a:pt x="123" y="194"/>
                    <a:pt x="125" y="196"/>
                  </a:cubicBezTo>
                  <a:cubicBezTo>
                    <a:pt x="125" y="196"/>
                    <a:pt x="125" y="196"/>
                    <a:pt x="125" y="196"/>
                  </a:cubicBezTo>
                  <a:cubicBezTo>
                    <a:pt x="140" y="213"/>
                    <a:pt x="140" y="213"/>
                    <a:pt x="140" y="213"/>
                  </a:cubicBezTo>
                  <a:cubicBezTo>
                    <a:pt x="140" y="156"/>
                    <a:pt x="140" y="156"/>
                    <a:pt x="140" y="156"/>
                  </a:cubicBezTo>
                  <a:cubicBezTo>
                    <a:pt x="140" y="104"/>
                    <a:pt x="140" y="104"/>
                    <a:pt x="140" y="104"/>
                  </a:cubicBezTo>
                  <a:cubicBezTo>
                    <a:pt x="140" y="43"/>
                    <a:pt x="140" y="43"/>
                    <a:pt x="140" y="43"/>
                  </a:cubicBezTo>
                  <a:cubicBezTo>
                    <a:pt x="140" y="12"/>
                    <a:pt x="140" y="12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9" y="0"/>
                    <a:pt x="164" y="5"/>
                    <a:pt x="164" y="12"/>
                  </a:cubicBezTo>
                  <a:cubicBezTo>
                    <a:pt x="164" y="88"/>
                    <a:pt x="164" y="88"/>
                    <a:pt x="164" y="88"/>
                  </a:cubicBezTo>
                  <a:cubicBezTo>
                    <a:pt x="164" y="116"/>
                    <a:pt x="164" y="116"/>
                    <a:pt x="164" y="116"/>
                  </a:cubicBezTo>
                  <a:cubicBezTo>
                    <a:pt x="164" y="140"/>
                    <a:pt x="164" y="140"/>
                    <a:pt x="164" y="140"/>
                  </a:cubicBezTo>
                  <a:cubicBezTo>
                    <a:pt x="164" y="213"/>
                    <a:pt x="164" y="213"/>
                    <a:pt x="164" y="213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81" y="194"/>
                    <a:pt x="184" y="192"/>
                    <a:pt x="188" y="192"/>
                  </a:cubicBezTo>
                  <a:cubicBezTo>
                    <a:pt x="195" y="192"/>
                    <a:pt x="200" y="197"/>
                    <a:pt x="200" y="204"/>
                  </a:cubicBezTo>
                  <a:cubicBezTo>
                    <a:pt x="200" y="207"/>
                    <a:pt x="199" y="210"/>
                    <a:pt x="197" y="212"/>
                  </a:cubicBezTo>
                  <a:moveTo>
                    <a:pt x="84" y="64"/>
                  </a:moveTo>
                  <a:cubicBezTo>
                    <a:pt x="80" y="64"/>
                    <a:pt x="77" y="62"/>
                    <a:pt x="75" y="60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40"/>
                    <a:pt x="60" y="140"/>
                    <a:pt x="60" y="140"/>
                  </a:cubicBezTo>
                  <a:cubicBezTo>
                    <a:pt x="60" y="168"/>
                    <a:pt x="60" y="168"/>
                    <a:pt x="60" y="168"/>
                  </a:cubicBezTo>
                  <a:cubicBezTo>
                    <a:pt x="60" y="244"/>
                    <a:pt x="60" y="244"/>
                    <a:pt x="60" y="244"/>
                  </a:cubicBezTo>
                  <a:cubicBezTo>
                    <a:pt x="60" y="251"/>
                    <a:pt x="55" y="256"/>
                    <a:pt x="48" y="256"/>
                  </a:cubicBezTo>
                  <a:cubicBezTo>
                    <a:pt x="41" y="256"/>
                    <a:pt x="36" y="251"/>
                    <a:pt x="36" y="244"/>
                  </a:cubicBezTo>
                  <a:cubicBezTo>
                    <a:pt x="36" y="213"/>
                    <a:pt x="36" y="213"/>
                    <a:pt x="36" y="213"/>
                  </a:cubicBezTo>
                  <a:cubicBezTo>
                    <a:pt x="36" y="152"/>
                    <a:pt x="36" y="152"/>
                    <a:pt x="36" y="152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19" y="62"/>
                    <a:pt x="16" y="64"/>
                    <a:pt x="12" y="64"/>
                  </a:cubicBezTo>
                  <a:cubicBezTo>
                    <a:pt x="5" y="64"/>
                    <a:pt x="0" y="59"/>
                    <a:pt x="0" y="52"/>
                  </a:cubicBezTo>
                  <a:cubicBezTo>
                    <a:pt x="0" y="49"/>
                    <a:pt x="1" y="46"/>
                    <a:pt x="3" y="4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1" y="2"/>
                    <a:pt x="44" y="0"/>
                    <a:pt x="48" y="0"/>
                  </a:cubicBezTo>
                  <a:cubicBezTo>
                    <a:pt x="52" y="0"/>
                    <a:pt x="55" y="2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5" y="46"/>
                    <a:pt x="96" y="49"/>
                    <a:pt x="96" y="52"/>
                  </a:cubicBezTo>
                  <a:cubicBezTo>
                    <a:pt x="96" y="59"/>
                    <a:pt x="91" y="64"/>
                    <a:pt x="84" y="6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381000" y="3092450"/>
              <a:ext cx="415925" cy="325438"/>
            </a:xfrm>
            <a:custGeom>
              <a:avLst/>
              <a:gdLst>
                <a:gd name="T0" fmla="*/ 409426 w 256"/>
                <a:gd name="T1" fmla="*/ 92750 h 200"/>
                <a:gd name="T2" fmla="*/ 409426 w 256"/>
                <a:gd name="T3" fmla="*/ 92750 h 200"/>
                <a:gd name="T4" fmla="*/ 344438 w 256"/>
                <a:gd name="T5" fmla="*/ 151329 h 200"/>
                <a:gd name="T6" fmla="*/ 344438 w 256"/>
                <a:gd name="T7" fmla="*/ 151329 h 200"/>
                <a:gd name="T8" fmla="*/ 331440 w 256"/>
                <a:gd name="T9" fmla="*/ 156210 h 200"/>
                <a:gd name="T10" fmla="*/ 311944 w 256"/>
                <a:gd name="T11" fmla="*/ 136684 h 200"/>
                <a:gd name="T12" fmla="*/ 318443 w 256"/>
                <a:gd name="T13" fmla="*/ 122039 h 200"/>
                <a:gd name="T14" fmla="*/ 318443 w 256"/>
                <a:gd name="T15" fmla="*/ 122039 h 200"/>
                <a:gd name="T16" fmla="*/ 346063 w 256"/>
                <a:gd name="T17" fmla="*/ 97631 h 200"/>
                <a:gd name="T18" fmla="*/ 227459 w 256"/>
                <a:gd name="T19" fmla="*/ 97631 h 200"/>
                <a:gd name="T20" fmla="*/ 188466 w 256"/>
                <a:gd name="T21" fmla="*/ 97631 h 200"/>
                <a:gd name="T22" fmla="*/ 142974 w 256"/>
                <a:gd name="T23" fmla="*/ 97631 h 200"/>
                <a:gd name="T24" fmla="*/ 19496 w 256"/>
                <a:gd name="T25" fmla="*/ 97631 h 200"/>
                <a:gd name="T26" fmla="*/ 0 w 256"/>
                <a:gd name="T27" fmla="*/ 78105 h 200"/>
                <a:gd name="T28" fmla="*/ 19496 w 256"/>
                <a:gd name="T29" fmla="*/ 58579 h 200"/>
                <a:gd name="T30" fmla="*/ 69862 w 256"/>
                <a:gd name="T31" fmla="*/ 58579 h 200"/>
                <a:gd name="T32" fmla="*/ 69862 w 256"/>
                <a:gd name="T33" fmla="*/ 58579 h 200"/>
                <a:gd name="T34" fmla="*/ 168970 w 256"/>
                <a:gd name="T35" fmla="*/ 58579 h 200"/>
                <a:gd name="T36" fmla="*/ 253454 w 256"/>
                <a:gd name="T37" fmla="*/ 58579 h 200"/>
                <a:gd name="T38" fmla="*/ 346063 w 256"/>
                <a:gd name="T39" fmla="*/ 58579 h 200"/>
                <a:gd name="T40" fmla="*/ 318443 w 256"/>
                <a:gd name="T41" fmla="*/ 34171 h 200"/>
                <a:gd name="T42" fmla="*/ 318443 w 256"/>
                <a:gd name="T43" fmla="*/ 34171 h 200"/>
                <a:gd name="T44" fmla="*/ 311944 w 256"/>
                <a:gd name="T45" fmla="*/ 19526 h 200"/>
                <a:gd name="T46" fmla="*/ 331440 w 256"/>
                <a:gd name="T47" fmla="*/ 0 h 200"/>
                <a:gd name="T48" fmla="*/ 344438 w 256"/>
                <a:gd name="T49" fmla="*/ 4882 h 200"/>
                <a:gd name="T50" fmla="*/ 344438 w 256"/>
                <a:gd name="T51" fmla="*/ 4882 h 200"/>
                <a:gd name="T52" fmla="*/ 409426 w 256"/>
                <a:gd name="T53" fmla="*/ 63460 h 200"/>
                <a:gd name="T54" fmla="*/ 409426 w 256"/>
                <a:gd name="T55" fmla="*/ 63460 h 200"/>
                <a:gd name="T56" fmla="*/ 415925 w 256"/>
                <a:gd name="T57" fmla="*/ 78105 h 200"/>
                <a:gd name="T58" fmla="*/ 409426 w 256"/>
                <a:gd name="T59" fmla="*/ 92750 h 200"/>
                <a:gd name="T60" fmla="*/ 6499 w 256"/>
                <a:gd name="T61" fmla="*/ 232688 h 200"/>
                <a:gd name="T62" fmla="*/ 6499 w 256"/>
                <a:gd name="T63" fmla="*/ 232688 h 200"/>
                <a:gd name="T64" fmla="*/ 71487 w 256"/>
                <a:gd name="T65" fmla="*/ 174109 h 200"/>
                <a:gd name="T66" fmla="*/ 71487 w 256"/>
                <a:gd name="T67" fmla="*/ 174109 h 200"/>
                <a:gd name="T68" fmla="*/ 84485 w 256"/>
                <a:gd name="T69" fmla="*/ 169228 h 200"/>
                <a:gd name="T70" fmla="*/ 103981 w 256"/>
                <a:gd name="T71" fmla="*/ 188754 h 200"/>
                <a:gd name="T72" fmla="*/ 97482 w 256"/>
                <a:gd name="T73" fmla="*/ 203399 h 200"/>
                <a:gd name="T74" fmla="*/ 97482 w 256"/>
                <a:gd name="T75" fmla="*/ 203399 h 200"/>
                <a:gd name="T76" fmla="*/ 69862 w 256"/>
                <a:gd name="T77" fmla="*/ 227807 h 200"/>
                <a:gd name="T78" fmla="*/ 162471 w 256"/>
                <a:gd name="T79" fmla="*/ 227807 h 200"/>
                <a:gd name="T80" fmla="*/ 246955 w 256"/>
                <a:gd name="T81" fmla="*/ 227807 h 200"/>
                <a:gd name="T82" fmla="*/ 346063 w 256"/>
                <a:gd name="T83" fmla="*/ 227807 h 200"/>
                <a:gd name="T84" fmla="*/ 396429 w 256"/>
                <a:gd name="T85" fmla="*/ 227807 h 200"/>
                <a:gd name="T86" fmla="*/ 415925 w 256"/>
                <a:gd name="T87" fmla="*/ 247333 h 200"/>
                <a:gd name="T88" fmla="*/ 396429 w 256"/>
                <a:gd name="T89" fmla="*/ 266859 h 200"/>
                <a:gd name="T90" fmla="*/ 272951 w 256"/>
                <a:gd name="T91" fmla="*/ 266859 h 200"/>
                <a:gd name="T92" fmla="*/ 227459 w 256"/>
                <a:gd name="T93" fmla="*/ 266859 h 200"/>
                <a:gd name="T94" fmla="*/ 188466 w 256"/>
                <a:gd name="T95" fmla="*/ 266859 h 200"/>
                <a:gd name="T96" fmla="*/ 69862 w 256"/>
                <a:gd name="T97" fmla="*/ 266859 h 200"/>
                <a:gd name="T98" fmla="*/ 97482 w 256"/>
                <a:gd name="T99" fmla="*/ 291267 h 200"/>
                <a:gd name="T100" fmla="*/ 97482 w 256"/>
                <a:gd name="T101" fmla="*/ 291267 h 200"/>
                <a:gd name="T102" fmla="*/ 103981 w 256"/>
                <a:gd name="T103" fmla="*/ 305912 h 200"/>
                <a:gd name="T104" fmla="*/ 84485 w 256"/>
                <a:gd name="T105" fmla="*/ 325438 h 200"/>
                <a:gd name="T106" fmla="*/ 71487 w 256"/>
                <a:gd name="T107" fmla="*/ 320556 h 200"/>
                <a:gd name="T108" fmla="*/ 71487 w 256"/>
                <a:gd name="T109" fmla="*/ 320556 h 200"/>
                <a:gd name="T110" fmla="*/ 6499 w 256"/>
                <a:gd name="T111" fmla="*/ 261978 h 200"/>
                <a:gd name="T112" fmla="*/ 6499 w 256"/>
                <a:gd name="T113" fmla="*/ 261978 h 200"/>
                <a:gd name="T114" fmla="*/ 0 w 256"/>
                <a:gd name="T115" fmla="*/ 247333 h 200"/>
                <a:gd name="T116" fmla="*/ 6499 w 256"/>
                <a:gd name="T117" fmla="*/ 232688 h 2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56" h="200">
                  <a:moveTo>
                    <a:pt x="252" y="57"/>
                  </a:moveTo>
                  <a:cubicBezTo>
                    <a:pt x="252" y="57"/>
                    <a:pt x="252" y="57"/>
                    <a:pt x="252" y="57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0" y="95"/>
                    <a:pt x="207" y="96"/>
                    <a:pt x="204" y="96"/>
                  </a:cubicBezTo>
                  <a:cubicBezTo>
                    <a:pt x="197" y="96"/>
                    <a:pt x="192" y="91"/>
                    <a:pt x="192" y="84"/>
                  </a:cubicBezTo>
                  <a:cubicBezTo>
                    <a:pt x="192" y="80"/>
                    <a:pt x="194" y="77"/>
                    <a:pt x="196" y="75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213" y="60"/>
                    <a:pt x="213" y="60"/>
                    <a:pt x="213" y="60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16" y="60"/>
                    <a:pt x="116" y="60"/>
                    <a:pt x="116" y="60"/>
                  </a:cubicBezTo>
                  <a:cubicBezTo>
                    <a:pt x="88" y="60"/>
                    <a:pt x="88" y="60"/>
                    <a:pt x="88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60"/>
                    <a:pt x="0" y="55"/>
                    <a:pt x="0" y="48"/>
                  </a:cubicBezTo>
                  <a:cubicBezTo>
                    <a:pt x="0" y="41"/>
                    <a:pt x="5" y="36"/>
                    <a:pt x="1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213" y="36"/>
                    <a:pt x="213" y="36"/>
                    <a:pt x="213" y="36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4" y="19"/>
                    <a:pt x="192" y="16"/>
                    <a:pt x="192" y="12"/>
                  </a:cubicBezTo>
                  <a:cubicBezTo>
                    <a:pt x="192" y="5"/>
                    <a:pt x="197" y="0"/>
                    <a:pt x="204" y="0"/>
                  </a:cubicBezTo>
                  <a:cubicBezTo>
                    <a:pt x="207" y="0"/>
                    <a:pt x="210" y="1"/>
                    <a:pt x="212" y="3"/>
                  </a:cubicBezTo>
                  <a:cubicBezTo>
                    <a:pt x="212" y="3"/>
                    <a:pt x="212" y="3"/>
                    <a:pt x="212" y="3"/>
                  </a:cubicBezTo>
                  <a:cubicBezTo>
                    <a:pt x="252" y="39"/>
                    <a:pt x="252" y="39"/>
                    <a:pt x="252" y="39"/>
                  </a:cubicBezTo>
                  <a:cubicBezTo>
                    <a:pt x="252" y="39"/>
                    <a:pt x="252" y="39"/>
                    <a:pt x="252" y="39"/>
                  </a:cubicBezTo>
                  <a:cubicBezTo>
                    <a:pt x="254" y="41"/>
                    <a:pt x="256" y="44"/>
                    <a:pt x="256" y="48"/>
                  </a:cubicBezTo>
                  <a:cubicBezTo>
                    <a:pt x="256" y="52"/>
                    <a:pt x="254" y="55"/>
                    <a:pt x="252" y="57"/>
                  </a:cubicBezTo>
                  <a:moveTo>
                    <a:pt x="4" y="143"/>
                  </a:moveTo>
                  <a:cubicBezTo>
                    <a:pt x="4" y="143"/>
                    <a:pt x="4" y="143"/>
                    <a:pt x="4" y="143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6" y="105"/>
                    <a:pt x="49" y="104"/>
                    <a:pt x="52" y="104"/>
                  </a:cubicBezTo>
                  <a:cubicBezTo>
                    <a:pt x="59" y="104"/>
                    <a:pt x="64" y="109"/>
                    <a:pt x="64" y="116"/>
                  </a:cubicBezTo>
                  <a:cubicBezTo>
                    <a:pt x="64" y="120"/>
                    <a:pt x="62" y="123"/>
                    <a:pt x="60" y="125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43" y="140"/>
                    <a:pt x="43" y="140"/>
                    <a:pt x="43" y="140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213" y="140"/>
                    <a:pt x="213" y="140"/>
                    <a:pt x="213" y="140"/>
                  </a:cubicBezTo>
                  <a:cubicBezTo>
                    <a:pt x="244" y="140"/>
                    <a:pt x="244" y="140"/>
                    <a:pt x="244" y="140"/>
                  </a:cubicBezTo>
                  <a:cubicBezTo>
                    <a:pt x="251" y="140"/>
                    <a:pt x="256" y="145"/>
                    <a:pt x="256" y="152"/>
                  </a:cubicBezTo>
                  <a:cubicBezTo>
                    <a:pt x="256" y="159"/>
                    <a:pt x="251" y="164"/>
                    <a:pt x="244" y="164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40" y="164"/>
                    <a:pt x="140" y="164"/>
                    <a:pt x="140" y="164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43" y="164"/>
                    <a:pt x="43" y="164"/>
                    <a:pt x="43" y="164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0" y="179"/>
                    <a:pt x="60" y="179"/>
                    <a:pt x="60" y="179"/>
                  </a:cubicBezTo>
                  <a:cubicBezTo>
                    <a:pt x="62" y="181"/>
                    <a:pt x="64" y="184"/>
                    <a:pt x="64" y="188"/>
                  </a:cubicBezTo>
                  <a:cubicBezTo>
                    <a:pt x="64" y="195"/>
                    <a:pt x="59" y="200"/>
                    <a:pt x="52" y="200"/>
                  </a:cubicBezTo>
                  <a:cubicBezTo>
                    <a:pt x="49" y="200"/>
                    <a:pt x="46" y="199"/>
                    <a:pt x="44" y="197"/>
                  </a:cubicBezTo>
                  <a:cubicBezTo>
                    <a:pt x="44" y="197"/>
                    <a:pt x="44" y="197"/>
                    <a:pt x="44" y="197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4" y="161"/>
                    <a:pt x="4" y="161"/>
                    <a:pt x="4" y="161"/>
                  </a:cubicBezTo>
                  <a:cubicBezTo>
                    <a:pt x="2" y="159"/>
                    <a:pt x="0" y="156"/>
                    <a:pt x="0" y="152"/>
                  </a:cubicBezTo>
                  <a:cubicBezTo>
                    <a:pt x="0" y="148"/>
                    <a:pt x="2" y="145"/>
                    <a:pt x="4" y="143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41"/>
            <p:cNvSpPr>
              <a:spLocks noEditPoints="1"/>
            </p:cNvSpPr>
            <p:nvPr/>
          </p:nvSpPr>
          <p:spPr bwMode="auto">
            <a:xfrm>
              <a:off x="8459788" y="2317750"/>
              <a:ext cx="285750" cy="417513"/>
            </a:xfrm>
            <a:custGeom>
              <a:avLst/>
              <a:gdLst>
                <a:gd name="T0" fmla="*/ 266267 w 176"/>
                <a:gd name="T1" fmla="*/ 417513 h 256"/>
                <a:gd name="T2" fmla="*/ 19483 w 176"/>
                <a:gd name="T3" fmla="*/ 417513 h 256"/>
                <a:gd name="T4" fmla="*/ 0 w 176"/>
                <a:gd name="T5" fmla="*/ 397942 h 256"/>
                <a:gd name="T6" fmla="*/ 0 w 176"/>
                <a:gd name="T7" fmla="*/ 150044 h 256"/>
                <a:gd name="T8" fmla="*/ 19483 w 176"/>
                <a:gd name="T9" fmla="*/ 130473 h 256"/>
                <a:gd name="T10" fmla="*/ 97415 w 176"/>
                <a:gd name="T11" fmla="*/ 130473 h 256"/>
                <a:gd name="T12" fmla="*/ 97415 w 176"/>
                <a:gd name="T13" fmla="*/ 169615 h 256"/>
                <a:gd name="T14" fmla="*/ 38966 w 176"/>
                <a:gd name="T15" fmla="*/ 169615 h 256"/>
                <a:gd name="T16" fmla="*/ 38966 w 176"/>
                <a:gd name="T17" fmla="*/ 378371 h 256"/>
                <a:gd name="T18" fmla="*/ 246784 w 176"/>
                <a:gd name="T19" fmla="*/ 378371 h 256"/>
                <a:gd name="T20" fmla="*/ 246784 w 176"/>
                <a:gd name="T21" fmla="*/ 169615 h 256"/>
                <a:gd name="T22" fmla="*/ 181841 w 176"/>
                <a:gd name="T23" fmla="*/ 169615 h 256"/>
                <a:gd name="T24" fmla="*/ 181841 w 176"/>
                <a:gd name="T25" fmla="*/ 130473 h 256"/>
                <a:gd name="T26" fmla="*/ 266267 w 176"/>
                <a:gd name="T27" fmla="*/ 130473 h 256"/>
                <a:gd name="T28" fmla="*/ 285750 w 176"/>
                <a:gd name="T29" fmla="*/ 150044 h 256"/>
                <a:gd name="T30" fmla="*/ 285750 w 176"/>
                <a:gd name="T31" fmla="*/ 397942 h 256"/>
                <a:gd name="T32" fmla="*/ 266267 w 176"/>
                <a:gd name="T33" fmla="*/ 417513 h 256"/>
                <a:gd name="T34" fmla="*/ 201324 w 176"/>
                <a:gd name="T35" fmla="*/ 104378 h 256"/>
                <a:gd name="T36" fmla="*/ 186712 w 176"/>
                <a:gd name="T37" fmla="*/ 97855 h 256"/>
                <a:gd name="T38" fmla="*/ 186712 w 176"/>
                <a:gd name="T39" fmla="*/ 97855 h 256"/>
                <a:gd name="T40" fmla="*/ 162358 w 176"/>
                <a:gd name="T41" fmla="*/ 70129 h 256"/>
                <a:gd name="T42" fmla="*/ 162358 w 176"/>
                <a:gd name="T43" fmla="*/ 189186 h 256"/>
                <a:gd name="T44" fmla="*/ 142875 w 176"/>
                <a:gd name="T45" fmla="*/ 208757 h 256"/>
                <a:gd name="T46" fmla="*/ 123392 w 176"/>
                <a:gd name="T47" fmla="*/ 189186 h 256"/>
                <a:gd name="T48" fmla="*/ 123392 w 176"/>
                <a:gd name="T49" fmla="*/ 70129 h 256"/>
                <a:gd name="T50" fmla="*/ 99038 w 176"/>
                <a:gd name="T51" fmla="*/ 97855 h 256"/>
                <a:gd name="T52" fmla="*/ 99038 w 176"/>
                <a:gd name="T53" fmla="*/ 97855 h 256"/>
                <a:gd name="T54" fmla="*/ 84426 w 176"/>
                <a:gd name="T55" fmla="*/ 104378 h 256"/>
                <a:gd name="T56" fmla="*/ 64943 w 176"/>
                <a:gd name="T57" fmla="*/ 84807 h 256"/>
                <a:gd name="T58" fmla="*/ 69814 w 176"/>
                <a:gd name="T59" fmla="*/ 71760 h 256"/>
                <a:gd name="T60" fmla="*/ 69814 w 176"/>
                <a:gd name="T61" fmla="*/ 71760 h 256"/>
                <a:gd name="T62" fmla="*/ 128263 w 176"/>
                <a:gd name="T63" fmla="*/ 6524 h 256"/>
                <a:gd name="T64" fmla="*/ 128263 w 176"/>
                <a:gd name="T65" fmla="*/ 6524 h 256"/>
                <a:gd name="T66" fmla="*/ 142875 w 176"/>
                <a:gd name="T67" fmla="*/ 0 h 256"/>
                <a:gd name="T68" fmla="*/ 157487 w 176"/>
                <a:gd name="T69" fmla="*/ 6524 h 256"/>
                <a:gd name="T70" fmla="*/ 157487 w 176"/>
                <a:gd name="T71" fmla="*/ 6524 h 256"/>
                <a:gd name="T72" fmla="*/ 215936 w 176"/>
                <a:gd name="T73" fmla="*/ 71760 h 256"/>
                <a:gd name="T74" fmla="*/ 215936 w 176"/>
                <a:gd name="T75" fmla="*/ 71760 h 256"/>
                <a:gd name="T76" fmla="*/ 220807 w 176"/>
                <a:gd name="T77" fmla="*/ 84807 h 256"/>
                <a:gd name="T78" fmla="*/ 201324 w 176"/>
                <a:gd name="T79" fmla="*/ 104378 h 25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76" h="256">
                  <a:moveTo>
                    <a:pt x="16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60" y="80"/>
                    <a:pt x="60" y="80"/>
                    <a:pt x="60" y="80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52" y="104"/>
                    <a:pt x="152" y="104"/>
                    <a:pt x="152" y="104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80"/>
                    <a:pt x="112" y="80"/>
                    <a:pt x="112" y="80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71" y="80"/>
                    <a:pt x="176" y="85"/>
                    <a:pt x="176" y="92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moveTo>
                    <a:pt x="124" y="64"/>
                  </a:moveTo>
                  <a:cubicBezTo>
                    <a:pt x="120" y="64"/>
                    <a:pt x="117" y="62"/>
                    <a:pt x="115" y="60"/>
                  </a:cubicBezTo>
                  <a:cubicBezTo>
                    <a:pt x="115" y="60"/>
                    <a:pt x="115" y="60"/>
                    <a:pt x="115" y="60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116"/>
                    <a:pt x="100" y="116"/>
                    <a:pt x="100" y="116"/>
                  </a:cubicBezTo>
                  <a:cubicBezTo>
                    <a:pt x="100" y="123"/>
                    <a:pt x="95" y="128"/>
                    <a:pt x="88" y="128"/>
                  </a:cubicBezTo>
                  <a:cubicBezTo>
                    <a:pt x="81" y="128"/>
                    <a:pt x="76" y="123"/>
                    <a:pt x="76" y="116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59" y="62"/>
                    <a:pt x="56" y="64"/>
                    <a:pt x="52" y="64"/>
                  </a:cubicBezTo>
                  <a:cubicBezTo>
                    <a:pt x="45" y="64"/>
                    <a:pt x="40" y="59"/>
                    <a:pt x="40" y="52"/>
                  </a:cubicBezTo>
                  <a:cubicBezTo>
                    <a:pt x="40" y="49"/>
                    <a:pt x="41" y="46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81" y="2"/>
                    <a:pt x="84" y="0"/>
                    <a:pt x="88" y="0"/>
                  </a:cubicBezTo>
                  <a:cubicBezTo>
                    <a:pt x="92" y="0"/>
                    <a:pt x="95" y="2"/>
                    <a:pt x="97" y="4"/>
                  </a:cubicBezTo>
                  <a:cubicBezTo>
                    <a:pt x="97" y="4"/>
                    <a:pt x="97" y="4"/>
                    <a:pt x="97" y="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5" y="46"/>
                    <a:pt x="136" y="49"/>
                    <a:pt x="136" y="52"/>
                  </a:cubicBezTo>
                  <a:cubicBezTo>
                    <a:pt x="136" y="59"/>
                    <a:pt x="131" y="64"/>
                    <a:pt x="124" y="6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7704138" y="2357438"/>
              <a:ext cx="339725" cy="338137"/>
            </a:xfrm>
            <a:custGeom>
              <a:avLst/>
              <a:gdLst>
                <a:gd name="T0" fmla="*/ 320125 w 208"/>
                <a:gd name="T1" fmla="*/ 117047 h 208"/>
                <a:gd name="T2" fmla="*/ 320125 w 208"/>
                <a:gd name="T3" fmla="*/ 117047 h 208"/>
                <a:gd name="T4" fmla="*/ 300526 w 208"/>
                <a:gd name="T5" fmla="*/ 97540 h 208"/>
                <a:gd name="T6" fmla="*/ 300526 w 208"/>
                <a:gd name="T7" fmla="*/ 66652 h 208"/>
                <a:gd name="T8" fmla="*/ 202528 w 208"/>
                <a:gd name="T9" fmla="*/ 164192 h 208"/>
                <a:gd name="T10" fmla="*/ 202528 w 208"/>
                <a:gd name="T11" fmla="*/ 164192 h 208"/>
                <a:gd name="T12" fmla="*/ 189462 w 208"/>
                <a:gd name="T13" fmla="*/ 169069 h 208"/>
                <a:gd name="T14" fmla="*/ 169863 w 208"/>
                <a:gd name="T15" fmla="*/ 149561 h 208"/>
                <a:gd name="T16" fmla="*/ 174762 w 208"/>
                <a:gd name="T17" fmla="*/ 136555 h 208"/>
                <a:gd name="T18" fmla="*/ 174762 w 208"/>
                <a:gd name="T19" fmla="*/ 136555 h 208"/>
                <a:gd name="T20" fmla="*/ 272760 w 208"/>
                <a:gd name="T21" fmla="*/ 39016 h 208"/>
                <a:gd name="T22" fmla="*/ 241727 w 208"/>
                <a:gd name="T23" fmla="*/ 39016 h 208"/>
                <a:gd name="T24" fmla="*/ 222128 w 208"/>
                <a:gd name="T25" fmla="*/ 19508 h 208"/>
                <a:gd name="T26" fmla="*/ 241727 w 208"/>
                <a:gd name="T27" fmla="*/ 0 h 208"/>
                <a:gd name="T28" fmla="*/ 320125 w 208"/>
                <a:gd name="T29" fmla="*/ 0 h 208"/>
                <a:gd name="T30" fmla="*/ 339725 w 208"/>
                <a:gd name="T31" fmla="*/ 19508 h 208"/>
                <a:gd name="T32" fmla="*/ 339725 w 208"/>
                <a:gd name="T33" fmla="*/ 97540 h 208"/>
                <a:gd name="T34" fmla="*/ 320125 w 208"/>
                <a:gd name="T35" fmla="*/ 117047 h 208"/>
                <a:gd name="T36" fmla="*/ 163329 w 208"/>
                <a:gd name="T37" fmla="*/ 39016 h 208"/>
                <a:gd name="T38" fmla="*/ 163329 w 208"/>
                <a:gd name="T39" fmla="*/ 39016 h 208"/>
                <a:gd name="T40" fmla="*/ 39199 w 208"/>
                <a:gd name="T41" fmla="*/ 39016 h 208"/>
                <a:gd name="T42" fmla="*/ 39199 w 208"/>
                <a:gd name="T43" fmla="*/ 299121 h 208"/>
                <a:gd name="T44" fmla="*/ 300526 w 208"/>
                <a:gd name="T45" fmla="*/ 299121 h 208"/>
                <a:gd name="T46" fmla="*/ 300526 w 208"/>
                <a:gd name="T47" fmla="*/ 279613 h 208"/>
                <a:gd name="T48" fmla="*/ 300526 w 208"/>
                <a:gd name="T49" fmla="*/ 175571 h 208"/>
                <a:gd name="T50" fmla="*/ 300526 w 208"/>
                <a:gd name="T51" fmla="*/ 131678 h 208"/>
                <a:gd name="T52" fmla="*/ 320125 w 208"/>
                <a:gd name="T53" fmla="*/ 136555 h 208"/>
                <a:gd name="T54" fmla="*/ 339725 w 208"/>
                <a:gd name="T55" fmla="*/ 131678 h 208"/>
                <a:gd name="T56" fmla="*/ 339725 w 208"/>
                <a:gd name="T57" fmla="*/ 188576 h 208"/>
                <a:gd name="T58" fmla="*/ 339725 w 208"/>
                <a:gd name="T59" fmla="*/ 318629 h 208"/>
                <a:gd name="T60" fmla="*/ 320125 w 208"/>
                <a:gd name="T61" fmla="*/ 338137 h 208"/>
                <a:gd name="T62" fmla="*/ 19600 w 208"/>
                <a:gd name="T63" fmla="*/ 338137 h 208"/>
                <a:gd name="T64" fmla="*/ 0 w 208"/>
                <a:gd name="T65" fmla="*/ 318629 h 208"/>
                <a:gd name="T66" fmla="*/ 0 w 208"/>
                <a:gd name="T67" fmla="*/ 19508 h 208"/>
                <a:gd name="T68" fmla="*/ 19600 w 208"/>
                <a:gd name="T69" fmla="*/ 0 h 208"/>
                <a:gd name="T70" fmla="*/ 163329 w 208"/>
                <a:gd name="T71" fmla="*/ 0 h 208"/>
                <a:gd name="T72" fmla="*/ 207428 w 208"/>
                <a:gd name="T73" fmla="*/ 0 h 208"/>
                <a:gd name="T74" fmla="*/ 202528 w 208"/>
                <a:gd name="T75" fmla="*/ 19508 h 208"/>
                <a:gd name="T76" fmla="*/ 207428 w 208"/>
                <a:gd name="T77" fmla="*/ 39016 h 208"/>
                <a:gd name="T78" fmla="*/ 163329 w 208"/>
                <a:gd name="T79" fmla="*/ 39016 h 20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08" h="208">
                  <a:moveTo>
                    <a:pt x="196" y="72"/>
                  </a:moveTo>
                  <a:cubicBezTo>
                    <a:pt x="196" y="72"/>
                    <a:pt x="196" y="72"/>
                    <a:pt x="196" y="72"/>
                  </a:cubicBezTo>
                  <a:cubicBezTo>
                    <a:pt x="189" y="72"/>
                    <a:pt x="184" y="67"/>
                    <a:pt x="184" y="60"/>
                  </a:cubicBezTo>
                  <a:cubicBezTo>
                    <a:pt x="184" y="41"/>
                    <a:pt x="184" y="41"/>
                    <a:pt x="184" y="41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22" y="103"/>
                    <a:pt x="119" y="104"/>
                    <a:pt x="116" y="104"/>
                  </a:cubicBezTo>
                  <a:cubicBezTo>
                    <a:pt x="109" y="104"/>
                    <a:pt x="104" y="99"/>
                    <a:pt x="104" y="92"/>
                  </a:cubicBezTo>
                  <a:cubicBezTo>
                    <a:pt x="104" y="89"/>
                    <a:pt x="105" y="86"/>
                    <a:pt x="107" y="84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167" y="24"/>
                    <a:pt x="167" y="24"/>
                    <a:pt x="167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141" y="24"/>
                    <a:pt x="136" y="19"/>
                    <a:pt x="136" y="12"/>
                  </a:cubicBezTo>
                  <a:cubicBezTo>
                    <a:pt x="136" y="5"/>
                    <a:pt x="141" y="0"/>
                    <a:pt x="148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203" y="0"/>
                    <a:pt x="208" y="5"/>
                    <a:pt x="208" y="12"/>
                  </a:cubicBezTo>
                  <a:cubicBezTo>
                    <a:pt x="208" y="60"/>
                    <a:pt x="208" y="60"/>
                    <a:pt x="208" y="60"/>
                  </a:cubicBezTo>
                  <a:cubicBezTo>
                    <a:pt x="208" y="67"/>
                    <a:pt x="203" y="72"/>
                    <a:pt x="196" y="72"/>
                  </a:cubicBezTo>
                  <a:moveTo>
                    <a:pt x="100" y="24"/>
                  </a:moveTo>
                  <a:cubicBezTo>
                    <a:pt x="100" y="24"/>
                    <a:pt x="100" y="24"/>
                    <a:pt x="10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84" y="108"/>
                    <a:pt x="184" y="108"/>
                    <a:pt x="184" y="108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8" y="83"/>
                    <a:pt x="192" y="84"/>
                    <a:pt x="196" y="84"/>
                  </a:cubicBezTo>
                  <a:cubicBezTo>
                    <a:pt x="200" y="84"/>
                    <a:pt x="204" y="83"/>
                    <a:pt x="208" y="81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8" y="203"/>
                    <a:pt x="203" y="208"/>
                    <a:pt x="196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5" y="4"/>
                    <a:pt x="124" y="8"/>
                    <a:pt x="124" y="12"/>
                  </a:cubicBezTo>
                  <a:cubicBezTo>
                    <a:pt x="124" y="16"/>
                    <a:pt x="125" y="20"/>
                    <a:pt x="127" y="24"/>
                  </a:cubicBezTo>
                  <a:lnTo>
                    <a:pt x="10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43"/>
            <p:cNvSpPr>
              <a:spLocks noEditPoints="1"/>
            </p:cNvSpPr>
            <p:nvPr/>
          </p:nvSpPr>
          <p:spPr bwMode="auto">
            <a:xfrm>
              <a:off x="6937375" y="2317750"/>
              <a:ext cx="415925" cy="417513"/>
            </a:xfrm>
            <a:custGeom>
              <a:avLst/>
              <a:gdLst>
                <a:gd name="T0" fmla="*/ 396429 w 256"/>
                <a:gd name="T1" fmla="*/ 417513 h 256"/>
                <a:gd name="T2" fmla="*/ 318443 w 256"/>
                <a:gd name="T3" fmla="*/ 417513 h 256"/>
                <a:gd name="T4" fmla="*/ 298946 w 256"/>
                <a:gd name="T5" fmla="*/ 397942 h 256"/>
                <a:gd name="T6" fmla="*/ 318443 w 256"/>
                <a:gd name="T7" fmla="*/ 378371 h 256"/>
                <a:gd name="T8" fmla="*/ 376932 w 256"/>
                <a:gd name="T9" fmla="*/ 378371 h 256"/>
                <a:gd name="T10" fmla="*/ 376932 w 256"/>
                <a:gd name="T11" fmla="*/ 319658 h 256"/>
                <a:gd name="T12" fmla="*/ 396429 w 256"/>
                <a:gd name="T13" fmla="*/ 300087 h 256"/>
                <a:gd name="T14" fmla="*/ 415925 w 256"/>
                <a:gd name="T15" fmla="*/ 319658 h 256"/>
                <a:gd name="T16" fmla="*/ 415925 w 256"/>
                <a:gd name="T17" fmla="*/ 397942 h 256"/>
                <a:gd name="T18" fmla="*/ 396429 w 256"/>
                <a:gd name="T19" fmla="*/ 417513 h 256"/>
                <a:gd name="T20" fmla="*/ 396429 w 256"/>
                <a:gd name="T21" fmla="*/ 117426 h 256"/>
                <a:gd name="T22" fmla="*/ 376932 w 256"/>
                <a:gd name="T23" fmla="*/ 97855 h 256"/>
                <a:gd name="T24" fmla="*/ 376932 w 256"/>
                <a:gd name="T25" fmla="*/ 97855 h 256"/>
                <a:gd name="T26" fmla="*/ 376932 w 256"/>
                <a:gd name="T27" fmla="*/ 39142 h 256"/>
                <a:gd name="T28" fmla="*/ 318443 w 256"/>
                <a:gd name="T29" fmla="*/ 39142 h 256"/>
                <a:gd name="T30" fmla="*/ 298946 w 256"/>
                <a:gd name="T31" fmla="*/ 19571 h 256"/>
                <a:gd name="T32" fmla="*/ 318443 w 256"/>
                <a:gd name="T33" fmla="*/ 0 h 256"/>
                <a:gd name="T34" fmla="*/ 396429 w 256"/>
                <a:gd name="T35" fmla="*/ 0 h 256"/>
                <a:gd name="T36" fmla="*/ 415925 w 256"/>
                <a:gd name="T37" fmla="*/ 19571 h 256"/>
                <a:gd name="T38" fmla="*/ 415925 w 256"/>
                <a:gd name="T39" fmla="*/ 97855 h 256"/>
                <a:gd name="T40" fmla="*/ 396429 w 256"/>
                <a:gd name="T41" fmla="*/ 117426 h 256"/>
                <a:gd name="T42" fmla="*/ 97482 w 256"/>
                <a:gd name="T43" fmla="*/ 39142 h 256"/>
                <a:gd name="T44" fmla="*/ 97482 w 256"/>
                <a:gd name="T45" fmla="*/ 39142 h 256"/>
                <a:gd name="T46" fmla="*/ 38993 w 256"/>
                <a:gd name="T47" fmla="*/ 39142 h 256"/>
                <a:gd name="T48" fmla="*/ 38993 w 256"/>
                <a:gd name="T49" fmla="*/ 97855 h 256"/>
                <a:gd name="T50" fmla="*/ 19496 w 256"/>
                <a:gd name="T51" fmla="*/ 117426 h 256"/>
                <a:gd name="T52" fmla="*/ 0 w 256"/>
                <a:gd name="T53" fmla="*/ 97855 h 256"/>
                <a:gd name="T54" fmla="*/ 0 w 256"/>
                <a:gd name="T55" fmla="*/ 97855 h 256"/>
                <a:gd name="T56" fmla="*/ 0 w 256"/>
                <a:gd name="T57" fmla="*/ 19571 h 256"/>
                <a:gd name="T58" fmla="*/ 19496 w 256"/>
                <a:gd name="T59" fmla="*/ 0 h 256"/>
                <a:gd name="T60" fmla="*/ 97482 w 256"/>
                <a:gd name="T61" fmla="*/ 0 h 256"/>
                <a:gd name="T62" fmla="*/ 116979 w 256"/>
                <a:gd name="T63" fmla="*/ 19571 h 256"/>
                <a:gd name="T64" fmla="*/ 97482 w 256"/>
                <a:gd name="T65" fmla="*/ 39142 h 256"/>
                <a:gd name="T66" fmla="*/ 58489 w 256"/>
                <a:gd name="T67" fmla="*/ 58713 h 256"/>
                <a:gd name="T68" fmla="*/ 357436 w 256"/>
                <a:gd name="T69" fmla="*/ 58713 h 256"/>
                <a:gd name="T70" fmla="*/ 357436 w 256"/>
                <a:gd name="T71" fmla="*/ 358800 h 256"/>
                <a:gd name="T72" fmla="*/ 58489 w 256"/>
                <a:gd name="T73" fmla="*/ 358800 h 256"/>
                <a:gd name="T74" fmla="*/ 58489 w 256"/>
                <a:gd name="T75" fmla="*/ 58713 h 256"/>
                <a:gd name="T76" fmla="*/ 97482 w 256"/>
                <a:gd name="T77" fmla="*/ 319658 h 256"/>
                <a:gd name="T78" fmla="*/ 318443 w 256"/>
                <a:gd name="T79" fmla="*/ 319658 h 256"/>
                <a:gd name="T80" fmla="*/ 318443 w 256"/>
                <a:gd name="T81" fmla="*/ 97855 h 256"/>
                <a:gd name="T82" fmla="*/ 97482 w 256"/>
                <a:gd name="T83" fmla="*/ 97855 h 256"/>
                <a:gd name="T84" fmla="*/ 97482 w 256"/>
                <a:gd name="T85" fmla="*/ 319658 h 256"/>
                <a:gd name="T86" fmla="*/ 19496 w 256"/>
                <a:gd name="T87" fmla="*/ 300087 h 256"/>
                <a:gd name="T88" fmla="*/ 38993 w 256"/>
                <a:gd name="T89" fmla="*/ 319658 h 256"/>
                <a:gd name="T90" fmla="*/ 38993 w 256"/>
                <a:gd name="T91" fmla="*/ 378371 h 256"/>
                <a:gd name="T92" fmla="*/ 97482 w 256"/>
                <a:gd name="T93" fmla="*/ 378371 h 256"/>
                <a:gd name="T94" fmla="*/ 116979 w 256"/>
                <a:gd name="T95" fmla="*/ 397942 h 256"/>
                <a:gd name="T96" fmla="*/ 97482 w 256"/>
                <a:gd name="T97" fmla="*/ 417513 h 256"/>
                <a:gd name="T98" fmla="*/ 19496 w 256"/>
                <a:gd name="T99" fmla="*/ 417513 h 256"/>
                <a:gd name="T100" fmla="*/ 0 w 256"/>
                <a:gd name="T101" fmla="*/ 397942 h 256"/>
                <a:gd name="T102" fmla="*/ 0 w 256"/>
                <a:gd name="T103" fmla="*/ 319658 h 256"/>
                <a:gd name="T104" fmla="*/ 19496 w 256"/>
                <a:gd name="T105" fmla="*/ 300087 h 2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96" y="256"/>
                    <a:pt x="196" y="256"/>
                    <a:pt x="196" y="256"/>
                  </a:cubicBezTo>
                  <a:cubicBezTo>
                    <a:pt x="189" y="256"/>
                    <a:pt x="184" y="251"/>
                    <a:pt x="184" y="244"/>
                  </a:cubicBezTo>
                  <a:cubicBezTo>
                    <a:pt x="184" y="237"/>
                    <a:pt x="189" y="232"/>
                    <a:pt x="196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89"/>
                    <a:pt x="237" y="184"/>
                    <a:pt x="244" y="184"/>
                  </a:cubicBezTo>
                  <a:cubicBezTo>
                    <a:pt x="251" y="184"/>
                    <a:pt x="256" y="189"/>
                    <a:pt x="256" y="196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44" y="72"/>
                  </a:moveTo>
                  <a:cubicBezTo>
                    <a:pt x="237" y="72"/>
                    <a:pt x="232" y="67"/>
                    <a:pt x="232" y="60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189" y="24"/>
                    <a:pt x="184" y="19"/>
                    <a:pt x="184" y="12"/>
                  </a:cubicBezTo>
                  <a:cubicBezTo>
                    <a:pt x="184" y="5"/>
                    <a:pt x="189" y="0"/>
                    <a:pt x="19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67"/>
                    <a:pt x="251" y="72"/>
                    <a:pt x="244" y="72"/>
                  </a:cubicBezTo>
                  <a:moveTo>
                    <a:pt x="60" y="24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7"/>
                    <a:pt x="19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9"/>
                    <a:pt x="67" y="24"/>
                    <a:pt x="60" y="24"/>
                  </a:cubicBezTo>
                  <a:moveTo>
                    <a:pt x="36" y="36"/>
                  </a:moveTo>
                  <a:cubicBezTo>
                    <a:pt x="220" y="36"/>
                    <a:pt x="220" y="36"/>
                    <a:pt x="220" y="36"/>
                  </a:cubicBezTo>
                  <a:cubicBezTo>
                    <a:pt x="220" y="220"/>
                    <a:pt x="220" y="220"/>
                    <a:pt x="220" y="220"/>
                  </a:cubicBezTo>
                  <a:cubicBezTo>
                    <a:pt x="36" y="220"/>
                    <a:pt x="36" y="220"/>
                    <a:pt x="36" y="220"/>
                  </a:cubicBezTo>
                  <a:lnTo>
                    <a:pt x="36" y="36"/>
                  </a:lnTo>
                  <a:close/>
                  <a:moveTo>
                    <a:pt x="60" y="196"/>
                  </a:moveTo>
                  <a:cubicBezTo>
                    <a:pt x="196" y="196"/>
                    <a:pt x="196" y="196"/>
                    <a:pt x="196" y="196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60" y="196"/>
                  </a:lnTo>
                  <a:close/>
                  <a:moveTo>
                    <a:pt x="12" y="184"/>
                  </a:moveTo>
                  <a:cubicBezTo>
                    <a:pt x="19" y="184"/>
                    <a:pt x="24" y="189"/>
                    <a:pt x="24" y="196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60" y="232"/>
                    <a:pt x="60" y="232"/>
                    <a:pt x="60" y="232"/>
                  </a:cubicBezTo>
                  <a:cubicBezTo>
                    <a:pt x="67" y="232"/>
                    <a:pt x="72" y="237"/>
                    <a:pt x="72" y="244"/>
                  </a:cubicBezTo>
                  <a:cubicBezTo>
                    <a:pt x="72" y="251"/>
                    <a:pt x="67" y="256"/>
                    <a:pt x="60" y="256"/>
                  </a:cubicBez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89"/>
                    <a:pt x="5" y="184"/>
                    <a:pt x="12" y="18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44"/>
            <p:cNvSpPr>
              <a:spLocks noEditPoints="1"/>
            </p:cNvSpPr>
            <p:nvPr/>
          </p:nvSpPr>
          <p:spPr bwMode="auto">
            <a:xfrm>
              <a:off x="6208713" y="2317750"/>
              <a:ext cx="415925" cy="417513"/>
            </a:xfrm>
            <a:custGeom>
              <a:avLst/>
              <a:gdLst>
                <a:gd name="T0" fmla="*/ 396429 w 256"/>
                <a:gd name="T1" fmla="*/ 417513 h 256"/>
                <a:gd name="T2" fmla="*/ 318443 w 256"/>
                <a:gd name="T3" fmla="*/ 417513 h 256"/>
                <a:gd name="T4" fmla="*/ 298946 w 256"/>
                <a:gd name="T5" fmla="*/ 397942 h 256"/>
                <a:gd name="T6" fmla="*/ 318443 w 256"/>
                <a:gd name="T7" fmla="*/ 378371 h 256"/>
                <a:gd name="T8" fmla="*/ 376932 w 256"/>
                <a:gd name="T9" fmla="*/ 378371 h 256"/>
                <a:gd name="T10" fmla="*/ 376932 w 256"/>
                <a:gd name="T11" fmla="*/ 319658 h 256"/>
                <a:gd name="T12" fmla="*/ 376932 w 256"/>
                <a:gd name="T13" fmla="*/ 319658 h 256"/>
                <a:gd name="T14" fmla="*/ 396429 w 256"/>
                <a:gd name="T15" fmla="*/ 300087 h 256"/>
                <a:gd name="T16" fmla="*/ 415925 w 256"/>
                <a:gd name="T17" fmla="*/ 319658 h 256"/>
                <a:gd name="T18" fmla="*/ 415925 w 256"/>
                <a:gd name="T19" fmla="*/ 397942 h 256"/>
                <a:gd name="T20" fmla="*/ 396429 w 256"/>
                <a:gd name="T21" fmla="*/ 417513 h 256"/>
                <a:gd name="T22" fmla="*/ 58489 w 256"/>
                <a:gd name="T23" fmla="*/ 58713 h 256"/>
                <a:gd name="T24" fmla="*/ 357436 w 256"/>
                <a:gd name="T25" fmla="*/ 58713 h 256"/>
                <a:gd name="T26" fmla="*/ 357436 w 256"/>
                <a:gd name="T27" fmla="*/ 358800 h 256"/>
                <a:gd name="T28" fmla="*/ 58489 w 256"/>
                <a:gd name="T29" fmla="*/ 358800 h 256"/>
                <a:gd name="T30" fmla="*/ 58489 w 256"/>
                <a:gd name="T31" fmla="*/ 58713 h 256"/>
                <a:gd name="T32" fmla="*/ 97482 w 256"/>
                <a:gd name="T33" fmla="*/ 319658 h 256"/>
                <a:gd name="T34" fmla="*/ 318443 w 256"/>
                <a:gd name="T35" fmla="*/ 319658 h 256"/>
                <a:gd name="T36" fmla="*/ 318443 w 256"/>
                <a:gd name="T37" fmla="*/ 97855 h 256"/>
                <a:gd name="T38" fmla="*/ 97482 w 256"/>
                <a:gd name="T39" fmla="*/ 97855 h 256"/>
                <a:gd name="T40" fmla="*/ 97482 w 256"/>
                <a:gd name="T41" fmla="*/ 319658 h 256"/>
                <a:gd name="T42" fmla="*/ 97482 w 256"/>
                <a:gd name="T43" fmla="*/ 39142 h 256"/>
                <a:gd name="T44" fmla="*/ 97482 w 256"/>
                <a:gd name="T45" fmla="*/ 39142 h 256"/>
                <a:gd name="T46" fmla="*/ 38993 w 256"/>
                <a:gd name="T47" fmla="*/ 39142 h 256"/>
                <a:gd name="T48" fmla="*/ 38993 w 256"/>
                <a:gd name="T49" fmla="*/ 97855 h 256"/>
                <a:gd name="T50" fmla="*/ 19496 w 256"/>
                <a:gd name="T51" fmla="*/ 117426 h 256"/>
                <a:gd name="T52" fmla="*/ 0 w 256"/>
                <a:gd name="T53" fmla="*/ 97855 h 256"/>
                <a:gd name="T54" fmla="*/ 0 w 256"/>
                <a:gd name="T55" fmla="*/ 97855 h 256"/>
                <a:gd name="T56" fmla="*/ 0 w 256"/>
                <a:gd name="T57" fmla="*/ 19571 h 256"/>
                <a:gd name="T58" fmla="*/ 19496 w 256"/>
                <a:gd name="T59" fmla="*/ 0 h 256"/>
                <a:gd name="T60" fmla="*/ 97482 w 256"/>
                <a:gd name="T61" fmla="*/ 0 h 256"/>
                <a:gd name="T62" fmla="*/ 116979 w 256"/>
                <a:gd name="T63" fmla="*/ 19571 h 256"/>
                <a:gd name="T64" fmla="*/ 97482 w 256"/>
                <a:gd name="T65" fmla="*/ 39142 h 25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96" y="256"/>
                    <a:pt x="196" y="256"/>
                    <a:pt x="196" y="256"/>
                  </a:cubicBezTo>
                  <a:cubicBezTo>
                    <a:pt x="189" y="256"/>
                    <a:pt x="184" y="251"/>
                    <a:pt x="184" y="244"/>
                  </a:cubicBezTo>
                  <a:cubicBezTo>
                    <a:pt x="184" y="237"/>
                    <a:pt x="189" y="232"/>
                    <a:pt x="196" y="232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96"/>
                    <a:pt x="232" y="196"/>
                    <a:pt x="232" y="196"/>
                  </a:cubicBezTo>
                  <a:cubicBezTo>
                    <a:pt x="232" y="189"/>
                    <a:pt x="237" y="184"/>
                    <a:pt x="244" y="184"/>
                  </a:cubicBezTo>
                  <a:cubicBezTo>
                    <a:pt x="251" y="184"/>
                    <a:pt x="256" y="189"/>
                    <a:pt x="256" y="196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36" y="36"/>
                  </a:moveTo>
                  <a:cubicBezTo>
                    <a:pt x="220" y="36"/>
                    <a:pt x="220" y="36"/>
                    <a:pt x="220" y="36"/>
                  </a:cubicBezTo>
                  <a:cubicBezTo>
                    <a:pt x="220" y="220"/>
                    <a:pt x="220" y="220"/>
                    <a:pt x="220" y="220"/>
                  </a:cubicBezTo>
                  <a:cubicBezTo>
                    <a:pt x="36" y="220"/>
                    <a:pt x="36" y="220"/>
                    <a:pt x="36" y="220"/>
                  </a:cubicBezTo>
                  <a:lnTo>
                    <a:pt x="36" y="36"/>
                  </a:lnTo>
                  <a:close/>
                  <a:moveTo>
                    <a:pt x="60" y="196"/>
                  </a:moveTo>
                  <a:cubicBezTo>
                    <a:pt x="196" y="196"/>
                    <a:pt x="196" y="196"/>
                    <a:pt x="196" y="196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60" y="60"/>
                    <a:pt x="60" y="60"/>
                    <a:pt x="60" y="60"/>
                  </a:cubicBezTo>
                  <a:lnTo>
                    <a:pt x="60" y="196"/>
                  </a:lnTo>
                  <a:close/>
                  <a:moveTo>
                    <a:pt x="60" y="24"/>
                  </a:moveTo>
                  <a:cubicBezTo>
                    <a:pt x="60" y="24"/>
                    <a:pt x="60" y="24"/>
                    <a:pt x="6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7"/>
                    <a:pt x="19" y="72"/>
                    <a:pt x="12" y="72"/>
                  </a:cubicBezTo>
                  <a:cubicBezTo>
                    <a:pt x="5" y="72"/>
                    <a:pt x="0" y="67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7" y="0"/>
                    <a:pt x="72" y="5"/>
                    <a:pt x="72" y="12"/>
                  </a:cubicBezTo>
                  <a:cubicBezTo>
                    <a:pt x="72" y="19"/>
                    <a:pt x="67" y="24"/>
                    <a:pt x="60" y="2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45"/>
            <p:cNvSpPr>
              <a:spLocks noEditPoints="1"/>
            </p:cNvSpPr>
            <p:nvPr/>
          </p:nvSpPr>
          <p:spPr bwMode="auto">
            <a:xfrm>
              <a:off x="5480050" y="2317750"/>
              <a:ext cx="415925" cy="417513"/>
            </a:xfrm>
            <a:custGeom>
              <a:avLst/>
              <a:gdLst>
                <a:gd name="T0" fmla="*/ 396429 w 256"/>
                <a:gd name="T1" fmla="*/ 117426 h 256"/>
                <a:gd name="T2" fmla="*/ 376932 w 256"/>
                <a:gd name="T3" fmla="*/ 97855 h 256"/>
                <a:gd name="T4" fmla="*/ 376932 w 256"/>
                <a:gd name="T5" fmla="*/ 39142 h 256"/>
                <a:gd name="T6" fmla="*/ 318443 w 256"/>
                <a:gd name="T7" fmla="*/ 39142 h 256"/>
                <a:gd name="T8" fmla="*/ 298946 w 256"/>
                <a:gd name="T9" fmla="*/ 19571 h 256"/>
                <a:gd name="T10" fmla="*/ 318443 w 256"/>
                <a:gd name="T11" fmla="*/ 0 h 256"/>
                <a:gd name="T12" fmla="*/ 396429 w 256"/>
                <a:gd name="T13" fmla="*/ 0 h 256"/>
                <a:gd name="T14" fmla="*/ 415925 w 256"/>
                <a:gd name="T15" fmla="*/ 19571 h 256"/>
                <a:gd name="T16" fmla="*/ 415925 w 256"/>
                <a:gd name="T17" fmla="*/ 97855 h 256"/>
                <a:gd name="T18" fmla="*/ 396429 w 256"/>
                <a:gd name="T19" fmla="*/ 117426 h 256"/>
                <a:gd name="T20" fmla="*/ 357436 w 256"/>
                <a:gd name="T21" fmla="*/ 358800 h 256"/>
                <a:gd name="T22" fmla="*/ 58489 w 256"/>
                <a:gd name="T23" fmla="*/ 358800 h 256"/>
                <a:gd name="T24" fmla="*/ 58489 w 256"/>
                <a:gd name="T25" fmla="*/ 58713 h 256"/>
                <a:gd name="T26" fmla="*/ 357436 w 256"/>
                <a:gd name="T27" fmla="*/ 58713 h 256"/>
                <a:gd name="T28" fmla="*/ 357436 w 256"/>
                <a:gd name="T29" fmla="*/ 358800 h 256"/>
                <a:gd name="T30" fmla="*/ 318443 w 256"/>
                <a:gd name="T31" fmla="*/ 97855 h 256"/>
                <a:gd name="T32" fmla="*/ 97482 w 256"/>
                <a:gd name="T33" fmla="*/ 97855 h 256"/>
                <a:gd name="T34" fmla="*/ 97482 w 256"/>
                <a:gd name="T35" fmla="*/ 319658 h 256"/>
                <a:gd name="T36" fmla="*/ 318443 w 256"/>
                <a:gd name="T37" fmla="*/ 319658 h 256"/>
                <a:gd name="T38" fmla="*/ 318443 w 256"/>
                <a:gd name="T39" fmla="*/ 97855 h 256"/>
                <a:gd name="T40" fmla="*/ 97482 w 256"/>
                <a:gd name="T41" fmla="*/ 378371 h 256"/>
                <a:gd name="T42" fmla="*/ 116979 w 256"/>
                <a:gd name="T43" fmla="*/ 397942 h 256"/>
                <a:gd name="T44" fmla="*/ 97482 w 256"/>
                <a:gd name="T45" fmla="*/ 417513 h 256"/>
                <a:gd name="T46" fmla="*/ 19496 w 256"/>
                <a:gd name="T47" fmla="*/ 417513 h 256"/>
                <a:gd name="T48" fmla="*/ 0 w 256"/>
                <a:gd name="T49" fmla="*/ 397942 h 256"/>
                <a:gd name="T50" fmla="*/ 0 w 256"/>
                <a:gd name="T51" fmla="*/ 319658 h 256"/>
                <a:gd name="T52" fmla="*/ 19496 w 256"/>
                <a:gd name="T53" fmla="*/ 300087 h 256"/>
                <a:gd name="T54" fmla="*/ 38993 w 256"/>
                <a:gd name="T55" fmla="*/ 319658 h 256"/>
                <a:gd name="T56" fmla="*/ 38993 w 256"/>
                <a:gd name="T57" fmla="*/ 378371 h 256"/>
                <a:gd name="T58" fmla="*/ 97482 w 256"/>
                <a:gd name="T59" fmla="*/ 378371 h 25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56" h="256">
                  <a:moveTo>
                    <a:pt x="244" y="72"/>
                  </a:moveTo>
                  <a:cubicBezTo>
                    <a:pt x="237" y="72"/>
                    <a:pt x="232" y="67"/>
                    <a:pt x="232" y="60"/>
                  </a:cubicBezTo>
                  <a:cubicBezTo>
                    <a:pt x="232" y="24"/>
                    <a:pt x="232" y="24"/>
                    <a:pt x="232" y="24"/>
                  </a:cubicBezTo>
                  <a:cubicBezTo>
                    <a:pt x="196" y="24"/>
                    <a:pt x="196" y="24"/>
                    <a:pt x="196" y="24"/>
                  </a:cubicBezTo>
                  <a:cubicBezTo>
                    <a:pt x="189" y="24"/>
                    <a:pt x="184" y="19"/>
                    <a:pt x="184" y="12"/>
                  </a:cubicBezTo>
                  <a:cubicBezTo>
                    <a:pt x="184" y="5"/>
                    <a:pt x="189" y="0"/>
                    <a:pt x="19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67"/>
                    <a:pt x="251" y="72"/>
                    <a:pt x="244" y="72"/>
                  </a:cubicBezTo>
                  <a:moveTo>
                    <a:pt x="220" y="220"/>
                  </a:moveTo>
                  <a:cubicBezTo>
                    <a:pt x="36" y="220"/>
                    <a:pt x="36" y="220"/>
                    <a:pt x="36" y="220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20" y="36"/>
                    <a:pt x="220" y="36"/>
                    <a:pt x="220" y="36"/>
                  </a:cubicBezTo>
                  <a:lnTo>
                    <a:pt x="220" y="220"/>
                  </a:lnTo>
                  <a:close/>
                  <a:moveTo>
                    <a:pt x="196" y="60"/>
                  </a:moveTo>
                  <a:cubicBezTo>
                    <a:pt x="60" y="60"/>
                    <a:pt x="60" y="60"/>
                    <a:pt x="60" y="60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196" y="196"/>
                    <a:pt x="196" y="196"/>
                    <a:pt x="196" y="196"/>
                  </a:cubicBezTo>
                  <a:lnTo>
                    <a:pt x="196" y="60"/>
                  </a:lnTo>
                  <a:close/>
                  <a:moveTo>
                    <a:pt x="60" y="232"/>
                  </a:moveTo>
                  <a:cubicBezTo>
                    <a:pt x="67" y="232"/>
                    <a:pt x="72" y="237"/>
                    <a:pt x="72" y="244"/>
                  </a:cubicBezTo>
                  <a:cubicBezTo>
                    <a:pt x="72" y="251"/>
                    <a:pt x="67" y="256"/>
                    <a:pt x="60" y="256"/>
                  </a:cubicBez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0" y="189"/>
                    <a:pt x="5" y="184"/>
                    <a:pt x="12" y="184"/>
                  </a:cubicBezTo>
                  <a:cubicBezTo>
                    <a:pt x="19" y="184"/>
                    <a:pt x="24" y="189"/>
                    <a:pt x="24" y="196"/>
                  </a:cubicBezTo>
                  <a:cubicBezTo>
                    <a:pt x="24" y="232"/>
                    <a:pt x="24" y="232"/>
                    <a:pt x="24" y="232"/>
                  </a:cubicBezTo>
                  <a:lnTo>
                    <a:pt x="60" y="2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46"/>
            <p:cNvSpPr>
              <a:spLocks noEditPoints="1"/>
            </p:cNvSpPr>
            <p:nvPr/>
          </p:nvSpPr>
          <p:spPr bwMode="auto">
            <a:xfrm>
              <a:off x="4751388" y="2317750"/>
              <a:ext cx="417512" cy="417513"/>
            </a:xfrm>
            <a:custGeom>
              <a:avLst/>
              <a:gdLst>
                <a:gd name="T0" fmla="*/ 397941 w 256"/>
                <a:gd name="T1" fmla="*/ 417513 h 256"/>
                <a:gd name="T2" fmla="*/ 19571 w 256"/>
                <a:gd name="T3" fmla="*/ 417513 h 256"/>
                <a:gd name="T4" fmla="*/ 0 w 256"/>
                <a:gd name="T5" fmla="*/ 397942 h 256"/>
                <a:gd name="T6" fmla="*/ 0 w 256"/>
                <a:gd name="T7" fmla="*/ 19571 h 256"/>
                <a:gd name="T8" fmla="*/ 19571 w 256"/>
                <a:gd name="T9" fmla="*/ 0 h 256"/>
                <a:gd name="T10" fmla="*/ 397941 w 256"/>
                <a:gd name="T11" fmla="*/ 0 h 256"/>
                <a:gd name="T12" fmla="*/ 417512 w 256"/>
                <a:gd name="T13" fmla="*/ 19571 h 256"/>
                <a:gd name="T14" fmla="*/ 417512 w 256"/>
                <a:gd name="T15" fmla="*/ 397942 h 256"/>
                <a:gd name="T16" fmla="*/ 397941 w 256"/>
                <a:gd name="T17" fmla="*/ 417513 h 256"/>
                <a:gd name="T18" fmla="*/ 378370 w 256"/>
                <a:gd name="T19" fmla="*/ 39142 h 256"/>
                <a:gd name="T20" fmla="*/ 39142 w 256"/>
                <a:gd name="T21" fmla="*/ 39142 h 256"/>
                <a:gd name="T22" fmla="*/ 39142 w 256"/>
                <a:gd name="T23" fmla="*/ 378371 h 256"/>
                <a:gd name="T24" fmla="*/ 378370 w 256"/>
                <a:gd name="T25" fmla="*/ 378371 h 256"/>
                <a:gd name="T26" fmla="*/ 378370 w 256"/>
                <a:gd name="T27" fmla="*/ 39142 h 256"/>
                <a:gd name="T28" fmla="*/ 84807 w 256"/>
                <a:gd name="T29" fmla="*/ 58713 h 256"/>
                <a:gd name="T30" fmla="*/ 156567 w 256"/>
                <a:gd name="T31" fmla="*/ 58713 h 256"/>
                <a:gd name="T32" fmla="*/ 176138 w 256"/>
                <a:gd name="T33" fmla="*/ 78284 h 256"/>
                <a:gd name="T34" fmla="*/ 156567 w 256"/>
                <a:gd name="T35" fmla="*/ 97855 h 256"/>
                <a:gd name="T36" fmla="*/ 97854 w 256"/>
                <a:gd name="T37" fmla="*/ 97855 h 256"/>
                <a:gd name="T38" fmla="*/ 97854 w 256"/>
                <a:gd name="T39" fmla="*/ 156567 h 256"/>
                <a:gd name="T40" fmla="*/ 78284 w 256"/>
                <a:gd name="T41" fmla="*/ 176138 h 256"/>
                <a:gd name="T42" fmla="*/ 58713 w 256"/>
                <a:gd name="T43" fmla="*/ 156567 h 256"/>
                <a:gd name="T44" fmla="*/ 58713 w 256"/>
                <a:gd name="T45" fmla="*/ 156567 h 256"/>
                <a:gd name="T46" fmla="*/ 58713 w 256"/>
                <a:gd name="T47" fmla="*/ 84807 h 256"/>
                <a:gd name="T48" fmla="*/ 58713 w 256"/>
                <a:gd name="T49" fmla="*/ 58713 h 256"/>
                <a:gd name="T50" fmla="*/ 84807 w 256"/>
                <a:gd name="T51" fmla="*/ 58713 h 256"/>
                <a:gd name="T52" fmla="*/ 58713 w 256"/>
                <a:gd name="T53" fmla="*/ 260946 h 256"/>
                <a:gd name="T54" fmla="*/ 58713 w 256"/>
                <a:gd name="T55" fmla="*/ 260946 h 256"/>
                <a:gd name="T56" fmla="*/ 78284 w 256"/>
                <a:gd name="T57" fmla="*/ 241375 h 256"/>
                <a:gd name="T58" fmla="*/ 97854 w 256"/>
                <a:gd name="T59" fmla="*/ 260946 h 256"/>
                <a:gd name="T60" fmla="*/ 97854 w 256"/>
                <a:gd name="T61" fmla="*/ 319658 h 256"/>
                <a:gd name="T62" fmla="*/ 156567 w 256"/>
                <a:gd name="T63" fmla="*/ 319658 h 256"/>
                <a:gd name="T64" fmla="*/ 176138 w 256"/>
                <a:gd name="T65" fmla="*/ 339229 h 256"/>
                <a:gd name="T66" fmla="*/ 156567 w 256"/>
                <a:gd name="T67" fmla="*/ 358800 h 256"/>
                <a:gd name="T68" fmla="*/ 84807 w 256"/>
                <a:gd name="T69" fmla="*/ 358800 h 256"/>
                <a:gd name="T70" fmla="*/ 58713 w 256"/>
                <a:gd name="T71" fmla="*/ 358800 h 256"/>
                <a:gd name="T72" fmla="*/ 58713 w 256"/>
                <a:gd name="T73" fmla="*/ 332706 h 256"/>
                <a:gd name="T74" fmla="*/ 58713 w 256"/>
                <a:gd name="T75" fmla="*/ 260946 h 256"/>
                <a:gd name="T76" fmla="*/ 260945 w 256"/>
                <a:gd name="T77" fmla="*/ 58713 h 256"/>
                <a:gd name="T78" fmla="*/ 260945 w 256"/>
                <a:gd name="T79" fmla="*/ 58713 h 256"/>
                <a:gd name="T80" fmla="*/ 332705 w 256"/>
                <a:gd name="T81" fmla="*/ 58713 h 256"/>
                <a:gd name="T82" fmla="*/ 358799 w 256"/>
                <a:gd name="T83" fmla="*/ 58713 h 256"/>
                <a:gd name="T84" fmla="*/ 358799 w 256"/>
                <a:gd name="T85" fmla="*/ 84807 h 256"/>
                <a:gd name="T86" fmla="*/ 358799 w 256"/>
                <a:gd name="T87" fmla="*/ 156567 h 256"/>
                <a:gd name="T88" fmla="*/ 339229 w 256"/>
                <a:gd name="T89" fmla="*/ 176138 h 256"/>
                <a:gd name="T90" fmla="*/ 319658 w 256"/>
                <a:gd name="T91" fmla="*/ 156567 h 256"/>
                <a:gd name="T92" fmla="*/ 319658 w 256"/>
                <a:gd name="T93" fmla="*/ 97855 h 256"/>
                <a:gd name="T94" fmla="*/ 260945 w 256"/>
                <a:gd name="T95" fmla="*/ 97855 h 256"/>
                <a:gd name="T96" fmla="*/ 241374 w 256"/>
                <a:gd name="T97" fmla="*/ 78284 h 256"/>
                <a:gd name="T98" fmla="*/ 260945 w 256"/>
                <a:gd name="T99" fmla="*/ 58713 h 256"/>
                <a:gd name="T100" fmla="*/ 260945 w 256"/>
                <a:gd name="T101" fmla="*/ 319658 h 256"/>
                <a:gd name="T102" fmla="*/ 260945 w 256"/>
                <a:gd name="T103" fmla="*/ 319658 h 256"/>
                <a:gd name="T104" fmla="*/ 319658 w 256"/>
                <a:gd name="T105" fmla="*/ 319658 h 256"/>
                <a:gd name="T106" fmla="*/ 319658 w 256"/>
                <a:gd name="T107" fmla="*/ 260946 h 256"/>
                <a:gd name="T108" fmla="*/ 339229 w 256"/>
                <a:gd name="T109" fmla="*/ 241375 h 256"/>
                <a:gd name="T110" fmla="*/ 358799 w 256"/>
                <a:gd name="T111" fmla="*/ 260946 h 256"/>
                <a:gd name="T112" fmla="*/ 358799 w 256"/>
                <a:gd name="T113" fmla="*/ 260946 h 256"/>
                <a:gd name="T114" fmla="*/ 358799 w 256"/>
                <a:gd name="T115" fmla="*/ 332706 h 256"/>
                <a:gd name="T116" fmla="*/ 358799 w 256"/>
                <a:gd name="T117" fmla="*/ 358800 h 256"/>
                <a:gd name="T118" fmla="*/ 332705 w 256"/>
                <a:gd name="T119" fmla="*/ 358800 h 256"/>
                <a:gd name="T120" fmla="*/ 260945 w 256"/>
                <a:gd name="T121" fmla="*/ 358800 h 256"/>
                <a:gd name="T122" fmla="*/ 241374 w 256"/>
                <a:gd name="T123" fmla="*/ 339229 h 256"/>
                <a:gd name="T124" fmla="*/ 260945 w 256"/>
                <a:gd name="T125" fmla="*/ 319658 h 2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  <a:moveTo>
                    <a:pt x="52" y="36"/>
                  </a:moveTo>
                  <a:cubicBezTo>
                    <a:pt x="96" y="36"/>
                    <a:pt x="96" y="36"/>
                    <a:pt x="96" y="36"/>
                  </a:cubicBezTo>
                  <a:cubicBezTo>
                    <a:pt x="103" y="36"/>
                    <a:pt x="108" y="41"/>
                    <a:pt x="108" y="48"/>
                  </a:cubicBezTo>
                  <a:cubicBezTo>
                    <a:pt x="108" y="55"/>
                    <a:pt x="103" y="60"/>
                    <a:pt x="96" y="60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103"/>
                    <a:pt x="55" y="108"/>
                    <a:pt x="48" y="108"/>
                  </a:cubicBezTo>
                  <a:cubicBezTo>
                    <a:pt x="41" y="108"/>
                    <a:pt x="36" y="103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52" y="36"/>
                  </a:lnTo>
                  <a:close/>
                  <a:moveTo>
                    <a:pt x="36" y="160"/>
                  </a:moveTo>
                  <a:cubicBezTo>
                    <a:pt x="36" y="160"/>
                    <a:pt x="36" y="160"/>
                    <a:pt x="36" y="160"/>
                  </a:cubicBezTo>
                  <a:cubicBezTo>
                    <a:pt x="36" y="153"/>
                    <a:pt x="41" y="148"/>
                    <a:pt x="48" y="148"/>
                  </a:cubicBezTo>
                  <a:cubicBezTo>
                    <a:pt x="55" y="148"/>
                    <a:pt x="60" y="153"/>
                    <a:pt x="60" y="160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103" y="196"/>
                    <a:pt x="108" y="201"/>
                    <a:pt x="108" y="208"/>
                  </a:cubicBezTo>
                  <a:cubicBezTo>
                    <a:pt x="108" y="215"/>
                    <a:pt x="103" y="220"/>
                    <a:pt x="96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36" y="220"/>
                    <a:pt x="36" y="220"/>
                    <a:pt x="36" y="220"/>
                  </a:cubicBezTo>
                  <a:cubicBezTo>
                    <a:pt x="36" y="204"/>
                    <a:pt x="36" y="204"/>
                    <a:pt x="36" y="204"/>
                  </a:cubicBezTo>
                  <a:lnTo>
                    <a:pt x="36" y="160"/>
                  </a:lnTo>
                  <a:close/>
                  <a:moveTo>
                    <a:pt x="160" y="36"/>
                  </a:moveTo>
                  <a:cubicBezTo>
                    <a:pt x="160" y="36"/>
                    <a:pt x="160" y="36"/>
                    <a:pt x="160" y="36"/>
                  </a:cubicBezTo>
                  <a:cubicBezTo>
                    <a:pt x="204" y="36"/>
                    <a:pt x="204" y="36"/>
                    <a:pt x="204" y="36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220" y="52"/>
                    <a:pt x="220" y="52"/>
                    <a:pt x="220" y="52"/>
                  </a:cubicBezTo>
                  <a:cubicBezTo>
                    <a:pt x="220" y="96"/>
                    <a:pt x="220" y="96"/>
                    <a:pt x="220" y="96"/>
                  </a:cubicBezTo>
                  <a:cubicBezTo>
                    <a:pt x="220" y="103"/>
                    <a:pt x="215" y="108"/>
                    <a:pt x="208" y="108"/>
                  </a:cubicBezTo>
                  <a:cubicBezTo>
                    <a:pt x="201" y="108"/>
                    <a:pt x="196" y="103"/>
                    <a:pt x="196" y="96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60" y="60"/>
                    <a:pt x="160" y="60"/>
                    <a:pt x="160" y="60"/>
                  </a:cubicBezTo>
                  <a:cubicBezTo>
                    <a:pt x="153" y="60"/>
                    <a:pt x="148" y="55"/>
                    <a:pt x="148" y="48"/>
                  </a:cubicBezTo>
                  <a:cubicBezTo>
                    <a:pt x="148" y="41"/>
                    <a:pt x="153" y="36"/>
                    <a:pt x="160" y="36"/>
                  </a:cubicBezTo>
                  <a:moveTo>
                    <a:pt x="160" y="196"/>
                  </a:moveTo>
                  <a:cubicBezTo>
                    <a:pt x="160" y="196"/>
                    <a:pt x="160" y="196"/>
                    <a:pt x="160" y="196"/>
                  </a:cubicBezTo>
                  <a:cubicBezTo>
                    <a:pt x="196" y="196"/>
                    <a:pt x="196" y="196"/>
                    <a:pt x="196" y="196"/>
                  </a:cubicBezTo>
                  <a:cubicBezTo>
                    <a:pt x="196" y="160"/>
                    <a:pt x="196" y="160"/>
                    <a:pt x="196" y="160"/>
                  </a:cubicBezTo>
                  <a:cubicBezTo>
                    <a:pt x="196" y="153"/>
                    <a:pt x="201" y="148"/>
                    <a:pt x="208" y="148"/>
                  </a:cubicBezTo>
                  <a:cubicBezTo>
                    <a:pt x="215" y="148"/>
                    <a:pt x="220" y="153"/>
                    <a:pt x="220" y="160"/>
                  </a:cubicBezTo>
                  <a:cubicBezTo>
                    <a:pt x="220" y="160"/>
                    <a:pt x="220" y="160"/>
                    <a:pt x="220" y="160"/>
                  </a:cubicBezTo>
                  <a:cubicBezTo>
                    <a:pt x="220" y="204"/>
                    <a:pt x="220" y="204"/>
                    <a:pt x="220" y="204"/>
                  </a:cubicBezTo>
                  <a:cubicBezTo>
                    <a:pt x="220" y="220"/>
                    <a:pt x="220" y="220"/>
                    <a:pt x="220" y="220"/>
                  </a:cubicBezTo>
                  <a:cubicBezTo>
                    <a:pt x="204" y="220"/>
                    <a:pt x="204" y="220"/>
                    <a:pt x="204" y="220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53" y="220"/>
                    <a:pt x="148" y="215"/>
                    <a:pt x="148" y="208"/>
                  </a:cubicBezTo>
                  <a:cubicBezTo>
                    <a:pt x="148" y="201"/>
                    <a:pt x="153" y="196"/>
                    <a:pt x="160" y="19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7"/>
            <p:cNvSpPr>
              <a:spLocks noEditPoints="1"/>
            </p:cNvSpPr>
            <p:nvPr/>
          </p:nvSpPr>
          <p:spPr bwMode="auto">
            <a:xfrm>
              <a:off x="4022725" y="2317750"/>
              <a:ext cx="417513" cy="417513"/>
            </a:xfrm>
            <a:custGeom>
              <a:avLst/>
              <a:gdLst>
                <a:gd name="T0" fmla="*/ 397942 w 256"/>
                <a:gd name="T1" fmla="*/ 417513 h 256"/>
                <a:gd name="T2" fmla="*/ 19571 w 256"/>
                <a:gd name="T3" fmla="*/ 417513 h 256"/>
                <a:gd name="T4" fmla="*/ 0 w 256"/>
                <a:gd name="T5" fmla="*/ 397942 h 256"/>
                <a:gd name="T6" fmla="*/ 0 w 256"/>
                <a:gd name="T7" fmla="*/ 19571 h 256"/>
                <a:gd name="T8" fmla="*/ 19571 w 256"/>
                <a:gd name="T9" fmla="*/ 0 h 256"/>
                <a:gd name="T10" fmla="*/ 397942 w 256"/>
                <a:gd name="T11" fmla="*/ 0 h 256"/>
                <a:gd name="T12" fmla="*/ 417513 w 256"/>
                <a:gd name="T13" fmla="*/ 19571 h 256"/>
                <a:gd name="T14" fmla="*/ 417513 w 256"/>
                <a:gd name="T15" fmla="*/ 397942 h 256"/>
                <a:gd name="T16" fmla="*/ 397942 w 256"/>
                <a:gd name="T17" fmla="*/ 417513 h 256"/>
                <a:gd name="T18" fmla="*/ 378371 w 256"/>
                <a:gd name="T19" fmla="*/ 39142 h 256"/>
                <a:gd name="T20" fmla="*/ 39142 w 256"/>
                <a:gd name="T21" fmla="*/ 39142 h 256"/>
                <a:gd name="T22" fmla="*/ 39142 w 256"/>
                <a:gd name="T23" fmla="*/ 378371 h 256"/>
                <a:gd name="T24" fmla="*/ 378371 w 256"/>
                <a:gd name="T25" fmla="*/ 378371 h 256"/>
                <a:gd name="T26" fmla="*/ 378371 w 256"/>
                <a:gd name="T27" fmla="*/ 39142 h 256"/>
                <a:gd name="T28" fmla="*/ 117426 w 256"/>
                <a:gd name="T29" fmla="*/ 136996 h 256"/>
                <a:gd name="T30" fmla="*/ 136996 w 256"/>
                <a:gd name="T31" fmla="*/ 117426 h 256"/>
                <a:gd name="T32" fmla="*/ 150044 w 256"/>
                <a:gd name="T33" fmla="*/ 123949 h 256"/>
                <a:gd name="T34" fmla="*/ 208757 w 256"/>
                <a:gd name="T35" fmla="*/ 181031 h 256"/>
                <a:gd name="T36" fmla="*/ 267469 w 256"/>
                <a:gd name="T37" fmla="*/ 123949 h 256"/>
                <a:gd name="T38" fmla="*/ 280517 w 256"/>
                <a:gd name="T39" fmla="*/ 117426 h 256"/>
                <a:gd name="T40" fmla="*/ 300087 w 256"/>
                <a:gd name="T41" fmla="*/ 136996 h 256"/>
                <a:gd name="T42" fmla="*/ 293564 w 256"/>
                <a:gd name="T43" fmla="*/ 150044 h 256"/>
                <a:gd name="T44" fmla="*/ 236482 w 256"/>
                <a:gd name="T45" fmla="*/ 208757 h 256"/>
                <a:gd name="T46" fmla="*/ 293564 w 256"/>
                <a:gd name="T47" fmla="*/ 267469 h 256"/>
                <a:gd name="T48" fmla="*/ 300087 w 256"/>
                <a:gd name="T49" fmla="*/ 280517 h 256"/>
                <a:gd name="T50" fmla="*/ 280517 w 256"/>
                <a:gd name="T51" fmla="*/ 300087 h 256"/>
                <a:gd name="T52" fmla="*/ 267469 w 256"/>
                <a:gd name="T53" fmla="*/ 293564 h 256"/>
                <a:gd name="T54" fmla="*/ 208757 w 256"/>
                <a:gd name="T55" fmla="*/ 236482 h 256"/>
                <a:gd name="T56" fmla="*/ 150044 w 256"/>
                <a:gd name="T57" fmla="*/ 293564 h 256"/>
                <a:gd name="T58" fmla="*/ 136996 w 256"/>
                <a:gd name="T59" fmla="*/ 300087 h 256"/>
                <a:gd name="T60" fmla="*/ 117426 w 256"/>
                <a:gd name="T61" fmla="*/ 280517 h 256"/>
                <a:gd name="T62" fmla="*/ 123949 w 256"/>
                <a:gd name="T63" fmla="*/ 267469 h 256"/>
                <a:gd name="T64" fmla="*/ 181031 w 256"/>
                <a:gd name="T65" fmla="*/ 208757 h 256"/>
                <a:gd name="T66" fmla="*/ 123949 w 256"/>
                <a:gd name="T67" fmla="*/ 150044 h 256"/>
                <a:gd name="T68" fmla="*/ 117426 w 256"/>
                <a:gd name="T69" fmla="*/ 136996 h 25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  <a:moveTo>
                    <a:pt x="72" y="84"/>
                  </a:moveTo>
                  <a:cubicBezTo>
                    <a:pt x="72" y="77"/>
                    <a:pt x="77" y="72"/>
                    <a:pt x="84" y="72"/>
                  </a:cubicBezTo>
                  <a:cubicBezTo>
                    <a:pt x="87" y="72"/>
                    <a:pt x="90" y="73"/>
                    <a:pt x="92" y="76"/>
                  </a:cubicBezTo>
                  <a:cubicBezTo>
                    <a:pt x="128" y="111"/>
                    <a:pt x="128" y="111"/>
                    <a:pt x="128" y="111"/>
                  </a:cubicBezTo>
                  <a:cubicBezTo>
                    <a:pt x="164" y="76"/>
                    <a:pt x="164" y="76"/>
                    <a:pt x="164" y="76"/>
                  </a:cubicBezTo>
                  <a:cubicBezTo>
                    <a:pt x="166" y="73"/>
                    <a:pt x="169" y="72"/>
                    <a:pt x="172" y="72"/>
                  </a:cubicBezTo>
                  <a:cubicBezTo>
                    <a:pt x="179" y="72"/>
                    <a:pt x="184" y="77"/>
                    <a:pt x="184" y="84"/>
                  </a:cubicBezTo>
                  <a:cubicBezTo>
                    <a:pt x="184" y="87"/>
                    <a:pt x="183" y="90"/>
                    <a:pt x="180" y="92"/>
                  </a:cubicBezTo>
                  <a:cubicBezTo>
                    <a:pt x="145" y="128"/>
                    <a:pt x="145" y="128"/>
                    <a:pt x="145" y="128"/>
                  </a:cubicBezTo>
                  <a:cubicBezTo>
                    <a:pt x="180" y="164"/>
                    <a:pt x="180" y="164"/>
                    <a:pt x="180" y="164"/>
                  </a:cubicBezTo>
                  <a:cubicBezTo>
                    <a:pt x="183" y="166"/>
                    <a:pt x="184" y="169"/>
                    <a:pt x="184" y="172"/>
                  </a:cubicBezTo>
                  <a:cubicBezTo>
                    <a:pt x="184" y="179"/>
                    <a:pt x="179" y="184"/>
                    <a:pt x="172" y="184"/>
                  </a:cubicBezTo>
                  <a:cubicBezTo>
                    <a:pt x="169" y="184"/>
                    <a:pt x="166" y="183"/>
                    <a:pt x="164" y="180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92" y="180"/>
                    <a:pt x="92" y="180"/>
                    <a:pt x="92" y="180"/>
                  </a:cubicBezTo>
                  <a:cubicBezTo>
                    <a:pt x="90" y="183"/>
                    <a:pt x="87" y="184"/>
                    <a:pt x="84" y="184"/>
                  </a:cubicBezTo>
                  <a:cubicBezTo>
                    <a:pt x="77" y="184"/>
                    <a:pt x="72" y="179"/>
                    <a:pt x="72" y="172"/>
                  </a:cubicBezTo>
                  <a:cubicBezTo>
                    <a:pt x="72" y="169"/>
                    <a:pt x="73" y="166"/>
                    <a:pt x="76" y="164"/>
                  </a:cubicBezTo>
                  <a:cubicBezTo>
                    <a:pt x="111" y="128"/>
                    <a:pt x="111" y="128"/>
                    <a:pt x="111" y="128"/>
                  </a:cubicBezTo>
                  <a:cubicBezTo>
                    <a:pt x="76" y="92"/>
                    <a:pt x="76" y="92"/>
                    <a:pt x="76" y="92"/>
                  </a:cubicBezTo>
                  <a:cubicBezTo>
                    <a:pt x="73" y="90"/>
                    <a:pt x="72" y="87"/>
                    <a:pt x="72" y="8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3295650" y="2317750"/>
              <a:ext cx="415925" cy="417513"/>
            </a:xfrm>
            <a:custGeom>
              <a:avLst/>
              <a:gdLst>
                <a:gd name="T0" fmla="*/ 396429 w 256"/>
                <a:gd name="T1" fmla="*/ 417513 h 256"/>
                <a:gd name="T2" fmla="*/ 19496 w 256"/>
                <a:gd name="T3" fmla="*/ 417513 h 256"/>
                <a:gd name="T4" fmla="*/ 0 w 256"/>
                <a:gd name="T5" fmla="*/ 397942 h 256"/>
                <a:gd name="T6" fmla="*/ 0 w 256"/>
                <a:gd name="T7" fmla="*/ 19571 h 256"/>
                <a:gd name="T8" fmla="*/ 19496 w 256"/>
                <a:gd name="T9" fmla="*/ 0 h 256"/>
                <a:gd name="T10" fmla="*/ 396429 w 256"/>
                <a:gd name="T11" fmla="*/ 0 h 256"/>
                <a:gd name="T12" fmla="*/ 415925 w 256"/>
                <a:gd name="T13" fmla="*/ 19571 h 256"/>
                <a:gd name="T14" fmla="*/ 415925 w 256"/>
                <a:gd name="T15" fmla="*/ 397942 h 256"/>
                <a:gd name="T16" fmla="*/ 396429 w 256"/>
                <a:gd name="T17" fmla="*/ 417513 h 256"/>
                <a:gd name="T18" fmla="*/ 376932 w 256"/>
                <a:gd name="T19" fmla="*/ 39142 h 256"/>
                <a:gd name="T20" fmla="*/ 38993 w 256"/>
                <a:gd name="T21" fmla="*/ 39142 h 256"/>
                <a:gd name="T22" fmla="*/ 38993 w 256"/>
                <a:gd name="T23" fmla="*/ 378371 h 256"/>
                <a:gd name="T24" fmla="*/ 376932 w 256"/>
                <a:gd name="T25" fmla="*/ 378371 h 256"/>
                <a:gd name="T26" fmla="*/ 376932 w 256"/>
                <a:gd name="T27" fmla="*/ 39142 h 256"/>
                <a:gd name="T28" fmla="*/ 123478 w 256"/>
                <a:gd name="T29" fmla="*/ 182662 h 256"/>
                <a:gd name="T30" fmla="*/ 136475 w 256"/>
                <a:gd name="T31" fmla="*/ 189186 h 256"/>
                <a:gd name="T32" fmla="*/ 181967 w 256"/>
                <a:gd name="T33" fmla="*/ 233220 h 256"/>
                <a:gd name="T34" fmla="*/ 272951 w 256"/>
                <a:gd name="T35" fmla="*/ 143520 h 256"/>
                <a:gd name="T36" fmla="*/ 285948 w 256"/>
                <a:gd name="T37" fmla="*/ 136996 h 256"/>
                <a:gd name="T38" fmla="*/ 305445 w 256"/>
                <a:gd name="T39" fmla="*/ 156567 h 256"/>
                <a:gd name="T40" fmla="*/ 298946 w 256"/>
                <a:gd name="T41" fmla="*/ 169615 h 256"/>
                <a:gd name="T42" fmla="*/ 194965 w 256"/>
                <a:gd name="T43" fmla="*/ 273993 h 256"/>
                <a:gd name="T44" fmla="*/ 181967 w 256"/>
                <a:gd name="T45" fmla="*/ 280517 h 256"/>
                <a:gd name="T46" fmla="*/ 168970 w 256"/>
                <a:gd name="T47" fmla="*/ 273993 h 256"/>
                <a:gd name="T48" fmla="*/ 110480 w 256"/>
                <a:gd name="T49" fmla="*/ 215280 h 256"/>
                <a:gd name="T50" fmla="*/ 103981 w 256"/>
                <a:gd name="T51" fmla="*/ 202233 h 256"/>
                <a:gd name="T52" fmla="*/ 123478 w 256"/>
                <a:gd name="T53" fmla="*/ 182662 h 256"/>
                <a:gd name="T54" fmla="*/ 298946 w 256"/>
                <a:gd name="T55" fmla="*/ 280517 h 256"/>
                <a:gd name="T56" fmla="*/ 298946 w 256"/>
                <a:gd name="T57" fmla="*/ 280517 h 256"/>
                <a:gd name="T58" fmla="*/ 298946 w 256"/>
                <a:gd name="T59" fmla="*/ 280517 h 256"/>
                <a:gd name="T60" fmla="*/ 298946 w 256"/>
                <a:gd name="T61" fmla="*/ 280517 h 256"/>
                <a:gd name="T62" fmla="*/ 298946 w 256"/>
                <a:gd name="T63" fmla="*/ 136996 h 256"/>
                <a:gd name="T64" fmla="*/ 298946 w 256"/>
                <a:gd name="T65" fmla="*/ 136996 h 256"/>
                <a:gd name="T66" fmla="*/ 298946 w 256"/>
                <a:gd name="T67" fmla="*/ 136996 h 2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  <a:moveTo>
                    <a:pt x="76" y="112"/>
                  </a:moveTo>
                  <a:cubicBezTo>
                    <a:pt x="79" y="112"/>
                    <a:pt x="82" y="113"/>
                    <a:pt x="84" y="116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68" y="88"/>
                    <a:pt x="168" y="88"/>
                    <a:pt x="168" y="88"/>
                  </a:cubicBezTo>
                  <a:cubicBezTo>
                    <a:pt x="170" y="85"/>
                    <a:pt x="173" y="84"/>
                    <a:pt x="176" y="84"/>
                  </a:cubicBezTo>
                  <a:cubicBezTo>
                    <a:pt x="183" y="84"/>
                    <a:pt x="188" y="89"/>
                    <a:pt x="188" y="96"/>
                  </a:cubicBezTo>
                  <a:cubicBezTo>
                    <a:pt x="188" y="99"/>
                    <a:pt x="187" y="102"/>
                    <a:pt x="184" y="104"/>
                  </a:cubicBezTo>
                  <a:cubicBezTo>
                    <a:pt x="120" y="168"/>
                    <a:pt x="120" y="168"/>
                    <a:pt x="120" y="168"/>
                  </a:cubicBezTo>
                  <a:cubicBezTo>
                    <a:pt x="118" y="171"/>
                    <a:pt x="115" y="172"/>
                    <a:pt x="112" y="172"/>
                  </a:cubicBezTo>
                  <a:cubicBezTo>
                    <a:pt x="109" y="172"/>
                    <a:pt x="106" y="171"/>
                    <a:pt x="104" y="168"/>
                  </a:cubicBezTo>
                  <a:cubicBezTo>
                    <a:pt x="68" y="132"/>
                    <a:pt x="68" y="132"/>
                    <a:pt x="68" y="132"/>
                  </a:cubicBezTo>
                  <a:cubicBezTo>
                    <a:pt x="65" y="130"/>
                    <a:pt x="64" y="127"/>
                    <a:pt x="64" y="124"/>
                  </a:cubicBezTo>
                  <a:cubicBezTo>
                    <a:pt x="64" y="117"/>
                    <a:pt x="69" y="112"/>
                    <a:pt x="76" y="112"/>
                  </a:cubicBezTo>
                  <a:moveTo>
                    <a:pt x="184" y="172"/>
                  </a:moveTo>
                  <a:cubicBezTo>
                    <a:pt x="184" y="172"/>
                    <a:pt x="184" y="172"/>
                    <a:pt x="184" y="172"/>
                  </a:cubicBezTo>
                  <a:cubicBezTo>
                    <a:pt x="184" y="172"/>
                    <a:pt x="184" y="172"/>
                    <a:pt x="184" y="172"/>
                  </a:cubicBezTo>
                  <a:cubicBezTo>
                    <a:pt x="184" y="172"/>
                    <a:pt x="184" y="172"/>
                    <a:pt x="184" y="172"/>
                  </a:cubicBezTo>
                  <a:moveTo>
                    <a:pt x="184" y="84"/>
                  </a:moveTo>
                  <a:cubicBezTo>
                    <a:pt x="184" y="84"/>
                    <a:pt x="184" y="84"/>
                    <a:pt x="184" y="84"/>
                  </a:cubicBezTo>
                  <a:cubicBezTo>
                    <a:pt x="184" y="84"/>
                    <a:pt x="184" y="84"/>
                    <a:pt x="184" y="8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9"/>
            <p:cNvSpPr>
              <a:spLocks noEditPoints="1"/>
            </p:cNvSpPr>
            <p:nvPr/>
          </p:nvSpPr>
          <p:spPr bwMode="auto">
            <a:xfrm>
              <a:off x="2566988" y="2317750"/>
              <a:ext cx="415925" cy="417513"/>
            </a:xfrm>
            <a:custGeom>
              <a:avLst/>
              <a:gdLst>
                <a:gd name="T0" fmla="*/ 396429 w 256"/>
                <a:gd name="T1" fmla="*/ 417513 h 256"/>
                <a:gd name="T2" fmla="*/ 19496 w 256"/>
                <a:gd name="T3" fmla="*/ 417513 h 256"/>
                <a:gd name="T4" fmla="*/ 0 w 256"/>
                <a:gd name="T5" fmla="*/ 397942 h 256"/>
                <a:gd name="T6" fmla="*/ 0 w 256"/>
                <a:gd name="T7" fmla="*/ 19571 h 256"/>
                <a:gd name="T8" fmla="*/ 19496 w 256"/>
                <a:gd name="T9" fmla="*/ 0 h 256"/>
                <a:gd name="T10" fmla="*/ 396429 w 256"/>
                <a:gd name="T11" fmla="*/ 0 h 256"/>
                <a:gd name="T12" fmla="*/ 415925 w 256"/>
                <a:gd name="T13" fmla="*/ 19571 h 256"/>
                <a:gd name="T14" fmla="*/ 415925 w 256"/>
                <a:gd name="T15" fmla="*/ 397942 h 256"/>
                <a:gd name="T16" fmla="*/ 396429 w 256"/>
                <a:gd name="T17" fmla="*/ 417513 h 256"/>
                <a:gd name="T18" fmla="*/ 376932 w 256"/>
                <a:gd name="T19" fmla="*/ 39142 h 256"/>
                <a:gd name="T20" fmla="*/ 38993 w 256"/>
                <a:gd name="T21" fmla="*/ 39142 h 256"/>
                <a:gd name="T22" fmla="*/ 38993 w 256"/>
                <a:gd name="T23" fmla="*/ 378371 h 256"/>
                <a:gd name="T24" fmla="*/ 376932 w 256"/>
                <a:gd name="T25" fmla="*/ 378371 h 256"/>
                <a:gd name="T26" fmla="*/ 376932 w 256"/>
                <a:gd name="T27" fmla="*/ 39142 h 256"/>
                <a:gd name="T28" fmla="*/ 123478 w 256"/>
                <a:gd name="T29" fmla="*/ 189186 h 256"/>
                <a:gd name="T30" fmla="*/ 168970 w 256"/>
                <a:gd name="T31" fmla="*/ 189186 h 256"/>
                <a:gd name="T32" fmla="*/ 188466 w 256"/>
                <a:gd name="T33" fmla="*/ 189186 h 256"/>
                <a:gd name="T34" fmla="*/ 227459 w 256"/>
                <a:gd name="T35" fmla="*/ 189186 h 256"/>
                <a:gd name="T36" fmla="*/ 253454 w 256"/>
                <a:gd name="T37" fmla="*/ 189186 h 256"/>
                <a:gd name="T38" fmla="*/ 292447 w 256"/>
                <a:gd name="T39" fmla="*/ 189186 h 256"/>
                <a:gd name="T40" fmla="*/ 311944 w 256"/>
                <a:gd name="T41" fmla="*/ 208757 h 256"/>
                <a:gd name="T42" fmla="*/ 292447 w 256"/>
                <a:gd name="T43" fmla="*/ 228327 h 256"/>
                <a:gd name="T44" fmla="*/ 253454 w 256"/>
                <a:gd name="T45" fmla="*/ 228327 h 256"/>
                <a:gd name="T46" fmla="*/ 227459 w 256"/>
                <a:gd name="T47" fmla="*/ 228327 h 256"/>
                <a:gd name="T48" fmla="*/ 188466 w 256"/>
                <a:gd name="T49" fmla="*/ 228327 h 256"/>
                <a:gd name="T50" fmla="*/ 162471 w 256"/>
                <a:gd name="T51" fmla="*/ 228327 h 256"/>
                <a:gd name="T52" fmla="*/ 123478 w 256"/>
                <a:gd name="T53" fmla="*/ 228327 h 256"/>
                <a:gd name="T54" fmla="*/ 103981 w 256"/>
                <a:gd name="T55" fmla="*/ 208757 h 256"/>
                <a:gd name="T56" fmla="*/ 123478 w 256"/>
                <a:gd name="T57" fmla="*/ 189186 h 2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  <a:moveTo>
                    <a:pt x="76" y="116"/>
                  </a:moveTo>
                  <a:cubicBezTo>
                    <a:pt x="104" y="116"/>
                    <a:pt x="104" y="116"/>
                    <a:pt x="104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56" y="116"/>
                    <a:pt x="156" y="116"/>
                    <a:pt x="156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69" y="140"/>
                    <a:pt x="64" y="135"/>
                    <a:pt x="64" y="128"/>
                  </a:cubicBezTo>
                  <a:cubicBezTo>
                    <a:pt x="64" y="121"/>
                    <a:pt x="69" y="116"/>
                    <a:pt x="76" y="11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50"/>
            <p:cNvSpPr>
              <a:spLocks noEditPoints="1"/>
            </p:cNvSpPr>
            <p:nvPr/>
          </p:nvSpPr>
          <p:spPr bwMode="auto">
            <a:xfrm>
              <a:off x="1838325" y="2317750"/>
              <a:ext cx="415925" cy="417513"/>
            </a:xfrm>
            <a:custGeom>
              <a:avLst/>
              <a:gdLst>
                <a:gd name="T0" fmla="*/ 396429 w 256"/>
                <a:gd name="T1" fmla="*/ 417513 h 256"/>
                <a:gd name="T2" fmla="*/ 19496 w 256"/>
                <a:gd name="T3" fmla="*/ 417513 h 256"/>
                <a:gd name="T4" fmla="*/ 0 w 256"/>
                <a:gd name="T5" fmla="*/ 397942 h 256"/>
                <a:gd name="T6" fmla="*/ 0 w 256"/>
                <a:gd name="T7" fmla="*/ 19571 h 256"/>
                <a:gd name="T8" fmla="*/ 19496 w 256"/>
                <a:gd name="T9" fmla="*/ 0 h 256"/>
                <a:gd name="T10" fmla="*/ 396429 w 256"/>
                <a:gd name="T11" fmla="*/ 0 h 256"/>
                <a:gd name="T12" fmla="*/ 415925 w 256"/>
                <a:gd name="T13" fmla="*/ 19571 h 256"/>
                <a:gd name="T14" fmla="*/ 415925 w 256"/>
                <a:gd name="T15" fmla="*/ 397942 h 256"/>
                <a:gd name="T16" fmla="*/ 396429 w 256"/>
                <a:gd name="T17" fmla="*/ 417513 h 256"/>
                <a:gd name="T18" fmla="*/ 376932 w 256"/>
                <a:gd name="T19" fmla="*/ 39142 h 256"/>
                <a:gd name="T20" fmla="*/ 38993 w 256"/>
                <a:gd name="T21" fmla="*/ 39142 h 256"/>
                <a:gd name="T22" fmla="*/ 38993 w 256"/>
                <a:gd name="T23" fmla="*/ 378371 h 256"/>
                <a:gd name="T24" fmla="*/ 376932 w 256"/>
                <a:gd name="T25" fmla="*/ 378371 h 256"/>
                <a:gd name="T26" fmla="*/ 376932 w 256"/>
                <a:gd name="T27" fmla="*/ 39142 h 256"/>
                <a:gd name="T28" fmla="*/ 123478 w 256"/>
                <a:gd name="T29" fmla="*/ 189186 h 256"/>
                <a:gd name="T30" fmla="*/ 188466 w 256"/>
                <a:gd name="T31" fmla="*/ 189186 h 256"/>
                <a:gd name="T32" fmla="*/ 188466 w 256"/>
                <a:gd name="T33" fmla="*/ 123949 h 256"/>
                <a:gd name="T34" fmla="*/ 207963 w 256"/>
                <a:gd name="T35" fmla="*/ 104378 h 256"/>
                <a:gd name="T36" fmla="*/ 227459 w 256"/>
                <a:gd name="T37" fmla="*/ 123949 h 256"/>
                <a:gd name="T38" fmla="*/ 227459 w 256"/>
                <a:gd name="T39" fmla="*/ 189186 h 256"/>
                <a:gd name="T40" fmla="*/ 292447 w 256"/>
                <a:gd name="T41" fmla="*/ 189186 h 256"/>
                <a:gd name="T42" fmla="*/ 311944 w 256"/>
                <a:gd name="T43" fmla="*/ 208757 h 256"/>
                <a:gd name="T44" fmla="*/ 292447 w 256"/>
                <a:gd name="T45" fmla="*/ 228327 h 256"/>
                <a:gd name="T46" fmla="*/ 227459 w 256"/>
                <a:gd name="T47" fmla="*/ 228327 h 256"/>
                <a:gd name="T48" fmla="*/ 227459 w 256"/>
                <a:gd name="T49" fmla="*/ 293564 h 256"/>
                <a:gd name="T50" fmla="*/ 207963 w 256"/>
                <a:gd name="T51" fmla="*/ 313135 h 256"/>
                <a:gd name="T52" fmla="*/ 188466 w 256"/>
                <a:gd name="T53" fmla="*/ 293564 h 256"/>
                <a:gd name="T54" fmla="*/ 188466 w 256"/>
                <a:gd name="T55" fmla="*/ 228327 h 256"/>
                <a:gd name="T56" fmla="*/ 123478 w 256"/>
                <a:gd name="T57" fmla="*/ 228327 h 256"/>
                <a:gd name="T58" fmla="*/ 103981 w 256"/>
                <a:gd name="T59" fmla="*/ 208757 h 256"/>
                <a:gd name="T60" fmla="*/ 123478 w 256"/>
                <a:gd name="T61" fmla="*/ 189186 h 2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  <a:moveTo>
                    <a:pt x="76" y="116"/>
                  </a:moveTo>
                  <a:cubicBezTo>
                    <a:pt x="116" y="116"/>
                    <a:pt x="116" y="116"/>
                    <a:pt x="116" y="116"/>
                  </a:cubicBezTo>
                  <a:cubicBezTo>
                    <a:pt x="116" y="76"/>
                    <a:pt x="116" y="76"/>
                    <a:pt x="116" y="76"/>
                  </a:cubicBezTo>
                  <a:cubicBezTo>
                    <a:pt x="116" y="69"/>
                    <a:pt x="121" y="64"/>
                    <a:pt x="128" y="64"/>
                  </a:cubicBezTo>
                  <a:cubicBezTo>
                    <a:pt x="135" y="64"/>
                    <a:pt x="140" y="69"/>
                    <a:pt x="140" y="76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80" y="116"/>
                    <a:pt x="180" y="116"/>
                    <a:pt x="180" y="116"/>
                  </a:cubicBezTo>
                  <a:cubicBezTo>
                    <a:pt x="187" y="116"/>
                    <a:pt x="192" y="121"/>
                    <a:pt x="192" y="128"/>
                  </a:cubicBezTo>
                  <a:cubicBezTo>
                    <a:pt x="192" y="135"/>
                    <a:pt x="187" y="140"/>
                    <a:pt x="180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40" y="180"/>
                    <a:pt x="140" y="180"/>
                    <a:pt x="140" y="180"/>
                  </a:cubicBezTo>
                  <a:cubicBezTo>
                    <a:pt x="140" y="187"/>
                    <a:pt x="135" y="192"/>
                    <a:pt x="128" y="192"/>
                  </a:cubicBezTo>
                  <a:cubicBezTo>
                    <a:pt x="121" y="192"/>
                    <a:pt x="116" y="187"/>
                    <a:pt x="116" y="18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76" y="140"/>
                    <a:pt x="76" y="140"/>
                    <a:pt x="76" y="140"/>
                  </a:cubicBezTo>
                  <a:cubicBezTo>
                    <a:pt x="69" y="140"/>
                    <a:pt x="64" y="135"/>
                    <a:pt x="64" y="128"/>
                  </a:cubicBezTo>
                  <a:cubicBezTo>
                    <a:pt x="64" y="121"/>
                    <a:pt x="69" y="116"/>
                    <a:pt x="76" y="11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1128713" y="2338388"/>
              <a:ext cx="377825" cy="376237"/>
            </a:xfrm>
            <a:custGeom>
              <a:avLst/>
              <a:gdLst>
                <a:gd name="T0" fmla="*/ 358282 w 232"/>
                <a:gd name="T1" fmla="*/ 376237 h 232"/>
                <a:gd name="T2" fmla="*/ 227998 w 232"/>
                <a:gd name="T3" fmla="*/ 376237 h 232"/>
                <a:gd name="T4" fmla="*/ 208455 w 232"/>
                <a:gd name="T5" fmla="*/ 356776 h 232"/>
                <a:gd name="T6" fmla="*/ 208455 w 232"/>
                <a:gd name="T7" fmla="*/ 227040 h 232"/>
                <a:gd name="T8" fmla="*/ 227998 w 232"/>
                <a:gd name="T9" fmla="*/ 207579 h 232"/>
                <a:gd name="T10" fmla="*/ 358282 w 232"/>
                <a:gd name="T11" fmla="*/ 207579 h 232"/>
                <a:gd name="T12" fmla="*/ 377825 w 232"/>
                <a:gd name="T13" fmla="*/ 227040 h 232"/>
                <a:gd name="T14" fmla="*/ 377825 w 232"/>
                <a:gd name="T15" fmla="*/ 356776 h 232"/>
                <a:gd name="T16" fmla="*/ 358282 w 232"/>
                <a:gd name="T17" fmla="*/ 376237 h 232"/>
                <a:gd name="T18" fmla="*/ 358282 w 232"/>
                <a:gd name="T19" fmla="*/ 168658 h 232"/>
                <a:gd name="T20" fmla="*/ 227998 w 232"/>
                <a:gd name="T21" fmla="*/ 168658 h 232"/>
                <a:gd name="T22" fmla="*/ 208455 w 232"/>
                <a:gd name="T23" fmla="*/ 149197 h 232"/>
                <a:gd name="T24" fmla="*/ 208455 w 232"/>
                <a:gd name="T25" fmla="*/ 19461 h 232"/>
                <a:gd name="T26" fmla="*/ 227998 w 232"/>
                <a:gd name="T27" fmla="*/ 0 h 232"/>
                <a:gd name="T28" fmla="*/ 358282 w 232"/>
                <a:gd name="T29" fmla="*/ 0 h 232"/>
                <a:gd name="T30" fmla="*/ 377825 w 232"/>
                <a:gd name="T31" fmla="*/ 19461 h 232"/>
                <a:gd name="T32" fmla="*/ 377825 w 232"/>
                <a:gd name="T33" fmla="*/ 149197 h 232"/>
                <a:gd name="T34" fmla="*/ 358282 w 232"/>
                <a:gd name="T35" fmla="*/ 168658 h 232"/>
                <a:gd name="T36" fmla="*/ 149827 w 232"/>
                <a:gd name="T37" fmla="*/ 376237 h 232"/>
                <a:gd name="T38" fmla="*/ 19543 w 232"/>
                <a:gd name="T39" fmla="*/ 376237 h 232"/>
                <a:gd name="T40" fmla="*/ 0 w 232"/>
                <a:gd name="T41" fmla="*/ 356776 h 232"/>
                <a:gd name="T42" fmla="*/ 0 w 232"/>
                <a:gd name="T43" fmla="*/ 227040 h 232"/>
                <a:gd name="T44" fmla="*/ 19543 w 232"/>
                <a:gd name="T45" fmla="*/ 207579 h 232"/>
                <a:gd name="T46" fmla="*/ 149827 w 232"/>
                <a:gd name="T47" fmla="*/ 207579 h 232"/>
                <a:gd name="T48" fmla="*/ 169370 w 232"/>
                <a:gd name="T49" fmla="*/ 227040 h 232"/>
                <a:gd name="T50" fmla="*/ 169370 w 232"/>
                <a:gd name="T51" fmla="*/ 356776 h 232"/>
                <a:gd name="T52" fmla="*/ 149827 w 232"/>
                <a:gd name="T53" fmla="*/ 376237 h 232"/>
                <a:gd name="T54" fmla="*/ 149827 w 232"/>
                <a:gd name="T55" fmla="*/ 168658 h 232"/>
                <a:gd name="T56" fmla="*/ 19543 w 232"/>
                <a:gd name="T57" fmla="*/ 168658 h 232"/>
                <a:gd name="T58" fmla="*/ 0 w 232"/>
                <a:gd name="T59" fmla="*/ 149197 h 232"/>
                <a:gd name="T60" fmla="*/ 0 w 232"/>
                <a:gd name="T61" fmla="*/ 19461 h 232"/>
                <a:gd name="T62" fmla="*/ 19543 w 232"/>
                <a:gd name="T63" fmla="*/ 0 h 232"/>
                <a:gd name="T64" fmla="*/ 149827 w 232"/>
                <a:gd name="T65" fmla="*/ 0 h 232"/>
                <a:gd name="T66" fmla="*/ 169370 w 232"/>
                <a:gd name="T67" fmla="*/ 19461 h 232"/>
                <a:gd name="T68" fmla="*/ 169370 w 232"/>
                <a:gd name="T69" fmla="*/ 149197 h 232"/>
                <a:gd name="T70" fmla="*/ 149827 w 232"/>
                <a:gd name="T71" fmla="*/ 168658 h 2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32" h="232">
                  <a:moveTo>
                    <a:pt x="220" y="232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33" y="232"/>
                    <a:pt x="128" y="227"/>
                    <a:pt x="128" y="22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8" y="133"/>
                    <a:pt x="133" y="128"/>
                    <a:pt x="140" y="128"/>
                  </a:cubicBezTo>
                  <a:cubicBezTo>
                    <a:pt x="220" y="128"/>
                    <a:pt x="220" y="128"/>
                    <a:pt x="220" y="128"/>
                  </a:cubicBezTo>
                  <a:cubicBezTo>
                    <a:pt x="227" y="128"/>
                    <a:pt x="232" y="133"/>
                    <a:pt x="232" y="140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2" y="227"/>
                    <a:pt x="227" y="232"/>
                    <a:pt x="220" y="232"/>
                  </a:cubicBezTo>
                  <a:moveTo>
                    <a:pt x="220" y="104"/>
                  </a:moveTo>
                  <a:cubicBezTo>
                    <a:pt x="140" y="104"/>
                    <a:pt x="140" y="104"/>
                    <a:pt x="140" y="104"/>
                  </a:cubicBezTo>
                  <a:cubicBezTo>
                    <a:pt x="13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33" y="0"/>
                    <a:pt x="14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92"/>
                    <a:pt x="232" y="92"/>
                    <a:pt x="232" y="92"/>
                  </a:cubicBezTo>
                  <a:cubicBezTo>
                    <a:pt x="232" y="99"/>
                    <a:pt x="227" y="104"/>
                    <a:pt x="220" y="104"/>
                  </a:cubicBezTo>
                  <a:moveTo>
                    <a:pt x="92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9" y="128"/>
                    <a:pt x="104" y="133"/>
                    <a:pt x="104" y="140"/>
                  </a:cubicBezTo>
                  <a:cubicBezTo>
                    <a:pt x="104" y="220"/>
                    <a:pt x="104" y="220"/>
                    <a:pt x="104" y="220"/>
                  </a:cubicBezTo>
                  <a:cubicBezTo>
                    <a:pt x="104" y="227"/>
                    <a:pt x="99" y="232"/>
                    <a:pt x="92" y="232"/>
                  </a:cubicBezTo>
                  <a:moveTo>
                    <a:pt x="92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4" y="5"/>
                    <a:pt x="104" y="1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9"/>
                    <a:pt x="99" y="104"/>
                    <a:pt x="92" y="10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00050" y="2338388"/>
              <a:ext cx="377825" cy="376237"/>
            </a:xfrm>
            <a:custGeom>
              <a:avLst/>
              <a:gdLst>
                <a:gd name="T0" fmla="*/ 358282 w 232"/>
                <a:gd name="T1" fmla="*/ 376237 h 232"/>
                <a:gd name="T2" fmla="*/ 227998 w 232"/>
                <a:gd name="T3" fmla="*/ 376237 h 232"/>
                <a:gd name="T4" fmla="*/ 208455 w 232"/>
                <a:gd name="T5" fmla="*/ 356776 h 232"/>
                <a:gd name="T6" fmla="*/ 208455 w 232"/>
                <a:gd name="T7" fmla="*/ 227040 h 232"/>
                <a:gd name="T8" fmla="*/ 227998 w 232"/>
                <a:gd name="T9" fmla="*/ 207579 h 232"/>
                <a:gd name="T10" fmla="*/ 358282 w 232"/>
                <a:gd name="T11" fmla="*/ 207579 h 232"/>
                <a:gd name="T12" fmla="*/ 377825 w 232"/>
                <a:gd name="T13" fmla="*/ 227040 h 232"/>
                <a:gd name="T14" fmla="*/ 377825 w 232"/>
                <a:gd name="T15" fmla="*/ 356776 h 232"/>
                <a:gd name="T16" fmla="*/ 358282 w 232"/>
                <a:gd name="T17" fmla="*/ 376237 h 232"/>
                <a:gd name="T18" fmla="*/ 338740 w 232"/>
                <a:gd name="T19" fmla="*/ 246500 h 232"/>
                <a:gd name="T20" fmla="*/ 247541 w 232"/>
                <a:gd name="T21" fmla="*/ 246500 h 232"/>
                <a:gd name="T22" fmla="*/ 247541 w 232"/>
                <a:gd name="T23" fmla="*/ 337316 h 232"/>
                <a:gd name="T24" fmla="*/ 338740 w 232"/>
                <a:gd name="T25" fmla="*/ 337316 h 232"/>
                <a:gd name="T26" fmla="*/ 338740 w 232"/>
                <a:gd name="T27" fmla="*/ 246500 h 232"/>
                <a:gd name="T28" fmla="*/ 358282 w 232"/>
                <a:gd name="T29" fmla="*/ 168658 h 232"/>
                <a:gd name="T30" fmla="*/ 227998 w 232"/>
                <a:gd name="T31" fmla="*/ 168658 h 232"/>
                <a:gd name="T32" fmla="*/ 208455 w 232"/>
                <a:gd name="T33" fmla="*/ 149197 h 232"/>
                <a:gd name="T34" fmla="*/ 208455 w 232"/>
                <a:gd name="T35" fmla="*/ 19461 h 232"/>
                <a:gd name="T36" fmla="*/ 227998 w 232"/>
                <a:gd name="T37" fmla="*/ 0 h 232"/>
                <a:gd name="T38" fmla="*/ 358282 w 232"/>
                <a:gd name="T39" fmla="*/ 0 h 232"/>
                <a:gd name="T40" fmla="*/ 377825 w 232"/>
                <a:gd name="T41" fmla="*/ 19461 h 232"/>
                <a:gd name="T42" fmla="*/ 377825 w 232"/>
                <a:gd name="T43" fmla="*/ 149197 h 232"/>
                <a:gd name="T44" fmla="*/ 358282 w 232"/>
                <a:gd name="T45" fmla="*/ 168658 h 232"/>
                <a:gd name="T46" fmla="*/ 338740 w 232"/>
                <a:gd name="T47" fmla="*/ 38921 h 232"/>
                <a:gd name="T48" fmla="*/ 247541 w 232"/>
                <a:gd name="T49" fmla="*/ 38921 h 232"/>
                <a:gd name="T50" fmla="*/ 247541 w 232"/>
                <a:gd name="T51" fmla="*/ 129737 h 232"/>
                <a:gd name="T52" fmla="*/ 338740 w 232"/>
                <a:gd name="T53" fmla="*/ 129737 h 232"/>
                <a:gd name="T54" fmla="*/ 338740 w 232"/>
                <a:gd name="T55" fmla="*/ 38921 h 232"/>
                <a:gd name="T56" fmla="*/ 149827 w 232"/>
                <a:gd name="T57" fmla="*/ 376237 h 232"/>
                <a:gd name="T58" fmla="*/ 19543 w 232"/>
                <a:gd name="T59" fmla="*/ 376237 h 232"/>
                <a:gd name="T60" fmla="*/ 0 w 232"/>
                <a:gd name="T61" fmla="*/ 356776 h 232"/>
                <a:gd name="T62" fmla="*/ 0 w 232"/>
                <a:gd name="T63" fmla="*/ 227040 h 232"/>
                <a:gd name="T64" fmla="*/ 19543 w 232"/>
                <a:gd name="T65" fmla="*/ 207579 h 232"/>
                <a:gd name="T66" fmla="*/ 149827 w 232"/>
                <a:gd name="T67" fmla="*/ 207579 h 232"/>
                <a:gd name="T68" fmla="*/ 169370 w 232"/>
                <a:gd name="T69" fmla="*/ 227040 h 232"/>
                <a:gd name="T70" fmla="*/ 169370 w 232"/>
                <a:gd name="T71" fmla="*/ 356776 h 232"/>
                <a:gd name="T72" fmla="*/ 149827 w 232"/>
                <a:gd name="T73" fmla="*/ 376237 h 232"/>
                <a:gd name="T74" fmla="*/ 130284 w 232"/>
                <a:gd name="T75" fmla="*/ 246500 h 232"/>
                <a:gd name="T76" fmla="*/ 39085 w 232"/>
                <a:gd name="T77" fmla="*/ 246500 h 232"/>
                <a:gd name="T78" fmla="*/ 39085 w 232"/>
                <a:gd name="T79" fmla="*/ 337316 h 232"/>
                <a:gd name="T80" fmla="*/ 130284 w 232"/>
                <a:gd name="T81" fmla="*/ 337316 h 232"/>
                <a:gd name="T82" fmla="*/ 130284 w 232"/>
                <a:gd name="T83" fmla="*/ 246500 h 232"/>
                <a:gd name="T84" fmla="*/ 149827 w 232"/>
                <a:gd name="T85" fmla="*/ 168658 h 232"/>
                <a:gd name="T86" fmla="*/ 19543 w 232"/>
                <a:gd name="T87" fmla="*/ 168658 h 232"/>
                <a:gd name="T88" fmla="*/ 0 w 232"/>
                <a:gd name="T89" fmla="*/ 149197 h 232"/>
                <a:gd name="T90" fmla="*/ 0 w 232"/>
                <a:gd name="T91" fmla="*/ 19461 h 232"/>
                <a:gd name="T92" fmla="*/ 19543 w 232"/>
                <a:gd name="T93" fmla="*/ 0 h 232"/>
                <a:gd name="T94" fmla="*/ 149827 w 232"/>
                <a:gd name="T95" fmla="*/ 0 h 232"/>
                <a:gd name="T96" fmla="*/ 169370 w 232"/>
                <a:gd name="T97" fmla="*/ 19461 h 232"/>
                <a:gd name="T98" fmla="*/ 169370 w 232"/>
                <a:gd name="T99" fmla="*/ 149197 h 232"/>
                <a:gd name="T100" fmla="*/ 149827 w 232"/>
                <a:gd name="T101" fmla="*/ 168658 h 232"/>
                <a:gd name="T102" fmla="*/ 130284 w 232"/>
                <a:gd name="T103" fmla="*/ 38921 h 232"/>
                <a:gd name="T104" fmla="*/ 39085 w 232"/>
                <a:gd name="T105" fmla="*/ 38921 h 232"/>
                <a:gd name="T106" fmla="*/ 39085 w 232"/>
                <a:gd name="T107" fmla="*/ 129737 h 232"/>
                <a:gd name="T108" fmla="*/ 130284 w 232"/>
                <a:gd name="T109" fmla="*/ 129737 h 232"/>
                <a:gd name="T110" fmla="*/ 130284 w 232"/>
                <a:gd name="T111" fmla="*/ 38921 h 23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2" h="232">
                  <a:moveTo>
                    <a:pt x="220" y="232"/>
                  </a:moveTo>
                  <a:cubicBezTo>
                    <a:pt x="140" y="232"/>
                    <a:pt x="140" y="232"/>
                    <a:pt x="140" y="232"/>
                  </a:cubicBezTo>
                  <a:cubicBezTo>
                    <a:pt x="133" y="232"/>
                    <a:pt x="128" y="227"/>
                    <a:pt x="128" y="220"/>
                  </a:cubicBezTo>
                  <a:cubicBezTo>
                    <a:pt x="128" y="140"/>
                    <a:pt x="128" y="140"/>
                    <a:pt x="128" y="140"/>
                  </a:cubicBezTo>
                  <a:cubicBezTo>
                    <a:pt x="128" y="133"/>
                    <a:pt x="133" y="128"/>
                    <a:pt x="140" y="128"/>
                  </a:cubicBezTo>
                  <a:cubicBezTo>
                    <a:pt x="220" y="128"/>
                    <a:pt x="220" y="128"/>
                    <a:pt x="220" y="128"/>
                  </a:cubicBezTo>
                  <a:cubicBezTo>
                    <a:pt x="227" y="128"/>
                    <a:pt x="232" y="133"/>
                    <a:pt x="232" y="140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2" y="227"/>
                    <a:pt x="227" y="232"/>
                    <a:pt x="220" y="232"/>
                  </a:cubicBezTo>
                  <a:moveTo>
                    <a:pt x="208" y="152"/>
                  </a:moveTo>
                  <a:cubicBezTo>
                    <a:pt x="152" y="152"/>
                    <a:pt x="152" y="152"/>
                    <a:pt x="152" y="152"/>
                  </a:cubicBezTo>
                  <a:cubicBezTo>
                    <a:pt x="152" y="208"/>
                    <a:pt x="152" y="208"/>
                    <a:pt x="152" y="208"/>
                  </a:cubicBezTo>
                  <a:cubicBezTo>
                    <a:pt x="208" y="208"/>
                    <a:pt x="208" y="208"/>
                    <a:pt x="208" y="208"/>
                  </a:cubicBezTo>
                  <a:lnTo>
                    <a:pt x="208" y="152"/>
                  </a:lnTo>
                  <a:close/>
                  <a:moveTo>
                    <a:pt x="220" y="104"/>
                  </a:moveTo>
                  <a:cubicBezTo>
                    <a:pt x="140" y="104"/>
                    <a:pt x="140" y="104"/>
                    <a:pt x="140" y="104"/>
                  </a:cubicBezTo>
                  <a:cubicBezTo>
                    <a:pt x="133" y="104"/>
                    <a:pt x="128" y="99"/>
                    <a:pt x="128" y="9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28" y="5"/>
                    <a:pt x="133" y="0"/>
                    <a:pt x="14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92"/>
                    <a:pt x="232" y="92"/>
                    <a:pt x="232" y="92"/>
                  </a:cubicBezTo>
                  <a:cubicBezTo>
                    <a:pt x="232" y="99"/>
                    <a:pt x="227" y="104"/>
                    <a:pt x="220" y="104"/>
                  </a:cubicBezTo>
                  <a:moveTo>
                    <a:pt x="208" y="24"/>
                  </a:moveTo>
                  <a:cubicBezTo>
                    <a:pt x="152" y="24"/>
                    <a:pt x="152" y="24"/>
                    <a:pt x="152" y="24"/>
                  </a:cubicBezTo>
                  <a:cubicBezTo>
                    <a:pt x="152" y="80"/>
                    <a:pt x="152" y="80"/>
                    <a:pt x="152" y="80"/>
                  </a:cubicBezTo>
                  <a:cubicBezTo>
                    <a:pt x="208" y="80"/>
                    <a:pt x="208" y="80"/>
                    <a:pt x="208" y="80"/>
                  </a:cubicBezTo>
                  <a:lnTo>
                    <a:pt x="208" y="24"/>
                  </a:lnTo>
                  <a:close/>
                  <a:moveTo>
                    <a:pt x="92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9" y="128"/>
                    <a:pt x="104" y="133"/>
                    <a:pt x="104" y="140"/>
                  </a:cubicBezTo>
                  <a:cubicBezTo>
                    <a:pt x="104" y="220"/>
                    <a:pt x="104" y="220"/>
                    <a:pt x="104" y="220"/>
                  </a:cubicBezTo>
                  <a:cubicBezTo>
                    <a:pt x="104" y="227"/>
                    <a:pt x="99" y="232"/>
                    <a:pt x="92" y="232"/>
                  </a:cubicBezTo>
                  <a:moveTo>
                    <a:pt x="80" y="152"/>
                  </a:moveTo>
                  <a:cubicBezTo>
                    <a:pt x="24" y="152"/>
                    <a:pt x="24" y="152"/>
                    <a:pt x="24" y="152"/>
                  </a:cubicBezTo>
                  <a:cubicBezTo>
                    <a:pt x="24" y="208"/>
                    <a:pt x="24" y="208"/>
                    <a:pt x="24" y="208"/>
                  </a:cubicBezTo>
                  <a:cubicBezTo>
                    <a:pt x="80" y="208"/>
                    <a:pt x="80" y="208"/>
                    <a:pt x="80" y="208"/>
                  </a:cubicBezTo>
                  <a:lnTo>
                    <a:pt x="80" y="152"/>
                  </a:lnTo>
                  <a:close/>
                  <a:moveTo>
                    <a:pt x="92" y="104"/>
                  </a:move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9" y="0"/>
                    <a:pt x="104" y="5"/>
                    <a:pt x="104" y="12"/>
                  </a:cubicBezTo>
                  <a:cubicBezTo>
                    <a:pt x="104" y="92"/>
                    <a:pt x="104" y="92"/>
                    <a:pt x="104" y="92"/>
                  </a:cubicBezTo>
                  <a:cubicBezTo>
                    <a:pt x="104" y="99"/>
                    <a:pt x="99" y="104"/>
                    <a:pt x="92" y="104"/>
                  </a:cubicBezTo>
                  <a:moveTo>
                    <a:pt x="80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80" y="80"/>
                    <a:pt x="80" y="80"/>
                    <a:pt x="80" y="80"/>
                  </a:cubicBezTo>
                  <a:lnTo>
                    <a:pt x="8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53"/>
            <p:cNvSpPr>
              <a:spLocks noEditPoints="1"/>
            </p:cNvSpPr>
            <p:nvPr/>
          </p:nvSpPr>
          <p:spPr bwMode="auto">
            <a:xfrm>
              <a:off x="8432800" y="1589088"/>
              <a:ext cx="338138" cy="417512"/>
            </a:xfrm>
            <a:custGeom>
              <a:avLst/>
              <a:gdLst>
                <a:gd name="T0" fmla="*/ 318630 w 208"/>
                <a:gd name="T1" fmla="*/ 417512 h 256"/>
                <a:gd name="T2" fmla="*/ 19508 w 208"/>
                <a:gd name="T3" fmla="*/ 417512 h 256"/>
                <a:gd name="T4" fmla="*/ 0 w 208"/>
                <a:gd name="T5" fmla="*/ 397941 h 256"/>
                <a:gd name="T6" fmla="*/ 0 w 208"/>
                <a:gd name="T7" fmla="*/ 228327 h 256"/>
                <a:gd name="T8" fmla="*/ 19508 w 208"/>
                <a:gd name="T9" fmla="*/ 208756 h 256"/>
                <a:gd name="T10" fmla="*/ 52021 w 208"/>
                <a:gd name="T11" fmla="*/ 208756 h 256"/>
                <a:gd name="T12" fmla="*/ 52021 w 208"/>
                <a:gd name="T13" fmla="*/ 117425 h 256"/>
                <a:gd name="T14" fmla="*/ 169069 w 208"/>
                <a:gd name="T15" fmla="*/ 0 h 256"/>
                <a:gd name="T16" fmla="*/ 286117 w 208"/>
                <a:gd name="T17" fmla="*/ 117425 h 256"/>
                <a:gd name="T18" fmla="*/ 266609 w 208"/>
                <a:gd name="T19" fmla="*/ 136996 h 256"/>
                <a:gd name="T20" fmla="*/ 247101 w 208"/>
                <a:gd name="T21" fmla="*/ 117425 h 256"/>
                <a:gd name="T22" fmla="*/ 169069 w 208"/>
                <a:gd name="T23" fmla="*/ 39142 h 256"/>
                <a:gd name="T24" fmla="*/ 91037 w 208"/>
                <a:gd name="T25" fmla="*/ 117425 h 256"/>
                <a:gd name="T26" fmla="*/ 91037 w 208"/>
                <a:gd name="T27" fmla="*/ 208756 h 256"/>
                <a:gd name="T28" fmla="*/ 247101 w 208"/>
                <a:gd name="T29" fmla="*/ 208756 h 256"/>
                <a:gd name="T30" fmla="*/ 286117 w 208"/>
                <a:gd name="T31" fmla="*/ 208756 h 256"/>
                <a:gd name="T32" fmla="*/ 318630 w 208"/>
                <a:gd name="T33" fmla="*/ 208756 h 256"/>
                <a:gd name="T34" fmla="*/ 338138 w 208"/>
                <a:gd name="T35" fmla="*/ 228327 h 256"/>
                <a:gd name="T36" fmla="*/ 338138 w 208"/>
                <a:gd name="T37" fmla="*/ 397941 h 256"/>
                <a:gd name="T38" fmla="*/ 318630 w 208"/>
                <a:gd name="T39" fmla="*/ 417512 h 256"/>
                <a:gd name="T40" fmla="*/ 169069 w 208"/>
                <a:gd name="T41" fmla="*/ 247898 h 256"/>
                <a:gd name="T42" fmla="*/ 130053 w 208"/>
                <a:gd name="T43" fmla="*/ 287040 h 256"/>
                <a:gd name="T44" fmla="*/ 149561 w 208"/>
                <a:gd name="T45" fmla="*/ 321289 h 256"/>
                <a:gd name="T46" fmla="*/ 149561 w 208"/>
                <a:gd name="T47" fmla="*/ 358799 h 256"/>
                <a:gd name="T48" fmla="*/ 169069 w 208"/>
                <a:gd name="T49" fmla="*/ 378370 h 256"/>
                <a:gd name="T50" fmla="*/ 188577 w 208"/>
                <a:gd name="T51" fmla="*/ 358799 h 256"/>
                <a:gd name="T52" fmla="*/ 188577 w 208"/>
                <a:gd name="T53" fmla="*/ 321289 h 256"/>
                <a:gd name="T54" fmla="*/ 208085 w 208"/>
                <a:gd name="T55" fmla="*/ 287040 h 256"/>
                <a:gd name="T56" fmla="*/ 169069 w 208"/>
                <a:gd name="T57" fmla="*/ 247898 h 2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79"/>
                    <a:pt x="171" y="84"/>
                    <a:pt x="164" y="84"/>
                  </a:cubicBezTo>
                  <a:cubicBezTo>
                    <a:pt x="157" y="84"/>
                    <a:pt x="152" y="79"/>
                    <a:pt x="152" y="72"/>
                  </a:cubicBez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104" y="152"/>
                  </a:move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54"/>
            <p:cNvSpPr>
              <a:spLocks noEditPoints="1"/>
            </p:cNvSpPr>
            <p:nvPr/>
          </p:nvSpPr>
          <p:spPr bwMode="auto">
            <a:xfrm>
              <a:off x="7712075" y="1589088"/>
              <a:ext cx="338138" cy="417512"/>
            </a:xfrm>
            <a:custGeom>
              <a:avLst/>
              <a:gdLst>
                <a:gd name="T0" fmla="*/ 318630 w 208"/>
                <a:gd name="T1" fmla="*/ 417512 h 256"/>
                <a:gd name="T2" fmla="*/ 19508 w 208"/>
                <a:gd name="T3" fmla="*/ 417512 h 256"/>
                <a:gd name="T4" fmla="*/ 0 w 208"/>
                <a:gd name="T5" fmla="*/ 397941 h 256"/>
                <a:gd name="T6" fmla="*/ 0 w 208"/>
                <a:gd name="T7" fmla="*/ 228327 h 256"/>
                <a:gd name="T8" fmla="*/ 19508 w 208"/>
                <a:gd name="T9" fmla="*/ 208756 h 256"/>
                <a:gd name="T10" fmla="*/ 52021 w 208"/>
                <a:gd name="T11" fmla="*/ 208756 h 256"/>
                <a:gd name="T12" fmla="*/ 52021 w 208"/>
                <a:gd name="T13" fmla="*/ 117425 h 256"/>
                <a:gd name="T14" fmla="*/ 169069 w 208"/>
                <a:gd name="T15" fmla="*/ 0 h 256"/>
                <a:gd name="T16" fmla="*/ 286117 w 208"/>
                <a:gd name="T17" fmla="*/ 117425 h 256"/>
                <a:gd name="T18" fmla="*/ 286117 w 208"/>
                <a:gd name="T19" fmla="*/ 208756 h 256"/>
                <a:gd name="T20" fmla="*/ 318630 w 208"/>
                <a:gd name="T21" fmla="*/ 208756 h 256"/>
                <a:gd name="T22" fmla="*/ 338138 w 208"/>
                <a:gd name="T23" fmla="*/ 228327 h 256"/>
                <a:gd name="T24" fmla="*/ 338138 w 208"/>
                <a:gd name="T25" fmla="*/ 397941 h 256"/>
                <a:gd name="T26" fmla="*/ 318630 w 208"/>
                <a:gd name="T27" fmla="*/ 417512 h 256"/>
                <a:gd name="T28" fmla="*/ 149561 w 208"/>
                <a:gd name="T29" fmla="*/ 321289 h 256"/>
                <a:gd name="T30" fmla="*/ 149561 w 208"/>
                <a:gd name="T31" fmla="*/ 358799 h 256"/>
                <a:gd name="T32" fmla="*/ 169069 w 208"/>
                <a:gd name="T33" fmla="*/ 378370 h 256"/>
                <a:gd name="T34" fmla="*/ 188577 w 208"/>
                <a:gd name="T35" fmla="*/ 358799 h 256"/>
                <a:gd name="T36" fmla="*/ 188577 w 208"/>
                <a:gd name="T37" fmla="*/ 321289 h 256"/>
                <a:gd name="T38" fmla="*/ 208085 w 208"/>
                <a:gd name="T39" fmla="*/ 287040 h 256"/>
                <a:gd name="T40" fmla="*/ 169069 w 208"/>
                <a:gd name="T41" fmla="*/ 247898 h 256"/>
                <a:gd name="T42" fmla="*/ 130053 w 208"/>
                <a:gd name="T43" fmla="*/ 287040 h 256"/>
                <a:gd name="T44" fmla="*/ 149561 w 208"/>
                <a:gd name="T45" fmla="*/ 321289 h 256"/>
                <a:gd name="T46" fmla="*/ 247101 w 208"/>
                <a:gd name="T47" fmla="*/ 117425 h 256"/>
                <a:gd name="T48" fmla="*/ 169069 w 208"/>
                <a:gd name="T49" fmla="*/ 39142 h 256"/>
                <a:gd name="T50" fmla="*/ 91037 w 208"/>
                <a:gd name="T51" fmla="*/ 117425 h 256"/>
                <a:gd name="T52" fmla="*/ 91037 w 208"/>
                <a:gd name="T53" fmla="*/ 208756 h 256"/>
                <a:gd name="T54" fmla="*/ 247101 w 208"/>
                <a:gd name="T55" fmla="*/ 208756 h 256"/>
                <a:gd name="T56" fmla="*/ 247101 w 208"/>
                <a:gd name="T57" fmla="*/ 117425 h 2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2" y="72"/>
                    <a:pt x="32" y="72"/>
                    <a:pt x="32" y="72"/>
                  </a:cubicBezTo>
                  <a:cubicBezTo>
                    <a:pt x="32" y="32"/>
                    <a:pt x="64" y="0"/>
                    <a:pt x="104" y="0"/>
                  </a:cubicBezTo>
                  <a:cubicBezTo>
                    <a:pt x="144" y="0"/>
                    <a:pt x="176" y="32"/>
                    <a:pt x="176" y="7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96" y="128"/>
                    <a:pt x="196" y="128"/>
                    <a:pt x="196" y="128"/>
                  </a:cubicBezTo>
                  <a:cubicBezTo>
                    <a:pt x="203" y="128"/>
                    <a:pt x="208" y="133"/>
                    <a:pt x="208" y="140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92" y="197"/>
                  </a:moveTo>
                  <a:cubicBezTo>
                    <a:pt x="92" y="220"/>
                    <a:pt x="92" y="220"/>
                    <a:pt x="92" y="220"/>
                  </a:cubicBezTo>
                  <a:cubicBezTo>
                    <a:pt x="92" y="227"/>
                    <a:pt x="97" y="232"/>
                    <a:pt x="104" y="232"/>
                  </a:cubicBezTo>
                  <a:cubicBezTo>
                    <a:pt x="111" y="232"/>
                    <a:pt x="116" y="227"/>
                    <a:pt x="116" y="220"/>
                  </a:cubicBezTo>
                  <a:cubicBezTo>
                    <a:pt x="116" y="197"/>
                    <a:pt x="116" y="197"/>
                    <a:pt x="116" y="197"/>
                  </a:cubicBezTo>
                  <a:cubicBezTo>
                    <a:pt x="123" y="193"/>
                    <a:pt x="128" y="185"/>
                    <a:pt x="128" y="176"/>
                  </a:cubicBezTo>
                  <a:cubicBezTo>
                    <a:pt x="128" y="163"/>
                    <a:pt x="117" y="152"/>
                    <a:pt x="104" y="152"/>
                  </a:cubicBezTo>
                  <a:cubicBezTo>
                    <a:pt x="91" y="152"/>
                    <a:pt x="80" y="163"/>
                    <a:pt x="80" y="176"/>
                  </a:cubicBezTo>
                  <a:cubicBezTo>
                    <a:pt x="80" y="185"/>
                    <a:pt x="85" y="193"/>
                    <a:pt x="92" y="197"/>
                  </a:cubicBezTo>
                  <a:moveTo>
                    <a:pt x="152" y="72"/>
                  </a:moveTo>
                  <a:cubicBezTo>
                    <a:pt x="152" y="45"/>
                    <a:pt x="131" y="24"/>
                    <a:pt x="104" y="24"/>
                  </a:cubicBezTo>
                  <a:cubicBezTo>
                    <a:pt x="77" y="24"/>
                    <a:pt x="56" y="45"/>
                    <a:pt x="56" y="72"/>
                  </a:cubicBezTo>
                  <a:cubicBezTo>
                    <a:pt x="56" y="128"/>
                    <a:pt x="56" y="128"/>
                    <a:pt x="56" y="128"/>
                  </a:cubicBezTo>
                  <a:cubicBezTo>
                    <a:pt x="152" y="128"/>
                    <a:pt x="152" y="128"/>
                    <a:pt x="152" y="128"/>
                  </a:cubicBezTo>
                  <a:lnTo>
                    <a:pt x="152" y="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55"/>
            <p:cNvSpPr>
              <a:spLocks noEditPoints="1"/>
            </p:cNvSpPr>
            <p:nvPr/>
          </p:nvSpPr>
          <p:spPr bwMode="auto">
            <a:xfrm>
              <a:off x="6937375" y="1589088"/>
              <a:ext cx="415925" cy="358775"/>
            </a:xfrm>
            <a:custGeom>
              <a:avLst/>
              <a:gdLst>
                <a:gd name="T0" fmla="*/ 396429 w 256"/>
                <a:gd name="T1" fmla="*/ 358775 h 220"/>
                <a:gd name="T2" fmla="*/ 19496 w 256"/>
                <a:gd name="T3" fmla="*/ 358775 h 220"/>
                <a:gd name="T4" fmla="*/ 0 w 256"/>
                <a:gd name="T5" fmla="*/ 339205 h 220"/>
                <a:gd name="T6" fmla="*/ 0 w 256"/>
                <a:gd name="T7" fmla="*/ 215265 h 220"/>
                <a:gd name="T8" fmla="*/ 0 w 256"/>
                <a:gd name="T9" fmla="*/ 215265 h 220"/>
                <a:gd name="T10" fmla="*/ 1625 w 256"/>
                <a:gd name="T11" fmla="*/ 208742 h 220"/>
                <a:gd name="T12" fmla="*/ 53615 w 256"/>
                <a:gd name="T13" fmla="*/ 71755 h 220"/>
                <a:gd name="T14" fmla="*/ 71487 w 256"/>
                <a:gd name="T15" fmla="*/ 58709 h 220"/>
                <a:gd name="T16" fmla="*/ 103981 w 256"/>
                <a:gd name="T17" fmla="*/ 58709 h 220"/>
                <a:gd name="T18" fmla="*/ 123478 w 256"/>
                <a:gd name="T19" fmla="*/ 58709 h 220"/>
                <a:gd name="T20" fmla="*/ 123478 w 256"/>
                <a:gd name="T21" fmla="*/ 65232 h 220"/>
                <a:gd name="T22" fmla="*/ 141350 w 256"/>
                <a:gd name="T23" fmla="*/ 97848 h 220"/>
                <a:gd name="T24" fmla="*/ 103981 w 256"/>
                <a:gd name="T25" fmla="*/ 97848 h 220"/>
                <a:gd name="T26" fmla="*/ 84485 w 256"/>
                <a:gd name="T27" fmla="*/ 97848 h 220"/>
                <a:gd name="T28" fmla="*/ 47117 w 256"/>
                <a:gd name="T29" fmla="*/ 195695 h 220"/>
                <a:gd name="T30" fmla="*/ 97482 w 256"/>
                <a:gd name="T31" fmla="*/ 195695 h 220"/>
                <a:gd name="T32" fmla="*/ 110480 w 256"/>
                <a:gd name="T33" fmla="*/ 195695 h 220"/>
                <a:gd name="T34" fmla="*/ 129977 w 256"/>
                <a:gd name="T35" fmla="*/ 215265 h 220"/>
                <a:gd name="T36" fmla="*/ 129977 w 256"/>
                <a:gd name="T37" fmla="*/ 234835 h 220"/>
                <a:gd name="T38" fmla="*/ 285948 w 256"/>
                <a:gd name="T39" fmla="*/ 234835 h 220"/>
                <a:gd name="T40" fmla="*/ 285948 w 256"/>
                <a:gd name="T41" fmla="*/ 215265 h 220"/>
                <a:gd name="T42" fmla="*/ 305445 w 256"/>
                <a:gd name="T43" fmla="*/ 195695 h 220"/>
                <a:gd name="T44" fmla="*/ 324941 w 256"/>
                <a:gd name="T45" fmla="*/ 195695 h 220"/>
                <a:gd name="T46" fmla="*/ 368808 w 256"/>
                <a:gd name="T47" fmla="*/ 195695 h 220"/>
                <a:gd name="T48" fmla="*/ 331440 w 256"/>
                <a:gd name="T49" fmla="*/ 97848 h 220"/>
                <a:gd name="T50" fmla="*/ 311944 w 256"/>
                <a:gd name="T51" fmla="*/ 97848 h 220"/>
                <a:gd name="T52" fmla="*/ 274575 w 256"/>
                <a:gd name="T53" fmla="*/ 97848 h 220"/>
                <a:gd name="T54" fmla="*/ 292447 w 256"/>
                <a:gd name="T55" fmla="*/ 65232 h 220"/>
                <a:gd name="T56" fmla="*/ 292447 w 256"/>
                <a:gd name="T57" fmla="*/ 58709 h 220"/>
                <a:gd name="T58" fmla="*/ 311944 w 256"/>
                <a:gd name="T59" fmla="*/ 58709 h 220"/>
                <a:gd name="T60" fmla="*/ 344438 w 256"/>
                <a:gd name="T61" fmla="*/ 58709 h 220"/>
                <a:gd name="T62" fmla="*/ 362310 w 256"/>
                <a:gd name="T63" fmla="*/ 71755 h 220"/>
                <a:gd name="T64" fmla="*/ 414300 w 256"/>
                <a:gd name="T65" fmla="*/ 208742 h 220"/>
                <a:gd name="T66" fmla="*/ 415925 w 256"/>
                <a:gd name="T67" fmla="*/ 215265 h 220"/>
                <a:gd name="T68" fmla="*/ 415925 w 256"/>
                <a:gd name="T69" fmla="*/ 339205 h 220"/>
                <a:gd name="T70" fmla="*/ 396429 w 256"/>
                <a:gd name="T71" fmla="*/ 358775 h 220"/>
                <a:gd name="T72" fmla="*/ 253454 w 256"/>
                <a:gd name="T73" fmla="*/ 84801 h 220"/>
                <a:gd name="T74" fmla="*/ 240457 w 256"/>
                <a:gd name="T75" fmla="*/ 78278 h 220"/>
                <a:gd name="T76" fmla="*/ 227459 w 256"/>
                <a:gd name="T77" fmla="*/ 66863 h 220"/>
                <a:gd name="T78" fmla="*/ 227459 w 256"/>
                <a:gd name="T79" fmla="*/ 143510 h 220"/>
                <a:gd name="T80" fmla="*/ 227459 w 256"/>
                <a:gd name="T81" fmla="*/ 189172 h 220"/>
                <a:gd name="T82" fmla="*/ 207963 w 256"/>
                <a:gd name="T83" fmla="*/ 208742 h 220"/>
                <a:gd name="T84" fmla="*/ 188466 w 256"/>
                <a:gd name="T85" fmla="*/ 189172 h 220"/>
                <a:gd name="T86" fmla="*/ 188466 w 256"/>
                <a:gd name="T87" fmla="*/ 156556 h 220"/>
                <a:gd name="T88" fmla="*/ 188466 w 256"/>
                <a:gd name="T89" fmla="*/ 66863 h 220"/>
                <a:gd name="T90" fmla="*/ 175468 w 256"/>
                <a:gd name="T91" fmla="*/ 78278 h 220"/>
                <a:gd name="T92" fmla="*/ 162471 w 256"/>
                <a:gd name="T93" fmla="*/ 84801 h 220"/>
                <a:gd name="T94" fmla="*/ 142974 w 256"/>
                <a:gd name="T95" fmla="*/ 65232 h 220"/>
                <a:gd name="T96" fmla="*/ 149473 w 256"/>
                <a:gd name="T97" fmla="*/ 52185 h 220"/>
                <a:gd name="T98" fmla="*/ 194965 w 256"/>
                <a:gd name="T99" fmla="*/ 6523 h 220"/>
                <a:gd name="T100" fmla="*/ 207963 w 256"/>
                <a:gd name="T101" fmla="*/ 0 h 220"/>
                <a:gd name="T102" fmla="*/ 220960 w 256"/>
                <a:gd name="T103" fmla="*/ 6523 h 220"/>
                <a:gd name="T104" fmla="*/ 266452 w 256"/>
                <a:gd name="T105" fmla="*/ 52185 h 220"/>
                <a:gd name="T106" fmla="*/ 272951 w 256"/>
                <a:gd name="T107" fmla="*/ 65232 h 220"/>
                <a:gd name="T108" fmla="*/ 253454 w 256"/>
                <a:gd name="T109" fmla="*/ 84801 h 22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56" h="220">
                  <a:moveTo>
                    <a:pt x="244" y="220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5" y="220"/>
                    <a:pt x="0" y="215"/>
                    <a:pt x="0" y="20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0"/>
                    <a:pt x="0" y="129"/>
                    <a:pt x="1" y="128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39"/>
                    <a:pt x="39" y="36"/>
                    <a:pt x="4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76" y="37"/>
                    <a:pt x="76" y="39"/>
                    <a:pt x="76" y="40"/>
                  </a:cubicBezTo>
                  <a:cubicBezTo>
                    <a:pt x="76" y="48"/>
                    <a:pt x="80" y="56"/>
                    <a:pt x="87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75" y="120"/>
                    <a:pt x="80" y="125"/>
                    <a:pt x="80" y="13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6" y="132"/>
                    <a:pt x="176" y="132"/>
                    <a:pt x="176" y="132"/>
                  </a:cubicBezTo>
                  <a:cubicBezTo>
                    <a:pt x="176" y="125"/>
                    <a:pt x="181" y="120"/>
                    <a:pt x="18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27" y="120"/>
                    <a:pt x="227" y="120"/>
                    <a:pt x="227" y="12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69" y="60"/>
                    <a:pt x="169" y="60"/>
                    <a:pt x="169" y="60"/>
                  </a:cubicBezTo>
                  <a:cubicBezTo>
                    <a:pt x="176" y="56"/>
                    <a:pt x="180" y="48"/>
                    <a:pt x="180" y="40"/>
                  </a:cubicBezTo>
                  <a:cubicBezTo>
                    <a:pt x="180" y="39"/>
                    <a:pt x="180" y="37"/>
                    <a:pt x="180" y="36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7" y="36"/>
                    <a:pt x="222" y="39"/>
                    <a:pt x="223" y="44"/>
                  </a:cubicBezTo>
                  <a:cubicBezTo>
                    <a:pt x="255" y="128"/>
                    <a:pt x="255" y="128"/>
                    <a:pt x="255" y="128"/>
                  </a:cubicBezTo>
                  <a:cubicBezTo>
                    <a:pt x="256" y="129"/>
                    <a:pt x="256" y="130"/>
                    <a:pt x="256" y="132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6" y="215"/>
                    <a:pt x="251" y="220"/>
                    <a:pt x="244" y="220"/>
                  </a:cubicBezTo>
                  <a:moveTo>
                    <a:pt x="156" y="52"/>
                  </a:moveTo>
                  <a:cubicBezTo>
                    <a:pt x="153" y="52"/>
                    <a:pt x="150" y="51"/>
                    <a:pt x="148" y="48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0" y="88"/>
                    <a:pt x="140" y="88"/>
                    <a:pt x="140" y="88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23"/>
                    <a:pt x="135" y="128"/>
                    <a:pt x="128" y="128"/>
                  </a:cubicBezTo>
                  <a:cubicBezTo>
                    <a:pt x="121" y="128"/>
                    <a:pt x="116" y="123"/>
                    <a:pt x="116" y="11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6" y="51"/>
                    <a:pt x="103" y="52"/>
                    <a:pt x="100" y="52"/>
                  </a:cubicBezTo>
                  <a:cubicBezTo>
                    <a:pt x="93" y="52"/>
                    <a:pt x="88" y="47"/>
                    <a:pt x="88" y="40"/>
                  </a:cubicBezTo>
                  <a:cubicBezTo>
                    <a:pt x="88" y="37"/>
                    <a:pt x="89" y="34"/>
                    <a:pt x="92" y="32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2" y="1"/>
                    <a:pt x="125" y="0"/>
                    <a:pt x="128" y="0"/>
                  </a:cubicBezTo>
                  <a:cubicBezTo>
                    <a:pt x="131" y="0"/>
                    <a:pt x="134" y="1"/>
                    <a:pt x="136" y="4"/>
                  </a:cubicBezTo>
                  <a:cubicBezTo>
                    <a:pt x="164" y="32"/>
                    <a:pt x="164" y="32"/>
                    <a:pt x="164" y="32"/>
                  </a:cubicBezTo>
                  <a:cubicBezTo>
                    <a:pt x="167" y="34"/>
                    <a:pt x="168" y="37"/>
                    <a:pt x="168" y="40"/>
                  </a:cubicBezTo>
                  <a:cubicBezTo>
                    <a:pt x="168" y="47"/>
                    <a:pt x="163" y="52"/>
                    <a:pt x="156" y="5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56"/>
            <p:cNvSpPr>
              <a:spLocks noEditPoints="1"/>
            </p:cNvSpPr>
            <p:nvPr/>
          </p:nvSpPr>
          <p:spPr bwMode="auto">
            <a:xfrm>
              <a:off x="6208713" y="1589088"/>
              <a:ext cx="415925" cy="358775"/>
            </a:xfrm>
            <a:custGeom>
              <a:avLst/>
              <a:gdLst>
                <a:gd name="T0" fmla="*/ 396429 w 256"/>
                <a:gd name="T1" fmla="*/ 358775 h 220"/>
                <a:gd name="T2" fmla="*/ 19496 w 256"/>
                <a:gd name="T3" fmla="*/ 358775 h 220"/>
                <a:gd name="T4" fmla="*/ 0 w 256"/>
                <a:gd name="T5" fmla="*/ 339205 h 220"/>
                <a:gd name="T6" fmla="*/ 0 w 256"/>
                <a:gd name="T7" fmla="*/ 215265 h 220"/>
                <a:gd name="T8" fmla="*/ 0 w 256"/>
                <a:gd name="T9" fmla="*/ 215265 h 220"/>
                <a:gd name="T10" fmla="*/ 1625 w 256"/>
                <a:gd name="T11" fmla="*/ 208742 h 220"/>
                <a:gd name="T12" fmla="*/ 53615 w 256"/>
                <a:gd name="T13" fmla="*/ 71755 h 220"/>
                <a:gd name="T14" fmla="*/ 71487 w 256"/>
                <a:gd name="T15" fmla="*/ 58709 h 220"/>
                <a:gd name="T16" fmla="*/ 103981 w 256"/>
                <a:gd name="T17" fmla="*/ 58709 h 220"/>
                <a:gd name="T18" fmla="*/ 168970 w 256"/>
                <a:gd name="T19" fmla="*/ 58709 h 220"/>
                <a:gd name="T20" fmla="*/ 168970 w 256"/>
                <a:gd name="T21" fmla="*/ 71755 h 220"/>
                <a:gd name="T22" fmla="*/ 168970 w 256"/>
                <a:gd name="T23" fmla="*/ 97848 h 220"/>
                <a:gd name="T24" fmla="*/ 103981 w 256"/>
                <a:gd name="T25" fmla="*/ 97848 h 220"/>
                <a:gd name="T26" fmla="*/ 84485 w 256"/>
                <a:gd name="T27" fmla="*/ 97848 h 220"/>
                <a:gd name="T28" fmla="*/ 47117 w 256"/>
                <a:gd name="T29" fmla="*/ 195695 h 220"/>
                <a:gd name="T30" fmla="*/ 90984 w 256"/>
                <a:gd name="T31" fmla="*/ 195695 h 220"/>
                <a:gd name="T32" fmla="*/ 110480 w 256"/>
                <a:gd name="T33" fmla="*/ 195695 h 220"/>
                <a:gd name="T34" fmla="*/ 129977 w 256"/>
                <a:gd name="T35" fmla="*/ 215265 h 220"/>
                <a:gd name="T36" fmla="*/ 129977 w 256"/>
                <a:gd name="T37" fmla="*/ 234835 h 220"/>
                <a:gd name="T38" fmla="*/ 285948 w 256"/>
                <a:gd name="T39" fmla="*/ 234835 h 220"/>
                <a:gd name="T40" fmla="*/ 285948 w 256"/>
                <a:gd name="T41" fmla="*/ 215265 h 220"/>
                <a:gd name="T42" fmla="*/ 305445 w 256"/>
                <a:gd name="T43" fmla="*/ 195695 h 220"/>
                <a:gd name="T44" fmla="*/ 324941 w 256"/>
                <a:gd name="T45" fmla="*/ 195695 h 220"/>
                <a:gd name="T46" fmla="*/ 368808 w 256"/>
                <a:gd name="T47" fmla="*/ 195695 h 220"/>
                <a:gd name="T48" fmla="*/ 331440 w 256"/>
                <a:gd name="T49" fmla="*/ 97848 h 220"/>
                <a:gd name="T50" fmla="*/ 311944 w 256"/>
                <a:gd name="T51" fmla="*/ 97848 h 220"/>
                <a:gd name="T52" fmla="*/ 246955 w 256"/>
                <a:gd name="T53" fmla="*/ 97848 h 220"/>
                <a:gd name="T54" fmla="*/ 246955 w 256"/>
                <a:gd name="T55" fmla="*/ 71755 h 220"/>
                <a:gd name="T56" fmla="*/ 246955 w 256"/>
                <a:gd name="T57" fmla="*/ 58709 h 220"/>
                <a:gd name="T58" fmla="*/ 311944 w 256"/>
                <a:gd name="T59" fmla="*/ 58709 h 220"/>
                <a:gd name="T60" fmla="*/ 344438 w 256"/>
                <a:gd name="T61" fmla="*/ 58709 h 220"/>
                <a:gd name="T62" fmla="*/ 362310 w 256"/>
                <a:gd name="T63" fmla="*/ 71755 h 220"/>
                <a:gd name="T64" fmla="*/ 414300 w 256"/>
                <a:gd name="T65" fmla="*/ 208742 h 220"/>
                <a:gd name="T66" fmla="*/ 415925 w 256"/>
                <a:gd name="T67" fmla="*/ 215265 h 220"/>
                <a:gd name="T68" fmla="*/ 415925 w 256"/>
                <a:gd name="T69" fmla="*/ 339205 h 220"/>
                <a:gd name="T70" fmla="*/ 396429 w 256"/>
                <a:gd name="T71" fmla="*/ 358775 h 220"/>
                <a:gd name="T72" fmla="*/ 272951 w 256"/>
                <a:gd name="T73" fmla="*/ 143510 h 220"/>
                <a:gd name="T74" fmla="*/ 266452 w 256"/>
                <a:gd name="T75" fmla="*/ 156556 h 220"/>
                <a:gd name="T76" fmla="*/ 220960 w 256"/>
                <a:gd name="T77" fmla="*/ 202219 h 220"/>
                <a:gd name="T78" fmla="*/ 207963 w 256"/>
                <a:gd name="T79" fmla="*/ 208742 h 220"/>
                <a:gd name="T80" fmla="*/ 194965 w 256"/>
                <a:gd name="T81" fmla="*/ 202219 h 220"/>
                <a:gd name="T82" fmla="*/ 149473 w 256"/>
                <a:gd name="T83" fmla="*/ 156556 h 220"/>
                <a:gd name="T84" fmla="*/ 142974 w 256"/>
                <a:gd name="T85" fmla="*/ 143510 h 220"/>
                <a:gd name="T86" fmla="*/ 162471 w 256"/>
                <a:gd name="T87" fmla="*/ 123940 h 220"/>
                <a:gd name="T88" fmla="*/ 175468 w 256"/>
                <a:gd name="T89" fmla="*/ 130464 h 220"/>
                <a:gd name="T90" fmla="*/ 188466 w 256"/>
                <a:gd name="T91" fmla="*/ 141879 h 220"/>
                <a:gd name="T92" fmla="*/ 188466 w 256"/>
                <a:gd name="T93" fmla="*/ 71755 h 220"/>
                <a:gd name="T94" fmla="*/ 188466 w 256"/>
                <a:gd name="T95" fmla="*/ 52185 h 220"/>
                <a:gd name="T96" fmla="*/ 188466 w 256"/>
                <a:gd name="T97" fmla="*/ 19570 h 220"/>
                <a:gd name="T98" fmla="*/ 207963 w 256"/>
                <a:gd name="T99" fmla="*/ 0 h 220"/>
                <a:gd name="T100" fmla="*/ 227459 w 256"/>
                <a:gd name="T101" fmla="*/ 19570 h 220"/>
                <a:gd name="T102" fmla="*/ 227459 w 256"/>
                <a:gd name="T103" fmla="*/ 58709 h 220"/>
                <a:gd name="T104" fmla="*/ 227459 w 256"/>
                <a:gd name="T105" fmla="*/ 65232 h 220"/>
                <a:gd name="T106" fmla="*/ 227459 w 256"/>
                <a:gd name="T107" fmla="*/ 141879 h 220"/>
                <a:gd name="T108" fmla="*/ 240457 w 256"/>
                <a:gd name="T109" fmla="*/ 130464 h 220"/>
                <a:gd name="T110" fmla="*/ 253454 w 256"/>
                <a:gd name="T111" fmla="*/ 123940 h 220"/>
                <a:gd name="T112" fmla="*/ 272951 w 256"/>
                <a:gd name="T113" fmla="*/ 143510 h 22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56" h="220">
                  <a:moveTo>
                    <a:pt x="244" y="220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5" y="220"/>
                    <a:pt x="0" y="215"/>
                    <a:pt x="0" y="20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0"/>
                    <a:pt x="0" y="129"/>
                    <a:pt x="1" y="128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4" y="39"/>
                    <a:pt x="39" y="36"/>
                    <a:pt x="44" y="36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29" y="120"/>
                    <a:pt x="29" y="120"/>
                    <a:pt x="29" y="120"/>
                  </a:cubicBezTo>
                  <a:cubicBezTo>
                    <a:pt x="56" y="120"/>
                    <a:pt x="56" y="120"/>
                    <a:pt x="56" y="120"/>
                  </a:cubicBezTo>
                  <a:cubicBezTo>
                    <a:pt x="68" y="120"/>
                    <a:pt x="68" y="120"/>
                    <a:pt x="68" y="120"/>
                  </a:cubicBezTo>
                  <a:cubicBezTo>
                    <a:pt x="75" y="120"/>
                    <a:pt x="80" y="125"/>
                    <a:pt x="80" y="13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176" y="144"/>
                    <a:pt x="176" y="144"/>
                    <a:pt x="176" y="144"/>
                  </a:cubicBezTo>
                  <a:cubicBezTo>
                    <a:pt x="176" y="132"/>
                    <a:pt x="176" y="132"/>
                    <a:pt x="176" y="132"/>
                  </a:cubicBezTo>
                  <a:cubicBezTo>
                    <a:pt x="176" y="125"/>
                    <a:pt x="181" y="120"/>
                    <a:pt x="18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27" y="120"/>
                    <a:pt x="227" y="120"/>
                    <a:pt x="227" y="120"/>
                  </a:cubicBezTo>
                  <a:cubicBezTo>
                    <a:pt x="204" y="60"/>
                    <a:pt x="204" y="60"/>
                    <a:pt x="204" y="60"/>
                  </a:cubicBezTo>
                  <a:cubicBezTo>
                    <a:pt x="192" y="60"/>
                    <a:pt x="192" y="60"/>
                    <a:pt x="192" y="60"/>
                  </a:cubicBezTo>
                  <a:cubicBezTo>
                    <a:pt x="152" y="60"/>
                    <a:pt x="152" y="60"/>
                    <a:pt x="152" y="60"/>
                  </a:cubicBezTo>
                  <a:cubicBezTo>
                    <a:pt x="152" y="44"/>
                    <a:pt x="152" y="44"/>
                    <a:pt x="152" y="44"/>
                  </a:cubicBezTo>
                  <a:cubicBezTo>
                    <a:pt x="152" y="36"/>
                    <a:pt x="152" y="36"/>
                    <a:pt x="152" y="36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17" y="36"/>
                    <a:pt x="222" y="39"/>
                    <a:pt x="223" y="44"/>
                  </a:cubicBezTo>
                  <a:cubicBezTo>
                    <a:pt x="255" y="128"/>
                    <a:pt x="255" y="128"/>
                    <a:pt x="255" y="128"/>
                  </a:cubicBezTo>
                  <a:cubicBezTo>
                    <a:pt x="256" y="129"/>
                    <a:pt x="256" y="130"/>
                    <a:pt x="256" y="132"/>
                  </a:cubicBezTo>
                  <a:cubicBezTo>
                    <a:pt x="256" y="208"/>
                    <a:pt x="256" y="208"/>
                    <a:pt x="256" y="208"/>
                  </a:cubicBezTo>
                  <a:cubicBezTo>
                    <a:pt x="256" y="215"/>
                    <a:pt x="251" y="220"/>
                    <a:pt x="244" y="220"/>
                  </a:cubicBezTo>
                  <a:moveTo>
                    <a:pt x="168" y="88"/>
                  </a:moveTo>
                  <a:cubicBezTo>
                    <a:pt x="168" y="91"/>
                    <a:pt x="167" y="94"/>
                    <a:pt x="164" y="96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4" y="127"/>
                    <a:pt x="131" y="128"/>
                    <a:pt x="128" y="128"/>
                  </a:cubicBezTo>
                  <a:cubicBezTo>
                    <a:pt x="125" y="128"/>
                    <a:pt x="122" y="127"/>
                    <a:pt x="120" y="124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89" y="94"/>
                    <a:pt x="88" y="91"/>
                    <a:pt x="88" y="88"/>
                  </a:cubicBezTo>
                  <a:cubicBezTo>
                    <a:pt x="88" y="81"/>
                    <a:pt x="93" y="76"/>
                    <a:pt x="100" y="76"/>
                  </a:cubicBezTo>
                  <a:cubicBezTo>
                    <a:pt x="103" y="76"/>
                    <a:pt x="106" y="77"/>
                    <a:pt x="108" y="80"/>
                  </a:cubicBezTo>
                  <a:cubicBezTo>
                    <a:pt x="116" y="87"/>
                    <a:pt x="116" y="87"/>
                    <a:pt x="116" y="87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6" y="32"/>
                    <a:pt x="116" y="32"/>
                    <a:pt x="116" y="32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21" y="0"/>
                    <a:pt x="128" y="0"/>
                  </a:cubicBezTo>
                  <a:cubicBezTo>
                    <a:pt x="135" y="0"/>
                    <a:pt x="140" y="5"/>
                    <a:pt x="140" y="12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40" y="87"/>
                    <a:pt x="140" y="87"/>
                    <a:pt x="140" y="87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50" y="77"/>
                    <a:pt x="153" y="76"/>
                    <a:pt x="156" y="76"/>
                  </a:cubicBezTo>
                  <a:cubicBezTo>
                    <a:pt x="163" y="76"/>
                    <a:pt x="168" y="81"/>
                    <a:pt x="168" y="8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7"/>
            <p:cNvSpPr>
              <a:spLocks noEditPoints="1"/>
            </p:cNvSpPr>
            <p:nvPr/>
          </p:nvSpPr>
          <p:spPr bwMode="auto">
            <a:xfrm>
              <a:off x="5480050" y="1647825"/>
              <a:ext cx="415925" cy="300038"/>
            </a:xfrm>
            <a:custGeom>
              <a:avLst/>
              <a:gdLst>
                <a:gd name="T0" fmla="*/ 415925 w 256"/>
                <a:gd name="T1" fmla="*/ 280470 h 184"/>
                <a:gd name="T2" fmla="*/ 396429 w 256"/>
                <a:gd name="T3" fmla="*/ 300038 h 184"/>
                <a:gd name="T4" fmla="*/ 19496 w 256"/>
                <a:gd name="T5" fmla="*/ 300038 h 184"/>
                <a:gd name="T6" fmla="*/ 0 w 256"/>
                <a:gd name="T7" fmla="*/ 280470 h 184"/>
                <a:gd name="T8" fmla="*/ 0 w 256"/>
                <a:gd name="T9" fmla="*/ 156542 h 184"/>
                <a:gd name="T10" fmla="*/ 1625 w 256"/>
                <a:gd name="T11" fmla="*/ 150019 h 184"/>
                <a:gd name="T12" fmla="*/ 1625 w 256"/>
                <a:gd name="T13" fmla="*/ 150019 h 184"/>
                <a:gd name="T14" fmla="*/ 53615 w 256"/>
                <a:gd name="T15" fmla="*/ 13045 h 184"/>
                <a:gd name="T16" fmla="*/ 53615 w 256"/>
                <a:gd name="T17" fmla="*/ 13045 h 184"/>
                <a:gd name="T18" fmla="*/ 71487 w 256"/>
                <a:gd name="T19" fmla="*/ 0 h 184"/>
                <a:gd name="T20" fmla="*/ 344438 w 256"/>
                <a:gd name="T21" fmla="*/ 0 h 184"/>
                <a:gd name="T22" fmla="*/ 362310 w 256"/>
                <a:gd name="T23" fmla="*/ 13045 h 184"/>
                <a:gd name="T24" fmla="*/ 362310 w 256"/>
                <a:gd name="T25" fmla="*/ 13045 h 184"/>
                <a:gd name="T26" fmla="*/ 414300 w 256"/>
                <a:gd name="T27" fmla="*/ 150019 h 184"/>
                <a:gd name="T28" fmla="*/ 414300 w 256"/>
                <a:gd name="T29" fmla="*/ 150019 h 184"/>
                <a:gd name="T30" fmla="*/ 415925 w 256"/>
                <a:gd name="T31" fmla="*/ 156542 h 184"/>
                <a:gd name="T32" fmla="*/ 415925 w 256"/>
                <a:gd name="T33" fmla="*/ 280470 h 184"/>
                <a:gd name="T34" fmla="*/ 331440 w 256"/>
                <a:gd name="T35" fmla="*/ 39135 h 184"/>
                <a:gd name="T36" fmla="*/ 84485 w 256"/>
                <a:gd name="T37" fmla="*/ 39135 h 184"/>
                <a:gd name="T38" fmla="*/ 47117 w 256"/>
                <a:gd name="T39" fmla="*/ 136974 h 184"/>
                <a:gd name="T40" fmla="*/ 110480 w 256"/>
                <a:gd name="T41" fmla="*/ 136974 h 184"/>
                <a:gd name="T42" fmla="*/ 129977 w 256"/>
                <a:gd name="T43" fmla="*/ 156542 h 184"/>
                <a:gd name="T44" fmla="*/ 129977 w 256"/>
                <a:gd name="T45" fmla="*/ 176109 h 184"/>
                <a:gd name="T46" fmla="*/ 285948 w 256"/>
                <a:gd name="T47" fmla="*/ 176109 h 184"/>
                <a:gd name="T48" fmla="*/ 285948 w 256"/>
                <a:gd name="T49" fmla="*/ 156542 h 184"/>
                <a:gd name="T50" fmla="*/ 305445 w 256"/>
                <a:gd name="T51" fmla="*/ 136974 h 184"/>
                <a:gd name="T52" fmla="*/ 368808 w 256"/>
                <a:gd name="T53" fmla="*/ 136974 h 184"/>
                <a:gd name="T54" fmla="*/ 331440 w 256"/>
                <a:gd name="T55" fmla="*/ 39135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56" h="184">
                  <a:moveTo>
                    <a:pt x="256" y="172"/>
                  </a:moveTo>
                  <a:cubicBezTo>
                    <a:pt x="256" y="179"/>
                    <a:pt x="251" y="184"/>
                    <a:pt x="244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4"/>
                    <a:pt x="0" y="93"/>
                    <a:pt x="1" y="92"/>
                  </a:cubicBezTo>
                  <a:cubicBezTo>
                    <a:pt x="1" y="92"/>
                    <a:pt x="1" y="92"/>
                    <a:pt x="1" y="92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3"/>
                    <a:pt x="39" y="0"/>
                    <a:pt x="4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17" y="0"/>
                    <a:pt x="221" y="3"/>
                    <a:pt x="223" y="8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5" y="92"/>
                    <a:pt x="255" y="92"/>
                    <a:pt x="255" y="92"/>
                  </a:cubicBezTo>
                  <a:cubicBezTo>
                    <a:pt x="256" y="93"/>
                    <a:pt x="256" y="94"/>
                    <a:pt x="256" y="96"/>
                  </a:cubicBezTo>
                  <a:lnTo>
                    <a:pt x="256" y="172"/>
                  </a:lnTo>
                  <a:close/>
                  <a:moveTo>
                    <a:pt x="204" y="24"/>
                  </a:moveTo>
                  <a:cubicBezTo>
                    <a:pt x="52" y="24"/>
                    <a:pt x="52" y="24"/>
                    <a:pt x="52" y="2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68" y="84"/>
                    <a:pt x="68" y="84"/>
                    <a:pt x="68" y="84"/>
                  </a:cubicBezTo>
                  <a:cubicBezTo>
                    <a:pt x="75" y="84"/>
                    <a:pt x="80" y="89"/>
                    <a:pt x="80" y="96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96"/>
                    <a:pt x="176" y="96"/>
                    <a:pt x="176" y="96"/>
                  </a:cubicBezTo>
                  <a:cubicBezTo>
                    <a:pt x="176" y="89"/>
                    <a:pt x="181" y="84"/>
                    <a:pt x="188" y="84"/>
                  </a:cubicBezTo>
                  <a:cubicBezTo>
                    <a:pt x="227" y="84"/>
                    <a:pt x="227" y="84"/>
                    <a:pt x="227" y="84"/>
                  </a:cubicBezTo>
                  <a:lnTo>
                    <a:pt x="20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8"/>
            <p:cNvSpPr>
              <a:spLocks noEditPoints="1"/>
            </p:cNvSpPr>
            <p:nvPr/>
          </p:nvSpPr>
          <p:spPr bwMode="auto">
            <a:xfrm>
              <a:off x="4751388" y="1666875"/>
              <a:ext cx="417512" cy="260350"/>
            </a:xfrm>
            <a:custGeom>
              <a:avLst/>
              <a:gdLst>
                <a:gd name="T0" fmla="*/ 378370 w 256"/>
                <a:gd name="T1" fmla="*/ 240824 h 160"/>
                <a:gd name="T2" fmla="*/ 378370 w 256"/>
                <a:gd name="T3" fmla="*/ 162719 h 160"/>
                <a:gd name="T4" fmla="*/ 378370 w 256"/>
                <a:gd name="T5" fmla="*/ 110649 h 160"/>
                <a:gd name="T6" fmla="*/ 378370 w 256"/>
                <a:gd name="T7" fmla="*/ 32544 h 160"/>
                <a:gd name="T8" fmla="*/ 397941 w 256"/>
                <a:gd name="T9" fmla="*/ 0 h 160"/>
                <a:gd name="T10" fmla="*/ 417512 w 256"/>
                <a:gd name="T11" fmla="*/ 32544 h 160"/>
                <a:gd name="T12" fmla="*/ 417512 w 256"/>
                <a:gd name="T13" fmla="*/ 110649 h 160"/>
                <a:gd name="T14" fmla="*/ 417512 w 256"/>
                <a:gd name="T15" fmla="*/ 162719 h 160"/>
                <a:gd name="T16" fmla="*/ 417512 w 256"/>
                <a:gd name="T17" fmla="*/ 240824 h 160"/>
                <a:gd name="T18" fmla="*/ 339229 w 256"/>
                <a:gd name="T19" fmla="*/ 221298 h 160"/>
                <a:gd name="T20" fmla="*/ 319658 w 256"/>
                <a:gd name="T21" fmla="*/ 188754 h 160"/>
                <a:gd name="T22" fmla="*/ 319658 w 256"/>
                <a:gd name="T23" fmla="*/ 58579 h 160"/>
                <a:gd name="T24" fmla="*/ 358799 w 256"/>
                <a:gd name="T25" fmla="*/ 58579 h 160"/>
                <a:gd name="T26" fmla="*/ 358799 w 256"/>
                <a:gd name="T27" fmla="*/ 188754 h 160"/>
                <a:gd name="T28" fmla="*/ 339229 w 256"/>
                <a:gd name="T29" fmla="*/ 221298 h 160"/>
                <a:gd name="T30" fmla="*/ 136996 w 256"/>
                <a:gd name="T31" fmla="*/ 221298 h 160"/>
                <a:gd name="T32" fmla="*/ 117425 w 256"/>
                <a:gd name="T33" fmla="*/ 58579 h 160"/>
                <a:gd name="T34" fmla="*/ 280516 w 256"/>
                <a:gd name="T35" fmla="*/ 39053 h 160"/>
                <a:gd name="T36" fmla="*/ 300087 w 256"/>
                <a:gd name="T37" fmla="*/ 201771 h 160"/>
                <a:gd name="T38" fmla="*/ 260945 w 256"/>
                <a:gd name="T39" fmla="*/ 78105 h 160"/>
                <a:gd name="T40" fmla="*/ 156567 w 256"/>
                <a:gd name="T41" fmla="*/ 182245 h 160"/>
                <a:gd name="T42" fmla="*/ 260945 w 256"/>
                <a:gd name="T43" fmla="*/ 78105 h 160"/>
                <a:gd name="T44" fmla="*/ 58713 w 256"/>
                <a:gd name="T45" fmla="*/ 201771 h 160"/>
                <a:gd name="T46" fmla="*/ 58713 w 256"/>
                <a:gd name="T47" fmla="*/ 71596 h 160"/>
                <a:gd name="T48" fmla="*/ 78284 w 256"/>
                <a:gd name="T49" fmla="*/ 39053 h 160"/>
                <a:gd name="T50" fmla="*/ 97854 w 256"/>
                <a:gd name="T51" fmla="*/ 71596 h 160"/>
                <a:gd name="T52" fmla="*/ 97854 w 256"/>
                <a:gd name="T53" fmla="*/ 201771 h 160"/>
                <a:gd name="T54" fmla="*/ 19571 w 256"/>
                <a:gd name="T55" fmla="*/ 260350 h 160"/>
                <a:gd name="T56" fmla="*/ 0 w 256"/>
                <a:gd name="T57" fmla="*/ 227806 h 160"/>
                <a:gd name="T58" fmla="*/ 0 w 256"/>
                <a:gd name="T59" fmla="*/ 149701 h 160"/>
                <a:gd name="T60" fmla="*/ 0 w 256"/>
                <a:gd name="T61" fmla="*/ 97631 h 160"/>
                <a:gd name="T62" fmla="*/ 0 w 256"/>
                <a:gd name="T63" fmla="*/ 19526 h 160"/>
                <a:gd name="T64" fmla="*/ 39142 w 256"/>
                <a:gd name="T65" fmla="*/ 19526 h 160"/>
                <a:gd name="T66" fmla="*/ 39142 w 256"/>
                <a:gd name="T67" fmla="*/ 97631 h 160"/>
                <a:gd name="T68" fmla="*/ 39142 w 256"/>
                <a:gd name="T69" fmla="*/ 149701 h 160"/>
                <a:gd name="T70" fmla="*/ 39142 w 256"/>
                <a:gd name="T71" fmla="*/ 227806 h 160"/>
                <a:gd name="T72" fmla="*/ 19571 w 256"/>
                <a:gd name="T73" fmla="*/ 260350 h 160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7" y="160"/>
                    <a:pt x="232" y="155"/>
                    <a:pt x="232" y="148"/>
                  </a:cubicBezTo>
                  <a:cubicBezTo>
                    <a:pt x="232" y="140"/>
                    <a:pt x="232" y="140"/>
                    <a:pt x="232" y="140"/>
                  </a:cubicBezTo>
                  <a:cubicBezTo>
                    <a:pt x="232" y="100"/>
                    <a:pt x="232" y="100"/>
                    <a:pt x="232" y="100"/>
                  </a:cubicBezTo>
                  <a:cubicBezTo>
                    <a:pt x="232" y="92"/>
                    <a:pt x="232" y="92"/>
                    <a:pt x="232" y="92"/>
                  </a:cubicBezTo>
                  <a:cubicBezTo>
                    <a:pt x="232" y="68"/>
                    <a:pt x="232" y="68"/>
                    <a:pt x="232" y="68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20"/>
                    <a:pt x="232" y="20"/>
                    <a:pt x="232" y="20"/>
                  </a:cubicBezTo>
                  <a:cubicBezTo>
                    <a:pt x="232" y="12"/>
                    <a:pt x="232" y="12"/>
                    <a:pt x="232" y="12"/>
                  </a:cubicBezTo>
                  <a:cubicBezTo>
                    <a:pt x="232" y="5"/>
                    <a:pt x="237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0"/>
                    <a:pt x="256" y="20"/>
                    <a:pt x="256" y="2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68"/>
                    <a:pt x="256" y="68"/>
                    <a:pt x="256" y="68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40"/>
                    <a:pt x="256" y="140"/>
                    <a:pt x="256" y="140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208" y="136"/>
                  </a:moveTo>
                  <a:cubicBezTo>
                    <a:pt x="201" y="136"/>
                    <a:pt x="196" y="131"/>
                    <a:pt x="196" y="124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96" y="44"/>
                    <a:pt x="196" y="44"/>
                    <a:pt x="196" y="44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96" y="29"/>
                    <a:pt x="201" y="24"/>
                    <a:pt x="208" y="24"/>
                  </a:cubicBezTo>
                  <a:cubicBezTo>
                    <a:pt x="215" y="24"/>
                    <a:pt x="220" y="29"/>
                    <a:pt x="220" y="36"/>
                  </a:cubicBezTo>
                  <a:cubicBezTo>
                    <a:pt x="220" y="44"/>
                    <a:pt x="220" y="44"/>
                    <a:pt x="220" y="44"/>
                  </a:cubicBezTo>
                  <a:cubicBezTo>
                    <a:pt x="220" y="116"/>
                    <a:pt x="220" y="116"/>
                    <a:pt x="220" y="116"/>
                  </a:cubicBezTo>
                  <a:cubicBezTo>
                    <a:pt x="220" y="124"/>
                    <a:pt x="220" y="124"/>
                    <a:pt x="220" y="124"/>
                  </a:cubicBezTo>
                  <a:cubicBezTo>
                    <a:pt x="220" y="131"/>
                    <a:pt x="215" y="136"/>
                    <a:pt x="208" y="136"/>
                  </a:cubicBezTo>
                  <a:moveTo>
                    <a:pt x="172" y="136"/>
                  </a:moveTo>
                  <a:cubicBezTo>
                    <a:pt x="84" y="136"/>
                    <a:pt x="84" y="136"/>
                    <a:pt x="84" y="136"/>
                  </a:cubicBezTo>
                  <a:cubicBezTo>
                    <a:pt x="77" y="136"/>
                    <a:pt x="72" y="131"/>
                    <a:pt x="72" y="124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29"/>
                    <a:pt x="77" y="24"/>
                    <a:pt x="84" y="24"/>
                  </a:cubicBezTo>
                  <a:cubicBezTo>
                    <a:pt x="172" y="24"/>
                    <a:pt x="172" y="24"/>
                    <a:pt x="172" y="24"/>
                  </a:cubicBezTo>
                  <a:cubicBezTo>
                    <a:pt x="179" y="24"/>
                    <a:pt x="184" y="29"/>
                    <a:pt x="184" y="36"/>
                  </a:cubicBezTo>
                  <a:cubicBezTo>
                    <a:pt x="184" y="124"/>
                    <a:pt x="184" y="124"/>
                    <a:pt x="184" y="124"/>
                  </a:cubicBezTo>
                  <a:cubicBezTo>
                    <a:pt x="184" y="131"/>
                    <a:pt x="179" y="136"/>
                    <a:pt x="172" y="136"/>
                  </a:cubicBezTo>
                  <a:moveTo>
                    <a:pt x="160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60" y="112"/>
                    <a:pt x="160" y="112"/>
                    <a:pt x="160" y="112"/>
                  </a:cubicBezTo>
                  <a:lnTo>
                    <a:pt x="160" y="48"/>
                  </a:lnTo>
                  <a:close/>
                  <a:moveTo>
                    <a:pt x="48" y="136"/>
                  </a:moveTo>
                  <a:cubicBezTo>
                    <a:pt x="41" y="136"/>
                    <a:pt x="36" y="131"/>
                    <a:pt x="36" y="124"/>
                  </a:cubicBezTo>
                  <a:cubicBezTo>
                    <a:pt x="36" y="116"/>
                    <a:pt x="36" y="116"/>
                    <a:pt x="36" y="11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29"/>
                    <a:pt x="41" y="24"/>
                    <a:pt x="48" y="24"/>
                  </a:cubicBezTo>
                  <a:cubicBezTo>
                    <a:pt x="55" y="24"/>
                    <a:pt x="60" y="29"/>
                    <a:pt x="60" y="36"/>
                  </a:cubicBezTo>
                  <a:cubicBezTo>
                    <a:pt x="60" y="44"/>
                    <a:pt x="60" y="44"/>
                    <a:pt x="60" y="44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60" y="131"/>
                    <a:pt x="55" y="136"/>
                    <a:pt x="48" y="136"/>
                  </a:cubicBezTo>
                  <a:moveTo>
                    <a:pt x="12" y="160"/>
                  </a:moveTo>
                  <a:cubicBezTo>
                    <a:pt x="5" y="160"/>
                    <a:pt x="0" y="155"/>
                    <a:pt x="0" y="148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55"/>
                    <a:pt x="19" y="160"/>
                    <a:pt x="12" y="16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9"/>
            <p:cNvSpPr>
              <a:spLocks noEditPoints="1"/>
            </p:cNvSpPr>
            <p:nvPr/>
          </p:nvSpPr>
          <p:spPr bwMode="auto">
            <a:xfrm>
              <a:off x="4022725" y="1706563"/>
              <a:ext cx="417513" cy="182562"/>
            </a:xfrm>
            <a:custGeom>
              <a:avLst/>
              <a:gdLst>
                <a:gd name="T0" fmla="*/ 326182 w 256"/>
                <a:gd name="T1" fmla="*/ 182562 h 112"/>
                <a:gd name="T2" fmla="*/ 91331 w 256"/>
                <a:gd name="T3" fmla="*/ 182562 h 112"/>
                <a:gd name="T4" fmla="*/ 0 w 256"/>
                <a:gd name="T5" fmla="*/ 91281 h 112"/>
                <a:gd name="T6" fmla="*/ 91331 w 256"/>
                <a:gd name="T7" fmla="*/ 0 h 112"/>
                <a:gd name="T8" fmla="*/ 182662 w 256"/>
                <a:gd name="T9" fmla="*/ 91281 h 112"/>
                <a:gd name="T10" fmla="*/ 166353 w 256"/>
                <a:gd name="T11" fmla="*/ 143442 h 112"/>
                <a:gd name="T12" fmla="*/ 251160 w 256"/>
                <a:gd name="T13" fmla="*/ 143442 h 112"/>
                <a:gd name="T14" fmla="*/ 234851 w 256"/>
                <a:gd name="T15" fmla="*/ 91281 h 112"/>
                <a:gd name="T16" fmla="*/ 326182 w 256"/>
                <a:gd name="T17" fmla="*/ 0 h 112"/>
                <a:gd name="T18" fmla="*/ 417513 w 256"/>
                <a:gd name="T19" fmla="*/ 91281 h 112"/>
                <a:gd name="T20" fmla="*/ 326182 w 256"/>
                <a:gd name="T21" fmla="*/ 182562 h 112"/>
                <a:gd name="T22" fmla="*/ 143520 w 256"/>
                <a:gd name="T23" fmla="*/ 91281 h 112"/>
                <a:gd name="T24" fmla="*/ 91331 w 256"/>
                <a:gd name="T25" fmla="*/ 39120 h 112"/>
                <a:gd name="T26" fmla="*/ 39142 w 256"/>
                <a:gd name="T27" fmla="*/ 91281 h 112"/>
                <a:gd name="T28" fmla="*/ 91331 w 256"/>
                <a:gd name="T29" fmla="*/ 143442 h 112"/>
                <a:gd name="T30" fmla="*/ 143520 w 256"/>
                <a:gd name="T31" fmla="*/ 91281 h 112"/>
                <a:gd name="T32" fmla="*/ 326182 w 256"/>
                <a:gd name="T33" fmla="*/ 39120 h 112"/>
                <a:gd name="T34" fmla="*/ 273993 w 256"/>
                <a:gd name="T35" fmla="*/ 91281 h 112"/>
                <a:gd name="T36" fmla="*/ 326182 w 256"/>
                <a:gd name="T37" fmla="*/ 143442 h 112"/>
                <a:gd name="T38" fmla="*/ 378371 w 256"/>
                <a:gd name="T39" fmla="*/ 91281 h 112"/>
                <a:gd name="T40" fmla="*/ 326182 w 256"/>
                <a:gd name="T41" fmla="*/ 39120 h 1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" h="112">
                  <a:moveTo>
                    <a:pt x="200" y="112"/>
                  </a:moveTo>
                  <a:cubicBezTo>
                    <a:pt x="56" y="112"/>
                    <a:pt x="56" y="112"/>
                    <a:pt x="56" y="112"/>
                  </a:cubicBezTo>
                  <a:cubicBezTo>
                    <a:pt x="25" y="112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87" y="0"/>
                    <a:pt x="112" y="25"/>
                    <a:pt x="112" y="56"/>
                  </a:cubicBezTo>
                  <a:cubicBezTo>
                    <a:pt x="112" y="68"/>
                    <a:pt x="108" y="79"/>
                    <a:pt x="102" y="88"/>
                  </a:cubicBezTo>
                  <a:cubicBezTo>
                    <a:pt x="154" y="88"/>
                    <a:pt x="154" y="88"/>
                    <a:pt x="154" y="88"/>
                  </a:cubicBezTo>
                  <a:cubicBezTo>
                    <a:pt x="148" y="79"/>
                    <a:pt x="144" y="68"/>
                    <a:pt x="144" y="56"/>
                  </a:cubicBezTo>
                  <a:cubicBezTo>
                    <a:pt x="144" y="25"/>
                    <a:pt x="169" y="0"/>
                    <a:pt x="200" y="0"/>
                  </a:cubicBezTo>
                  <a:cubicBezTo>
                    <a:pt x="231" y="0"/>
                    <a:pt x="256" y="25"/>
                    <a:pt x="256" y="56"/>
                  </a:cubicBezTo>
                  <a:cubicBezTo>
                    <a:pt x="256" y="87"/>
                    <a:pt x="231" y="112"/>
                    <a:pt x="200" y="112"/>
                  </a:cubicBezTo>
                  <a:moveTo>
                    <a:pt x="88" y="56"/>
                  </a:moveTo>
                  <a:cubicBezTo>
                    <a:pt x="88" y="38"/>
                    <a:pt x="74" y="24"/>
                    <a:pt x="56" y="24"/>
                  </a:cubicBezTo>
                  <a:cubicBezTo>
                    <a:pt x="38" y="24"/>
                    <a:pt x="24" y="38"/>
                    <a:pt x="24" y="56"/>
                  </a:cubicBezTo>
                  <a:cubicBezTo>
                    <a:pt x="24" y="74"/>
                    <a:pt x="38" y="88"/>
                    <a:pt x="56" y="88"/>
                  </a:cubicBezTo>
                  <a:cubicBezTo>
                    <a:pt x="74" y="88"/>
                    <a:pt x="88" y="74"/>
                    <a:pt x="88" y="56"/>
                  </a:cubicBezTo>
                  <a:moveTo>
                    <a:pt x="200" y="24"/>
                  </a:moveTo>
                  <a:cubicBezTo>
                    <a:pt x="182" y="24"/>
                    <a:pt x="168" y="38"/>
                    <a:pt x="168" y="56"/>
                  </a:cubicBezTo>
                  <a:cubicBezTo>
                    <a:pt x="168" y="74"/>
                    <a:pt x="182" y="88"/>
                    <a:pt x="200" y="88"/>
                  </a:cubicBezTo>
                  <a:cubicBezTo>
                    <a:pt x="218" y="88"/>
                    <a:pt x="232" y="74"/>
                    <a:pt x="232" y="56"/>
                  </a:cubicBezTo>
                  <a:cubicBezTo>
                    <a:pt x="232" y="38"/>
                    <a:pt x="218" y="24"/>
                    <a:pt x="200" y="2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60"/>
            <p:cNvSpPr>
              <a:spLocks noEditPoints="1"/>
            </p:cNvSpPr>
            <p:nvPr/>
          </p:nvSpPr>
          <p:spPr bwMode="auto">
            <a:xfrm>
              <a:off x="3295650" y="1654175"/>
              <a:ext cx="415925" cy="287338"/>
            </a:xfrm>
            <a:custGeom>
              <a:avLst/>
              <a:gdLst>
                <a:gd name="T0" fmla="*/ 396429 w 256"/>
                <a:gd name="T1" fmla="*/ 287338 h 176"/>
                <a:gd name="T2" fmla="*/ 19496 w 256"/>
                <a:gd name="T3" fmla="*/ 287338 h 176"/>
                <a:gd name="T4" fmla="*/ 0 w 256"/>
                <a:gd name="T5" fmla="*/ 267747 h 176"/>
                <a:gd name="T6" fmla="*/ 0 w 256"/>
                <a:gd name="T7" fmla="*/ 117547 h 176"/>
                <a:gd name="T8" fmla="*/ 415925 w 256"/>
                <a:gd name="T9" fmla="*/ 117547 h 176"/>
                <a:gd name="T10" fmla="*/ 415925 w 256"/>
                <a:gd name="T11" fmla="*/ 267747 h 176"/>
                <a:gd name="T12" fmla="*/ 396429 w 256"/>
                <a:gd name="T13" fmla="*/ 287338 h 176"/>
                <a:gd name="T14" fmla="*/ 38993 w 256"/>
                <a:gd name="T15" fmla="*/ 248156 h 176"/>
                <a:gd name="T16" fmla="*/ 116979 w 256"/>
                <a:gd name="T17" fmla="*/ 248156 h 176"/>
                <a:gd name="T18" fmla="*/ 116979 w 256"/>
                <a:gd name="T19" fmla="*/ 228564 h 176"/>
                <a:gd name="T20" fmla="*/ 38993 w 256"/>
                <a:gd name="T21" fmla="*/ 228564 h 176"/>
                <a:gd name="T22" fmla="*/ 38993 w 256"/>
                <a:gd name="T23" fmla="*/ 248156 h 176"/>
                <a:gd name="T24" fmla="*/ 233958 w 256"/>
                <a:gd name="T25" fmla="*/ 189382 h 176"/>
                <a:gd name="T26" fmla="*/ 38993 w 256"/>
                <a:gd name="T27" fmla="*/ 189382 h 176"/>
                <a:gd name="T28" fmla="*/ 38993 w 256"/>
                <a:gd name="T29" fmla="*/ 208973 h 176"/>
                <a:gd name="T30" fmla="*/ 233958 w 256"/>
                <a:gd name="T31" fmla="*/ 208973 h 176"/>
                <a:gd name="T32" fmla="*/ 233958 w 256"/>
                <a:gd name="T33" fmla="*/ 189382 h 176"/>
                <a:gd name="T34" fmla="*/ 0 w 256"/>
                <a:gd name="T35" fmla="*/ 19591 h 176"/>
                <a:gd name="T36" fmla="*/ 19496 w 256"/>
                <a:gd name="T37" fmla="*/ 0 h 176"/>
                <a:gd name="T38" fmla="*/ 396429 w 256"/>
                <a:gd name="T39" fmla="*/ 0 h 176"/>
                <a:gd name="T40" fmla="*/ 415925 w 256"/>
                <a:gd name="T41" fmla="*/ 19591 h 176"/>
                <a:gd name="T42" fmla="*/ 415925 w 256"/>
                <a:gd name="T43" fmla="*/ 78365 h 176"/>
                <a:gd name="T44" fmla="*/ 0 w 256"/>
                <a:gd name="T45" fmla="*/ 78365 h 176"/>
                <a:gd name="T46" fmla="*/ 0 w 256"/>
                <a:gd name="T47" fmla="*/ 19591 h 17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56" h="176">
                  <a:moveTo>
                    <a:pt x="244" y="176"/>
                  </a:moveTo>
                  <a:cubicBezTo>
                    <a:pt x="12" y="176"/>
                    <a:pt x="12" y="176"/>
                    <a:pt x="12" y="176"/>
                  </a:cubicBezTo>
                  <a:cubicBezTo>
                    <a:pt x="5" y="176"/>
                    <a:pt x="0" y="171"/>
                    <a:pt x="0" y="16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56" y="72"/>
                    <a:pt x="256" y="72"/>
                    <a:pt x="256" y="7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71"/>
                    <a:pt x="251" y="176"/>
                    <a:pt x="244" y="176"/>
                  </a:cubicBezTo>
                  <a:moveTo>
                    <a:pt x="24" y="152"/>
                  </a:moveTo>
                  <a:cubicBezTo>
                    <a:pt x="72" y="152"/>
                    <a:pt x="72" y="152"/>
                    <a:pt x="72" y="152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24" y="140"/>
                    <a:pt x="24" y="140"/>
                    <a:pt x="24" y="140"/>
                  </a:cubicBezTo>
                  <a:lnTo>
                    <a:pt x="24" y="152"/>
                  </a:lnTo>
                  <a:close/>
                  <a:moveTo>
                    <a:pt x="144" y="116"/>
                  </a:moveTo>
                  <a:cubicBezTo>
                    <a:pt x="24" y="116"/>
                    <a:pt x="24" y="116"/>
                    <a:pt x="24" y="116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144" y="128"/>
                    <a:pt x="144" y="128"/>
                    <a:pt x="144" y="128"/>
                  </a:cubicBezTo>
                  <a:lnTo>
                    <a:pt x="144" y="116"/>
                  </a:lnTo>
                  <a:close/>
                  <a:moveTo>
                    <a:pt x="0" y="12"/>
                  </a:move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61"/>
            <p:cNvSpPr>
              <a:spLocks noEditPoints="1"/>
            </p:cNvSpPr>
            <p:nvPr/>
          </p:nvSpPr>
          <p:spPr bwMode="auto">
            <a:xfrm>
              <a:off x="2566988" y="1595438"/>
              <a:ext cx="415925" cy="396875"/>
            </a:xfrm>
            <a:custGeom>
              <a:avLst/>
              <a:gdLst>
                <a:gd name="T0" fmla="*/ 415925 w 256"/>
                <a:gd name="T1" fmla="*/ 208197 h 244"/>
                <a:gd name="T2" fmla="*/ 396429 w 256"/>
                <a:gd name="T3" fmla="*/ 227715 h 244"/>
                <a:gd name="T4" fmla="*/ 383431 w 256"/>
                <a:gd name="T5" fmla="*/ 222836 h 244"/>
                <a:gd name="T6" fmla="*/ 383431 w 256"/>
                <a:gd name="T7" fmla="*/ 222836 h 244"/>
                <a:gd name="T8" fmla="*/ 207963 w 256"/>
                <a:gd name="T9" fmla="*/ 47170 h 244"/>
                <a:gd name="T10" fmla="*/ 207963 w 256"/>
                <a:gd name="T11" fmla="*/ 47170 h 244"/>
                <a:gd name="T12" fmla="*/ 207963 w 256"/>
                <a:gd name="T13" fmla="*/ 47170 h 244"/>
                <a:gd name="T14" fmla="*/ 32494 w 256"/>
                <a:gd name="T15" fmla="*/ 222836 h 244"/>
                <a:gd name="T16" fmla="*/ 32494 w 256"/>
                <a:gd name="T17" fmla="*/ 222836 h 244"/>
                <a:gd name="T18" fmla="*/ 19496 w 256"/>
                <a:gd name="T19" fmla="*/ 227715 h 244"/>
                <a:gd name="T20" fmla="*/ 0 w 256"/>
                <a:gd name="T21" fmla="*/ 208197 h 244"/>
                <a:gd name="T22" fmla="*/ 6499 w 256"/>
                <a:gd name="T23" fmla="*/ 193558 h 244"/>
                <a:gd name="T24" fmla="*/ 193340 w 256"/>
                <a:gd name="T25" fmla="*/ 6506 h 244"/>
                <a:gd name="T26" fmla="*/ 207963 w 256"/>
                <a:gd name="T27" fmla="*/ 0 h 244"/>
                <a:gd name="T28" fmla="*/ 207963 w 256"/>
                <a:gd name="T29" fmla="*/ 0 h 244"/>
                <a:gd name="T30" fmla="*/ 209587 w 256"/>
                <a:gd name="T31" fmla="*/ 0 h 244"/>
                <a:gd name="T32" fmla="*/ 209587 w 256"/>
                <a:gd name="T33" fmla="*/ 0 h 244"/>
                <a:gd name="T34" fmla="*/ 209587 w 256"/>
                <a:gd name="T35" fmla="*/ 0 h 244"/>
                <a:gd name="T36" fmla="*/ 209587 w 256"/>
                <a:gd name="T37" fmla="*/ 0 h 244"/>
                <a:gd name="T38" fmla="*/ 222585 w 256"/>
                <a:gd name="T39" fmla="*/ 6506 h 244"/>
                <a:gd name="T40" fmla="*/ 222585 w 256"/>
                <a:gd name="T41" fmla="*/ 6506 h 244"/>
                <a:gd name="T42" fmla="*/ 298946 w 256"/>
                <a:gd name="T43" fmla="*/ 82953 h 244"/>
                <a:gd name="T44" fmla="*/ 298946 w 256"/>
                <a:gd name="T45" fmla="*/ 65061 h 244"/>
                <a:gd name="T46" fmla="*/ 318443 w 256"/>
                <a:gd name="T47" fmla="*/ 45543 h 244"/>
                <a:gd name="T48" fmla="*/ 337939 w 256"/>
                <a:gd name="T49" fmla="*/ 65061 h 244"/>
                <a:gd name="T50" fmla="*/ 337939 w 256"/>
                <a:gd name="T51" fmla="*/ 121990 h 244"/>
                <a:gd name="T52" fmla="*/ 411051 w 256"/>
                <a:gd name="T53" fmla="*/ 195184 h 244"/>
                <a:gd name="T54" fmla="*/ 411051 w 256"/>
                <a:gd name="T55" fmla="*/ 195184 h 244"/>
                <a:gd name="T56" fmla="*/ 415925 w 256"/>
                <a:gd name="T57" fmla="*/ 208197 h 244"/>
                <a:gd name="T58" fmla="*/ 376932 w 256"/>
                <a:gd name="T59" fmla="*/ 240727 h 244"/>
                <a:gd name="T60" fmla="*/ 376932 w 256"/>
                <a:gd name="T61" fmla="*/ 299283 h 244"/>
                <a:gd name="T62" fmla="*/ 376932 w 256"/>
                <a:gd name="T63" fmla="*/ 325307 h 244"/>
                <a:gd name="T64" fmla="*/ 376932 w 256"/>
                <a:gd name="T65" fmla="*/ 377357 h 244"/>
                <a:gd name="T66" fmla="*/ 357436 w 256"/>
                <a:gd name="T67" fmla="*/ 396875 h 244"/>
                <a:gd name="T68" fmla="*/ 318443 w 256"/>
                <a:gd name="T69" fmla="*/ 396875 h 244"/>
                <a:gd name="T70" fmla="*/ 318443 w 256"/>
                <a:gd name="T71" fmla="*/ 240727 h 244"/>
                <a:gd name="T72" fmla="*/ 240457 w 256"/>
                <a:gd name="T73" fmla="*/ 240727 h 244"/>
                <a:gd name="T74" fmla="*/ 240457 w 256"/>
                <a:gd name="T75" fmla="*/ 396875 h 244"/>
                <a:gd name="T76" fmla="*/ 58489 w 256"/>
                <a:gd name="T77" fmla="*/ 396875 h 244"/>
                <a:gd name="T78" fmla="*/ 38993 w 256"/>
                <a:gd name="T79" fmla="*/ 377357 h 244"/>
                <a:gd name="T80" fmla="*/ 38993 w 256"/>
                <a:gd name="T81" fmla="*/ 325307 h 244"/>
                <a:gd name="T82" fmla="*/ 38993 w 256"/>
                <a:gd name="T83" fmla="*/ 299283 h 244"/>
                <a:gd name="T84" fmla="*/ 38993 w 256"/>
                <a:gd name="T85" fmla="*/ 240727 h 244"/>
                <a:gd name="T86" fmla="*/ 207963 w 256"/>
                <a:gd name="T87" fmla="*/ 71568 h 244"/>
                <a:gd name="T88" fmla="*/ 376932 w 256"/>
                <a:gd name="T89" fmla="*/ 240727 h 244"/>
                <a:gd name="T90" fmla="*/ 175468 w 256"/>
                <a:gd name="T91" fmla="*/ 240727 h 244"/>
                <a:gd name="T92" fmla="*/ 97482 w 256"/>
                <a:gd name="T93" fmla="*/ 240727 h 244"/>
                <a:gd name="T94" fmla="*/ 97482 w 256"/>
                <a:gd name="T95" fmla="*/ 318801 h 244"/>
                <a:gd name="T96" fmla="*/ 175468 w 256"/>
                <a:gd name="T97" fmla="*/ 318801 h 244"/>
                <a:gd name="T98" fmla="*/ 175468 w 256"/>
                <a:gd name="T99" fmla="*/ 240727 h 24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6" h="244">
                  <a:moveTo>
                    <a:pt x="256" y="128"/>
                  </a:moveTo>
                  <a:cubicBezTo>
                    <a:pt x="256" y="135"/>
                    <a:pt x="251" y="140"/>
                    <a:pt x="244" y="140"/>
                  </a:cubicBezTo>
                  <a:cubicBezTo>
                    <a:pt x="241" y="140"/>
                    <a:pt x="238" y="139"/>
                    <a:pt x="236" y="137"/>
                  </a:cubicBezTo>
                  <a:cubicBezTo>
                    <a:pt x="236" y="137"/>
                    <a:pt x="236" y="137"/>
                    <a:pt x="236" y="137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128" y="29"/>
                    <a:pt x="128" y="29"/>
                    <a:pt x="128" y="29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20" y="137"/>
                    <a:pt x="20" y="137"/>
                    <a:pt x="20" y="137"/>
                  </a:cubicBezTo>
                  <a:cubicBezTo>
                    <a:pt x="18" y="139"/>
                    <a:pt x="15" y="140"/>
                    <a:pt x="12" y="140"/>
                  </a:cubicBezTo>
                  <a:cubicBezTo>
                    <a:pt x="5" y="140"/>
                    <a:pt x="0" y="135"/>
                    <a:pt x="0" y="128"/>
                  </a:cubicBezTo>
                  <a:cubicBezTo>
                    <a:pt x="0" y="125"/>
                    <a:pt x="1" y="122"/>
                    <a:pt x="4" y="119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22" y="1"/>
                    <a:pt x="125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32" y="0"/>
                    <a:pt x="135" y="2"/>
                    <a:pt x="137" y="4"/>
                  </a:cubicBezTo>
                  <a:cubicBezTo>
                    <a:pt x="137" y="4"/>
                    <a:pt x="137" y="4"/>
                    <a:pt x="137" y="4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184" y="40"/>
                    <a:pt x="184" y="40"/>
                    <a:pt x="184" y="40"/>
                  </a:cubicBezTo>
                  <a:cubicBezTo>
                    <a:pt x="184" y="33"/>
                    <a:pt x="189" y="28"/>
                    <a:pt x="196" y="28"/>
                  </a:cubicBezTo>
                  <a:cubicBezTo>
                    <a:pt x="203" y="28"/>
                    <a:pt x="208" y="33"/>
                    <a:pt x="208" y="40"/>
                  </a:cubicBezTo>
                  <a:cubicBezTo>
                    <a:pt x="208" y="75"/>
                    <a:pt x="208" y="75"/>
                    <a:pt x="208" y="75"/>
                  </a:cubicBezTo>
                  <a:cubicBezTo>
                    <a:pt x="253" y="120"/>
                    <a:pt x="253" y="120"/>
                    <a:pt x="253" y="120"/>
                  </a:cubicBezTo>
                  <a:cubicBezTo>
                    <a:pt x="253" y="120"/>
                    <a:pt x="253" y="120"/>
                    <a:pt x="253" y="120"/>
                  </a:cubicBezTo>
                  <a:cubicBezTo>
                    <a:pt x="255" y="122"/>
                    <a:pt x="256" y="125"/>
                    <a:pt x="256" y="128"/>
                  </a:cubicBezTo>
                  <a:moveTo>
                    <a:pt x="232" y="148"/>
                  </a:moveTo>
                  <a:cubicBezTo>
                    <a:pt x="232" y="184"/>
                    <a:pt x="232" y="184"/>
                    <a:pt x="232" y="184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32"/>
                    <a:pt x="232" y="232"/>
                    <a:pt x="232" y="232"/>
                  </a:cubicBezTo>
                  <a:cubicBezTo>
                    <a:pt x="232" y="239"/>
                    <a:pt x="227" y="244"/>
                    <a:pt x="220" y="244"/>
                  </a:cubicBezTo>
                  <a:cubicBezTo>
                    <a:pt x="196" y="244"/>
                    <a:pt x="196" y="244"/>
                    <a:pt x="196" y="244"/>
                  </a:cubicBezTo>
                  <a:cubicBezTo>
                    <a:pt x="196" y="148"/>
                    <a:pt x="196" y="148"/>
                    <a:pt x="196" y="148"/>
                  </a:cubicBezTo>
                  <a:cubicBezTo>
                    <a:pt x="148" y="148"/>
                    <a:pt x="148" y="148"/>
                    <a:pt x="148" y="148"/>
                  </a:cubicBezTo>
                  <a:cubicBezTo>
                    <a:pt x="148" y="244"/>
                    <a:pt x="148" y="244"/>
                    <a:pt x="148" y="244"/>
                  </a:cubicBezTo>
                  <a:cubicBezTo>
                    <a:pt x="36" y="244"/>
                    <a:pt x="36" y="244"/>
                    <a:pt x="36" y="244"/>
                  </a:cubicBezTo>
                  <a:cubicBezTo>
                    <a:pt x="29" y="244"/>
                    <a:pt x="24" y="239"/>
                    <a:pt x="24" y="232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128" y="44"/>
                    <a:pt x="128" y="44"/>
                    <a:pt x="128" y="44"/>
                  </a:cubicBezTo>
                  <a:lnTo>
                    <a:pt x="232" y="148"/>
                  </a:lnTo>
                  <a:close/>
                  <a:moveTo>
                    <a:pt x="108" y="148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0" y="196"/>
                    <a:pt x="60" y="196"/>
                    <a:pt x="60" y="196"/>
                  </a:cubicBezTo>
                  <a:cubicBezTo>
                    <a:pt x="108" y="196"/>
                    <a:pt x="108" y="196"/>
                    <a:pt x="108" y="196"/>
                  </a:cubicBezTo>
                  <a:lnTo>
                    <a:pt x="108" y="1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62"/>
            <p:cNvSpPr>
              <a:spLocks noEditPoints="1"/>
            </p:cNvSpPr>
            <p:nvPr/>
          </p:nvSpPr>
          <p:spPr bwMode="auto">
            <a:xfrm>
              <a:off x="1838325" y="1609725"/>
              <a:ext cx="415925" cy="376238"/>
            </a:xfrm>
            <a:custGeom>
              <a:avLst/>
              <a:gdLst>
                <a:gd name="T0" fmla="*/ 396429 w 256"/>
                <a:gd name="T1" fmla="*/ 376238 h 232"/>
                <a:gd name="T2" fmla="*/ 363934 w 256"/>
                <a:gd name="T3" fmla="*/ 376238 h 232"/>
                <a:gd name="T4" fmla="*/ 363934 w 256"/>
                <a:gd name="T5" fmla="*/ 220553 h 232"/>
                <a:gd name="T6" fmla="*/ 363934 w 256"/>
                <a:gd name="T7" fmla="*/ 97303 h 232"/>
                <a:gd name="T8" fmla="*/ 396429 w 256"/>
                <a:gd name="T9" fmla="*/ 97303 h 232"/>
                <a:gd name="T10" fmla="*/ 415925 w 256"/>
                <a:gd name="T11" fmla="*/ 116764 h 232"/>
                <a:gd name="T12" fmla="*/ 415925 w 256"/>
                <a:gd name="T13" fmla="*/ 240014 h 232"/>
                <a:gd name="T14" fmla="*/ 415925 w 256"/>
                <a:gd name="T15" fmla="*/ 317856 h 232"/>
                <a:gd name="T16" fmla="*/ 415925 w 256"/>
                <a:gd name="T17" fmla="*/ 356777 h 232"/>
                <a:gd name="T18" fmla="*/ 396429 w 256"/>
                <a:gd name="T19" fmla="*/ 376238 h 232"/>
                <a:gd name="T20" fmla="*/ 71487 w 256"/>
                <a:gd name="T21" fmla="*/ 376238 h 232"/>
                <a:gd name="T22" fmla="*/ 71487 w 256"/>
                <a:gd name="T23" fmla="*/ 220553 h 232"/>
                <a:gd name="T24" fmla="*/ 71487 w 256"/>
                <a:gd name="T25" fmla="*/ 214066 h 232"/>
                <a:gd name="T26" fmla="*/ 71487 w 256"/>
                <a:gd name="T27" fmla="*/ 97303 h 232"/>
                <a:gd name="T28" fmla="*/ 110480 w 256"/>
                <a:gd name="T29" fmla="*/ 97303 h 232"/>
                <a:gd name="T30" fmla="*/ 207963 w 256"/>
                <a:gd name="T31" fmla="*/ 0 h 232"/>
                <a:gd name="T32" fmla="*/ 305445 w 256"/>
                <a:gd name="T33" fmla="*/ 97303 h 232"/>
                <a:gd name="T34" fmla="*/ 344438 w 256"/>
                <a:gd name="T35" fmla="*/ 97303 h 232"/>
                <a:gd name="T36" fmla="*/ 344438 w 256"/>
                <a:gd name="T37" fmla="*/ 220553 h 232"/>
                <a:gd name="T38" fmla="*/ 344438 w 256"/>
                <a:gd name="T39" fmla="*/ 376238 h 232"/>
                <a:gd name="T40" fmla="*/ 71487 w 256"/>
                <a:gd name="T41" fmla="*/ 376238 h 232"/>
                <a:gd name="T42" fmla="*/ 207963 w 256"/>
                <a:gd name="T43" fmla="*/ 38921 h 232"/>
                <a:gd name="T44" fmla="*/ 149473 w 256"/>
                <a:gd name="T45" fmla="*/ 97303 h 232"/>
                <a:gd name="T46" fmla="*/ 266452 w 256"/>
                <a:gd name="T47" fmla="*/ 97303 h 232"/>
                <a:gd name="T48" fmla="*/ 207963 w 256"/>
                <a:gd name="T49" fmla="*/ 38921 h 232"/>
                <a:gd name="T50" fmla="*/ 0 w 256"/>
                <a:gd name="T51" fmla="*/ 356777 h 232"/>
                <a:gd name="T52" fmla="*/ 0 w 256"/>
                <a:gd name="T53" fmla="*/ 317856 h 232"/>
                <a:gd name="T54" fmla="*/ 0 w 256"/>
                <a:gd name="T55" fmla="*/ 240014 h 232"/>
                <a:gd name="T56" fmla="*/ 0 w 256"/>
                <a:gd name="T57" fmla="*/ 116764 h 232"/>
                <a:gd name="T58" fmla="*/ 19496 w 256"/>
                <a:gd name="T59" fmla="*/ 97303 h 232"/>
                <a:gd name="T60" fmla="*/ 51991 w 256"/>
                <a:gd name="T61" fmla="*/ 97303 h 232"/>
                <a:gd name="T62" fmla="*/ 51991 w 256"/>
                <a:gd name="T63" fmla="*/ 214066 h 232"/>
                <a:gd name="T64" fmla="*/ 51991 w 256"/>
                <a:gd name="T65" fmla="*/ 220553 h 232"/>
                <a:gd name="T66" fmla="*/ 51991 w 256"/>
                <a:gd name="T67" fmla="*/ 376238 h 232"/>
                <a:gd name="T68" fmla="*/ 19496 w 256"/>
                <a:gd name="T69" fmla="*/ 376238 h 232"/>
                <a:gd name="T70" fmla="*/ 0 w 256"/>
                <a:gd name="T71" fmla="*/ 356777 h 23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6" h="232">
                  <a:moveTo>
                    <a:pt x="244" y="232"/>
                  </a:moveTo>
                  <a:cubicBezTo>
                    <a:pt x="224" y="232"/>
                    <a:pt x="224" y="232"/>
                    <a:pt x="224" y="232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4" y="60"/>
                    <a:pt x="224" y="60"/>
                    <a:pt x="224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7"/>
                    <a:pt x="251" y="232"/>
                    <a:pt x="244" y="232"/>
                  </a:cubicBezTo>
                  <a:moveTo>
                    <a:pt x="44" y="232"/>
                  </a:moveTo>
                  <a:cubicBezTo>
                    <a:pt x="44" y="136"/>
                    <a:pt x="44" y="136"/>
                    <a:pt x="44" y="136"/>
                  </a:cubicBezTo>
                  <a:cubicBezTo>
                    <a:pt x="44" y="132"/>
                    <a:pt x="44" y="132"/>
                    <a:pt x="44" y="132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68" y="60"/>
                    <a:pt x="68" y="60"/>
                    <a:pt x="68" y="60"/>
                  </a:cubicBezTo>
                  <a:cubicBezTo>
                    <a:pt x="68" y="27"/>
                    <a:pt x="95" y="0"/>
                    <a:pt x="128" y="0"/>
                  </a:cubicBezTo>
                  <a:cubicBezTo>
                    <a:pt x="161" y="0"/>
                    <a:pt x="188" y="27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12" y="232"/>
                    <a:pt x="212" y="232"/>
                    <a:pt x="212" y="232"/>
                  </a:cubicBezTo>
                  <a:lnTo>
                    <a:pt x="44" y="232"/>
                  </a:lnTo>
                  <a:close/>
                  <a:moveTo>
                    <a:pt x="128" y="24"/>
                  </a:moveTo>
                  <a:cubicBezTo>
                    <a:pt x="108" y="24"/>
                    <a:pt x="92" y="40"/>
                    <a:pt x="92" y="60"/>
                  </a:cubicBezTo>
                  <a:cubicBezTo>
                    <a:pt x="164" y="60"/>
                    <a:pt x="164" y="60"/>
                    <a:pt x="164" y="60"/>
                  </a:cubicBezTo>
                  <a:cubicBezTo>
                    <a:pt x="164" y="40"/>
                    <a:pt x="148" y="24"/>
                    <a:pt x="128" y="24"/>
                  </a:cubicBezTo>
                  <a:moveTo>
                    <a:pt x="0" y="220"/>
                  </a:moveTo>
                  <a:cubicBezTo>
                    <a:pt x="0" y="196"/>
                    <a:pt x="0" y="196"/>
                    <a:pt x="0" y="19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2" y="132"/>
                    <a:pt x="32" y="132"/>
                    <a:pt x="32" y="132"/>
                  </a:cubicBezTo>
                  <a:cubicBezTo>
                    <a:pt x="32" y="136"/>
                    <a:pt x="32" y="136"/>
                    <a:pt x="32" y="136"/>
                  </a:cubicBezTo>
                  <a:cubicBezTo>
                    <a:pt x="32" y="232"/>
                    <a:pt x="32" y="232"/>
                    <a:pt x="3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63"/>
            <p:cNvSpPr>
              <a:spLocks noEditPoints="1"/>
            </p:cNvSpPr>
            <p:nvPr/>
          </p:nvSpPr>
          <p:spPr bwMode="auto">
            <a:xfrm>
              <a:off x="1155700" y="1622425"/>
              <a:ext cx="323850" cy="350838"/>
            </a:xfrm>
            <a:custGeom>
              <a:avLst/>
              <a:gdLst>
                <a:gd name="T0" fmla="*/ 318992 w 200"/>
                <a:gd name="T1" fmla="*/ 168922 h 216"/>
                <a:gd name="T2" fmla="*/ 318992 w 200"/>
                <a:gd name="T3" fmla="*/ 168922 h 216"/>
                <a:gd name="T4" fmla="*/ 317373 w 200"/>
                <a:gd name="T5" fmla="*/ 170546 h 216"/>
                <a:gd name="T6" fmla="*/ 161925 w 200"/>
                <a:gd name="T7" fmla="*/ 19491 h 216"/>
                <a:gd name="T8" fmla="*/ 45339 w 200"/>
                <a:gd name="T9" fmla="*/ 19491 h 216"/>
                <a:gd name="T10" fmla="*/ 19431 w 200"/>
                <a:gd name="T11" fmla="*/ 19491 h 216"/>
                <a:gd name="T12" fmla="*/ 38862 w 200"/>
                <a:gd name="T13" fmla="*/ 0 h 216"/>
                <a:gd name="T14" fmla="*/ 38862 w 200"/>
                <a:gd name="T15" fmla="*/ 0 h 216"/>
                <a:gd name="T16" fmla="*/ 161925 w 200"/>
                <a:gd name="T17" fmla="*/ 0 h 216"/>
                <a:gd name="T18" fmla="*/ 161925 w 200"/>
                <a:gd name="T19" fmla="*/ 0 h 216"/>
                <a:gd name="T20" fmla="*/ 161925 w 200"/>
                <a:gd name="T21" fmla="*/ 0 h 216"/>
                <a:gd name="T22" fmla="*/ 176498 w 200"/>
                <a:gd name="T23" fmla="*/ 6497 h 216"/>
                <a:gd name="T24" fmla="*/ 284988 w 200"/>
                <a:gd name="T25" fmla="*/ 110449 h 216"/>
                <a:gd name="T26" fmla="*/ 284988 w 200"/>
                <a:gd name="T27" fmla="*/ 110449 h 216"/>
                <a:gd name="T28" fmla="*/ 317373 w 200"/>
                <a:gd name="T29" fmla="*/ 141310 h 216"/>
                <a:gd name="T30" fmla="*/ 323850 w 200"/>
                <a:gd name="T31" fmla="*/ 155928 h 216"/>
                <a:gd name="T32" fmla="*/ 318992 w 200"/>
                <a:gd name="T33" fmla="*/ 168922 h 216"/>
                <a:gd name="T34" fmla="*/ 142494 w 200"/>
                <a:gd name="T35" fmla="*/ 38982 h 216"/>
                <a:gd name="T36" fmla="*/ 142494 w 200"/>
                <a:gd name="T37" fmla="*/ 38982 h 216"/>
                <a:gd name="T38" fmla="*/ 142494 w 200"/>
                <a:gd name="T39" fmla="*/ 38982 h 216"/>
                <a:gd name="T40" fmla="*/ 157067 w 200"/>
                <a:gd name="T41" fmla="*/ 45479 h 216"/>
                <a:gd name="T42" fmla="*/ 304419 w 200"/>
                <a:gd name="T43" fmla="*/ 186789 h 216"/>
                <a:gd name="T44" fmla="*/ 310896 w 200"/>
                <a:gd name="T45" fmla="*/ 198159 h 216"/>
                <a:gd name="T46" fmla="*/ 310896 w 200"/>
                <a:gd name="T47" fmla="*/ 198159 h 216"/>
                <a:gd name="T48" fmla="*/ 310896 w 200"/>
                <a:gd name="T49" fmla="*/ 199783 h 216"/>
                <a:gd name="T50" fmla="*/ 310896 w 200"/>
                <a:gd name="T51" fmla="*/ 199783 h 216"/>
                <a:gd name="T52" fmla="*/ 310896 w 200"/>
                <a:gd name="T53" fmla="*/ 201407 h 216"/>
                <a:gd name="T54" fmla="*/ 310896 w 200"/>
                <a:gd name="T55" fmla="*/ 201407 h 216"/>
                <a:gd name="T56" fmla="*/ 306038 w 200"/>
                <a:gd name="T57" fmla="*/ 214401 h 216"/>
                <a:gd name="T58" fmla="*/ 306038 w 200"/>
                <a:gd name="T59" fmla="*/ 214401 h 216"/>
                <a:gd name="T60" fmla="*/ 195929 w 200"/>
                <a:gd name="T61" fmla="*/ 344341 h 216"/>
                <a:gd name="T62" fmla="*/ 195929 w 200"/>
                <a:gd name="T63" fmla="*/ 344341 h 216"/>
                <a:gd name="T64" fmla="*/ 181356 w 200"/>
                <a:gd name="T65" fmla="*/ 350838 h 216"/>
                <a:gd name="T66" fmla="*/ 179737 w 200"/>
                <a:gd name="T67" fmla="*/ 350838 h 216"/>
                <a:gd name="T68" fmla="*/ 178118 w 200"/>
                <a:gd name="T69" fmla="*/ 350838 h 216"/>
                <a:gd name="T70" fmla="*/ 178118 w 200"/>
                <a:gd name="T71" fmla="*/ 350838 h 216"/>
                <a:gd name="T72" fmla="*/ 168402 w 200"/>
                <a:gd name="T73" fmla="*/ 345965 h 216"/>
                <a:gd name="T74" fmla="*/ 168402 w 200"/>
                <a:gd name="T75" fmla="*/ 345965 h 216"/>
                <a:gd name="T76" fmla="*/ 6477 w 200"/>
                <a:gd name="T77" fmla="*/ 196534 h 216"/>
                <a:gd name="T78" fmla="*/ 6477 w 200"/>
                <a:gd name="T79" fmla="*/ 196534 h 216"/>
                <a:gd name="T80" fmla="*/ 0 w 200"/>
                <a:gd name="T81" fmla="*/ 181916 h 216"/>
                <a:gd name="T82" fmla="*/ 0 w 200"/>
                <a:gd name="T83" fmla="*/ 181916 h 216"/>
                <a:gd name="T84" fmla="*/ 0 w 200"/>
                <a:gd name="T85" fmla="*/ 77964 h 216"/>
                <a:gd name="T86" fmla="*/ 0 w 200"/>
                <a:gd name="T87" fmla="*/ 58473 h 216"/>
                <a:gd name="T88" fmla="*/ 0 w 200"/>
                <a:gd name="T89" fmla="*/ 58473 h 216"/>
                <a:gd name="T90" fmla="*/ 0 w 200"/>
                <a:gd name="T91" fmla="*/ 58473 h 216"/>
                <a:gd name="T92" fmla="*/ 19431 w 200"/>
                <a:gd name="T93" fmla="*/ 38982 h 216"/>
                <a:gd name="T94" fmla="*/ 19431 w 200"/>
                <a:gd name="T95" fmla="*/ 38982 h 216"/>
                <a:gd name="T96" fmla="*/ 142494 w 200"/>
                <a:gd name="T97" fmla="*/ 38982 h 216"/>
                <a:gd name="T98" fmla="*/ 51816 w 200"/>
                <a:gd name="T99" fmla="*/ 116946 h 216"/>
                <a:gd name="T100" fmla="*/ 77724 w 200"/>
                <a:gd name="T101" fmla="*/ 90958 h 216"/>
                <a:gd name="T102" fmla="*/ 51816 w 200"/>
                <a:gd name="T103" fmla="*/ 64970 h 216"/>
                <a:gd name="T104" fmla="*/ 25908 w 200"/>
                <a:gd name="T105" fmla="*/ 90958 h 216"/>
                <a:gd name="T106" fmla="*/ 51816 w 200"/>
                <a:gd name="T107" fmla="*/ 116946 h 2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00" h="216">
                  <a:moveTo>
                    <a:pt x="197" y="104"/>
                  </a:moveTo>
                  <a:cubicBezTo>
                    <a:pt x="197" y="104"/>
                    <a:pt x="197" y="104"/>
                    <a:pt x="197" y="104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"/>
                    <a:pt x="17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3" y="0"/>
                    <a:pt x="106" y="1"/>
                    <a:pt x="109" y="4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76" y="68"/>
                    <a:pt x="176" y="68"/>
                    <a:pt x="176" y="68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9" y="90"/>
                    <a:pt x="200" y="93"/>
                    <a:pt x="200" y="96"/>
                  </a:cubicBezTo>
                  <a:cubicBezTo>
                    <a:pt x="200" y="99"/>
                    <a:pt x="199" y="102"/>
                    <a:pt x="197" y="104"/>
                  </a:cubicBezTo>
                  <a:moveTo>
                    <a:pt x="88" y="24"/>
                  </a:moveTo>
                  <a:cubicBezTo>
                    <a:pt x="88" y="24"/>
                    <a:pt x="88" y="24"/>
                    <a:pt x="88" y="24"/>
                  </a:cubicBezTo>
                  <a:cubicBezTo>
                    <a:pt x="88" y="24"/>
                    <a:pt x="88" y="24"/>
                    <a:pt x="88" y="24"/>
                  </a:cubicBezTo>
                  <a:cubicBezTo>
                    <a:pt x="91" y="24"/>
                    <a:pt x="94" y="25"/>
                    <a:pt x="97" y="28"/>
                  </a:cubicBezTo>
                  <a:cubicBezTo>
                    <a:pt x="188" y="115"/>
                    <a:pt x="188" y="115"/>
                    <a:pt x="188" y="115"/>
                  </a:cubicBezTo>
                  <a:cubicBezTo>
                    <a:pt x="190" y="117"/>
                    <a:pt x="191" y="119"/>
                    <a:pt x="192" y="122"/>
                  </a:cubicBezTo>
                  <a:cubicBezTo>
                    <a:pt x="192" y="122"/>
                    <a:pt x="192" y="122"/>
                    <a:pt x="192" y="122"/>
                  </a:cubicBezTo>
                  <a:cubicBezTo>
                    <a:pt x="192" y="122"/>
                    <a:pt x="192" y="122"/>
                    <a:pt x="192" y="123"/>
                  </a:cubicBezTo>
                  <a:cubicBezTo>
                    <a:pt x="192" y="123"/>
                    <a:pt x="192" y="123"/>
                    <a:pt x="192" y="123"/>
                  </a:cubicBezTo>
                  <a:cubicBezTo>
                    <a:pt x="192" y="123"/>
                    <a:pt x="192" y="123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7"/>
                    <a:pt x="191" y="130"/>
                    <a:pt x="189" y="132"/>
                  </a:cubicBezTo>
                  <a:cubicBezTo>
                    <a:pt x="189" y="132"/>
                    <a:pt x="189" y="132"/>
                    <a:pt x="189" y="13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19" y="214"/>
                    <a:pt x="116" y="216"/>
                    <a:pt x="112" y="216"/>
                  </a:cubicBezTo>
                  <a:cubicBezTo>
                    <a:pt x="112" y="216"/>
                    <a:pt x="111" y="216"/>
                    <a:pt x="111" y="216"/>
                  </a:cubicBezTo>
                  <a:cubicBezTo>
                    <a:pt x="111" y="216"/>
                    <a:pt x="110" y="216"/>
                    <a:pt x="110" y="216"/>
                  </a:cubicBezTo>
                  <a:cubicBezTo>
                    <a:pt x="110" y="216"/>
                    <a:pt x="110" y="216"/>
                    <a:pt x="110" y="216"/>
                  </a:cubicBezTo>
                  <a:cubicBezTo>
                    <a:pt x="108" y="215"/>
                    <a:pt x="106" y="214"/>
                    <a:pt x="104" y="213"/>
                  </a:cubicBezTo>
                  <a:cubicBezTo>
                    <a:pt x="104" y="213"/>
                    <a:pt x="104" y="213"/>
                    <a:pt x="104" y="213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2" y="119"/>
                    <a:pt x="0" y="116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24"/>
                    <a:pt x="12" y="24"/>
                    <a:pt x="12" y="24"/>
                  </a:cubicBezTo>
                  <a:lnTo>
                    <a:pt x="88" y="24"/>
                  </a:lnTo>
                  <a:close/>
                  <a:moveTo>
                    <a:pt x="32" y="72"/>
                  </a:moveTo>
                  <a:cubicBezTo>
                    <a:pt x="41" y="72"/>
                    <a:pt x="48" y="65"/>
                    <a:pt x="48" y="56"/>
                  </a:cubicBezTo>
                  <a:cubicBezTo>
                    <a:pt x="48" y="47"/>
                    <a:pt x="41" y="40"/>
                    <a:pt x="32" y="40"/>
                  </a:cubicBezTo>
                  <a:cubicBezTo>
                    <a:pt x="23" y="40"/>
                    <a:pt x="16" y="47"/>
                    <a:pt x="16" y="56"/>
                  </a:cubicBezTo>
                  <a:cubicBezTo>
                    <a:pt x="16" y="65"/>
                    <a:pt x="23" y="72"/>
                    <a:pt x="32" y="7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64"/>
            <p:cNvSpPr>
              <a:spLocks noEditPoints="1"/>
            </p:cNvSpPr>
            <p:nvPr/>
          </p:nvSpPr>
          <p:spPr bwMode="auto">
            <a:xfrm>
              <a:off x="433388" y="1641475"/>
              <a:ext cx="312737" cy="312738"/>
            </a:xfrm>
            <a:custGeom>
              <a:avLst/>
              <a:gdLst>
                <a:gd name="T0" fmla="*/ 312737 w 192"/>
                <a:gd name="T1" fmla="*/ 159627 h 192"/>
                <a:gd name="T2" fmla="*/ 312737 w 192"/>
                <a:gd name="T3" fmla="*/ 159627 h 192"/>
                <a:gd name="T4" fmla="*/ 312737 w 192"/>
                <a:gd name="T5" fmla="*/ 161256 h 192"/>
                <a:gd name="T6" fmla="*/ 312737 w 192"/>
                <a:gd name="T7" fmla="*/ 161256 h 192"/>
                <a:gd name="T8" fmla="*/ 312737 w 192"/>
                <a:gd name="T9" fmla="*/ 162884 h 192"/>
                <a:gd name="T10" fmla="*/ 312737 w 192"/>
                <a:gd name="T11" fmla="*/ 162884 h 192"/>
                <a:gd name="T12" fmla="*/ 307850 w 192"/>
                <a:gd name="T13" fmla="*/ 175915 h 192"/>
                <a:gd name="T14" fmla="*/ 307850 w 192"/>
                <a:gd name="T15" fmla="*/ 175915 h 192"/>
                <a:gd name="T16" fmla="*/ 197089 w 192"/>
                <a:gd name="T17" fmla="*/ 306223 h 192"/>
                <a:gd name="T18" fmla="*/ 197089 w 192"/>
                <a:gd name="T19" fmla="*/ 306223 h 192"/>
                <a:gd name="T20" fmla="*/ 182430 w 192"/>
                <a:gd name="T21" fmla="*/ 312738 h 192"/>
                <a:gd name="T22" fmla="*/ 180801 w 192"/>
                <a:gd name="T23" fmla="*/ 312738 h 192"/>
                <a:gd name="T24" fmla="*/ 179172 w 192"/>
                <a:gd name="T25" fmla="*/ 312738 h 192"/>
                <a:gd name="T26" fmla="*/ 179172 w 192"/>
                <a:gd name="T27" fmla="*/ 312738 h 192"/>
                <a:gd name="T28" fmla="*/ 169399 w 192"/>
                <a:gd name="T29" fmla="*/ 307851 h 192"/>
                <a:gd name="T30" fmla="*/ 169399 w 192"/>
                <a:gd name="T31" fmla="*/ 307851 h 192"/>
                <a:gd name="T32" fmla="*/ 6515 w 192"/>
                <a:gd name="T33" fmla="*/ 157998 h 192"/>
                <a:gd name="T34" fmla="*/ 6515 w 192"/>
                <a:gd name="T35" fmla="*/ 157998 h 192"/>
                <a:gd name="T36" fmla="*/ 0 w 192"/>
                <a:gd name="T37" fmla="*/ 143338 h 192"/>
                <a:gd name="T38" fmla="*/ 0 w 192"/>
                <a:gd name="T39" fmla="*/ 143338 h 192"/>
                <a:gd name="T40" fmla="*/ 0 w 192"/>
                <a:gd name="T41" fmla="*/ 39092 h 192"/>
                <a:gd name="T42" fmla="*/ 0 w 192"/>
                <a:gd name="T43" fmla="*/ 19546 h 192"/>
                <a:gd name="T44" fmla="*/ 0 w 192"/>
                <a:gd name="T45" fmla="*/ 19546 h 192"/>
                <a:gd name="T46" fmla="*/ 0 w 192"/>
                <a:gd name="T47" fmla="*/ 19546 h 192"/>
                <a:gd name="T48" fmla="*/ 19546 w 192"/>
                <a:gd name="T49" fmla="*/ 0 h 192"/>
                <a:gd name="T50" fmla="*/ 19546 w 192"/>
                <a:gd name="T51" fmla="*/ 0 h 192"/>
                <a:gd name="T52" fmla="*/ 143338 w 192"/>
                <a:gd name="T53" fmla="*/ 0 h 192"/>
                <a:gd name="T54" fmla="*/ 143338 w 192"/>
                <a:gd name="T55" fmla="*/ 0 h 192"/>
                <a:gd name="T56" fmla="*/ 143338 w 192"/>
                <a:gd name="T57" fmla="*/ 0 h 192"/>
                <a:gd name="T58" fmla="*/ 157997 w 192"/>
                <a:gd name="T59" fmla="*/ 6515 h 192"/>
                <a:gd name="T60" fmla="*/ 306222 w 192"/>
                <a:gd name="T61" fmla="*/ 148225 h 192"/>
                <a:gd name="T62" fmla="*/ 312737 w 192"/>
                <a:gd name="T63" fmla="*/ 159627 h 192"/>
                <a:gd name="T64" fmla="*/ 52123 w 192"/>
                <a:gd name="T65" fmla="*/ 26062 h 192"/>
                <a:gd name="T66" fmla="*/ 26061 w 192"/>
                <a:gd name="T67" fmla="*/ 52123 h 192"/>
                <a:gd name="T68" fmla="*/ 52123 w 192"/>
                <a:gd name="T69" fmla="*/ 78185 h 192"/>
                <a:gd name="T70" fmla="*/ 78184 w 192"/>
                <a:gd name="T71" fmla="*/ 52123 h 192"/>
                <a:gd name="T72" fmla="*/ 52123 w 192"/>
                <a:gd name="T73" fmla="*/ 26062 h 19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92" h="192">
                  <a:moveTo>
                    <a:pt x="192" y="98"/>
                  </a:moveTo>
                  <a:cubicBezTo>
                    <a:pt x="192" y="98"/>
                    <a:pt x="192" y="98"/>
                    <a:pt x="192" y="98"/>
                  </a:cubicBezTo>
                  <a:cubicBezTo>
                    <a:pt x="192" y="98"/>
                    <a:pt x="192" y="98"/>
                    <a:pt x="192" y="99"/>
                  </a:cubicBezTo>
                  <a:cubicBezTo>
                    <a:pt x="192" y="99"/>
                    <a:pt x="192" y="99"/>
                    <a:pt x="192" y="99"/>
                  </a:cubicBezTo>
                  <a:cubicBezTo>
                    <a:pt x="192" y="99"/>
                    <a:pt x="192" y="99"/>
                    <a:pt x="192" y="100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03"/>
                    <a:pt x="191" y="106"/>
                    <a:pt x="189" y="108"/>
                  </a:cubicBezTo>
                  <a:cubicBezTo>
                    <a:pt x="189" y="108"/>
                    <a:pt x="189" y="108"/>
                    <a:pt x="189" y="108"/>
                  </a:cubicBezTo>
                  <a:cubicBezTo>
                    <a:pt x="121" y="188"/>
                    <a:pt x="121" y="188"/>
                    <a:pt x="121" y="188"/>
                  </a:cubicBezTo>
                  <a:cubicBezTo>
                    <a:pt x="121" y="188"/>
                    <a:pt x="121" y="188"/>
                    <a:pt x="121" y="188"/>
                  </a:cubicBezTo>
                  <a:cubicBezTo>
                    <a:pt x="119" y="190"/>
                    <a:pt x="116" y="192"/>
                    <a:pt x="112" y="192"/>
                  </a:cubicBezTo>
                  <a:cubicBezTo>
                    <a:pt x="112" y="192"/>
                    <a:pt x="111" y="192"/>
                    <a:pt x="111" y="192"/>
                  </a:cubicBezTo>
                  <a:cubicBezTo>
                    <a:pt x="111" y="192"/>
                    <a:pt x="110" y="192"/>
                    <a:pt x="110" y="192"/>
                  </a:cubicBezTo>
                  <a:cubicBezTo>
                    <a:pt x="110" y="192"/>
                    <a:pt x="110" y="192"/>
                    <a:pt x="110" y="192"/>
                  </a:cubicBezTo>
                  <a:cubicBezTo>
                    <a:pt x="108" y="191"/>
                    <a:pt x="106" y="190"/>
                    <a:pt x="104" y="189"/>
                  </a:cubicBezTo>
                  <a:cubicBezTo>
                    <a:pt x="104" y="189"/>
                    <a:pt x="104" y="189"/>
                    <a:pt x="104" y="18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2" y="95"/>
                    <a:pt x="0" y="92"/>
                    <a:pt x="0" y="88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0"/>
                    <a:pt x="94" y="1"/>
                    <a:pt x="97" y="4"/>
                  </a:cubicBezTo>
                  <a:cubicBezTo>
                    <a:pt x="188" y="91"/>
                    <a:pt x="188" y="91"/>
                    <a:pt x="188" y="91"/>
                  </a:cubicBezTo>
                  <a:cubicBezTo>
                    <a:pt x="190" y="93"/>
                    <a:pt x="191" y="95"/>
                    <a:pt x="192" y="98"/>
                  </a:cubicBezTo>
                  <a:moveTo>
                    <a:pt x="32" y="16"/>
                  </a:moveTo>
                  <a:cubicBezTo>
                    <a:pt x="23" y="16"/>
                    <a:pt x="16" y="23"/>
                    <a:pt x="16" y="32"/>
                  </a:cubicBezTo>
                  <a:cubicBezTo>
                    <a:pt x="16" y="41"/>
                    <a:pt x="23" y="48"/>
                    <a:pt x="32" y="48"/>
                  </a:cubicBezTo>
                  <a:cubicBezTo>
                    <a:pt x="41" y="48"/>
                    <a:pt x="48" y="41"/>
                    <a:pt x="48" y="32"/>
                  </a:cubicBezTo>
                  <a:cubicBezTo>
                    <a:pt x="48" y="23"/>
                    <a:pt x="41" y="16"/>
                    <a:pt x="32" y="1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65"/>
            <p:cNvSpPr>
              <a:spLocks noEditPoints="1"/>
            </p:cNvSpPr>
            <p:nvPr/>
          </p:nvSpPr>
          <p:spPr bwMode="auto">
            <a:xfrm>
              <a:off x="8394700" y="893763"/>
              <a:ext cx="415925" cy="350837"/>
            </a:xfrm>
            <a:custGeom>
              <a:avLst/>
              <a:gdLst>
                <a:gd name="T0" fmla="*/ 246955 w 256"/>
                <a:gd name="T1" fmla="*/ 136437 h 216"/>
                <a:gd name="T2" fmla="*/ 415925 w 256"/>
                <a:gd name="T3" fmla="*/ 136437 h 216"/>
                <a:gd name="T4" fmla="*/ 370433 w 256"/>
                <a:gd name="T5" fmla="*/ 149431 h 216"/>
                <a:gd name="T6" fmla="*/ 370433 w 256"/>
                <a:gd name="T7" fmla="*/ 123443 h 216"/>
                <a:gd name="T8" fmla="*/ 357436 w 256"/>
                <a:gd name="T9" fmla="*/ 90958 h 216"/>
                <a:gd name="T10" fmla="*/ 331440 w 256"/>
                <a:gd name="T11" fmla="*/ 108824 h 216"/>
                <a:gd name="T12" fmla="*/ 305445 w 256"/>
                <a:gd name="T13" fmla="*/ 90958 h 216"/>
                <a:gd name="T14" fmla="*/ 292447 w 256"/>
                <a:gd name="T15" fmla="*/ 123443 h 216"/>
                <a:gd name="T16" fmla="*/ 292447 w 256"/>
                <a:gd name="T17" fmla="*/ 149431 h 216"/>
                <a:gd name="T18" fmla="*/ 305445 w 256"/>
                <a:gd name="T19" fmla="*/ 181915 h 216"/>
                <a:gd name="T20" fmla="*/ 331440 w 256"/>
                <a:gd name="T21" fmla="*/ 164049 h 216"/>
                <a:gd name="T22" fmla="*/ 357436 w 256"/>
                <a:gd name="T23" fmla="*/ 181915 h 216"/>
                <a:gd name="T24" fmla="*/ 370433 w 256"/>
                <a:gd name="T25" fmla="*/ 149431 h 216"/>
                <a:gd name="T26" fmla="*/ 230708 w 256"/>
                <a:gd name="T27" fmla="*/ 29236 h 216"/>
                <a:gd name="T28" fmla="*/ 227459 w 256"/>
                <a:gd name="T29" fmla="*/ 19491 h 216"/>
                <a:gd name="T30" fmla="*/ 264827 w 256"/>
                <a:gd name="T31" fmla="*/ 11370 h 216"/>
                <a:gd name="T32" fmla="*/ 282699 w 256"/>
                <a:gd name="T33" fmla="*/ 45479 h 216"/>
                <a:gd name="T34" fmla="*/ 185217 w 256"/>
                <a:gd name="T35" fmla="*/ 29236 h 216"/>
                <a:gd name="T36" fmla="*/ 99107 w 256"/>
                <a:gd name="T37" fmla="*/ 110449 h 216"/>
                <a:gd name="T38" fmla="*/ 151098 w 256"/>
                <a:gd name="T39" fmla="*/ 11370 h 216"/>
                <a:gd name="T40" fmla="*/ 188466 w 256"/>
                <a:gd name="T41" fmla="*/ 19491 h 216"/>
                <a:gd name="T42" fmla="*/ 159221 w 256"/>
                <a:gd name="T43" fmla="*/ 129940 h 216"/>
                <a:gd name="T44" fmla="*/ 227459 w 256"/>
                <a:gd name="T45" fmla="*/ 136437 h 216"/>
                <a:gd name="T46" fmla="*/ 266452 w 256"/>
                <a:gd name="T47" fmla="*/ 292364 h 216"/>
                <a:gd name="T48" fmla="*/ 305445 w 256"/>
                <a:gd name="T49" fmla="*/ 292364 h 216"/>
                <a:gd name="T50" fmla="*/ 331440 w 256"/>
                <a:gd name="T51" fmla="*/ 240388 h 216"/>
                <a:gd name="T52" fmla="*/ 337939 w 256"/>
                <a:gd name="T53" fmla="*/ 336219 h 216"/>
                <a:gd name="T54" fmla="*/ 318443 w 256"/>
                <a:gd name="T55" fmla="*/ 350837 h 216"/>
                <a:gd name="T56" fmla="*/ 310319 w 256"/>
                <a:gd name="T57" fmla="*/ 350837 h 216"/>
                <a:gd name="T58" fmla="*/ 97482 w 256"/>
                <a:gd name="T59" fmla="*/ 350837 h 216"/>
                <a:gd name="T60" fmla="*/ 77986 w 256"/>
                <a:gd name="T61" fmla="*/ 336219 h 216"/>
                <a:gd name="T62" fmla="*/ 37368 w 256"/>
                <a:gd name="T63" fmla="*/ 168922 h 216"/>
                <a:gd name="T64" fmla="*/ 0 w 256"/>
                <a:gd name="T65" fmla="*/ 149431 h 216"/>
                <a:gd name="T66" fmla="*/ 94233 w 256"/>
                <a:gd name="T67" fmla="*/ 129940 h 216"/>
                <a:gd name="T68" fmla="*/ 188466 w 256"/>
                <a:gd name="T69" fmla="*/ 292364 h 216"/>
                <a:gd name="T70" fmla="*/ 227459 w 256"/>
                <a:gd name="T71" fmla="*/ 292364 h 216"/>
                <a:gd name="T72" fmla="*/ 207963 w 256"/>
                <a:gd name="T73" fmla="*/ 168922 h 216"/>
                <a:gd name="T74" fmla="*/ 188466 w 256"/>
                <a:gd name="T75" fmla="*/ 292364 h 216"/>
                <a:gd name="T76" fmla="*/ 129977 w 256"/>
                <a:gd name="T77" fmla="*/ 168922 h 216"/>
                <a:gd name="T78" fmla="*/ 110480 w 256"/>
                <a:gd name="T79" fmla="*/ 292364 h 216"/>
                <a:gd name="T80" fmla="*/ 149473 w 256"/>
                <a:gd name="T81" fmla="*/ 292364 h 21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16">
                  <a:moveTo>
                    <a:pt x="204" y="136"/>
                  </a:moveTo>
                  <a:cubicBezTo>
                    <a:pt x="175" y="136"/>
                    <a:pt x="152" y="113"/>
                    <a:pt x="152" y="84"/>
                  </a:cubicBezTo>
                  <a:cubicBezTo>
                    <a:pt x="152" y="55"/>
                    <a:pt x="175" y="32"/>
                    <a:pt x="204" y="32"/>
                  </a:cubicBezTo>
                  <a:cubicBezTo>
                    <a:pt x="233" y="32"/>
                    <a:pt x="256" y="55"/>
                    <a:pt x="256" y="84"/>
                  </a:cubicBezTo>
                  <a:cubicBezTo>
                    <a:pt x="256" y="113"/>
                    <a:pt x="233" y="136"/>
                    <a:pt x="204" y="136"/>
                  </a:cubicBezTo>
                  <a:moveTo>
                    <a:pt x="228" y="92"/>
                  </a:moveTo>
                  <a:cubicBezTo>
                    <a:pt x="221" y="84"/>
                    <a:pt x="221" y="84"/>
                    <a:pt x="221" y="84"/>
                  </a:cubicBezTo>
                  <a:cubicBezTo>
                    <a:pt x="228" y="76"/>
                    <a:pt x="228" y="76"/>
                    <a:pt x="228" y="76"/>
                  </a:cubicBezTo>
                  <a:cubicBezTo>
                    <a:pt x="231" y="74"/>
                    <a:pt x="232" y="71"/>
                    <a:pt x="232" y="68"/>
                  </a:cubicBezTo>
                  <a:cubicBezTo>
                    <a:pt x="232" y="61"/>
                    <a:pt x="227" y="56"/>
                    <a:pt x="220" y="56"/>
                  </a:cubicBezTo>
                  <a:cubicBezTo>
                    <a:pt x="217" y="56"/>
                    <a:pt x="214" y="57"/>
                    <a:pt x="212" y="60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194" y="57"/>
                    <a:pt x="191" y="56"/>
                    <a:pt x="188" y="56"/>
                  </a:cubicBezTo>
                  <a:cubicBezTo>
                    <a:pt x="181" y="56"/>
                    <a:pt x="176" y="61"/>
                    <a:pt x="176" y="68"/>
                  </a:cubicBezTo>
                  <a:cubicBezTo>
                    <a:pt x="176" y="71"/>
                    <a:pt x="177" y="74"/>
                    <a:pt x="180" y="76"/>
                  </a:cubicBezTo>
                  <a:cubicBezTo>
                    <a:pt x="187" y="84"/>
                    <a:pt x="187" y="84"/>
                    <a:pt x="187" y="84"/>
                  </a:cubicBezTo>
                  <a:cubicBezTo>
                    <a:pt x="180" y="92"/>
                    <a:pt x="180" y="92"/>
                    <a:pt x="180" y="92"/>
                  </a:cubicBezTo>
                  <a:cubicBezTo>
                    <a:pt x="177" y="94"/>
                    <a:pt x="176" y="97"/>
                    <a:pt x="176" y="100"/>
                  </a:cubicBezTo>
                  <a:cubicBezTo>
                    <a:pt x="176" y="107"/>
                    <a:pt x="181" y="112"/>
                    <a:pt x="188" y="112"/>
                  </a:cubicBezTo>
                  <a:cubicBezTo>
                    <a:pt x="191" y="112"/>
                    <a:pt x="194" y="111"/>
                    <a:pt x="196" y="108"/>
                  </a:cubicBezTo>
                  <a:cubicBezTo>
                    <a:pt x="204" y="101"/>
                    <a:pt x="204" y="101"/>
                    <a:pt x="204" y="101"/>
                  </a:cubicBezTo>
                  <a:cubicBezTo>
                    <a:pt x="212" y="108"/>
                    <a:pt x="212" y="108"/>
                    <a:pt x="212" y="108"/>
                  </a:cubicBezTo>
                  <a:cubicBezTo>
                    <a:pt x="214" y="111"/>
                    <a:pt x="217" y="112"/>
                    <a:pt x="220" y="112"/>
                  </a:cubicBezTo>
                  <a:cubicBezTo>
                    <a:pt x="227" y="112"/>
                    <a:pt x="232" y="107"/>
                    <a:pt x="232" y="100"/>
                  </a:cubicBezTo>
                  <a:cubicBezTo>
                    <a:pt x="232" y="97"/>
                    <a:pt x="231" y="94"/>
                    <a:pt x="228" y="92"/>
                  </a:cubicBezTo>
                  <a:moveTo>
                    <a:pt x="155" y="43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67" y="31"/>
                    <a:pt x="160" y="37"/>
                    <a:pt x="155" y="43"/>
                  </a:cubicBezTo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  <a:moveTo>
                    <a:pt x="98" y="80"/>
                  </a:moveTo>
                  <a:cubicBezTo>
                    <a:pt x="140" y="80"/>
                    <a:pt x="140" y="80"/>
                    <a:pt x="140" y="80"/>
                  </a:cubicBezTo>
                  <a:cubicBezTo>
                    <a:pt x="140" y="81"/>
                    <a:pt x="140" y="83"/>
                    <a:pt x="140" y="84"/>
                  </a:cubicBezTo>
                  <a:cubicBezTo>
                    <a:pt x="140" y="104"/>
                    <a:pt x="149" y="122"/>
                    <a:pt x="164" y="134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3" y="147"/>
                    <a:pt x="198" y="148"/>
                    <a:pt x="204" y="148"/>
                  </a:cubicBezTo>
                  <a:cubicBezTo>
                    <a:pt x="211" y="148"/>
                    <a:pt x="217" y="147"/>
                    <a:pt x="223" y="145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lose/>
                  <a:moveTo>
                    <a:pt x="116" y="180"/>
                  </a:move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lnTo>
                    <a:pt x="116" y="180"/>
                  </a:lnTo>
                  <a:close/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6"/>
            <p:cNvSpPr>
              <a:spLocks noEditPoints="1"/>
            </p:cNvSpPr>
            <p:nvPr/>
          </p:nvSpPr>
          <p:spPr bwMode="auto">
            <a:xfrm>
              <a:off x="7666038" y="893763"/>
              <a:ext cx="415925" cy="350837"/>
            </a:xfrm>
            <a:custGeom>
              <a:avLst/>
              <a:gdLst>
                <a:gd name="T0" fmla="*/ 246955 w 256"/>
                <a:gd name="T1" fmla="*/ 136437 h 216"/>
                <a:gd name="T2" fmla="*/ 415925 w 256"/>
                <a:gd name="T3" fmla="*/ 136437 h 216"/>
                <a:gd name="T4" fmla="*/ 370433 w 256"/>
                <a:gd name="T5" fmla="*/ 97455 h 216"/>
                <a:gd name="T6" fmla="*/ 318443 w 256"/>
                <a:gd name="T7" fmla="*/ 141309 h 216"/>
                <a:gd name="T8" fmla="*/ 292447 w 256"/>
                <a:gd name="T9" fmla="*/ 123443 h 216"/>
                <a:gd name="T10" fmla="*/ 279450 w 256"/>
                <a:gd name="T11" fmla="*/ 155928 h 216"/>
                <a:gd name="T12" fmla="*/ 318443 w 256"/>
                <a:gd name="T13" fmla="*/ 188412 h 216"/>
                <a:gd name="T14" fmla="*/ 383431 w 256"/>
                <a:gd name="T15" fmla="*/ 129940 h 216"/>
                <a:gd name="T16" fmla="*/ 370433 w 256"/>
                <a:gd name="T17" fmla="*/ 97455 h 216"/>
                <a:gd name="T18" fmla="*/ 230708 w 256"/>
                <a:gd name="T19" fmla="*/ 29236 h 216"/>
                <a:gd name="T20" fmla="*/ 227459 w 256"/>
                <a:gd name="T21" fmla="*/ 19491 h 216"/>
                <a:gd name="T22" fmla="*/ 264827 w 256"/>
                <a:gd name="T23" fmla="*/ 11370 h 216"/>
                <a:gd name="T24" fmla="*/ 282699 w 256"/>
                <a:gd name="T25" fmla="*/ 45479 h 216"/>
                <a:gd name="T26" fmla="*/ 185217 w 256"/>
                <a:gd name="T27" fmla="*/ 29236 h 216"/>
                <a:gd name="T28" fmla="*/ 99107 w 256"/>
                <a:gd name="T29" fmla="*/ 110449 h 216"/>
                <a:gd name="T30" fmla="*/ 151098 w 256"/>
                <a:gd name="T31" fmla="*/ 11370 h 216"/>
                <a:gd name="T32" fmla="*/ 188466 w 256"/>
                <a:gd name="T33" fmla="*/ 19491 h 216"/>
                <a:gd name="T34" fmla="*/ 159221 w 256"/>
                <a:gd name="T35" fmla="*/ 129940 h 216"/>
                <a:gd name="T36" fmla="*/ 227459 w 256"/>
                <a:gd name="T37" fmla="*/ 136437 h 216"/>
                <a:gd name="T38" fmla="*/ 266452 w 256"/>
                <a:gd name="T39" fmla="*/ 292364 h 216"/>
                <a:gd name="T40" fmla="*/ 305445 w 256"/>
                <a:gd name="T41" fmla="*/ 292364 h 216"/>
                <a:gd name="T42" fmla="*/ 331440 w 256"/>
                <a:gd name="T43" fmla="*/ 240388 h 216"/>
                <a:gd name="T44" fmla="*/ 337939 w 256"/>
                <a:gd name="T45" fmla="*/ 336219 h 216"/>
                <a:gd name="T46" fmla="*/ 318443 w 256"/>
                <a:gd name="T47" fmla="*/ 350837 h 216"/>
                <a:gd name="T48" fmla="*/ 310319 w 256"/>
                <a:gd name="T49" fmla="*/ 350837 h 216"/>
                <a:gd name="T50" fmla="*/ 97482 w 256"/>
                <a:gd name="T51" fmla="*/ 350837 h 216"/>
                <a:gd name="T52" fmla="*/ 77986 w 256"/>
                <a:gd name="T53" fmla="*/ 336219 h 216"/>
                <a:gd name="T54" fmla="*/ 37368 w 256"/>
                <a:gd name="T55" fmla="*/ 168922 h 216"/>
                <a:gd name="T56" fmla="*/ 0 w 256"/>
                <a:gd name="T57" fmla="*/ 149431 h 216"/>
                <a:gd name="T58" fmla="*/ 94233 w 256"/>
                <a:gd name="T59" fmla="*/ 129940 h 216"/>
                <a:gd name="T60" fmla="*/ 188466 w 256"/>
                <a:gd name="T61" fmla="*/ 292364 h 216"/>
                <a:gd name="T62" fmla="*/ 227459 w 256"/>
                <a:gd name="T63" fmla="*/ 292364 h 216"/>
                <a:gd name="T64" fmla="*/ 207963 w 256"/>
                <a:gd name="T65" fmla="*/ 168922 h 216"/>
                <a:gd name="T66" fmla="*/ 188466 w 256"/>
                <a:gd name="T67" fmla="*/ 292364 h 216"/>
                <a:gd name="T68" fmla="*/ 129977 w 256"/>
                <a:gd name="T69" fmla="*/ 168922 h 216"/>
                <a:gd name="T70" fmla="*/ 110480 w 256"/>
                <a:gd name="T71" fmla="*/ 292364 h 216"/>
                <a:gd name="T72" fmla="*/ 149473 w 256"/>
                <a:gd name="T73" fmla="*/ 292364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04" y="136"/>
                  </a:moveTo>
                  <a:cubicBezTo>
                    <a:pt x="175" y="136"/>
                    <a:pt x="152" y="113"/>
                    <a:pt x="152" y="84"/>
                  </a:cubicBezTo>
                  <a:cubicBezTo>
                    <a:pt x="152" y="55"/>
                    <a:pt x="175" y="32"/>
                    <a:pt x="204" y="32"/>
                  </a:cubicBezTo>
                  <a:cubicBezTo>
                    <a:pt x="233" y="32"/>
                    <a:pt x="256" y="55"/>
                    <a:pt x="256" y="84"/>
                  </a:cubicBezTo>
                  <a:cubicBezTo>
                    <a:pt x="256" y="113"/>
                    <a:pt x="233" y="136"/>
                    <a:pt x="204" y="136"/>
                  </a:cubicBezTo>
                  <a:moveTo>
                    <a:pt x="228" y="60"/>
                  </a:moveTo>
                  <a:cubicBezTo>
                    <a:pt x="225" y="60"/>
                    <a:pt x="222" y="61"/>
                    <a:pt x="220" y="64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86" y="77"/>
                    <a:pt x="183" y="76"/>
                    <a:pt x="180" y="76"/>
                  </a:cubicBezTo>
                  <a:cubicBezTo>
                    <a:pt x="173" y="76"/>
                    <a:pt x="168" y="81"/>
                    <a:pt x="168" y="88"/>
                  </a:cubicBezTo>
                  <a:cubicBezTo>
                    <a:pt x="168" y="91"/>
                    <a:pt x="169" y="94"/>
                    <a:pt x="172" y="96"/>
                  </a:cubicBezTo>
                  <a:cubicBezTo>
                    <a:pt x="188" y="112"/>
                    <a:pt x="188" y="112"/>
                    <a:pt x="188" y="112"/>
                  </a:cubicBezTo>
                  <a:cubicBezTo>
                    <a:pt x="190" y="115"/>
                    <a:pt x="193" y="116"/>
                    <a:pt x="196" y="116"/>
                  </a:cubicBezTo>
                  <a:cubicBezTo>
                    <a:pt x="199" y="116"/>
                    <a:pt x="202" y="115"/>
                    <a:pt x="204" y="112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9" y="78"/>
                    <a:pt x="240" y="75"/>
                    <a:pt x="240" y="72"/>
                  </a:cubicBezTo>
                  <a:cubicBezTo>
                    <a:pt x="240" y="65"/>
                    <a:pt x="235" y="60"/>
                    <a:pt x="228" y="60"/>
                  </a:cubicBezTo>
                  <a:moveTo>
                    <a:pt x="155" y="43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67" y="31"/>
                    <a:pt x="160" y="37"/>
                    <a:pt x="155" y="43"/>
                  </a:cubicBezTo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  <a:moveTo>
                    <a:pt x="98" y="80"/>
                  </a:moveTo>
                  <a:cubicBezTo>
                    <a:pt x="140" y="80"/>
                    <a:pt x="140" y="80"/>
                    <a:pt x="140" y="80"/>
                  </a:cubicBezTo>
                  <a:cubicBezTo>
                    <a:pt x="140" y="81"/>
                    <a:pt x="140" y="83"/>
                    <a:pt x="140" y="84"/>
                  </a:cubicBezTo>
                  <a:cubicBezTo>
                    <a:pt x="140" y="104"/>
                    <a:pt x="149" y="122"/>
                    <a:pt x="164" y="134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3" y="147"/>
                    <a:pt x="198" y="148"/>
                    <a:pt x="204" y="148"/>
                  </a:cubicBezTo>
                  <a:cubicBezTo>
                    <a:pt x="211" y="148"/>
                    <a:pt x="217" y="147"/>
                    <a:pt x="223" y="145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lose/>
                  <a:moveTo>
                    <a:pt x="116" y="180"/>
                  </a:move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lnTo>
                    <a:pt x="116" y="180"/>
                  </a:lnTo>
                  <a:close/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7"/>
            <p:cNvSpPr>
              <a:spLocks noEditPoints="1"/>
            </p:cNvSpPr>
            <p:nvPr/>
          </p:nvSpPr>
          <p:spPr bwMode="auto">
            <a:xfrm>
              <a:off x="6937375" y="893763"/>
              <a:ext cx="415925" cy="350837"/>
            </a:xfrm>
            <a:custGeom>
              <a:avLst/>
              <a:gdLst>
                <a:gd name="T0" fmla="*/ 246955 w 256"/>
                <a:gd name="T1" fmla="*/ 136437 h 216"/>
                <a:gd name="T2" fmla="*/ 415925 w 256"/>
                <a:gd name="T3" fmla="*/ 136437 h 216"/>
                <a:gd name="T4" fmla="*/ 370433 w 256"/>
                <a:gd name="T5" fmla="*/ 116946 h 216"/>
                <a:gd name="T6" fmla="*/ 272951 w 256"/>
                <a:gd name="T7" fmla="*/ 136437 h 216"/>
                <a:gd name="T8" fmla="*/ 370433 w 256"/>
                <a:gd name="T9" fmla="*/ 155928 h 216"/>
                <a:gd name="T10" fmla="*/ 370433 w 256"/>
                <a:gd name="T11" fmla="*/ 116946 h 216"/>
                <a:gd name="T12" fmla="*/ 230708 w 256"/>
                <a:gd name="T13" fmla="*/ 29236 h 216"/>
                <a:gd name="T14" fmla="*/ 227459 w 256"/>
                <a:gd name="T15" fmla="*/ 19491 h 216"/>
                <a:gd name="T16" fmla="*/ 264827 w 256"/>
                <a:gd name="T17" fmla="*/ 11370 h 216"/>
                <a:gd name="T18" fmla="*/ 282699 w 256"/>
                <a:gd name="T19" fmla="*/ 45479 h 216"/>
                <a:gd name="T20" fmla="*/ 185217 w 256"/>
                <a:gd name="T21" fmla="*/ 29236 h 216"/>
                <a:gd name="T22" fmla="*/ 99107 w 256"/>
                <a:gd name="T23" fmla="*/ 110449 h 216"/>
                <a:gd name="T24" fmla="*/ 151098 w 256"/>
                <a:gd name="T25" fmla="*/ 11370 h 216"/>
                <a:gd name="T26" fmla="*/ 188466 w 256"/>
                <a:gd name="T27" fmla="*/ 19491 h 216"/>
                <a:gd name="T28" fmla="*/ 159221 w 256"/>
                <a:gd name="T29" fmla="*/ 129940 h 216"/>
                <a:gd name="T30" fmla="*/ 227459 w 256"/>
                <a:gd name="T31" fmla="*/ 136437 h 216"/>
                <a:gd name="T32" fmla="*/ 266452 w 256"/>
                <a:gd name="T33" fmla="*/ 292364 h 216"/>
                <a:gd name="T34" fmla="*/ 305445 w 256"/>
                <a:gd name="T35" fmla="*/ 292364 h 216"/>
                <a:gd name="T36" fmla="*/ 331440 w 256"/>
                <a:gd name="T37" fmla="*/ 240388 h 216"/>
                <a:gd name="T38" fmla="*/ 337939 w 256"/>
                <a:gd name="T39" fmla="*/ 336219 h 216"/>
                <a:gd name="T40" fmla="*/ 318443 w 256"/>
                <a:gd name="T41" fmla="*/ 350837 h 216"/>
                <a:gd name="T42" fmla="*/ 310319 w 256"/>
                <a:gd name="T43" fmla="*/ 350837 h 216"/>
                <a:gd name="T44" fmla="*/ 97482 w 256"/>
                <a:gd name="T45" fmla="*/ 350837 h 216"/>
                <a:gd name="T46" fmla="*/ 77986 w 256"/>
                <a:gd name="T47" fmla="*/ 336219 h 216"/>
                <a:gd name="T48" fmla="*/ 37368 w 256"/>
                <a:gd name="T49" fmla="*/ 168922 h 216"/>
                <a:gd name="T50" fmla="*/ 0 w 256"/>
                <a:gd name="T51" fmla="*/ 149431 h 216"/>
                <a:gd name="T52" fmla="*/ 94233 w 256"/>
                <a:gd name="T53" fmla="*/ 129940 h 216"/>
                <a:gd name="T54" fmla="*/ 188466 w 256"/>
                <a:gd name="T55" fmla="*/ 292364 h 216"/>
                <a:gd name="T56" fmla="*/ 227459 w 256"/>
                <a:gd name="T57" fmla="*/ 292364 h 216"/>
                <a:gd name="T58" fmla="*/ 207963 w 256"/>
                <a:gd name="T59" fmla="*/ 168922 h 216"/>
                <a:gd name="T60" fmla="*/ 188466 w 256"/>
                <a:gd name="T61" fmla="*/ 292364 h 216"/>
                <a:gd name="T62" fmla="*/ 129977 w 256"/>
                <a:gd name="T63" fmla="*/ 168922 h 216"/>
                <a:gd name="T64" fmla="*/ 110480 w 256"/>
                <a:gd name="T65" fmla="*/ 292364 h 216"/>
                <a:gd name="T66" fmla="*/ 149473 w 256"/>
                <a:gd name="T67" fmla="*/ 292364 h 21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6" h="216">
                  <a:moveTo>
                    <a:pt x="204" y="136"/>
                  </a:moveTo>
                  <a:cubicBezTo>
                    <a:pt x="175" y="136"/>
                    <a:pt x="152" y="113"/>
                    <a:pt x="152" y="84"/>
                  </a:cubicBezTo>
                  <a:cubicBezTo>
                    <a:pt x="152" y="55"/>
                    <a:pt x="175" y="32"/>
                    <a:pt x="204" y="32"/>
                  </a:cubicBezTo>
                  <a:cubicBezTo>
                    <a:pt x="233" y="32"/>
                    <a:pt x="256" y="55"/>
                    <a:pt x="256" y="84"/>
                  </a:cubicBezTo>
                  <a:cubicBezTo>
                    <a:pt x="256" y="113"/>
                    <a:pt x="233" y="136"/>
                    <a:pt x="204" y="136"/>
                  </a:cubicBezTo>
                  <a:moveTo>
                    <a:pt x="228" y="72"/>
                  </a:moveTo>
                  <a:cubicBezTo>
                    <a:pt x="180" y="72"/>
                    <a:pt x="180" y="72"/>
                    <a:pt x="180" y="72"/>
                  </a:cubicBezTo>
                  <a:cubicBezTo>
                    <a:pt x="173" y="72"/>
                    <a:pt x="168" y="77"/>
                    <a:pt x="168" y="84"/>
                  </a:cubicBezTo>
                  <a:cubicBezTo>
                    <a:pt x="168" y="91"/>
                    <a:pt x="173" y="96"/>
                    <a:pt x="180" y="9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35" y="96"/>
                    <a:pt x="240" y="91"/>
                    <a:pt x="240" y="84"/>
                  </a:cubicBezTo>
                  <a:cubicBezTo>
                    <a:pt x="240" y="77"/>
                    <a:pt x="235" y="72"/>
                    <a:pt x="228" y="72"/>
                  </a:cubicBezTo>
                  <a:moveTo>
                    <a:pt x="155" y="43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67" y="31"/>
                    <a:pt x="160" y="37"/>
                    <a:pt x="155" y="43"/>
                  </a:cubicBezTo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  <a:moveTo>
                    <a:pt x="98" y="80"/>
                  </a:moveTo>
                  <a:cubicBezTo>
                    <a:pt x="140" y="80"/>
                    <a:pt x="140" y="80"/>
                    <a:pt x="140" y="80"/>
                  </a:cubicBezTo>
                  <a:cubicBezTo>
                    <a:pt x="140" y="81"/>
                    <a:pt x="140" y="83"/>
                    <a:pt x="140" y="84"/>
                  </a:cubicBezTo>
                  <a:cubicBezTo>
                    <a:pt x="140" y="104"/>
                    <a:pt x="149" y="122"/>
                    <a:pt x="164" y="134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3" y="147"/>
                    <a:pt x="198" y="148"/>
                    <a:pt x="204" y="148"/>
                  </a:cubicBezTo>
                  <a:cubicBezTo>
                    <a:pt x="211" y="148"/>
                    <a:pt x="217" y="147"/>
                    <a:pt x="223" y="145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lose/>
                  <a:moveTo>
                    <a:pt x="116" y="180"/>
                  </a:move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lnTo>
                    <a:pt x="116" y="180"/>
                  </a:lnTo>
                  <a:close/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8"/>
            <p:cNvSpPr>
              <a:spLocks noEditPoints="1"/>
            </p:cNvSpPr>
            <p:nvPr/>
          </p:nvSpPr>
          <p:spPr bwMode="auto">
            <a:xfrm>
              <a:off x="6208713" y="893763"/>
              <a:ext cx="415925" cy="350837"/>
            </a:xfrm>
            <a:custGeom>
              <a:avLst/>
              <a:gdLst>
                <a:gd name="T0" fmla="*/ 246955 w 256"/>
                <a:gd name="T1" fmla="*/ 136437 h 216"/>
                <a:gd name="T2" fmla="*/ 415925 w 256"/>
                <a:gd name="T3" fmla="*/ 136437 h 216"/>
                <a:gd name="T4" fmla="*/ 370433 w 256"/>
                <a:gd name="T5" fmla="*/ 116946 h 216"/>
                <a:gd name="T6" fmla="*/ 350937 w 256"/>
                <a:gd name="T7" fmla="*/ 97455 h 216"/>
                <a:gd name="T8" fmla="*/ 311944 w 256"/>
                <a:gd name="T9" fmla="*/ 97455 h 216"/>
                <a:gd name="T10" fmla="*/ 292447 w 256"/>
                <a:gd name="T11" fmla="*/ 116946 h 216"/>
                <a:gd name="T12" fmla="*/ 292447 w 256"/>
                <a:gd name="T13" fmla="*/ 155928 h 216"/>
                <a:gd name="T14" fmla="*/ 311944 w 256"/>
                <a:gd name="T15" fmla="*/ 175419 h 216"/>
                <a:gd name="T16" fmla="*/ 350937 w 256"/>
                <a:gd name="T17" fmla="*/ 175419 h 216"/>
                <a:gd name="T18" fmla="*/ 370433 w 256"/>
                <a:gd name="T19" fmla="*/ 155928 h 216"/>
                <a:gd name="T20" fmla="*/ 370433 w 256"/>
                <a:gd name="T21" fmla="*/ 116946 h 216"/>
                <a:gd name="T22" fmla="*/ 230708 w 256"/>
                <a:gd name="T23" fmla="*/ 29236 h 216"/>
                <a:gd name="T24" fmla="*/ 227459 w 256"/>
                <a:gd name="T25" fmla="*/ 19491 h 216"/>
                <a:gd name="T26" fmla="*/ 264827 w 256"/>
                <a:gd name="T27" fmla="*/ 11370 h 216"/>
                <a:gd name="T28" fmla="*/ 282699 w 256"/>
                <a:gd name="T29" fmla="*/ 45479 h 216"/>
                <a:gd name="T30" fmla="*/ 185217 w 256"/>
                <a:gd name="T31" fmla="*/ 29236 h 216"/>
                <a:gd name="T32" fmla="*/ 99107 w 256"/>
                <a:gd name="T33" fmla="*/ 110449 h 216"/>
                <a:gd name="T34" fmla="*/ 151098 w 256"/>
                <a:gd name="T35" fmla="*/ 11370 h 216"/>
                <a:gd name="T36" fmla="*/ 188466 w 256"/>
                <a:gd name="T37" fmla="*/ 19491 h 216"/>
                <a:gd name="T38" fmla="*/ 159221 w 256"/>
                <a:gd name="T39" fmla="*/ 129940 h 216"/>
                <a:gd name="T40" fmla="*/ 227459 w 256"/>
                <a:gd name="T41" fmla="*/ 136437 h 216"/>
                <a:gd name="T42" fmla="*/ 266452 w 256"/>
                <a:gd name="T43" fmla="*/ 292364 h 216"/>
                <a:gd name="T44" fmla="*/ 305445 w 256"/>
                <a:gd name="T45" fmla="*/ 292364 h 216"/>
                <a:gd name="T46" fmla="*/ 331440 w 256"/>
                <a:gd name="T47" fmla="*/ 240388 h 216"/>
                <a:gd name="T48" fmla="*/ 337939 w 256"/>
                <a:gd name="T49" fmla="*/ 336219 h 216"/>
                <a:gd name="T50" fmla="*/ 318443 w 256"/>
                <a:gd name="T51" fmla="*/ 350837 h 216"/>
                <a:gd name="T52" fmla="*/ 310319 w 256"/>
                <a:gd name="T53" fmla="*/ 350837 h 216"/>
                <a:gd name="T54" fmla="*/ 97482 w 256"/>
                <a:gd name="T55" fmla="*/ 350837 h 216"/>
                <a:gd name="T56" fmla="*/ 77986 w 256"/>
                <a:gd name="T57" fmla="*/ 336219 h 216"/>
                <a:gd name="T58" fmla="*/ 37368 w 256"/>
                <a:gd name="T59" fmla="*/ 168922 h 216"/>
                <a:gd name="T60" fmla="*/ 0 w 256"/>
                <a:gd name="T61" fmla="*/ 149431 h 216"/>
                <a:gd name="T62" fmla="*/ 94233 w 256"/>
                <a:gd name="T63" fmla="*/ 129940 h 216"/>
                <a:gd name="T64" fmla="*/ 188466 w 256"/>
                <a:gd name="T65" fmla="*/ 292364 h 216"/>
                <a:gd name="T66" fmla="*/ 227459 w 256"/>
                <a:gd name="T67" fmla="*/ 292364 h 216"/>
                <a:gd name="T68" fmla="*/ 207963 w 256"/>
                <a:gd name="T69" fmla="*/ 168922 h 216"/>
                <a:gd name="T70" fmla="*/ 188466 w 256"/>
                <a:gd name="T71" fmla="*/ 292364 h 216"/>
                <a:gd name="T72" fmla="*/ 129977 w 256"/>
                <a:gd name="T73" fmla="*/ 168922 h 216"/>
                <a:gd name="T74" fmla="*/ 110480 w 256"/>
                <a:gd name="T75" fmla="*/ 292364 h 216"/>
                <a:gd name="T76" fmla="*/ 149473 w 256"/>
                <a:gd name="T77" fmla="*/ 292364 h 2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56" h="216">
                  <a:moveTo>
                    <a:pt x="204" y="136"/>
                  </a:moveTo>
                  <a:cubicBezTo>
                    <a:pt x="175" y="136"/>
                    <a:pt x="152" y="113"/>
                    <a:pt x="152" y="84"/>
                  </a:cubicBezTo>
                  <a:cubicBezTo>
                    <a:pt x="152" y="55"/>
                    <a:pt x="175" y="32"/>
                    <a:pt x="204" y="32"/>
                  </a:cubicBezTo>
                  <a:cubicBezTo>
                    <a:pt x="233" y="32"/>
                    <a:pt x="256" y="55"/>
                    <a:pt x="256" y="84"/>
                  </a:cubicBezTo>
                  <a:cubicBezTo>
                    <a:pt x="256" y="113"/>
                    <a:pt x="233" y="136"/>
                    <a:pt x="204" y="136"/>
                  </a:cubicBezTo>
                  <a:moveTo>
                    <a:pt x="228" y="72"/>
                  </a:moveTo>
                  <a:cubicBezTo>
                    <a:pt x="216" y="72"/>
                    <a:pt x="216" y="72"/>
                    <a:pt x="216" y="72"/>
                  </a:cubicBezTo>
                  <a:cubicBezTo>
                    <a:pt x="216" y="60"/>
                    <a:pt x="216" y="60"/>
                    <a:pt x="216" y="60"/>
                  </a:cubicBezTo>
                  <a:cubicBezTo>
                    <a:pt x="216" y="53"/>
                    <a:pt x="211" y="48"/>
                    <a:pt x="204" y="48"/>
                  </a:cubicBezTo>
                  <a:cubicBezTo>
                    <a:pt x="197" y="48"/>
                    <a:pt x="192" y="53"/>
                    <a:pt x="192" y="60"/>
                  </a:cubicBezTo>
                  <a:cubicBezTo>
                    <a:pt x="192" y="72"/>
                    <a:pt x="192" y="72"/>
                    <a:pt x="192" y="72"/>
                  </a:cubicBezTo>
                  <a:cubicBezTo>
                    <a:pt x="180" y="72"/>
                    <a:pt x="180" y="72"/>
                    <a:pt x="180" y="72"/>
                  </a:cubicBezTo>
                  <a:cubicBezTo>
                    <a:pt x="173" y="72"/>
                    <a:pt x="168" y="77"/>
                    <a:pt x="168" y="84"/>
                  </a:cubicBezTo>
                  <a:cubicBezTo>
                    <a:pt x="168" y="91"/>
                    <a:pt x="173" y="96"/>
                    <a:pt x="180" y="96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2" y="108"/>
                    <a:pt x="192" y="108"/>
                    <a:pt x="192" y="108"/>
                  </a:cubicBezTo>
                  <a:cubicBezTo>
                    <a:pt x="192" y="115"/>
                    <a:pt x="197" y="120"/>
                    <a:pt x="204" y="120"/>
                  </a:cubicBezTo>
                  <a:cubicBezTo>
                    <a:pt x="211" y="120"/>
                    <a:pt x="216" y="115"/>
                    <a:pt x="216" y="108"/>
                  </a:cubicBezTo>
                  <a:cubicBezTo>
                    <a:pt x="216" y="96"/>
                    <a:pt x="216" y="96"/>
                    <a:pt x="216" y="96"/>
                  </a:cubicBezTo>
                  <a:cubicBezTo>
                    <a:pt x="228" y="96"/>
                    <a:pt x="228" y="96"/>
                    <a:pt x="228" y="96"/>
                  </a:cubicBezTo>
                  <a:cubicBezTo>
                    <a:pt x="235" y="96"/>
                    <a:pt x="240" y="91"/>
                    <a:pt x="240" y="84"/>
                  </a:cubicBezTo>
                  <a:cubicBezTo>
                    <a:pt x="240" y="77"/>
                    <a:pt x="235" y="72"/>
                    <a:pt x="228" y="72"/>
                  </a:cubicBezTo>
                  <a:moveTo>
                    <a:pt x="155" y="43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74" y="28"/>
                    <a:pt x="174" y="28"/>
                    <a:pt x="174" y="28"/>
                  </a:cubicBezTo>
                  <a:cubicBezTo>
                    <a:pt x="167" y="31"/>
                    <a:pt x="160" y="37"/>
                    <a:pt x="155" y="43"/>
                  </a:cubicBezTo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  <a:moveTo>
                    <a:pt x="98" y="80"/>
                  </a:moveTo>
                  <a:cubicBezTo>
                    <a:pt x="140" y="80"/>
                    <a:pt x="140" y="80"/>
                    <a:pt x="140" y="80"/>
                  </a:cubicBezTo>
                  <a:cubicBezTo>
                    <a:pt x="140" y="81"/>
                    <a:pt x="140" y="83"/>
                    <a:pt x="140" y="84"/>
                  </a:cubicBezTo>
                  <a:cubicBezTo>
                    <a:pt x="140" y="104"/>
                    <a:pt x="149" y="122"/>
                    <a:pt x="164" y="134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cubicBezTo>
                    <a:pt x="188" y="146"/>
                    <a:pt x="188" y="146"/>
                    <a:pt x="188" y="146"/>
                  </a:cubicBezTo>
                  <a:cubicBezTo>
                    <a:pt x="193" y="147"/>
                    <a:pt x="198" y="148"/>
                    <a:pt x="204" y="148"/>
                  </a:cubicBezTo>
                  <a:cubicBezTo>
                    <a:pt x="211" y="148"/>
                    <a:pt x="217" y="147"/>
                    <a:pt x="223" y="145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lose/>
                  <a:moveTo>
                    <a:pt x="116" y="180"/>
                  </a:move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cubicBezTo>
                    <a:pt x="140" y="116"/>
                    <a:pt x="140" y="116"/>
                    <a:pt x="140" y="116"/>
                  </a:cubicBez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lnTo>
                    <a:pt x="116" y="180"/>
                  </a:lnTo>
                  <a:close/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9"/>
            <p:cNvSpPr>
              <a:spLocks noEditPoints="1"/>
            </p:cNvSpPr>
            <p:nvPr/>
          </p:nvSpPr>
          <p:spPr bwMode="auto">
            <a:xfrm>
              <a:off x="5480050" y="893763"/>
              <a:ext cx="415925" cy="350837"/>
            </a:xfrm>
            <a:custGeom>
              <a:avLst/>
              <a:gdLst>
                <a:gd name="T0" fmla="*/ 415925 w 256"/>
                <a:gd name="T1" fmla="*/ 147806 h 216"/>
                <a:gd name="T2" fmla="*/ 415925 w 256"/>
                <a:gd name="T3" fmla="*/ 149431 h 216"/>
                <a:gd name="T4" fmla="*/ 415925 w 256"/>
                <a:gd name="T5" fmla="*/ 149431 h 216"/>
                <a:gd name="T6" fmla="*/ 378557 w 256"/>
                <a:gd name="T7" fmla="*/ 168922 h 216"/>
                <a:gd name="T8" fmla="*/ 337939 w 256"/>
                <a:gd name="T9" fmla="*/ 336219 h 216"/>
                <a:gd name="T10" fmla="*/ 315193 w 256"/>
                <a:gd name="T11" fmla="*/ 350837 h 216"/>
                <a:gd name="T12" fmla="*/ 97482 w 256"/>
                <a:gd name="T13" fmla="*/ 350837 h 216"/>
                <a:gd name="T14" fmla="*/ 97482 w 256"/>
                <a:gd name="T15" fmla="*/ 350837 h 216"/>
                <a:gd name="T16" fmla="*/ 77986 w 256"/>
                <a:gd name="T17" fmla="*/ 336219 h 216"/>
                <a:gd name="T18" fmla="*/ 19496 w 256"/>
                <a:gd name="T19" fmla="*/ 168922 h 216"/>
                <a:gd name="T20" fmla="*/ 19496 w 256"/>
                <a:gd name="T21" fmla="*/ 129940 h 216"/>
                <a:gd name="T22" fmla="*/ 159221 w 256"/>
                <a:gd name="T23" fmla="*/ 129940 h 216"/>
                <a:gd name="T24" fmla="*/ 240457 w 256"/>
                <a:gd name="T25" fmla="*/ 129940 h 216"/>
                <a:gd name="T26" fmla="*/ 289198 w 256"/>
                <a:gd name="T27" fmla="*/ 129940 h 216"/>
                <a:gd name="T28" fmla="*/ 318443 w 256"/>
                <a:gd name="T29" fmla="*/ 129940 h 216"/>
                <a:gd name="T30" fmla="*/ 396429 w 256"/>
                <a:gd name="T31" fmla="*/ 129940 h 216"/>
                <a:gd name="T32" fmla="*/ 398053 w 256"/>
                <a:gd name="T33" fmla="*/ 129940 h 216"/>
                <a:gd name="T34" fmla="*/ 415925 w 256"/>
                <a:gd name="T35" fmla="*/ 146182 h 216"/>
                <a:gd name="T36" fmla="*/ 129977 w 256"/>
                <a:gd name="T37" fmla="*/ 168922 h 216"/>
                <a:gd name="T38" fmla="*/ 110480 w 256"/>
                <a:gd name="T39" fmla="*/ 292364 h 216"/>
                <a:gd name="T40" fmla="*/ 149473 w 256"/>
                <a:gd name="T41" fmla="*/ 292364 h 216"/>
                <a:gd name="T42" fmla="*/ 227459 w 256"/>
                <a:gd name="T43" fmla="*/ 188412 h 216"/>
                <a:gd name="T44" fmla="*/ 188466 w 256"/>
                <a:gd name="T45" fmla="*/ 188412 h 216"/>
                <a:gd name="T46" fmla="*/ 207963 w 256"/>
                <a:gd name="T47" fmla="*/ 311855 h 216"/>
                <a:gd name="T48" fmla="*/ 227459 w 256"/>
                <a:gd name="T49" fmla="*/ 188412 h 216"/>
                <a:gd name="T50" fmla="*/ 285948 w 256"/>
                <a:gd name="T51" fmla="*/ 168922 h 216"/>
                <a:gd name="T52" fmla="*/ 266452 w 256"/>
                <a:gd name="T53" fmla="*/ 292364 h 216"/>
                <a:gd name="T54" fmla="*/ 305445 w 256"/>
                <a:gd name="T55" fmla="*/ 292364 h 216"/>
                <a:gd name="T56" fmla="*/ 230708 w 256"/>
                <a:gd name="T57" fmla="*/ 29236 h 216"/>
                <a:gd name="T58" fmla="*/ 227459 w 256"/>
                <a:gd name="T59" fmla="*/ 19491 h 216"/>
                <a:gd name="T60" fmla="*/ 264827 w 256"/>
                <a:gd name="T61" fmla="*/ 11370 h 216"/>
                <a:gd name="T62" fmla="*/ 316818 w 256"/>
                <a:gd name="T63" fmla="*/ 110449 h 216"/>
                <a:gd name="T64" fmla="*/ 230708 w 256"/>
                <a:gd name="T65" fmla="*/ 29236 h 216"/>
                <a:gd name="T66" fmla="*/ 142974 w 256"/>
                <a:gd name="T67" fmla="*/ 110449 h 216"/>
                <a:gd name="T68" fmla="*/ 151098 w 256"/>
                <a:gd name="T69" fmla="*/ 11370 h 216"/>
                <a:gd name="T70" fmla="*/ 168970 w 256"/>
                <a:gd name="T71" fmla="*/ 0 h 216"/>
                <a:gd name="T72" fmla="*/ 185217 w 256"/>
                <a:gd name="T73" fmla="*/ 29236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56" y="90"/>
                  </a:moveTo>
                  <a:cubicBezTo>
                    <a:pt x="256" y="91"/>
                    <a:pt x="256" y="91"/>
                    <a:pt x="256" y="91"/>
                  </a:cubicBezTo>
                  <a:cubicBezTo>
                    <a:pt x="256" y="91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2"/>
                    <a:pt x="256" y="92"/>
                    <a:pt x="256" y="92"/>
                  </a:cubicBezTo>
                  <a:cubicBezTo>
                    <a:pt x="256" y="99"/>
                    <a:pt x="251" y="104"/>
                    <a:pt x="244" y="104"/>
                  </a:cubicBezTo>
                  <a:cubicBezTo>
                    <a:pt x="233" y="104"/>
                    <a:pt x="233" y="104"/>
                    <a:pt x="233" y="104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8" y="207"/>
                    <a:pt x="208" y="207"/>
                    <a:pt x="208" y="207"/>
                  </a:cubicBezTo>
                  <a:cubicBezTo>
                    <a:pt x="206" y="212"/>
                    <a:pt x="202" y="216"/>
                    <a:pt x="196" y="216"/>
                  </a:cubicBezTo>
                  <a:cubicBezTo>
                    <a:pt x="194" y="216"/>
                    <a:pt x="194" y="216"/>
                    <a:pt x="194" y="216"/>
                  </a:cubicBezTo>
                  <a:cubicBezTo>
                    <a:pt x="191" y="216"/>
                    <a:pt x="191" y="216"/>
                    <a:pt x="191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60" y="216"/>
                    <a:pt x="60" y="216"/>
                    <a:pt x="60" y="216"/>
                  </a:cubicBezTo>
                  <a:cubicBezTo>
                    <a:pt x="54" y="216"/>
                    <a:pt x="50" y="212"/>
                    <a:pt x="48" y="207"/>
                  </a:cubicBezTo>
                  <a:cubicBezTo>
                    <a:pt x="48" y="207"/>
                    <a:pt x="48" y="207"/>
                    <a:pt x="48" y="207"/>
                  </a:cubicBezTo>
                  <a:cubicBezTo>
                    <a:pt x="23" y="104"/>
                    <a:pt x="23" y="104"/>
                    <a:pt x="23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96" y="80"/>
                    <a:pt x="196" y="80"/>
                    <a:pt x="196" y="80"/>
                  </a:cubicBezTo>
                  <a:cubicBezTo>
                    <a:pt x="198" y="80"/>
                    <a:pt x="198" y="80"/>
                    <a:pt x="198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5" y="80"/>
                    <a:pt x="245" y="80"/>
                    <a:pt x="245" y="80"/>
                  </a:cubicBezTo>
                  <a:cubicBezTo>
                    <a:pt x="251" y="80"/>
                    <a:pt x="255" y="85"/>
                    <a:pt x="256" y="90"/>
                  </a:cubicBezTo>
                  <a:cubicBezTo>
                    <a:pt x="256" y="90"/>
                    <a:pt x="256" y="90"/>
                    <a:pt x="256" y="90"/>
                  </a:cubicBezTo>
                  <a:moveTo>
                    <a:pt x="92" y="116"/>
                  </a:moveTo>
                  <a:cubicBezTo>
                    <a:pt x="92" y="109"/>
                    <a:pt x="87" y="104"/>
                    <a:pt x="80" y="104"/>
                  </a:cubicBezTo>
                  <a:cubicBezTo>
                    <a:pt x="73" y="104"/>
                    <a:pt x="68" y="109"/>
                    <a:pt x="68" y="116"/>
                  </a:cubicBezTo>
                  <a:cubicBezTo>
                    <a:pt x="68" y="180"/>
                    <a:pt x="68" y="180"/>
                    <a:pt x="68" y="180"/>
                  </a:cubicBezTo>
                  <a:cubicBezTo>
                    <a:pt x="68" y="187"/>
                    <a:pt x="73" y="192"/>
                    <a:pt x="80" y="192"/>
                  </a:cubicBezTo>
                  <a:cubicBezTo>
                    <a:pt x="87" y="192"/>
                    <a:pt x="92" y="187"/>
                    <a:pt x="92" y="180"/>
                  </a:cubicBezTo>
                  <a:lnTo>
                    <a:pt x="92" y="116"/>
                  </a:lnTo>
                  <a:close/>
                  <a:moveTo>
                    <a:pt x="140" y="116"/>
                  </a:moveTo>
                  <a:cubicBezTo>
                    <a:pt x="140" y="109"/>
                    <a:pt x="135" y="104"/>
                    <a:pt x="128" y="104"/>
                  </a:cubicBezTo>
                  <a:cubicBezTo>
                    <a:pt x="121" y="104"/>
                    <a:pt x="116" y="109"/>
                    <a:pt x="116" y="116"/>
                  </a:cubicBezTo>
                  <a:cubicBezTo>
                    <a:pt x="116" y="180"/>
                    <a:pt x="116" y="180"/>
                    <a:pt x="116" y="180"/>
                  </a:cubicBezTo>
                  <a:cubicBezTo>
                    <a:pt x="116" y="187"/>
                    <a:pt x="121" y="192"/>
                    <a:pt x="128" y="192"/>
                  </a:cubicBezTo>
                  <a:cubicBezTo>
                    <a:pt x="135" y="192"/>
                    <a:pt x="140" y="187"/>
                    <a:pt x="140" y="180"/>
                  </a:cubicBezTo>
                  <a:lnTo>
                    <a:pt x="140" y="116"/>
                  </a:lnTo>
                  <a:close/>
                  <a:moveTo>
                    <a:pt x="188" y="116"/>
                  </a:moveTo>
                  <a:cubicBezTo>
                    <a:pt x="188" y="109"/>
                    <a:pt x="183" y="104"/>
                    <a:pt x="176" y="104"/>
                  </a:cubicBezTo>
                  <a:cubicBezTo>
                    <a:pt x="169" y="104"/>
                    <a:pt x="164" y="109"/>
                    <a:pt x="164" y="116"/>
                  </a:cubicBezTo>
                  <a:cubicBezTo>
                    <a:pt x="164" y="180"/>
                    <a:pt x="164" y="180"/>
                    <a:pt x="164" y="180"/>
                  </a:cubicBezTo>
                  <a:cubicBezTo>
                    <a:pt x="164" y="187"/>
                    <a:pt x="169" y="192"/>
                    <a:pt x="176" y="192"/>
                  </a:cubicBezTo>
                  <a:cubicBezTo>
                    <a:pt x="183" y="192"/>
                    <a:pt x="188" y="187"/>
                    <a:pt x="188" y="180"/>
                  </a:cubicBezTo>
                  <a:lnTo>
                    <a:pt x="188" y="116"/>
                  </a:lnTo>
                  <a:close/>
                  <a:moveTo>
                    <a:pt x="142" y="18"/>
                  </a:moveTo>
                  <a:cubicBezTo>
                    <a:pt x="142" y="18"/>
                    <a:pt x="142" y="18"/>
                    <a:pt x="142" y="18"/>
                  </a:cubicBezTo>
                  <a:cubicBezTo>
                    <a:pt x="141" y="16"/>
                    <a:pt x="140" y="14"/>
                    <a:pt x="140" y="12"/>
                  </a:cubicBezTo>
                  <a:cubicBezTo>
                    <a:pt x="140" y="5"/>
                    <a:pt x="145" y="0"/>
                    <a:pt x="152" y="0"/>
                  </a:cubicBezTo>
                  <a:cubicBezTo>
                    <a:pt x="157" y="0"/>
                    <a:pt x="161" y="3"/>
                    <a:pt x="163" y="7"/>
                  </a:cubicBezTo>
                  <a:cubicBezTo>
                    <a:pt x="163" y="7"/>
                    <a:pt x="163" y="7"/>
                    <a:pt x="163" y="7"/>
                  </a:cubicBezTo>
                  <a:cubicBezTo>
                    <a:pt x="195" y="68"/>
                    <a:pt x="195" y="68"/>
                    <a:pt x="195" y="68"/>
                  </a:cubicBezTo>
                  <a:cubicBezTo>
                    <a:pt x="168" y="68"/>
                    <a:pt x="168" y="68"/>
                    <a:pt x="168" y="68"/>
                  </a:cubicBezTo>
                  <a:lnTo>
                    <a:pt x="142" y="18"/>
                  </a:lnTo>
                  <a:close/>
                  <a:moveTo>
                    <a:pt x="114" y="18"/>
                  </a:moveTo>
                  <a:cubicBezTo>
                    <a:pt x="88" y="68"/>
                    <a:pt x="88" y="68"/>
                    <a:pt x="88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5" y="3"/>
                    <a:pt x="99" y="0"/>
                    <a:pt x="104" y="0"/>
                  </a:cubicBezTo>
                  <a:cubicBezTo>
                    <a:pt x="111" y="0"/>
                    <a:pt x="116" y="5"/>
                    <a:pt x="116" y="12"/>
                  </a:cubicBezTo>
                  <a:cubicBezTo>
                    <a:pt x="116" y="14"/>
                    <a:pt x="115" y="16"/>
                    <a:pt x="114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70"/>
            <p:cNvSpPr>
              <a:spLocks noEditPoints="1"/>
            </p:cNvSpPr>
            <p:nvPr/>
          </p:nvSpPr>
          <p:spPr bwMode="auto">
            <a:xfrm>
              <a:off x="4791075" y="860425"/>
              <a:ext cx="338138" cy="415925"/>
            </a:xfrm>
            <a:custGeom>
              <a:avLst/>
              <a:gdLst>
                <a:gd name="T0" fmla="*/ 318630 w 208"/>
                <a:gd name="T1" fmla="*/ 415925 h 256"/>
                <a:gd name="T2" fmla="*/ 19508 w 208"/>
                <a:gd name="T3" fmla="*/ 415925 h 256"/>
                <a:gd name="T4" fmla="*/ 0 w 208"/>
                <a:gd name="T5" fmla="*/ 396429 h 256"/>
                <a:gd name="T6" fmla="*/ 0 w 208"/>
                <a:gd name="T7" fmla="*/ 376932 h 256"/>
                <a:gd name="T8" fmla="*/ 338138 w 208"/>
                <a:gd name="T9" fmla="*/ 376932 h 256"/>
                <a:gd name="T10" fmla="*/ 338138 w 208"/>
                <a:gd name="T11" fmla="*/ 396429 h 256"/>
                <a:gd name="T12" fmla="*/ 318630 w 208"/>
                <a:gd name="T13" fmla="*/ 415925 h 256"/>
                <a:gd name="T14" fmla="*/ 0 w 208"/>
                <a:gd name="T15" fmla="*/ 116979 h 256"/>
                <a:gd name="T16" fmla="*/ 19508 w 208"/>
                <a:gd name="T17" fmla="*/ 97482 h 256"/>
                <a:gd name="T18" fmla="*/ 71529 w 208"/>
                <a:gd name="T19" fmla="*/ 97482 h 256"/>
                <a:gd name="T20" fmla="*/ 169069 w 208"/>
                <a:gd name="T21" fmla="*/ 0 h 256"/>
                <a:gd name="T22" fmla="*/ 266609 w 208"/>
                <a:gd name="T23" fmla="*/ 97482 h 256"/>
                <a:gd name="T24" fmla="*/ 318630 w 208"/>
                <a:gd name="T25" fmla="*/ 97482 h 256"/>
                <a:gd name="T26" fmla="*/ 338138 w 208"/>
                <a:gd name="T27" fmla="*/ 116979 h 256"/>
                <a:gd name="T28" fmla="*/ 338138 w 208"/>
                <a:gd name="T29" fmla="*/ 357436 h 256"/>
                <a:gd name="T30" fmla="*/ 0 w 208"/>
                <a:gd name="T31" fmla="*/ 357436 h 256"/>
                <a:gd name="T32" fmla="*/ 0 w 208"/>
                <a:gd name="T33" fmla="*/ 116979 h 256"/>
                <a:gd name="T34" fmla="*/ 227593 w 208"/>
                <a:gd name="T35" fmla="*/ 97482 h 256"/>
                <a:gd name="T36" fmla="*/ 169069 w 208"/>
                <a:gd name="T37" fmla="*/ 38993 h 256"/>
                <a:gd name="T38" fmla="*/ 110545 w 208"/>
                <a:gd name="T39" fmla="*/ 97482 h 256"/>
                <a:gd name="T40" fmla="*/ 227593 w 208"/>
                <a:gd name="T41" fmla="*/ 97482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8" h="256">
                  <a:moveTo>
                    <a:pt x="196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208" y="232"/>
                    <a:pt x="208" y="232"/>
                    <a:pt x="208" y="232"/>
                  </a:cubicBezTo>
                  <a:cubicBezTo>
                    <a:pt x="208" y="244"/>
                    <a:pt x="208" y="244"/>
                    <a:pt x="208" y="244"/>
                  </a:cubicBezTo>
                  <a:cubicBezTo>
                    <a:pt x="208" y="251"/>
                    <a:pt x="203" y="256"/>
                    <a:pt x="196" y="256"/>
                  </a:cubicBezTo>
                  <a:moveTo>
                    <a:pt x="0" y="72"/>
                  </a:moveTo>
                  <a:cubicBezTo>
                    <a:pt x="0" y="65"/>
                    <a:pt x="5" y="60"/>
                    <a:pt x="12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4" y="27"/>
                    <a:pt x="71" y="0"/>
                    <a:pt x="104" y="0"/>
                  </a:cubicBezTo>
                  <a:cubicBezTo>
                    <a:pt x="137" y="0"/>
                    <a:pt x="164" y="27"/>
                    <a:pt x="164" y="60"/>
                  </a:cubicBezTo>
                  <a:cubicBezTo>
                    <a:pt x="196" y="60"/>
                    <a:pt x="196" y="60"/>
                    <a:pt x="196" y="60"/>
                  </a:cubicBezTo>
                  <a:cubicBezTo>
                    <a:pt x="203" y="60"/>
                    <a:pt x="208" y="65"/>
                    <a:pt x="208" y="72"/>
                  </a:cubicBezTo>
                  <a:cubicBezTo>
                    <a:pt x="208" y="220"/>
                    <a:pt x="208" y="220"/>
                    <a:pt x="208" y="220"/>
                  </a:cubicBezTo>
                  <a:cubicBezTo>
                    <a:pt x="0" y="220"/>
                    <a:pt x="0" y="220"/>
                    <a:pt x="0" y="220"/>
                  </a:cubicBezTo>
                  <a:lnTo>
                    <a:pt x="0" y="72"/>
                  </a:lnTo>
                  <a:close/>
                  <a:moveTo>
                    <a:pt x="140" y="60"/>
                  </a:moveTo>
                  <a:cubicBezTo>
                    <a:pt x="140" y="40"/>
                    <a:pt x="124" y="24"/>
                    <a:pt x="104" y="24"/>
                  </a:cubicBezTo>
                  <a:cubicBezTo>
                    <a:pt x="84" y="24"/>
                    <a:pt x="68" y="40"/>
                    <a:pt x="68" y="60"/>
                  </a:cubicBezTo>
                  <a:lnTo>
                    <a:pt x="140" y="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71"/>
            <p:cNvSpPr>
              <a:spLocks noEditPoints="1"/>
            </p:cNvSpPr>
            <p:nvPr/>
          </p:nvSpPr>
          <p:spPr bwMode="auto">
            <a:xfrm>
              <a:off x="4022725" y="879475"/>
              <a:ext cx="417513" cy="377825"/>
            </a:xfrm>
            <a:custGeom>
              <a:avLst/>
              <a:gdLst>
                <a:gd name="T0" fmla="*/ 417513 w 256"/>
                <a:gd name="T1" fmla="*/ 156341 h 232"/>
                <a:gd name="T2" fmla="*/ 365324 w 256"/>
                <a:gd name="T3" fmla="*/ 208455 h 232"/>
                <a:gd name="T4" fmla="*/ 313135 w 256"/>
                <a:gd name="T5" fmla="*/ 156341 h 232"/>
                <a:gd name="T6" fmla="*/ 260946 w 256"/>
                <a:gd name="T7" fmla="*/ 208455 h 232"/>
                <a:gd name="T8" fmla="*/ 208757 w 256"/>
                <a:gd name="T9" fmla="*/ 156341 h 232"/>
                <a:gd name="T10" fmla="*/ 156567 w 256"/>
                <a:gd name="T11" fmla="*/ 208455 h 232"/>
                <a:gd name="T12" fmla="*/ 104378 w 256"/>
                <a:gd name="T13" fmla="*/ 156341 h 232"/>
                <a:gd name="T14" fmla="*/ 52189 w 256"/>
                <a:gd name="T15" fmla="*/ 208455 h 232"/>
                <a:gd name="T16" fmla="*/ 0 w 256"/>
                <a:gd name="T17" fmla="*/ 156341 h 232"/>
                <a:gd name="T18" fmla="*/ 37511 w 256"/>
                <a:gd name="T19" fmla="*/ 58628 h 232"/>
                <a:gd name="T20" fmla="*/ 381633 w 256"/>
                <a:gd name="T21" fmla="*/ 58628 h 232"/>
                <a:gd name="T22" fmla="*/ 417513 w 256"/>
                <a:gd name="T23" fmla="*/ 156341 h 232"/>
                <a:gd name="T24" fmla="*/ 352277 w 256"/>
                <a:gd name="T25" fmla="*/ 39085 h 232"/>
                <a:gd name="T26" fmla="*/ 65236 w 256"/>
                <a:gd name="T27" fmla="*/ 39085 h 232"/>
                <a:gd name="T28" fmla="*/ 45665 w 256"/>
                <a:gd name="T29" fmla="*/ 19543 h 232"/>
                <a:gd name="T30" fmla="*/ 65236 w 256"/>
                <a:gd name="T31" fmla="*/ 0 h 232"/>
                <a:gd name="T32" fmla="*/ 352277 w 256"/>
                <a:gd name="T33" fmla="*/ 0 h 232"/>
                <a:gd name="T34" fmla="*/ 371848 w 256"/>
                <a:gd name="T35" fmla="*/ 19543 h 232"/>
                <a:gd name="T36" fmla="*/ 352277 w 256"/>
                <a:gd name="T37" fmla="*/ 39085 h 232"/>
                <a:gd name="T38" fmla="*/ 58713 w 256"/>
                <a:gd name="T39" fmla="*/ 227998 h 232"/>
                <a:gd name="T40" fmla="*/ 58713 w 256"/>
                <a:gd name="T41" fmla="*/ 227998 h 232"/>
                <a:gd name="T42" fmla="*/ 63605 w 256"/>
                <a:gd name="T43" fmla="*/ 226369 h 232"/>
                <a:gd name="T44" fmla="*/ 65236 w 256"/>
                <a:gd name="T45" fmla="*/ 226369 h 232"/>
                <a:gd name="T46" fmla="*/ 68498 w 256"/>
                <a:gd name="T47" fmla="*/ 226369 h 232"/>
                <a:gd name="T48" fmla="*/ 78284 w 256"/>
                <a:gd name="T49" fmla="*/ 223112 h 232"/>
                <a:gd name="T50" fmla="*/ 78284 w 256"/>
                <a:gd name="T51" fmla="*/ 223112 h 232"/>
                <a:gd name="T52" fmla="*/ 78284 w 256"/>
                <a:gd name="T53" fmla="*/ 319197 h 232"/>
                <a:gd name="T54" fmla="*/ 339229 w 256"/>
                <a:gd name="T55" fmla="*/ 319197 h 232"/>
                <a:gd name="T56" fmla="*/ 339229 w 256"/>
                <a:gd name="T57" fmla="*/ 223112 h 232"/>
                <a:gd name="T58" fmla="*/ 339229 w 256"/>
                <a:gd name="T59" fmla="*/ 223112 h 232"/>
                <a:gd name="T60" fmla="*/ 349015 w 256"/>
                <a:gd name="T61" fmla="*/ 226369 h 232"/>
                <a:gd name="T62" fmla="*/ 352277 w 256"/>
                <a:gd name="T63" fmla="*/ 226369 h 232"/>
                <a:gd name="T64" fmla="*/ 353908 w 256"/>
                <a:gd name="T65" fmla="*/ 226369 h 232"/>
                <a:gd name="T66" fmla="*/ 358800 w 256"/>
                <a:gd name="T67" fmla="*/ 227998 h 232"/>
                <a:gd name="T68" fmla="*/ 358800 w 256"/>
                <a:gd name="T69" fmla="*/ 227998 h 232"/>
                <a:gd name="T70" fmla="*/ 365324 w 256"/>
                <a:gd name="T71" fmla="*/ 227998 h 232"/>
                <a:gd name="T72" fmla="*/ 378371 w 256"/>
                <a:gd name="T73" fmla="*/ 226369 h 232"/>
                <a:gd name="T74" fmla="*/ 378371 w 256"/>
                <a:gd name="T75" fmla="*/ 358282 h 232"/>
                <a:gd name="T76" fmla="*/ 358800 w 256"/>
                <a:gd name="T77" fmla="*/ 377825 h 232"/>
                <a:gd name="T78" fmla="*/ 58713 w 256"/>
                <a:gd name="T79" fmla="*/ 377825 h 232"/>
                <a:gd name="T80" fmla="*/ 39142 w 256"/>
                <a:gd name="T81" fmla="*/ 358282 h 232"/>
                <a:gd name="T82" fmla="*/ 39142 w 256"/>
                <a:gd name="T83" fmla="*/ 226369 h 232"/>
                <a:gd name="T84" fmla="*/ 52189 w 256"/>
                <a:gd name="T85" fmla="*/ 227998 h 232"/>
                <a:gd name="T86" fmla="*/ 58713 w 256"/>
                <a:gd name="T87" fmla="*/ 227998 h 23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56" h="232">
                  <a:moveTo>
                    <a:pt x="256" y="96"/>
                  </a:moveTo>
                  <a:cubicBezTo>
                    <a:pt x="256" y="114"/>
                    <a:pt x="242" y="128"/>
                    <a:pt x="224" y="128"/>
                  </a:cubicBezTo>
                  <a:cubicBezTo>
                    <a:pt x="206" y="128"/>
                    <a:pt x="192" y="114"/>
                    <a:pt x="192" y="96"/>
                  </a:cubicBezTo>
                  <a:cubicBezTo>
                    <a:pt x="192" y="114"/>
                    <a:pt x="178" y="128"/>
                    <a:pt x="160" y="128"/>
                  </a:cubicBezTo>
                  <a:cubicBezTo>
                    <a:pt x="142" y="128"/>
                    <a:pt x="128" y="114"/>
                    <a:pt x="128" y="96"/>
                  </a:cubicBezTo>
                  <a:cubicBezTo>
                    <a:pt x="128" y="114"/>
                    <a:pt x="114" y="128"/>
                    <a:pt x="96" y="128"/>
                  </a:cubicBezTo>
                  <a:cubicBezTo>
                    <a:pt x="78" y="128"/>
                    <a:pt x="64" y="114"/>
                    <a:pt x="64" y="96"/>
                  </a:cubicBezTo>
                  <a:cubicBezTo>
                    <a:pt x="64" y="114"/>
                    <a:pt x="50" y="128"/>
                    <a:pt x="32" y="128"/>
                  </a:cubicBezTo>
                  <a:cubicBezTo>
                    <a:pt x="14" y="128"/>
                    <a:pt x="0" y="114"/>
                    <a:pt x="0" y="9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4" y="36"/>
                    <a:pt x="234" y="36"/>
                    <a:pt x="234" y="36"/>
                  </a:cubicBezTo>
                  <a:lnTo>
                    <a:pt x="256" y="96"/>
                  </a:lnTo>
                  <a:close/>
                  <a:moveTo>
                    <a:pt x="216" y="24"/>
                  </a:moveTo>
                  <a:cubicBezTo>
                    <a:pt x="40" y="24"/>
                    <a:pt x="40" y="24"/>
                    <a:pt x="40" y="24"/>
                  </a:cubicBezTo>
                  <a:cubicBezTo>
                    <a:pt x="33" y="24"/>
                    <a:pt x="28" y="19"/>
                    <a:pt x="28" y="12"/>
                  </a:cubicBezTo>
                  <a:cubicBezTo>
                    <a:pt x="28" y="5"/>
                    <a:pt x="33" y="0"/>
                    <a:pt x="40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23" y="0"/>
                    <a:pt x="228" y="5"/>
                    <a:pt x="228" y="12"/>
                  </a:cubicBezTo>
                  <a:cubicBezTo>
                    <a:pt x="228" y="19"/>
                    <a:pt x="223" y="24"/>
                    <a:pt x="216" y="24"/>
                  </a:cubicBezTo>
                  <a:moveTo>
                    <a:pt x="36" y="140"/>
                  </a:moveTo>
                  <a:cubicBezTo>
                    <a:pt x="36" y="140"/>
                    <a:pt x="36" y="140"/>
                    <a:pt x="36" y="140"/>
                  </a:cubicBezTo>
                  <a:cubicBezTo>
                    <a:pt x="37" y="140"/>
                    <a:pt x="38" y="140"/>
                    <a:pt x="39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1" y="139"/>
                    <a:pt x="41" y="139"/>
                    <a:pt x="42" y="139"/>
                  </a:cubicBezTo>
                  <a:cubicBezTo>
                    <a:pt x="44" y="138"/>
                    <a:pt x="46" y="138"/>
                    <a:pt x="48" y="137"/>
                  </a:cubicBezTo>
                  <a:cubicBezTo>
                    <a:pt x="48" y="137"/>
                    <a:pt x="48" y="137"/>
                    <a:pt x="48" y="137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208" y="196"/>
                    <a:pt x="208" y="196"/>
                    <a:pt x="208" y="196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08" y="137"/>
                    <a:pt x="208" y="137"/>
                    <a:pt x="208" y="137"/>
                  </a:cubicBezTo>
                  <a:cubicBezTo>
                    <a:pt x="210" y="138"/>
                    <a:pt x="212" y="138"/>
                    <a:pt x="214" y="139"/>
                  </a:cubicBezTo>
                  <a:cubicBezTo>
                    <a:pt x="215" y="139"/>
                    <a:pt x="215" y="139"/>
                    <a:pt x="216" y="139"/>
                  </a:cubicBezTo>
                  <a:cubicBezTo>
                    <a:pt x="216" y="139"/>
                    <a:pt x="216" y="139"/>
                    <a:pt x="217" y="139"/>
                  </a:cubicBezTo>
                  <a:cubicBezTo>
                    <a:pt x="218" y="140"/>
                    <a:pt x="219" y="140"/>
                    <a:pt x="220" y="140"/>
                  </a:cubicBezTo>
                  <a:cubicBezTo>
                    <a:pt x="220" y="140"/>
                    <a:pt x="220" y="140"/>
                    <a:pt x="220" y="140"/>
                  </a:cubicBezTo>
                  <a:cubicBezTo>
                    <a:pt x="221" y="140"/>
                    <a:pt x="223" y="140"/>
                    <a:pt x="224" y="140"/>
                  </a:cubicBezTo>
                  <a:cubicBezTo>
                    <a:pt x="227" y="140"/>
                    <a:pt x="229" y="140"/>
                    <a:pt x="232" y="139"/>
                  </a:cubicBezTo>
                  <a:cubicBezTo>
                    <a:pt x="232" y="220"/>
                    <a:pt x="232" y="220"/>
                    <a:pt x="232" y="220"/>
                  </a:cubicBezTo>
                  <a:cubicBezTo>
                    <a:pt x="232" y="227"/>
                    <a:pt x="227" y="232"/>
                    <a:pt x="220" y="232"/>
                  </a:cubicBez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39"/>
                    <a:pt x="24" y="139"/>
                    <a:pt x="24" y="139"/>
                  </a:cubicBezTo>
                  <a:cubicBezTo>
                    <a:pt x="27" y="140"/>
                    <a:pt x="29" y="140"/>
                    <a:pt x="32" y="140"/>
                  </a:cubicBezTo>
                  <a:cubicBezTo>
                    <a:pt x="33" y="140"/>
                    <a:pt x="35" y="140"/>
                    <a:pt x="36" y="14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72"/>
            <p:cNvSpPr>
              <a:spLocks noEditPoints="1"/>
            </p:cNvSpPr>
            <p:nvPr/>
          </p:nvSpPr>
          <p:spPr bwMode="auto">
            <a:xfrm>
              <a:off x="3295650" y="866775"/>
              <a:ext cx="415925" cy="371475"/>
            </a:xfrm>
            <a:custGeom>
              <a:avLst/>
              <a:gdLst>
                <a:gd name="T0" fmla="*/ 331440 w 256"/>
                <a:gd name="T1" fmla="*/ 169445 h 228"/>
                <a:gd name="T2" fmla="*/ 246955 w 256"/>
                <a:gd name="T3" fmla="*/ 84722 h 228"/>
                <a:gd name="T4" fmla="*/ 331440 w 256"/>
                <a:gd name="T5" fmla="*/ 0 h 228"/>
                <a:gd name="T6" fmla="*/ 415925 w 256"/>
                <a:gd name="T7" fmla="*/ 84722 h 228"/>
                <a:gd name="T8" fmla="*/ 331440 w 256"/>
                <a:gd name="T9" fmla="*/ 169445 h 228"/>
                <a:gd name="T10" fmla="*/ 376932 w 256"/>
                <a:gd name="T11" fmla="*/ 58654 h 228"/>
                <a:gd name="T12" fmla="*/ 376932 w 256"/>
                <a:gd name="T13" fmla="*/ 58654 h 228"/>
                <a:gd name="T14" fmla="*/ 357436 w 256"/>
                <a:gd name="T15" fmla="*/ 39103 h 228"/>
                <a:gd name="T16" fmla="*/ 344438 w 256"/>
                <a:gd name="T17" fmla="*/ 45620 h 228"/>
                <a:gd name="T18" fmla="*/ 331440 w 256"/>
                <a:gd name="T19" fmla="*/ 57025 h 228"/>
                <a:gd name="T20" fmla="*/ 318443 w 256"/>
                <a:gd name="T21" fmla="*/ 45620 h 228"/>
                <a:gd name="T22" fmla="*/ 305445 w 256"/>
                <a:gd name="T23" fmla="*/ 39103 h 228"/>
                <a:gd name="T24" fmla="*/ 285948 w 256"/>
                <a:gd name="T25" fmla="*/ 58654 h 228"/>
                <a:gd name="T26" fmla="*/ 292447 w 256"/>
                <a:gd name="T27" fmla="*/ 71688 h 228"/>
                <a:gd name="T28" fmla="*/ 303820 w 256"/>
                <a:gd name="T29" fmla="*/ 84722 h 228"/>
                <a:gd name="T30" fmla="*/ 292447 w 256"/>
                <a:gd name="T31" fmla="*/ 97757 h 228"/>
                <a:gd name="T32" fmla="*/ 285948 w 256"/>
                <a:gd name="T33" fmla="*/ 110791 h 228"/>
                <a:gd name="T34" fmla="*/ 305445 w 256"/>
                <a:gd name="T35" fmla="*/ 130342 h 228"/>
                <a:gd name="T36" fmla="*/ 318443 w 256"/>
                <a:gd name="T37" fmla="*/ 123825 h 228"/>
                <a:gd name="T38" fmla="*/ 331440 w 256"/>
                <a:gd name="T39" fmla="*/ 112420 h 228"/>
                <a:gd name="T40" fmla="*/ 344438 w 256"/>
                <a:gd name="T41" fmla="*/ 123825 h 228"/>
                <a:gd name="T42" fmla="*/ 357436 w 256"/>
                <a:gd name="T43" fmla="*/ 130342 h 228"/>
                <a:gd name="T44" fmla="*/ 376932 w 256"/>
                <a:gd name="T45" fmla="*/ 110791 h 228"/>
                <a:gd name="T46" fmla="*/ 370433 w 256"/>
                <a:gd name="T47" fmla="*/ 97757 h 228"/>
                <a:gd name="T48" fmla="*/ 359060 w 256"/>
                <a:gd name="T49" fmla="*/ 84722 h 228"/>
                <a:gd name="T50" fmla="*/ 370433 w 256"/>
                <a:gd name="T51" fmla="*/ 71688 h 228"/>
                <a:gd name="T52" fmla="*/ 376932 w 256"/>
                <a:gd name="T53" fmla="*/ 58654 h 228"/>
                <a:gd name="T54" fmla="*/ 376932 w 256"/>
                <a:gd name="T55" fmla="*/ 58654 h 228"/>
                <a:gd name="T56" fmla="*/ 376932 w 256"/>
                <a:gd name="T57" fmla="*/ 117308 h 228"/>
                <a:gd name="T58" fmla="*/ 376932 w 256"/>
                <a:gd name="T59" fmla="*/ 117308 h 228"/>
                <a:gd name="T60" fmla="*/ 157597 w 256"/>
                <a:gd name="T61" fmla="*/ 226469 h 228"/>
                <a:gd name="T62" fmla="*/ 324941 w 256"/>
                <a:gd name="T63" fmla="*/ 216694 h 228"/>
                <a:gd name="T64" fmla="*/ 337939 w 256"/>
                <a:gd name="T65" fmla="*/ 188996 h 228"/>
                <a:gd name="T66" fmla="*/ 386680 w 256"/>
                <a:gd name="T67" fmla="*/ 172703 h 228"/>
                <a:gd name="T68" fmla="*/ 355811 w 256"/>
                <a:gd name="T69" fmla="*/ 242762 h 228"/>
                <a:gd name="T70" fmla="*/ 355811 w 256"/>
                <a:gd name="T71" fmla="*/ 242762 h 228"/>
                <a:gd name="T72" fmla="*/ 339564 w 256"/>
                <a:gd name="T73" fmla="*/ 254167 h 228"/>
                <a:gd name="T74" fmla="*/ 170594 w 256"/>
                <a:gd name="T75" fmla="*/ 265572 h 228"/>
                <a:gd name="T76" fmla="*/ 180342 w 256"/>
                <a:gd name="T77" fmla="*/ 293270 h 228"/>
                <a:gd name="T78" fmla="*/ 363934 w 256"/>
                <a:gd name="T79" fmla="*/ 293270 h 228"/>
                <a:gd name="T80" fmla="*/ 402927 w 256"/>
                <a:gd name="T81" fmla="*/ 332372 h 228"/>
                <a:gd name="T82" fmla="*/ 363934 w 256"/>
                <a:gd name="T83" fmla="*/ 371475 h 228"/>
                <a:gd name="T84" fmla="*/ 324941 w 256"/>
                <a:gd name="T85" fmla="*/ 332372 h 228"/>
                <a:gd name="T86" fmla="*/ 142974 w 256"/>
                <a:gd name="T87" fmla="*/ 332372 h 228"/>
                <a:gd name="T88" fmla="*/ 103981 w 256"/>
                <a:gd name="T89" fmla="*/ 371475 h 228"/>
                <a:gd name="T90" fmla="*/ 64988 w 256"/>
                <a:gd name="T91" fmla="*/ 332372 h 228"/>
                <a:gd name="T92" fmla="*/ 103981 w 256"/>
                <a:gd name="T93" fmla="*/ 293270 h 228"/>
                <a:gd name="T94" fmla="*/ 139725 w 256"/>
                <a:gd name="T95" fmla="*/ 293270 h 228"/>
                <a:gd name="T96" fmla="*/ 63364 w 256"/>
                <a:gd name="T97" fmla="*/ 78205 h 228"/>
                <a:gd name="T98" fmla="*/ 19496 w 256"/>
                <a:gd name="T99" fmla="*/ 78205 h 228"/>
                <a:gd name="T100" fmla="*/ 0 w 256"/>
                <a:gd name="T101" fmla="*/ 58654 h 228"/>
                <a:gd name="T102" fmla="*/ 19496 w 256"/>
                <a:gd name="T103" fmla="*/ 39103 h 228"/>
                <a:gd name="T104" fmla="*/ 77986 w 256"/>
                <a:gd name="T105" fmla="*/ 39103 h 228"/>
                <a:gd name="T106" fmla="*/ 95858 w 256"/>
                <a:gd name="T107" fmla="*/ 52137 h 228"/>
                <a:gd name="T108" fmla="*/ 95858 w 256"/>
                <a:gd name="T109" fmla="*/ 52137 h 228"/>
                <a:gd name="T110" fmla="*/ 107231 w 256"/>
                <a:gd name="T111" fmla="*/ 84722 h 228"/>
                <a:gd name="T112" fmla="*/ 227459 w 256"/>
                <a:gd name="T113" fmla="*/ 84722 h 228"/>
                <a:gd name="T114" fmla="*/ 235583 w 256"/>
                <a:gd name="T115" fmla="*/ 123825 h 228"/>
                <a:gd name="T116" fmla="*/ 121853 w 256"/>
                <a:gd name="T117" fmla="*/ 123825 h 228"/>
                <a:gd name="T118" fmla="*/ 157597 w 256"/>
                <a:gd name="T119" fmla="*/ 226469 h 22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56" h="228">
                  <a:moveTo>
                    <a:pt x="204" y="104"/>
                  </a:moveTo>
                  <a:cubicBezTo>
                    <a:pt x="175" y="104"/>
                    <a:pt x="152" y="81"/>
                    <a:pt x="152" y="52"/>
                  </a:cubicBezTo>
                  <a:cubicBezTo>
                    <a:pt x="152" y="23"/>
                    <a:pt x="175" y="0"/>
                    <a:pt x="204" y="0"/>
                  </a:cubicBezTo>
                  <a:cubicBezTo>
                    <a:pt x="233" y="0"/>
                    <a:pt x="256" y="23"/>
                    <a:pt x="256" y="52"/>
                  </a:cubicBezTo>
                  <a:cubicBezTo>
                    <a:pt x="256" y="81"/>
                    <a:pt x="233" y="104"/>
                    <a:pt x="204" y="104"/>
                  </a:cubicBezTo>
                  <a:moveTo>
                    <a:pt x="232" y="36"/>
                  </a:moveTo>
                  <a:cubicBezTo>
                    <a:pt x="232" y="36"/>
                    <a:pt x="232" y="36"/>
                    <a:pt x="232" y="36"/>
                  </a:cubicBezTo>
                  <a:cubicBezTo>
                    <a:pt x="232" y="29"/>
                    <a:pt x="227" y="24"/>
                    <a:pt x="220" y="24"/>
                  </a:cubicBezTo>
                  <a:cubicBezTo>
                    <a:pt x="217" y="24"/>
                    <a:pt x="214" y="25"/>
                    <a:pt x="212" y="28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196" y="28"/>
                    <a:pt x="196" y="28"/>
                    <a:pt x="196" y="28"/>
                  </a:cubicBezTo>
                  <a:cubicBezTo>
                    <a:pt x="194" y="25"/>
                    <a:pt x="191" y="24"/>
                    <a:pt x="188" y="24"/>
                  </a:cubicBezTo>
                  <a:cubicBezTo>
                    <a:pt x="181" y="24"/>
                    <a:pt x="176" y="29"/>
                    <a:pt x="176" y="36"/>
                  </a:cubicBezTo>
                  <a:cubicBezTo>
                    <a:pt x="176" y="39"/>
                    <a:pt x="177" y="42"/>
                    <a:pt x="180" y="44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0" y="60"/>
                    <a:pt x="180" y="60"/>
                    <a:pt x="180" y="60"/>
                  </a:cubicBezTo>
                  <a:cubicBezTo>
                    <a:pt x="177" y="62"/>
                    <a:pt x="176" y="65"/>
                    <a:pt x="176" y="68"/>
                  </a:cubicBezTo>
                  <a:cubicBezTo>
                    <a:pt x="176" y="75"/>
                    <a:pt x="181" y="80"/>
                    <a:pt x="188" y="80"/>
                  </a:cubicBezTo>
                  <a:cubicBezTo>
                    <a:pt x="191" y="80"/>
                    <a:pt x="194" y="79"/>
                    <a:pt x="196" y="76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12" y="76"/>
                    <a:pt x="212" y="76"/>
                    <a:pt x="212" y="76"/>
                  </a:cubicBezTo>
                  <a:cubicBezTo>
                    <a:pt x="214" y="79"/>
                    <a:pt x="217" y="80"/>
                    <a:pt x="220" y="80"/>
                  </a:cubicBezTo>
                  <a:cubicBezTo>
                    <a:pt x="227" y="80"/>
                    <a:pt x="232" y="75"/>
                    <a:pt x="232" y="68"/>
                  </a:cubicBezTo>
                  <a:cubicBezTo>
                    <a:pt x="232" y="65"/>
                    <a:pt x="231" y="62"/>
                    <a:pt x="228" y="60"/>
                  </a:cubicBezTo>
                  <a:cubicBezTo>
                    <a:pt x="221" y="52"/>
                    <a:pt x="221" y="52"/>
                    <a:pt x="221" y="52"/>
                  </a:cubicBezTo>
                  <a:cubicBezTo>
                    <a:pt x="228" y="44"/>
                    <a:pt x="228" y="44"/>
                    <a:pt x="228" y="44"/>
                  </a:cubicBezTo>
                  <a:cubicBezTo>
                    <a:pt x="231" y="42"/>
                    <a:pt x="232" y="39"/>
                    <a:pt x="232" y="36"/>
                  </a:cubicBezTo>
                  <a:cubicBezTo>
                    <a:pt x="232" y="36"/>
                    <a:pt x="232" y="36"/>
                    <a:pt x="232" y="36"/>
                  </a:cubicBezTo>
                  <a:close/>
                  <a:moveTo>
                    <a:pt x="232" y="72"/>
                  </a:moveTo>
                  <a:cubicBezTo>
                    <a:pt x="232" y="72"/>
                    <a:pt x="232" y="72"/>
                    <a:pt x="232" y="72"/>
                  </a:cubicBezTo>
                  <a:close/>
                  <a:moveTo>
                    <a:pt x="97" y="139"/>
                  </a:moveTo>
                  <a:cubicBezTo>
                    <a:pt x="200" y="133"/>
                    <a:pt x="200" y="133"/>
                    <a:pt x="200" y="133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9" y="115"/>
                    <a:pt x="229" y="112"/>
                    <a:pt x="238" y="106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7" y="153"/>
                    <a:pt x="213" y="156"/>
                    <a:pt x="209" y="156"/>
                  </a:cubicBezTo>
                  <a:cubicBezTo>
                    <a:pt x="105" y="163"/>
                    <a:pt x="105" y="163"/>
                    <a:pt x="105" y="163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37" y="180"/>
                    <a:pt x="248" y="191"/>
                    <a:pt x="248" y="204"/>
                  </a:cubicBezTo>
                  <a:cubicBezTo>
                    <a:pt x="248" y="217"/>
                    <a:pt x="237" y="228"/>
                    <a:pt x="224" y="228"/>
                  </a:cubicBezTo>
                  <a:cubicBezTo>
                    <a:pt x="211" y="228"/>
                    <a:pt x="200" y="217"/>
                    <a:pt x="200" y="204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217"/>
                    <a:pt x="77" y="228"/>
                    <a:pt x="64" y="228"/>
                  </a:cubicBezTo>
                  <a:cubicBezTo>
                    <a:pt x="51" y="228"/>
                    <a:pt x="40" y="217"/>
                    <a:pt x="40" y="204"/>
                  </a:cubicBezTo>
                  <a:cubicBezTo>
                    <a:pt x="40" y="191"/>
                    <a:pt x="51" y="180"/>
                    <a:pt x="64" y="180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48"/>
                    <a:pt x="0" y="43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3" y="24"/>
                    <a:pt x="58" y="27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0" y="60"/>
                    <a:pt x="142" y="69"/>
                    <a:pt x="145" y="76"/>
                  </a:cubicBezTo>
                  <a:cubicBezTo>
                    <a:pt x="75" y="76"/>
                    <a:pt x="75" y="76"/>
                    <a:pt x="75" y="76"/>
                  </a:cubicBezTo>
                  <a:lnTo>
                    <a:pt x="97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73"/>
            <p:cNvSpPr>
              <a:spLocks noEditPoints="1"/>
            </p:cNvSpPr>
            <p:nvPr/>
          </p:nvSpPr>
          <p:spPr bwMode="auto">
            <a:xfrm>
              <a:off x="2566988" y="866775"/>
              <a:ext cx="415925" cy="371475"/>
            </a:xfrm>
            <a:custGeom>
              <a:avLst/>
              <a:gdLst>
                <a:gd name="T0" fmla="*/ 331440 w 256"/>
                <a:gd name="T1" fmla="*/ 169445 h 228"/>
                <a:gd name="T2" fmla="*/ 246955 w 256"/>
                <a:gd name="T3" fmla="*/ 84722 h 228"/>
                <a:gd name="T4" fmla="*/ 331440 w 256"/>
                <a:gd name="T5" fmla="*/ 0 h 228"/>
                <a:gd name="T6" fmla="*/ 415925 w 256"/>
                <a:gd name="T7" fmla="*/ 84722 h 228"/>
                <a:gd name="T8" fmla="*/ 331440 w 256"/>
                <a:gd name="T9" fmla="*/ 169445 h 228"/>
                <a:gd name="T10" fmla="*/ 370433 w 256"/>
                <a:gd name="T11" fmla="*/ 45620 h 228"/>
                <a:gd name="T12" fmla="*/ 357436 w 256"/>
                <a:gd name="T13" fmla="*/ 52137 h 228"/>
                <a:gd name="T14" fmla="*/ 318443 w 256"/>
                <a:gd name="T15" fmla="*/ 89610 h 228"/>
                <a:gd name="T16" fmla="*/ 305445 w 256"/>
                <a:gd name="T17" fmla="*/ 78205 h 228"/>
                <a:gd name="T18" fmla="*/ 292447 w 256"/>
                <a:gd name="T19" fmla="*/ 71688 h 228"/>
                <a:gd name="T20" fmla="*/ 272951 w 256"/>
                <a:gd name="T21" fmla="*/ 91239 h 228"/>
                <a:gd name="T22" fmla="*/ 279450 w 256"/>
                <a:gd name="T23" fmla="*/ 104274 h 228"/>
                <a:gd name="T24" fmla="*/ 305445 w 256"/>
                <a:gd name="T25" fmla="*/ 130342 h 228"/>
                <a:gd name="T26" fmla="*/ 318443 w 256"/>
                <a:gd name="T27" fmla="*/ 136859 h 228"/>
                <a:gd name="T28" fmla="*/ 331440 w 256"/>
                <a:gd name="T29" fmla="*/ 130342 h 228"/>
                <a:gd name="T30" fmla="*/ 383431 w 256"/>
                <a:gd name="T31" fmla="*/ 78205 h 228"/>
                <a:gd name="T32" fmla="*/ 389930 w 256"/>
                <a:gd name="T33" fmla="*/ 65171 h 228"/>
                <a:gd name="T34" fmla="*/ 370433 w 256"/>
                <a:gd name="T35" fmla="*/ 45620 h 228"/>
                <a:gd name="T36" fmla="*/ 157597 w 256"/>
                <a:gd name="T37" fmla="*/ 226469 h 228"/>
                <a:gd name="T38" fmla="*/ 324941 w 256"/>
                <a:gd name="T39" fmla="*/ 216694 h 228"/>
                <a:gd name="T40" fmla="*/ 337939 w 256"/>
                <a:gd name="T41" fmla="*/ 188996 h 228"/>
                <a:gd name="T42" fmla="*/ 386680 w 256"/>
                <a:gd name="T43" fmla="*/ 172703 h 228"/>
                <a:gd name="T44" fmla="*/ 355811 w 256"/>
                <a:gd name="T45" fmla="*/ 242762 h 228"/>
                <a:gd name="T46" fmla="*/ 355811 w 256"/>
                <a:gd name="T47" fmla="*/ 242762 h 228"/>
                <a:gd name="T48" fmla="*/ 339564 w 256"/>
                <a:gd name="T49" fmla="*/ 254167 h 228"/>
                <a:gd name="T50" fmla="*/ 170594 w 256"/>
                <a:gd name="T51" fmla="*/ 265572 h 228"/>
                <a:gd name="T52" fmla="*/ 180342 w 256"/>
                <a:gd name="T53" fmla="*/ 293270 h 228"/>
                <a:gd name="T54" fmla="*/ 363934 w 256"/>
                <a:gd name="T55" fmla="*/ 293270 h 228"/>
                <a:gd name="T56" fmla="*/ 402927 w 256"/>
                <a:gd name="T57" fmla="*/ 332372 h 228"/>
                <a:gd name="T58" fmla="*/ 363934 w 256"/>
                <a:gd name="T59" fmla="*/ 371475 h 228"/>
                <a:gd name="T60" fmla="*/ 324941 w 256"/>
                <a:gd name="T61" fmla="*/ 332372 h 228"/>
                <a:gd name="T62" fmla="*/ 142974 w 256"/>
                <a:gd name="T63" fmla="*/ 332372 h 228"/>
                <a:gd name="T64" fmla="*/ 103981 w 256"/>
                <a:gd name="T65" fmla="*/ 371475 h 228"/>
                <a:gd name="T66" fmla="*/ 64988 w 256"/>
                <a:gd name="T67" fmla="*/ 332372 h 228"/>
                <a:gd name="T68" fmla="*/ 103981 w 256"/>
                <a:gd name="T69" fmla="*/ 293270 h 228"/>
                <a:gd name="T70" fmla="*/ 139725 w 256"/>
                <a:gd name="T71" fmla="*/ 293270 h 228"/>
                <a:gd name="T72" fmla="*/ 63364 w 256"/>
                <a:gd name="T73" fmla="*/ 78205 h 228"/>
                <a:gd name="T74" fmla="*/ 19496 w 256"/>
                <a:gd name="T75" fmla="*/ 78205 h 228"/>
                <a:gd name="T76" fmla="*/ 0 w 256"/>
                <a:gd name="T77" fmla="*/ 58654 h 228"/>
                <a:gd name="T78" fmla="*/ 19496 w 256"/>
                <a:gd name="T79" fmla="*/ 39103 h 228"/>
                <a:gd name="T80" fmla="*/ 77986 w 256"/>
                <a:gd name="T81" fmla="*/ 39103 h 228"/>
                <a:gd name="T82" fmla="*/ 95858 w 256"/>
                <a:gd name="T83" fmla="*/ 52137 h 228"/>
                <a:gd name="T84" fmla="*/ 95858 w 256"/>
                <a:gd name="T85" fmla="*/ 52137 h 228"/>
                <a:gd name="T86" fmla="*/ 107231 w 256"/>
                <a:gd name="T87" fmla="*/ 84722 h 228"/>
                <a:gd name="T88" fmla="*/ 227459 w 256"/>
                <a:gd name="T89" fmla="*/ 84722 h 228"/>
                <a:gd name="T90" fmla="*/ 235583 w 256"/>
                <a:gd name="T91" fmla="*/ 123825 h 228"/>
                <a:gd name="T92" fmla="*/ 121853 w 256"/>
                <a:gd name="T93" fmla="*/ 123825 h 228"/>
                <a:gd name="T94" fmla="*/ 157597 w 256"/>
                <a:gd name="T95" fmla="*/ 226469 h 22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6" h="228">
                  <a:moveTo>
                    <a:pt x="204" y="104"/>
                  </a:moveTo>
                  <a:cubicBezTo>
                    <a:pt x="175" y="104"/>
                    <a:pt x="152" y="81"/>
                    <a:pt x="152" y="52"/>
                  </a:cubicBezTo>
                  <a:cubicBezTo>
                    <a:pt x="152" y="23"/>
                    <a:pt x="175" y="0"/>
                    <a:pt x="204" y="0"/>
                  </a:cubicBezTo>
                  <a:cubicBezTo>
                    <a:pt x="233" y="0"/>
                    <a:pt x="256" y="23"/>
                    <a:pt x="256" y="52"/>
                  </a:cubicBezTo>
                  <a:cubicBezTo>
                    <a:pt x="256" y="81"/>
                    <a:pt x="233" y="104"/>
                    <a:pt x="204" y="104"/>
                  </a:cubicBezTo>
                  <a:moveTo>
                    <a:pt x="228" y="28"/>
                  </a:moveTo>
                  <a:cubicBezTo>
                    <a:pt x="225" y="28"/>
                    <a:pt x="222" y="29"/>
                    <a:pt x="220" y="32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88" y="48"/>
                    <a:pt x="188" y="48"/>
                    <a:pt x="188" y="48"/>
                  </a:cubicBezTo>
                  <a:cubicBezTo>
                    <a:pt x="186" y="45"/>
                    <a:pt x="183" y="44"/>
                    <a:pt x="180" y="44"/>
                  </a:cubicBezTo>
                  <a:cubicBezTo>
                    <a:pt x="173" y="44"/>
                    <a:pt x="168" y="49"/>
                    <a:pt x="168" y="56"/>
                  </a:cubicBezTo>
                  <a:cubicBezTo>
                    <a:pt x="168" y="59"/>
                    <a:pt x="169" y="62"/>
                    <a:pt x="172" y="64"/>
                  </a:cubicBezTo>
                  <a:cubicBezTo>
                    <a:pt x="188" y="80"/>
                    <a:pt x="188" y="80"/>
                    <a:pt x="188" y="80"/>
                  </a:cubicBezTo>
                  <a:cubicBezTo>
                    <a:pt x="190" y="83"/>
                    <a:pt x="193" y="84"/>
                    <a:pt x="196" y="84"/>
                  </a:cubicBezTo>
                  <a:cubicBezTo>
                    <a:pt x="199" y="84"/>
                    <a:pt x="202" y="83"/>
                    <a:pt x="204" y="80"/>
                  </a:cubicBezTo>
                  <a:cubicBezTo>
                    <a:pt x="236" y="48"/>
                    <a:pt x="236" y="48"/>
                    <a:pt x="236" y="48"/>
                  </a:cubicBezTo>
                  <a:cubicBezTo>
                    <a:pt x="239" y="46"/>
                    <a:pt x="240" y="43"/>
                    <a:pt x="240" y="40"/>
                  </a:cubicBezTo>
                  <a:cubicBezTo>
                    <a:pt x="240" y="33"/>
                    <a:pt x="235" y="28"/>
                    <a:pt x="228" y="28"/>
                  </a:cubicBezTo>
                  <a:moveTo>
                    <a:pt x="97" y="139"/>
                  </a:moveTo>
                  <a:cubicBezTo>
                    <a:pt x="200" y="133"/>
                    <a:pt x="200" y="133"/>
                    <a:pt x="200" y="133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9" y="115"/>
                    <a:pt x="229" y="112"/>
                    <a:pt x="238" y="106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7" y="153"/>
                    <a:pt x="213" y="156"/>
                    <a:pt x="209" y="156"/>
                  </a:cubicBezTo>
                  <a:cubicBezTo>
                    <a:pt x="105" y="163"/>
                    <a:pt x="105" y="163"/>
                    <a:pt x="105" y="163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37" y="180"/>
                    <a:pt x="248" y="191"/>
                    <a:pt x="248" y="204"/>
                  </a:cubicBezTo>
                  <a:cubicBezTo>
                    <a:pt x="248" y="217"/>
                    <a:pt x="237" y="228"/>
                    <a:pt x="224" y="228"/>
                  </a:cubicBezTo>
                  <a:cubicBezTo>
                    <a:pt x="211" y="228"/>
                    <a:pt x="200" y="217"/>
                    <a:pt x="200" y="204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217"/>
                    <a:pt x="77" y="228"/>
                    <a:pt x="64" y="228"/>
                  </a:cubicBezTo>
                  <a:cubicBezTo>
                    <a:pt x="51" y="228"/>
                    <a:pt x="40" y="217"/>
                    <a:pt x="40" y="204"/>
                  </a:cubicBezTo>
                  <a:cubicBezTo>
                    <a:pt x="40" y="191"/>
                    <a:pt x="51" y="180"/>
                    <a:pt x="64" y="180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48"/>
                    <a:pt x="0" y="43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3" y="24"/>
                    <a:pt x="58" y="27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0" y="60"/>
                    <a:pt x="142" y="69"/>
                    <a:pt x="145" y="76"/>
                  </a:cubicBezTo>
                  <a:cubicBezTo>
                    <a:pt x="75" y="76"/>
                    <a:pt x="75" y="76"/>
                    <a:pt x="75" y="76"/>
                  </a:cubicBezTo>
                  <a:lnTo>
                    <a:pt x="97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74"/>
            <p:cNvSpPr>
              <a:spLocks noEditPoints="1"/>
            </p:cNvSpPr>
            <p:nvPr/>
          </p:nvSpPr>
          <p:spPr bwMode="auto">
            <a:xfrm>
              <a:off x="1838325" y="866775"/>
              <a:ext cx="415925" cy="371475"/>
            </a:xfrm>
            <a:custGeom>
              <a:avLst/>
              <a:gdLst>
                <a:gd name="T0" fmla="*/ 331440 w 256"/>
                <a:gd name="T1" fmla="*/ 169445 h 228"/>
                <a:gd name="T2" fmla="*/ 246955 w 256"/>
                <a:gd name="T3" fmla="*/ 84722 h 228"/>
                <a:gd name="T4" fmla="*/ 331440 w 256"/>
                <a:gd name="T5" fmla="*/ 0 h 228"/>
                <a:gd name="T6" fmla="*/ 415925 w 256"/>
                <a:gd name="T7" fmla="*/ 84722 h 228"/>
                <a:gd name="T8" fmla="*/ 331440 w 256"/>
                <a:gd name="T9" fmla="*/ 169445 h 228"/>
                <a:gd name="T10" fmla="*/ 370433 w 256"/>
                <a:gd name="T11" fmla="*/ 65171 h 228"/>
                <a:gd name="T12" fmla="*/ 292447 w 256"/>
                <a:gd name="T13" fmla="*/ 65171 h 228"/>
                <a:gd name="T14" fmla="*/ 272951 w 256"/>
                <a:gd name="T15" fmla="*/ 84722 h 228"/>
                <a:gd name="T16" fmla="*/ 292447 w 256"/>
                <a:gd name="T17" fmla="*/ 104274 h 228"/>
                <a:gd name="T18" fmla="*/ 370433 w 256"/>
                <a:gd name="T19" fmla="*/ 104274 h 228"/>
                <a:gd name="T20" fmla="*/ 389930 w 256"/>
                <a:gd name="T21" fmla="*/ 84722 h 228"/>
                <a:gd name="T22" fmla="*/ 370433 w 256"/>
                <a:gd name="T23" fmla="*/ 65171 h 228"/>
                <a:gd name="T24" fmla="*/ 157597 w 256"/>
                <a:gd name="T25" fmla="*/ 226469 h 228"/>
                <a:gd name="T26" fmla="*/ 324941 w 256"/>
                <a:gd name="T27" fmla="*/ 216694 h 228"/>
                <a:gd name="T28" fmla="*/ 337939 w 256"/>
                <a:gd name="T29" fmla="*/ 188996 h 228"/>
                <a:gd name="T30" fmla="*/ 386680 w 256"/>
                <a:gd name="T31" fmla="*/ 172703 h 228"/>
                <a:gd name="T32" fmla="*/ 355811 w 256"/>
                <a:gd name="T33" fmla="*/ 242762 h 228"/>
                <a:gd name="T34" fmla="*/ 355811 w 256"/>
                <a:gd name="T35" fmla="*/ 242762 h 228"/>
                <a:gd name="T36" fmla="*/ 339564 w 256"/>
                <a:gd name="T37" fmla="*/ 254167 h 228"/>
                <a:gd name="T38" fmla="*/ 170594 w 256"/>
                <a:gd name="T39" fmla="*/ 265572 h 228"/>
                <a:gd name="T40" fmla="*/ 180342 w 256"/>
                <a:gd name="T41" fmla="*/ 293270 h 228"/>
                <a:gd name="T42" fmla="*/ 363934 w 256"/>
                <a:gd name="T43" fmla="*/ 293270 h 228"/>
                <a:gd name="T44" fmla="*/ 402927 w 256"/>
                <a:gd name="T45" fmla="*/ 332372 h 228"/>
                <a:gd name="T46" fmla="*/ 363934 w 256"/>
                <a:gd name="T47" fmla="*/ 371475 h 228"/>
                <a:gd name="T48" fmla="*/ 324941 w 256"/>
                <a:gd name="T49" fmla="*/ 332372 h 228"/>
                <a:gd name="T50" fmla="*/ 142974 w 256"/>
                <a:gd name="T51" fmla="*/ 332372 h 228"/>
                <a:gd name="T52" fmla="*/ 103981 w 256"/>
                <a:gd name="T53" fmla="*/ 371475 h 228"/>
                <a:gd name="T54" fmla="*/ 64988 w 256"/>
                <a:gd name="T55" fmla="*/ 332372 h 228"/>
                <a:gd name="T56" fmla="*/ 103981 w 256"/>
                <a:gd name="T57" fmla="*/ 293270 h 228"/>
                <a:gd name="T58" fmla="*/ 139725 w 256"/>
                <a:gd name="T59" fmla="*/ 293270 h 228"/>
                <a:gd name="T60" fmla="*/ 63364 w 256"/>
                <a:gd name="T61" fmla="*/ 78205 h 228"/>
                <a:gd name="T62" fmla="*/ 19496 w 256"/>
                <a:gd name="T63" fmla="*/ 78205 h 228"/>
                <a:gd name="T64" fmla="*/ 0 w 256"/>
                <a:gd name="T65" fmla="*/ 58654 h 228"/>
                <a:gd name="T66" fmla="*/ 19496 w 256"/>
                <a:gd name="T67" fmla="*/ 39103 h 228"/>
                <a:gd name="T68" fmla="*/ 77986 w 256"/>
                <a:gd name="T69" fmla="*/ 39103 h 228"/>
                <a:gd name="T70" fmla="*/ 95858 w 256"/>
                <a:gd name="T71" fmla="*/ 52137 h 228"/>
                <a:gd name="T72" fmla="*/ 95858 w 256"/>
                <a:gd name="T73" fmla="*/ 52137 h 228"/>
                <a:gd name="T74" fmla="*/ 107231 w 256"/>
                <a:gd name="T75" fmla="*/ 84722 h 228"/>
                <a:gd name="T76" fmla="*/ 227459 w 256"/>
                <a:gd name="T77" fmla="*/ 84722 h 228"/>
                <a:gd name="T78" fmla="*/ 235583 w 256"/>
                <a:gd name="T79" fmla="*/ 123825 h 228"/>
                <a:gd name="T80" fmla="*/ 121853 w 256"/>
                <a:gd name="T81" fmla="*/ 123825 h 228"/>
                <a:gd name="T82" fmla="*/ 157597 w 256"/>
                <a:gd name="T83" fmla="*/ 226469 h 2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56" h="228">
                  <a:moveTo>
                    <a:pt x="204" y="104"/>
                  </a:moveTo>
                  <a:cubicBezTo>
                    <a:pt x="175" y="104"/>
                    <a:pt x="152" y="81"/>
                    <a:pt x="152" y="52"/>
                  </a:cubicBezTo>
                  <a:cubicBezTo>
                    <a:pt x="152" y="23"/>
                    <a:pt x="175" y="0"/>
                    <a:pt x="204" y="0"/>
                  </a:cubicBezTo>
                  <a:cubicBezTo>
                    <a:pt x="233" y="0"/>
                    <a:pt x="256" y="23"/>
                    <a:pt x="256" y="52"/>
                  </a:cubicBezTo>
                  <a:cubicBezTo>
                    <a:pt x="256" y="81"/>
                    <a:pt x="233" y="104"/>
                    <a:pt x="204" y="104"/>
                  </a:cubicBezTo>
                  <a:moveTo>
                    <a:pt x="228" y="40"/>
                  </a:moveTo>
                  <a:cubicBezTo>
                    <a:pt x="180" y="40"/>
                    <a:pt x="180" y="40"/>
                    <a:pt x="180" y="40"/>
                  </a:cubicBezTo>
                  <a:cubicBezTo>
                    <a:pt x="173" y="40"/>
                    <a:pt x="168" y="45"/>
                    <a:pt x="168" y="52"/>
                  </a:cubicBezTo>
                  <a:cubicBezTo>
                    <a:pt x="168" y="59"/>
                    <a:pt x="173" y="64"/>
                    <a:pt x="180" y="64"/>
                  </a:cubicBezTo>
                  <a:cubicBezTo>
                    <a:pt x="228" y="64"/>
                    <a:pt x="228" y="64"/>
                    <a:pt x="228" y="64"/>
                  </a:cubicBezTo>
                  <a:cubicBezTo>
                    <a:pt x="235" y="64"/>
                    <a:pt x="240" y="59"/>
                    <a:pt x="240" y="52"/>
                  </a:cubicBezTo>
                  <a:cubicBezTo>
                    <a:pt x="240" y="45"/>
                    <a:pt x="235" y="40"/>
                    <a:pt x="228" y="40"/>
                  </a:cubicBezTo>
                  <a:moveTo>
                    <a:pt x="97" y="139"/>
                  </a:moveTo>
                  <a:cubicBezTo>
                    <a:pt x="200" y="133"/>
                    <a:pt x="200" y="133"/>
                    <a:pt x="200" y="133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9" y="115"/>
                    <a:pt x="229" y="112"/>
                    <a:pt x="238" y="106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7" y="153"/>
                    <a:pt x="213" y="156"/>
                    <a:pt x="209" y="156"/>
                  </a:cubicBezTo>
                  <a:cubicBezTo>
                    <a:pt x="105" y="163"/>
                    <a:pt x="105" y="163"/>
                    <a:pt x="105" y="163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37" y="180"/>
                    <a:pt x="248" y="191"/>
                    <a:pt x="248" y="204"/>
                  </a:cubicBezTo>
                  <a:cubicBezTo>
                    <a:pt x="248" y="217"/>
                    <a:pt x="237" y="228"/>
                    <a:pt x="224" y="228"/>
                  </a:cubicBezTo>
                  <a:cubicBezTo>
                    <a:pt x="211" y="228"/>
                    <a:pt x="200" y="217"/>
                    <a:pt x="200" y="204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217"/>
                    <a:pt x="77" y="228"/>
                    <a:pt x="64" y="228"/>
                  </a:cubicBezTo>
                  <a:cubicBezTo>
                    <a:pt x="51" y="228"/>
                    <a:pt x="40" y="217"/>
                    <a:pt x="40" y="204"/>
                  </a:cubicBezTo>
                  <a:cubicBezTo>
                    <a:pt x="40" y="191"/>
                    <a:pt x="51" y="180"/>
                    <a:pt x="64" y="180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48"/>
                    <a:pt x="0" y="43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3" y="24"/>
                    <a:pt x="58" y="27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0" y="60"/>
                    <a:pt x="142" y="69"/>
                    <a:pt x="145" y="76"/>
                  </a:cubicBezTo>
                  <a:cubicBezTo>
                    <a:pt x="75" y="76"/>
                    <a:pt x="75" y="76"/>
                    <a:pt x="75" y="76"/>
                  </a:cubicBezTo>
                  <a:lnTo>
                    <a:pt x="97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75"/>
            <p:cNvSpPr>
              <a:spLocks noEditPoints="1"/>
            </p:cNvSpPr>
            <p:nvPr/>
          </p:nvSpPr>
          <p:spPr bwMode="auto">
            <a:xfrm>
              <a:off x="1109663" y="866775"/>
              <a:ext cx="415925" cy="371475"/>
            </a:xfrm>
            <a:custGeom>
              <a:avLst/>
              <a:gdLst>
                <a:gd name="T0" fmla="*/ 331440 w 256"/>
                <a:gd name="T1" fmla="*/ 169445 h 228"/>
                <a:gd name="T2" fmla="*/ 246955 w 256"/>
                <a:gd name="T3" fmla="*/ 84722 h 228"/>
                <a:gd name="T4" fmla="*/ 331440 w 256"/>
                <a:gd name="T5" fmla="*/ 0 h 228"/>
                <a:gd name="T6" fmla="*/ 415925 w 256"/>
                <a:gd name="T7" fmla="*/ 84722 h 228"/>
                <a:gd name="T8" fmla="*/ 331440 w 256"/>
                <a:gd name="T9" fmla="*/ 169445 h 228"/>
                <a:gd name="T10" fmla="*/ 370433 w 256"/>
                <a:gd name="T11" fmla="*/ 65171 h 228"/>
                <a:gd name="T12" fmla="*/ 350937 w 256"/>
                <a:gd name="T13" fmla="*/ 65171 h 228"/>
                <a:gd name="T14" fmla="*/ 350937 w 256"/>
                <a:gd name="T15" fmla="*/ 45620 h 228"/>
                <a:gd name="T16" fmla="*/ 331440 w 256"/>
                <a:gd name="T17" fmla="*/ 26068 h 228"/>
                <a:gd name="T18" fmla="*/ 311944 w 256"/>
                <a:gd name="T19" fmla="*/ 45620 h 228"/>
                <a:gd name="T20" fmla="*/ 311944 w 256"/>
                <a:gd name="T21" fmla="*/ 65171 h 228"/>
                <a:gd name="T22" fmla="*/ 292447 w 256"/>
                <a:gd name="T23" fmla="*/ 65171 h 228"/>
                <a:gd name="T24" fmla="*/ 272951 w 256"/>
                <a:gd name="T25" fmla="*/ 84722 h 228"/>
                <a:gd name="T26" fmla="*/ 292447 w 256"/>
                <a:gd name="T27" fmla="*/ 104274 h 228"/>
                <a:gd name="T28" fmla="*/ 311944 w 256"/>
                <a:gd name="T29" fmla="*/ 104274 h 228"/>
                <a:gd name="T30" fmla="*/ 311944 w 256"/>
                <a:gd name="T31" fmla="*/ 123825 h 228"/>
                <a:gd name="T32" fmla="*/ 331440 w 256"/>
                <a:gd name="T33" fmla="*/ 143376 h 228"/>
                <a:gd name="T34" fmla="*/ 350937 w 256"/>
                <a:gd name="T35" fmla="*/ 123825 h 228"/>
                <a:gd name="T36" fmla="*/ 350937 w 256"/>
                <a:gd name="T37" fmla="*/ 104274 h 228"/>
                <a:gd name="T38" fmla="*/ 370433 w 256"/>
                <a:gd name="T39" fmla="*/ 104274 h 228"/>
                <a:gd name="T40" fmla="*/ 389930 w 256"/>
                <a:gd name="T41" fmla="*/ 84722 h 228"/>
                <a:gd name="T42" fmla="*/ 370433 w 256"/>
                <a:gd name="T43" fmla="*/ 65171 h 228"/>
                <a:gd name="T44" fmla="*/ 157597 w 256"/>
                <a:gd name="T45" fmla="*/ 226469 h 228"/>
                <a:gd name="T46" fmla="*/ 324941 w 256"/>
                <a:gd name="T47" fmla="*/ 216694 h 228"/>
                <a:gd name="T48" fmla="*/ 337939 w 256"/>
                <a:gd name="T49" fmla="*/ 188996 h 228"/>
                <a:gd name="T50" fmla="*/ 386680 w 256"/>
                <a:gd name="T51" fmla="*/ 172703 h 228"/>
                <a:gd name="T52" fmla="*/ 355811 w 256"/>
                <a:gd name="T53" fmla="*/ 242762 h 228"/>
                <a:gd name="T54" fmla="*/ 355811 w 256"/>
                <a:gd name="T55" fmla="*/ 242762 h 228"/>
                <a:gd name="T56" fmla="*/ 339564 w 256"/>
                <a:gd name="T57" fmla="*/ 254167 h 228"/>
                <a:gd name="T58" fmla="*/ 170594 w 256"/>
                <a:gd name="T59" fmla="*/ 265572 h 228"/>
                <a:gd name="T60" fmla="*/ 180342 w 256"/>
                <a:gd name="T61" fmla="*/ 293270 h 228"/>
                <a:gd name="T62" fmla="*/ 363934 w 256"/>
                <a:gd name="T63" fmla="*/ 293270 h 228"/>
                <a:gd name="T64" fmla="*/ 402927 w 256"/>
                <a:gd name="T65" fmla="*/ 332372 h 228"/>
                <a:gd name="T66" fmla="*/ 363934 w 256"/>
                <a:gd name="T67" fmla="*/ 371475 h 228"/>
                <a:gd name="T68" fmla="*/ 324941 w 256"/>
                <a:gd name="T69" fmla="*/ 332372 h 228"/>
                <a:gd name="T70" fmla="*/ 142974 w 256"/>
                <a:gd name="T71" fmla="*/ 332372 h 228"/>
                <a:gd name="T72" fmla="*/ 103981 w 256"/>
                <a:gd name="T73" fmla="*/ 371475 h 228"/>
                <a:gd name="T74" fmla="*/ 64988 w 256"/>
                <a:gd name="T75" fmla="*/ 332372 h 228"/>
                <a:gd name="T76" fmla="*/ 103981 w 256"/>
                <a:gd name="T77" fmla="*/ 293270 h 228"/>
                <a:gd name="T78" fmla="*/ 139725 w 256"/>
                <a:gd name="T79" fmla="*/ 293270 h 228"/>
                <a:gd name="T80" fmla="*/ 63364 w 256"/>
                <a:gd name="T81" fmla="*/ 78205 h 228"/>
                <a:gd name="T82" fmla="*/ 19496 w 256"/>
                <a:gd name="T83" fmla="*/ 78205 h 228"/>
                <a:gd name="T84" fmla="*/ 0 w 256"/>
                <a:gd name="T85" fmla="*/ 58654 h 228"/>
                <a:gd name="T86" fmla="*/ 19496 w 256"/>
                <a:gd name="T87" fmla="*/ 39103 h 228"/>
                <a:gd name="T88" fmla="*/ 77986 w 256"/>
                <a:gd name="T89" fmla="*/ 39103 h 228"/>
                <a:gd name="T90" fmla="*/ 95858 w 256"/>
                <a:gd name="T91" fmla="*/ 52137 h 228"/>
                <a:gd name="T92" fmla="*/ 95858 w 256"/>
                <a:gd name="T93" fmla="*/ 52137 h 228"/>
                <a:gd name="T94" fmla="*/ 107231 w 256"/>
                <a:gd name="T95" fmla="*/ 84722 h 228"/>
                <a:gd name="T96" fmla="*/ 227459 w 256"/>
                <a:gd name="T97" fmla="*/ 84722 h 228"/>
                <a:gd name="T98" fmla="*/ 235583 w 256"/>
                <a:gd name="T99" fmla="*/ 123825 h 228"/>
                <a:gd name="T100" fmla="*/ 121853 w 256"/>
                <a:gd name="T101" fmla="*/ 123825 h 228"/>
                <a:gd name="T102" fmla="*/ 157597 w 256"/>
                <a:gd name="T103" fmla="*/ 226469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6" h="228">
                  <a:moveTo>
                    <a:pt x="204" y="104"/>
                  </a:moveTo>
                  <a:cubicBezTo>
                    <a:pt x="175" y="104"/>
                    <a:pt x="152" y="81"/>
                    <a:pt x="152" y="52"/>
                  </a:cubicBezTo>
                  <a:cubicBezTo>
                    <a:pt x="152" y="23"/>
                    <a:pt x="175" y="0"/>
                    <a:pt x="204" y="0"/>
                  </a:cubicBezTo>
                  <a:cubicBezTo>
                    <a:pt x="233" y="0"/>
                    <a:pt x="256" y="23"/>
                    <a:pt x="256" y="52"/>
                  </a:cubicBezTo>
                  <a:cubicBezTo>
                    <a:pt x="256" y="81"/>
                    <a:pt x="233" y="104"/>
                    <a:pt x="204" y="104"/>
                  </a:cubicBezTo>
                  <a:moveTo>
                    <a:pt x="228" y="40"/>
                  </a:moveTo>
                  <a:cubicBezTo>
                    <a:pt x="216" y="40"/>
                    <a:pt x="216" y="40"/>
                    <a:pt x="216" y="40"/>
                  </a:cubicBezTo>
                  <a:cubicBezTo>
                    <a:pt x="216" y="28"/>
                    <a:pt x="216" y="28"/>
                    <a:pt x="216" y="28"/>
                  </a:cubicBezTo>
                  <a:cubicBezTo>
                    <a:pt x="216" y="21"/>
                    <a:pt x="211" y="16"/>
                    <a:pt x="204" y="16"/>
                  </a:cubicBezTo>
                  <a:cubicBezTo>
                    <a:pt x="197" y="16"/>
                    <a:pt x="192" y="21"/>
                    <a:pt x="192" y="28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173" y="40"/>
                    <a:pt x="168" y="45"/>
                    <a:pt x="168" y="52"/>
                  </a:cubicBezTo>
                  <a:cubicBezTo>
                    <a:pt x="168" y="59"/>
                    <a:pt x="173" y="64"/>
                    <a:pt x="180" y="64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83"/>
                    <a:pt x="197" y="88"/>
                    <a:pt x="204" y="88"/>
                  </a:cubicBezTo>
                  <a:cubicBezTo>
                    <a:pt x="211" y="88"/>
                    <a:pt x="216" y="83"/>
                    <a:pt x="216" y="76"/>
                  </a:cubicBezTo>
                  <a:cubicBezTo>
                    <a:pt x="216" y="64"/>
                    <a:pt x="216" y="64"/>
                    <a:pt x="216" y="64"/>
                  </a:cubicBezTo>
                  <a:cubicBezTo>
                    <a:pt x="228" y="64"/>
                    <a:pt x="228" y="64"/>
                    <a:pt x="228" y="64"/>
                  </a:cubicBezTo>
                  <a:cubicBezTo>
                    <a:pt x="235" y="64"/>
                    <a:pt x="240" y="59"/>
                    <a:pt x="240" y="52"/>
                  </a:cubicBezTo>
                  <a:cubicBezTo>
                    <a:pt x="240" y="45"/>
                    <a:pt x="235" y="40"/>
                    <a:pt x="228" y="40"/>
                  </a:cubicBezTo>
                  <a:moveTo>
                    <a:pt x="97" y="139"/>
                  </a:moveTo>
                  <a:cubicBezTo>
                    <a:pt x="200" y="133"/>
                    <a:pt x="200" y="133"/>
                    <a:pt x="200" y="133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19" y="115"/>
                    <a:pt x="229" y="112"/>
                    <a:pt x="238" y="106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9" y="149"/>
                    <a:pt x="219" y="149"/>
                    <a:pt x="219" y="149"/>
                  </a:cubicBezTo>
                  <a:cubicBezTo>
                    <a:pt x="217" y="153"/>
                    <a:pt x="213" y="156"/>
                    <a:pt x="209" y="156"/>
                  </a:cubicBezTo>
                  <a:cubicBezTo>
                    <a:pt x="105" y="163"/>
                    <a:pt x="105" y="163"/>
                    <a:pt x="105" y="163"/>
                  </a:cubicBezTo>
                  <a:cubicBezTo>
                    <a:pt x="111" y="180"/>
                    <a:pt x="111" y="180"/>
                    <a:pt x="111" y="180"/>
                  </a:cubicBezTo>
                  <a:cubicBezTo>
                    <a:pt x="224" y="180"/>
                    <a:pt x="224" y="180"/>
                    <a:pt x="224" y="180"/>
                  </a:cubicBezTo>
                  <a:cubicBezTo>
                    <a:pt x="237" y="180"/>
                    <a:pt x="248" y="191"/>
                    <a:pt x="248" y="204"/>
                  </a:cubicBezTo>
                  <a:cubicBezTo>
                    <a:pt x="248" y="217"/>
                    <a:pt x="237" y="228"/>
                    <a:pt x="224" y="228"/>
                  </a:cubicBezTo>
                  <a:cubicBezTo>
                    <a:pt x="211" y="228"/>
                    <a:pt x="200" y="217"/>
                    <a:pt x="200" y="204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217"/>
                    <a:pt x="77" y="228"/>
                    <a:pt x="64" y="228"/>
                  </a:cubicBezTo>
                  <a:cubicBezTo>
                    <a:pt x="51" y="228"/>
                    <a:pt x="40" y="217"/>
                    <a:pt x="40" y="204"/>
                  </a:cubicBezTo>
                  <a:cubicBezTo>
                    <a:pt x="40" y="191"/>
                    <a:pt x="51" y="180"/>
                    <a:pt x="64" y="180"/>
                  </a:cubicBezTo>
                  <a:cubicBezTo>
                    <a:pt x="86" y="180"/>
                    <a:pt x="86" y="180"/>
                    <a:pt x="86" y="180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5" y="48"/>
                    <a:pt x="0" y="43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53" y="24"/>
                    <a:pt x="58" y="27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0" y="60"/>
                    <a:pt x="142" y="69"/>
                    <a:pt x="145" y="76"/>
                  </a:cubicBezTo>
                  <a:cubicBezTo>
                    <a:pt x="75" y="76"/>
                    <a:pt x="75" y="76"/>
                    <a:pt x="75" y="76"/>
                  </a:cubicBezTo>
                  <a:lnTo>
                    <a:pt x="97" y="13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6"/>
            <p:cNvSpPr>
              <a:spLocks noEditPoints="1"/>
            </p:cNvSpPr>
            <p:nvPr/>
          </p:nvSpPr>
          <p:spPr bwMode="auto">
            <a:xfrm>
              <a:off x="381000" y="906463"/>
              <a:ext cx="415925" cy="331787"/>
            </a:xfrm>
            <a:custGeom>
              <a:avLst/>
              <a:gdLst>
                <a:gd name="T0" fmla="*/ 414300 w 256"/>
                <a:gd name="T1" fmla="*/ 73188 h 204"/>
                <a:gd name="T2" fmla="*/ 414300 w 256"/>
                <a:gd name="T3" fmla="*/ 73188 h 204"/>
                <a:gd name="T4" fmla="*/ 355811 w 256"/>
                <a:gd name="T5" fmla="*/ 203301 h 204"/>
                <a:gd name="T6" fmla="*/ 339564 w 256"/>
                <a:gd name="T7" fmla="*/ 214686 h 204"/>
                <a:gd name="T8" fmla="*/ 170594 w 256"/>
                <a:gd name="T9" fmla="*/ 226071 h 204"/>
                <a:gd name="T10" fmla="*/ 180342 w 256"/>
                <a:gd name="T11" fmla="*/ 253719 h 204"/>
                <a:gd name="T12" fmla="*/ 363934 w 256"/>
                <a:gd name="T13" fmla="*/ 253719 h 204"/>
                <a:gd name="T14" fmla="*/ 402927 w 256"/>
                <a:gd name="T15" fmla="*/ 292753 h 204"/>
                <a:gd name="T16" fmla="*/ 363934 w 256"/>
                <a:gd name="T17" fmla="*/ 331787 h 204"/>
                <a:gd name="T18" fmla="*/ 324941 w 256"/>
                <a:gd name="T19" fmla="*/ 292753 h 204"/>
                <a:gd name="T20" fmla="*/ 142974 w 256"/>
                <a:gd name="T21" fmla="*/ 292753 h 204"/>
                <a:gd name="T22" fmla="*/ 103981 w 256"/>
                <a:gd name="T23" fmla="*/ 331787 h 204"/>
                <a:gd name="T24" fmla="*/ 64988 w 256"/>
                <a:gd name="T25" fmla="*/ 292753 h 204"/>
                <a:gd name="T26" fmla="*/ 103981 w 256"/>
                <a:gd name="T27" fmla="*/ 253719 h 204"/>
                <a:gd name="T28" fmla="*/ 139725 w 256"/>
                <a:gd name="T29" fmla="*/ 253719 h 204"/>
                <a:gd name="T30" fmla="*/ 63364 w 256"/>
                <a:gd name="T31" fmla="*/ 39034 h 204"/>
                <a:gd name="T32" fmla="*/ 19496 w 256"/>
                <a:gd name="T33" fmla="*/ 39034 h 204"/>
                <a:gd name="T34" fmla="*/ 0 w 256"/>
                <a:gd name="T35" fmla="*/ 19517 h 204"/>
                <a:gd name="T36" fmla="*/ 19496 w 256"/>
                <a:gd name="T37" fmla="*/ 0 h 204"/>
                <a:gd name="T38" fmla="*/ 77986 w 256"/>
                <a:gd name="T39" fmla="*/ 0 h 204"/>
                <a:gd name="T40" fmla="*/ 95858 w 256"/>
                <a:gd name="T41" fmla="*/ 13011 h 204"/>
                <a:gd name="T42" fmla="*/ 95858 w 256"/>
                <a:gd name="T43" fmla="*/ 13011 h 204"/>
                <a:gd name="T44" fmla="*/ 107231 w 256"/>
                <a:gd name="T45" fmla="*/ 45539 h 204"/>
                <a:gd name="T46" fmla="*/ 396429 w 256"/>
                <a:gd name="T47" fmla="*/ 45539 h 204"/>
                <a:gd name="T48" fmla="*/ 415925 w 256"/>
                <a:gd name="T49" fmla="*/ 65056 h 204"/>
                <a:gd name="T50" fmla="*/ 414300 w 256"/>
                <a:gd name="T51" fmla="*/ 73188 h 204"/>
                <a:gd name="T52" fmla="*/ 121853 w 256"/>
                <a:gd name="T53" fmla="*/ 84573 h 204"/>
                <a:gd name="T54" fmla="*/ 157597 w 256"/>
                <a:gd name="T55" fmla="*/ 187037 h 204"/>
                <a:gd name="T56" fmla="*/ 324941 w 256"/>
                <a:gd name="T57" fmla="*/ 177278 h 204"/>
                <a:gd name="T58" fmla="*/ 365559 w 256"/>
                <a:gd name="T59" fmla="*/ 84573 h 204"/>
                <a:gd name="T60" fmla="*/ 121853 w 256"/>
                <a:gd name="T61" fmla="*/ 84573 h 20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4">
                  <a:moveTo>
                    <a:pt x="255" y="45"/>
                  </a:moveTo>
                  <a:cubicBezTo>
                    <a:pt x="255" y="45"/>
                    <a:pt x="255" y="45"/>
                    <a:pt x="255" y="45"/>
                  </a:cubicBezTo>
                  <a:cubicBezTo>
                    <a:pt x="219" y="125"/>
                    <a:pt x="219" y="125"/>
                    <a:pt x="219" y="125"/>
                  </a:cubicBezTo>
                  <a:cubicBezTo>
                    <a:pt x="217" y="129"/>
                    <a:pt x="213" y="132"/>
                    <a:pt x="209" y="132"/>
                  </a:cubicBezTo>
                  <a:cubicBezTo>
                    <a:pt x="105" y="139"/>
                    <a:pt x="105" y="139"/>
                    <a:pt x="105" y="139"/>
                  </a:cubicBezTo>
                  <a:cubicBezTo>
                    <a:pt x="111" y="156"/>
                    <a:pt x="111" y="156"/>
                    <a:pt x="111" y="156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37" y="156"/>
                    <a:pt x="248" y="167"/>
                    <a:pt x="248" y="180"/>
                  </a:cubicBezTo>
                  <a:cubicBezTo>
                    <a:pt x="248" y="193"/>
                    <a:pt x="237" y="204"/>
                    <a:pt x="224" y="204"/>
                  </a:cubicBezTo>
                  <a:cubicBezTo>
                    <a:pt x="211" y="204"/>
                    <a:pt x="200" y="193"/>
                    <a:pt x="200" y="180"/>
                  </a:cubicBezTo>
                  <a:cubicBezTo>
                    <a:pt x="88" y="180"/>
                    <a:pt x="88" y="180"/>
                    <a:pt x="88" y="180"/>
                  </a:cubicBezTo>
                  <a:cubicBezTo>
                    <a:pt x="88" y="193"/>
                    <a:pt x="77" y="204"/>
                    <a:pt x="64" y="204"/>
                  </a:cubicBezTo>
                  <a:cubicBezTo>
                    <a:pt x="51" y="204"/>
                    <a:pt x="40" y="193"/>
                    <a:pt x="40" y="180"/>
                  </a:cubicBezTo>
                  <a:cubicBezTo>
                    <a:pt x="40" y="167"/>
                    <a:pt x="51" y="156"/>
                    <a:pt x="64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3" y="0"/>
                    <a:pt x="58" y="3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244" y="28"/>
                    <a:pt x="244" y="28"/>
                    <a:pt x="244" y="28"/>
                  </a:cubicBezTo>
                  <a:cubicBezTo>
                    <a:pt x="251" y="28"/>
                    <a:pt x="256" y="33"/>
                    <a:pt x="256" y="40"/>
                  </a:cubicBezTo>
                  <a:cubicBezTo>
                    <a:pt x="256" y="42"/>
                    <a:pt x="256" y="43"/>
                    <a:pt x="255" y="45"/>
                  </a:cubicBezTo>
                  <a:moveTo>
                    <a:pt x="75" y="52"/>
                  </a:moveTo>
                  <a:cubicBezTo>
                    <a:pt x="97" y="115"/>
                    <a:pt x="97" y="115"/>
                    <a:pt x="97" y="115"/>
                  </a:cubicBezTo>
                  <a:cubicBezTo>
                    <a:pt x="200" y="109"/>
                    <a:pt x="200" y="109"/>
                    <a:pt x="200" y="109"/>
                  </a:cubicBezTo>
                  <a:cubicBezTo>
                    <a:pt x="225" y="52"/>
                    <a:pt x="225" y="52"/>
                    <a:pt x="225" y="52"/>
                  </a:cubicBezTo>
                  <a:lnTo>
                    <a:pt x="75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7"/>
            <p:cNvSpPr>
              <a:spLocks noEditPoints="1"/>
            </p:cNvSpPr>
            <p:nvPr/>
          </p:nvSpPr>
          <p:spPr bwMode="auto">
            <a:xfrm>
              <a:off x="8394700" y="171450"/>
              <a:ext cx="415925" cy="338138"/>
            </a:xfrm>
            <a:custGeom>
              <a:avLst/>
              <a:gdLst>
                <a:gd name="T0" fmla="*/ 396429 w 256"/>
                <a:gd name="T1" fmla="*/ 338138 h 208"/>
                <a:gd name="T2" fmla="*/ 19496 w 256"/>
                <a:gd name="T3" fmla="*/ 338138 h 208"/>
                <a:gd name="T4" fmla="*/ 0 w 256"/>
                <a:gd name="T5" fmla="*/ 318630 h 208"/>
                <a:gd name="T6" fmla="*/ 0 w 256"/>
                <a:gd name="T7" fmla="*/ 58524 h 208"/>
                <a:gd name="T8" fmla="*/ 19496 w 256"/>
                <a:gd name="T9" fmla="*/ 39016 h 208"/>
                <a:gd name="T10" fmla="*/ 102357 w 256"/>
                <a:gd name="T11" fmla="*/ 39016 h 208"/>
                <a:gd name="T12" fmla="*/ 133226 w 256"/>
                <a:gd name="T13" fmla="*/ 8128 h 208"/>
                <a:gd name="T14" fmla="*/ 149473 w 256"/>
                <a:gd name="T15" fmla="*/ 0 h 208"/>
                <a:gd name="T16" fmla="*/ 266452 w 256"/>
                <a:gd name="T17" fmla="*/ 0 h 208"/>
                <a:gd name="T18" fmla="*/ 281074 w 256"/>
                <a:gd name="T19" fmla="*/ 6503 h 208"/>
                <a:gd name="T20" fmla="*/ 281074 w 256"/>
                <a:gd name="T21" fmla="*/ 6503 h 208"/>
                <a:gd name="T22" fmla="*/ 313568 w 256"/>
                <a:gd name="T23" fmla="*/ 39016 h 208"/>
                <a:gd name="T24" fmla="*/ 396429 w 256"/>
                <a:gd name="T25" fmla="*/ 39016 h 208"/>
                <a:gd name="T26" fmla="*/ 415925 w 256"/>
                <a:gd name="T27" fmla="*/ 58524 h 208"/>
                <a:gd name="T28" fmla="*/ 415925 w 256"/>
                <a:gd name="T29" fmla="*/ 318630 h 208"/>
                <a:gd name="T30" fmla="*/ 396429 w 256"/>
                <a:gd name="T31" fmla="*/ 338138 h 208"/>
                <a:gd name="T32" fmla="*/ 207963 w 256"/>
                <a:gd name="T33" fmla="*/ 65027 h 208"/>
                <a:gd name="T34" fmla="*/ 90984 w 256"/>
                <a:gd name="T35" fmla="*/ 182074 h 208"/>
                <a:gd name="T36" fmla="*/ 207963 w 256"/>
                <a:gd name="T37" fmla="*/ 299122 h 208"/>
                <a:gd name="T38" fmla="*/ 324941 w 256"/>
                <a:gd name="T39" fmla="*/ 182074 h 208"/>
                <a:gd name="T40" fmla="*/ 207963 w 256"/>
                <a:gd name="T41" fmla="*/ 65027 h 208"/>
                <a:gd name="T42" fmla="*/ 207963 w 256"/>
                <a:gd name="T43" fmla="*/ 260106 h 208"/>
                <a:gd name="T44" fmla="*/ 129977 w 256"/>
                <a:gd name="T45" fmla="*/ 182074 h 208"/>
                <a:gd name="T46" fmla="*/ 207963 w 256"/>
                <a:gd name="T47" fmla="*/ 104042 h 208"/>
                <a:gd name="T48" fmla="*/ 285948 w 256"/>
                <a:gd name="T49" fmla="*/ 182074 h 208"/>
                <a:gd name="T50" fmla="*/ 207963 w 256"/>
                <a:gd name="T51" fmla="*/ 260106 h 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08">
                  <a:moveTo>
                    <a:pt x="244" y="208"/>
                  </a:move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5" y="2"/>
                    <a:pt x="88" y="0"/>
                    <a:pt x="92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7" y="0"/>
                    <a:pt x="170" y="1"/>
                    <a:pt x="173" y="4"/>
                  </a:cubicBezTo>
                  <a:cubicBezTo>
                    <a:pt x="173" y="4"/>
                    <a:pt x="173" y="4"/>
                    <a:pt x="173" y="4"/>
                  </a:cubicBezTo>
                  <a:cubicBezTo>
                    <a:pt x="193" y="24"/>
                    <a:pt x="193" y="24"/>
                    <a:pt x="193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3"/>
                    <a:pt x="251" y="208"/>
                    <a:pt x="244" y="208"/>
                  </a:cubicBezTo>
                  <a:moveTo>
                    <a:pt x="128" y="40"/>
                  </a:moveTo>
                  <a:cubicBezTo>
                    <a:pt x="88" y="40"/>
                    <a:pt x="56" y="72"/>
                    <a:pt x="56" y="112"/>
                  </a:cubicBezTo>
                  <a:cubicBezTo>
                    <a:pt x="56" y="152"/>
                    <a:pt x="88" y="184"/>
                    <a:pt x="128" y="184"/>
                  </a:cubicBezTo>
                  <a:cubicBezTo>
                    <a:pt x="168" y="184"/>
                    <a:pt x="200" y="152"/>
                    <a:pt x="200" y="112"/>
                  </a:cubicBezTo>
                  <a:cubicBezTo>
                    <a:pt x="200" y="72"/>
                    <a:pt x="168" y="40"/>
                    <a:pt x="128" y="40"/>
                  </a:cubicBezTo>
                  <a:moveTo>
                    <a:pt x="128" y="160"/>
                  </a:moveTo>
                  <a:cubicBezTo>
                    <a:pt x="101" y="160"/>
                    <a:pt x="80" y="139"/>
                    <a:pt x="80" y="112"/>
                  </a:cubicBezTo>
                  <a:cubicBezTo>
                    <a:pt x="80" y="85"/>
                    <a:pt x="101" y="64"/>
                    <a:pt x="128" y="64"/>
                  </a:cubicBezTo>
                  <a:cubicBezTo>
                    <a:pt x="155" y="64"/>
                    <a:pt x="176" y="85"/>
                    <a:pt x="176" y="112"/>
                  </a:cubicBezTo>
                  <a:cubicBezTo>
                    <a:pt x="176" y="139"/>
                    <a:pt x="155" y="160"/>
                    <a:pt x="128" y="16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8"/>
            <p:cNvSpPr>
              <a:spLocks/>
            </p:cNvSpPr>
            <p:nvPr/>
          </p:nvSpPr>
          <p:spPr bwMode="auto">
            <a:xfrm>
              <a:off x="7666038" y="131763"/>
              <a:ext cx="403225" cy="415925"/>
            </a:xfrm>
            <a:custGeom>
              <a:avLst/>
              <a:gdLst>
                <a:gd name="T0" fmla="*/ 403225 w 248"/>
                <a:gd name="T1" fmla="*/ 318443 h 256"/>
                <a:gd name="T2" fmla="*/ 331685 w 248"/>
                <a:gd name="T3" fmla="*/ 357436 h 256"/>
                <a:gd name="T4" fmla="*/ 260145 w 248"/>
                <a:gd name="T5" fmla="*/ 318443 h 256"/>
                <a:gd name="T6" fmla="*/ 331685 w 248"/>
                <a:gd name="T7" fmla="*/ 279450 h 256"/>
                <a:gd name="T8" fmla="*/ 364203 w 248"/>
                <a:gd name="T9" fmla="*/ 284324 h 256"/>
                <a:gd name="T10" fmla="*/ 364203 w 248"/>
                <a:gd name="T11" fmla="*/ 246955 h 256"/>
                <a:gd name="T12" fmla="*/ 364203 w 248"/>
                <a:gd name="T13" fmla="*/ 121853 h 256"/>
                <a:gd name="T14" fmla="*/ 143080 w 248"/>
                <a:gd name="T15" fmla="*/ 168970 h 256"/>
                <a:gd name="T16" fmla="*/ 143080 w 248"/>
                <a:gd name="T17" fmla="*/ 376932 h 256"/>
                <a:gd name="T18" fmla="*/ 71540 w 248"/>
                <a:gd name="T19" fmla="*/ 415925 h 256"/>
                <a:gd name="T20" fmla="*/ 0 w 248"/>
                <a:gd name="T21" fmla="*/ 376932 h 256"/>
                <a:gd name="T22" fmla="*/ 71540 w 248"/>
                <a:gd name="T23" fmla="*/ 337939 h 256"/>
                <a:gd name="T24" fmla="*/ 104058 w 248"/>
                <a:gd name="T25" fmla="*/ 342813 h 256"/>
                <a:gd name="T26" fmla="*/ 104058 w 248"/>
                <a:gd name="T27" fmla="*/ 311944 h 256"/>
                <a:gd name="T28" fmla="*/ 104058 w 248"/>
                <a:gd name="T29" fmla="*/ 77986 h 256"/>
                <a:gd name="T30" fmla="*/ 123569 w 248"/>
                <a:gd name="T31" fmla="*/ 58489 h 256"/>
                <a:gd name="T32" fmla="*/ 383714 w 248"/>
                <a:gd name="T33" fmla="*/ 0 h 256"/>
                <a:gd name="T34" fmla="*/ 403225 w 248"/>
                <a:gd name="T35" fmla="*/ 19496 h 256"/>
                <a:gd name="T36" fmla="*/ 403225 w 248"/>
                <a:gd name="T37" fmla="*/ 298946 h 256"/>
                <a:gd name="T38" fmla="*/ 403225 w 248"/>
                <a:gd name="T39" fmla="*/ 311944 h 256"/>
                <a:gd name="T40" fmla="*/ 403225 w 248"/>
                <a:gd name="T41" fmla="*/ 318443 h 25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48" h="256">
                  <a:moveTo>
                    <a:pt x="248" y="196"/>
                  </a:moveTo>
                  <a:cubicBezTo>
                    <a:pt x="248" y="209"/>
                    <a:pt x="228" y="220"/>
                    <a:pt x="204" y="220"/>
                  </a:cubicBezTo>
                  <a:cubicBezTo>
                    <a:pt x="180" y="220"/>
                    <a:pt x="160" y="209"/>
                    <a:pt x="160" y="196"/>
                  </a:cubicBezTo>
                  <a:cubicBezTo>
                    <a:pt x="160" y="183"/>
                    <a:pt x="180" y="172"/>
                    <a:pt x="204" y="172"/>
                  </a:cubicBezTo>
                  <a:cubicBezTo>
                    <a:pt x="211" y="172"/>
                    <a:pt x="218" y="173"/>
                    <a:pt x="224" y="175"/>
                  </a:cubicBezTo>
                  <a:cubicBezTo>
                    <a:pt x="224" y="152"/>
                    <a:pt x="224" y="152"/>
                    <a:pt x="224" y="152"/>
                  </a:cubicBezTo>
                  <a:cubicBezTo>
                    <a:pt x="224" y="75"/>
                    <a:pt x="224" y="75"/>
                    <a:pt x="224" y="75"/>
                  </a:cubicBezTo>
                  <a:cubicBezTo>
                    <a:pt x="88" y="104"/>
                    <a:pt x="88" y="104"/>
                    <a:pt x="88" y="104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88" y="245"/>
                    <a:pt x="68" y="256"/>
                    <a:pt x="44" y="256"/>
                  </a:cubicBezTo>
                  <a:cubicBezTo>
                    <a:pt x="20" y="256"/>
                    <a:pt x="0" y="245"/>
                    <a:pt x="0" y="232"/>
                  </a:cubicBezTo>
                  <a:cubicBezTo>
                    <a:pt x="0" y="219"/>
                    <a:pt x="20" y="208"/>
                    <a:pt x="44" y="208"/>
                  </a:cubicBezTo>
                  <a:cubicBezTo>
                    <a:pt x="51" y="208"/>
                    <a:pt x="58" y="209"/>
                    <a:pt x="64" y="211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39"/>
                    <a:pt x="76" y="36"/>
                    <a:pt x="76" y="36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84"/>
                    <a:pt x="248" y="184"/>
                    <a:pt x="248" y="184"/>
                  </a:cubicBezTo>
                  <a:cubicBezTo>
                    <a:pt x="248" y="192"/>
                    <a:pt x="248" y="192"/>
                    <a:pt x="248" y="192"/>
                  </a:cubicBezTo>
                  <a:lnTo>
                    <a:pt x="248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9"/>
            <p:cNvSpPr>
              <a:spLocks noEditPoints="1"/>
            </p:cNvSpPr>
            <p:nvPr/>
          </p:nvSpPr>
          <p:spPr bwMode="auto">
            <a:xfrm>
              <a:off x="7008813" y="249238"/>
              <a:ext cx="273050" cy="247650"/>
            </a:xfrm>
            <a:custGeom>
              <a:avLst/>
              <a:gdLst>
                <a:gd name="T0" fmla="*/ 253546 w 168"/>
                <a:gd name="T1" fmla="*/ 247650 h 152"/>
                <a:gd name="T2" fmla="*/ 234043 w 168"/>
                <a:gd name="T3" fmla="*/ 228099 h 152"/>
                <a:gd name="T4" fmla="*/ 234043 w 168"/>
                <a:gd name="T5" fmla="*/ 19551 h 152"/>
                <a:gd name="T6" fmla="*/ 253546 w 168"/>
                <a:gd name="T7" fmla="*/ 0 h 152"/>
                <a:gd name="T8" fmla="*/ 273050 w 168"/>
                <a:gd name="T9" fmla="*/ 19551 h 152"/>
                <a:gd name="T10" fmla="*/ 273050 w 168"/>
                <a:gd name="T11" fmla="*/ 228099 h 152"/>
                <a:gd name="T12" fmla="*/ 253546 w 168"/>
                <a:gd name="T13" fmla="*/ 247650 h 152"/>
                <a:gd name="T14" fmla="*/ 175532 w 168"/>
                <a:gd name="T15" fmla="*/ 247650 h 152"/>
                <a:gd name="T16" fmla="*/ 156029 w 168"/>
                <a:gd name="T17" fmla="*/ 228099 h 152"/>
                <a:gd name="T18" fmla="*/ 156029 w 168"/>
                <a:gd name="T19" fmla="*/ 71688 h 152"/>
                <a:gd name="T20" fmla="*/ 175532 w 168"/>
                <a:gd name="T21" fmla="*/ 52137 h 152"/>
                <a:gd name="T22" fmla="*/ 195036 w 168"/>
                <a:gd name="T23" fmla="*/ 71688 h 152"/>
                <a:gd name="T24" fmla="*/ 195036 w 168"/>
                <a:gd name="T25" fmla="*/ 228099 h 152"/>
                <a:gd name="T26" fmla="*/ 175532 w 168"/>
                <a:gd name="T27" fmla="*/ 247650 h 152"/>
                <a:gd name="T28" fmla="*/ 97518 w 168"/>
                <a:gd name="T29" fmla="*/ 247650 h 152"/>
                <a:gd name="T30" fmla="*/ 78014 w 168"/>
                <a:gd name="T31" fmla="*/ 228099 h 152"/>
                <a:gd name="T32" fmla="*/ 78014 w 168"/>
                <a:gd name="T33" fmla="*/ 123825 h 152"/>
                <a:gd name="T34" fmla="*/ 97518 w 168"/>
                <a:gd name="T35" fmla="*/ 104274 h 152"/>
                <a:gd name="T36" fmla="*/ 117021 w 168"/>
                <a:gd name="T37" fmla="*/ 123825 h 152"/>
                <a:gd name="T38" fmla="*/ 117021 w 168"/>
                <a:gd name="T39" fmla="*/ 228099 h 152"/>
                <a:gd name="T40" fmla="*/ 97518 w 168"/>
                <a:gd name="T41" fmla="*/ 247650 h 152"/>
                <a:gd name="T42" fmla="*/ 19504 w 168"/>
                <a:gd name="T43" fmla="*/ 247650 h 152"/>
                <a:gd name="T44" fmla="*/ 0 w 168"/>
                <a:gd name="T45" fmla="*/ 228099 h 152"/>
                <a:gd name="T46" fmla="*/ 0 w 168"/>
                <a:gd name="T47" fmla="*/ 175962 h 152"/>
                <a:gd name="T48" fmla="*/ 19504 w 168"/>
                <a:gd name="T49" fmla="*/ 156411 h 152"/>
                <a:gd name="T50" fmla="*/ 39007 w 168"/>
                <a:gd name="T51" fmla="*/ 175962 h 152"/>
                <a:gd name="T52" fmla="*/ 39007 w 168"/>
                <a:gd name="T53" fmla="*/ 228099 h 152"/>
                <a:gd name="T54" fmla="*/ 19504 w 168"/>
                <a:gd name="T55" fmla="*/ 247650 h 15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68" h="152">
                  <a:moveTo>
                    <a:pt x="156" y="152"/>
                  </a:moveTo>
                  <a:cubicBezTo>
                    <a:pt x="149" y="152"/>
                    <a:pt x="144" y="147"/>
                    <a:pt x="144" y="140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4" y="5"/>
                    <a:pt x="149" y="0"/>
                    <a:pt x="156" y="0"/>
                  </a:cubicBezTo>
                  <a:cubicBezTo>
                    <a:pt x="163" y="0"/>
                    <a:pt x="168" y="5"/>
                    <a:pt x="168" y="12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8" y="147"/>
                    <a:pt x="163" y="152"/>
                    <a:pt x="156" y="152"/>
                  </a:cubicBezTo>
                  <a:moveTo>
                    <a:pt x="108" y="152"/>
                  </a:moveTo>
                  <a:cubicBezTo>
                    <a:pt x="101" y="152"/>
                    <a:pt x="96" y="147"/>
                    <a:pt x="96" y="140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7"/>
                    <a:pt x="101" y="32"/>
                    <a:pt x="108" y="32"/>
                  </a:cubicBezTo>
                  <a:cubicBezTo>
                    <a:pt x="115" y="32"/>
                    <a:pt x="120" y="37"/>
                    <a:pt x="120" y="44"/>
                  </a:cubicBezTo>
                  <a:cubicBezTo>
                    <a:pt x="120" y="140"/>
                    <a:pt x="120" y="140"/>
                    <a:pt x="120" y="140"/>
                  </a:cubicBezTo>
                  <a:cubicBezTo>
                    <a:pt x="120" y="147"/>
                    <a:pt x="115" y="152"/>
                    <a:pt x="108" y="152"/>
                  </a:cubicBezTo>
                  <a:moveTo>
                    <a:pt x="60" y="152"/>
                  </a:moveTo>
                  <a:cubicBezTo>
                    <a:pt x="53" y="152"/>
                    <a:pt x="48" y="147"/>
                    <a:pt x="48" y="140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8" y="69"/>
                    <a:pt x="53" y="64"/>
                    <a:pt x="60" y="64"/>
                  </a:cubicBezTo>
                  <a:cubicBezTo>
                    <a:pt x="67" y="64"/>
                    <a:pt x="72" y="69"/>
                    <a:pt x="72" y="76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72" y="147"/>
                    <a:pt x="67" y="152"/>
                    <a:pt x="60" y="152"/>
                  </a:cubicBezTo>
                  <a:moveTo>
                    <a:pt x="12" y="152"/>
                  </a:moveTo>
                  <a:cubicBezTo>
                    <a:pt x="5" y="152"/>
                    <a:pt x="0" y="147"/>
                    <a:pt x="0" y="14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01"/>
                    <a:pt x="5" y="96"/>
                    <a:pt x="12" y="96"/>
                  </a:cubicBezTo>
                  <a:cubicBezTo>
                    <a:pt x="19" y="96"/>
                    <a:pt x="24" y="101"/>
                    <a:pt x="24" y="108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4" y="147"/>
                    <a:pt x="19" y="152"/>
                    <a:pt x="12" y="15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80"/>
            <p:cNvSpPr>
              <a:spLocks noEditPoints="1"/>
            </p:cNvSpPr>
            <p:nvPr/>
          </p:nvSpPr>
          <p:spPr bwMode="auto">
            <a:xfrm>
              <a:off x="6208713" y="184150"/>
              <a:ext cx="415925" cy="312738"/>
            </a:xfrm>
            <a:custGeom>
              <a:avLst/>
              <a:gdLst>
                <a:gd name="T0" fmla="*/ 409426 w 256"/>
                <a:gd name="T1" fmla="*/ 171029 h 192"/>
                <a:gd name="T2" fmla="*/ 409426 w 256"/>
                <a:gd name="T3" fmla="*/ 171029 h 192"/>
                <a:gd name="T4" fmla="*/ 331440 w 256"/>
                <a:gd name="T5" fmla="*/ 249213 h 192"/>
                <a:gd name="T6" fmla="*/ 331440 w 256"/>
                <a:gd name="T7" fmla="*/ 249213 h 192"/>
                <a:gd name="T8" fmla="*/ 318443 w 256"/>
                <a:gd name="T9" fmla="*/ 254100 h 192"/>
                <a:gd name="T10" fmla="*/ 298946 w 256"/>
                <a:gd name="T11" fmla="*/ 234554 h 192"/>
                <a:gd name="T12" fmla="*/ 305445 w 256"/>
                <a:gd name="T13" fmla="*/ 221523 h 192"/>
                <a:gd name="T14" fmla="*/ 305445 w 256"/>
                <a:gd name="T15" fmla="*/ 221523 h 192"/>
                <a:gd name="T16" fmla="*/ 368808 w 256"/>
                <a:gd name="T17" fmla="*/ 156369 h 192"/>
                <a:gd name="T18" fmla="*/ 305445 w 256"/>
                <a:gd name="T19" fmla="*/ 92844 h 192"/>
                <a:gd name="T20" fmla="*/ 305445 w 256"/>
                <a:gd name="T21" fmla="*/ 92844 h 192"/>
                <a:gd name="T22" fmla="*/ 298946 w 256"/>
                <a:gd name="T23" fmla="*/ 78185 h 192"/>
                <a:gd name="T24" fmla="*/ 318443 w 256"/>
                <a:gd name="T25" fmla="*/ 58638 h 192"/>
                <a:gd name="T26" fmla="*/ 333065 w 256"/>
                <a:gd name="T27" fmla="*/ 65154 h 192"/>
                <a:gd name="T28" fmla="*/ 333065 w 256"/>
                <a:gd name="T29" fmla="*/ 65154 h 192"/>
                <a:gd name="T30" fmla="*/ 409426 w 256"/>
                <a:gd name="T31" fmla="*/ 141709 h 192"/>
                <a:gd name="T32" fmla="*/ 415925 w 256"/>
                <a:gd name="T33" fmla="*/ 156369 h 192"/>
                <a:gd name="T34" fmla="*/ 409426 w 256"/>
                <a:gd name="T35" fmla="*/ 171029 h 192"/>
                <a:gd name="T36" fmla="*/ 173844 w 256"/>
                <a:gd name="T37" fmla="*/ 299707 h 192"/>
                <a:gd name="T38" fmla="*/ 155972 w 256"/>
                <a:gd name="T39" fmla="*/ 312738 h 192"/>
                <a:gd name="T40" fmla="*/ 136475 w 256"/>
                <a:gd name="T41" fmla="*/ 293192 h 192"/>
                <a:gd name="T42" fmla="*/ 138100 w 256"/>
                <a:gd name="T43" fmla="*/ 286677 h 192"/>
                <a:gd name="T44" fmla="*/ 242081 w 256"/>
                <a:gd name="T45" fmla="*/ 13031 h 192"/>
                <a:gd name="T46" fmla="*/ 259953 w 256"/>
                <a:gd name="T47" fmla="*/ 0 h 192"/>
                <a:gd name="T48" fmla="*/ 279450 w 256"/>
                <a:gd name="T49" fmla="*/ 19546 h 192"/>
                <a:gd name="T50" fmla="*/ 277825 w 256"/>
                <a:gd name="T51" fmla="*/ 26062 h 192"/>
                <a:gd name="T52" fmla="*/ 173844 w 256"/>
                <a:gd name="T53" fmla="*/ 299707 h 192"/>
                <a:gd name="T54" fmla="*/ 110480 w 256"/>
                <a:gd name="T55" fmla="*/ 92844 h 192"/>
                <a:gd name="T56" fmla="*/ 47117 w 256"/>
                <a:gd name="T57" fmla="*/ 156369 h 192"/>
                <a:gd name="T58" fmla="*/ 112105 w 256"/>
                <a:gd name="T59" fmla="*/ 221523 h 192"/>
                <a:gd name="T60" fmla="*/ 112105 w 256"/>
                <a:gd name="T61" fmla="*/ 221523 h 192"/>
                <a:gd name="T62" fmla="*/ 116979 w 256"/>
                <a:gd name="T63" fmla="*/ 234554 h 192"/>
                <a:gd name="T64" fmla="*/ 97482 w 256"/>
                <a:gd name="T65" fmla="*/ 254100 h 192"/>
                <a:gd name="T66" fmla="*/ 84485 w 256"/>
                <a:gd name="T67" fmla="*/ 249213 h 192"/>
                <a:gd name="T68" fmla="*/ 84485 w 256"/>
                <a:gd name="T69" fmla="*/ 249213 h 192"/>
                <a:gd name="T70" fmla="*/ 6499 w 256"/>
                <a:gd name="T71" fmla="*/ 171029 h 192"/>
                <a:gd name="T72" fmla="*/ 6499 w 256"/>
                <a:gd name="T73" fmla="*/ 171029 h 192"/>
                <a:gd name="T74" fmla="*/ 0 w 256"/>
                <a:gd name="T75" fmla="*/ 156369 h 192"/>
                <a:gd name="T76" fmla="*/ 6499 w 256"/>
                <a:gd name="T77" fmla="*/ 141709 h 192"/>
                <a:gd name="T78" fmla="*/ 84485 w 256"/>
                <a:gd name="T79" fmla="*/ 65154 h 192"/>
                <a:gd name="T80" fmla="*/ 84485 w 256"/>
                <a:gd name="T81" fmla="*/ 65154 h 192"/>
                <a:gd name="T82" fmla="*/ 97482 w 256"/>
                <a:gd name="T83" fmla="*/ 58638 h 192"/>
                <a:gd name="T84" fmla="*/ 116979 w 256"/>
                <a:gd name="T85" fmla="*/ 78185 h 192"/>
                <a:gd name="T86" fmla="*/ 110480 w 256"/>
                <a:gd name="T87" fmla="*/ 92844 h 1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56" h="192">
                  <a:moveTo>
                    <a:pt x="252" y="105"/>
                  </a:moveTo>
                  <a:cubicBezTo>
                    <a:pt x="252" y="105"/>
                    <a:pt x="252" y="105"/>
                    <a:pt x="252" y="105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204" y="153"/>
                    <a:pt x="204" y="153"/>
                    <a:pt x="204" y="153"/>
                  </a:cubicBezTo>
                  <a:cubicBezTo>
                    <a:pt x="202" y="155"/>
                    <a:pt x="199" y="156"/>
                    <a:pt x="196" y="156"/>
                  </a:cubicBezTo>
                  <a:cubicBezTo>
                    <a:pt x="189" y="156"/>
                    <a:pt x="184" y="151"/>
                    <a:pt x="184" y="144"/>
                  </a:cubicBezTo>
                  <a:cubicBezTo>
                    <a:pt x="184" y="141"/>
                    <a:pt x="185" y="138"/>
                    <a:pt x="188" y="136"/>
                  </a:cubicBezTo>
                  <a:cubicBezTo>
                    <a:pt x="188" y="136"/>
                    <a:pt x="188" y="136"/>
                    <a:pt x="188" y="136"/>
                  </a:cubicBezTo>
                  <a:cubicBezTo>
                    <a:pt x="227" y="96"/>
                    <a:pt x="227" y="96"/>
                    <a:pt x="227" y="96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8" y="57"/>
                    <a:pt x="188" y="57"/>
                    <a:pt x="188" y="57"/>
                  </a:cubicBezTo>
                  <a:cubicBezTo>
                    <a:pt x="185" y="54"/>
                    <a:pt x="184" y="51"/>
                    <a:pt x="184" y="48"/>
                  </a:cubicBezTo>
                  <a:cubicBezTo>
                    <a:pt x="184" y="41"/>
                    <a:pt x="189" y="36"/>
                    <a:pt x="196" y="36"/>
                  </a:cubicBezTo>
                  <a:cubicBezTo>
                    <a:pt x="199" y="36"/>
                    <a:pt x="202" y="37"/>
                    <a:pt x="205" y="40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54" y="89"/>
                    <a:pt x="256" y="92"/>
                    <a:pt x="256" y="96"/>
                  </a:cubicBezTo>
                  <a:cubicBezTo>
                    <a:pt x="256" y="99"/>
                    <a:pt x="255" y="102"/>
                    <a:pt x="252" y="105"/>
                  </a:cubicBezTo>
                  <a:moveTo>
                    <a:pt x="107" y="184"/>
                  </a:moveTo>
                  <a:cubicBezTo>
                    <a:pt x="106" y="189"/>
                    <a:pt x="101" y="192"/>
                    <a:pt x="96" y="192"/>
                  </a:cubicBezTo>
                  <a:cubicBezTo>
                    <a:pt x="89" y="192"/>
                    <a:pt x="84" y="187"/>
                    <a:pt x="84" y="180"/>
                  </a:cubicBezTo>
                  <a:cubicBezTo>
                    <a:pt x="84" y="178"/>
                    <a:pt x="84" y="177"/>
                    <a:pt x="85" y="176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50" y="3"/>
                    <a:pt x="155" y="0"/>
                    <a:pt x="160" y="0"/>
                  </a:cubicBezTo>
                  <a:cubicBezTo>
                    <a:pt x="167" y="0"/>
                    <a:pt x="172" y="5"/>
                    <a:pt x="172" y="12"/>
                  </a:cubicBezTo>
                  <a:cubicBezTo>
                    <a:pt x="172" y="14"/>
                    <a:pt x="172" y="15"/>
                    <a:pt x="171" y="16"/>
                  </a:cubicBezTo>
                  <a:lnTo>
                    <a:pt x="107" y="184"/>
                  </a:lnTo>
                  <a:close/>
                  <a:moveTo>
                    <a:pt x="68" y="57"/>
                  </a:moveTo>
                  <a:cubicBezTo>
                    <a:pt x="29" y="96"/>
                    <a:pt x="29" y="96"/>
                    <a:pt x="29" y="96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69" y="136"/>
                    <a:pt x="69" y="136"/>
                    <a:pt x="69" y="136"/>
                  </a:cubicBezTo>
                  <a:cubicBezTo>
                    <a:pt x="71" y="138"/>
                    <a:pt x="72" y="141"/>
                    <a:pt x="72" y="144"/>
                  </a:cubicBezTo>
                  <a:cubicBezTo>
                    <a:pt x="72" y="151"/>
                    <a:pt x="67" y="156"/>
                    <a:pt x="60" y="156"/>
                  </a:cubicBezTo>
                  <a:cubicBezTo>
                    <a:pt x="57" y="156"/>
                    <a:pt x="54" y="155"/>
                    <a:pt x="52" y="153"/>
                  </a:cubicBezTo>
                  <a:cubicBezTo>
                    <a:pt x="52" y="153"/>
                    <a:pt x="52" y="153"/>
                    <a:pt x="52" y="153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1" y="102"/>
                    <a:pt x="0" y="99"/>
                    <a:pt x="0" y="96"/>
                  </a:cubicBezTo>
                  <a:cubicBezTo>
                    <a:pt x="0" y="92"/>
                    <a:pt x="2" y="89"/>
                    <a:pt x="4" y="87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4" y="37"/>
                    <a:pt x="57" y="36"/>
                    <a:pt x="60" y="36"/>
                  </a:cubicBezTo>
                  <a:cubicBezTo>
                    <a:pt x="67" y="36"/>
                    <a:pt x="72" y="41"/>
                    <a:pt x="72" y="48"/>
                  </a:cubicBezTo>
                  <a:cubicBezTo>
                    <a:pt x="72" y="51"/>
                    <a:pt x="71" y="54"/>
                    <a:pt x="68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81"/>
            <p:cNvSpPr>
              <a:spLocks noEditPoints="1"/>
            </p:cNvSpPr>
            <p:nvPr/>
          </p:nvSpPr>
          <p:spPr bwMode="auto">
            <a:xfrm>
              <a:off x="5484813" y="136525"/>
              <a:ext cx="404812" cy="406400"/>
            </a:xfrm>
            <a:custGeom>
              <a:avLst/>
              <a:gdLst>
                <a:gd name="T0" fmla="*/ 375548 w 249"/>
                <a:gd name="T1" fmla="*/ 139802 h 250"/>
                <a:gd name="T2" fmla="*/ 321899 w 249"/>
                <a:gd name="T3" fmla="*/ 193446 h 250"/>
                <a:gd name="T4" fmla="*/ 247114 w 249"/>
                <a:gd name="T5" fmla="*/ 212954 h 250"/>
                <a:gd name="T6" fmla="*/ 292635 w 249"/>
                <a:gd name="T7" fmla="*/ 167437 h 250"/>
                <a:gd name="T8" fmla="*/ 294261 w 249"/>
                <a:gd name="T9" fmla="*/ 165811 h 250"/>
                <a:gd name="T10" fmla="*/ 347911 w 249"/>
                <a:gd name="T11" fmla="*/ 112166 h 250"/>
                <a:gd name="T12" fmla="*/ 347911 w 249"/>
                <a:gd name="T13" fmla="*/ 56896 h 250"/>
                <a:gd name="T14" fmla="*/ 294261 w 249"/>
                <a:gd name="T15" fmla="*/ 56896 h 250"/>
                <a:gd name="T16" fmla="*/ 238985 w 249"/>
                <a:gd name="T17" fmla="*/ 112166 h 250"/>
                <a:gd name="T18" fmla="*/ 238985 w 249"/>
                <a:gd name="T19" fmla="*/ 112166 h 250"/>
                <a:gd name="T20" fmla="*/ 238985 w 249"/>
                <a:gd name="T21" fmla="*/ 112166 h 250"/>
                <a:gd name="T22" fmla="*/ 193464 w 249"/>
                <a:gd name="T23" fmla="*/ 159309 h 250"/>
                <a:gd name="T24" fmla="*/ 212973 w 249"/>
                <a:gd name="T25" fmla="*/ 84531 h 250"/>
                <a:gd name="T26" fmla="*/ 266623 w 249"/>
                <a:gd name="T27" fmla="*/ 30886 h 250"/>
                <a:gd name="T28" fmla="*/ 375548 w 249"/>
                <a:gd name="T29" fmla="*/ 30886 h 250"/>
                <a:gd name="T30" fmla="*/ 375548 w 249"/>
                <a:gd name="T31" fmla="*/ 139802 h 250"/>
                <a:gd name="T32" fmla="*/ 152821 w 249"/>
                <a:gd name="T33" fmla="*/ 281229 h 250"/>
                <a:gd name="T34" fmla="*/ 152821 w 249"/>
                <a:gd name="T35" fmla="*/ 281229 h 250"/>
                <a:gd name="T36" fmla="*/ 138189 w 249"/>
                <a:gd name="T37" fmla="*/ 287731 h 250"/>
                <a:gd name="T38" fmla="*/ 118680 w 249"/>
                <a:gd name="T39" fmla="*/ 268224 h 250"/>
                <a:gd name="T40" fmla="*/ 125183 w 249"/>
                <a:gd name="T41" fmla="*/ 253594 h 250"/>
                <a:gd name="T42" fmla="*/ 253617 w 249"/>
                <a:gd name="T43" fmla="*/ 125171 h 250"/>
                <a:gd name="T44" fmla="*/ 268249 w 249"/>
                <a:gd name="T45" fmla="*/ 118669 h 250"/>
                <a:gd name="T46" fmla="*/ 287758 w 249"/>
                <a:gd name="T47" fmla="*/ 138176 h 250"/>
                <a:gd name="T48" fmla="*/ 282881 w 249"/>
                <a:gd name="T49" fmla="*/ 151181 h 250"/>
                <a:gd name="T50" fmla="*/ 282881 w 249"/>
                <a:gd name="T51" fmla="*/ 151181 h 250"/>
                <a:gd name="T52" fmla="*/ 152821 w 249"/>
                <a:gd name="T53" fmla="*/ 281229 h 250"/>
                <a:gd name="T54" fmla="*/ 112177 w 249"/>
                <a:gd name="T55" fmla="*/ 238963 h 250"/>
                <a:gd name="T56" fmla="*/ 56901 w 249"/>
                <a:gd name="T57" fmla="*/ 294234 h 250"/>
                <a:gd name="T58" fmla="*/ 56901 w 249"/>
                <a:gd name="T59" fmla="*/ 347878 h 250"/>
                <a:gd name="T60" fmla="*/ 112177 w 249"/>
                <a:gd name="T61" fmla="*/ 347878 h 250"/>
                <a:gd name="T62" fmla="*/ 165827 w 249"/>
                <a:gd name="T63" fmla="*/ 294234 h 250"/>
                <a:gd name="T64" fmla="*/ 167452 w 249"/>
                <a:gd name="T65" fmla="*/ 292608 h 250"/>
                <a:gd name="T66" fmla="*/ 212973 w 249"/>
                <a:gd name="T67" fmla="*/ 247091 h 250"/>
                <a:gd name="T68" fmla="*/ 193464 w 249"/>
                <a:gd name="T69" fmla="*/ 321869 h 250"/>
                <a:gd name="T70" fmla="*/ 139815 w 249"/>
                <a:gd name="T71" fmla="*/ 375514 h 250"/>
                <a:gd name="T72" fmla="*/ 30889 w 249"/>
                <a:gd name="T73" fmla="*/ 375514 h 250"/>
                <a:gd name="T74" fmla="*/ 30889 w 249"/>
                <a:gd name="T75" fmla="*/ 266598 h 250"/>
                <a:gd name="T76" fmla="*/ 84539 w 249"/>
                <a:gd name="T77" fmla="*/ 212954 h 250"/>
                <a:gd name="T78" fmla="*/ 159324 w 249"/>
                <a:gd name="T79" fmla="*/ 191821 h 250"/>
                <a:gd name="T80" fmla="*/ 112177 w 249"/>
                <a:gd name="T81" fmla="*/ 238963 h 250"/>
                <a:gd name="T82" fmla="*/ 112177 w 249"/>
                <a:gd name="T83" fmla="*/ 238963 h 25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49" h="250">
                  <a:moveTo>
                    <a:pt x="231" y="86"/>
                  </a:moveTo>
                  <a:cubicBezTo>
                    <a:pt x="198" y="119"/>
                    <a:pt x="198" y="119"/>
                    <a:pt x="198" y="119"/>
                  </a:cubicBezTo>
                  <a:cubicBezTo>
                    <a:pt x="185" y="131"/>
                    <a:pt x="168" y="136"/>
                    <a:pt x="152" y="131"/>
                  </a:cubicBezTo>
                  <a:cubicBezTo>
                    <a:pt x="180" y="103"/>
                    <a:pt x="180" y="103"/>
                    <a:pt x="180" y="103"/>
                  </a:cubicBezTo>
                  <a:cubicBezTo>
                    <a:pt x="180" y="103"/>
                    <a:pt x="180" y="103"/>
                    <a:pt x="181" y="102"/>
                  </a:cubicBezTo>
                  <a:cubicBezTo>
                    <a:pt x="214" y="69"/>
                    <a:pt x="214" y="69"/>
                    <a:pt x="214" y="69"/>
                  </a:cubicBezTo>
                  <a:cubicBezTo>
                    <a:pt x="223" y="60"/>
                    <a:pt x="223" y="45"/>
                    <a:pt x="214" y="35"/>
                  </a:cubicBezTo>
                  <a:cubicBezTo>
                    <a:pt x="205" y="26"/>
                    <a:pt x="190" y="26"/>
                    <a:pt x="181" y="35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47" y="69"/>
                    <a:pt x="147" y="69"/>
                    <a:pt x="147" y="69"/>
                  </a:cubicBezTo>
                  <a:cubicBezTo>
                    <a:pt x="119" y="98"/>
                    <a:pt x="119" y="98"/>
                    <a:pt x="119" y="98"/>
                  </a:cubicBezTo>
                  <a:cubicBezTo>
                    <a:pt x="114" y="82"/>
                    <a:pt x="118" y="64"/>
                    <a:pt x="131" y="52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83" y="0"/>
                    <a:pt x="212" y="0"/>
                    <a:pt x="231" y="19"/>
                  </a:cubicBezTo>
                  <a:cubicBezTo>
                    <a:pt x="249" y="37"/>
                    <a:pt x="249" y="67"/>
                    <a:pt x="231" y="86"/>
                  </a:cubicBezTo>
                  <a:moveTo>
                    <a:pt x="94" y="173"/>
                  </a:moveTo>
                  <a:cubicBezTo>
                    <a:pt x="94" y="173"/>
                    <a:pt x="94" y="173"/>
                    <a:pt x="94" y="173"/>
                  </a:cubicBezTo>
                  <a:cubicBezTo>
                    <a:pt x="91" y="176"/>
                    <a:pt x="88" y="177"/>
                    <a:pt x="85" y="177"/>
                  </a:cubicBezTo>
                  <a:cubicBezTo>
                    <a:pt x="78" y="177"/>
                    <a:pt x="73" y="172"/>
                    <a:pt x="73" y="165"/>
                  </a:cubicBezTo>
                  <a:cubicBezTo>
                    <a:pt x="73" y="162"/>
                    <a:pt x="75" y="158"/>
                    <a:pt x="77" y="156"/>
                  </a:cubicBezTo>
                  <a:cubicBezTo>
                    <a:pt x="156" y="77"/>
                    <a:pt x="156" y="77"/>
                    <a:pt x="156" y="77"/>
                  </a:cubicBezTo>
                  <a:cubicBezTo>
                    <a:pt x="158" y="75"/>
                    <a:pt x="162" y="73"/>
                    <a:pt x="165" y="73"/>
                  </a:cubicBezTo>
                  <a:cubicBezTo>
                    <a:pt x="172" y="73"/>
                    <a:pt x="177" y="78"/>
                    <a:pt x="177" y="85"/>
                  </a:cubicBezTo>
                  <a:cubicBezTo>
                    <a:pt x="177" y="88"/>
                    <a:pt x="176" y="91"/>
                    <a:pt x="174" y="93"/>
                  </a:cubicBezTo>
                  <a:cubicBezTo>
                    <a:pt x="174" y="93"/>
                    <a:pt x="174" y="93"/>
                    <a:pt x="174" y="93"/>
                  </a:cubicBezTo>
                  <a:lnTo>
                    <a:pt x="94" y="173"/>
                  </a:lnTo>
                  <a:close/>
                  <a:moveTo>
                    <a:pt x="69" y="147"/>
                  </a:moveTo>
                  <a:cubicBezTo>
                    <a:pt x="35" y="181"/>
                    <a:pt x="35" y="181"/>
                    <a:pt x="35" y="181"/>
                  </a:cubicBezTo>
                  <a:cubicBezTo>
                    <a:pt x="26" y="190"/>
                    <a:pt x="26" y="205"/>
                    <a:pt x="35" y="214"/>
                  </a:cubicBezTo>
                  <a:cubicBezTo>
                    <a:pt x="45" y="224"/>
                    <a:pt x="60" y="224"/>
                    <a:pt x="69" y="214"/>
                  </a:cubicBezTo>
                  <a:cubicBezTo>
                    <a:pt x="102" y="181"/>
                    <a:pt x="102" y="181"/>
                    <a:pt x="102" y="181"/>
                  </a:cubicBezTo>
                  <a:cubicBezTo>
                    <a:pt x="102" y="181"/>
                    <a:pt x="103" y="180"/>
                    <a:pt x="103" y="180"/>
                  </a:cubicBezTo>
                  <a:cubicBezTo>
                    <a:pt x="131" y="152"/>
                    <a:pt x="131" y="152"/>
                    <a:pt x="131" y="152"/>
                  </a:cubicBezTo>
                  <a:cubicBezTo>
                    <a:pt x="135" y="168"/>
                    <a:pt x="131" y="185"/>
                    <a:pt x="119" y="198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67" y="250"/>
                    <a:pt x="37" y="250"/>
                    <a:pt x="19" y="231"/>
                  </a:cubicBezTo>
                  <a:cubicBezTo>
                    <a:pt x="0" y="213"/>
                    <a:pt x="0" y="183"/>
                    <a:pt x="19" y="16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65" y="118"/>
                    <a:pt x="82" y="114"/>
                    <a:pt x="98" y="118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69" y="147"/>
                    <a:pt x="69" y="147"/>
                    <a:pt x="69" y="14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82"/>
            <p:cNvSpPr>
              <a:spLocks noEditPoints="1"/>
            </p:cNvSpPr>
            <p:nvPr/>
          </p:nvSpPr>
          <p:spPr bwMode="auto">
            <a:xfrm>
              <a:off x="4803775" y="150813"/>
              <a:ext cx="312738" cy="377825"/>
            </a:xfrm>
            <a:custGeom>
              <a:avLst/>
              <a:gdLst>
                <a:gd name="T0" fmla="*/ 0 w 192"/>
                <a:gd name="T1" fmla="*/ 58628 h 232"/>
                <a:gd name="T2" fmla="*/ 19546 w 192"/>
                <a:gd name="T3" fmla="*/ 39085 h 232"/>
                <a:gd name="T4" fmla="*/ 117277 w 192"/>
                <a:gd name="T5" fmla="*/ 39085 h 232"/>
                <a:gd name="T6" fmla="*/ 117277 w 192"/>
                <a:gd name="T7" fmla="*/ 19543 h 232"/>
                <a:gd name="T8" fmla="*/ 136823 w 192"/>
                <a:gd name="T9" fmla="*/ 0 h 232"/>
                <a:gd name="T10" fmla="*/ 175915 w 192"/>
                <a:gd name="T11" fmla="*/ 0 h 232"/>
                <a:gd name="T12" fmla="*/ 195461 w 192"/>
                <a:gd name="T13" fmla="*/ 19543 h 232"/>
                <a:gd name="T14" fmla="*/ 195461 w 192"/>
                <a:gd name="T15" fmla="*/ 39085 h 232"/>
                <a:gd name="T16" fmla="*/ 293192 w 192"/>
                <a:gd name="T17" fmla="*/ 39085 h 232"/>
                <a:gd name="T18" fmla="*/ 312738 w 192"/>
                <a:gd name="T19" fmla="*/ 58628 h 232"/>
                <a:gd name="T20" fmla="*/ 312738 w 192"/>
                <a:gd name="T21" fmla="*/ 78171 h 232"/>
                <a:gd name="T22" fmla="*/ 0 w 192"/>
                <a:gd name="T23" fmla="*/ 78171 h 232"/>
                <a:gd name="T24" fmla="*/ 0 w 192"/>
                <a:gd name="T25" fmla="*/ 58628 h 232"/>
                <a:gd name="T26" fmla="*/ 293192 w 192"/>
                <a:gd name="T27" fmla="*/ 117256 h 232"/>
                <a:gd name="T28" fmla="*/ 293192 w 192"/>
                <a:gd name="T29" fmla="*/ 156341 h 232"/>
                <a:gd name="T30" fmla="*/ 293192 w 192"/>
                <a:gd name="T31" fmla="*/ 358282 h 232"/>
                <a:gd name="T32" fmla="*/ 273646 w 192"/>
                <a:gd name="T33" fmla="*/ 377825 h 232"/>
                <a:gd name="T34" fmla="*/ 39092 w 192"/>
                <a:gd name="T35" fmla="*/ 377825 h 232"/>
                <a:gd name="T36" fmla="*/ 19546 w 192"/>
                <a:gd name="T37" fmla="*/ 358282 h 232"/>
                <a:gd name="T38" fmla="*/ 19546 w 192"/>
                <a:gd name="T39" fmla="*/ 156341 h 232"/>
                <a:gd name="T40" fmla="*/ 19546 w 192"/>
                <a:gd name="T41" fmla="*/ 117256 h 232"/>
                <a:gd name="T42" fmla="*/ 19546 w 192"/>
                <a:gd name="T43" fmla="*/ 97713 h 232"/>
                <a:gd name="T44" fmla="*/ 293192 w 192"/>
                <a:gd name="T45" fmla="*/ 97713 h 232"/>
                <a:gd name="T46" fmla="*/ 293192 w 192"/>
                <a:gd name="T47" fmla="*/ 117256 h 232"/>
                <a:gd name="T48" fmla="*/ 97731 w 192"/>
                <a:gd name="T49" fmla="*/ 156341 h 232"/>
                <a:gd name="T50" fmla="*/ 78185 w 192"/>
                <a:gd name="T51" fmla="*/ 136799 h 232"/>
                <a:gd name="T52" fmla="*/ 58638 w 192"/>
                <a:gd name="T53" fmla="*/ 156341 h 232"/>
                <a:gd name="T54" fmla="*/ 58638 w 192"/>
                <a:gd name="T55" fmla="*/ 319197 h 232"/>
                <a:gd name="T56" fmla="*/ 78185 w 192"/>
                <a:gd name="T57" fmla="*/ 338740 h 232"/>
                <a:gd name="T58" fmla="*/ 97731 w 192"/>
                <a:gd name="T59" fmla="*/ 319197 h 232"/>
                <a:gd name="T60" fmla="*/ 97731 w 192"/>
                <a:gd name="T61" fmla="*/ 156341 h 232"/>
                <a:gd name="T62" fmla="*/ 175915 w 192"/>
                <a:gd name="T63" fmla="*/ 156341 h 232"/>
                <a:gd name="T64" fmla="*/ 156369 w 192"/>
                <a:gd name="T65" fmla="*/ 136799 h 232"/>
                <a:gd name="T66" fmla="*/ 136823 w 192"/>
                <a:gd name="T67" fmla="*/ 156341 h 232"/>
                <a:gd name="T68" fmla="*/ 136823 w 192"/>
                <a:gd name="T69" fmla="*/ 319197 h 232"/>
                <a:gd name="T70" fmla="*/ 156369 w 192"/>
                <a:gd name="T71" fmla="*/ 338740 h 232"/>
                <a:gd name="T72" fmla="*/ 175915 w 192"/>
                <a:gd name="T73" fmla="*/ 319197 h 232"/>
                <a:gd name="T74" fmla="*/ 175915 w 192"/>
                <a:gd name="T75" fmla="*/ 156341 h 232"/>
                <a:gd name="T76" fmla="*/ 254100 w 192"/>
                <a:gd name="T77" fmla="*/ 156341 h 232"/>
                <a:gd name="T78" fmla="*/ 234554 w 192"/>
                <a:gd name="T79" fmla="*/ 136799 h 232"/>
                <a:gd name="T80" fmla="*/ 215007 w 192"/>
                <a:gd name="T81" fmla="*/ 156341 h 232"/>
                <a:gd name="T82" fmla="*/ 215007 w 192"/>
                <a:gd name="T83" fmla="*/ 319197 h 232"/>
                <a:gd name="T84" fmla="*/ 234554 w 192"/>
                <a:gd name="T85" fmla="*/ 338740 h 232"/>
                <a:gd name="T86" fmla="*/ 254100 w 192"/>
                <a:gd name="T87" fmla="*/ 319197 h 232"/>
                <a:gd name="T88" fmla="*/ 254100 w 192"/>
                <a:gd name="T89" fmla="*/ 156341 h 23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92" h="232">
                  <a:moveTo>
                    <a:pt x="0" y="36"/>
                  </a:moveTo>
                  <a:cubicBezTo>
                    <a:pt x="0" y="29"/>
                    <a:pt x="5" y="24"/>
                    <a:pt x="1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5"/>
                    <a:pt x="77" y="0"/>
                    <a:pt x="8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5" y="0"/>
                    <a:pt x="120" y="5"/>
                    <a:pt x="120" y="12"/>
                  </a:cubicBezTo>
                  <a:cubicBezTo>
                    <a:pt x="120" y="24"/>
                    <a:pt x="120" y="24"/>
                    <a:pt x="120" y="24"/>
                  </a:cubicBezTo>
                  <a:cubicBezTo>
                    <a:pt x="180" y="24"/>
                    <a:pt x="180" y="24"/>
                    <a:pt x="180" y="24"/>
                  </a:cubicBezTo>
                  <a:cubicBezTo>
                    <a:pt x="187" y="24"/>
                    <a:pt x="192" y="29"/>
                    <a:pt x="192" y="36"/>
                  </a:cubicBezTo>
                  <a:cubicBezTo>
                    <a:pt x="192" y="48"/>
                    <a:pt x="192" y="48"/>
                    <a:pt x="192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  <a:moveTo>
                    <a:pt x="180" y="72"/>
                  </a:moveTo>
                  <a:cubicBezTo>
                    <a:pt x="180" y="96"/>
                    <a:pt x="180" y="96"/>
                    <a:pt x="180" y="96"/>
                  </a:cubicBezTo>
                  <a:cubicBezTo>
                    <a:pt x="180" y="220"/>
                    <a:pt x="180" y="220"/>
                    <a:pt x="180" y="220"/>
                  </a:cubicBezTo>
                  <a:cubicBezTo>
                    <a:pt x="180" y="227"/>
                    <a:pt x="175" y="232"/>
                    <a:pt x="168" y="232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17" y="232"/>
                    <a:pt x="12" y="227"/>
                    <a:pt x="12" y="220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80" y="60"/>
                    <a:pt x="180" y="60"/>
                    <a:pt x="180" y="60"/>
                  </a:cubicBezTo>
                  <a:lnTo>
                    <a:pt x="180" y="72"/>
                  </a:lnTo>
                  <a:close/>
                  <a:moveTo>
                    <a:pt x="60" y="96"/>
                  </a:moveTo>
                  <a:cubicBezTo>
                    <a:pt x="60" y="89"/>
                    <a:pt x="55" y="84"/>
                    <a:pt x="48" y="84"/>
                  </a:cubicBezTo>
                  <a:cubicBezTo>
                    <a:pt x="41" y="84"/>
                    <a:pt x="36" y="89"/>
                    <a:pt x="36" y="96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36" y="203"/>
                    <a:pt x="41" y="208"/>
                    <a:pt x="48" y="208"/>
                  </a:cubicBezTo>
                  <a:cubicBezTo>
                    <a:pt x="55" y="208"/>
                    <a:pt x="60" y="203"/>
                    <a:pt x="60" y="196"/>
                  </a:cubicBezTo>
                  <a:lnTo>
                    <a:pt x="60" y="96"/>
                  </a:lnTo>
                  <a:close/>
                  <a:moveTo>
                    <a:pt x="108" y="96"/>
                  </a:moveTo>
                  <a:cubicBezTo>
                    <a:pt x="108" y="89"/>
                    <a:pt x="103" y="84"/>
                    <a:pt x="96" y="84"/>
                  </a:cubicBezTo>
                  <a:cubicBezTo>
                    <a:pt x="89" y="84"/>
                    <a:pt x="84" y="89"/>
                    <a:pt x="84" y="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4" y="203"/>
                    <a:pt x="89" y="208"/>
                    <a:pt x="96" y="208"/>
                  </a:cubicBezTo>
                  <a:cubicBezTo>
                    <a:pt x="103" y="208"/>
                    <a:pt x="108" y="203"/>
                    <a:pt x="108" y="196"/>
                  </a:cubicBezTo>
                  <a:lnTo>
                    <a:pt x="108" y="96"/>
                  </a:lnTo>
                  <a:close/>
                  <a:moveTo>
                    <a:pt x="156" y="96"/>
                  </a:moveTo>
                  <a:cubicBezTo>
                    <a:pt x="156" y="89"/>
                    <a:pt x="151" y="84"/>
                    <a:pt x="144" y="84"/>
                  </a:cubicBezTo>
                  <a:cubicBezTo>
                    <a:pt x="137" y="84"/>
                    <a:pt x="132" y="89"/>
                    <a:pt x="132" y="96"/>
                  </a:cubicBezTo>
                  <a:cubicBezTo>
                    <a:pt x="132" y="196"/>
                    <a:pt x="132" y="196"/>
                    <a:pt x="132" y="196"/>
                  </a:cubicBezTo>
                  <a:cubicBezTo>
                    <a:pt x="132" y="203"/>
                    <a:pt x="137" y="208"/>
                    <a:pt x="144" y="208"/>
                  </a:cubicBezTo>
                  <a:cubicBezTo>
                    <a:pt x="151" y="208"/>
                    <a:pt x="156" y="203"/>
                    <a:pt x="156" y="196"/>
                  </a:cubicBezTo>
                  <a:lnTo>
                    <a:pt x="156" y="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83"/>
            <p:cNvSpPr>
              <a:spLocks noEditPoints="1"/>
            </p:cNvSpPr>
            <p:nvPr/>
          </p:nvSpPr>
          <p:spPr bwMode="auto">
            <a:xfrm>
              <a:off x="4049713" y="131763"/>
              <a:ext cx="363537" cy="415925"/>
            </a:xfrm>
            <a:custGeom>
              <a:avLst/>
              <a:gdLst>
                <a:gd name="T0" fmla="*/ 344062 w 224"/>
                <a:gd name="T1" fmla="*/ 214461 h 256"/>
                <a:gd name="T2" fmla="*/ 305111 w 224"/>
                <a:gd name="T3" fmla="*/ 214461 h 256"/>
                <a:gd name="T4" fmla="*/ 285636 w 224"/>
                <a:gd name="T5" fmla="*/ 194965 h 256"/>
                <a:gd name="T6" fmla="*/ 285636 w 224"/>
                <a:gd name="T7" fmla="*/ 116979 h 256"/>
                <a:gd name="T8" fmla="*/ 305111 w 224"/>
                <a:gd name="T9" fmla="*/ 97482 h 256"/>
                <a:gd name="T10" fmla="*/ 344062 w 224"/>
                <a:gd name="T11" fmla="*/ 97482 h 256"/>
                <a:gd name="T12" fmla="*/ 363537 w 224"/>
                <a:gd name="T13" fmla="*/ 116979 h 256"/>
                <a:gd name="T14" fmla="*/ 363537 w 224"/>
                <a:gd name="T15" fmla="*/ 194965 h 256"/>
                <a:gd name="T16" fmla="*/ 344062 w 224"/>
                <a:gd name="T17" fmla="*/ 214461 h 256"/>
                <a:gd name="T18" fmla="*/ 305111 w 224"/>
                <a:gd name="T19" fmla="*/ 19496 h 256"/>
                <a:gd name="T20" fmla="*/ 324587 w 224"/>
                <a:gd name="T21" fmla="*/ 0 h 256"/>
                <a:gd name="T22" fmla="*/ 344062 w 224"/>
                <a:gd name="T23" fmla="*/ 19496 h 256"/>
                <a:gd name="T24" fmla="*/ 344062 w 224"/>
                <a:gd name="T25" fmla="*/ 77986 h 256"/>
                <a:gd name="T26" fmla="*/ 305111 w 224"/>
                <a:gd name="T27" fmla="*/ 77986 h 256"/>
                <a:gd name="T28" fmla="*/ 305111 w 224"/>
                <a:gd name="T29" fmla="*/ 19496 h 256"/>
                <a:gd name="T30" fmla="*/ 201244 w 224"/>
                <a:gd name="T31" fmla="*/ 318443 h 256"/>
                <a:gd name="T32" fmla="*/ 162293 w 224"/>
                <a:gd name="T33" fmla="*/ 318443 h 256"/>
                <a:gd name="T34" fmla="*/ 142818 w 224"/>
                <a:gd name="T35" fmla="*/ 298946 h 256"/>
                <a:gd name="T36" fmla="*/ 142818 w 224"/>
                <a:gd name="T37" fmla="*/ 220960 h 256"/>
                <a:gd name="T38" fmla="*/ 162293 w 224"/>
                <a:gd name="T39" fmla="*/ 201464 h 256"/>
                <a:gd name="T40" fmla="*/ 201244 w 224"/>
                <a:gd name="T41" fmla="*/ 201464 h 256"/>
                <a:gd name="T42" fmla="*/ 220719 w 224"/>
                <a:gd name="T43" fmla="*/ 220960 h 256"/>
                <a:gd name="T44" fmla="*/ 220719 w 224"/>
                <a:gd name="T45" fmla="*/ 298946 h 256"/>
                <a:gd name="T46" fmla="*/ 201244 w 224"/>
                <a:gd name="T47" fmla="*/ 318443 h 256"/>
                <a:gd name="T48" fmla="*/ 162293 w 224"/>
                <a:gd name="T49" fmla="*/ 19496 h 256"/>
                <a:gd name="T50" fmla="*/ 181769 w 224"/>
                <a:gd name="T51" fmla="*/ 0 h 256"/>
                <a:gd name="T52" fmla="*/ 201244 w 224"/>
                <a:gd name="T53" fmla="*/ 19496 h 256"/>
                <a:gd name="T54" fmla="*/ 201244 w 224"/>
                <a:gd name="T55" fmla="*/ 181967 h 256"/>
                <a:gd name="T56" fmla="*/ 162293 w 224"/>
                <a:gd name="T57" fmla="*/ 181967 h 256"/>
                <a:gd name="T58" fmla="*/ 162293 w 224"/>
                <a:gd name="T59" fmla="*/ 19496 h 256"/>
                <a:gd name="T60" fmla="*/ 58426 w 224"/>
                <a:gd name="T61" fmla="*/ 266452 h 256"/>
                <a:gd name="T62" fmla="*/ 19475 w 224"/>
                <a:gd name="T63" fmla="*/ 266452 h 256"/>
                <a:gd name="T64" fmla="*/ 0 w 224"/>
                <a:gd name="T65" fmla="*/ 246955 h 256"/>
                <a:gd name="T66" fmla="*/ 0 w 224"/>
                <a:gd name="T67" fmla="*/ 168970 h 256"/>
                <a:gd name="T68" fmla="*/ 19475 w 224"/>
                <a:gd name="T69" fmla="*/ 149473 h 256"/>
                <a:gd name="T70" fmla="*/ 58426 w 224"/>
                <a:gd name="T71" fmla="*/ 149473 h 256"/>
                <a:gd name="T72" fmla="*/ 77901 w 224"/>
                <a:gd name="T73" fmla="*/ 168970 h 256"/>
                <a:gd name="T74" fmla="*/ 77901 w 224"/>
                <a:gd name="T75" fmla="*/ 246955 h 256"/>
                <a:gd name="T76" fmla="*/ 58426 w 224"/>
                <a:gd name="T77" fmla="*/ 266452 h 256"/>
                <a:gd name="T78" fmla="*/ 19475 w 224"/>
                <a:gd name="T79" fmla="*/ 19496 h 256"/>
                <a:gd name="T80" fmla="*/ 38950 w 224"/>
                <a:gd name="T81" fmla="*/ 0 h 256"/>
                <a:gd name="T82" fmla="*/ 58426 w 224"/>
                <a:gd name="T83" fmla="*/ 19496 h 256"/>
                <a:gd name="T84" fmla="*/ 58426 w 224"/>
                <a:gd name="T85" fmla="*/ 129977 h 256"/>
                <a:gd name="T86" fmla="*/ 19475 w 224"/>
                <a:gd name="T87" fmla="*/ 129977 h 256"/>
                <a:gd name="T88" fmla="*/ 19475 w 224"/>
                <a:gd name="T89" fmla="*/ 19496 h 256"/>
                <a:gd name="T90" fmla="*/ 58426 w 224"/>
                <a:gd name="T91" fmla="*/ 396429 h 256"/>
                <a:gd name="T92" fmla="*/ 38950 w 224"/>
                <a:gd name="T93" fmla="*/ 415925 h 256"/>
                <a:gd name="T94" fmla="*/ 19475 w 224"/>
                <a:gd name="T95" fmla="*/ 396429 h 256"/>
                <a:gd name="T96" fmla="*/ 19475 w 224"/>
                <a:gd name="T97" fmla="*/ 285948 h 256"/>
                <a:gd name="T98" fmla="*/ 58426 w 224"/>
                <a:gd name="T99" fmla="*/ 285948 h 256"/>
                <a:gd name="T100" fmla="*/ 58426 w 224"/>
                <a:gd name="T101" fmla="*/ 396429 h 256"/>
                <a:gd name="T102" fmla="*/ 201244 w 224"/>
                <a:gd name="T103" fmla="*/ 396429 h 256"/>
                <a:gd name="T104" fmla="*/ 181769 w 224"/>
                <a:gd name="T105" fmla="*/ 415925 h 256"/>
                <a:gd name="T106" fmla="*/ 162293 w 224"/>
                <a:gd name="T107" fmla="*/ 396429 h 256"/>
                <a:gd name="T108" fmla="*/ 162293 w 224"/>
                <a:gd name="T109" fmla="*/ 337939 h 256"/>
                <a:gd name="T110" fmla="*/ 201244 w 224"/>
                <a:gd name="T111" fmla="*/ 337939 h 256"/>
                <a:gd name="T112" fmla="*/ 201244 w 224"/>
                <a:gd name="T113" fmla="*/ 396429 h 256"/>
                <a:gd name="T114" fmla="*/ 344062 w 224"/>
                <a:gd name="T115" fmla="*/ 396429 h 256"/>
                <a:gd name="T116" fmla="*/ 324587 w 224"/>
                <a:gd name="T117" fmla="*/ 415925 h 256"/>
                <a:gd name="T118" fmla="*/ 305111 w 224"/>
                <a:gd name="T119" fmla="*/ 396429 h 256"/>
                <a:gd name="T120" fmla="*/ 305111 w 224"/>
                <a:gd name="T121" fmla="*/ 233958 h 256"/>
                <a:gd name="T122" fmla="*/ 344062 w 224"/>
                <a:gd name="T123" fmla="*/ 233958 h 256"/>
                <a:gd name="T124" fmla="*/ 344062 w 224"/>
                <a:gd name="T125" fmla="*/ 396429 h 25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4" h="256">
                  <a:moveTo>
                    <a:pt x="212" y="132"/>
                  </a:moveTo>
                  <a:cubicBezTo>
                    <a:pt x="188" y="132"/>
                    <a:pt x="188" y="132"/>
                    <a:pt x="188" y="132"/>
                  </a:cubicBezTo>
                  <a:cubicBezTo>
                    <a:pt x="181" y="132"/>
                    <a:pt x="176" y="127"/>
                    <a:pt x="176" y="120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65"/>
                    <a:pt x="181" y="60"/>
                    <a:pt x="188" y="60"/>
                  </a:cubicBezTo>
                  <a:cubicBezTo>
                    <a:pt x="212" y="60"/>
                    <a:pt x="212" y="60"/>
                    <a:pt x="212" y="60"/>
                  </a:cubicBezTo>
                  <a:cubicBezTo>
                    <a:pt x="219" y="60"/>
                    <a:pt x="224" y="65"/>
                    <a:pt x="224" y="72"/>
                  </a:cubicBezTo>
                  <a:cubicBezTo>
                    <a:pt x="224" y="120"/>
                    <a:pt x="224" y="120"/>
                    <a:pt x="224" y="120"/>
                  </a:cubicBezTo>
                  <a:cubicBezTo>
                    <a:pt x="224" y="127"/>
                    <a:pt x="219" y="132"/>
                    <a:pt x="212" y="132"/>
                  </a:cubicBezTo>
                  <a:moveTo>
                    <a:pt x="188" y="12"/>
                  </a:moveTo>
                  <a:cubicBezTo>
                    <a:pt x="188" y="5"/>
                    <a:pt x="193" y="0"/>
                    <a:pt x="200" y="0"/>
                  </a:cubicBezTo>
                  <a:cubicBezTo>
                    <a:pt x="207" y="0"/>
                    <a:pt x="212" y="5"/>
                    <a:pt x="212" y="12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188" y="48"/>
                    <a:pt x="188" y="48"/>
                    <a:pt x="188" y="48"/>
                  </a:cubicBezTo>
                  <a:lnTo>
                    <a:pt x="188" y="12"/>
                  </a:lnTo>
                  <a:close/>
                  <a:moveTo>
                    <a:pt x="124" y="196"/>
                  </a:moveTo>
                  <a:cubicBezTo>
                    <a:pt x="100" y="196"/>
                    <a:pt x="100" y="196"/>
                    <a:pt x="100" y="196"/>
                  </a:cubicBezTo>
                  <a:cubicBezTo>
                    <a:pt x="93" y="196"/>
                    <a:pt x="88" y="191"/>
                    <a:pt x="88" y="184"/>
                  </a:cubicBezTo>
                  <a:cubicBezTo>
                    <a:pt x="88" y="136"/>
                    <a:pt x="88" y="136"/>
                    <a:pt x="88" y="136"/>
                  </a:cubicBezTo>
                  <a:cubicBezTo>
                    <a:pt x="88" y="129"/>
                    <a:pt x="93" y="124"/>
                    <a:pt x="100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31" y="124"/>
                    <a:pt x="136" y="129"/>
                    <a:pt x="136" y="136"/>
                  </a:cubicBezTo>
                  <a:cubicBezTo>
                    <a:pt x="136" y="184"/>
                    <a:pt x="136" y="184"/>
                    <a:pt x="136" y="184"/>
                  </a:cubicBezTo>
                  <a:cubicBezTo>
                    <a:pt x="136" y="191"/>
                    <a:pt x="131" y="196"/>
                    <a:pt x="124" y="196"/>
                  </a:cubicBezTo>
                  <a:moveTo>
                    <a:pt x="100" y="12"/>
                  </a:moveTo>
                  <a:cubicBezTo>
                    <a:pt x="100" y="5"/>
                    <a:pt x="105" y="0"/>
                    <a:pt x="112" y="0"/>
                  </a:cubicBezTo>
                  <a:cubicBezTo>
                    <a:pt x="119" y="0"/>
                    <a:pt x="124" y="5"/>
                    <a:pt x="124" y="12"/>
                  </a:cubicBezTo>
                  <a:cubicBezTo>
                    <a:pt x="124" y="112"/>
                    <a:pt x="124" y="112"/>
                    <a:pt x="124" y="112"/>
                  </a:cubicBezTo>
                  <a:cubicBezTo>
                    <a:pt x="100" y="112"/>
                    <a:pt x="100" y="112"/>
                    <a:pt x="100" y="112"/>
                  </a:cubicBezTo>
                  <a:lnTo>
                    <a:pt x="100" y="12"/>
                  </a:lnTo>
                  <a:close/>
                  <a:moveTo>
                    <a:pt x="36" y="164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5" y="164"/>
                    <a:pt x="0" y="159"/>
                    <a:pt x="0" y="152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97"/>
                    <a:pt x="5" y="92"/>
                    <a:pt x="12" y="92"/>
                  </a:cubicBezTo>
                  <a:cubicBezTo>
                    <a:pt x="36" y="92"/>
                    <a:pt x="36" y="92"/>
                    <a:pt x="36" y="92"/>
                  </a:cubicBezTo>
                  <a:cubicBezTo>
                    <a:pt x="43" y="92"/>
                    <a:pt x="48" y="97"/>
                    <a:pt x="48" y="104"/>
                  </a:cubicBezTo>
                  <a:cubicBezTo>
                    <a:pt x="48" y="152"/>
                    <a:pt x="48" y="152"/>
                    <a:pt x="48" y="152"/>
                  </a:cubicBezTo>
                  <a:cubicBezTo>
                    <a:pt x="48" y="159"/>
                    <a:pt x="43" y="164"/>
                    <a:pt x="36" y="164"/>
                  </a:cubicBezTo>
                  <a:moveTo>
                    <a:pt x="12" y="12"/>
                  </a:moveTo>
                  <a:cubicBezTo>
                    <a:pt x="12" y="5"/>
                    <a:pt x="17" y="0"/>
                    <a:pt x="24" y="0"/>
                  </a:cubicBezTo>
                  <a:cubicBezTo>
                    <a:pt x="31" y="0"/>
                    <a:pt x="36" y="5"/>
                    <a:pt x="36" y="12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12" y="80"/>
                    <a:pt x="12" y="80"/>
                    <a:pt x="12" y="80"/>
                  </a:cubicBezTo>
                  <a:lnTo>
                    <a:pt x="12" y="12"/>
                  </a:lnTo>
                  <a:close/>
                  <a:moveTo>
                    <a:pt x="36" y="244"/>
                  </a:moveTo>
                  <a:cubicBezTo>
                    <a:pt x="36" y="251"/>
                    <a:pt x="31" y="256"/>
                    <a:pt x="24" y="256"/>
                  </a:cubicBezTo>
                  <a:cubicBezTo>
                    <a:pt x="17" y="256"/>
                    <a:pt x="12" y="251"/>
                    <a:pt x="12" y="24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36" y="176"/>
                    <a:pt x="36" y="176"/>
                    <a:pt x="36" y="176"/>
                  </a:cubicBezTo>
                  <a:lnTo>
                    <a:pt x="36" y="244"/>
                  </a:lnTo>
                  <a:close/>
                  <a:moveTo>
                    <a:pt x="124" y="244"/>
                  </a:moveTo>
                  <a:cubicBezTo>
                    <a:pt x="124" y="251"/>
                    <a:pt x="119" y="256"/>
                    <a:pt x="112" y="256"/>
                  </a:cubicBezTo>
                  <a:cubicBezTo>
                    <a:pt x="105" y="256"/>
                    <a:pt x="100" y="251"/>
                    <a:pt x="100" y="244"/>
                  </a:cubicBezTo>
                  <a:cubicBezTo>
                    <a:pt x="100" y="208"/>
                    <a:pt x="100" y="208"/>
                    <a:pt x="100" y="208"/>
                  </a:cubicBezTo>
                  <a:cubicBezTo>
                    <a:pt x="124" y="208"/>
                    <a:pt x="124" y="208"/>
                    <a:pt x="124" y="208"/>
                  </a:cubicBezTo>
                  <a:lnTo>
                    <a:pt x="124" y="244"/>
                  </a:lnTo>
                  <a:close/>
                  <a:moveTo>
                    <a:pt x="212" y="244"/>
                  </a:moveTo>
                  <a:cubicBezTo>
                    <a:pt x="212" y="251"/>
                    <a:pt x="207" y="256"/>
                    <a:pt x="200" y="256"/>
                  </a:cubicBezTo>
                  <a:cubicBezTo>
                    <a:pt x="193" y="256"/>
                    <a:pt x="188" y="251"/>
                    <a:pt x="188" y="244"/>
                  </a:cubicBezTo>
                  <a:cubicBezTo>
                    <a:pt x="188" y="144"/>
                    <a:pt x="188" y="144"/>
                    <a:pt x="188" y="144"/>
                  </a:cubicBezTo>
                  <a:cubicBezTo>
                    <a:pt x="212" y="144"/>
                    <a:pt x="212" y="144"/>
                    <a:pt x="212" y="144"/>
                  </a:cubicBezTo>
                  <a:lnTo>
                    <a:pt x="212" y="2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84"/>
            <p:cNvSpPr>
              <a:spLocks noEditPoints="1"/>
            </p:cNvSpPr>
            <p:nvPr/>
          </p:nvSpPr>
          <p:spPr bwMode="auto">
            <a:xfrm>
              <a:off x="3463925" y="177800"/>
              <a:ext cx="77788" cy="325438"/>
            </a:xfrm>
            <a:custGeom>
              <a:avLst/>
              <a:gdLst>
                <a:gd name="T0" fmla="*/ 0 w 48"/>
                <a:gd name="T1" fmla="*/ 286385 h 200"/>
                <a:gd name="T2" fmla="*/ 38894 w 48"/>
                <a:gd name="T3" fmla="*/ 247333 h 200"/>
                <a:gd name="T4" fmla="*/ 77788 w 48"/>
                <a:gd name="T5" fmla="*/ 286385 h 200"/>
                <a:gd name="T6" fmla="*/ 38894 w 48"/>
                <a:gd name="T7" fmla="*/ 325438 h 200"/>
                <a:gd name="T8" fmla="*/ 0 w 48"/>
                <a:gd name="T9" fmla="*/ 286385 h 200"/>
                <a:gd name="T10" fmla="*/ 0 w 48"/>
                <a:gd name="T11" fmla="*/ 162719 h 200"/>
                <a:gd name="T12" fmla="*/ 38894 w 48"/>
                <a:gd name="T13" fmla="*/ 123666 h 200"/>
                <a:gd name="T14" fmla="*/ 77788 w 48"/>
                <a:gd name="T15" fmla="*/ 162719 h 200"/>
                <a:gd name="T16" fmla="*/ 38894 w 48"/>
                <a:gd name="T17" fmla="*/ 201772 h 200"/>
                <a:gd name="T18" fmla="*/ 0 w 48"/>
                <a:gd name="T19" fmla="*/ 162719 h 200"/>
                <a:gd name="T20" fmla="*/ 0 w 48"/>
                <a:gd name="T21" fmla="*/ 39053 h 200"/>
                <a:gd name="T22" fmla="*/ 38894 w 48"/>
                <a:gd name="T23" fmla="*/ 0 h 200"/>
                <a:gd name="T24" fmla="*/ 77788 w 48"/>
                <a:gd name="T25" fmla="*/ 39053 h 200"/>
                <a:gd name="T26" fmla="*/ 38894 w 48"/>
                <a:gd name="T27" fmla="*/ 78105 h 200"/>
                <a:gd name="T28" fmla="*/ 0 w 48"/>
                <a:gd name="T29" fmla="*/ 39053 h 20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" h="200">
                  <a:moveTo>
                    <a:pt x="0" y="176"/>
                  </a:moveTo>
                  <a:cubicBezTo>
                    <a:pt x="0" y="163"/>
                    <a:pt x="11" y="152"/>
                    <a:pt x="24" y="152"/>
                  </a:cubicBezTo>
                  <a:cubicBezTo>
                    <a:pt x="37" y="152"/>
                    <a:pt x="48" y="163"/>
                    <a:pt x="48" y="176"/>
                  </a:cubicBezTo>
                  <a:cubicBezTo>
                    <a:pt x="48" y="189"/>
                    <a:pt x="37" y="200"/>
                    <a:pt x="24" y="200"/>
                  </a:cubicBezTo>
                  <a:cubicBezTo>
                    <a:pt x="11" y="200"/>
                    <a:pt x="0" y="189"/>
                    <a:pt x="0" y="176"/>
                  </a:cubicBezTo>
                  <a:moveTo>
                    <a:pt x="0" y="100"/>
                  </a:moveTo>
                  <a:cubicBezTo>
                    <a:pt x="0" y="87"/>
                    <a:pt x="11" y="76"/>
                    <a:pt x="24" y="76"/>
                  </a:cubicBezTo>
                  <a:cubicBezTo>
                    <a:pt x="37" y="76"/>
                    <a:pt x="48" y="87"/>
                    <a:pt x="48" y="100"/>
                  </a:cubicBezTo>
                  <a:cubicBezTo>
                    <a:pt x="48" y="113"/>
                    <a:pt x="37" y="124"/>
                    <a:pt x="24" y="124"/>
                  </a:cubicBezTo>
                  <a:cubicBezTo>
                    <a:pt x="11" y="124"/>
                    <a:pt x="0" y="113"/>
                    <a:pt x="0" y="100"/>
                  </a:cubicBezTo>
                  <a:moveTo>
                    <a:pt x="0" y="24"/>
                  </a:move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ubicBezTo>
                    <a:pt x="11" y="48"/>
                    <a:pt x="0" y="37"/>
                    <a:pt x="0" y="2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85"/>
            <p:cNvSpPr>
              <a:spLocks noEditPoints="1"/>
            </p:cNvSpPr>
            <p:nvPr/>
          </p:nvSpPr>
          <p:spPr bwMode="auto">
            <a:xfrm>
              <a:off x="2566988" y="163513"/>
              <a:ext cx="415925" cy="352425"/>
            </a:xfrm>
            <a:custGeom>
              <a:avLst/>
              <a:gdLst>
                <a:gd name="T0" fmla="*/ 396429 w 256"/>
                <a:gd name="T1" fmla="*/ 39158 h 216"/>
                <a:gd name="T2" fmla="*/ 19496 w 256"/>
                <a:gd name="T3" fmla="*/ 39158 h 216"/>
                <a:gd name="T4" fmla="*/ 0 w 256"/>
                <a:gd name="T5" fmla="*/ 19579 h 216"/>
                <a:gd name="T6" fmla="*/ 19496 w 256"/>
                <a:gd name="T7" fmla="*/ 0 h 216"/>
                <a:gd name="T8" fmla="*/ 396429 w 256"/>
                <a:gd name="T9" fmla="*/ 0 h 216"/>
                <a:gd name="T10" fmla="*/ 415925 w 256"/>
                <a:gd name="T11" fmla="*/ 19579 h 216"/>
                <a:gd name="T12" fmla="*/ 396429 w 256"/>
                <a:gd name="T13" fmla="*/ 39158 h 216"/>
                <a:gd name="T14" fmla="*/ 136475 w 256"/>
                <a:gd name="T15" fmla="*/ 143581 h 216"/>
                <a:gd name="T16" fmla="*/ 136475 w 256"/>
                <a:gd name="T17" fmla="*/ 143581 h 216"/>
                <a:gd name="T18" fmla="*/ 97482 w 256"/>
                <a:gd name="T19" fmla="*/ 143581 h 216"/>
                <a:gd name="T20" fmla="*/ 77986 w 256"/>
                <a:gd name="T21" fmla="*/ 124001 h 216"/>
                <a:gd name="T22" fmla="*/ 97482 w 256"/>
                <a:gd name="T23" fmla="*/ 104422 h 216"/>
                <a:gd name="T24" fmla="*/ 181967 w 256"/>
                <a:gd name="T25" fmla="*/ 104422 h 216"/>
                <a:gd name="T26" fmla="*/ 201464 w 256"/>
                <a:gd name="T27" fmla="*/ 104422 h 216"/>
                <a:gd name="T28" fmla="*/ 285948 w 256"/>
                <a:gd name="T29" fmla="*/ 104422 h 216"/>
                <a:gd name="T30" fmla="*/ 396429 w 256"/>
                <a:gd name="T31" fmla="*/ 104422 h 216"/>
                <a:gd name="T32" fmla="*/ 415925 w 256"/>
                <a:gd name="T33" fmla="*/ 124001 h 216"/>
                <a:gd name="T34" fmla="*/ 396429 w 256"/>
                <a:gd name="T35" fmla="*/ 143581 h 216"/>
                <a:gd name="T36" fmla="*/ 285948 w 256"/>
                <a:gd name="T37" fmla="*/ 143581 h 216"/>
                <a:gd name="T38" fmla="*/ 136475 w 256"/>
                <a:gd name="T39" fmla="*/ 143581 h 216"/>
                <a:gd name="T40" fmla="*/ 19496 w 256"/>
                <a:gd name="T41" fmla="*/ 208844 h 216"/>
                <a:gd name="T42" fmla="*/ 396429 w 256"/>
                <a:gd name="T43" fmla="*/ 208844 h 216"/>
                <a:gd name="T44" fmla="*/ 415925 w 256"/>
                <a:gd name="T45" fmla="*/ 228424 h 216"/>
                <a:gd name="T46" fmla="*/ 396429 w 256"/>
                <a:gd name="T47" fmla="*/ 248003 h 216"/>
                <a:gd name="T48" fmla="*/ 19496 w 256"/>
                <a:gd name="T49" fmla="*/ 248003 h 216"/>
                <a:gd name="T50" fmla="*/ 0 w 256"/>
                <a:gd name="T51" fmla="*/ 228424 h 216"/>
                <a:gd name="T52" fmla="*/ 19496 w 256"/>
                <a:gd name="T53" fmla="*/ 208844 h 216"/>
                <a:gd name="T54" fmla="*/ 136475 w 256"/>
                <a:gd name="T55" fmla="*/ 313267 h 216"/>
                <a:gd name="T56" fmla="*/ 201464 w 256"/>
                <a:gd name="T57" fmla="*/ 313267 h 216"/>
                <a:gd name="T58" fmla="*/ 285948 w 256"/>
                <a:gd name="T59" fmla="*/ 313267 h 216"/>
                <a:gd name="T60" fmla="*/ 396429 w 256"/>
                <a:gd name="T61" fmla="*/ 313267 h 216"/>
                <a:gd name="T62" fmla="*/ 415925 w 256"/>
                <a:gd name="T63" fmla="*/ 332846 h 216"/>
                <a:gd name="T64" fmla="*/ 396429 w 256"/>
                <a:gd name="T65" fmla="*/ 352425 h 216"/>
                <a:gd name="T66" fmla="*/ 201464 w 256"/>
                <a:gd name="T67" fmla="*/ 352425 h 216"/>
                <a:gd name="T68" fmla="*/ 136475 w 256"/>
                <a:gd name="T69" fmla="*/ 352425 h 216"/>
                <a:gd name="T70" fmla="*/ 116979 w 256"/>
                <a:gd name="T71" fmla="*/ 332846 h 216"/>
                <a:gd name="T72" fmla="*/ 136475 w 256"/>
                <a:gd name="T73" fmla="*/ 313267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84" y="88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3" y="88"/>
                    <a:pt x="48" y="83"/>
                    <a:pt x="48" y="76"/>
                  </a:cubicBezTo>
                  <a:cubicBezTo>
                    <a:pt x="48" y="69"/>
                    <a:pt x="53" y="64"/>
                    <a:pt x="60" y="64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76" y="64"/>
                    <a:pt x="176" y="64"/>
                    <a:pt x="176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51" y="64"/>
                    <a:pt x="256" y="69"/>
                    <a:pt x="256" y="76"/>
                  </a:cubicBezTo>
                  <a:cubicBezTo>
                    <a:pt x="256" y="83"/>
                    <a:pt x="251" y="88"/>
                    <a:pt x="244" y="88"/>
                  </a:cubicBezTo>
                  <a:cubicBezTo>
                    <a:pt x="176" y="88"/>
                    <a:pt x="176" y="88"/>
                    <a:pt x="176" y="88"/>
                  </a:cubicBezTo>
                  <a:lnTo>
                    <a:pt x="84" y="88"/>
                  </a:lnTo>
                  <a:close/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84" y="192"/>
                  </a:moveTo>
                  <a:cubicBezTo>
                    <a:pt x="124" y="192"/>
                    <a:pt x="124" y="192"/>
                    <a:pt x="124" y="192"/>
                  </a:cubicBezTo>
                  <a:cubicBezTo>
                    <a:pt x="176" y="192"/>
                    <a:pt x="176" y="192"/>
                    <a:pt x="176" y="192"/>
                  </a:cubicBez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77" y="216"/>
                    <a:pt x="72" y="211"/>
                    <a:pt x="72" y="204"/>
                  </a:cubicBezTo>
                  <a:cubicBezTo>
                    <a:pt x="72" y="197"/>
                    <a:pt x="77" y="192"/>
                    <a:pt x="84" y="1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86"/>
            <p:cNvSpPr>
              <a:spLocks noEditPoints="1"/>
            </p:cNvSpPr>
            <p:nvPr/>
          </p:nvSpPr>
          <p:spPr bwMode="auto">
            <a:xfrm>
              <a:off x="1838325" y="163513"/>
              <a:ext cx="415925" cy="352425"/>
            </a:xfrm>
            <a:custGeom>
              <a:avLst/>
              <a:gdLst>
                <a:gd name="T0" fmla="*/ 396429 w 256"/>
                <a:gd name="T1" fmla="*/ 39158 h 216"/>
                <a:gd name="T2" fmla="*/ 19496 w 256"/>
                <a:gd name="T3" fmla="*/ 39158 h 216"/>
                <a:gd name="T4" fmla="*/ 0 w 256"/>
                <a:gd name="T5" fmla="*/ 19579 h 216"/>
                <a:gd name="T6" fmla="*/ 19496 w 256"/>
                <a:gd name="T7" fmla="*/ 0 h 216"/>
                <a:gd name="T8" fmla="*/ 396429 w 256"/>
                <a:gd name="T9" fmla="*/ 0 h 216"/>
                <a:gd name="T10" fmla="*/ 415925 w 256"/>
                <a:gd name="T11" fmla="*/ 19579 h 216"/>
                <a:gd name="T12" fmla="*/ 396429 w 256"/>
                <a:gd name="T13" fmla="*/ 39158 h 216"/>
                <a:gd name="T14" fmla="*/ 279450 w 256"/>
                <a:gd name="T15" fmla="*/ 143581 h 216"/>
                <a:gd name="T16" fmla="*/ 279450 w 256"/>
                <a:gd name="T17" fmla="*/ 143581 h 216"/>
                <a:gd name="T18" fmla="*/ 246955 w 256"/>
                <a:gd name="T19" fmla="*/ 143581 h 216"/>
                <a:gd name="T20" fmla="*/ 168970 w 256"/>
                <a:gd name="T21" fmla="*/ 143581 h 216"/>
                <a:gd name="T22" fmla="*/ 136475 w 256"/>
                <a:gd name="T23" fmla="*/ 143581 h 216"/>
                <a:gd name="T24" fmla="*/ 136475 w 256"/>
                <a:gd name="T25" fmla="*/ 143581 h 216"/>
                <a:gd name="T26" fmla="*/ 97482 w 256"/>
                <a:gd name="T27" fmla="*/ 143581 h 216"/>
                <a:gd name="T28" fmla="*/ 77986 w 256"/>
                <a:gd name="T29" fmla="*/ 124001 h 216"/>
                <a:gd name="T30" fmla="*/ 97482 w 256"/>
                <a:gd name="T31" fmla="*/ 104422 h 216"/>
                <a:gd name="T32" fmla="*/ 318443 w 256"/>
                <a:gd name="T33" fmla="*/ 104422 h 216"/>
                <a:gd name="T34" fmla="*/ 337939 w 256"/>
                <a:gd name="T35" fmla="*/ 124001 h 216"/>
                <a:gd name="T36" fmla="*/ 318443 w 256"/>
                <a:gd name="T37" fmla="*/ 143581 h 216"/>
                <a:gd name="T38" fmla="*/ 279450 w 256"/>
                <a:gd name="T39" fmla="*/ 143581 h 216"/>
                <a:gd name="T40" fmla="*/ 19496 w 256"/>
                <a:gd name="T41" fmla="*/ 208844 h 216"/>
                <a:gd name="T42" fmla="*/ 396429 w 256"/>
                <a:gd name="T43" fmla="*/ 208844 h 216"/>
                <a:gd name="T44" fmla="*/ 415925 w 256"/>
                <a:gd name="T45" fmla="*/ 228424 h 216"/>
                <a:gd name="T46" fmla="*/ 396429 w 256"/>
                <a:gd name="T47" fmla="*/ 248003 h 216"/>
                <a:gd name="T48" fmla="*/ 19496 w 256"/>
                <a:gd name="T49" fmla="*/ 248003 h 216"/>
                <a:gd name="T50" fmla="*/ 0 w 256"/>
                <a:gd name="T51" fmla="*/ 228424 h 216"/>
                <a:gd name="T52" fmla="*/ 19496 w 256"/>
                <a:gd name="T53" fmla="*/ 208844 h 216"/>
                <a:gd name="T54" fmla="*/ 136475 w 256"/>
                <a:gd name="T55" fmla="*/ 313267 h 216"/>
                <a:gd name="T56" fmla="*/ 175468 w 256"/>
                <a:gd name="T57" fmla="*/ 313267 h 216"/>
                <a:gd name="T58" fmla="*/ 201464 w 256"/>
                <a:gd name="T59" fmla="*/ 313267 h 216"/>
                <a:gd name="T60" fmla="*/ 214461 w 256"/>
                <a:gd name="T61" fmla="*/ 313267 h 216"/>
                <a:gd name="T62" fmla="*/ 246955 w 256"/>
                <a:gd name="T63" fmla="*/ 313267 h 216"/>
                <a:gd name="T64" fmla="*/ 279450 w 256"/>
                <a:gd name="T65" fmla="*/ 313267 h 216"/>
                <a:gd name="T66" fmla="*/ 298946 w 256"/>
                <a:gd name="T67" fmla="*/ 332846 h 216"/>
                <a:gd name="T68" fmla="*/ 279450 w 256"/>
                <a:gd name="T69" fmla="*/ 352425 h 216"/>
                <a:gd name="T70" fmla="*/ 246955 w 256"/>
                <a:gd name="T71" fmla="*/ 352425 h 216"/>
                <a:gd name="T72" fmla="*/ 214461 w 256"/>
                <a:gd name="T73" fmla="*/ 352425 h 216"/>
                <a:gd name="T74" fmla="*/ 201464 w 256"/>
                <a:gd name="T75" fmla="*/ 352425 h 216"/>
                <a:gd name="T76" fmla="*/ 175468 w 256"/>
                <a:gd name="T77" fmla="*/ 352425 h 216"/>
                <a:gd name="T78" fmla="*/ 136475 w 256"/>
                <a:gd name="T79" fmla="*/ 352425 h 216"/>
                <a:gd name="T80" fmla="*/ 116979 w 256"/>
                <a:gd name="T81" fmla="*/ 332846 h 216"/>
                <a:gd name="T82" fmla="*/ 136475 w 256"/>
                <a:gd name="T83" fmla="*/ 313267 h 2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72" y="88"/>
                  </a:moveTo>
                  <a:cubicBezTo>
                    <a:pt x="172" y="88"/>
                    <a:pt x="172" y="88"/>
                    <a:pt x="172" y="88"/>
                  </a:cubicBezTo>
                  <a:cubicBezTo>
                    <a:pt x="152" y="88"/>
                    <a:pt x="152" y="88"/>
                    <a:pt x="152" y="88"/>
                  </a:cubicBezTo>
                  <a:cubicBezTo>
                    <a:pt x="104" y="88"/>
                    <a:pt x="104" y="88"/>
                    <a:pt x="10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60" y="88"/>
                    <a:pt x="60" y="88"/>
                    <a:pt x="60" y="88"/>
                  </a:cubicBezTo>
                  <a:cubicBezTo>
                    <a:pt x="53" y="88"/>
                    <a:pt x="48" y="83"/>
                    <a:pt x="48" y="76"/>
                  </a:cubicBezTo>
                  <a:cubicBezTo>
                    <a:pt x="48" y="69"/>
                    <a:pt x="53" y="64"/>
                    <a:pt x="60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lnTo>
                    <a:pt x="172" y="88"/>
                  </a:lnTo>
                  <a:close/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84" y="192"/>
                  </a:moveTo>
                  <a:cubicBezTo>
                    <a:pt x="108" y="192"/>
                    <a:pt x="108" y="192"/>
                    <a:pt x="108" y="192"/>
                  </a:cubicBezTo>
                  <a:cubicBezTo>
                    <a:pt x="124" y="192"/>
                    <a:pt x="124" y="192"/>
                    <a:pt x="124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52" y="216"/>
                    <a:pt x="152" y="216"/>
                    <a:pt x="15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4" y="216"/>
                    <a:pt x="124" y="216"/>
                    <a:pt x="124" y="216"/>
                  </a:cubicBezTo>
                  <a:cubicBezTo>
                    <a:pt x="108" y="216"/>
                    <a:pt x="108" y="216"/>
                    <a:pt x="108" y="216"/>
                  </a:cubicBezTo>
                  <a:cubicBezTo>
                    <a:pt x="84" y="216"/>
                    <a:pt x="84" y="216"/>
                    <a:pt x="84" y="216"/>
                  </a:cubicBezTo>
                  <a:cubicBezTo>
                    <a:pt x="77" y="216"/>
                    <a:pt x="72" y="211"/>
                    <a:pt x="72" y="204"/>
                  </a:cubicBezTo>
                  <a:cubicBezTo>
                    <a:pt x="72" y="197"/>
                    <a:pt x="77" y="192"/>
                    <a:pt x="84" y="1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7"/>
            <p:cNvSpPr>
              <a:spLocks noEditPoints="1"/>
            </p:cNvSpPr>
            <p:nvPr/>
          </p:nvSpPr>
          <p:spPr bwMode="auto">
            <a:xfrm>
              <a:off x="1109663" y="163513"/>
              <a:ext cx="415925" cy="352425"/>
            </a:xfrm>
            <a:custGeom>
              <a:avLst/>
              <a:gdLst>
                <a:gd name="T0" fmla="*/ 396429 w 256"/>
                <a:gd name="T1" fmla="*/ 39158 h 216"/>
                <a:gd name="T2" fmla="*/ 19496 w 256"/>
                <a:gd name="T3" fmla="*/ 39158 h 216"/>
                <a:gd name="T4" fmla="*/ 0 w 256"/>
                <a:gd name="T5" fmla="*/ 19579 h 216"/>
                <a:gd name="T6" fmla="*/ 19496 w 256"/>
                <a:gd name="T7" fmla="*/ 0 h 216"/>
                <a:gd name="T8" fmla="*/ 396429 w 256"/>
                <a:gd name="T9" fmla="*/ 0 h 216"/>
                <a:gd name="T10" fmla="*/ 415925 w 256"/>
                <a:gd name="T11" fmla="*/ 19579 h 216"/>
                <a:gd name="T12" fmla="*/ 396429 w 256"/>
                <a:gd name="T13" fmla="*/ 39158 h 216"/>
                <a:gd name="T14" fmla="*/ 19496 w 256"/>
                <a:gd name="T15" fmla="*/ 104422 h 216"/>
                <a:gd name="T16" fmla="*/ 129977 w 256"/>
                <a:gd name="T17" fmla="*/ 104422 h 216"/>
                <a:gd name="T18" fmla="*/ 214461 w 256"/>
                <a:gd name="T19" fmla="*/ 104422 h 216"/>
                <a:gd name="T20" fmla="*/ 233958 w 256"/>
                <a:gd name="T21" fmla="*/ 104422 h 216"/>
                <a:gd name="T22" fmla="*/ 318443 w 256"/>
                <a:gd name="T23" fmla="*/ 104422 h 216"/>
                <a:gd name="T24" fmla="*/ 337939 w 256"/>
                <a:gd name="T25" fmla="*/ 124001 h 216"/>
                <a:gd name="T26" fmla="*/ 318443 w 256"/>
                <a:gd name="T27" fmla="*/ 143581 h 216"/>
                <a:gd name="T28" fmla="*/ 279450 w 256"/>
                <a:gd name="T29" fmla="*/ 143581 h 216"/>
                <a:gd name="T30" fmla="*/ 279450 w 256"/>
                <a:gd name="T31" fmla="*/ 143581 h 216"/>
                <a:gd name="T32" fmla="*/ 129977 w 256"/>
                <a:gd name="T33" fmla="*/ 143581 h 216"/>
                <a:gd name="T34" fmla="*/ 19496 w 256"/>
                <a:gd name="T35" fmla="*/ 143581 h 216"/>
                <a:gd name="T36" fmla="*/ 0 w 256"/>
                <a:gd name="T37" fmla="*/ 124001 h 216"/>
                <a:gd name="T38" fmla="*/ 19496 w 256"/>
                <a:gd name="T39" fmla="*/ 104422 h 216"/>
                <a:gd name="T40" fmla="*/ 19496 w 256"/>
                <a:gd name="T41" fmla="*/ 208844 h 216"/>
                <a:gd name="T42" fmla="*/ 396429 w 256"/>
                <a:gd name="T43" fmla="*/ 208844 h 216"/>
                <a:gd name="T44" fmla="*/ 415925 w 256"/>
                <a:gd name="T45" fmla="*/ 228424 h 216"/>
                <a:gd name="T46" fmla="*/ 396429 w 256"/>
                <a:gd name="T47" fmla="*/ 248003 h 216"/>
                <a:gd name="T48" fmla="*/ 19496 w 256"/>
                <a:gd name="T49" fmla="*/ 248003 h 216"/>
                <a:gd name="T50" fmla="*/ 0 w 256"/>
                <a:gd name="T51" fmla="*/ 228424 h 216"/>
                <a:gd name="T52" fmla="*/ 19496 w 256"/>
                <a:gd name="T53" fmla="*/ 208844 h 216"/>
                <a:gd name="T54" fmla="*/ 19496 w 256"/>
                <a:gd name="T55" fmla="*/ 313267 h 216"/>
                <a:gd name="T56" fmla="*/ 129977 w 256"/>
                <a:gd name="T57" fmla="*/ 313267 h 216"/>
                <a:gd name="T58" fmla="*/ 214461 w 256"/>
                <a:gd name="T59" fmla="*/ 313267 h 216"/>
                <a:gd name="T60" fmla="*/ 279450 w 256"/>
                <a:gd name="T61" fmla="*/ 313267 h 216"/>
                <a:gd name="T62" fmla="*/ 298946 w 256"/>
                <a:gd name="T63" fmla="*/ 332846 h 216"/>
                <a:gd name="T64" fmla="*/ 279450 w 256"/>
                <a:gd name="T65" fmla="*/ 352425 h 216"/>
                <a:gd name="T66" fmla="*/ 214461 w 256"/>
                <a:gd name="T67" fmla="*/ 352425 h 216"/>
                <a:gd name="T68" fmla="*/ 19496 w 256"/>
                <a:gd name="T69" fmla="*/ 352425 h 216"/>
                <a:gd name="T70" fmla="*/ 0 w 256"/>
                <a:gd name="T71" fmla="*/ 332846 h 216"/>
                <a:gd name="T72" fmla="*/ 19496 w 256"/>
                <a:gd name="T73" fmla="*/ 313267 h 21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56" h="216"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64"/>
                  </a:moveTo>
                  <a:cubicBezTo>
                    <a:pt x="80" y="64"/>
                    <a:pt x="80" y="64"/>
                    <a:pt x="80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44" y="64"/>
                    <a:pt x="144" y="64"/>
                    <a:pt x="144" y="64"/>
                  </a:cubicBezTo>
                  <a:cubicBezTo>
                    <a:pt x="196" y="64"/>
                    <a:pt x="196" y="64"/>
                    <a:pt x="196" y="64"/>
                  </a:cubicBezTo>
                  <a:cubicBezTo>
                    <a:pt x="203" y="64"/>
                    <a:pt x="208" y="69"/>
                    <a:pt x="208" y="76"/>
                  </a:cubicBezTo>
                  <a:cubicBezTo>
                    <a:pt x="208" y="83"/>
                    <a:pt x="203" y="88"/>
                    <a:pt x="196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80" y="88"/>
                    <a:pt x="80" y="88"/>
                    <a:pt x="80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moveTo>
                    <a:pt x="12" y="192"/>
                  </a:moveTo>
                  <a:cubicBezTo>
                    <a:pt x="80" y="192"/>
                    <a:pt x="80" y="192"/>
                    <a:pt x="80" y="192"/>
                  </a:cubicBezTo>
                  <a:cubicBezTo>
                    <a:pt x="132" y="192"/>
                    <a:pt x="132" y="192"/>
                    <a:pt x="132" y="192"/>
                  </a:cubicBezTo>
                  <a:cubicBezTo>
                    <a:pt x="172" y="192"/>
                    <a:pt x="172" y="192"/>
                    <a:pt x="172" y="192"/>
                  </a:cubicBezTo>
                  <a:cubicBezTo>
                    <a:pt x="179" y="192"/>
                    <a:pt x="184" y="197"/>
                    <a:pt x="184" y="204"/>
                  </a:cubicBezTo>
                  <a:cubicBezTo>
                    <a:pt x="184" y="211"/>
                    <a:pt x="179" y="216"/>
                    <a:pt x="172" y="216"/>
                  </a:cubicBezTo>
                  <a:cubicBezTo>
                    <a:pt x="132" y="216"/>
                    <a:pt x="132" y="216"/>
                    <a:pt x="132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8"/>
            <p:cNvSpPr>
              <a:spLocks noEditPoints="1"/>
            </p:cNvSpPr>
            <p:nvPr/>
          </p:nvSpPr>
          <p:spPr bwMode="auto">
            <a:xfrm>
              <a:off x="381000" y="163513"/>
              <a:ext cx="415925" cy="352425"/>
            </a:xfrm>
            <a:custGeom>
              <a:avLst/>
              <a:gdLst>
                <a:gd name="T0" fmla="*/ 396429 w 256"/>
                <a:gd name="T1" fmla="*/ 248003 h 216"/>
                <a:gd name="T2" fmla="*/ 19496 w 256"/>
                <a:gd name="T3" fmla="*/ 248003 h 216"/>
                <a:gd name="T4" fmla="*/ 0 w 256"/>
                <a:gd name="T5" fmla="*/ 228424 h 216"/>
                <a:gd name="T6" fmla="*/ 19496 w 256"/>
                <a:gd name="T7" fmla="*/ 208844 h 216"/>
                <a:gd name="T8" fmla="*/ 396429 w 256"/>
                <a:gd name="T9" fmla="*/ 208844 h 216"/>
                <a:gd name="T10" fmla="*/ 415925 w 256"/>
                <a:gd name="T11" fmla="*/ 228424 h 216"/>
                <a:gd name="T12" fmla="*/ 396429 w 256"/>
                <a:gd name="T13" fmla="*/ 248003 h 216"/>
                <a:gd name="T14" fmla="*/ 396429 w 256"/>
                <a:gd name="T15" fmla="*/ 143581 h 216"/>
                <a:gd name="T16" fmla="*/ 19496 w 256"/>
                <a:gd name="T17" fmla="*/ 143581 h 216"/>
                <a:gd name="T18" fmla="*/ 0 w 256"/>
                <a:gd name="T19" fmla="*/ 124001 h 216"/>
                <a:gd name="T20" fmla="*/ 19496 w 256"/>
                <a:gd name="T21" fmla="*/ 104422 h 216"/>
                <a:gd name="T22" fmla="*/ 396429 w 256"/>
                <a:gd name="T23" fmla="*/ 104422 h 216"/>
                <a:gd name="T24" fmla="*/ 415925 w 256"/>
                <a:gd name="T25" fmla="*/ 124001 h 216"/>
                <a:gd name="T26" fmla="*/ 396429 w 256"/>
                <a:gd name="T27" fmla="*/ 143581 h 216"/>
                <a:gd name="T28" fmla="*/ 396429 w 256"/>
                <a:gd name="T29" fmla="*/ 39158 h 216"/>
                <a:gd name="T30" fmla="*/ 19496 w 256"/>
                <a:gd name="T31" fmla="*/ 39158 h 216"/>
                <a:gd name="T32" fmla="*/ 0 w 256"/>
                <a:gd name="T33" fmla="*/ 19579 h 216"/>
                <a:gd name="T34" fmla="*/ 19496 w 256"/>
                <a:gd name="T35" fmla="*/ 0 h 216"/>
                <a:gd name="T36" fmla="*/ 396429 w 256"/>
                <a:gd name="T37" fmla="*/ 0 h 216"/>
                <a:gd name="T38" fmla="*/ 415925 w 256"/>
                <a:gd name="T39" fmla="*/ 19579 h 216"/>
                <a:gd name="T40" fmla="*/ 396429 w 256"/>
                <a:gd name="T41" fmla="*/ 39158 h 216"/>
                <a:gd name="T42" fmla="*/ 19496 w 256"/>
                <a:gd name="T43" fmla="*/ 313267 h 216"/>
                <a:gd name="T44" fmla="*/ 396429 w 256"/>
                <a:gd name="T45" fmla="*/ 313267 h 216"/>
                <a:gd name="T46" fmla="*/ 415925 w 256"/>
                <a:gd name="T47" fmla="*/ 332846 h 216"/>
                <a:gd name="T48" fmla="*/ 396429 w 256"/>
                <a:gd name="T49" fmla="*/ 352425 h 216"/>
                <a:gd name="T50" fmla="*/ 19496 w 256"/>
                <a:gd name="T51" fmla="*/ 352425 h 216"/>
                <a:gd name="T52" fmla="*/ 0 w 256"/>
                <a:gd name="T53" fmla="*/ 332846 h 216"/>
                <a:gd name="T54" fmla="*/ 19496 w 256"/>
                <a:gd name="T55" fmla="*/ 313267 h 21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56" h="216">
                  <a:moveTo>
                    <a:pt x="244" y="152"/>
                  </a:move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moveTo>
                    <a:pt x="244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51" y="64"/>
                    <a:pt x="256" y="69"/>
                    <a:pt x="256" y="76"/>
                  </a:cubicBezTo>
                  <a:cubicBezTo>
                    <a:pt x="256" y="83"/>
                    <a:pt x="251" y="88"/>
                    <a:pt x="244" y="88"/>
                  </a:cubicBezTo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192"/>
                  </a:moveTo>
                  <a:cubicBezTo>
                    <a:pt x="244" y="192"/>
                    <a:pt x="244" y="192"/>
                    <a:pt x="244" y="192"/>
                  </a:cubicBezTo>
                  <a:cubicBezTo>
                    <a:pt x="251" y="192"/>
                    <a:pt x="256" y="197"/>
                    <a:pt x="256" y="204"/>
                  </a:cubicBezTo>
                  <a:cubicBezTo>
                    <a:pt x="256" y="211"/>
                    <a:pt x="251" y="216"/>
                    <a:pt x="244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5" y="216"/>
                    <a:pt x="0" y="211"/>
                    <a:pt x="0" y="204"/>
                  </a:cubicBezTo>
                  <a:cubicBezTo>
                    <a:pt x="0" y="197"/>
                    <a:pt x="5" y="192"/>
                    <a:pt x="12" y="1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4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2"/>
          <p:cNvSpPr>
            <a:spLocks noChangeArrowheads="1"/>
          </p:cNvSpPr>
          <p:nvPr/>
        </p:nvSpPr>
        <p:spPr bwMode="auto">
          <a:xfrm>
            <a:off x="11083587" y="5200138"/>
            <a:ext cx="248422" cy="138654"/>
          </a:xfrm>
          <a:custGeom>
            <a:avLst/>
            <a:gdLst>
              <a:gd name="T0" fmla="*/ 170097 w 472"/>
              <a:gd name="T1" fmla="*/ 0 h 266"/>
              <a:gd name="T2" fmla="*/ 170097 w 472"/>
              <a:gd name="T3" fmla="*/ 0 h 266"/>
              <a:gd name="T4" fmla="*/ 159263 w 472"/>
              <a:gd name="T5" fmla="*/ 0 h 266"/>
              <a:gd name="T6" fmla="*/ 84868 w 472"/>
              <a:gd name="T7" fmla="*/ 79027 h 266"/>
              <a:gd name="T8" fmla="*/ 10473 w 472"/>
              <a:gd name="T9" fmla="*/ 0 h 266"/>
              <a:gd name="T10" fmla="*/ 0 w 472"/>
              <a:gd name="T11" fmla="*/ 0 h 266"/>
              <a:gd name="T12" fmla="*/ 0 w 472"/>
              <a:gd name="T13" fmla="*/ 10370 h 266"/>
              <a:gd name="T14" fmla="*/ 79451 w 472"/>
              <a:gd name="T15" fmla="*/ 94761 h 266"/>
              <a:gd name="T16" fmla="*/ 84868 w 472"/>
              <a:gd name="T17" fmla="*/ 94761 h 266"/>
              <a:gd name="T18" fmla="*/ 90285 w 472"/>
              <a:gd name="T19" fmla="*/ 94761 h 266"/>
              <a:gd name="T20" fmla="*/ 170097 w 472"/>
              <a:gd name="T21" fmla="*/ 10370 h 266"/>
              <a:gd name="T22" fmla="*/ 170097 w 472"/>
              <a:gd name="T23" fmla="*/ 0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0"/>
                </a:moveTo>
                <a:lnTo>
                  <a:pt x="471" y="0"/>
                </a:lnTo>
                <a:cubicBezTo>
                  <a:pt x="456" y="0"/>
                  <a:pt x="441" y="0"/>
                  <a:pt x="441" y="0"/>
                </a:cubicBezTo>
                <a:cubicBezTo>
                  <a:pt x="235" y="221"/>
                  <a:pt x="235" y="221"/>
                  <a:pt x="235" y="221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14" y="0"/>
                  <a:pt x="0" y="0"/>
                </a:cubicBezTo>
                <a:cubicBezTo>
                  <a:pt x="0" y="14"/>
                  <a:pt x="0" y="14"/>
                  <a:pt x="0" y="29"/>
                </a:cubicBezTo>
                <a:cubicBezTo>
                  <a:pt x="220" y="265"/>
                  <a:pt x="220" y="265"/>
                  <a:pt x="220" y="265"/>
                </a:cubicBezTo>
                <a:lnTo>
                  <a:pt x="235" y="265"/>
                </a:lnTo>
                <a:lnTo>
                  <a:pt x="250" y="265"/>
                </a:lnTo>
                <a:cubicBezTo>
                  <a:pt x="471" y="29"/>
                  <a:pt x="471" y="29"/>
                  <a:pt x="471" y="29"/>
                </a:cubicBezTo>
                <a:cubicBezTo>
                  <a:pt x="471" y="14"/>
                  <a:pt x="471" y="14"/>
                  <a:pt x="47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6" name="Freeform 3"/>
          <p:cNvSpPr>
            <a:spLocks noChangeArrowheads="1"/>
          </p:cNvSpPr>
          <p:nvPr/>
        </p:nvSpPr>
        <p:spPr bwMode="auto">
          <a:xfrm>
            <a:off x="10534751" y="5200138"/>
            <a:ext cx="248421" cy="138654"/>
          </a:xfrm>
          <a:custGeom>
            <a:avLst/>
            <a:gdLst>
              <a:gd name="T0" fmla="*/ 170096 w 472"/>
              <a:gd name="T1" fmla="*/ 84034 h 266"/>
              <a:gd name="T2" fmla="*/ 170096 w 472"/>
              <a:gd name="T3" fmla="*/ 84034 h 266"/>
              <a:gd name="T4" fmla="*/ 90646 w 472"/>
              <a:gd name="T5" fmla="*/ 0 h 266"/>
              <a:gd name="T6" fmla="*/ 85229 w 472"/>
              <a:gd name="T7" fmla="*/ 0 h 266"/>
              <a:gd name="T8" fmla="*/ 79811 w 472"/>
              <a:gd name="T9" fmla="*/ 0 h 266"/>
              <a:gd name="T10" fmla="*/ 5417 w 472"/>
              <a:gd name="T11" fmla="*/ 84034 h 266"/>
              <a:gd name="T12" fmla="*/ 5417 w 472"/>
              <a:gd name="T13" fmla="*/ 94761 h 266"/>
              <a:gd name="T14" fmla="*/ 15890 w 472"/>
              <a:gd name="T15" fmla="*/ 94761 h 266"/>
              <a:gd name="T16" fmla="*/ 85229 w 472"/>
              <a:gd name="T17" fmla="*/ 15734 h 266"/>
              <a:gd name="T18" fmla="*/ 159623 w 472"/>
              <a:gd name="T19" fmla="*/ 94761 h 266"/>
              <a:gd name="T20" fmla="*/ 170096 w 472"/>
              <a:gd name="T21" fmla="*/ 94761 h 266"/>
              <a:gd name="T22" fmla="*/ 170096 w 472"/>
              <a:gd name="T23" fmla="*/ 84034 h 26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72" h="266">
                <a:moveTo>
                  <a:pt x="471" y="235"/>
                </a:moveTo>
                <a:lnTo>
                  <a:pt x="471" y="235"/>
                </a:lnTo>
                <a:cubicBezTo>
                  <a:pt x="251" y="0"/>
                  <a:pt x="251" y="0"/>
                  <a:pt x="251" y="0"/>
                </a:cubicBezTo>
                <a:cubicBezTo>
                  <a:pt x="251" y="0"/>
                  <a:pt x="251" y="0"/>
                  <a:pt x="236" y="0"/>
                </a:cubicBezTo>
                <a:cubicBezTo>
                  <a:pt x="236" y="0"/>
                  <a:pt x="236" y="0"/>
                  <a:pt x="221" y="0"/>
                </a:cubicBezTo>
                <a:cubicBezTo>
                  <a:pt x="15" y="235"/>
                  <a:pt x="15" y="235"/>
                  <a:pt x="15" y="235"/>
                </a:cubicBezTo>
                <a:cubicBezTo>
                  <a:pt x="0" y="250"/>
                  <a:pt x="0" y="250"/>
                  <a:pt x="15" y="265"/>
                </a:cubicBezTo>
                <a:cubicBezTo>
                  <a:pt x="15" y="265"/>
                  <a:pt x="30" y="265"/>
                  <a:pt x="44" y="265"/>
                </a:cubicBezTo>
                <a:cubicBezTo>
                  <a:pt x="236" y="44"/>
                  <a:pt x="236" y="44"/>
                  <a:pt x="236" y="44"/>
                </a:cubicBezTo>
                <a:cubicBezTo>
                  <a:pt x="442" y="265"/>
                  <a:pt x="442" y="265"/>
                  <a:pt x="442" y="265"/>
                </a:cubicBezTo>
                <a:cubicBezTo>
                  <a:pt x="457" y="265"/>
                  <a:pt x="457" y="265"/>
                  <a:pt x="471" y="265"/>
                </a:cubicBezTo>
                <a:cubicBezTo>
                  <a:pt x="471" y="250"/>
                  <a:pt x="471" y="250"/>
                  <a:pt x="471" y="2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7" name="Freeform 4"/>
          <p:cNvSpPr>
            <a:spLocks noChangeArrowheads="1"/>
          </p:cNvSpPr>
          <p:nvPr/>
        </p:nvSpPr>
        <p:spPr bwMode="auto">
          <a:xfrm>
            <a:off x="10062943" y="5144292"/>
            <a:ext cx="148283" cy="248421"/>
          </a:xfrm>
          <a:custGeom>
            <a:avLst/>
            <a:gdLst>
              <a:gd name="T0" fmla="*/ 96315 w 281"/>
              <a:gd name="T1" fmla="*/ 79795 h 472"/>
              <a:gd name="T2" fmla="*/ 96315 w 281"/>
              <a:gd name="T3" fmla="*/ 79795 h 472"/>
              <a:gd name="T4" fmla="*/ 10863 w 281"/>
              <a:gd name="T5" fmla="*/ 0 h 472"/>
              <a:gd name="T6" fmla="*/ 0 w 281"/>
              <a:gd name="T7" fmla="*/ 0 h 472"/>
              <a:gd name="T8" fmla="*/ 0 w 281"/>
              <a:gd name="T9" fmla="*/ 10471 h 472"/>
              <a:gd name="T10" fmla="*/ 80021 w 281"/>
              <a:gd name="T11" fmla="*/ 84849 h 472"/>
              <a:gd name="T12" fmla="*/ 0 w 281"/>
              <a:gd name="T13" fmla="*/ 159589 h 472"/>
              <a:gd name="T14" fmla="*/ 0 w 281"/>
              <a:gd name="T15" fmla="*/ 170060 h 472"/>
              <a:gd name="T16" fmla="*/ 10863 w 281"/>
              <a:gd name="T17" fmla="*/ 170060 h 472"/>
              <a:gd name="T18" fmla="*/ 96315 w 281"/>
              <a:gd name="T19" fmla="*/ 90265 h 472"/>
              <a:gd name="T20" fmla="*/ 101384 w 281"/>
              <a:gd name="T21" fmla="*/ 84849 h 472"/>
              <a:gd name="T22" fmla="*/ 96315 w 281"/>
              <a:gd name="T23" fmla="*/ 79795 h 4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81" h="472">
                <a:moveTo>
                  <a:pt x="266" y="221"/>
                </a:moveTo>
                <a:lnTo>
                  <a:pt x="266" y="221"/>
                </a:lnTo>
                <a:cubicBezTo>
                  <a:pt x="30" y="0"/>
                  <a:pt x="30" y="0"/>
                  <a:pt x="30" y="0"/>
                </a:cubicBezTo>
                <a:cubicBezTo>
                  <a:pt x="30" y="0"/>
                  <a:pt x="15" y="0"/>
                  <a:pt x="0" y="0"/>
                </a:cubicBezTo>
                <a:cubicBezTo>
                  <a:pt x="0" y="14"/>
                  <a:pt x="0" y="29"/>
                  <a:pt x="0" y="29"/>
                </a:cubicBezTo>
                <a:cubicBezTo>
                  <a:pt x="221" y="235"/>
                  <a:pt x="221" y="235"/>
                  <a:pt x="221" y="235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442"/>
                  <a:pt x="0" y="456"/>
                  <a:pt x="0" y="471"/>
                </a:cubicBezTo>
                <a:cubicBezTo>
                  <a:pt x="15" y="471"/>
                  <a:pt x="30" y="471"/>
                  <a:pt x="30" y="471"/>
                </a:cubicBezTo>
                <a:cubicBezTo>
                  <a:pt x="266" y="250"/>
                  <a:pt x="266" y="250"/>
                  <a:pt x="266" y="250"/>
                </a:cubicBezTo>
                <a:cubicBezTo>
                  <a:pt x="280" y="250"/>
                  <a:pt x="280" y="235"/>
                  <a:pt x="280" y="235"/>
                </a:cubicBezTo>
                <a:cubicBezTo>
                  <a:pt x="280" y="235"/>
                  <a:pt x="280" y="221"/>
                  <a:pt x="266" y="22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" name="Freeform 5"/>
          <p:cNvSpPr>
            <a:spLocks noChangeArrowheads="1"/>
          </p:cNvSpPr>
          <p:nvPr/>
        </p:nvSpPr>
        <p:spPr bwMode="auto">
          <a:xfrm>
            <a:off x="9531435" y="5144292"/>
            <a:ext cx="138654" cy="248421"/>
          </a:xfrm>
          <a:custGeom>
            <a:avLst/>
            <a:gdLst>
              <a:gd name="T0" fmla="*/ 15797 w 265"/>
              <a:gd name="T1" fmla="*/ 84849 h 472"/>
              <a:gd name="T2" fmla="*/ 15797 w 265"/>
              <a:gd name="T3" fmla="*/ 84849 h 472"/>
              <a:gd name="T4" fmla="*/ 94780 w 265"/>
              <a:gd name="T5" fmla="*/ 10471 h 472"/>
              <a:gd name="T6" fmla="*/ 94780 w 265"/>
              <a:gd name="T7" fmla="*/ 0 h 472"/>
              <a:gd name="T8" fmla="*/ 84369 w 265"/>
              <a:gd name="T9" fmla="*/ 0 h 472"/>
              <a:gd name="T10" fmla="*/ 0 w 265"/>
              <a:gd name="T11" fmla="*/ 79795 h 472"/>
              <a:gd name="T12" fmla="*/ 0 w 265"/>
              <a:gd name="T13" fmla="*/ 84849 h 472"/>
              <a:gd name="T14" fmla="*/ 0 w 265"/>
              <a:gd name="T15" fmla="*/ 90265 h 472"/>
              <a:gd name="T16" fmla="*/ 84369 w 265"/>
              <a:gd name="T17" fmla="*/ 170060 h 472"/>
              <a:gd name="T18" fmla="*/ 94780 w 265"/>
              <a:gd name="T19" fmla="*/ 170060 h 472"/>
              <a:gd name="T20" fmla="*/ 94780 w 265"/>
              <a:gd name="T21" fmla="*/ 159589 h 472"/>
              <a:gd name="T22" fmla="*/ 15797 w 265"/>
              <a:gd name="T23" fmla="*/ 84849 h 47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65" h="472">
                <a:moveTo>
                  <a:pt x="44" y="235"/>
                </a:moveTo>
                <a:lnTo>
                  <a:pt x="44" y="235"/>
                </a:lnTo>
                <a:cubicBezTo>
                  <a:pt x="264" y="29"/>
                  <a:pt x="264" y="29"/>
                  <a:pt x="264" y="29"/>
                </a:cubicBezTo>
                <a:cubicBezTo>
                  <a:pt x="264" y="29"/>
                  <a:pt x="264" y="14"/>
                  <a:pt x="264" y="0"/>
                </a:cubicBezTo>
                <a:cubicBezTo>
                  <a:pt x="250" y="0"/>
                  <a:pt x="250" y="0"/>
                  <a:pt x="235" y="0"/>
                </a:cubicBezTo>
                <a:cubicBezTo>
                  <a:pt x="0" y="221"/>
                  <a:pt x="0" y="221"/>
                  <a:pt x="0" y="221"/>
                </a:cubicBezTo>
                <a:lnTo>
                  <a:pt x="0" y="235"/>
                </a:lnTo>
                <a:lnTo>
                  <a:pt x="0" y="250"/>
                </a:lnTo>
                <a:cubicBezTo>
                  <a:pt x="235" y="471"/>
                  <a:pt x="235" y="471"/>
                  <a:pt x="235" y="471"/>
                </a:cubicBezTo>
                <a:cubicBezTo>
                  <a:pt x="250" y="471"/>
                  <a:pt x="250" y="471"/>
                  <a:pt x="264" y="471"/>
                </a:cubicBezTo>
                <a:cubicBezTo>
                  <a:pt x="264" y="456"/>
                  <a:pt x="264" y="442"/>
                  <a:pt x="264" y="442"/>
                </a:cubicBezTo>
                <a:lnTo>
                  <a:pt x="44" y="23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9" name="Freeform 6"/>
          <p:cNvSpPr>
            <a:spLocks noChangeArrowheads="1"/>
          </p:cNvSpPr>
          <p:nvPr/>
        </p:nvSpPr>
        <p:spPr bwMode="auto">
          <a:xfrm>
            <a:off x="8897865" y="5107703"/>
            <a:ext cx="333154" cy="323525"/>
          </a:xfrm>
          <a:custGeom>
            <a:avLst/>
            <a:gdLst>
              <a:gd name="T0" fmla="*/ 95549 w 634"/>
              <a:gd name="T1" fmla="*/ 126570 h 619"/>
              <a:gd name="T2" fmla="*/ 95549 w 634"/>
              <a:gd name="T3" fmla="*/ 126570 h 619"/>
              <a:gd name="T4" fmla="*/ 32090 w 634"/>
              <a:gd name="T5" fmla="*/ 126570 h 619"/>
              <a:gd name="T6" fmla="*/ 21273 w 634"/>
              <a:gd name="T7" fmla="*/ 131948 h 619"/>
              <a:gd name="T8" fmla="*/ 32090 w 634"/>
              <a:gd name="T9" fmla="*/ 137326 h 619"/>
              <a:gd name="T10" fmla="*/ 79684 w 634"/>
              <a:gd name="T11" fmla="*/ 137326 h 619"/>
              <a:gd name="T12" fmla="*/ 0 w 634"/>
              <a:gd name="T13" fmla="*/ 211188 h 619"/>
              <a:gd name="T14" fmla="*/ 10817 w 634"/>
              <a:gd name="T15" fmla="*/ 221586 h 619"/>
              <a:gd name="T16" fmla="*/ 85093 w 634"/>
              <a:gd name="T17" fmla="*/ 147724 h 619"/>
              <a:gd name="T18" fmla="*/ 85093 w 634"/>
              <a:gd name="T19" fmla="*/ 195412 h 619"/>
              <a:gd name="T20" fmla="*/ 95549 w 634"/>
              <a:gd name="T21" fmla="*/ 200432 h 619"/>
              <a:gd name="T22" fmla="*/ 100958 w 634"/>
              <a:gd name="T23" fmla="*/ 195412 h 619"/>
              <a:gd name="T24" fmla="*/ 100958 w 634"/>
              <a:gd name="T25" fmla="*/ 131948 h 619"/>
              <a:gd name="T26" fmla="*/ 100958 w 634"/>
              <a:gd name="T27" fmla="*/ 126570 h 619"/>
              <a:gd name="T28" fmla="*/ 95549 w 634"/>
              <a:gd name="T29" fmla="*/ 126570 h 619"/>
              <a:gd name="T30" fmla="*/ 201915 w 634"/>
              <a:gd name="T31" fmla="*/ 84619 h 619"/>
              <a:gd name="T32" fmla="*/ 201915 w 634"/>
              <a:gd name="T33" fmla="*/ 84619 h 619"/>
              <a:gd name="T34" fmla="*/ 154321 w 634"/>
              <a:gd name="T35" fmla="*/ 84619 h 619"/>
              <a:gd name="T36" fmla="*/ 228236 w 634"/>
              <a:gd name="T37" fmla="*/ 10398 h 619"/>
              <a:gd name="T38" fmla="*/ 217780 w 634"/>
              <a:gd name="T39" fmla="*/ 0 h 619"/>
              <a:gd name="T40" fmla="*/ 143504 w 634"/>
              <a:gd name="T41" fmla="*/ 73862 h 619"/>
              <a:gd name="T42" fmla="*/ 143504 w 634"/>
              <a:gd name="T43" fmla="*/ 26533 h 619"/>
              <a:gd name="T44" fmla="*/ 138096 w 634"/>
              <a:gd name="T45" fmla="*/ 21155 h 619"/>
              <a:gd name="T46" fmla="*/ 127639 w 634"/>
              <a:gd name="T47" fmla="*/ 26533 h 619"/>
              <a:gd name="T48" fmla="*/ 127639 w 634"/>
              <a:gd name="T49" fmla="*/ 89639 h 619"/>
              <a:gd name="T50" fmla="*/ 133048 w 634"/>
              <a:gd name="T51" fmla="*/ 95017 h 619"/>
              <a:gd name="T52" fmla="*/ 138096 w 634"/>
              <a:gd name="T53" fmla="*/ 95017 h 619"/>
              <a:gd name="T54" fmla="*/ 201915 w 634"/>
              <a:gd name="T55" fmla="*/ 95017 h 619"/>
              <a:gd name="T56" fmla="*/ 207324 w 634"/>
              <a:gd name="T57" fmla="*/ 89639 h 619"/>
              <a:gd name="T58" fmla="*/ 201915 w 634"/>
              <a:gd name="T59" fmla="*/ 84619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34" h="619">
                <a:moveTo>
                  <a:pt x="265" y="353"/>
                </a:moveTo>
                <a:lnTo>
                  <a:pt x="265" y="353"/>
                </a:lnTo>
                <a:cubicBezTo>
                  <a:pt x="89" y="353"/>
                  <a:pt x="89" y="353"/>
                  <a:pt x="89" y="353"/>
                </a:cubicBezTo>
                <a:cubicBezTo>
                  <a:pt x="74" y="353"/>
                  <a:pt x="59" y="353"/>
                  <a:pt x="59" y="368"/>
                </a:cubicBezTo>
                <a:cubicBezTo>
                  <a:pt x="59" y="383"/>
                  <a:pt x="74" y="383"/>
                  <a:pt x="89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0" y="589"/>
                  <a:pt x="0" y="589"/>
                  <a:pt x="0" y="589"/>
                </a:cubicBezTo>
                <a:cubicBezTo>
                  <a:pt x="30" y="618"/>
                  <a:pt x="30" y="618"/>
                  <a:pt x="30" y="618"/>
                </a:cubicBezTo>
                <a:cubicBezTo>
                  <a:pt x="236" y="412"/>
                  <a:pt x="236" y="412"/>
                  <a:pt x="236" y="412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236" y="559"/>
                  <a:pt x="251" y="559"/>
                  <a:pt x="265" y="559"/>
                </a:cubicBezTo>
                <a:cubicBezTo>
                  <a:pt x="265" y="559"/>
                  <a:pt x="280" y="559"/>
                  <a:pt x="280" y="545"/>
                </a:cubicBezTo>
                <a:cubicBezTo>
                  <a:pt x="280" y="368"/>
                  <a:pt x="280" y="368"/>
                  <a:pt x="280" y="368"/>
                </a:cubicBezTo>
                <a:lnTo>
                  <a:pt x="280" y="353"/>
                </a:lnTo>
                <a:cubicBezTo>
                  <a:pt x="265" y="353"/>
                  <a:pt x="265" y="353"/>
                  <a:pt x="265" y="353"/>
                </a:cubicBezTo>
                <a:close/>
                <a:moveTo>
                  <a:pt x="560" y="236"/>
                </a:moveTo>
                <a:lnTo>
                  <a:pt x="560" y="236"/>
                </a:lnTo>
                <a:cubicBezTo>
                  <a:pt x="428" y="236"/>
                  <a:pt x="428" y="236"/>
                  <a:pt x="428" y="236"/>
                </a:cubicBezTo>
                <a:cubicBezTo>
                  <a:pt x="633" y="29"/>
                  <a:pt x="633" y="29"/>
                  <a:pt x="633" y="29"/>
                </a:cubicBezTo>
                <a:cubicBezTo>
                  <a:pt x="604" y="0"/>
                  <a:pt x="604" y="0"/>
                  <a:pt x="604" y="0"/>
                </a:cubicBezTo>
                <a:cubicBezTo>
                  <a:pt x="398" y="206"/>
                  <a:pt x="398" y="206"/>
                  <a:pt x="398" y="206"/>
                </a:cubicBezTo>
                <a:cubicBezTo>
                  <a:pt x="398" y="74"/>
                  <a:pt x="398" y="74"/>
                  <a:pt x="398" y="74"/>
                </a:cubicBezTo>
                <a:cubicBezTo>
                  <a:pt x="398" y="59"/>
                  <a:pt x="383" y="59"/>
                  <a:pt x="383" y="59"/>
                </a:cubicBezTo>
                <a:cubicBezTo>
                  <a:pt x="369" y="59"/>
                  <a:pt x="354" y="59"/>
                  <a:pt x="354" y="74"/>
                </a:cubicBezTo>
                <a:cubicBezTo>
                  <a:pt x="354" y="250"/>
                  <a:pt x="354" y="250"/>
                  <a:pt x="354" y="250"/>
                </a:cubicBezTo>
                <a:cubicBezTo>
                  <a:pt x="354" y="250"/>
                  <a:pt x="354" y="265"/>
                  <a:pt x="369" y="265"/>
                </a:cubicBezTo>
                <a:cubicBezTo>
                  <a:pt x="369" y="265"/>
                  <a:pt x="369" y="265"/>
                  <a:pt x="383" y="26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60" y="265"/>
                  <a:pt x="575" y="265"/>
                  <a:pt x="575" y="250"/>
                </a:cubicBezTo>
                <a:cubicBezTo>
                  <a:pt x="575" y="236"/>
                  <a:pt x="560" y="236"/>
                  <a:pt x="560" y="2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" name="Freeform 7"/>
          <p:cNvSpPr>
            <a:spLocks noChangeArrowheads="1"/>
          </p:cNvSpPr>
          <p:nvPr/>
        </p:nvSpPr>
        <p:spPr bwMode="auto">
          <a:xfrm>
            <a:off x="8364433" y="5107703"/>
            <a:ext cx="333155" cy="323525"/>
          </a:xfrm>
          <a:custGeom>
            <a:avLst/>
            <a:gdLst>
              <a:gd name="T0" fmla="*/ 90141 w 634"/>
              <a:gd name="T1" fmla="*/ 121550 h 619"/>
              <a:gd name="T2" fmla="*/ 90141 w 634"/>
              <a:gd name="T3" fmla="*/ 121550 h 619"/>
              <a:gd name="T4" fmla="*/ 15865 w 634"/>
              <a:gd name="T5" fmla="*/ 200432 h 619"/>
              <a:gd name="T6" fmla="*/ 15865 w 634"/>
              <a:gd name="T7" fmla="*/ 153103 h 619"/>
              <a:gd name="T8" fmla="*/ 5048 w 634"/>
              <a:gd name="T9" fmla="*/ 147724 h 619"/>
              <a:gd name="T10" fmla="*/ 0 w 634"/>
              <a:gd name="T11" fmla="*/ 153103 h 619"/>
              <a:gd name="T12" fmla="*/ 0 w 634"/>
              <a:gd name="T13" fmla="*/ 216567 h 619"/>
              <a:gd name="T14" fmla="*/ 0 w 634"/>
              <a:gd name="T15" fmla="*/ 221586 h 619"/>
              <a:gd name="T16" fmla="*/ 5048 w 634"/>
              <a:gd name="T17" fmla="*/ 221586 h 619"/>
              <a:gd name="T18" fmla="*/ 68868 w 634"/>
              <a:gd name="T19" fmla="*/ 221586 h 619"/>
              <a:gd name="T20" fmla="*/ 79685 w 634"/>
              <a:gd name="T21" fmla="*/ 216567 h 619"/>
              <a:gd name="T22" fmla="*/ 68868 w 634"/>
              <a:gd name="T23" fmla="*/ 211188 h 619"/>
              <a:gd name="T24" fmla="*/ 20913 w 634"/>
              <a:gd name="T25" fmla="*/ 211188 h 619"/>
              <a:gd name="T26" fmla="*/ 100598 w 634"/>
              <a:gd name="T27" fmla="*/ 131948 h 619"/>
              <a:gd name="T28" fmla="*/ 90141 w 634"/>
              <a:gd name="T29" fmla="*/ 121550 h 619"/>
              <a:gd name="T30" fmla="*/ 222829 w 634"/>
              <a:gd name="T31" fmla="*/ 0 h 619"/>
              <a:gd name="T32" fmla="*/ 222829 w 634"/>
              <a:gd name="T33" fmla="*/ 0 h 619"/>
              <a:gd name="T34" fmla="*/ 217420 w 634"/>
              <a:gd name="T35" fmla="*/ 0 h 619"/>
              <a:gd name="T36" fmla="*/ 153601 w 634"/>
              <a:gd name="T37" fmla="*/ 0 h 619"/>
              <a:gd name="T38" fmla="*/ 148553 w 634"/>
              <a:gd name="T39" fmla="*/ 5378 h 619"/>
              <a:gd name="T40" fmla="*/ 153601 w 634"/>
              <a:gd name="T41" fmla="*/ 10398 h 619"/>
              <a:gd name="T42" fmla="*/ 201556 w 634"/>
              <a:gd name="T43" fmla="*/ 10398 h 619"/>
              <a:gd name="T44" fmla="*/ 127279 w 634"/>
              <a:gd name="T45" fmla="*/ 89639 h 619"/>
              <a:gd name="T46" fmla="*/ 138096 w 634"/>
              <a:gd name="T47" fmla="*/ 100395 h 619"/>
              <a:gd name="T48" fmla="*/ 212012 w 634"/>
              <a:gd name="T49" fmla="*/ 21155 h 619"/>
              <a:gd name="T50" fmla="*/ 212012 w 634"/>
              <a:gd name="T51" fmla="*/ 68484 h 619"/>
              <a:gd name="T52" fmla="*/ 217420 w 634"/>
              <a:gd name="T53" fmla="*/ 73862 h 619"/>
              <a:gd name="T54" fmla="*/ 228237 w 634"/>
              <a:gd name="T55" fmla="*/ 68484 h 619"/>
              <a:gd name="T56" fmla="*/ 228237 w 634"/>
              <a:gd name="T57" fmla="*/ 5378 h 619"/>
              <a:gd name="T58" fmla="*/ 222829 w 634"/>
              <a:gd name="T59" fmla="*/ 0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34" h="619">
                <a:moveTo>
                  <a:pt x="250" y="339"/>
                </a:moveTo>
                <a:lnTo>
                  <a:pt x="250" y="339"/>
                </a:lnTo>
                <a:cubicBezTo>
                  <a:pt x="44" y="559"/>
                  <a:pt x="44" y="559"/>
                  <a:pt x="44" y="559"/>
                </a:cubicBezTo>
                <a:cubicBezTo>
                  <a:pt x="44" y="427"/>
                  <a:pt x="44" y="427"/>
                  <a:pt x="44" y="427"/>
                </a:cubicBezTo>
                <a:cubicBezTo>
                  <a:pt x="44" y="412"/>
                  <a:pt x="29" y="412"/>
                  <a:pt x="14" y="412"/>
                </a:cubicBezTo>
                <a:cubicBezTo>
                  <a:pt x="14" y="412"/>
                  <a:pt x="0" y="412"/>
                  <a:pt x="0" y="427"/>
                </a:cubicBezTo>
                <a:cubicBezTo>
                  <a:pt x="0" y="604"/>
                  <a:pt x="0" y="604"/>
                  <a:pt x="0" y="604"/>
                </a:cubicBezTo>
                <a:lnTo>
                  <a:pt x="0" y="618"/>
                </a:lnTo>
                <a:cubicBezTo>
                  <a:pt x="14" y="618"/>
                  <a:pt x="14" y="618"/>
                  <a:pt x="14" y="618"/>
                </a:cubicBezTo>
                <a:cubicBezTo>
                  <a:pt x="191" y="618"/>
                  <a:pt x="191" y="618"/>
                  <a:pt x="191" y="618"/>
                </a:cubicBezTo>
                <a:cubicBezTo>
                  <a:pt x="206" y="618"/>
                  <a:pt x="221" y="618"/>
                  <a:pt x="221" y="604"/>
                </a:cubicBezTo>
                <a:cubicBezTo>
                  <a:pt x="221" y="589"/>
                  <a:pt x="206" y="589"/>
                  <a:pt x="191" y="589"/>
                </a:cubicBezTo>
                <a:cubicBezTo>
                  <a:pt x="58" y="589"/>
                  <a:pt x="58" y="589"/>
                  <a:pt x="58" y="589"/>
                </a:cubicBezTo>
                <a:cubicBezTo>
                  <a:pt x="279" y="368"/>
                  <a:pt x="279" y="368"/>
                  <a:pt x="279" y="368"/>
                </a:cubicBezTo>
                <a:lnTo>
                  <a:pt x="250" y="339"/>
                </a:lnTo>
                <a:close/>
                <a:moveTo>
                  <a:pt x="618" y="0"/>
                </a:moveTo>
                <a:lnTo>
                  <a:pt x="618" y="0"/>
                </a:lnTo>
                <a:cubicBezTo>
                  <a:pt x="618" y="0"/>
                  <a:pt x="618" y="0"/>
                  <a:pt x="603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0"/>
                  <a:pt x="412" y="0"/>
                  <a:pt x="412" y="15"/>
                </a:cubicBezTo>
                <a:cubicBezTo>
                  <a:pt x="412" y="29"/>
                  <a:pt x="426" y="29"/>
                  <a:pt x="426" y="29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353" y="250"/>
                  <a:pt x="353" y="250"/>
                  <a:pt x="353" y="250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588" y="59"/>
                  <a:pt x="588" y="59"/>
                  <a:pt x="588" y="59"/>
                </a:cubicBezTo>
                <a:cubicBezTo>
                  <a:pt x="588" y="191"/>
                  <a:pt x="588" y="191"/>
                  <a:pt x="588" y="191"/>
                </a:cubicBezTo>
                <a:cubicBezTo>
                  <a:pt x="588" y="206"/>
                  <a:pt x="603" y="206"/>
                  <a:pt x="603" y="206"/>
                </a:cubicBezTo>
                <a:cubicBezTo>
                  <a:pt x="618" y="206"/>
                  <a:pt x="633" y="206"/>
                  <a:pt x="633" y="191"/>
                </a:cubicBezTo>
                <a:cubicBezTo>
                  <a:pt x="633" y="15"/>
                  <a:pt x="633" y="15"/>
                  <a:pt x="633" y="15"/>
                </a:cubicBezTo>
                <a:cubicBezTo>
                  <a:pt x="633" y="15"/>
                  <a:pt x="633" y="0"/>
                  <a:pt x="61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1" name="Freeform 8"/>
          <p:cNvSpPr>
            <a:spLocks noChangeArrowheads="1"/>
          </p:cNvSpPr>
          <p:nvPr/>
        </p:nvSpPr>
        <p:spPr bwMode="auto">
          <a:xfrm>
            <a:off x="7832927" y="5200138"/>
            <a:ext cx="323525" cy="138654"/>
          </a:xfrm>
          <a:custGeom>
            <a:avLst/>
            <a:gdLst>
              <a:gd name="T0" fmla="*/ 221632 w 619"/>
              <a:gd name="T1" fmla="*/ 42196 h 266"/>
              <a:gd name="T2" fmla="*/ 221632 w 619"/>
              <a:gd name="T3" fmla="*/ 42196 h 266"/>
              <a:gd name="T4" fmla="*/ 179314 w 619"/>
              <a:gd name="T5" fmla="*/ 0 h 266"/>
              <a:gd name="T6" fmla="*/ 168914 w 619"/>
              <a:gd name="T7" fmla="*/ 0 h 266"/>
              <a:gd name="T8" fmla="*/ 168914 w 619"/>
              <a:gd name="T9" fmla="*/ 10370 h 266"/>
              <a:gd name="T10" fmla="*/ 200473 w 619"/>
              <a:gd name="T11" fmla="*/ 42196 h 266"/>
              <a:gd name="T12" fmla="*/ 21159 w 619"/>
              <a:gd name="T13" fmla="*/ 42196 h 266"/>
              <a:gd name="T14" fmla="*/ 52718 w 619"/>
              <a:gd name="T15" fmla="*/ 10370 h 266"/>
              <a:gd name="T16" fmla="*/ 52718 w 619"/>
              <a:gd name="T17" fmla="*/ 0 h 266"/>
              <a:gd name="T18" fmla="*/ 42318 w 619"/>
              <a:gd name="T19" fmla="*/ 0 h 266"/>
              <a:gd name="T20" fmla="*/ 0 w 619"/>
              <a:gd name="T21" fmla="*/ 42196 h 266"/>
              <a:gd name="T22" fmla="*/ 0 w 619"/>
              <a:gd name="T23" fmla="*/ 47202 h 266"/>
              <a:gd name="T24" fmla="*/ 0 w 619"/>
              <a:gd name="T25" fmla="*/ 52566 h 266"/>
              <a:gd name="T26" fmla="*/ 42318 w 619"/>
              <a:gd name="T27" fmla="*/ 94761 h 266"/>
              <a:gd name="T28" fmla="*/ 52718 w 619"/>
              <a:gd name="T29" fmla="*/ 94761 h 266"/>
              <a:gd name="T30" fmla="*/ 52718 w 619"/>
              <a:gd name="T31" fmla="*/ 84034 h 266"/>
              <a:gd name="T32" fmla="*/ 21159 w 619"/>
              <a:gd name="T33" fmla="*/ 52566 h 266"/>
              <a:gd name="T34" fmla="*/ 200473 w 619"/>
              <a:gd name="T35" fmla="*/ 52566 h 266"/>
              <a:gd name="T36" fmla="*/ 168914 w 619"/>
              <a:gd name="T37" fmla="*/ 84034 h 266"/>
              <a:gd name="T38" fmla="*/ 168914 w 619"/>
              <a:gd name="T39" fmla="*/ 94761 h 266"/>
              <a:gd name="T40" fmla="*/ 179314 w 619"/>
              <a:gd name="T41" fmla="*/ 94761 h 266"/>
              <a:gd name="T42" fmla="*/ 221632 w 619"/>
              <a:gd name="T43" fmla="*/ 52566 h 266"/>
              <a:gd name="T44" fmla="*/ 221632 w 619"/>
              <a:gd name="T45" fmla="*/ 47202 h 266"/>
              <a:gd name="T46" fmla="*/ 221632 w 619"/>
              <a:gd name="T47" fmla="*/ 42196 h 26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266">
                <a:moveTo>
                  <a:pt x="618" y="118"/>
                </a:moveTo>
                <a:lnTo>
                  <a:pt x="618" y="118"/>
                </a:lnTo>
                <a:cubicBezTo>
                  <a:pt x="500" y="0"/>
                  <a:pt x="500" y="0"/>
                  <a:pt x="500" y="0"/>
                </a:cubicBezTo>
                <a:cubicBezTo>
                  <a:pt x="500" y="0"/>
                  <a:pt x="486" y="0"/>
                  <a:pt x="471" y="0"/>
                </a:cubicBezTo>
                <a:cubicBezTo>
                  <a:pt x="471" y="14"/>
                  <a:pt x="471" y="14"/>
                  <a:pt x="471" y="29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47" y="14"/>
                  <a:pt x="147" y="14"/>
                  <a:pt x="147" y="0"/>
                </a:cubicBezTo>
                <a:cubicBezTo>
                  <a:pt x="132" y="0"/>
                  <a:pt x="118" y="0"/>
                  <a:pt x="118" y="0"/>
                </a:cubicBezTo>
                <a:cubicBezTo>
                  <a:pt x="0" y="118"/>
                  <a:pt x="0" y="118"/>
                  <a:pt x="0" y="118"/>
                </a:cubicBezTo>
                <a:lnTo>
                  <a:pt x="0" y="132"/>
                </a:lnTo>
                <a:lnTo>
                  <a:pt x="0" y="147"/>
                </a:lnTo>
                <a:cubicBezTo>
                  <a:pt x="118" y="265"/>
                  <a:pt x="118" y="265"/>
                  <a:pt x="118" y="265"/>
                </a:cubicBezTo>
                <a:cubicBezTo>
                  <a:pt x="118" y="265"/>
                  <a:pt x="132" y="265"/>
                  <a:pt x="147" y="265"/>
                </a:cubicBezTo>
                <a:cubicBezTo>
                  <a:pt x="147" y="250"/>
                  <a:pt x="147" y="250"/>
                  <a:pt x="147" y="235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559" y="147"/>
                  <a:pt x="559" y="147"/>
                  <a:pt x="559" y="147"/>
                </a:cubicBezTo>
                <a:cubicBezTo>
                  <a:pt x="471" y="235"/>
                  <a:pt x="471" y="235"/>
                  <a:pt x="471" y="235"/>
                </a:cubicBezTo>
                <a:cubicBezTo>
                  <a:pt x="471" y="250"/>
                  <a:pt x="471" y="250"/>
                  <a:pt x="471" y="265"/>
                </a:cubicBezTo>
                <a:cubicBezTo>
                  <a:pt x="486" y="265"/>
                  <a:pt x="500" y="265"/>
                  <a:pt x="500" y="265"/>
                </a:cubicBezTo>
                <a:cubicBezTo>
                  <a:pt x="618" y="147"/>
                  <a:pt x="618" y="147"/>
                  <a:pt x="618" y="147"/>
                </a:cubicBezTo>
                <a:lnTo>
                  <a:pt x="618" y="132"/>
                </a:lnTo>
                <a:lnTo>
                  <a:pt x="618" y="118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2" name="Freeform 9"/>
          <p:cNvSpPr>
            <a:spLocks noChangeArrowheads="1"/>
          </p:cNvSpPr>
          <p:nvPr/>
        </p:nvSpPr>
        <p:spPr bwMode="auto">
          <a:xfrm>
            <a:off x="7370747" y="5107703"/>
            <a:ext cx="138654" cy="323525"/>
          </a:xfrm>
          <a:custGeom>
            <a:avLst/>
            <a:gdLst>
              <a:gd name="T0" fmla="*/ 84369 w 265"/>
              <a:gd name="T1" fmla="*/ 168879 h 619"/>
              <a:gd name="T2" fmla="*/ 84369 w 265"/>
              <a:gd name="T3" fmla="*/ 168879 h 619"/>
              <a:gd name="T4" fmla="*/ 52775 w 265"/>
              <a:gd name="T5" fmla="*/ 200432 h 619"/>
              <a:gd name="T6" fmla="*/ 52775 w 265"/>
              <a:gd name="T7" fmla="*/ 21155 h 619"/>
              <a:gd name="T8" fmla="*/ 84369 w 265"/>
              <a:gd name="T9" fmla="*/ 52707 h 619"/>
              <a:gd name="T10" fmla="*/ 94780 w 265"/>
              <a:gd name="T11" fmla="*/ 52707 h 619"/>
              <a:gd name="T12" fmla="*/ 94780 w 265"/>
              <a:gd name="T13" fmla="*/ 42309 h 619"/>
              <a:gd name="T14" fmla="*/ 52775 w 265"/>
              <a:gd name="T15" fmla="*/ 0 h 619"/>
              <a:gd name="T16" fmla="*/ 47390 w 265"/>
              <a:gd name="T17" fmla="*/ 0 h 619"/>
              <a:gd name="T18" fmla="*/ 42005 w 265"/>
              <a:gd name="T19" fmla="*/ 0 h 619"/>
              <a:gd name="T20" fmla="*/ 0 w 265"/>
              <a:gd name="T21" fmla="*/ 42309 h 619"/>
              <a:gd name="T22" fmla="*/ 0 w 265"/>
              <a:gd name="T23" fmla="*/ 52707 h 619"/>
              <a:gd name="T24" fmla="*/ 10411 w 265"/>
              <a:gd name="T25" fmla="*/ 52707 h 619"/>
              <a:gd name="T26" fmla="*/ 42005 w 265"/>
              <a:gd name="T27" fmla="*/ 21155 h 619"/>
              <a:gd name="T28" fmla="*/ 42005 w 265"/>
              <a:gd name="T29" fmla="*/ 200432 h 619"/>
              <a:gd name="T30" fmla="*/ 10411 w 265"/>
              <a:gd name="T31" fmla="*/ 168879 h 619"/>
              <a:gd name="T32" fmla="*/ 0 w 265"/>
              <a:gd name="T33" fmla="*/ 168879 h 619"/>
              <a:gd name="T34" fmla="*/ 0 w 265"/>
              <a:gd name="T35" fmla="*/ 179277 h 619"/>
              <a:gd name="T36" fmla="*/ 42005 w 265"/>
              <a:gd name="T37" fmla="*/ 221586 h 619"/>
              <a:gd name="T38" fmla="*/ 47390 w 265"/>
              <a:gd name="T39" fmla="*/ 221586 h 619"/>
              <a:gd name="T40" fmla="*/ 52775 w 265"/>
              <a:gd name="T41" fmla="*/ 221586 h 619"/>
              <a:gd name="T42" fmla="*/ 94780 w 265"/>
              <a:gd name="T43" fmla="*/ 179277 h 619"/>
              <a:gd name="T44" fmla="*/ 94780 w 265"/>
              <a:gd name="T45" fmla="*/ 168879 h 619"/>
              <a:gd name="T46" fmla="*/ 84369 w 265"/>
              <a:gd name="T47" fmla="*/ 168879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65" h="619">
                <a:moveTo>
                  <a:pt x="235" y="471"/>
                </a:moveTo>
                <a:lnTo>
                  <a:pt x="235" y="471"/>
                </a:lnTo>
                <a:cubicBezTo>
                  <a:pt x="147" y="559"/>
                  <a:pt x="147" y="559"/>
                  <a:pt x="147" y="559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235" y="147"/>
                  <a:pt x="235" y="147"/>
                  <a:pt x="235" y="147"/>
                </a:cubicBezTo>
                <a:cubicBezTo>
                  <a:pt x="250" y="147"/>
                  <a:pt x="250" y="147"/>
                  <a:pt x="264" y="147"/>
                </a:cubicBezTo>
                <a:cubicBezTo>
                  <a:pt x="264" y="133"/>
                  <a:pt x="264" y="118"/>
                  <a:pt x="264" y="118"/>
                </a:cubicBezTo>
                <a:cubicBezTo>
                  <a:pt x="147" y="0"/>
                  <a:pt x="147" y="0"/>
                  <a:pt x="147" y="0"/>
                </a:cubicBezTo>
                <a:lnTo>
                  <a:pt x="132" y="0"/>
                </a:lnTo>
                <a:lnTo>
                  <a:pt x="117" y="0"/>
                </a:lnTo>
                <a:cubicBezTo>
                  <a:pt x="0" y="118"/>
                  <a:pt x="0" y="118"/>
                  <a:pt x="0" y="118"/>
                </a:cubicBezTo>
                <a:cubicBezTo>
                  <a:pt x="0" y="118"/>
                  <a:pt x="0" y="133"/>
                  <a:pt x="0" y="147"/>
                </a:cubicBezTo>
                <a:cubicBezTo>
                  <a:pt x="14" y="147"/>
                  <a:pt x="14" y="147"/>
                  <a:pt x="29" y="147"/>
                </a:cubicBezTo>
                <a:cubicBezTo>
                  <a:pt x="117" y="59"/>
                  <a:pt x="117" y="59"/>
                  <a:pt x="117" y="59"/>
                </a:cubicBezTo>
                <a:cubicBezTo>
                  <a:pt x="117" y="559"/>
                  <a:pt x="117" y="559"/>
                  <a:pt x="117" y="559"/>
                </a:cubicBezTo>
                <a:cubicBezTo>
                  <a:pt x="29" y="471"/>
                  <a:pt x="29" y="471"/>
                  <a:pt x="29" y="471"/>
                </a:cubicBezTo>
                <a:cubicBezTo>
                  <a:pt x="14" y="471"/>
                  <a:pt x="14" y="471"/>
                  <a:pt x="0" y="471"/>
                </a:cubicBezTo>
                <a:cubicBezTo>
                  <a:pt x="0" y="486"/>
                  <a:pt x="0" y="500"/>
                  <a:pt x="0" y="500"/>
                </a:cubicBezTo>
                <a:cubicBezTo>
                  <a:pt x="117" y="618"/>
                  <a:pt x="117" y="618"/>
                  <a:pt x="117" y="618"/>
                </a:cubicBezTo>
                <a:lnTo>
                  <a:pt x="132" y="618"/>
                </a:lnTo>
                <a:lnTo>
                  <a:pt x="147" y="618"/>
                </a:lnTo>
                <a:cubicBezTo>
                  <a:pt x="264" y="500"/>
                  <a:pt x="264" y="500"/>
                  <a:pt x="264" y="500"/>
                </a:cubicBezTo>
                <a:cubicBezTo>
                  <a:pt x="264" y="500"/>
                  <a:pt x="264" y="486"/>
                  <a:pt x="264" y="471"/>
                </a:cubicBezTo>
                <a:cubicBezTo>
                  <a:pt x="250" y="471"/>
                  <a:pt x="250" y="471"/>
                  <a:pt x="235" y="47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3" name="Freeform 10"/>
          <p:cNvSpPr>
            <a:spLocks noChangeArrowheads="1"/>
          </p:cNvSpPr>
          <p:nvPr/>
        </p:nvSpPr>
        <p:spPr bwMode="auto">
          <a:xfrm>
            <a:off x="6766064" y="5121183"/>
            <a:ext cx="277308" cy="294639"/>
          </a:xfrm>
          <a:custGeom>
            <a:avLst/>
            <a:gdLst>
              <a:gd name="T0" fmla="*/ 189920 w 531"/>
              <a:gd name="T1" fmla="*/ 79626 h 561"/>
              <a:gd name="T2" fmla="*/ 189920 w 531"/>
              <a:gd name="T3" fmla="*/ 79626 h 561"/>
              <a:gd name="T4" fmla="*/ 121477 w 531"/>
              <a:gd name="T5" fmla="*/ 5404 h 561"/>
              <a:gd name="T6" fmla="*/ 111085 w 531"/>
              <a:gd name="T7" fmla="*/ 5404 h 561"/>
              <a:gd name="T8" fmla="*/ 105710 w 531"/>
              <a:gd name="T9" fmla="*/ 10809 h 561"/>
              <a:gd name="T10" fmla="*/ 105710 w 531"/>
              <a:gd name="T11" fmla="*/ 53324 h 561"/>
              <a:gd name="T12" fmla="*/ 0 w 531"/>
              <a:gd name="T13" fmla="*/ 159252 h 561"/>
              <a:gd name="T14" fmla="*/ 10750 w 531"/>
              <a:gd name="T15" fmla="*/ 201768 h 561"/>
              <a:gd name="T16" fmla="*/ 105710 w 531"/>
              <a:gd name="T17" fmla="*/ 122142 h 561"/>
              <a:gd name="T18" fmla="*/ 105710 w 531"/>
              <a:gd name="T19" fmla="*/ 164657 h 561"/>
              <a:gd name="T20" fmla="*/ 111085 w 531"/>
              <a:gd name="T21" fmla="*/ 169701 h 561"/>
              <a:gd name="T22" fmla="*/ 111085 w 531"/>
              <a:gd name="T23" fmla="*/ 169701 h 561"/>
              <a:gd name="T24" fmla="*/ 116102 w 531"/>
              <a:gd name="T25" fmla="*/ 169701 h 561"/>
              <a:gd name="T26" fmla="*/ 121477 w 531"/>
              <a:gd name="T27" fmla="*/ 169701 h 561"/>
              <a:gd name="T28" fmla="*/ 189920 w 531"/>
              <a:gd name="T29" fmla="*/ 90435 h 561"/>
              <a:gd name="T30" fmla="*/ 189920 w 531"/>
              <a:gd name="T31" fmla="*/ 85031 h 561"/>
              <a:gd name="T32" fmla="*/ 189920 w 531"/>
              <a:gd name="T33" fmla="*/ 79626 h 561"/>
              <a:gd name="T34" fmla="*/ 121477 w 531"/>
              <a:gd name="T35" fmla="*/ 148804 h 561"/>
              <a:gd name="T36" fmla="*/ 121477 w 531"/>
              <a:gd name="T37" fmla="*/ 148804 h 561"/>
              <a:gd name="T38" fmla="*/ 121477 w 531"/>
              <a:gd name="T39" fmla="*/ 106288 h 561"/>
              <a:gd name="T40" fmla="*/ 100335 w 531"/>
              <a:gd name="T41" fmla="*/ 106288 h 561"/>
              <a:gd name="T42" fmla="*/ 15767 w 531"/>
              <a:gd name="T43" fmla="*/ 148804 h 561"/>
              <a:gd name="T44" fmla="*/ 100335 w 531"/>
              <a:gd name="T45" fmla="*/ 63773 h 561"/>
              <a:gd name="T46" fmla="*/ 121477 w 531"/>
              <a:gd name="T47" fmla="*/ 63773 h 561"/>
              <a:gd name="T48" fmla="*/ 121477 w 531"/>
              <a:gd name="T49" fmla="*/ 26662 h 561"/>
              <a:gd name="T50" fmla="*/ 174153 w 531"/>
              <a:gd name="T51" fmla="*/ 85031 h 561"/>
              <a:gd name="T52" fmla="*/ 121477 w 531"/>
              <a:gd name="T53" fmla="*/ 148804 h 56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31" h="561">
                <a:moveTo>
                  <a:pt x="530" y="221"/>
                </a:moveTo>
                <a:lnTo>
                  <a:pt x="530" y="221"/>
                </a:lnTo>
                <a:cubicBezTo>
                  <a:pt x="339" y="15"/>
                  <a:pt x="339" y="15"/>
                  <a:pt x="339" y="15"/>
                </a:cubicBezTo>
                <a:cubicBezTo>
                  <a:pt x="324" y="0"/>
                  <a:pt x="310" y="0"/>
                  <a:pt x="310" y="15"/>
                </a:cubicBezTo>
                <a:cubicBezTo>
                  <a:pt x="295" y="15"/>
                  <a:pt x="295" y="15"/>
                  <a:pt x="295" y="30"/>
                </a:cubicBezTo>
                <a:cubicBezTo>
                  <a:pt x="295" y="148"/>
                  <a:pt x="295" y="148"/>
                  <a:pt x="295" y="148"/>
                </a:cubicBezTo>
                <a:cubicBezTo>
                  <a:pt x="133" y="148"/>
                  <a:pt x="0" y="280"/>
                  <a:pt x="0" y="442"/>
                </a:cubicBezTo>
                <a:cubicBezTo>
                  <a:pt x="0" y="487"/>
                  <a:pt x="15" y="516"/>
                  <a:pt x="30" y="560"/>
                </a:cubicBezTo>
                <a:cubicBezTo>
                  <a:pt x="59" y="428"/>
                  <a:pt x="177" y="339"/>
                  <a:pt x="295" y="339"/>
                </a:cubicBezTo>
                <a:lnTo>
                  <a:pt x="295" y="457"/>
                </a:lnTo>
                <a:cubicBezTo>
                  <a:pt x="295" y="457"/>
                  <a:pt x="295" y="471"/>
                  <a:pt x="310" y="471"/>
                </a:cubicBezTo>
                <a:cubicBezTo>
                  <a:pt x="310" y="471"/>
                  <a:pt x="310" y="471"/>
                  <a:pt x="324" y="471"/>
                </a:cubicBezTo>
                <a:cubicBezTo>
                  <a:pt x="324" y="471"/>
                  <a:pt x="324" y="471"/>
                  <a:pt x="339" y="471"/>
                </a:cubicBezTo>
                <a:cubicBezTo>
                  <a:pt x="530" y="251"/>
                  <a:pt x="530" y="251"/>
                  <a:pt x="530" y="251"/>
                </a:cubicBezTo>
                <a:cubicBezTo>
                  <a:pt x="530" y="251"/>
                  <a:pt x="530" y="251"/>
                  <a:pt x="530" y="236"/>
                </a:cubicBezTo>
                <a:cubicBezTo>
                  <a:pt x="530" y="236"/>
                  <a:pt x="530" y="236"/>
                  <a:pt x="530" y="221"/>
                </a:cubicBezTo>
                <a:close/>
                <a:moveTo>
                  <a:pt x="339" y="413"/>
                </a:moveTo>
                <a:lnTo>
                  <a:pt x="339" y="413"/>
                </a:lnTo>
                <a:cubicBezTo>
                  <a:pt x="339" y="295"/>
                  <a:pt x="339" y="295"/>
                  <a:pt x="339" y="295"/>
                </a:cubicBezTo>
                <a:cubicBezTo>
                  <a:pt x="339" y="295"/>
                  <a:pt x="295" y="295"/>
                  <a:pt x="280" y="295"/>
                </a:cubicBezTo>
                <a:cubicBezTo>
                  <a:pt x="192" y="295"/>
                  <a:pt x="89" y="369"/>
                  <a:pt x="44" y="413"/>
                </a:cubicBezTo>
                <a:cubicBezTo>
                  <a:pt x="44" y="339"/>
                  <a:pt x="148" y="192"/>
                  <a:pt x="280" y="177"/>
                </a:cubicBezTo>
                <a:cubicBezTo>
                  <a:pt x="295" y="177"/>
                  <a:pt x="339" y="177"/>
                  <a:pt x="339" y="177"/>
                </a:cubicBezTo>
                <a:cubicBezTo>
                  <a:pt x="339" y="74"/>
                  <a:pt x="339" y="74"/>
                  <a:pt x="339" y="74"/>
                </a:cubicBezTo>
                <a:cubicBezTo>
                  <a:pt x="486" y="236"/>
                  <a:pt x="486" y="236"/>
                  <a:pt x="486" y="236"/>
                </a:cubicBezTo>
                <a:lnTo>
                  <a:pt x="339" y="41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Freeform 11"/>
          <p:cNvSpPr>
            <a:spLocks noChangeArrowheads="1"/>
          </p:cNvSpPr>
          <p:nvPr/>
        </p:nvSpPr>
        <p:spPr bwMode="auto">
          <a:xfrm>
            <a:off x="6224929" y="5121183"/>
            <a:ext cx="277308" cy="294639"/>
          </a:xfrm>
          <a:custGeom>
            <a:avLst/>
            <a:gdLst>
              <a:gd name="T0" fmla="*/ 84210 w 531"/>
              <a:gd name="T1" fmla="*/ 53324 h 561"/>
              <a:gd name="T2" fmla="*/ 84210 w 531"/>
              <a:gd name="T3" fmla="*/ 53324 h 561"/>
              <a:gd name="T4" fmla="*/ 84210 w 531"/>
              <a:gd name="T5" fmla="*/ 10809 h 561"/>
              <a:gd name="T6" fmla="*/ 79193 w 531"/>
              <a:gd name="T7" fmla="*/ 5404 h 561"/>
              <a:gd name="T8" fmla="*/ 68443 w 531"/>
              <a:gd name="T9" fmla="*/ 5404 h 561"/>
              <a:gd name="T10" fmla="*/ 0 w 531"/>
              <a:gd name="T11" fmla="*/ 79626 h 561"/>
              <a:gd name="T12" fmla="*/ 0 w 531"/>
              <a:gd name="T13" fmla="*/ 85031 h 561"/>
              <a:gd name="T14" fmla="*/ 0 w 531"/>
              <a:gd name="T15" fmla="*/ 90435 h 561"/>
              <a:gd name="T16" fmla="*/ 68443 w 531"/>
              <a:gd name="T17" fmla="*/ 169701 h 561"/>
              <a:gd name="T18" fmla="*/ 73818 w 531"/>
              <a:gd name="T19" fmla="*/ 169701 h 561"/>
              <a:gd name="T20" fmla="*/ 79193 w 531"/>
              <a:gd name="T21" fmla="*/ 169701 h 561"/>
              <a:gd name="T22" fmla="*/ 79193 w 531"/>
              <a:gd name="T23" fmla="*/ 169701 h 561"/>
              <a:gd name="T24" fmla="*/ 84210 w 531"/>
              <a:gd name="T25" fmla="*/ 164657 h 561"/>
              <a:gd name="T26" fmla="*/ 84210 w 531"/>
              <a:gd name="T27" fmla="*/ 122142 h 561"/>
              <a:gd name="T28" fmla="*/ 179169 w 531"/>
              <a:gd name="T29" fmla="*/ 201768 h 561"/>
              <a:gd name="T30" fmla="*/ 189920 w 531"/>
              <a:gd name="T31" fmla="*/ 159252 h 561"/>
              <a:gd name="T32" fmla="*/ 84210 w 531"/>
              <a:gd name="T33" fmla="*/ 53324 h 561"/>
              <a:gd name="T34" fmla="*/ 89585 w 531"/>
              <a:gd name="T35" fmla="*/ 106288 h 561"/>
              <a:gd name="T36" fmla="*/ 89585 w 531"/>
              <a:gd name="T37" fmla="*/ 106288 h 561"/>
              <a:gd name="T38" fmla="*/ 68443 w 531"/>
              <a:gd name="T39" fmla="*/ 106288 h 561"/>
              <a:gd name="T40" fmla="*/ 68443 w 531"/>
              <a:gd name="T41" fmla="*/ 148804 h 561"/>
              <a:gd name="T42" fmla="*/ 15767 w 531"/>
              <a:gd name="T43" fmla="*/ 85031 h 561"/>
              <a:gd name="T44" fmla="*/ 68443 w 531"/>
              <a:gd name="T45" fmla="*/ 26662 h 561"/>
              <a:gd name="T46" fmla="*/ 68443 w 531"/>
              <a:gd name="T47" fmla="*/ 63773 h 561"/>
              <a:gd name="T48" fmla="*/ 89585 w 531"/>
              <a:gd name="T49" fmla="*/ 63773 h 561"/>
              <a:gd name="T50" fmla="*/ 174153 w 531"/>
              <a:gd name="T51" fmla="*/ 148804 h 561"/>
              <a:gd name="T52" fmla="*/ 89585 w 531"/>
              <a:gd name="T53" fmla="*/ 106288 h 56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531" h="561">
                <a:moveTo>
                  <a:pt x="235" y="148"/>
                </a:moveTo>
                <a:lnTo>
                  <a:pt x="235" y="148"/>
                </a:lnTo>
                <a:cubicBezTo>
                  <a:pt x="235" y="30"/>
                  <a:pt x="235" y="30"/>
                  <a:pt x="235" y="30"/>
                </a:cubicBezTo>
                <a:cubicBezTo>
                  <a:pt x="235" y="15"/>
                  <a:pt x="235" y="15"/>
                  <a:pt x="221" y="15"/>
                </a:cubicBezTo>
                <a:cubicBezTo>
                  <a:pt x="221" y="0"/>
                  <a:pt x="206" y="0"/>
                  <a:pt x="191" y="15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36"/>
                  <a:pt x="0" y="236"/>
                  <a:pt x="0" y="236"/>
                </a:cubicBezTo>
                <a:cubicBezTo>
                  <a:pt x="0" y="251"/>
                  <a:pt x="0" y="251"/>
                  <a:pt x="0" y="251"/>
                </a:cubicBezTo>
                <a:cubicBezTo>
                  <a:pt x="191" y="471"/>
                  <a:pt x="191" y="471"/>
                  <a:pt x="191" y="471"/>
                </a:cubicBezTo>
                <a:cubicBezTo>
                  <a:pt x="206" y="471"/>
                  <a:pt x="206" y="471"/>
                  <a:pt x="206" y="471"/>
                </a:cubicBezTo>
                <a:cubicBezTo>
                  <a:pt x="221" y="471"/>
                  <a:pt x="221" y="471"/>
                  <a:pt x="221" y="471"/>
                </a:cubicBezTo>
                <a:cubicBezTo>
                  <a:pt x="235" y="471"/>
                  <a:pt x="235" y="457"/>
                  <a:pt x="235" y="457"/>
                </a:cubicBezTo>
                <a:lnTo>
                  <a:pt x="235" y="339"/>
                </a:lnTo>
                <a:cubicBezTo>
                  <a:pt x="353" y="339"/>
                  <a:pt x="471" y="428"/>
                  <a:pt x="500" y="560"/>
                </a:cubicBezTo>
                <a:cubicBezTo>
                  <a:pt x="515" y="516"/>
                  <a:pt x="530" y="487"/>
                  <a:pt x="530" y="442"/>
                </a:cubicBezTo>
                <a:cubicBezTo>
                  <a:pt x="530" y="280"/>
                  <a:pt x="397" y="148"/>
                  <a:pt x="235" y="148"/>
                </a:cubicBezTo>
                <a:close/>
                <a:moveTo>
                  <a:pt x="250" y="295"/>
                </a:moveTo>
                <a:lnTo>
                  <a:pt x="250" y="295"/>
                </a:lnTo>
                <a:cubicBezTo>
                  <a:pt x="235" y="295"/>
                  <a:pt x="191" y="295"/>
                  <a:pt x="191" y="295"/>
                </a:cubicBezTo>
                <a:cubicBezTo>
                  <a:pt x="191" y="413"/>
                  <a:pt x="191" y="413"/>
                  <a:pt x="191" y="413"/>
                </a:cubicBezTo>
                <a:cubicBezTo>
                  <a:pt x="44" y="236"/>
                  <a:pt x="44" y="236"/>
                  <a:pt x="44" y="236"/>
                </a:cubicBezTo>
                <a:cubicBezTo>
                  <a:pt x="191" y="74"/>
                  <a:pt x="191" y="74"/>
                  <a:pt x="191" y="74"/>
                </a:cubicBezTo>
                <a:cubicBezTo>
                  <a:pt x="191" y="177"/>
                  <a:pt x="191" y="177"/>
                  <a:pt x="191" y="177"/>
                </a:cubicBezTo>
                <a:cubicBezTo>
                  <a:pt x="191" y="177"/>
                  <a:pt x="235" y="177"/>
                  <a:pt x="250" y="177"/>
                </a:cubicBezTo>
                <a:cubicBezTo>
                  <a:pt x="382" y="192"/>
                  <a:pt x="486" y="339"/>
                  <a:pt x="486" y="413"/>
                </a:cubicBezTo>
                <a:cubicBezTo>
                  <a:pt x="441" y="369"/>
                  <a:pt x="339" y="295"/>
                  <a:pt x="250" y="2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5" name="Freeform 12"/>
          <p:cNvSpPr>
            <a:spLocks noChangeArrowheads="1"/>
          </p:cNvSpPr>
          <p:nvPr/>
        </p:nvSpPr>
        <p:spPr bwMode="auto">
          <a:xfrm>
            <a:off x="11045073" y="4618563"/>
            <a:ext cx="323525" cy="225313"/>
          </a:xfrm>
          <a:custGeom>
            <a:avLst/>
            <a:gdLst>
              <a:gd name="T0" fmla="*/ 195452 w 619"/>
              <a:gd name="T1" fmla="*/ 0 h 427"/>
              <a:gd name="T2" fmla="*/ 195452 w 619"/>
              <a:gd name="T3" fmla="*/ 0 h 427"/>
              <a:gd name="T4" fmla="*/ 68498 w 619"/>
              <a:gd name="T5" fmla="*/ 0 h 427"/>
              <a:gd name="T6" fmla="*/ 63477 w 619"/>
              <a:gd name="T7" fmla="*/ 0 h 427"/>
              <a:gd name="T8" fmla="*/ 0 w 619"/>
              <a:gd name="T9" fmla="*/ 74570 h 427"/>
              <a:gd name="T10" fmla="*/ 0 w 619"/>
              <a:gd name="T11" fmla="*/ 79999 h 427"/>
              <a:gd name="T12" fmla="*/ 0 w 619"/>
              <a:gd name="T13" fmla="*/ 85067 h 427"/>
              <a:gd name="T14" fmla="*/ 63477 w 619"/>
              <a:gd name="T15" fmla="*/ 154207 h 427"/>
              <a:gd name="T16" fmla="*/ 68498 w 619"/>
              <a:gd name="T17" fmla="*/ 154207 h 427"/>
              <a:gd name="T18" fmla="*/ 68498 w 619"/>
              <a:gd name="T19" fmla="*/ 154207 h 427"/>
              <a:gd name="T20" fmla="*/ 195452 w 619"/>
              <a:gd name="T21" fmla="*/ 154207 h 427"/>
              <a:gd name="T22" fmla="*/ 221632 w 619"/>
              <a:gd name="T23" fmla="*/ 127782 h 427"/>
              <a:gd name="T24" fmla="*/ 221632 w 619"/>
              <a:gd name="T25" fmla="*/ 26425 h 427"/>
              <a:gd name="T26" fmla="*/ 195452 w 619"/>
              <a:gd name="T27" fmla="*/ 0 h 427"/>
              <a:gd name="T28" fmla="*/ 211232 w 619"/>
              <a:gd name="T29" fmla="*/ 127782 h 427"/>
              <a:gd name="T30" fmla="*/ 211232 w 619"/>
              <a:gd name="T31" fmla="*/ 127782 h 427"/>
              <a:gd name="T32" fmla="*/ 195452 w 619"/>
              <a:gd name="T33" fmla="*/ 143709 h 427"/>
              <a:gd name="T34" fmla="*/ 73877 w 619"/>
              <a:gd name="T35" fmla="*/ 143709 h 427"/>
              <a:gd name="T36" fmla="*/ 15780 w 619"/>
              <a:gd name="T37" fmla="*/ 79999 h 427"/>
              <a:gd name="T38" fmla="*/ 73877 w 619"/>
              <a:gd name="T39" fmla="*/ 15927 h 427"/>
              <a:gd name="T40" fmla="*/ 195452 w 619"/>
              <a:gd name="T41" fmla="*/ 15927 h 427"/>
              <a:gd name="T42" fmla="*/ 211232 w 619"/>
              <a:gd name="T43" fmla="*/ 26425 h 427"/>
              <a:gd name="T44" fmla="*/ 211232 w 619"/>
              <a:gd name="T45" fmla="*/ 127782 h 42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427">
                <a:moveTo>
                  <a:pt x="545" y="0"/>
                </a:moveTo>
                <a:lnTo>
                  <a:pt x="545" y="0"/>
                </a:lnTo>
                <a:cubicBezTo>
                  <a:pt x="191" y="0"/>
                  <a:pt x="191" y="0"/>
                  <a:pt x="191" y="0"/>
                </a:cubicBezTo>
                <a:lnTo>
                  <a:pt x="177" y="0"/>
                </a:lnTo>
                <a:cubicBezTo>
                  <a:pt x="0" y="206"/>
                  <a:pt x="0" y="206"/>
                  <a:pt x="0" y="206"/>
                </a:cubicBezTo>
                <a:cubicBezTo>
                  <a:pt x="0" y="206"/>
                  <a:pt x="0" y="206"/>
                  <a:pt x="0" y="221"/>
                </a:cubicBezTo>
                <a:cubicBezTo>
                  <a:pt x="0" y="221"/>
                  <a:pt x="0" y="221"/>
                  <a:pt x="0" y="235"/>
                </a:cubicBezTo>
                <a:cubicBezTo>
                  <a:pt x="177" y="426"/>
                  <a:pt x="177" y="426"/>
                  <a:pt x="177" y="426"/>
                </a:cubicBezTo>
                <a:lnTo>
                  <a:pt x="191" y="426"/>
                </a:lnTo>
                <a:cubicBezTo>
                  <a:pt x="545" y="426"/>
                  <a:pt x="545" y="426"/>
                  <a:pt x="545" y="426"/>
                </a:cubicBezTo>
                <a:cubicBezTo>
                  <a:pt x="589" y="426"/>
                  <a:pt x="618" y="397"/>
                  <a:pt x="618" y="353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89" y="353"/>
                </a:moveTo>
                <a:lnTo>
                  <a:pt x="589" y="353"/>
                </a:lnTo>
                <a:cubicBezTo>
                  <a:pt x="589" y="368"/>
                  <a:pt x="559" y="397"/>
                  <a:pt x="545" y="397"/>
                </a:cubicBezTo>
                <a:cubicBezTo>
                  <a:pt x="206" y="397"/>
                  <a:pt x="206" y="397"/>
                  <a:pt x="206" y="397"/>
                </a:cubicBezTo>
                <a:cubicBezTo>
                  <a:pt x="44" y="221"/>
                  <a:pt x="44" y="221"/>
                  <a:pt x="44" y="221"/>
                </a:cubicBezTo>
                <a:cubicBezTo>
                  <a:pt x="206" y="44"/>
                  <a:pt x="206" y="44"/>
                  <a:pt x="206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8"/>
                  <a:pt x="589" y="73"/>
                </a:cubicBezTo>
                <a:lnTo>
                  <a:pt x="589" y="3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6" name="Freeform 13"/>
          <p:cNvSpPr>
            <a:spLocks noChangeArrowheads="1"/>
          </p:cNvSpPr>
          <p:nvPr/>
        </p:nvSpPr>
        <p:spPr bwMode="auto">
          <a:xfrm>
            <a:off x="10505865" y="4618563"/>
            <a:ext cx="333155" cy="225313"/>
          </a:xfrm>
          <a:custGeom>
            <a:avLst/>
            <a:gdLst>
              <a:gd name="T0" fmla="*/ 201916 w 634"/>
              <a:gd name="T1" fmla="*/ 0 h 427"/>
              <a:gd name="T2" fmla="*/ 201916 w 634"/>
              <a:gd name="T3" fmla="*/ 0 h 427"/>
              <a:gd name="T4" fmla="*/ 74637 w 634"/>
              <a:gd name="T5" fmla="*/ 0 h 427"/>
              <a:gd name="T6" fmla="*/ 69228 w 634"/>
              <a:gd name="T7" fmla="*/ 0 h 427"/>
              <a:gd name="T8" fmla="*/ 5408 w 634"/>
              <a:gd name="T9" fmla="*/ 74570 h 427"/>
              <a:gd name="T10" fmla="*/ 0 w 634"/>
              <a:gd name="T11" fmla="*/ 79999 h 427"/>
              <a:gd name="T12" fmla="*/ 5408 w 634"/>
              <a:gd name="T13" fmla="*/ 85067 h 427"/>
              <a:gd name="T14" fmla="*/ 69228 w 634"/>
              <a:gd name="T15" fmla="*/ 154207 h 427"/>
              <a:gd name="T16" fmla="*/ 74637 w 634"/>
              <a:gd name="T17" fmla="*/ 154207 h 427"/>
              <a:gd name="T18" fmla="*/ 74637 w 634"/>
              <a:gd name="T19" fmla="*/ 154207 h 427"/>
              <a:gd name="T20" fmla="*/ 201916 w 634"/>
              <a:gd name="T21" fmla="*/ 154207 h 427"/>
              <a:gd name="T22" fmla="*/ 228237 w 634"/>
              <a:gd name="T23" fmla="*/ 127782 h 427"/>
              <a:gd name="T24" fmla="*/ 228237 w 634"/>
              <a:gd name="T25" fmla="*/ 26425 h 427"/>
              <a:gd name="T26" fmla="*/ 201916 w 634"/>
              <a:gd name="T27" fmla="*/ 0 h 427"/>
              <a:gd name="T28" fmla="*/ 212373 w 634"/>
              <a:gd name="T29" fmla="*/ 127782 h 427"/>
              <a:gd name="T30" fmla="*/ 212373 w 634"/>
              <a:gd name="T31" fmla="*/ 127782 h 427"/>
              <a:gd name="T32" fmla="*/ 201916 w 634"/>
              <a:gd name="T33" fmla="*/ 143709 h 427"/>
              <a:gd name="T34" fmla="*/ 74637 w 634"/>
              <a:gd name="T35" fmla="*/ 143709 h 427"/>
              <a:gd name="T36" fmla="*/ 16225 w 634"/>
              <a:gd name="T37" fmla="*/ 79999 h 427"/>
              <a:gd name="T38" fmla="*/ 74637 w 634"/>
              <a:gd name="T39" fmla="*/ 15927 h 427"/>
              <a:gd name="T40" fmla="*/ 201916 w 634"/>
              <a:gd name="T41" fmla="*/ 15927 h 427"/>
              <a:gd name="T42" fmla="*/ 212373 w 634"/>
              <a:gd name="T43" fmla="*/ 26425 h 427"/>
              <a:gd name="T44" fmla="*/ 212373 w 634"/>
              <a:gd name="T45" fmla="*/ 127782 h 427"/>
              <a:gd name="T46" fmla="*/ 164778 w 634"/>
              <a:gd name="T47" fmla="*/ 53212 h 427"/>
              <a:gd name="T48" fmla="*/ 164778 w 634"/>
              <a:gd name="T49" fmla="*/ 53212 h 427"/>
              <a:gd name="T50" fmla="*/ 154322 w 634"/>
              <a:gd name="T51" fmla="*/ 53212 h 427"/>
              <a:gd name="T52" fmla="*/ 138096 w 634"/>
              <a:gd name="T53" fmla="*/ 69140 h 427"/>
              <a:gd name="T54" fmla="*/ 122231 w 634"/>
              <a:gd name="T55" fmla="*/ 53212 h 427"/>
              <a:gd name="T56" fmla="*/ 111775 w 634"/>
              <a:gd name="T57" fmla="*/ 53212 h 427"/>
              <a:gd name="T58" fmla="*/ 111775 w 634"/>
              <a:gd name="T59" fmla="*/ 63710 h 427"/>
              <a:gd name="T60" fmla="*/ 127640 w 634"/>
              <a:gd name="T61" fmla="*/ 79999 h 427"/>
              <a:gd name="T62" fmla="*/ 111775 w 634"/>
              <a:gd name="T63" fmla="*/ 95927 h 427"/>
              <a:gd name="T64" fmla="*/ 111775 w 634"/>
              <a:gd name="T65" fmla="*/ 106425 h 427"/>
              <a:gd name="T66" fmla="*/ 122231 w 634"/>
              <a:gd name="T67" fmla="*/ 106425 h 427"/>
              <a:gd name="T68" fmla="*/ 138096 w 634"/>
              <a:gd name="T69" fmla="*/ 90497 h 427"/>
              <a:gd name="T70" fmla="*/ 154322 w 634"/>
              <a:gd name="T71" fmla="*/ 106425 h 427"/>
              <a:gd name="T72" fmla="*/ 164778 w 634"/>
              <a:gd name="T73" fmla="*/ 106425 h 427"/>
              <a:gd name="T74" fmla="*/ 164778 w 634"/>
              <a:gd name="T75" fmla="*/ 95927 h 427"/>
              <a:gd name="T76" fmla="*/ 148553 w 634"/>
              <a:gd name="T77" fmla="*/ 79999 h 427"/>
              <a:gd name="T78" fmla="*/ 164778 w 634"/>
              <a:gd name="T79" fmla="*/ 63710 h 427"/>
              <a:gd name="T80" fmla="*/ 164778 w 634"/>
              <a:gd name="T81" fmla="*/ 53212 h 42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34" h="427">
                <a:moveTo>
                  <a:pt x="560" y="0"/>
                </a:moveTo>
                <a:lnTo>
                  <a:pt x="560" y="0"/>
                </a:lnTo>
                <a:cubicBezTo>
                  <a:pt x="207" y="0"/>
                  <a:pt x="207" y="0"/>
                  <a:pt x="207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5" y="206"/>
                  <a:pt x="15" y="206"/>
                  <a:pt x="15" y="206"/>
                </a:cubicBezTo>
                <a:cubicBezTo>
                  <a:pt x="0" y="206"/>
                  <a:pt x="0" y="206"/>
                  <a:pt x="0" y="221"/>
                </a:cubicBezTo>
                <a:cubicBezTo>
                  <a:pt x="0" y="221"/>
                  <a:pt x="0" y="221"/>
                  <a:pt x="15" y="235"/>
                </a:cubicBezTo>
                <a:cubicBezTo>
                  <a:pt x="192" y="426"/>
                  <a:pt x="192" y="426"/>
                  <a:pt x="192" y="426"/>
                </a:cubicBezTo>
                <a:cubicBezTo>
                  <a:pt x="192" y="426"/>
                  <a:pt x="192" y="426"/>
                  <a:pt x="207" y="426"/>
                </a:cubicBezTo>
                <a:cubicBezTo>
                  <a:pt x="560" y="426"/>
                  <a:pt x="560" y="426"/>
                  <a:pt x="560" y="426"/>
                </a:cubicBezTo>
                <a:cubicBezTo>
                  <a:pt x="604" y="426"/>
                  <a:pt x="633" y="397"/>
                  <a:pt x="633" y="353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589" y="353"/>
                </a:moveTo>
                <a:lnTo>
                  <a:pt x="589" y="353"/>
                </a:lnTo>
                <a:cubicBezTo>
                  <a:pt x="589" y="368"/>
                  <a:pt x="575" y="397"/>
                  <a:pt x="560" y="397"/>
                </a:cubicBezTo>
                <a:cubicBezTo>
                  <a:pt x="207" y="397"/>
                  <a:pt x="207" y="397"/>
                  <a:pt x="207" y="397"/>
                </a:cubicBezTo>
                <a:cubicBezTo>
                  <a:pt x="45" y="221"/>
                  <a:pt x="45" y="221"/>
                  <a:pt x="45" y="221"/>
                </a:cubicBezTo>
                <a:cubicBezTo>
                  <a:pt x="207" y="44"/>
                  <a:pt x="207" y="44"/>
                  <a:pt x="207" y="44"/>
                </a:cubicBezTo>
                <a:cubicBezTo>
                  <a:pt x="560" y="44"/>
                  <a:pt x="560" y="44"/>
                  <a:pt x="560" y="44"/>
                </a:cubicBezTo>
                <a:cubicBezTo>
                  <a:pt x="575" y="44"/>
                  <a:pt x="589" y="58"/>
                  <a:pt x="589" y="73"/>
                </a:cubicBezTo>
                <a:lnTo>
                  <a:pt x="589" y="353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42" y="132"/>
                  <a:pt x="428" y="132"/>
                  <a:pt x="428" y="147"/>
                </a:cubicBezTo>
                <a:cubicBezTo>
                  <a:pt x="383" y="191"/>
                  <a:pt x="383" y="191"/>
                  <a:pt x="383" y="191"/>
                </a:cubicBezTo>
                <a:cubicBezTo>
                  <a:pt x="339" y="147"/>
                  <a:pt x="339" y="147"/>
                  <a:pt x="339" y="147"/>
                </a:cubicBezTo>
                <a:cubicBezTo>
                  <a:pt x="324" y="132"/>
                  <a:pt x="310" y="132"/>
                  <a:pt x="310" y="147"/>
                </a:cubicBezTo>
                <a:cubicBezTo>
                  <a:pt x="295" y="147"/>
                  <a:pt x="295" y="162"/>
                  <a:pt x="310" y="176"/>
                </a:cubicBezTo>
                <a:cubicBezTo>
                  <a:pt x="354" y="221"/>
                  <a:pt x="354" y="221"/>
                  <a:pt x="354" y="221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295" y="265"/>
                  <a:pt x="295" y="279"/>
                  <a:pt x="310" y="294"/>
                </a:cubicBezTo>
                <a:cubicBezTo>
                  <a:pt x="310" y="294"/>
                  <a:pt x="324" y="294"/>
                  <a:pt x="339" y="294"/>
                </a:cubicBezTo>
                <a:cubicBezTo>
                  <a:pt x="383" y="250"/>
                  <a:pt x="383" y="250"/>
                  <a:pt x="383" y="250"/>
                </a:cubicBezTo>
                <a:cubicBezTo>
                  <a:pt x="428" y="294"/>
                  <a:pt x="428" y="294"/>
                  <a:pt x="428" y="294"/>
                </a:cubicBezTo>
                <a:cubicBezTo>
                  <a:pt x="428" y="294"/>
                  <a:pt x="442" y="294"/>
                  <a:pt x="457" y="294"/>
                </a:cubicBezTo>
                <a:cubicBezTo>
                  <a:pt x="457" y="279"/>
                  <a:pt x="457" y="265"/>
                  <a:pt x="457" y="265"/>
                </a:cubicBezTo>
                <a:cubicBezTo>
                  <a:pt x="412" y="221"/>
                  <a:pt x="412" y="221"/>
                  <a:pt x="412" y="221"/>
                </a:cubicBezTo>
                <a:cubicBezTo>
                  <a:pt x="457" y="176"/>
                  <a:pt x="457" y="176"/>
                  <a:pt x="457" y="176"/>
                </a:cubicBezTo>
                <a:cubicBezTo>
                  <a:pt x="457" y="162"/>
                  <a:pt x="457" y="147"/>
                  <a:pt x="457" y="14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Freeform 14"/>
          <p:cNvSpPr>
            <a:spLocks noChangeArrowheads="1"/>
          </p:cNvSpPr>
          <p:nvPr/>
        </p:nvSpPr>
        <p:spPr bwMode="auto">
          <a:xfrm>
            <a:off x="9970506" y="4564642"/>
            <a:ext cx="333155" cy="248422"/>
          </a:xfrm>
          <a:custGeom>
            <a:avLst/>
            <a:gdLst>
              <a:gd name="T0" fmla="*/ 116823 w 634"/>
              <a:gd name="T1" fmla="*/ 47920 h 473"/>
              <a:gd name="T2" fmla="*/ 116823 w 634"/>
              <a:gd name="T3" fmla="*/ 47920 h 473"/>
              <a:gd name="T4" fmla="*/ 111414 w 634"/>
              <a:gd name="T5" fmla="*/ 42515 h 473"/>
              <a:gd name="T6" fmla="*/ 106006 w 634"/>
              <a:gd name="T7" fmla="*/ 47920 h 473"/>
              <a:gd name="T8" fmla="*/ 63459 w 634"/>
              <a:gd name="T9" fmla="*/ 90435 h 473"/>
              <a:gd name="T10" fmla="*/ 63459 w 634"/>
              <a:gd name="T11" fmla="*/ 95840 h 473"/>
              <a:gd name="T12" fmla="*/ 74276 w 634"/>
              <a:gd name="T13" fmla="*/ 95840 h 473"/>
              <a:gd name="T14" fmla="*/ 106006 w 634"/>
              <a:gd name="T15" fmla="*/ 69178 h 473"/>
              <a:gd name="T16" fmla="*/ 106006 w 634"/>
              <a:gd name="T17" fmla="*/ 137995 h 473"/>
              <a:gd name="T18" fmla="*/ 111414 w 634"/>
              <a:gd name="T19" fmla="*/ 143399 h 473"/>
              <a:gd name="T20" fmla="*/ 121871 w 634"/>
              <a:gd name="T21" fmla="*/ 137995 h 473"/>
              <a:gd name="T22" fmla="*/ 121871 w 634"/>
              <a:gd name="T23" fmla="*/ 69178 h 473"/>
              <a:gd name="T24" fmla="*/ 148553 w 634"/>
              <a:gd name="T25" fmla="*/ 95840 h 473"/>
              <a:gd name="T26" fmla="*/ 159370 w 634"/>
              <a:gd name="T27" fmla="*/ 95840 h 473"/>
              <a:gd name="T28" fmla="*/ 159370 w 634"/>
              <a:gd name="T29" fmla="*/ 90435 h 473"/>
              <a:gd name="T30" fmla="*/ 116823 w 634"/>
              <a:gd name="T31" fmla="*/ 47920 h 473"/>
              <a:gd name="T32" fmla="*/ 164417 w 634"/>
              <a:gd name="T33" fmla="*/ 37471 h 473"/>
              <a:gd name="T34" fmla="*/ 164417 w 634"/>
              <a:gd name="T35" fmla="*/ 37471 h 473"/>
              <a:gd name="T36" fmla="*/ 106006 w 634"/>
              <a:gd name="T37" fmla="*/ 0 h 473"/>
              <a:gd name="T38" fmla="*/ 42186 w 634"/>
              <a:gd name="T39" fmla="*/ 58369 h 473"/>
              <a:gd name="T40" fmla="*/ 0 w 634"/>
              <a:gd name="T41" fmla="*/ 117098 h 473"/>
              <a:gd name="T42" fmla="*/ 58411 w 634"/>
              <a:gd name="T43" fmla="*/ 170062 h 473"/>
              <a:gd name="T44" fmla="*/ 174874 w 634"/>
              <a:gd name="T45" fmla="*/ 170062 h 473"/>
              <a:gd name="T46" fmla="*/ 228237 w 634"/>
              <a:gd name="T47" fmla="*/ 106289 h 473"/>
              <a:gd name="T48" fmla="*/ 164417 w 634"/>
              <a:gd name="T49" fmla="*/ 37471 h 473"/>
              <a:gd name="T50" fmla="*/ 174874 w 634"/>
              <a:gd name="T51" fmla="*/ 159253 h 473"/>
              <a:gd name="T52" fmla="*/ 174874 w 634"/>
              <a:gd name="T53" fmla="*/ 159253 h 473"/>
              <a:gd name="T54" fmla="*/ 58411 w 634"/>
              <a:gd name="T55" fmla="*/ 159253 h 473"/>
              <a:gd name="T56" fmla="*/ 15865 w 634"/>
              <a:gd name="T57" fmla="*/ 117098 h 473"/>
              <a:gd name="T58" fmla="*/ 58411 w 634"/>
              <a:gd name="T59" fmla="*/ 74582 h 473"/>
              <a:gd name="T60" fmla="*/ 106006 w 634"/>
              <a:gd name="T61" fmla="*/ 16214 h 473"/>
              <a:gd name="T62" fmla="*/ 153601 w 634"/>
              <a:gd name="T63" fmla="*/ 53324 h 473"/>
              <a:gd name="T64" fmla="*/ 212012 w 634"/>
              <a:gd name="T65" fmla="*/ 100884 h 473"/>
              <a:gd name="T66" fmla="*/ 174874 w 634"/>
              <a:gd name="T67" fmla="*/ 159253 h 4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4" h="473">
                <a:moveTo>
                  <a:pt x="324" y="133"/>
                </a:moveTo>
                <a:lnTo>
                  <a:pt x="324" y="133"/>
                </a:lnTo>
                <a:cubicBezTo>
                  <a:pt x="324" y="118"/>
                  <a:pt x="324" y="118"/>
                  <a:pt x="309" y="118"/>
                </a:cubicBezTo>
                <a:cubicBezTo>
                  <a:pt x="309" y="118"/>
                  <a:pt x="309" y="118"/>
                  <a:pt x="294" y="133"/>
                </a:cubicBezTo>
                <a:cubicBezTo>
                  <a:pt x="176" y="251"/>
                  <a:pt x="176" y="251"/>
                  <a:pt x="176" y="251"/>
                </a:cubicBezTo>
                <a:lnTo>
                  <a:pt x="176" y="266"/>
                </a:lnTo>
                <a:cubicBezTo>
                  <a:pt x="191" y="280"/>
                  <a:pt x="206" y="280"/>
                  <a:pt x="206" y="266"/>
                </a:cubicBezTo>
                <a:cubicBezTo>
                  <a:pt x="294" y="192"/>
                  <a:pt x="294" y="192"/>
                  <a:pt x="294" y="192"/>
                </a:cubicBezTo>
                <a:cubicBezTo>
                  <a:pt x="294" y="383"/>
                  <a:pt x="294" y="383"/>
                  <a:pt x="294" y="383"/>
                </a:cubicBezTo>
                <a:lnTo>
                  <a:pt x="309" y="398"/>
                </a:lnTo>
                <a:cubicBezTo>
                  <a:pt x="324" y="398"/>
                  <a:pt x="338" y="383"/>
                  <a:pt x="338" y="383"/>
                </a:cubicBezTo>
                <a:cubicBezTo>
                  <a:pt x="338" y="192"/>
                  <a:pt x="338" y="192"/>
                  <a:pt x="338" y="192"/>
                </a:cubicBezTo>
                <a:cubicBezTo>
                  <a:pt x="412" y="266"/>
                  <a:pt x="412" y="266"/>
                  <a:pt x="412" y="266"/>
                </a:cubicBezTo>
                <a:cubicBezTo>
                  <a:pt x="426" y="280"/>
                  <a:pt x="442" y="280"/>
                  <a:pt x="442" y="266"/>
                </a:cubicBezTo>
                <a:cubicBezTo>
                  <a:pt x="456" y="266"/>
                  <a:pt x="456" y="251"/>
                  <a:pt x="442" y="251"/>
                </a:cubicBezTo>
                <a:lnTo>
                  <a:pt x="324" y="133"/>
                </a:lnTo>
                <a:close/>
                <a:moveTo>
                  <a:pt x="456" y="104"/>
                </a:moveTo>
                <a:lnTo>
                  <a:pt x="456" y="104"/>
                </a:lnTo>
                <a:cubicBezTo>
                  <a:pt x="426" y="45"/>
                  <a:pt x="368" y="0"/>
                  <a:pt x="294" y="0"/>
                </a:cubicBezTo>
                <a:cubicBezTo>
                  <a:pt x="206" y="0"/>
                  <a:pt x="117" y="74"/>
                  <a:pt x="117" y="162"/>
                </a:cubicBezTo>
                <a:cubicBezTo>
                  <a:pt x="44" y="192"/>
                  <a:pt x="0" y="251"/>
                  <a:pt x="0" y="325"/>
                </a:cubicBezTo>
                <a:cubicBezTo>
                  <a:pt x="0" y="398"/>
                  <a:pt x="73" y="472"/>
                  <a:pt x="162" y="472"/>
                </a:cubicBezTo>
                <a:cubicBezTo>
                  <a:pt x="485" y="472"/>
                  <a:pt x="485" y="472"/>
                  <a:pt x="485" y="472"/>
                </a:cubicBezTo>
                <a:cubicBezTo>
                  <a:pt x="559" y="442"/>
                  <a:pt x="633" y="369"/>
                  <a:pt x="633" y="295"/>
                </a:cubicBezTo>
                <a:cubicBezTo>
                  <a:pt x="633" y="192"/>
                  <a:pt x="544" y="104"/>
                  <a:pt x="456" y="104"/>
                </a:cubicBezTo>
                <a:close/>
                <a:moveTo>
                  <a:pt x="485" y="442"/>
                </a:moveTo>
                <a:lnTo>
                  <a:pt x="485" y="442"/>
                </a:lnTo>
                <a:cubicBezTo>
                  <a:pt x="162" y="442"/>
                  <a:pt x="162" y="442"/>
                  <a:pt x="162" y="442"/>
                </a:cubicBezTo>
                <a:cubicBezTo>
                  <a:pt x="162" y="442"/>
                  <a:pt x="44" y="428"/>
                  <a:pt x="44" y="325"/>
                </a:cubicBezTo>
                <a:cubicBezTo>
                  <a:pt x="44" y="266"/>
                  <a:pt x="88" y="207"/>
                  <a:pt x="162" y="207"/>
                </a:cubicBezTo>
                <a:cubicBezTo>
                  <a:pt x="162" y="118"/>
                  <a:pt x="206" y="45"/>
                  <a:pt x="294" y="45"/>
                </a:cubicBezTo>
                <a:cubicBezTo>
                  <a:pt x="368" y="45"/>
                  <a:pt x="412" y="89"/>
                  <a:pt x="426" y="148"/>
                </a:cubicBezTo>
                <a:cubicBezTo>
                  <a:pt x="515" y="133"/>
                  <a:pt x="588" y="221"/>
                  <a:pt x="588" y="280"/>
                </a:cubicBezTo>
                <a:cubicBezTo>
                  <a:pt x="588" y="339"/>
                  <a:pt x="544" y="413"/>
                  <a:pt x="485" y="4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8" name="Freeform 15"/>
          <p:cNvSpPr>
            <a:spLocks noChangeArrowheads="1"/>
          </p:cNvSpPr>
          <p:nvPr/>
        </p:nvSpPr>
        <p:spPr bwMode="auto">
          <a:xfrm>
            <a:off x="9438998" y="4564642"/>
            <a:ext cx="323525" cy="248422"/>
          </a:xfrm>
          <a:custGeom>
            <a:avLst/>
            <a:gdLst>
              <a:gd name="T0" fmla="*/ 147755 w 619"/>
              <a:gd name="T1" fmla="*/ 90435 h 473"/>
              <a:gd name="T2" fmla="*/ 147755 w 619"/>
              <a:gd name="T3" fmla="*/ 90435 h 473"/>
              <a:gd name="T4" fmla="*/ 116196 w 619"/>
              <a:gd name="T5" fmla="*/ 122142 h 473"/>
              <a:gd name="T6" fmla="*/ 116196 w 619"/>
              <a:gd name="T7" fmla="*/ 53324 h 473"/>
              <a:gd name="T8" fmla="*/ 110816 w 619"/>
              <a:gd name="T9" fmla="*/ 42515 h 473"/>
              <a:gd name="T10" fmla="*/ 105437 w 619"/>
              <a:gd name="T11" fmla="*/ 53324 h 473"/>
              <a:gd name="T12" fmla="*/ 105437 w 619"/>
              <a:gd name="T13" fmla="*/ 122142 h 473"/>
              <a:gd name="T14" fmla="*/ 73877 w 619"/>
              <a:gd name="T15" fmla="*/ 90435 h 473"/>
              <a:gd name="T16" fmla="*/ 63477 w 619"/>
              <a:gd name="T17" fmla="*/ 90435 h 473"/>
              <a:gd name="T18" fmla="*/ 63477 w 619"/>
              <a:gd name="T19" fmla="*/ 100884 h 473"/>
              <a:gd name="T20" fmla="*/ 105437 w 619"/>
              <a:gd name="T21" fmla="*/ 143399 h 473"/>
              <a:gd name="T22" fmla="*/ 110816 w 619"/>
              <a:gd name="T23" fmla="*/ 143399 h 473"/>
              <a:gd name="T24" fmla="*/ 116196 w 619"/>
              <a:gd name="T25" fmla="*/ 143399 h 473"/>
              <a:gd name="T26" fmla="*/ 158155 w 619"/>
              <a:gd name="T27" fmla="*/ 100884 h 473"/>
              <a:gd name="T28" fmla="*/ 158155 w 619"/>
              <a:gd name="T29" fmla="*/ 90435 h 473"/>
              <a:gd name="T30" fmla="*/ 147755 w 619"/>
              <a:gd name="T31" fmla="*/ 90435 h 473"/>
              <a:gd name="T32" fmla="*/ 158155 w 619"/>
              <a:gd name="T33" fmla="*/ 37471 h 473"/>
              <a:gd name="T34" fmla="*/ 158155 w 619"/>
              <a:gd name="T35" fmla="*/ 37471 h 473"/>
              <a:gd name="T36" fmla="*/ 105437 w 619"/>
              <a:gd name="T37" fmla="*/ 0 h 473"/>
              <a:gd name="T38" fmla="*/ 42318 w 619"/>
              <a:gd name="T39" fmla="*/ 58369 h 473"/>
              <a:gd name="T40" fmla="*/ 0 w 619"/>
              <a:gd name="T41" fmla="*/ 117098 h 473"/>
              <a:gd name="T42" fmla="*/ 52718 w 619"/>
              <a:gd name="T43" fmla="*/ 170062 h 473"/>
              <a:gd name="T44" fmla="*/ 174293 w 619"/>
              <a:gd name="T45" fmla="*/ 170062 h 473"/>
              <a:gd name="T46" fmla="*/ 221632 w 619"/>
              <a:gd name="T47" fmla="*/ 106289 h 473"/>
              <a:gd name="T48" fmla="*/ 158155 w 619"/>
              <a:gd name="T49" fmla="*/ 37471 h 473"/>
              <a:gd name="T50" fmla="*/ 174293 w 619"/>
              <a:gd name="T51" fmla="*/ 159253 h 473"/>
              <a:gd name="T52" fmla="*/ 174293 w 619"/>
              <a:gd name="T53" fmla="*/ 159253 h 473"/>
              <a:gd name="T54" fmla="*/ 52718 w 619"/>
              <a:gd name="T55" fmla="*/ 159253 h 473"/>
              <a:gd name="T56" fmla="*/ 10400 w 619"/>
              <a:gd name="T57" fmla="*/ 117098 h 473"/>
              <a:gd name="T58" fmla="*/ 52718 w 619"/>
              <a:gd name="T59" fmla="*/ 74582 h 473"/>
              <a:gd name="T60" fmla="*/ 105437 w 619"/>
              <a:gd name="T61" fmla="*/ 16214 h 473"/>
              <a:gd name="T62" fmla="*/ 147755 w 619"/>
              <a:gd name="T63" fmla="*/ 53324 h 473"/>
              <a:gd name="T64" fmla="*/ 211232 w 619"/>
              <a:gd name="T65" fmla="*/ 100884 h 473"/>
              <a:gd name="T66" fmla="*/ 174293 w 619"/>
              <a:gd name="T67" fmla="*/ 159253 h 47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19" h="473">
                <a:moveTo>
                  <a:pt x="412" y="251"/>
                </a:moveTo>
                <a:lnTo>
                  <a:pt x="412" y="251"/>
                </a:lnTo>
                <a:cubicBezTo>
                  <a:pt x="324" y="339"/>
                  <a:pt x="324" y="339"/>
                  <a:pt x="324" y="339"/>
                </a:cubicBezTo>
                <a:cubicBezTo>
                  <a:pt x="324" y="148"/>
                  <a:pt x="324" y="148"/>
                  <a:pt x="324" y="148"/>
                </a:cubicBezTo>
                <a:cubicBezTo>
                  <a:pt x="324" y="133"/>
                  <a:pt x="324" y="118"/>
                  <a:pt x="309" y="118"/>
                </a:cubicBezTo>
                <a:cubicBezTo>
                  <a:pt x="294" y="118"/>
                  <a:pt x="294" y="133"/>
                  <a:pt x="294" y="148"/>
                </a:cubicBezTo>
                <a:cubicBezTo>
                  <a:pt x="294" y="339"/>
                  <a:pt x="294" y="339"/>
                  <a:pt x="294" y="339"/>
                </a:cubicBezTo>
                <a:cubicBezTo>
                  <a:pt x="206" y="251"/>
                  <a:pt x="206" y="251"/>
                  <a:pt x="206" y="251"/>
                </a:cubicBezTo>
                <a:cubicBezTo>
                  <a:pt x="191" y="236"/>
                  <a:pt x="191" y="236"/>
                  <a:pt x="177" y="251"/>
                </a:cubicBezTo>
                <a:cubicBezTo>
                  <a:pt x="177" y="251"/>
                  <a:pt x="177" y="266"/>
                  <a:pt x="177" y="280"/>
                </a:cubicBezTo>
                <a:cubicBezTo>
                  <a:pt x="294" y="398"/>
                  <a:pt x="294" y="398"/>
                  <a:pt x="294" y="398"/>
                </a:cubicBezTo>
                <a:lnTo>
                  <a:pt x="309" y="398"/>
                </a:lnTo>
                <a:lnTo>
                  <a:pt x="324" y="398"/>
                </a:lnTo>
                <a:cubicBezTo>
                  <a:pt x="441" y="280"/>
                  <a:pt x="441" y="280"/>
                  <a:pt x="441" y="280"/>
                </a:cubicBezTo>
                <a:cubicBezTo>
                  <a:pt x="441" y="266"/>
                  <a:pt x="441" y="251"/>
                  <a:pt x="441" y="251"/>
                </a:cubicBezTo>
                <a:cubicBezTo>
                  <a:pt x="427" y="236"/>
                  <a:pt x="427" y="236"/>
                  <a:pt x="412" y="251"/>
                </a:cubicBezTo>
                <a:close/>
                <a:moveTo>
                  <a:pt x="441" y="104"/>
                </a:moveTo>
                <a:lnTo>
                  <a:pt x="441" y="104"/>
                </a:lnTo>
                <a:cubicBezTo>
                  <a:pt x="412" y="45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5"/>
                </a:cubicBezTo>
                <a:cubicBezTo>
                  <a:pt x="0" y="398"/>
                  <a:pt x="59" y="472"/>
                  <a:pt x="147" y="472"/>
                </a:cubicBezTo>
                <a:cubicBezTo>
                  <a:pt x="486" y="472"/>
                  <a:pt x="486" y="472"/>
                  <a:pt x="486" y="472"/>
                </a:cubicBezTo>
                <a:cubicBezTo>
                  <a:pt x="559" y="442"/>
                  <a:pt x="618" y="369"/>
                  <a:pt x="618" y="295"/>
                </a:cubicBezTo>
                <a:cubicBezTo>
                  <a:pt x="618" y="192"/>
                  <a:pt x="545" y="104"/>
                  <a:pt x="441" y="104"/>
                </a:cubicBezTo>
                <a:close/>
                <a:moveTo>
                  <a:pt x="486" y="442"/>
                </a:moveTo>
                <a:lnTo>
                  <a:pt x="486" y="442"/>
                </a:lnTo>
                <a:cubicBezTo>
                  <a:pt x="147" y="442"/>
                  <a:pt x="147" y="442"/>
                  <a:pt x="147" y="442"/>
                </a:cubicBezTo>
                <a:cubicBezTo>
                  <a:pt x="147" y="442"/>
                  <a:pt x="29" y="428"/>
                  <a:pt x="29" y="325"/>
                </a:cubicBezTo>
                <a:cubicBezTo>
                  <a:pt x="29" y="266"/>
                  <a:pt x="88" y="207"/>
                  <a:pt x="147" y="207"/>
                </a:cubicBezTo>
                <a:cubicBezTo>
                  <a:pt x="147" y="118"/>
                  <a:pt x="206" y="45"/>
                  <a:pt x="294" y="45"/>
                </a:cubicBezTo>
                <a:cubicBezTo>
                  <a:pt x="353" y="45"/>
                  <a:pt x="398" y="89"/>
                  <a:pt x="412" y="148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39"/>
                  <a:pt x="545" y="413"/>
                  <a:pt x="486" y="4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9" name="Freeform 16"/>
          <p:cNvSpPr>
            <a:spLocks noChangeArrowheads="1"/>
          </p:cNvSpPr>
          <p:nvPr/>
        </p:nvSpPr>
        <p:spPr bwMode="auto">
          <a:xfrm>
            <a:off x="8897865" y="4564642"/>
            <a:ext cx="333154" cy="335080"/>
          </a:xfrm>
          <a:custGeom>
            <a:avLst/>
            <a:gdLst>
              <a:gd name="T0" fmla="*/ 133048 w 634"/>
              <a:gd name="T1" fmla="*/ 90862 h 635"/>
              <a:gd name="T2" fmla="*/ 133048 w 634"/>
              <a:gd name="T3" fmla="*/ 90862 h 635"/>
              <a:gd name="T4" fmla="*/ 63820 w 634"/>
              <a:gd name="T5" fmla="*/ 90862 h 635"/>
              <a:gd name="T6" fmla="*/ 58411 w 634"/>
              <a:gd name="T7" fmla="*/ 96292 h 635"/>
              <a:gd name="T8" fmla="*/ 63820 w 634"/>
              <a:gd name="T9" fmla="*/ 101360 h 635"/>
              <a:gd name="T10" fmla="*/ 133048 w 634"/>
              <a:gd name="T11" fmla="*/ 101360 h 635"/>
              <a:gd name="T12" fmla="*/ 143504 w 634"/>
              <a:gd name="T13" fmla="*/ 96292 h 635"/>
              <a:gd name="T14" fmla="*/ 133048 w 634"/>
              <a:gd name="T15" fmla="*/ 90862 h 635"/>
              <a:gd name="T16" fmla="*/ 228236 w 634"/>
              <a:gd name="T17" fmla="*/ 218649 h 635"/>
              <a:gd name="T18" fmla="*/ 228236 w 634"/>
              <a:gd name="T19" fmla="*/ 218649 h 635"/>
              <a:gd name="T20" fmla="*/ 169825 w 634"/>
              <a:gd name="T21" fmla="*/ 160005 h 635"/>
              <a:gd name="T22" fmla="*/ 191098 w 634"/>
              <a:gd name="T23" fmla="*/ 96292 h 635"/>
              <a:gd name="T24" fmla="*/ 95549 w 634"/>
              <a:gd name="T25" fmla="*/ 0 h 635"/>
              <a:gd name="T26" fmla="*/ 0 w 634"/>
              <a:gd name="T27" fmla="*/ 96292 h 635"/>
              <a:gd name="T28" fmla="*/ 95549 w 634"/>
              <a:gd name="T29" fmla="*/ 191861 h 635"/>
              <a:gd name="T30" fmla="*/ 159369 w 634"/>
              <a:gd name="T31" fmla="*/ 170865 h 635"/>
              <a:gd name="T32" fmla="*/ 217780 w 634"/>
              <a:gd name="T33" fmla="*/ 229509 h 635"/>
              <a:gd name="T34" fmla="*/ 228236 w 634"/>
              <a:gd name="T35" fmla="*/ 229509 h 635"/>
              <a:gd name="T36" fmla="*/ 228236 w 634"/>
              <a:gd name="T37" fmla="*/ 218649 h 635"/>
              <a:gd name="T38" fmla="*/ 95549 w 634"/>
              <a:gd name="T39" fmla="*/ 176295 h 635"/>
              <a:gd name="T40" fmla="*/ 95549 w 634"/>
              <a:gd name="T41" fmla="*/ 176295 h 635"/>
              <a:gd name="T42" fmla="*/ 16225 w 634"/>
              <a:gd name="T43" fmla="*/ 96292 h 635"/>
              <a:gd name="T44" fmla="*/ 95549 w 634"/>
              <a:gd name="T45" fmla="*/ 16290 h 635"/>
              <a:gd name="T46" fmla="*/ 175234 w 634"/>
              <a:gd name="T47" fmla="*/ 96292 h 635"/>
              <a:gd name="T48" fmla="*/ 95549 w 634"/>
              <a:gd name="T49" fmla="*/ 176295 h 6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34" h="635">
                <a:moveTo>
                  <a:pt x="369" y="251"/>
                </a:moveTo>
                <a:lnTo>
                  <a:pt x="369" y="251"/>
                </a:lnTo>
                <a:cubicBezTo>
                  <a:pt x="177" y="251"/>
                  <a:pt x="177" y="251"/>
                  <a:pt x="177" y="251"/>
                </a:cubicBezTo>
                <a:cubicBezTo>
                  <a:pt x="162" y="251"/>
                  <a:pt x="162" y="251"/>
                  <a:pt x="162" y="266"/>
                </a:cubicBezTo>
                <a:cubicBezTo>
                  <a:pt x="162" y="280"/>
                  <a:pt x="162" y="280"/>
                  <a:pt x="177" y="280"/>
                </a:cubicBezTo>
                <a:cubicBezTo>
                  <a:pt x="369" y="280"/>
                  <a:pt x="369" y="280"/>
                  <a:pt x="369" y="280"/>
                </a:cubicBezTo>
                <a:cubicBezTo>
                  <a:pt x="383" y="280"/>
                  <a:pt x="398" y="280"/>
                  <a:pt x="398" y="266"/>
                </a:cubicBezTo>
                <a:cubicBezTo>
                  <a:pt x="398" y="251"/>
                  <a:pt x="383" y="251"/>
                  <a:pt x="369" y="251"/>
                </a:cubicBezTo>
                <a:close/>
                <a:moveTo>
                  <a:pt x="633" y="604"/>
                </a:moveTo>
                <a:lnTo>
                  <a:pt x="633" y="604"/>
                </a:lnTo>
                <a:cubicBezTo>
                  <a:pt x="471" y="442"/>
                  <a:pt x="471" y="442"/>
                  <a:pt x="471" y="442"/>
                </a:cubicBezTo>
                <a:cubicBezTo>
                  <a:pt x="501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39" y="530"/>
                  <a:pt x="383" y="501"/>
                  <a:pt x="442" y="472"/>
                </a:cubicBezTo>
                <a:cubicBezTo>
                  <a:pt x="604" y="634"/>
                  <a:pt x="604" y="634"/>
                  <a:pt x="604" y="634"/>
                </a:cubicBezTo>
                <a:cubicBezTo>
                  <a:pt x="604" y="634"/>
                  <a:pt x="619" y="634"/>
                  <a:pt x="633" y="634"/>
                </a:cubicBezTo>
                <a:cubicBezTo>
                  <a:pt x="633" y="619"/>
                  <a:pt x="633" y="604"/>
                  <a:pt x="633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48" y="487"/>
                  <a:pt x="45" y="383"/>
                  <a:pt x="45" y="266"/>
                </a:cubicBezTo>
                <a:cubicBezTo>
                  <a:pt x="45" y="148"/>
                  <a:pt x="148" y="45"/>
                  <a:pt x="265" y="45"/>
                </a:cubicBezTo>
                <a:cubicBezTo>
                  <a:pt x="398" y="45"/>
                  <a:pt x="486" y="148"/>
                  <a:pt x="486" y="266"/>
                </a:cubicBezTo>
                <a:cubicBezTo>
                  <a:pt x="486" y="383"/>
                  <a:pt x="398" y="487"/>
                  <a:pt x="265" y="4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0" name="Freeform 17"/>
          <p:cNvSpPr>
            <a:spLocks noChangeArrowheads="1"/>
          </p:cNvSpPr>
          <p:nvPr/>
        </p:nvSpPr>
        <p:spPr bwMode="auto">
          <a:xfrm>
            <a:off x="8364433" y="4564642"/>
            <a:ext cx="333155" cy="335080"/>
          </a:xfrm>
          <a:custGeom>
            <a:avLst/>
            <a:gdLst>
              <a:gd name="T0" fmla="*/ 132688 w 634"/>
              <a:gd name="T1" fmla="*/ 90862 h 635"/>
              <a:gd name="T2" fmla="*/ 132688 w 634"/>
              <a:gd name="T3" fmla="*/ 90862 h 635"/>
              <a:gd name="T4" fmla="*/ 100598 w 634"/>
              <a:gd name="T5" fmla="*/ 90862 h 635"/>
              <a:gd name="T6" fmla="*/ 100598 w 634"/>
              <a:gd name="T7" fmla="*/ 64074 h 635"/>
              <a:gd name="T8" fmla="*/ 95550 w 634"/>
              <a:gd name="T9" fmla="*/ 53576 h 635"/>
              <a:gd name="T10" fmla="*/ 90141 w 634"/>
              <a:gd name="T11" fmla="*/ 64074 h 635"/>
              <a:gd name="T12" fmla="*/ 90141 w 634"/>
              <a:gd name="T13" fmla="*/ 90862 h 635"/>
              <a:gd name="T14" fmla="*/ 58411 w 634"/>
              <a:gd name="T15" fmla="*/ 90862 h 635"/>
              <a:gd name="T16" fmla="*/ 53003 w 634"/>
              <a:gd name="T17" fmla="*/ 96292 h 635"/>
              <a:gd name="T18" fmla="*/ 58411 w 634"/>
              <a:gd name="T19" fmla="*/ 106790 h 635"/>
              <a:gd name="T20" fmla="*/ 90141 w 634"/>
              <a:gd name="T21" fmla="*/ 106790 h 635"/>
              <a:gd name="T22" fmla="*/ 90141 w 634"/>
              <a:gd name="T23" fmla="*/ 133579 h 635"/>
              <a:gd name="T24" fmla="*/ 95550 w 634"/>
              <a:gd name="T25" fmla="*/ 138647 h 635"/>
              <a:gd name="T26" fmla="*/ 100598 w 634"/>
              <a:gd name="T27" fmla="*/ 133579 h 635"/>
              <a:gd name="T28" fmla="*/ 100598 w 634"/>
              <a:gd name="T29" fmla="*/ 106790 h 635"/>
              <a:gd name="T30" fmla="*/ 132688 w 634"/>
              <a:gd name="T31" fmla="*/ 106790 h 635"/>
              <a:gd name="T32" fmla="*/ 138096 w 634"/>
              <a:gd name="T33" fmla="*/ 96292 h 635"/>
              <a:gd name="T34" fmla="*/ 132688 w 634"/>
              <a:gd name="T35" fmla="*/ 90862 h 635"/>
              <a:gd name="T36" fmla="*/ 222829 w 634"/>
              <a:gd name="T37" fmla="*/ 218649 h 635"/>
              <a:gd name="T38" fmla="*/ 222829 w 634"/>
              <a:gd name="T39" fmla="*/ 218649 h 635"/>
              <a:gd name="T40" fmla="*/ 164417 w 634"/>
              <a:gd name="T41" fmla="*/ 160005 h 635"/>
              <a:gd name="T42" fmla="*/ 191099 w 634"/>
              <a:gd name="T43" fmla="*/ 96292 h 635"/>
              <a:gd name="T44" fmla="*/ 95550 w 634"/>
              <a:gd name="T45" fmla="*/ 0 h 635"/>
              <a:gd name="T46" fmla="*/ 0 w 634"/>
              <a:gd name="T47" fmla="*/ 96292 h 635"/>
              <a:gd name="T48" fmla="*/ 95550 w 634"/>
              <a:gd name="T49" fmla="*/ 191861 h 635"/>
              <a:gd name="T50" fmla="*/ 153601 w 634"/>
              <a:gd name="T51" fmla="*/ 170865 h 635"/>
              <a:gd name="T52" fmla="*/ 212012 w 634"/>
              <a:gd name="T53" fmla="*/ 229509 h 635"/>
              <a:gd name="T54" fmla="*/ 222829 w 634"/>
              <a:gd name="T55" fmla="*/ 229509 h 635"/>
              <a:gd name="T56" fmla="*/ 222829 w 634"/>
              <a:gd name="T57" fmla="*/ 218649 h 635"/>
              <a:gd name="T58" fmla="*/ 95550 w 634"/>
              <a:gd name="T59" fmla="*/ 176295 h 635"/>
              <a:gd name="T60" fmla="*/ 95550 w 634"/>
              <a:gd name="T61" fmla="*/ 176295 h 635"/>
              <a:gd name="T62" fmla="*/ 15865 w 634"/>
              <a:gd name="T63" fmla="*/ 96292 h 635"/>
              <a:gd name="T64" fmla="*/ 95550 w 634"/>
              <a:gd name="T65" fmla="*/ 16290 h 635"/>
              <a:gd name="T66" fmla="*/ 174874 w 634"/>
              <a:gd name="T67" fmla="*/ 96292 h 635"/>
              <a:gd name="T68" fmla="*/ 95550 w 634"/>
              <a:gd name="T69" fmla="*/ 176295 h 635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4" h="635">
                <a:moveTo>
                  <a:pt x="368" y="251"/>
                </a:moveTo>
                <a:lnTo>
                  <a:pt x="368" y="251"/>
                </a:lnTo>
                <a:cubicBezTo>
                  <a:pt x="279" y="251"/>
                  <a:pt x="279" y="251"/>
                  <a:pt x="279" y="251"/>
                </a:cubicBezTo>
                <a:cubicBezTo>
                  <a:pt x="279" y="177"/>
                  <a:pt x="279" y="177"/>
                  <a:pt x="279" y="177"/>
                </a:cubicBezTo>
                <a:cubicBezTo>
                  <a:pt x="279" y="162"/>
                  <a:pt x="279" y="148"/>
                  <a:pt x="265" y="148"/>
                </a:cubicBezTo>
                <a:cubicBezTo>
                  <a:pt x="250" y="148"/>
                  <a:pt x="250" y="162"/>
                  <a:pt x="250" y="177"/>
                </a:cubicBezTo>
                <a:cubicBezTo>
                  <a:pt x="250" y="251"/>
                  <a:pt x="250" y="251"/>
                  <a:pt x="250" y="251"/>
                </a:cubicBezTo>
                <a:cubicBezTo>
                  <a:pt x="162" y="251"/>
                  <a:pt x="162" y="251"/>
                  <a:pt x="162" y="251"/>
                </a:cubicBezTo>
                <a:cubicBezTo>
                  <a:pt x="162" y="251"/>
                  <a:pt x="147" y="251"/>
                  <a:pt x="147" y="266"/>
                </a:cubicBezTo>
                <a:cubicBezTo>
                  <a:pt x="147" y="280"/>
                  <a:pt x="162" y="295"/>
                  <a:pt x="162" y="295"/>
                </a:cubicBezTo>
                <a:cubicBezTo>
                  <a:pt x="250" y="295"/>
                  <a:pt x="250" y="295"/>
                  <a:pt x="250" y="295"/>
                </a:cubicBezTo>
                <a:cubicBezTo>
                  <a:pt x="250" y="369"/>
                  <a:pt x="250" y="369"/>
                  <a:pt x="250" y="369"/>
                </a:cubicBezTo>
                <a:cubicBezTo>
                  <a:pt x="250" y="383"/>
                  <a:pt x="250" y="383"/>
                  <a:pt x="265" y="383"/>
                </a:cubicBezTo>
                <a:cubicBezTo>
                  <a:pt x="279" y="383"/>
                  <a:pt x="279" y="383"/>
                  <a:pt x="279" y="369"/>
                </a:cubicBezTo>
                <a:cubicBezTo>
                  <a:pt x="279" y="295"/>
                  <a:pt x="279" y="295"/>
                  <a:pt x="279" y="295"/>
                </a:cubicBezTo>
                <a:cubicBezTo>
                  <a:pt x="368" y="295"/>
                  <a:pt x="368" y="295"/>
                  <a:pt x="368" y="295"/>
                </a:cubicBezTo>
                <a:cubicBezTo>
                  <a:pt x="368" y="295"/>
                  <a:pt x="383" y="280"/>
                  <a:pt x="383" y="266"/>
                </a:cubicBezTo>
                <a:cubicBezTo>
                  <a:pt x="383" y="251"/>
                  <a:pt x="368" y="251"/>
                  <a:pt x="368" y="251"/>
                </a:cubicBezTo>
                <a:close/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7" y="0"/>
                  <a:pt x="0" y="118"/>
                  <a:pt x="0" y="266"/>
                </a:cubicBezTo>
                <a:cubicBezTo>
                  <a:pt x="0" y="413"/>
                  <a:pt x="117" y="530"/>
                  <a:pt x="265" y="530"/>
                </a:cubicBezTo>
                <a:cubicBezTo>
                  <a:pt x="324" y="530"/>
                  <a:pt x="383" y="501"/>
                  <a:pt x="426" y="472"/>
                </a:cubicBezTo>
                <a:cubicBezTo>
                  <a:pt x="588" y="634"/>
                  <a:pt x="588" y="634"/>
                  <a:pt x="588" y="634"/>
                </a:cubicBezTo>
                <a:cubicBezTo>
                  <a:pt x="603" y="634"/>
                  <a:pt x="618" y="634"/>
                  <a:pt x="618" y="634"/>
                </a:cubicBezTo>
                <a:cubicBezTo>
                  <a:pt x="633" y="619"/>
                  <a:pt x="633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47" y="487"/>
                  <a:pt x="44" y="383"/>
                  <a:pt x="44" y="266"/>
                </a:cubicBezTo>
                <a:cubicBezTo>
                  <a:pt x="44" y="148"/>
                  <a:pt x="147" y="45"/>
                  <a:pt x="265" y="45"/>
                </a:cubicBezTo>
                <a:cubicBezTo>
                  <a:pt x="383" y="45"/>
                  <a:pt x="485" y="148"/>
                  <a:pt x="485" y="266"/>
                </a:cubicBezTo>
                <a:cubicBezTo>
                  <a:pt x="485" y="383"/>
                  <a:pt x="383" y="487"/>
                  <a:pt x="265" y="4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1" name="Freeform 18"/>
          <p:cNvSpPr>
            <a:spLocks noChangeArrowheads="1"/>
          </p:cNvSpPr>
          <p:nvPr/>
        </p:nvSpPr>
        <p:spPr bwMode="auto">
          <a:xfrm>
            <a:off x="7832927" y="4564642"/>
            <a:ext cx="323525" cy="335080"/>
          </a:xfrm>
          <a:custGeom>
            <a:avLst/>
            <a:gdLst>
              <a:gd name="T0" fmla="*/ 221632 w 619"/>
              <a:gd name="T1" fmla="*/ 218649 h 635"/>
              <a:gd name="T2" fmla="*/ 221632 w 619"/>
              <a:gd name="T3" fmla="*/ 218649 h 635"/>
              <a:gd name="T4" fmla="*/ 163535 w 619"/>
              <a:gd name="T5" fmla="*/ 160005 h 635"/>
              <a:gd name="T6" fmla="*/ 190073 w 619"/>
              <a:gd name="T7" fmla="*/ 96292 h 635"/>
              <a:gd name="T8" fmla="*/ 95037 w 619"/>
              <a:gd name="T9" fmla="*/ 0 h 635"/>
              <a:gd name="T10" fmla="*/ 0 w 619"/>
              <a:gd name="T11" fmla="*/ 96292 h 635"/>
              <a:gd name="T12" fmla="*/ 95037 w 619"/>
              <a:gd name="T13" fmla="*/ 191861 h 635"/>
              <a:gd name="T14" fmla="*/ 153134 w 619"/>
              <a:gd name="T15" fmla="*/ 170865 h 635"/>
              <a:gd name="T16" fmla="*/ 211232 w 619"/>
              <a:gd name="T17" fmla="*/ 229509 h 635"/>
              <a:gd name="T18" fmla="*/ 221632 w 619"/>
              <a:gd name="T19" fmla="*/ 229509 h 635"/>
              <a:gd name="T20" fmla="*/ 221632 w 619"/>
              <a:gd name="T21" fmla="*/ 218649 h 635"/>
              <a:gd name="T22" fmla="*/ 95037 w 619"/>
              <a:gd name="T23" fmla="*/ 176295 h 635"/>
              <a:gd name="T24" fmla="*/ 95037 w 619"/>
              <a:gd name="T25" fmla="*/ 176295 h 635"/>
              <a:gd name="T26" fmla="*/ 10400 w 619"/>
              <a:gd name="T27" fmla="*/ 96292 h 635"/>
              <a:gd name="T28" fmla="*/ 95037 w 619"/>
              <a:gd name="T29" fmla="*/ 16290 h 635"/>
              <a:gd name="T30" fmla="*/ 174293 w 619"/>
              <a:gd name="T31" fmla="*/ 96292 h 635"/>
              <a:gd name="T32" fmla="*/ 95037 w 619"/>
              <a:gd name="T33" fmla="*/ 176295 h 6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9" h="635">
                <a:moveTo>
                  <a:pt x="618" y="604"/>
                </a:moveTo>
                <a:lnTo>
                  <a:pt x="618" y="604"/>
                </a:lnTo>
                <a:cubicBezTo>
                  <a:pt x="456" y="442"/>
                  <a:pt x="456" y="442"/>
                  <a:pt x="456" y="442"/>
                </a:cubicBezTo>
                <a:cubicBezTo>
                  <a:pt x="500" y="398"/>
                  <a:pt x="530" y="339"/>
                  <a:pt x="530" y="266"/>
                </a:cubicBezTo>
                <a:cubicBezTo>
                  <a:pt x="530" y="118"/>
                  <a:pt x="412" y="0"/>
                  <a:pt x="265" y="0"/>
                </a:cubicBezTo>
                <a:cubicBezTo>
                  <a:pt x="118" y="0"/>
                  <a:pt x="0" y="118"/>
                  <a:pt x="0" y="266"/>
                </a:cubicBezTo>
                <a:cubicBezTo>
                  <a:pt x="0" y="413"/>
                  <a:pt x="118" y="530"/>
                  <a:pt x="265" y="530"/>
                </a:cubicBezTo>
                <a:cubicBezTo>
                  <a:pt x="324" y="530"/>
                  <a:pt x="382" y="501"/>
                  <a:pt x="427" y="472"/>
                </a:cubicBezTo>
                <a:cubicBezTo>
                  <a:pt x="589" y="634"/>
                  <a:pt x="589" y="634"/>
                  <a:pt x="589" y="634"/>
                </a:cubicBezTo>
                <a:cubicBezTo>
                  <a:pt x="603" y="634"/>
                  <a:pt x="603" y="634"/>
                  <a:pt x="618" y="634"/>
                </a:cubicBezTo>
                <a:cubicBezTo>
                  <a:pt x="618" y="619"/>
                  <a:pt x="618" y="604"/>
                  <a:pt x="618" y="604"/>
                </a:cubicBezTo>
                <a:close/>
                <a:moveTo>
                  <a:pt x="265" y="487"/>
                </a:moveTo>
                <a:lnTo>
                  <a:pt x="265" y="487"/>
                </a:lnTo>
                <a:cubicBezTo>
                  <a:pt x="132" y="487"/>
                  <a:pt x="29" y="383"/>
                  <a:pt x="29" y="266"/>
                </a:cubicBezTo>
                <a:cubicBezTo>
                  <a:pt x="29" y="148"/>
                  <a:pt x="132" y="45"/>
                  <a:pt x="265" y="45"/>
                </a:cubicBezTo>
                <a:cubicBezTo>
                  <a:pt x="382" y="45"/>
                  <a:pt x="486" y="148"/>
                  <a:pt x="486" y="266"/>
                </a:cubicBezTo>
                <a:cubicBezTo>
                  <a:pt x="486" y="383"/>
                  <a:pt x="382" y="487"/>
                  <a:pt x="265" y="48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" name="Freeform 19"/>
          <p:cNvSpPr>
            <a:spLocks noChangeArrowheads="1"/>
          </p:cNvSpPr>
          <p:nvPr/>
        </p:nvSpPr>
        <p:spPr bwMode="auto">
          <a:xfrm>
            <a:off x="7291792" y="4564642"/>
            <a:ext cx="333154" cy="335080"/>
          </a:xfrm>
          <a:custGeom>
            <a:avLst/>
            <a:gdLst>
              <a:gd name="T0" fmla="*/ 10817 w 634"/>
              <a:gd name="T1" fmla="*/ 85432 h 635"/>
              <a:gd name="T2" fmla="*/ 10817 w 634"/>
              <a:gd name="T3" fmla="*/ 85432 h 635"/>
              <a:gd name="T4" fmla="*/ 79684 w 634"/>
              <a:gd name="T5" fmla="*/ 85432 h 635"/>
              <a:gd name="T6" fmla="*/ 85093 w 634"/>
              <a:gd name="T7" fmla="*/ 80002 h 635"/>
              <a:gd name="T8" fmla="*/ 79684 w 634"/>
              <a:gd name="T9" fmla="*/ 74934 h 635"/>
              <a:gd name="T10" fmla="*/ 26682 w 634"/>
              <a:gd name="T11" fmla="*/ 74934 h 635"/>
              <a:gd name="T12" fmla="*/ 116822 w 634"/>
              <a:gd name="T13" fmla="*/ 16290 h 635"/>
              <a:gd name="T14" fmla="*/ 212372 w 634"/>
              <a:gd name="T15" fmla="*/ 101360 h 635"/>
              <a:gd name="T16" fmla="*/ 228236 w 634"/>
              <a:gd name="T17" fmla="*/ 101360 h 635"/>
              <a:gd name="T18" fmla="*/ 116822 w 634"/>
              <a:gd name="T19" fmla="*/ 0 h 635"/>
              <a:gd name="T20" fmla="*/ 15865 w 634"/>
              <a:gd name="T21" fmla="*/ 58644 h 635"/>
              <a:gd name="T22" fmla="*/ 15865 w 634"/>
              <a:gd name="T23" fmla="*/ 10860 h 635"/>
              <a:gd name="T24" fmla="*/ 10817 w 634"/>
              <a:gd name="T25" fmla="*/ 0 h 635"/>
              <a:gd name="T26" fmla="*/ 0 w 634"/>
              <a:gd name="T27" fmla="*/ 10860 h 635"/>
              <a:gd name="T28" fmla="*/ 0 w 634"/>
              <a:gd name="T29" fmla="*/ 80002 h 635"/>
              <a:gd name="T30" fmla="*/ 10817 w 634"/>
              <a:gd name="T31" fmla="*/ 85432 h 635"/>
              <a:gd name="T32" fmla="*/ 223189 w 634"/>
              <a:gd name="T33" fmla="*/ 144077 h 635"/>
              <a:gd name="T34" fmla="*/ 223189 w 634"/>
              <a:gd name="T35" fmla="*/ 144077 h 635"/>
              <a:gd name="T36" fmla="*/ 148552 w 634"/>
              <a:gd name="T37" fmla="*/ 144077 h 635"/>
              <a:gd name="T38" fmla="*/ 143504 w 634"/>
              <a:gd name="T39" fmla="*/ 149507 h 635"/>
              <a:gd name="T40" fmla="*/ 148552 w 634"/>
              <a:gd name="T41" fmla="*/ 160005 h 635"/>
              <a:gd name="T42" fmla="*/ 206963 w 634"/>
              <a:gd name="T43" fmla="*/ 160005 h 635"/>
              <a:gd name="T44" fmla="*/ 116822 w 634"/>
              <a:gd name="T45" fmla="*/ 213219 h 635"/>
              <a:gd name="T46" fmla="*/ 15865 w 634"/>
              <a:gd name="T47" fmla="*/ 128149 h 635"/>
              <a:gd name="T48" fmla="*/ 5408 w 634"/>
              <a:gd name="T49" fmla="*/ 128149 h 635"/>
              <a:gd name="T50" fmla="*/ 116822 w 634"/>
              <a:gd name="T51" fmla="*/ 229509 h 635"/>
              <a:gd name="T52" fmla="*/ 212372 w 634"/>
              <a:gd name="T53" fmla="*/ 170865 h 635"/>
              <a:gd name="T54" fmla="*/ 212372 w 634"/>
              <a:gd name="T55" fmla="*/ 224079 h 635"/>
              <a:gd name="T56" fmla="*/ 223189 w 634"/>
              <a:gd name="T57" fmla="*/ 229509 h 635"/>
              <a:gd name="T58" fmla="*/ 228236 w 634"/>
              <a:gd name="T59" fmla="*/ 224079 h 635"/>
              <a:gd name="T60" fmla="*/ 228236 w 634"/>
              <a:gd name="T61" fmla="*/ 149507 h 635"/>
              <a:gd name="T62" fmla="*/ 223189 w 634"/>
              <a:gd name="T63" fmla="*/ 144077 h 63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4" h="635">
                <a:moveTo>
                  <a:pt x="30" y="236"/>
                </a:moveTo>
                <a:lnTo>
                  <a:pt x="30" y="236"/>
                </a:lnTo>
                <a:cubicBezTo>
                  <a:pt x="221" y="236"/>
                  <a:pt x="221" y="236"/>
                  <a:pt x="221" y="236"/>
                </a:cubicBezTo>
                <a:cubicBezTo>
                  <a:pt x="236" y="236"/>
                  <a:pt x="236" y="236"/>
                  <a:pt x="236" y="221"/>
                </a:cubicBezTo>
                <a:cubicBezTo>
                  <a:pt x="236" y="207"/>
                  <a:pt x="236" y="207"/>
                  <a:pt x="221" y="207"/>
                </a:cubicBezTo>
                <a:cubicBezTo>
                  <a:pt x="74" y="207"/>
                  <a:pt x="74" y="207"/>
                  <a:pt x="74" y="207"/>
                </a:cubicBezTo>
                <a:cubicBezTo>
                  <a:pt x="118" y="104"/>
                  <a:pt x="207" y="45"/>
                  <a:pt x="324" y="45"/>
                </a:cubicBezTo>
                <a:cubicBezTo>
                  <a:pt x="457" y="45"/>
                  <a:pt x="574" y="148"/>
                  <a:pt x="589" y="280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19" y="118"/>
                  <a:pt x="486" y="0"/>
                  <a:pt x="324" y="0"/>
                </a:cubicBezTo>
                <a:cubicBezTo>
                  <a:pt x="207" y="0"/>
                  <a:pt x="103" y="74"/>
                  <a:pt x="44" y="162"/>
                </a:cubicBezTo>
                <a:cubicBezTo>
                  <a:pt x="44" y="30"/>
                  <a:pt x="44" y="30"/>
                  <a:pt x="44" y="30"/>
                </a:cubicBezTo>
                <a:cubicBezTo>
                  <a:pt x="44" y="15"/>
                  <a:pt x="30" y="0"/>
                  <a:pt x="30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36"/>
                  <a:pt x="30" y="236"/>
                  <a:pt x="30" y="236"/>
                </a:cubicBezTo>
                <a:close/>
                <a:moveTo>
                  <a:pt x="619" y="398"/>
                </a:moveTo>
                <a:lnTo>
                  <a:pt x="619" y="398"/>
                </a:lnTo>
                <a:cubicBezTo>
                  <a:pt x="412" y="398"/>
                  <a:pt x="412" y="398"/>
                  <a:pt x="412" y="398"/>
                </a:cubicBezTo>
                <a:lnTo>
                  <a:pt x="398" y="413"/>
                </a:lnTo>
                <a:cubicBezTo>
                  <a:pt x="398" y="428"/>
                  <a:pt x="412" y="442"/>
                  <a:pt x="412" y="442"/>
                </a:cubicBezTo>
                <a:cubicBezTo>
                  <a:pt x="574" y="442"/>
                  <a:pt x="574" y="442"/>
                  <a:pt x="574" y="442"/>
                </a:cubicBezTo>
                <a:cubicBezTo>
                  <a:pt x="530" y="530"/>
                  <a:pt x="427" y="589"/>
                  <a:pt x="324" y="589"/>
                </a:cubicBezTo>
                <a:cubicBezTo>
                  <a:pt x="177" y="589"/>
                  <a:pt x="74" y="487"/>
                  <a:pt x="44" y="354"/>
                </a:cubicBezTo>
                <a:cubicBezTo>
                  <a:pt x="15" y="354"/>
                  <a:pt x="15" y="354"/>
                  <a:pt x="15" y="354"/>
                </a:cubicBezTo>
                <a:cubicBezTo>
                  <a:pt x="30" y="516"/>
                  <a:pt x="162" y="634"/>
                  <a:pt x="324" y="634"/>
                </a:cubicBezTo>
                <a:cubicBezTo>
                  <a:pt x="442" y="634"/>
                  <a:pt x="545" y="575"/>
                  <a:pt x="589" y="472"/>
                </a:cubicBezTo>
                <a:cubicBezTo>
                  <a:pt x="589" y="619"/>
                  <a:pt x="589" y="619"/>
                  <a:pt x="589" y="619"/>
                </a:cubicBezTo>
                <a:cubicBezTo>
                  <a:pt x="589" y="619"/>
                  <a:pt x="604" y="634"/>
                  <a:pt x="619" y="634"/>
                </a:cubicBezTo>
                <a:lnTo>
                  <a:pt x="633" y="619"/>
                </a:lnTo>
                <a:cubicBezTo>
                  <a:pt x="633" y="413"/>
                  <a:pt x="633" y="413"/>
                  <a:pt x="633" y="413"/>
                </a:cubicBezTo>
                <a:cubicBezTo>
                  <a:pt x="633" y="398"/>
                  <a:pt x="619" y="398"/>
                  <a:pt x="619" y="39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3" name="Freeform 20"/>
          <p:cNvSpPr>
            <a:spLocks noChangeArrowheads="1"/>
          </p:cNvSpPr>
          <p:nvPr/>
        </p:nvSpPr>
        <p:spPr bwMode="auto">
          <a:xfrm>
            <a:off x="6760286" y="4564642"/>
            <a:ext cx="333154" cy="335080"/>
          </a:xfrm>
          <a:custGeom>
            <a:avLst/>
            <a:gdLst>
              <a:gd name="T0" fmla="*/ 169825 w 634"/>
              <a:gd name="T1" fmla="*/ 16290 h 635"/>
              <a:gd name="T2" fmla="*/ 169825 w 634"/>
              <a:gd name="T3" fmla="*/ 16290 h 635"/>
              <a:gd name="T4" fmla="*/ 217420 w 634"/>
              <a:gd name="T5" fmla="*/ 16290 h 635"/>
              <a:gd name="T6" fmla="*/ 228236 w 634"/>
              <a:gd name="T7" fmla="*/ 10860 h 635"/>
              <a:gd name="T8" fmla="*/ 217420 w 634"/>
              <a:gd name="T9" fmla="*/ 0 h 635"/>
              <a:gd name="T10" fmla="*/ 148552 w 634"/>
              <a:gd name="T11" fmla="*/ 0 h 635"/>
              <a:gd name="T12" fmla="*/ 143144 w 634"/>
              <a:gd name="T13" fmla="*/ 10860 h 635"/>
              <a:gd name="T14" fmla="*/ 143144 w 634"/>
              <a:gd name="T15" fmla="*/ 80002 h 635"/>
              <a:gd name="T16" fmla="*/ 148552 w 634"/>
              <a:gd name="T17" fmla="*/ 85432 h 635"/>
              <a:gd name="T18" fmla="*/ 153600 w 634"/>
              <a:gd name="T19" fmla="*/ 80002 h 635"/>
              <a:gd name="T20" fmla="*/ 153600 w 634"/>
              <a:gd name="T21" fmla="*/ 26788 h 635"/>
              <a:gd name="T22" fmla="*/ 212011 w 634"/>
              <a:gd name="T23" fmla="*/ 117651 h 635"/>
              <a:gd name="T24" fmla="*/ 111414 w 634"/>
              <a:gd name="T25" fmla="*/ 213219 h 635"/>
              <a:gd name="T26" fmla="*/ 15865 w 634"/>
              <a:gd name="T27" fmla="*/ 117651 h 635"/>
              <a:gd name="T28" fmla="*/ 100597 w 634"/>
              <a:gd name="T29" fmla="*/ 16290 h 635"/>
              <a:gd name="T30" fmla="*/ 100597 w 634"/>
              <a:gd name="T31" fmla="*/ 5430 h 635"/>
              <a:gd name="T32" fmla="*/ 0 w 634"/>
              <a:gd name="T33" fmla="*/ 117651 h 635"/>
              <a:gd name="T34" fmla="*/ 111414 w 634"/>
              <a:gd name="T35" fmla="*/ 229509 h 635"/>
              <a:gd name="T36" fmla="*/ 228236 w 634"/>
              <a:gd name="T37" fmla="*/ 117651 h 635"/>
              <a:gd name="T38" fmla="*/ 169825 w 634"/>
              <a:gd name="T39" fmla="*/ 16290 h 63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34" h="635">
                <a:moveTo>
                  <a:pt x="471" y="45"/>
                </a:moveTo>
                <a:lnTo>
                  <a:pt x="471" y="45"/>
                </a:lnTo>
                <a:cubicBezTo>
                  <a:pt x="603" y="45"/>
                  <a:pt x="603" y="45"/>
                  <a:pt x="603" y="45"/>
                </a:cubicBezTo>
                <a:cubicBezTo>
                  <a:pt x="618" y="45"/>
                  <a:pt x="633" y="30"/>
                  <a:pt x="633" y="30"/>
                </a:cubicBezTo>
                <a:cubicBezTo>
                  <a:pt x="633" y="15"/>
                  <a:pt x="618" y="0"/>
                  <a:pt x="603" y="0"/>
                </a:cubicBezTo>
                <a:cubicBezTo>
                  <a:pt x="412" y="0"/>
                  <a:pt x="412" y="0"/>
                  <a:pt x="412" y="0"/>
                </a:cubicBezTo>
                <a:cubicBezTo>
                  <a:pt x="412" y="0"/>
                  <a:pt x="397" y="0"/>
                  <a:pt x="397" y="30"/>
                </a:cubicBezTo>
                <a:cubicBezTo>
                  <a:pt x="397" y="221"/>
                  <a:pt x="397" y="221"/>
                  <a:pt x="397" y="221"/>
                </a:cubicBezTo>
                <a:cubicBezTo>
                  <a:pt x="397" y="236"/>
                  <a:pt x="397" y="236"/>
                  <a:pt x="412" y="236"/>
                </a:cubicBezTo>
                <a:cubicBezTo>
                  <a:pt x="426" y="236"/>
                  <a:pt x="426" y="236"/>
                  <a:pt x="426" y="221"/>
                </a:cubicBezTo>
                <a:cubicBezTo>
                  <a:pt x="426" y="74"/>
                  <a:pt x="426" y="74"/>
                  <a:pt x="426" y="74"/>
                </a:cubicBezTo>
                <a:cubicBezTo>
                  <a:pt x="530" y="118"/>
                  <a:pt x="588" y="207"/>
                  <a:pt x="588" y="325"/>
                </a:cubicBezTo>
                <a:cubicBezTo>
                  <a:pt x="588" y="472"/>
                  <a:pt x="471" y="589"/>
                  <a:pt x="309" y="589"/>
                </a:cubicBezTo>
                <a:cubicBezTo>
                  <a:pt x="162" y="589"/>
                  <a:pt x="44" y="472"/>
                  <a:pt x="44" y="325"/>
                </a:cubicBezTo>
                <a:cubicBezTo>
                  <a:pt x="44" y="177"/>
                  <a:pt x="147" y="74"/>
                  <a:pt x="279" y="45"/>
                </a:cubicBezTo>
                <a:cubicBezTo>
                  <a:pt x="279" y="15"/>
                  <a:pt x="279" y="15"/>
                  <a:pt x="279" y="15"/>
                </a:cubicBezTo>
                <a:cubicBezTo>
                  <a:pt x="117" y="30"/>
                  <a:pt x="0" y="162"/>
                  <a:pt x="0" y="325"/>
                </a:cubicBezTo>
                <a:cubicBezTo>
                  <a:pt x="0" y="487"/>
                  <a:pt x="147" y="634"/>
                  <a:pt x="309" y="634"/>
                </a:cubicBezTo>
                <a:cubicBezTo>
                  <a:pt x="485" y="634"/>
                  <a:pt x="633" y="487"/>
                  <a:pt x="633" y="325"/>
                </a:cubicBezTo>
                <a:cubicBezTo>
                  <a:pt x="633" y="207"/>
                  <a:pt x="559" y="104"/>
                  <a:pt x="471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4" name="Freeform 21"/>
          <p:cNvSpPr>
            <a:spLocks noChangeArrowheads="1"/>
          </p:cNvSpPr>
          <p:nvPr/>
        </p:nvSpPr>
        <p:spPr bwMode="auto">
          <a:xfrm>
            <a:off x="6224929" y="4564642"/>
            <a:ext cx="323525" cy="335080"/>
          </a:xfrm>
          <a:custGeom>
            <a:avLst/>
            <a:gdLst>
              <a:gd name="T0" fmla="*/ 110816 w 619"/>
              <a:gd name="T1" fmla="*/ 0 h 635"/>
              <a:gd name="T2" fmla="*/ 110816 w 619"/>
              <a:gd name="T3" fmla="*/ 0 h 635"/>
              <a:gd name="T4" fmla="*/ 0 w 619"/>
              <a:gd name="T5" fmla="*/ 117651 h 635"/>
              <a:gd name="T6" fmla="*/ 110816 w 619"/>
              <a:gd name="T7" fmla="*/ 229509 h 635"/>
              <a:gd name="T8" fmla="*/ 221632 w 619"/>
              <a:gd name="T9" fmla="*/ 117651 h 635"/>
              <a:gd name="T10" fmla="*/ 110816 w 619"/>
              <a:gd name="T11" fmla="*/ 0 h 635"/>
              <a:gd name="T12" fmla="*/ 110816 w 619"/>
              <a:gd name="T13" fmla="*/ 213219 h 635"/>
              <a:gd name="T14" fmla="*/ 110816 w 619"/>
              <a:gd name="T15" fmla="*/ 213219 h 635"/>
              <a:gd name="T16" fmla="*/ 10400 w 619"/>
              <a:gd name="T17" fmla="*/ 117651 h 635"/>
              <a:gd name="T18" fmla="*/ 110816 w 619"/>
              <a:gd name="T19" fmla="*/ 16290 h 635"/>
              <a:gd name="T20" fmla="*/ 211232 w 619"/>
              <a:gd name="T21" fmla="*/ 117651 h 635"/>
              <a:gd name="T22" fmla="*/ 110816 w 619"/>
              <a:gd name="T23" fmla="*/ 213219 h 635"/>
              <a:gd name="T24" fmla="*/ 153134 w 619"/>
              <a:gd name="T25" fmla="*/ 64074 h 635"/>
              <a:gd name="T26" fmla="*/ 153134 w 619"/>
              <a:gd name="T27" fmla="*/ 64074 h 635"/>
              <a:gd name="T28" fmla="*/ 142375 w 619"/>
              <a:gd name="T29" fmla="*/ 69504 h 635"/>
              <a:gd name="T30" fmla="*/ 100416 w 619"/>
              <a:gd name="T31" fmla="*/ 149507 h 635"/>
              <a:gd name="T32" fmla="*/ 73877 w 619"/>
              <a:gd name="T33" fmla="*/ 122719 h 635"/>
              <a:gd name="T34" fmla="*/ 63477 w 619"/>
              <a:gd name="T35" fmla="*/ 122719 h 635"/>
              <a:gd name="T36" fmla="*/ 63477 w 619"/>
              <a:gd name="T37" fmla="*/ 133579 h 635"/>
              <a:gd name="T38" fmla="*/ 95037 w 619"/>
              <a:gd name="T39" fmla="*/ 165435 h 635"/>
              <a:gd name="T40" fmla="*/ 105437 w 619"/>
              <a:gd name="T41" fmla="*/ 165435 h 635"/>
              <a:gd name="T42" fmla="*/ 158155 w 619"/>
              <a:gd name="T43" fmla="*/ 74934 h 635"/>
              <a:gd name="T44" fmla="*/ 153134 w 619"/>
              <a:gd name="T45" fmla="*/ 64074 h 63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19" h="635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8"/>
                  <a:pt x="0" y="325"/>
                </a:cubicBezTo>
                <a:cubicBezTo>
                  <a:pt x="0" y="487"/>
                  <a:pt x="132" y="634"/>
                  <a:pt x="309" y="634"/>
                </a:cubicBezTo>
                <a:cubicBezTo>
                  <a:pt x="486" y="634"/>
                  <a:pt x="618" y="487"/>
                  <a:pt x="618" y="325"/>
                </a:cubicBezTo>
                <a:cubicBezTo>
                  <a:pt x="618" y="148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2"/>
                  <a:pt x="29" y="325"/>
                </a:cubicBezTo>
                <a:cubicBezTo>
                  <a:pt x="29" y="162"/>
                  <a:pt x="162" y="45"/>
                  <a:pt x="309" y="45"/>
                </a:cubicBezTo>
                <a:cubicBezTo>
                  <a:pt x="456" y="45"/>
                  <a:pt x="589" y="162"/>
                  <a:pt x="589" y="325"/>
                </a:cubicBezTo>
                <a:cubicBezTo>
                  <a:pt x="589" y="472"/>
                  <a:pt x="456" y="589"/>
                  <a:pt x="309" y="589"/>
                </a:cubicBezTo>
                <a:close/>
                <a:moveTo>
                  <a:pt x="427" y="177"/>
                </a:moveTo>
                <a:lnTo>
                  <a:pt x="427" y="177"/>
                </a:lnTo>
                <a:cubicBezTo>
                  <a:pt x="412" y="177"/>
                  <a:pt x="412" y="177"/>
                  <a:pt x="397" y="192"/>
                </a:cubicBezTo>
                <a:cubicBezTo>
                  <a:pt x="280" y="413"/>
                  <a:pt x="280" y="413"/>
                  <a:pt x="280" y="413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39"/>
                  <a:pt x="191" y="339"/>
                  <a:pt x="177" y="339"/>
                </a:cubicBezTo>
                <a:cubicBezTo>
                  <a:pt x="162" y="354"/>
                  <a:pt x="162" y="369"/>
                  <a:pt x="177" y="369"/>
                </a:cubicBezTo>
                <a:cubicBezTo>
                  <a:pt x="265" y="457"/>
                  <a:pt x="265" y="457"/>
                  <a:pt x="265" y="457"/>
                </a:cubicBezTo>
                <a:cubicBezTo>
                  <a:pt x="280" y="457"/>
                  <a:pt x="280" y="457"/>
                  <a:pt x="294" y="457"/>
                </a:cubicBezTo>
                <a:lnTo>
                  <a:pt x="441" y="207"/>
                </a:lnTo>
                <a:cubicBezTo>
                  <a:pt x="441" y="207"/>
                  <a:pt x="441" y="192"/>
                  <a:pt x="427" y="17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5" name="Freeform 22"/>
          <p:cNvSpPr>
            <a:spLocks noChangeArrowheads="1"/>
          </p:cNvSpPr>
          <p:nvPr/>
        </p:nvSpPr>
        <p:spPr bwMode="auto">
          <a:xfrm>
            <a:off x="11045073" y="4033136"/>
            <a:ext cx="323525" cy="333156"/>
          </a:xfrm>
          <a:custGeom>
            <a:avLst/>
            <a:gdLst>
              <a:gd name="T0" fmla="*/ 153134 w 619"/>
              <a:gd name="T1" fmla="*/ 74261 h 634"/>
              <a:gd name="T2" fmla="*/ 153134 w 619"/>
              <a:gd name="T3" fmla="*/ 74261 h 634"/>
              <a:gd name="T4" fmla="*/ 142734 w 619"/>
              <a:gd name="T5" fmla="*/ 74261 h 634"/>
              <a:gd name="T6" fmla="*/ 110816 w 619"/>
              <a:gd name="T7" fmla="*/ 100937 h 634"/>
              <a:gd name="T8" fmla="*/ 79257 w 619"/>
              <a:gd name="T9" fmla="*/ 74261 h 634"/>
              <a:gd name="T10" fmla="*/ 68498 w 619"/>
              <a:gd name="T11" fmla="*/ 74261 h 634"/>
              <a:gd name="T12" fmla="*/ 68498 w 619"/>
              <a:gd name="T13" fmla="*/ 84715 h 634"/>
              <a:gd name="T14" fmla="*/ 100416 w 619"/>
              <a:gd name="T15" fmla="*/ 111392 h 634"/>
              <a:gd name="T16" fmla="*/ 68498 w 619"/>
              <a:gd name="T17" fmla="*/ 143115 h 634"/>
              <a:gd name="T18" fmla="*/ 68498 w 619"/>
              <a:gd name="T19" fmla="*/ 153929 h 634"/>
              <a:gd name="T20" fmla="*/ 79257 w 619"/>
              <a:gd name="T21" fmla="*/ 153929 h 634"/>
              <a:gd name="T22" fmla="*/ 110816 w 619"/>
              <a:gd name="T23" fmla="*/ 121846 h 634"/>
              <a:gd name="T24" fmla="*/ 142734 w 619"/>
              <a:gd name="T25" fmla="*/ 153929 h 634"/>
              <a:gd name="T26" fmla="*/ 153134 w 619"/>
              <a:gd name="T27" fmla="*/ 153929 h 634"/>
              <a:gd name="T28" fmla="*/ 153134 w 619"/>
              <a:gd name="T29" fmla="*/ 143115 h 634"/>
              <a:gd name="T30" fmla="*/ 121575 w 619"/>
              <a:gd name="T31" fmla="*/ 111392 h 634"/>
              <a:gd name="T32" fmla="*/ 153134 w 619"/>
              <a:gd name="T33" fmla="*/ 84715 h 634"/>
              <a:gd name="T34" fmla="*/ 153134 w 619"/>
              <a:gd name="T35" fmla="*/ 74261 h 634"/>
              <a:gd name="T36" fmla="*/ 110816 w 619"/>
              <a:gd name="T37" fmla="*/ 0 h 634"/>
              <a:gd name="T38" fmla="*/ 110816 w 619"/>
              <a:gd name="T39" fmla="*/ 0 h 634"/>
              <a:gd name="T40" fmla="*/ 0 w 619"/>
              <a:gd name="T41" fmla="*/ 111392 h 634"/>
              <a:gd name="T42" fmla="*/ 110816 w 619"/>
              <a:gd name="T43" fmla="*/ 228191 h 634"/>
              <a:gd name="T44" fmla="*/ 221632 w 619"/>
              <a:gd name="T45" fmla="*/ 111392 h 634"/>
              <a:gd name="T46" fmla="*/ 110816 w 619"/>
              <a:gd name="T47" fmla="*/ 0 h 634"/>
              <a:gd name="T48" fmla="*/ 110816 w 619"/>
              <a:gd name="T49" fmla="*/ 212329 h 634"/>
              <a:gd name="T50" fmla="*/ 110816 w 619"/>
              <a:gd name="T51" fmla="*/ 212329 h 634"/>
              <a:gd name="T52" fmla="*/ 10400 w 619"/>
              <a:gd name="T53" fmla="*/ 111392 h 634"/>
              <a:gd name="T54" fmla="*/ 110816 w 619"/>
              <a:gd name="T55" fmla="*/ 15862 h 634"/>
              <a:gd name="T56" fmla="*/ 211232 w 619"/>
              <a:gd name="T57" fmla="*/ 111392 h 634"/>
              <a:gd name="T58" fmla="*/ 110816 w 619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34">
                <a:moveTo>
                  <a:pt x="427" y="206"/>
                </a:moveTo>
                <a:lnTo>
                  <a:pt x="427" y="206"/>
                </a:lnTo>
                <a:cubicBezTo>
                  <a:pt x="412" y="191"/>
                  <a:pt x="398" y="191"/>
                  <a:pt x="398" y="206"/>
                </a:cubicBezTo>
                <a:cubicBezTo>
                  <a:pt x="309" y="280"/>
                  <a:pt x="309" y="280"/>
                  <a:pt x="309" y="280"/>
                </a:cubicBezTo>
                <a:cubicBezTo>
                  <a:pt x="221" y="206"/>
                  <a:pt x="221" y="206"/>
                  <a:pt x="221" y="206"/>
                </a:cubicBezTo>
                <a:cubicBezTo>
                  <a:pt x="221" y="191"/>
                  <a:pt x="206" y="191"/>
                  <a:pt x="191" y="206"/>
                </a:cubicBezTo>
                <a:cubicBezTo>
                  <a:pt x="191" y="206"/>
                  <a:pt x="191" y="221"/>
                  <a:pt x="191" y="235"/>
                </a:cubicBezTo>
                <a:cubicBezTo>
                  <a:pt x="280" y="309"/>
                  <a:pt x="280" y="309"/>
                  <a:pt x="280" y="309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91" y="412"/>
                  <a:pt x="191" y="412"/>
                  <a:pt x="191" y="427"/>
                </a:cubicBezTo>
                <a:cubicBezTo>
                  <a:pt x="206" y="427"/>
                  <a:pt x="221" y="427"/>
                  <a:pt x="221" y="427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98" y="427"/>
                  <a:pt x="398" y="427"/>
                  <a:pt x="398" y="427"/>
                </a:cubicBezTo>
                <a:cubicBezTo>
                  <a:pt x="398" y="427"/>
                  <a:pt x="412" y="427"/>
                  <a:pt x="427" y="427"/>
                </a:cubicBezTo>
                <a:cubicBezTo>
                  <a:pt x="427" y="412"/>
                  <a:pt x="427" y="412"/>
                  <a:pt x="427" y="397"/>
                </a:cubicBezTo>
                <a:cubicBezTo>
                  <a:pt x="339" y="309"/>
                  <a:pt x="339" y="309"/>
                  <a:pt x="339" y="309"/>
                </a:cubicBezTo>
                <a:cubicBezTo>
                  <a:pt x="427" y="235"/>
                  <a:pt x="427" y="235"/>
                  <a:pt x="427" y="235"/>
                </a:cubicBezTo>
                <a:cubicBezTo>
                  <a:pt x="427" y="221"/>
                  <a:pt x="427" y="206"/>
                  <a:pt x="427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7" y="44"/>
                  <a:pt x="589" y="162"/>
                  <a:pt x="589" y="309"/>
                </a:cubicBezTo>
                <a:cubicBezTo>
                  <a:pt x="589" y="471"/>
                  <a:pt x="457" y="589"/>
                  <a:pt x="309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6" name="Freeform 23"/>
          <p:cNvSpPr>
            <a:spLocks noChangeArrowheads="1"/>
          </p:cNvSpPr>
          <p:nvPr/>
        </p:nvSpPr>
        <p:spPr bwMode="auto">
          <a:xfrm>
            <a:off x="10505865" y="4033136"/>
            <a:ext cx="333155" cy="333156"/>
          </a:xfrm>
          <a:custGeom>
            <a:avLst/>
            <a:gdLst>
              <a:gd name="T0" fmla="*/ 159370 w 634"/>
              <a:gd name="T1" fmla="*/ 105984 h 634"/>
              <a:gd name="T2" fmla="*/ 159370 w 634"/>
              <a:gd name="T3" fmla="*/ 105984 h 634"/>
              <a:gd name="T4" fmla="*/ 74637 w 634"/>
              <a:gd name="T5" fmla="*/ 105984 h 634"/>
              <a:gd name="T6" fmla="*/ 63820 w 634"/>
              <a:gd name="T7" fmla="*/ 111392 h 634"/>
              <a:gd name="T8" fmla="*/ 74637 w 634"/>
              <a:gd name="T9" fmla="*/ 121846 h 634"/>
              <a:gd name="T10" fmla="*/ 159370 w 634"/>
              <a:gd name="T11" fmla="*/ 121846 h 634"/>
              <a:gd name="T12" fmla="*/ 164778 w 634"/>
              <a:gd name="T13" fmla="*/ 111392 h 634"/>
              <a:gd name="T14" fmla="*/ 159370 w 634"/>
              <a:gd name="T15" fmla="*/ 105984 h 634"/>
              <a:gd name="T16" fmla="*/ 116823 w 634"/>
              <a:gd name="T17" fmla="*/ 0 h 634"/>
              <a:gd name="T18" fmla="*/ 116823 w 634"/>
              <a:gd name="T19" fmla="*/ 0 h 634"/>
              <a:gd name="T20" fmla="*/ 0 w 634"/>
              <a:gd name="T21" fmla="*/ 111392 h 634"/>
              <a:gd name="T22" fmla="*/ 116823 w 634"/>
              <a:gd name="T23" fmla="*/ 228191 h 634"/>
              <a:gd name="T24" fmla="*/ 228237 w 634"/>
              <a:gd name="T25" fmla="*/ 111392 h 634"/>
              <a:gd name="T26" fmla="*/ 116823 w 634"/>
              <a:gd name="T27" fmla="*/ 0 h 634"/>
              <a:gd name="T28" fmla="*/ 116823 w 634"/>
              <a:gd name="T29" fmla="*/ 212329 h 634"/>
              <a:gd name="T30" fmla="*/ 116823 w 634"/>
              <a:gd name="T31" fmla="*/ 212329 h 634"/>
              <a:gd name="T32" fmla="*/ 16225 w 634"/>
              <a:gd name="T33" fmla="*/ 111392 h 634"/>
              <a:gd name="T34" fmla="*/ 116823 w 634"/>
              <a:gd name="T35" fmla="*/ 15862 h 634"/>
              <a:gd name="T36" fmla="*/ 212373 w 634"/>
              <a:gd name="T37" fmla="*/ 111392 h 634"/>
              <a:gd name="T38" fmla="*/ 116823 w 634"/>
              <a:gd name="T39" fmla="*/ 212329 h 63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34" h="634">
                <a:moveTo>
                  <a:pt x="442" y="294"/>
                </a:moveTo>
                <a:lnTo>
                  <a:pt x="442" y="294"/>
                </a:lnTo>
                <a:cubicBezTo>
                  <a:pt x="207" y="294"/>
                  <a:pt x="207" y="294"/>
                  <a:pt x="207" y="294"/>
                </a:cubicBezTo>
                <a:cubicBezTo>
                  <a:pt x="192" y="294"/>
                  <a:pt x="177" y="309"/>
                  <a:pt x="177" y="309"/>
                </a:cubicBezTo>
                <a:cubicBezTo>
                  <a:pt x="177" y="324"/>
                  <a:pt x="192" y="338"/>
                  <a:pt x="207" y="338"/>
                </a:cubicBezTo>
                <a:cubicBezTo>
                  <a:pt x="442" y="338"/>
                  <a:pt x="442" y="338"/>
                  <a:pt x="442" y="338"/>
                </a:cubicBezTo>
                <a:cubicBezTo>
                  <a:pt x="442" y="338"/>
                  <a:pt x="457" y="324"/>
                  <a:pt x="457" y="309"/>
                </a:cubicBezTo>
                <a:lnTo>
                  <a:pt x="442" y="294"/>
                </a:lnTo>
                <a:close/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09"/>
                </a:cubicBezTo>
                <a:cubicBezTo>
                  <a:pt x="0" y="485"/>
                  <a:pt x="148" y="633"/>
                  <a:pt x="324" y="633"/>
                </a:cubicBezTo>
                <a:cubicBezTo>
                  <a:pt x="486" y="633"/>
                  <a:pt x="633" y="485"/>
                  <a:pt x="633" y="309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324" y="589"/>
                </a:moveTo>
                <a:lnTo>
                  <a:pt x="324" y="589"/>
                </a:lnTo>
                <a:cubicBezTo>
                  <a:pt x="162" y="589"/>
                  <a:pt x="45" y="471"/>
                  <a:pt x="45" y="309"/>
                </a:cubicBezTo>
                <a:cubicBezTo>
                  <a:pt x="45" y="162"/>
                  <a:pt x="162" y="44"/>
                  <a:pt x="324" y="44"/>
                </a:cubicBezTo>
                <a:cubicBezTo>
                  <a:pt x="471" y="44"/>
                  <a:pt x="589" y="162"/>
                  <a:pt x="589" y="309"/>
                </a:cubicBezTo>
                <a:cubicBezTo>
                  <a:pt x="589" y="471"/>
                  <a:pt x="471" y="589"/>
                  <a:pt x="324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7" name="Freeform 24"/>
          <p:cNvSpPr>
            <a:spLocks noChangeArrowheads="1"/>
          </p:cNvSpPr>
          <p:nvPr/>
        </p:nvSpPr>
        <p:spPr bwMode="auto">
          <a:xfrm>
            <a:off x="9970506" y="4033136"/>
            <a:ext cx="333155" cy="333156"/>
          </a:xfrm>
          <a:custGeom>
            <a:avLst/>
            <a:gdLst>
              <a:gd name="T0" fmla="*/ 153601 w 634"/>
              <a:gd name="T1" fmla="*/ 105984 h 634"/>
              <a:gd name="T2" fmla="*/ 153601 w 634"/>
              <a:gd name="T3" fmla="*/ 105984 h 634"/>
              <a:gd name="T4" fmla="*/ 121871 w 634"/>
              <a:gd name="T5" fmla="*/ 105984 h 634"/>
              <a:gd name="T6" fmla="*/ 121871 w 634"/>
              <a:gd name="T7" fmla="*/ 68854 h 634"/>
              <a:gd name="T8" fmla="*/ 111414 w 634"/>
              <a:gd name="T9" fmla="*/ 63446 h 634"/>
              <a:gd name="T10" fmla="*/ 106006 w 634"/>
              <a:gd name="T11" fmla="*/ 68854 h 634"/>
              <a:gd name="T12" fmla="*/ 106006 w 634"/>
              <a:gd name="T13" fmla="*/ 105984 h 634"/>
              <a:gd name="T14" fmla="*/ 68868 w 634"/>
              <a:gd name="T15" fmla="*/ 105984 h 634"/>
              <a:gd name="T16" fmla="*/ 63459 w 634"/>
              <a:gd name="T17" fmla="*/ 111392 h 634"/>
              <a:gd name="T18" fmla="*/ 68868 w 634"/>
              <a:gd name="T19" fmla="*/ 121846 h 634"/>
              <a:gd name="T20" fmla="*/ 106006 w 634"/>
              <a:gd name="T21" fmla="*/ 121846 h 634"/>
              <a:gd name="T22" fmla="*/ 106006 w 634"/>
              <a:gd name="T23" fmla="*/ 153929 h 634"/>
              <a:gd name="T24" fmla="*/ 111414 w 634"/>
              <a:gd name="T25" fmla="*/ 164384 h 634"/>
              <a:gd name="T26" fmla="*/ 121871 w 634"/>
              <a:gd name="T27" fmla="*/ 153929 h 634"/>
              <a:gd name="T28" fmla="*/ 121871 w 634"/>
              <a:gd name="T29" fmla="*/ 121846 h 634"/>
              <a:gd name="T30" fmla="*/ 153601 w 634"/>
              <a:gd name="T31" fmla="*/ 121846 h 634"/>
              <a:gd name="T32" fmla="*/ 164417 w 634"/>
              <a:gd name="T33" fmla="*/ 111392 h 634"/>
              <a:gd name="T34" fmla="*/ 153601 w 634"/>
              <a:gd name="T35" fmla="*/ 105984 h 634"/>
              <a:gd name="T36" fmla="*/ 111414 w 634"/>
              <a:gd name="T37" fmla="*/ 0 h 634"/>
              <a:gd name="T38" fmla="*/ 111414 w 634"/>
              <a:gd name="T39" fmla="*/ 0 h 634"/>
              <a:gd name="T40" fmla="*/ 0 w 634"/>
              <a:gd name="T41" fmla="*/ 111392 h 634"/>
              <a:gd name="T42" fmla="*/ 111414 w 634"/>
              <a:gd name="T43" fmla="*/ 228191 h 634"/>
              <a:gd name="T44" fmla="*/ 228237 w 634"/>
              <a:gd name="T45" fmla="*/ 111392 h 634"/>
              <a:gd name="T46" fmla="*/ 111414 w 634"/>
              <a:gd name="T47" fmla="*/ 0 h 634"/>
              <a:gd name="T48" fmla="*/ 111414 w 634"/>
              <a:gd name="T49" fmla="*/ 212329 h 634"/>
              <a:gd name="T50" fmla="*/ 111414 w 634"/>
              <a:gd name="T51" fmla="*/ 212329 h 634"/>
              <a:gd name="T52" fmla="*/ 15865 w 634"/>
              <a:gd name="T53" fmla="*/ 111392 h 634"/>
              <a:gd name="T54" fmla="*/ 111414 w 634"/>
              <a:gd name="T55" fmla="*/ 15862 h 634"/>
              <a:gd name="T56" fmla="*/ 212012 w 634"/>
              <a:gd name="T57" fmla="*/ 111392 h 634"/>
              <a:gd name="T58" fmla="*/ 111414 w 634"/>
              <a:gd name="T59" fmla="*/ 212329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34" h="634">
                <a:moveTo>
                  <a:pt x="426" y="294"/>
                </a:moveTo>
                <a:lnTo>
                  <a:pt x="426" y="294"/>
                </a:lnTo>
                <a:cubicBezTo>
                  <a:pt x="338" y="294"/>
                  <a:pt x="338" y="294"/>
                  <a:pt x="338" y="294"/>
                </a:cubicBezTo>
                <a:cubicBezTo>
                  <a:pt x="338" y="191"/>
                  <a:pt x="338" y="191"/>
                  <a:pt x="338" y="191"/>
                </a:cubicBezTo>
                <a:cubicBezTo>
                  <a:pt x="338" y="191"/>
                  <a:pt x="324" y="176"/>
                  <a:pt x="309" y="176"/>
                </a:cubicBezTo>
                <a:lnTo>
                  <a:pt x="294" y="191"/>
                </a:ln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lnTo>
                  <a:pt x="176" y="309"/>
                </a:lnTo>
                <a:cubicBezTo>
                  <a:pt x="176" y="324"/>
                  <a:pt x="191" y="338"/>
                  <a:pt x="191" y="338"/>
                </a:cubicBezTo>
                <a:cubicBezTo>
                  <a:pt x="294" y="338"/>
                  <a:pt x="294" y="338"/>
                  <a:pt x="294" y="338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2"/>
                  <a:pt x="309" y="456"/>
                  <a:pt x="309" y="456"/>
                </a:cubicBezTo>
                <a:cubicBezTo>
                  <a:pt x="324" y="456"/>
                  <a:pt x="338" y="442"/>
                  <a:pt x="338" y="427"/>
                </a:cubicBezTo>
                <a:cubicBezTo>
                  <a:pt x="338" y="338"/>
                  <a:pt x="338" y="338"/>
                  <a:pt x="338" y="338"/>
                </a:cubicBezTo>
                <a:cubicBezTo>
                  <a:pt x="426" y="338"/>
                  <a:pt x="426" y="338"/>
                  <a:pt x="426" y="338"/>
                </a:cubicBezTo>
                <a:cubicBezTo>
                  <a:pt x="442" y="338"/>
                  <a:pt x="456" y="324"/>
                  <a:pt x="456" y="309"/>
                </a:cubicBezTo>
                <a:cubicBezTo>
                  <a:pt x="456" y="309"/>
                  <a:pt x="442" y="294"/>
                  <a:pt x="426" y="294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8" name="Freeform 25"/>
          <p:cNvSpPr>
            <a:spLocks noChangeArrowheads="1"/>
          </p:cNvSpPr>
          <p:nvPr/>
        </p:nvSpPr>
        <p:spPr bwMode="auto">
          <a:xfrm>
            <a:off x="9438998" y="4033136"/>
            <a:ext cx="323525" cy="333156"/>
          </a:xfrm>
          <a:custGeom>
            <a:avLst/>
            <a:gdLst>
              <a:gd name="T0" fmla="*/ 147755 w 619"/>
              <a:gd name="T1" fmla="*/ 111392 h 634"/>
              <a:gd name="T2" fmla="*/ 147755 w 619"/>
              <a:gd name="T3" fmla="*/ 111392 h 634"/>
              <a:gd name="T4" fmla="*/ 116196 w 619"/>
              <a:gd name="T5" fmla="*/ 138068 h 634"/>
              <a:gd name="T6" fmla="*/ 116196 w 619"/>
              <a:gd name="T7" fmla="*/ 63446 h 634"/>
              <a:gd name="T8" fmla="*/ 110816 w 619"/>
              <a:gd name="T9" fmla="*/ 58399 h 634"/>
              <a:gd name="T10" fmla="*/ 105437 w 619"/>
              <a:gd name="T11" fmla="*/ 63446 h 634"/>
              <a:gd name="T12" fmla="*/ 105437 w 619"/>
              <a:gd name="T13" fmla="*/ 138068 h 634"/>
              <a:gd name="T14" fmla="*/ 73877 w 619"/>
              <a:gd name="T15" fmla="*/ 111392 h 634"/>
              <a:gd name="T16" fmla="*/ 63477 w 619"/>
              <a:gd name="T17" fmla="*/ 111392 h 634"/>
              <a:gd name="T18" fmla="*/ 63477 w 619"/>
              <a:gd name="T19" fmla="*/ 121846 h 634"/>
              <a:gd name="T20" fmla="*/ 105437 w 619"/>
              <a:gd name="T21" fmla="*/ 159337 h 634"/>
              <a:gd name="T22" fmla="*/ 110816 w 619"/>
              <a:gd name="T23" fmla="*/ 159337 h 634"/>
              <a:gd name="T24" fmla="*/ 116196 w 619"/>
              <a:gd name="T25" fmla="*/ 159337 h 634"/>
              <a:gd name="T26" fmla="*/ 158155 w 619"/>
              <a:gd name="T27" fmla="*/ 121846 h 634"/>
              <a:gd name="T28" fmla="*/ 158155 w 619"/>
              <a:gd name="T29" fmla="*/ 111392 h 634"/>
              <a:gd name="T30" fmla="*/ 147755 w 619"/>
              <a:gd name="T31" fmla="*/ 111392 h 634"/>
              <a:gd name="T32" fmla="*/ 110816 w 619"/>
              <a:gd name="T33" fmla="*/ 0 h 634"/>
              <a:gd name="T34" fmla="*/ 110816 w 619"/>
              <a:gd name="T35" fmla="*/ 0 h 634"/>
              <a:gd name="T36" fmla="*/ 0 w 619"/>
              <a:gd name="T37" fmla="*/ 111392 h 634"/>
              <a:gd name="T38" fmla="*/ 110816 w 619"/>
              <a:gd name="T39" fmla="*/ 228191 h 634"/>
              <a:gd name="T40" fmla="*/ 221632 w 619"/>
              <a:gd name="T41" fmla="*/ 111392 h 634"/>
              <a:gd name="T42" fmla="*/ 110816 w 619"/>
              <a:gd name="T43" fmla="*/ 0 h 634"/>
              <a:gd name="T44" fmla="*/ 110816 w 619"/>
              <a:gd name="T45" fmla="*/ 212329 h 634"/>
              <a:gd name="T46" fmla="*/ 110816 w 619"/>
              <a:gd name="T47" fmla="*/ 212329 h 634"/>
              <a:gd name="T48" fmla="*/ 10400 w 619"/>
              <a:gd name="T49" fmla="*/ 111392 h 634"/>
              <a:gd name="T50" fmla="*/ 110816 w 619"/>
              <a:gd name="T51" fmla="*/ 15862 h 634"/>
              <a:gd name="T52" fmla="*/ 211232 w 619"/>
              <a:gd name="T53" fmla="*/ 111392 h 634"/>
              <a:gd name="T54" fmla="*/ 110816 w 619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19" h="634">
                <a:moveTo>
                  <a:pt x="412" y="309"/>
                </a:moveTo>
                <a:lnTo>
                  <a:pt x="412" y="309"/>
                </a:lnTo>
                <a:cubicBezTo>
                  <a:pt x="324" y="383"/>
                  <a:pt x="324" y="383"/>
                  <a:pt x="324" y="383"/>
                </a:cubicBezTo>
                <a:cubicBezTo>
                  <a:pt x="324" y="176"/>
                  <a:pt x="324" y="176"/>
                  <a:pt x="324" y="176"/>
                </a:cubicBezTo>
                <a:cubicBezTo>
                  <a:pt x="324" y="162"/>
                  <a:pt x="324" y="162"/>
                  <a:pt x="309" y="162"/>
                </a:cubicBezTo>
                <a:cubicBezTo>
                  <a:pt x="294" y="162"/>
                  <a:pt x="294" y="162"/>
                  <a:pt x="294" y="176"/>
                </a:cubicBezTo>
                <a:cubicBezTo>
                  <a:pt x="294" y="383"/>
                  <a:pt x="294" y="383"/>
                  <a:pt x="294" y="383"/>
                </a:cubicBezTo>
                <a:cubicBezTo>
                  <a:pt x="206" y="309"/>
                  <a:pt x="206" y="309"/>
                  <a:pt x="206" y="309"/>
                </a:cubicBezTo>
                <a:cubicBezTo>
                  <a:pt x="206" y="294"/>
                  <a:pt x="191" y="294"/>
                  <a:pt x="177" y="309"/>
                </a:cubicBezTo>
                <a:cubicBezTo>
                  <a:pt x="177" y="309"/>
                  <a:pt x="177" y="324"/>
                  <a:pt x="177" y="338"/>
                </a:cubicBezTo>
                <a:cubicBezTo>
                  <a:pt x="294" y="442"/>
                  <a:pt x="294" y="442"/>
                  <a:pt x="294" y="442"/>
                </a:cubicBezTo>
                <a:lnTo>
                  <a:pt x="309" y="442"/>
                </a:lnTo>
                <a:lnTo>
                  <a:pt x="324" y="442"/>
                </a:ln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09"/>
                  <a:pt x="441" y="309"/>
                </a:cubicBezTo>
                <a:cubicBezTo>
                  <a:pt x="427" y="294"/>
                  <a:pt x="412" y="294"/>
                  <a:pt x="412" y="309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9" name="Freeform 26"/>
          <p:cNvSpPr>
            <a:spLocks noChangeArrowheads="1"/>
          </p:cNvSpPr>
          <p:nvPr/>
        </p:nvSpPr>
        <p:spPr bwMode="auto">
          <a:xfrm>
            <a:off x="8897865" y="4033136"/>
            <a:ext cx="333154" cy="333156"/>
          </a:xfrm>
          <a:custGeom>
            <a:avLst/>
            <a:gdLst>
              <a:gd name="T0" fmla="*/ 122231 w 634"/>
              <a:gd name="T1" fmla="*/ 68854 h 634"/>
              <a:gd name="T2" fmla="*/ 122231 w 634"/>
              <a:gd name="T3" fmla="*/ 68854 h 634"/>
              <a:gd name="T4" fmla="*/ 116822 w 634"/>
              <a:gd name="T5" fmla="*/ 63446 h 634"/>
              <a:gd name="T6" fmla="*/ 106366 w 634"/>
              <a:gd name="T7" fmla="*/ 68854 h 634"/>
              <a:gd name="T8" fmla="*/ 69228 w 634"/>
              <a:gd name="T9" fmla="*/ 105984 h 634"/>
              <a:gd name="T10" fmla="*/ 69228 w 634"/>
              <a:gd name="T11" fmla="*/ 116799 h 634"/>
              <a:gd name="T12" fmla="*/ 79684 w 634"/>
              <a:gd name="T13" fmla="*/ 116799 h 634"/>
              <a:gd name="T14" fmla="*/ 106366 w 634"/>
              <a:gd name="T15" fmla="*/ 90123 h 634"/>
              <a:gd name="T16" fmla="*/ 106366 w 634"/>
              <a:gd name="T17" fmla="*/ 164384 h 634"/>
              <a:gd name="T18" fmla="*/ 116822 w 634"/>
              <a:gd name="T19" fmla="*/ 169791 h 634"/>
              <a:gd name="T20" fmla="*/ 122231 w 634"/>
              <a:gd name="T21" fmla="*/ 164384 h 634"/>
              <a:gd name="T22" fmla="*/ 122231 w 634"/>
              <a:gd name="T23" fmla="*/ 90123 h 634"/>
              <a:gd name="T24" fmla="*/ 148552 w 634"/>
              <a:gd name="T25" fmla="*/ 116799 h 634"/>
              <a:gd name="T26" fmla="*/ 159369 w 634"/>
              <a:gd name="T27" fmla="*/ 116799 h 634"/>
              <a:gd name="T28" fmla="*/ 159369 w 634"/>
              <a:gd name="T29" fmla="*/ 105984 h 634"/>
              <a:gd name="T30" fmla="*/ 122231 w 634"/>
              <a:gd name="T31" fmla="*/ 68854 h 634"/>
              <a:gd name="T32" fmla="*/ 116822 w 634"/>
              <a:gd name="T33" fmla="*/ 0 h 634"/>
              <a:gd name="T34" fmla="*/ 116822 w 634"/>
              <a:gd name="T35" fmla="*/ 0 h 634"/>
              <a:gd name="T36" fmla="*/ 0 w 634"/>
              <a:gd name="T37" fmla="*/ 111392 h 634"/>
              <a:gd name="T38" fmla="*/ 116822 w 634"/>
              <a:gd name="T39" fmla="*/ 228191 h 634"/>
              <a:gd name="T40" fmla="*/ 228236 w 634"/>
              <a:gd name="T41" fmla="*/ 111392 h 634"/>
              <a:gd name="T42" fmla="*/ 116822 w 634"/>
              <a:gd name="T43" fmla="*/ 0 h 634"/>
              <a:gd name="T44" fmla="*/ 116822 w 634"/>
              <a:gd name="T45" fmla="*/ 212329 h 634"/>
              <a:gd name="T46" fmla="*/ 116822 w 634"/>
              <a:gd name="T47" fmla="*/ 212329 h 634"/>
              <a:gd name="T48" fmla="*/ 16225 w 634"/>
              <a:gd name="T49" fmla="*/ 111392 h 634"/>
              <a:gd name="T50" fmla="*/ 116822 w 634"/>
              <a:gd name="T51" fmla="*/ 15862 h 634"/>
              <a:gd name="T52" fmla="*/ 212372 w 634"/>
              <a:gd name="T53" fmla="*/ 111392 h 634"/>
              <a:gd name="T54" fmla="*/ 116822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339" y="191"/>
                </a:moveTo>
                <a:lnTo>
                  <a:pt x="339" y="191"/>
                </a:lnTo>
                <a:cubicBezTo>
                  <a:pt x="339" y="176"/>
                  <a:pt x="324" y="176"/>
                  <a:pt x="324" y="176"/>
                </a:cubicBezTo>
                <a:cubicBezTo>
                  <a:pt x="310" y="176"/>
                  <a:pt x="310" y="176"/>
                  <a:pt x="295" y="191"/>
                </a:cubicBezTo>
                <a:cubicBezTo>
                  <a:pt x="192" y="294"/>
                  <a:pt x="192" y="294"/>
                  <a:pt x="192" y="294"/>
                </a:cubicBezTo>
                <a:cubicBezTo>
                  <a:pt x="177" y="309"/>
                  <a:pt x="177" y="324"/>
                  <a:pt x="192" y="324"/>
                </a:cubicBezTo>
                <a:cubicBezTo>
                  <a:pt x="192" y="338"/>
                  <a:pt x="207" y="338"/>
                  <a:pt x="221" y="324"/>
                </a:cubicBezTo>
                <a:cubicBezTo>
                  <a:pt x="295" y="250"/>
                  <a:pt x="295" y="250"/>
                  <a:pt x="295" y="250"/>
                </a:cubicBezTo>
                <a:cubicBezTo>
                  <a:pt x="295" y="456"/>
                  <a:pt x="295" y="456"/>
                  <a:pt x="295" y="456"/>
                </a:cubicBezTo>
                <a:cubicBezTo>
                  <a:pt x="295" y="456"/>
                  <a:pt x="310" y="471"/>
                  <a:pt x="324" y="471"/>
                </a:cubicBezTo>
                <a:lnTo>
                  <a:pt x="339" y="456"/>
                </a:lnTo>
                <a:cubicBezTo>
                  <a:pt x="339" y="250"/>
                  <a:pt x="339" y="250"/>
                  <a:pt x="339" y="250"/>
                </a:cubicBezTo>
                <a:cubicBezTo>
                  <a:pt x="412" y="324"/>
                  <a:pt x="412" y="324"/>
                  <a:pt x="412" y="324"/>
                </a:cubicBezTo>
                <a:cubicBezTo>
                  <a:pt x="428" y="338"/>
                  <a:pt x="442" y="338"/>
                  <a:pt x="442" y="324"/>
                </a:cubicBezTo>
                <a:cubicBezTo>
                  <a:pt x="457" y="324"/>
                  <a:pt x="457" y="309"/>
                  <a:pt x="442" y="294"/>
                </a:cubicBezTo>
                <a:lnTo>
                  <a:pt x="339" y="191"/>
                </a:lnTo>
                <a:close/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09"/>
                </a:cubicBezTo>
                <a:cubicBezTo>
                  <a:pt x="0" y="485"/>
                  <a:pt x="148" y="633"/>
                  <a:pt x="324" y="633"/>
                </a:cubicBezTo>
                <a:cubicBezTo>
                  <a:pt x="486" y="633"/>
                  <a:pt x="633" y="485"/>
                  <a:pt x="633" y="309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324" y="589"/>
                </a:moveTo>
                <a:lnTo>
                  <a:pt x="324" y="589"/>
                </a:lnTo>
                <a:cubicBezTo>
                  <a:pt x="162" y="589"/>
                  <a:pt x="45" y="471"/>
                  <a:pt x="45" y="309"/>
                </a:cubicBezTo>
                <a:cubicBezTo>
                  <a:pt x="45" y="162"/>
                  <a:pt x="162" y="44"/>
                  <a:pt x="324" y="44"/>
                </a:cubicBezTo>
                <a:cubicBezTo>
                  <a:pt x="471" y="44"/>
                  <a:pt x="589" y="162"/>
                  <a:pt x="589" y="309"/>
                </a:cubicBezTo>
                <a:cubicBezTo>
                  <a:pt x="589" y="471"/>
                  <a:pt x="471" y="589"/>
                  <a:pt x="324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0" name="Freeform 27"/>
          <p:cNvSpPr>
            <a:spLocks noChangeArrowheads="1"/>
          </p:cNvSpPr>
          <p:nvPr/>
        </p:nvSpPr>
        <p:spPr bwMode="auto">
          <a:xfrm>
            <a:off x="8364433" y="4033136"/>
            <a:ext cx="333155" cy="333156"/>
          </a:xfrm>
          <a:custGeom>
            <a:avLst/>
            <a:gdLst>
              <a:gd name="T0" fmla="*/ 159009 w 634"/>
              <a:gd name="T1" fmla="*/ 105984 h 634"/>
              <a:gd name="T2" fmla="*/ 159009 w 634"/>
              <a:gd name="T3" fmla="*/ 105984 h 634"/>
              <a:gd name="T4" fmla="*/ 121871 w 634"/>
              <a:gd name="T5" fmla="*/ 68854 h 634"/>
              <a:gd name="T6" fmla="*/ 111414 w 634"/>
              <a:gd name="T7" fmla="*/ 68854 h 634"/>
              <a:gd name="T8" fmla="*/ 111414 w 634"/>
              <a:gd name="T9" fmla="*/ 79668 h 634"/>
              <a:gd name="T10" fmla="*/ 138096 w 634"/>
              <a:gd name="T11" fmla="*/ 105984 h 634"/>
              <a:gd name="T12" fmla="*/ 63459 w 634"/>
              <a:gd name="T13" fmla="*/ 105984 h 634"/>
              <a:gd name="T14" fmla="*/ 58411 w 634"/>
              <a:gd name="T15" fmla="*/ 111392 h 634"/>
              <a:gd name="T16" fmla="*/ 63459 w 634"/>
              <a:gd name="T17" fmla="*/ 121846 h 634"/>
              <a:gd name="T18" fmla="*/ 138096 w 634"/>
              <a:gd name="T19" fmla="*/ 121846 h 634"/>
              <a:gd name="T20" fmla="*/ 111414 w 634"/>
              <a:gd name="T21" fmla="*/ 148522 h 634"/>
              <a:gd name="T22" fmla="*/ 111414 w 634"/>
              <a:gd name="T23" fmla="*/ 159337 h 634"/>
              <a:gd name="T24" fmla="*/ 121871 w 634"/>
              <a:gd name="T25" fmla="*/ 159337 h 634"/>
              <a:gd name="T26" fmla="*/ 159009 w 634"/>
              <a:gd name="T27" fmla="*/ 121846 h 634"/>
              <a:gd name="T28" fmla="*/ 159009 w 634"/>
              <a:gd name="T29" fmla="*/ 111392 h 634"/>
              <a:gd name="T30" fmla="*/ 159009 w 634"/>
              <a:gd name="T31" fmla="*/ 105984 h 634"/>
              <a:gd name="T32" fmla="*/ 111414 w 634"/>
              <a:gd name="T33" fmla="*/ 0 h 634"/>
              <a:gd name="T34" fmla="*/ 111414 w 634"/>
              <a:gd name="T35" fmla="*/ 0 h 634"/>
              <a:gd name="T36" fmla="*/ 0 w 634"/>
              <a:gd name="T37" fmla="*/ 111392 h 634"/>
              <a:gd name="T38" fmla="*/ 111414 w 634"/>
              <a:gd name="T39" fmla="*/ 228191 h 634"/>
              <a:gd name="T40" fmla="*/ 228237 w 634"/>
              <a:gd name="T41" fmla="*/ 111392 h 634"/>
              <a:gd name="T42" fmla="*/ 111414 w 634"/>
              <a:gd name="T43" fmla="*/ 0 h 634"/>
              <a:gd name="T44" fmla="*/ 111414 w 634"/>
              <a:gd name="T45" fmla="*/ 212329 h 634"/>
              <a:gd name="T46" fmla="*/ 111414 w 634"/>
              <a:gd name="T47" fmla="*/ 212329 h 634"/>
              <a:gd name="T48" fmla="*/ 15865 w 634"/>
              <a:gd name="T49" fmla="*/ 111392 h 634"/>
              <a:gd name="T50" fmla="*/ 111414 w 634"/>
              <a:gd name="T51" fmla="*/ 15862 h 634"/>
              <a:gd name="T52" fmla="*/ 212012 w 634"/>
              <a:gd name="T53" fmla="*/ 111392 h 634"/>
              <a:gd name="T54" fmla="*/ 111414 w 634"/>
              <a:gd name="T55" fmla="*/ 212329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34">
                <a:moveTo>
                  <a:pt x="441" y="294"/>
                </a:moveTo>
                <a:lnTo>
                  <a:pt x="441" y="294"/>
                </a:lnTo>
                <a:cubicBezTo>
                  <a:pt x="338" y="191"/>
                  <a:pt x="338" y="191"/>
                  <a:pt x="338" y="191"/>
                </a:cubicBezTo>
                <a:cubicBezTo>
                  <a:pt x="324" y="176"/>
                  <a:pt x="309" y="176"/>
                  <a:pt x="309" y="191"/>
                </a:cubicBezTo>
                <a:cubicBezTo>
                  <a:pt x="294" y="191"/>
                  <a:pt x="294" y="206"/>
                  <a:pt x="309" y="221"/>
                </a:cubicBezTo>
                <a:cubicBezTo>
                  <a:pt x="383" y="294"/>
                  <a:pt x="383" y="294"/>
                  <a:pt x="383" y="294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62" y="294"/>
                  <a:pt x="162" y="309"/>
                  <a:pt x="162" y="309"/>
                </a:cubicBezTo>
                <a:cubicBezTo>
                  <a:pt x="162" y="324"/>
                  <a:pt x="162" y="338"/>
                  <a:pt x="176" y="338"/>
                </a:cubicBezTo>
                <a:cubicBezTo>
                  <a:pt x="383" y="338"/>
                  <a:pt x="383" y="338"/>
                  <a:pt x="383" y="338"/>
                </a:cubicBezTo>
                <a:cubicBezTo>
                  <a:pt x="309" y="412"/>
                  <a:pt x="309" y="412"/>
                  <a:pt x="309" y="412"/>
                </a:cubicBezTo>
                <a:cubicBezTo>
                  <a:pt x="294" y="427"/>
                  <a:pt x="294" y="442"/>
                  <a:pt x="309" y="442"/>
                </a:cubicBezTo>
                <a:cubicBezTo>
                  <a:pt x="309" y="456"/>
                  <a:pt x="324" y="456"/>
                  <a:pt x="338" y="442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41" y="324"/>
                  <a:pt x="441" y="324"/>
                  <a:pt x="441" y="309"/>
                </a:cubicBezTo>
                <a:lnTo>
                  <a:pt x="441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1" name="Freeform 28"/>
          <p:cNvSpPr>
            <a:spLocks noChangeArrowheads="1"/>
          </p:cNvSpPr>
          <p:nvPr/>
        </p:nvSpPr>
        <p:spPr bwMode="auto">
          <a:xfrm>
            <a:off x="7832927" y="4033136"/>
            <a:ext cx="323525" cy="333156"/>
          </a:xfrm>
          <a:custGeom>
            <a:avLst/>
            <a:gdLst>
              <a:gd name="T0" fmla="*/ 110816 w 619"/>
              <a:gd name="T1" fmla="*/ 0 h 634"/>
              <a:gd name="T2" fmla="*/ 110816 w 619"/>
              <a:gd name="T3" fmla="*/ 0 h 634"/>
              <a:gd name="T4" fmla="*/ 0 w 619"/>
              <a:gd name="T5" fmla="*/ 111392 h 634"/>
              <a:gd name="T6" fmla="*/ 110816 w 619"/>
              <a:gd name="T7" fmla="*/ 228191 h 634"/>
              <a:gd name="T8" fmla="*/ 221632 w 619"/>
              <a:gd name="T9" fmla="*/ 111392 h 634"/>
              <a:gd name="T10" fmla="*/ 110816 w 619"/>
              <a:gd name="T11" fmla="*/ 0 h 634"/>
              <a:gd name="T12" fmla="*/ 110816 w 619"/>
              <a:gd name="T13" fmla="*/ 212329 h 634"/>
              <a:gd name="T14" fmla="*/ 110816 w 619"/>
              <a:gd name="T15" fmla="*/ 212329 h 634"/>
              <a:gd name="T16" fmla="*/ 10400 w 619"/>
              <a:gd name="T17" fmla="*/ 111392 h 634"/>
              <a:gd name="T18" fmla="*/ 110816 w 619"/>
              <a:gd name="T19" fmla="*/ 15862 h 634"/>
              <a:gd name="T20" fmla="*/ 211232 w 619"/>
              <a:gd name="T21" fmla="*/ 111392 h 634"/>
              <a:gd name="T22" fmla="*/ 110816 w 619"/>
              <a:gd name="T23" fmla="*/ 212329 h 634"/>
              <a:gd name="T24" fmla="*/ 158155 w 619"/>
              <a:gd name="T25" fmla="*/ 105984 h 634"/>
              <a:gd name="T26" fmla="*/ 158155 w 619"/>
              <a:gd name="T27" fmla="*/ 105984 h 634"/>
              <a:gd name="T28" fmla="*/ 84278 w 619"/>
              <a:gd name="T29" fmla="*/ 105984 h 634"/>
              <a:gd name="T30" fmla="*/ 116196 w 619"/>
              <a:gd name="T31" fmla="*/ 79668 h 634"/>
              <a:gd name="T32" fmla="*/ 116196 w 619"/>
              <a:gd name="T33" fmla="*/ 68854 h 634"/>
              <a:gd name="T34" fmla="*/ 105437 w 619"/>
              <a:gd name="T35" fmla="*/ 68854 h 634"/>
              <a:gd name="T36" fmla="*/ 63477 w 619"/>
              <a:gd name="T37" fmla="*/ 105984 h 634"/>
              <a:gd name="T38" fmla="*/ 63477 w 619"/>
              <a:gd name="T39" fmla="*/ 111392 h 634"/>
              <a:gd name="T40" fmla="*/ 63477 w 619"/>
              <a:gd name="T41" fmla="*/ 121846 h 634"/>
              <a:gd name="T42" fmla="*/ 105437 w 619"/>
              <a:gd name="T43" fmla="*/ 159337 h 634"/>
              <a:gd name="T44" fmla="*/ 116196 w 619"/>
              <a:gd name="T45" fmla="*/ 159337 h 634"/>
              <a:gd name="T46" fmla="*/ 116196 w 619"/>
              <a:gd name="T47" fmla="*/ 148522 h 634"/>
              <a:gd name="T48" fmla="*/ 84278 w 619"/>
              <a:gd name="T49" fmla="*/ 121846 h 634"/>
              <a:gd name="T50" fmla="*/ 158155 w 619"/>
              <a:gd name="T51" fmla="*/ 121846 h 634"/>
              <a:gd name="T52" fmla="*/ 168914 w 619"/>
              <a:gd name="T53" fmla="*/ 111392 h 634"/>
              <a:gd name="T54" fmla="*/ 158155 w 619"/>
              <a:gd name="T55" fmla="*/ 105984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19" h="634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  <a:moveTo>
                  <a:pt x="441" y="294"/>
                </a:moveTo>
                <a:lnTo>
                  <a:pt x="441" y="294"/>
                </a:lnTo>
                <a:cubicBezTo>
                  <a:pt x="235" y="294"/>
                  <a:pt x="235" y="294"/>
                  <a:pt x="235" y="294"/>
                </a:cubicBezTo>
                <a:cubicBezTo>
                  <a:pt x="324" y="221"/>
                  <a:pt x="324" y="221"/>
                  <a:pt x="324" y="221"/>
                </a:cubicBezTo>
                <a:cubicBezTo>
                  <a:pt x="324" y="206"/>
                  <a:pt x="324" y="191"/>
                  <a:pt x="324" y="191"/>
                </a:cubicBezTo>
                <a:cubicBezTo>
                  <a:pt x="309" y="176"/>
                  <a:pt x="294" y="176"/>
                  <a:pt x="294" y="191"/>
                </a:cubicBezTo>
                <a:cubicBezTo>
                  <a:pt x="177" y="294"/>
                  <a:pt x="177" y="294"/>
                  <a:pt x="177" y="294"/>
                </a:cubicBezTo>
                <a:lnTo>
                  <a:pt x="177" y="309"/>
                </a:lnTo>
                <a:cubicBezTo>
                  <a:pt x="177" y="324"/>
                  <a:pt x="177" y="324"/>
                  <a:pt x="177" y="338"/>
                </a:cubicBezTo>
                <a:cubicBezTo>
                  <a:pt x="294" y="442"/>
                  <a:pt x="294" y="442"/>
                  <a:pt x="294" y="442"/>
                </a:cubicBezTo>
                <a:cubicBezTo>
                  <a:pt x="294" y="456"/>
                  <a:pt x="309" y="456"/>
                  <a:pt x="324" y="442"/>
                </a:cubicBezTo>
                <a:cubicBezTo>
                  <a:pt x="324" y="442"/>
                  <a:pt x="324" y="427"/>
                  <a:pt x="324" y="412"/>
                </a:cubicBezTo>
                <a:cubicBezTo>
                  <a:pt x="235" y="338"/>
                  <a:pt x="235" y="338"/>
                  <a:pt x="235" y="338"/>
                </a:cubicBezTo>
                <a:cubicBezTo>
                  <a:pt x="441" y="338"/>
                  <a:pt x="441" y="338"/>
                  <a:pt x="441" y="338"/>
                </a:cubicBezTo>
                <a:cubicBezTo>
                  <a:pt x="456" y="338"/>
                  <a:pt x="471" y="324"/>
                  <a:pt x="471" y="309"/>
                </a:cubicBezTo>
                <a:cubicBezTo>
                  <a:pt x="471" y="309"/>
                  <a:pt x="456" y="294"/>
                  <a:pt x="441" y="2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" name="Freeform 29"/>
          <p:cNvSpPr>
            <a:spLocks noChangeArrowheads="1"/>
          </p:cNvSpPr>
          <p:nvPr/>
        </p:nvSpPr>
        <p:spPr bwMode="auto">
          <a:xfrm>
            <a:off x="7291792" y="4033136"/>
            <a:ext cx="333154" cy="333156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0 h 634"/>
              <a:gd name="T4" fmla="*/ 0 w 634"/>
              <a:gd name="T5" fmla="*/ 111392 h 634"/>
              <a:gd name="T6" fmla="*/ 116822 w 634"/>
              <a:gd name="T7" fmla="*/ 228191 h 634"/>
              <a:gd name="T8" fmla="*/ 228236 w 634"/>
              <a:gd name="T9" fmla="*/ 111392 h 634"/>
              <a:gd name="T10" fmla="*/ 116822 w 634"/>
              <a:gd name="T11" fmla="*/ 0 h 634"/>
              <a:gd name="T12" fmla="*/ 116822 w 634"/>
              <a:gd name="T13" fmla="*/ 212329 h 634"/>
              <a:gd name="T14" fmla="*/ 116822 w 634"/>
              <a:gd name="T15" fmla="*/ 212329 h 634"/>
              <a:gd name="T16" fmla="*/ 15865 w 634"/>
              <a:gd name="T17" fmla="*/ 111392 h 634"/>
              <a:gd name="T18" fmla="*/ 116822 w 634"/>
              <a:gd name="T19" fmla="*/ 15862 h 634"/>
              <a:gd name="T20" fmla="*/ 212372 w 634"/>
              <a:gd name="T21" fmla="*/ 111392 h 634"/>
              <a:gd name="T22" fmla="*/ 116822 w 634"/>
              <a:gd name="T23" fmla="*/ 212329 h 634"/>
              <a:gd name="T24" fmla="*/ 164777 w 634"/>
              <a:gd name="T25" fmla="*/ 79668 h 634"/>
              <a:gd name="T26" fmla="*/ 164777 w 634"/>
              <a:gd name="T27" fmla="*/ 79668 h 634"/>
              <a:gd name="T28" fmla="*/ 116822 w 634"/>
              <a:gd name="T29" fmla="*/ 132661 h 634"/>
              <a:gd name="T30" fmla="*/ 63820 w 634"/>
              <a:gd name="T31" fmla="*/ 79668 h 634"/>
              <a:gd name="T32" fmla="*/ 53363 w 634"/>
              <a:gd name="T33" fmla="*/ 79668 h 634"/>
              <a:gd name="T34" fmla="*/ 53363 w 634"/>
              <a:gd name="T35" fmla="*/ 90123 h 634"/>
              <a:gd name="T36" fmla="*/ 106366 w 634"/>
              <a:gd name="T37" fmla="*/ 143115 h 634"/>
              <a:gd name="T38" fmla="*/ 116822 w 634"/>
              <a:gd name="T39" fmla="*/ 148522 h 634"/>
              <a:gd name="T40" fmla="*/ 122231 w 634"/>
              <a:gd name="T41" fmla="*/ 143115 h 634"/>
              <a:gd name="T42" fmla="*/ 175234 w 634"/>
              <a:gd name="T43" fmla="*/ 90123 h 634"/>
              <a:gd name="T44" fmla="*/ 175234 w 634"/>
              <a:gd name="T45" fmla="*/ 79668 h 634"/>
              <a:gd name="T46" fmla="*/ 164777 w 634"/>
              <a:gd name="T47" fmla="*/ 79668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09"/>
                </a:cubicBezTo>
                <a:cubicBezTo>
                  <a:pt x="0" y="485"/>
                  <a:pt x="148" y="633"/>
                  <a:pt x="324" y="633"/>
                </a:cubicBezTo>
                <a:cubicBezTo>
                  <a:pt x="486" y="633"/>
                  <a:pt x="633" y="485"/>
                  <a:pt x="633" y="309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324" y="589"/>
                </a:moveTo>
                <a:lnTo>
                  <a:pt x="324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24" y="44"/>
                </a:cubicBezTo>
                <a:cubicBezTo>
                  <a:pt x="471" y="44"/>
                  <a:pt x="589" y="162"/>
                  <a:pt x="589" y="309"/>
                </a:cubicBezTo>
                <a:cubicBezTo>
                  <a:pt x="589" y="471"/>
                  <a:pt x="471" y="589"/>
                  <a:pt x="324" y="589"/>
                </a:cubicBezTo>
                <a:close/>
                <a:moveTo>
                  <a:pt x="457" y="221"/>
                </a:moveTo>
                <a:lnTo>
                  <a:pt x="457" y="221"/>
                </a:lnTo>
                <a:cubicBezTo>
                  <a:pt x="324" y="368"/>
                  <a:pt x="324" y="368"/>
                  <a:pt x="324" y="368"/>
                </a:cubicBezTo>
                <a:cubicBezTo>
                  <a:pt x="177" y="221"/>
                  <a:pt x="177" y="221"/>
                  <a:pt x="177" y="221"/>
                </a:cubicBezTo>
                <a:cubicBezTo>
                  <a:pt x="177" y="221"/>
                  <a:pt x="162" y="221"/>
                  <a:pt x="148" y="221"/>
                </a:cubicBezTo>
                <a:cubicBezTo>
                  <a:pt x="148" y="235"/>
                  <a:pt x="148" y="250"/>
                  <a:pt x="148" y="250"/>
                </a:cubicBezTo>
                <a:cubicBezTo>
                  <a:pt x="295" y="397"/>
                  <a:pt x="295" y="397"/>
                  <a:pt x="295" y="397"/>
                </a:cubicBezTo>
                <a:cubicBezTo>
                  <a:pt x="310" y="412"/>
                  <a:pt x="310" y="412"/>
                  <a:pt x="324" y="412"/>
                </a:cubicBezTo>
                <a:cubicBezTo>
                  <a:pt x="324" y="412"/>
                  <a:pt x="339" y="412"/>
                  <a:pt x="339" y="397"/>
                </a:cubicBezTo>
                <a:cubicBezTo>
                  <a:pt x="486" y="250"/>
                  <a:pt x="486" y="250"/>
                  <a:pt x="486" y="250"/>
                </a:cubicBezTo>
                <a:cubicBezTo>
                  <a:pt x="501" y="250"/>
                  <a:pt x="501" y="235"/>
                  <a:pt x="486" y="221"/>
                </a:cubicBezTo>
                <a:cubicBezTo>
                  <a:pt x="486" y="221"/>
                  <a:pt x="471" y="221"/>
                  <a:pt x="457" y="2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Freeform 30"/>
          <p:cNvSpPr>
            <a:spLocks noChangeArrowheads="1"/>
          </p:cNvSpPr>
          <p:nvPr/>
        </p:nvSpPr>
        <p:spPr bwMode="auto">
          <a:xfrm>
            <a:off x="6760286" y="4033136"/>
            <a:ext cx="333154" cy="333156"/>
          </a:xfrm>
          <a:custGeom>
            <a:avLst/>
            <a:gdLst>
              <a:gd name="T0" fmla="*/ 121870 w 634"/>
              <a:gd name="T1" fmla="*/ 79668 h 634"/>
              <a:gd name="T2" fmla="*/ 121870 w 634"/>
              <a:gd name="T3" fmla="*/ 79668 h 634"/>
              <a:gd name="T4" fmla="*/ 111414 w 634"/>
              <a:gd name="T5" fmla="*/ 79668 h 634"/>
              <a:gd name="T6" fmla="*/ 106006 w 634"/>
              <a:gd name="T7" fmla="*/ 79668 h 634"/>
              <a:gd name="T8" fmla="*/ 53003 w 634"/>
              <a:gd name="T9" fmla="*/ 132661 h 634"/>
              <a:gd name="T10" fmla="*/ 53003 w 634"/>
              <a:gd name="T11" fmla="*/ 143115 h 634"/>
              <a:gd name="T12" fmla="*/ 63459 w 634"/>
              <a:gd name="T13" fmla="*/ 143115 h 634"/>
              <a:gd name="T14" fmla="*/ 111414 w 634"/>
              <a:gd name="T15" fmla="*/ 95530 h 634"/>
              <a:gd name="T16" fmla="*/ 164417 w 634"/>
              <a:gd name="T17" fmla="*/ 143115 h 634"/>
              <a:gd name="T18" fmla="*/ 174873 w 634"/>
              <a:gd name="T19" fmla="*/ 143115 h 634"/>
              <a:gd name="T20" fmla="*/ 174873 w 634"/>
              <a:gd name="T21" fmla="*/ 132661 h 634"/>
              <a:gd name="T22" fmla="*/ 121870 w 634"/>
              <a:gd name="T23" fmla="*/ 79668 h 634"/>
              <a:gd name="T24" fmla="*/ 111414 w 634"/>
              <a:gd name="T25" fmla="*/ 0 h 634"/>
              <a:gd name="T26" fmla="*/ 111414 w 634"/>
              <a:gd name="T27" fmla="*/ 0 h 634"/>
              <a:gd name="T28" fmla="*/ 0 w 634"/>
              <a:gd name="T29" fmla="*/ 111392 h 634"/>
              <a:gd name="T30" fmla="*/ 111414 w 634"/>
              <a:gd name="T31" fmla="*/ 228191 h 634"/>
              <a:gd name="T32" fmla="*/ 228236 w 634"/>
              <a:gd name="T33" fmla="*/ 111392 h 634"/>
              <a:gd name="T34" fmla="*/ 111414 w 634"/>
              <a:gd name="T35" fmla="*/ 0 h 634"/>
              <a:gd name="T36" fmla="*/ 111414 w 634"/>
              <a:gd name="T37" fmla="*/ 212329 h 634"/>
              <a:gd name="T38" fmla="*/ 111414 w 634"/>
              <a:gd name="T39" fmla="*/ 212329 h 634"/>
              <a:gd name="T40" fmla="*/ 15865 w 634"/>
              <a:gd name="T41" fmla="*/ 111392 h 634"/>
              <a:gd name="T42" fmla="*/ 111414 w 634"/>
              <a:gd name="T43" fmla="*/ 15862 h 634"/>
              <a:gd name="T44" fmla="*/ 212011 w 634"/>
              <a:gd name="T45" fmla="*/ 111392 h 634"/>
              <a:gd name="T46" fmla="*/ 111414 w 634"/>
              <a:gd name="T47" fmla="*/ 212329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34" h="634">
                <a:moveTo>
                  <a:pt x="338" y="221"/>
                </a:moveTo>
                <a:lnTo>
                  <a:pt x="338" y="221"/>
                </a:lnTo>
                <a:cubicBezTo>
                  <a:pt x="324" y="221"/>
                  <a:pt x="324" y="221"/>
                  <a:pt x="309" y="221"/>
                </a:cubicBezTo>
                <a:lnTo>
                  <a:pt x="294" y="221"/>
                </a:lnTo>
                <a:cubicBezTo>
                  <a:pt x="147" y="368"/>
                  <a:pt x="147" y="368"/>
                  <a:pt x="147" y="368"/>
                </a:cubicBezTo>
                <a:cubicBezTo>
                  <a:pt x="132" y="383"/>
                  <a:pt x="132" y="397"/>
                  <a:pt x="147" y="397"/>
                </a:cubicBezTo>
                <a:cubicBezTo>
                  <a:pt x="147" y="412"/>
                  <a:pt x="162" y="412"/>
                  <a:pt x="176" y="397"/>
                </a:cubicBezTo>
                <a:cubicBezTo>
                  <a:pt x="309" y="265"/>
                  <a:pt x="309" y="265"/>
                  <a:pt x="309" y="265"/>
                </a:cubicBezTo>
                <a:cubicBezTo>
                  <a:pt x="456" y="397"/>
                  <a:pt x="456" y="397"/>
                  <a:pt x="456" y="397"/>
                </a:cubicBezTo>
                <a:cubicBezTo>
                  <a:pt x="456" y="412"/>
                  <a:pt x="471" y="412"/>
                  <a:pt x="485" y="397"/>
                </a:cubicBezTo>
                <a:cubicBezTo>
                  <a:pt x="485" y="397"/>
                  <a:pt x="485" y="383"/>
                  <a:pt x="485" y="368"/>
                </a:cubicBezTo>
                <a:lnTo>
                  <a:pt x="338" y="221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47"/>
                  <a:pt x="0" y="309"/>
                </a:cubicBezTo>
                <a:cubicBezTo>
                  <a:pt x="0" y="485"/>
                  <a:pt x="147" y="633"/>
                  <a:pt x="309" y="633"/>
                </a:cubicBezTo>
                <a:cubicBezTo>
                  <a:pt x="485" y="633"/>
                  <a:pt x="633" y="485"/>
                  <a:pt x="633" y="309"/>
                </a:cubicBezTo>
                <a:cubicBezTo>
                  <a:pt x="633" y="147"/>
                  <a:pt x="485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44" y="471"/>
                  <a:pt x="44" y="309"/>
                </a:cubicBezTo>
                <a:cubicBezTo>
                  <a:pt x="44" y="162"/>
                  <a:pt x="162" y="44"/>
                  <a:pt x="309" y="44"/>
                </a:cubicBezTo>
                <a:cubicBezTo>
                  <a:pt x="471" y="44"/>
                  <a:pt x="588" y="162"/>
                  <a:pt x="588" y="309"/>
                </a:cubicBezTo>
                <a:cubicBezTo>
                  <a:pt x="588" y="471"/>
                  <a:pt x="471" y="589"/>
                  <a:pt x="309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4" name="Freeform 31"/>
          <p:cNvSpPr>
            <a:spLocks noChangeArrowheads="1"/>
          </p:cNvSpPr>
          <p:nvPr/>
        </p:nvSpPr>
        <p:spPr bwMode="auto">
          <a:xfrm>
            <a:off x="6224929" y="4033136"/>
            <a:ext cx="323525" cy="333156"/>
          </a:xfrm>
          <a:custGeom>
            <a:avLst/>
            <a:gdLst>
              <a:gd name="T0" fmla="*/ 142375 w 619"/>
              <a:gd name="T1" fmla="*/ 105984 h 634"/>
              <a:gd name="T2" fmla="*/ 142375 w 619"/>
              <a:gd name="T3" fmla="*/ 105984 h 634"/>
              <a:gd name="T4" fmla="*/ 89657 w 619"/>
              <a:gd name="T5" fmla="*/ 52992 h 634"/>
              <a:gd name="T6" fmla="*/ 79257 w 619"/>
              <a:gd name="T7" fmla="*/ 52992 h 634"/>
              <a:gd name="T8" fmla="*/ 79257 w 619"/>
              <a:gd name="T9" fmla="*/ 63446 h 634"/>
              <a:gd name="T10" fmla="*/ 126596 w 619"/>
              <a:gd name="T11" fmla="*/ 111392 h 634"/>
              <a:gd name="T12" fmla="*/ 79257 w 619"/>
              <a:gd name="T13" fmla="*/ 164384 h 634"/>
              <a:gd name="T14" fmla="*/ 79257 w 619"/>
              <a:gd name="T15" fmla="*/ 174838 h 634"/>
              <a:gd name="T16" fmla="*/ 89657 w 619"/>
              <a:gd name="T17" fmla="*/ 174838 h 634"/>
              <a:gd name="T18" fmla="*/ 142375 w 619"/>
              <a:gd name="T19" fmla="*/ 121846 h 634"/>
              <a:gd name="T20" fmla="*/ 142375 w 619"/>
              <a:gd name="T21" fmla="*/ 111392 h 634"/>
              <a:gd name="T22" fmla="*/ 142375 w 619"/>
              <a:gd name="T23" fmla="*/ 105984 h 634"/>
              <a:gd name="T24" fmla="*/ 110816 w 619"/>
              <a:gd name="T25" fmla="*/ 0 h 634"/>
              <a:gd name="T26" fmla="*/ 110816 w 619"/>
              <a:gd name="T27" fmla="*/ 0 h 634"/>
              <a:gd name="T28" fmla="*/ 0 w 619"/>
              <a:gd name="T29" fmla="*/ 111392 h 634"/>
              <a:gd name="T30" fmla="*/ 110816 w 619"/>
              <a:gd name="T31" fmla="*/ 228191 h 634"/>
              <a:gd name="T32" fmla="*/ 221632 w 619"/>
              <a:gd name="T33" fmla="*/ 111392 h 634"/>
              <a:gd name="T34" fmla="*/ 110816 w 619"/>
              <a:gd name="T35" fmla="*/ 0 h 634"/>
              <a:gd name="T36" fmla="*/ 110816 w 619"/>
              <a:gd name="T37" fmla="*/ 212329 h 634"/>
              <a:gd name="T38" fmla="*/ 110816 w 619"/>
              <a:gd name="T39" fmla="*/ 212329 h 634"/>
              <a:gd name="T40" fmla="*/ 10400 w 619"/>
              <a:gd name="T41" fmla="*/ 111392 h 634"/>
              <a:gd name="T42" fmla="*/ 110816 w 619"/>
              <a:gd name="T43" fmla="*/ 15862 h 634"/>
              <a:gd name="T44" fmla="*/ 211232 w 619"/>
              <a:gd name="T45" fmla="*/ 111392 h 634"/>
              <a:gd name="T46" fmla="*/ 110816 w 619"/>
              <a:gd name="T47" fmla="*/ 212329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634">
                <a:moveTo>
                  <a:pt x="397" y="294"/>
                </a:moveTo>
                <a:lnTo>
                  <a:pt x="397" y="294"/>
                </a:lnTo>
                <a:cubicBezTo>
                  <a:pt x="250" y="147"/>
                  <a:pt x="250" y="147"/>
                  <a:pt x="250" y="147"/>
                </a:cubicBezTo>
                <a:cubicBezTo>
                  <a:pt x="235" y="132"/>
                  <a:pt x="221" y="132"/>
                  <a:pt x="221" y="147"/>
                </a:cubicBezTo>
                <a:cubicBezTo>
                  <a:pt x="206" y="147"/>
                  <a:pt x="206" y="162"/>
                  <a:pt x="221" y="176"/>
                </a:cubicBezTo>
                <a:cubicBezTo>
                  <a:pt x="353" y="309"/>
                  <a:pt x="353" y="309"/>
                  <a:pt x="353" y="30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206" y="456"/>
                  <a:pt x="206" y="471"/>
                  <a:pt x="221" y="485"/>
                </a:cubicBezTo>
                <a:cubicBezTo>
                  <a:pt x="221" y="485"/>
                  <a:pt x="235" y="485"/>
                  <a:pt x="250" y="485"/>
                </a:cubicBezTo>
                <a:cubicBezTo>
                  <a:pt x="397" y="338"/>
                  <a:pt x="397" y="338"/>
                  <a:pt x="397" y="338"/>
                </a:cubicBezTo>
                <a:cubicBezTo>
                  <a:pt x="397" y="324"/>
                  <a:pt x="397" y="324"/>
                  <a:pt x="397" y="309"/>
                </a:cubicBezTo>
                <a:lnTo>
                  <a:pt x="397" y="294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09"/>
                </a:cubicBezTo>
                <a:cubicBezTo>
                  <a:pt x="0" y="485"/>
                  <a:pt x="132" y="633"/>
                  <a:pt x="309" y="633"/>
                </a:cubicBezTo>
                <a:cubicBezTo>
                  <a:pt x="486" y="633"/>
                  <a:pt x="618" y="485"/>
                  <a:pt x="618" y="309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09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09"/>
                </a:cubicBezTo>
                <a:cubicBezTo>
                  <a:pt x="589" y="471"/>
                  <a:pt x="456" y="589"/>
                  <a:pt x="309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5" name="Freeform 32"/>
          <p:cNvSpPr>
            <a:spLocks noChangeArrowheads="1"/>
          </p:cNvSpPr>
          <p:nvPr/>
        </p:nvSpPr>
        <p:spPr bwMode="auto">
          <a:xfrm>
            <a:off x="11045073" y="3497778"/>
            <a:ext cx="323525" cy="325452"/>
          </a:xfrm>
          <a:custGeom>
            <a:avLst/>
            <a:gdLst>
              <a:gd name="T0" fmla="*/ 142734 w 619"/>
              <a:gd name="T1" fmla="*/ 53021 h 619"/>
              <a:gd name="T2" fmla="*/ 142734 w 619"/>
              <a:gd name="T3" fmla="*/ 53021 h 619"/>
              <a:gd name="T4" fmla="*/ 131975 w 619"/>
              <a:gd name="T5" fmla="*/ 53021 h 619"/>
              <a:gd name="T6" fmla="*/ 79257 w 619"/>
              <a:gd name="T7" fmla="*/ 106042 h 619"/>
              <a:gd name="T8" fmla="*/ 79257 w 619"/>
              <a:gd name="T9" fmla="*/ 111453 h 619"/>
              <a:gd name="T10" fmla="*/ 79257 w 619"/>
              <a:gd name="T11" fmla="*/ 116863 h 619"/>
              <a:gd name="T12" fmla="*/ 131975 w 619"/>
              <a:gd name="T13" fmla="*/ 169884 h 619"/>
              <a:gd name="T14" fmla="*/ 142734 w 619"/>
              <a:gd name="T15" fmla="*/ 169884 h 619"/>
              <a:gd name="T16" fmla="*/ 142734 w 619"/>
              <a:gd name="T17" fmla="*/ 159063 h 619"/>
              <a:gd name="T18" fmla="*/ 95037 w 619"/>
              <a:gd name="T19" fmla="*/ 111453 h 619"/>
              <a:gd name="T20" fmla="*/ 142734 w 619"/>
              <a:gd name="T21" fmla="*/ 63842 h 619"/>
              <a:gd name="T22" fmla="*/ 142734 w 619"/>
              <a:gd name="T23" fmla="*/ 53021 h 619"/>
              <a:gd name="T24" fmla="*/ 110816 w 619"/>
              <a:gd name="T25" fmla="*/ 0 h 619"/>
              <a:gd name="T26" fmla="*/ 110816 w 619"/>
              <a:gd name="T27" fmla="*/ 0 h 619"/>
              <a:gd name="T28" fmla="*/ 0 w 619"/>
              <a:gd name="T29" fmla="*/ 111453 h 619"/>
              <a:gd name="T30" fmla="*/ 110816 w 619"/>
              <a:gd name="T31" fmla="*/ 222905 h 619"/>
              <a:gd name="T32" fmla="*/ 221632 w 619"/>
              <a:gd name="T33" fmla="*/ 111453 h 619"/>
              <a:gd name="T34" fmla="*/ 110816 w 619"/>
              <a:gd name="T35" fmla="*/ 0 h 619"/>
              <a:gd name="T36" fmla="*/ 110816 w 619"/>
              <a:gd name="T37" fmla="*/ 212445 h 619"/>
              <a:gd name="T38" fmla="*/ 110816 w 619"/>
              <a:gd name="T39" fmla="*/ 212445 h 619"/>
              <a:gd name="T40" fmla="*/ 10400 w 619"/>
              <a:gd name="T41" fmla="*/ 111453 h 619"/>
              <a:gd name="T42" fmla="*/ 110816 w 619"/>
              <a:gd name="T43" fmla="*/ 10460 h 619"/>
              <a:gd name="T44" fmla="*/ 211232 w 619"/>
              <a:gd name="T45" fmla="*/ 111453 h 619"/>
              <a:gd name="T46" fmla="*/ 110816 w 619"/>
              <a:gd name="T47" fmla="*/ 212445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619" h="619">
                <a:moveTo>
                  <a:pt x="398" y="147"/>
                </a:moveTo>
                <a:lnTo>
                  <a:pt x="398" y="147"/>
                </a:lnTo>
                <a:cubicBezTo>
                  <a:pt x="398" y="132"/>
                  <a:pt x="383" y="132"/>
                  <a:pt x="368" y="147"/>
                </a:cubicBezTo>
                <a:cubicBezTo>
                  <a:pt x="221" y="294"/>
                  <a:pt x="221" y="294"/>
                  <a:pt x="221" y="294"/>
                </a:cubicBezTo>
                <a:lnTo>
                  <a:pt x="221" y="309"/>
                </a:lnTo>
                <a:lnTo>
                  <a:pt x="221" y="324"/>
                </a:lnTo>
                <a:cubicBezTo>
                  <a:pt x="368" y="471"/>
                  <a:pt x="368" y="471"/>
                  <a:pt x="368" y="471"/>
                </a:cubicBezTo>
                <a:cubicBezTo>
                  <a:pt x="383" y="486"/>
                  <a:pt x="398" y="486"/>
                  <a:pt x="398" y="471"/>
                </a:cubicBezTo>
                <a:cubicBezTo>
                  <a:pt x="412" y="471"/>
                  <a:pt x="412" y="457"/>
                  <a:pt x="398" y="441"/>
                </a:cubicBezTo>
                <a:cubicBezTo>
                  <a:pt x="265" y="309"/>
                  <a:pt x="265" y="309"/>
                  <a:pt x="265" y="309"/>
                </a:cubicBezTo>
                <a:cubicBezTo>
                  <a:pt x="398" y="177"/>
                  <a:pt x="398" y="177"/>
                  <a:pt x="398" y="177"/>
                </a:cubicBezTo>
                <a:cubicBezTo>
                  <a:pt x="412" y="162"/>
                  <a:pt x="412" y="147"/>
                  <a:pt x="398" y="147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32"/>
                  <a:pt x="0" y="309"/>
                </a:cubicBezTo>
                <a:cubicBezTo>
                  <a:pt x="0" y="486"/>
                  <a:pt x="132" y="618"/>
                  <a:pt x="309" y="618"/>
                </a:cubicBezTo>
                <a:cubicBezTo>
                  <a:pt x="486" y="618"/>
                  <a:pt x="618" y="486"/>
                  <a:pt x="618" y="309"/>
                </a:cubicBezTo>
                <a:cubicBezTo>
                  <a:pt x="618" y="132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57"/>
                  <a:pt x="29" y="309"/>
                </a:cubicBezTo>
                <a:cubicBezTo>
                  <a:pt x="29" y="162"/>
                  <a:pt x="162" y="29"/>
                  <a:pt x="309" y="29"/>
                </a:cubicBezTo>
                <a:cubicBezTo>
                  <a:pt x="457" y="29"/>
                  <a:pt x="589" y="162"/>
                  <a:pt x="589" y="309"/>
                </a:cubicBezTo>
                <a:cubicBezTo>
                  <a:pt x="589" y="457"/>
                  <a:pt x="457" y="589"/>
                  <a:pt x="309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6" name="Freeform 33"/>
          <p:cNvSpPr>
            <a:spLocks noChangeArrowheads="1"/>
          </p:cNvSpPr>
          <p:nvPr/>
        </p:nvSpPr>
        <p:spPr bwMode="auto">
          <a:xfrm>
            <a:off x="10505865" y="3515109"/>
            <a:ext cx="338931" cy="277308"/>
          </a:xfrm>
          <a:custGeom>
            <a:avLst/>
            <a:gdLst>
              <a:gd name="T0" fmla="*/ 216437 w 649"/>
              <a:gd name="T1" fmla="*/ 10748 h 531"/>
              <a:gd name="T2" fmla="*/ 216437 w 649"/>
              <a:gd name="T3" fmla="*/ 10748 h 531"/>
              <a:gd name="T4" fmla="*/ 179528 w 649"/>
              <a:gd name="T5" fmla="*/ 10748 h 531"/>
              <a:gd name="T6" fmla="*/ 74176 w 649"/>
              <a:gd name="T7" fmla="*/ 116077 h 531"/>
              <a:gd name="T8" fmla="*/ 53034 w 649"/>
              <a:gd name="T9" fmla="*/ 89924 h 531"/>
              <a:gd name="T10" fmla="*/ 10750 w 649"/>
              <a:gd name="T11" fmla="*/ 89924 h 531"/>
              <a:gd name="T12" fmla="*/ 10750 w 649"/>
              <a:gd name="T13" fmla="*/ 132199 h 531"/>
              <a:gd name="T14" fmla="*/ 58051 w 649"/>
              <a:gd name="T15" fmla="*/ 174116 h 531"/>
              <a:gd name="T16" fmla="*/ 95318 w 649"/>
              <a:gd name="T17" fmla="*/ 174116 h 531"/>
              <a:gd name="T18" fmla="*/ 216437 w 649"/>
              <a:gd name="T19" fmla="*/ 53023 h 531"/>
              <a:gd name="T20" fmla="*/ 216437 w 649"/>
              <a:gd name="T21" fmla="*/ 10748 h 531"/>
              <a:gd name="T22" fmla="*/ 206045 w 649"/>
              <a:gd name="T23" fmla="*/ 42275 h 531"/>
              <a:gd name="T24" fmla="*/ 206045 w 649"/>
              <a:gd name="T25" fmla="*/ 42275 h 531"/>
              <a:gd name="T26" fmla="*/ 84568 w 649"/>
              <a:gd name="T27" fmla="*/ 163726 h 531"/>
              <a:gd name="T28" fmla="*/ 68801 w 649"/>
              <a:gd name="T29" fmla="*/ 163726 h 531"/>
              <a:gd name="T30" fmla="*/ 21142 w 649"/>
              <a:gd name="T31" fmla="*/ 116077 h 531"/>
              <a:gd name="T32" fmla="*/ 21142 w 649"/>
              <a:gd name="T33" fmla="*/ 100314 h 531"/>
              <a:gd name="T34" fmla="*/ 42284 w 649"/>
              <a:gd name="T35" fmla="*/ 100314 h 531"/>
              <a:gd name="T36" fmla="*/ 74176 w 649"/>
              <a:gd name="T37" fmla="*/ 132199 h 531"/>
              <a:gd name="T38" fmla="*/ 189920 w 649"/>
              <a:gd name="T39" fmla="*/ 21138 h 531"/>
              <a:gd name="T40" fmla="*/ 206045 w 649"/>
              <a:gd name="T41" fmla="*/ 21138 h 531"/>
              <a:gd name="T42" fmla="*/ 206045 w 649"/>
              <a:gd name="T43" fmla="*/ 42275 h 53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49" h="531">
                <a:moveTo>
                  <a:pt x="604" y="30"/>
                </a:moveTo>
                <a:lnTo>
                  <a:pt x="604" y="30"/>
                </a:lnTo>
                <a:cubicBezTo>
                  <a:pt x="575" y="0"/>
                  <a:pt x="530" y="0"/>
                  <a:pt x="501" y="30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148" y="251"/>
                  <a:pt x="148" y="251"/>
                  <a:pt x="148" y="251"/>
                </a:cubicBezTo>
                <a:cubicBezTo>
                  <a:pt x="103" y="207"/>
                  <a:pt x="59" y="207"/>
                  <a:pt x="30" y="251"/>
                </a:cubicBezTo>
                <a:cubicBezTo>
                  <a:pt x="0" y="280"/>
                  <a:pt x="0" y="324"/>
                  <a:pt x="30" y="369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92" y="530"/>
                  <a:pt x="236" y="530"/>
                  <a:pt x="266" y="486"/>
                </a:cubicBezTo>
                <a:cubicBezTo>
                  <a:pt x="604" y="148"/>
                  <a:pt x="604" y="148"/>
                  <a:pt x="604" y="148"/>
                </a:cubicBezTo>
                <a:cubicBezTo>
                  <a:pt x="648" y="118"/>
                  <a:pt x="648" y="59"/>
                  <a:pt x="604" y="30"/>
                </a:cubicBezTo>
                <a:close/>
                <a:moveTo>
                  <a:pt x="575" y="118"/>
                </a:moveTo>
                <a:lnTo>
                  <a:pt x="575" y="118"/>
                </a:lnTo>
                <a:cubicBezTo>
                  <a:pt x="575" y="118"/>
                  <a:pt x="251" y="457"/>
                  <a:pt x="236" y="457"/>
                </a:cubicBezTo>
                <a:cubicBezTo>
                  <a:pt x="221" y="471"/>
                  <a:pt x="207" y="471"/>
                  <a:pt x="192" y="457"/>
                </a:cubicBezTo>
                <a:lnTo>
                  <a:pt x="59" y="324"/>
                </a:lnTo>
                <a:cubicBezTo>
                  <a:pt x="45" y="310"/>
                  <a:pt x="45" y="295"/>
                  <a:pt x="59" y="280"/>
                </a:cubicBezTo>
                <a:cubicBezTo>
                  <a:pt x="74" y="265"/>
                  <a:pt x="103" y="265"/>
                  <a:pt x="118" y="280"/>
                </a:cubicBezTo>
                <a:cubicBezTo>
                  <a:pt x="207" y="369"/>
                  <a:pt x="207" y="369"/>
                  <a:pt x="207" y="369"/>
                </a:cubicBezTo>
                <a:cubicBezTo>
                  <a:pt x="530" y="59"/>
                  <a:pt x="530" y="59"/>
                  <a:pt x="530" y="59"/>
                </a:cubicBezTo>
                <a:cubicBezTo>
                  <a:pt x="545" y="45"/>
                  <a:pt x="560" y="45"/>
                  <a:pt x="575" y="59"/>
                </a:cubicBezTo>
                <a:cubicBezTo>
                  <a:pt x="604" y="74"/>
                  <a:pt x="604" y="103"/>
                  <a:pt x="575" y="1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" name="Freeform 34"/>
          <p:cNvSpPr>
            <a:spLocks noChangeArrowheads="1"/>
          </p:cNvSpPr>
          <p:nvPr/>
        </p:nvSpPr>
        <p:spPr bwMode="auto">
          <a:xfrm>
            <a:off x="9993615" y="3530516"/>
            <a:ext cx="271531" cy="271531"/>
          </a:xfrm>
          <a:custGeom>
            <a:avLst/>
            <a:gdLst>
              <a:gd name="T0" fmla="*/ 132875 w 516"/>
              <a:gd name="T1" fmla="*/ 95664 h 516"/>
              <a:gd name="T2" fmla="*/ 132875 w 516"/>
              <a:gd name="T3" fmla="*/ 95664 h 516"/>
              <a:gd name="T4" fmla="*/ 175482 w 516"/>
              <a:gd name="T5" fmla="*/ 53067 h 516"/>
              <a:gd name="T6" fmla="*/ 175482 w 516"/>
              <a:gd name="T7" fmla="*/ 15884 h 516"/>
              <a:gd name="T8" fmla="*/ 132875 w 516"/>
              <a:gd name="T9" fmla="*/ 15884 h 516"/>
              <a:gd name="T10" fmla="*/ 95685 w 516"/>
              <a:gd name="T11" fmla="*/ 53067 h 516"/>
              <a:gd name="T12" fmla="*/ 53078 w 516"/>
              <a:gd name="T13" fmla="*/ 15884 h 516"/>
              <a:gd name="T14" fmla="*/ 15887 w 516"/>
              <a:gd name="T15" fmla="*/ 15884 h 516"/>
              <a:gd name="T16" fmla="*/ 15887 w 516"/>
              <a:gd name="T17" fmla="*/ 53067 h 516"/>
              <a:gd name="T18" fmla="*/ 53078 w 516"/>
              <a:gd name="T19" fmla="*/ 95664 h 516"/>
              <a:gd name="T20" fmla="*/ 15887 w 516"/>
              <a:gd name="T21" fmla="*/ 132847 h 516"/>
              <a:gd name="T22" fmla="*/ 15887 w 516"/>
              <a:gd name="T23" fmla="*/ 175445 h 516"/>
              <a:gd name="T24" fmla="*/ 53078 w 516"/>
              <a:gd name="T25" fmla="*/ 175445 h 516"/>
              <a:gd name="T26" fmla="*/ 95685 w 516"/>
              <a:gd name="T27" fmla="*/ 132847 h 516"/>
              <a:gd name="T28" fmla="*/ 132875 w 516"/>
              <a:gd name="T29" fmla="*/ 175445 h 516"/>
              <a:gd name="T30" fmla="*/ 175482 w 516"/>
              <a:gd name="T31" fmla="*/ 175445 h 516"/>
              <a:gd name="T32" fmla="*/ 175482 w 516"/>
              <a:gd name="T33" fmla="*/ 132847 h 516"/>
              <a:gd name="T34" fmla="*/ 132875 w 516"/>
              <a:gd name="T35" fmla="*/ 95664 h 516"/>
              <a:gd name="T36" fmla="*/ 164650 w 516"/>
              <a:gd name="T37" fmla="*/ 164615 h 516"/>
              <a:gd name="T38" fmla="*/ 164650 w 516"/>
              <a:gd name="T39" fmla="*/ 164615 h 516"/>
              <a:gd name="T40" fmla="*/ 143707 w 516"/>
              <a:gd name="T41" fmla="*/ 164615 h 516"/>
              <a:gd name="T42" fmla="*/ 95685 w 516"/>
              <a:gd name="T43" fmla="*/ 111548 h 516"/>
              <a:gd name="T44" fmla="*/ 42607 w 516"/>
              <a:gd name="T45" fmla="*/ 164615 h 516"/>
              <a:gd name="T46" fmla="*/ 21303 w 516"/>
              <a:gd name="T47" fmla="*/ 164615 h 516"/>
              <a:gd name="T48" fmla="*/ 21303 w 516"/>
              <a:gd name="T49" fmla="*/ 143677 h 516"/>
              <a:gd name="T50" fmla="*/ 74381 w 516"/>
              <a:gd name="T51" fmla="*/ 95664 h 516"/>
              <a:gd name="T52" fmla="*/ 21303 w 516"/>
              <a:gd name="T53" fmla="*/ 42598 h 516"/>
              <a:gd name="T54" fmla="*/ 21303 w 516"/>
              <a:gd name="T55" fmla="*/ 21299 h 516"/>
              <a:gd name="T56" fmla="*/ 42607 w 516"/>
              <a:gd name="T57" fmla="*/ 21299 h 516"/>
              <a:gd name="T58" fmla="*/ 95685 w 516"/>
              <a:gd name="T59" fmla="*/ 74366 h 516"/>
              <a:gd name="T60" fmla="*/ 143707 w 516"/>
              <a:gd name="T61" fmla="*/ 21299 h 516"/>
              <a:gd name="T62" fmla="*/ 164650 w 516"/>
              <a:gd name="T63" fmla="*/ 21299 h 516"/>
              <a:gd name="T64" fmla="*/ 164650 w 516"/>
              <a:gd name="T65" fmla="*/ 42598 h 516"/>
              <a:gd name="T66" fmla="*/ 111572 w 516"/>
              <a:gd name="T67" fmla="*/ 95664 h 516"/>
              <a:gd name="T68" fmla="*/ 164650 w 516"/>
              <a:gd name="T69" fmla="*/ 143677 h 516"/>
              <a:gd name="T70" fmla="*/ 164650 w 516"/>
              <a:gd name="T71" fmla="*/ 164615 h 51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16" h="516">
                <a:moveTo>
                  <a:pt x="368" y="265"/>
                </a:moveTo>
                <a:lnTo>
                  <a:pt x="368" y="265"/>
                </a:lnTo>
                <a:cubicBezTo>
                  <a:pt x="486" y="147"/>
                  <a:pt x="486" y="147"/>
                  <a:pt x="486" y="147"/>
                </a:cubicBezTo>
                <a:cubicBezTo>
                  <a:pt x="515" y="118"/>
                  <a:pt x="515" y="73"/>
                  <a:pt x="486" y="44"/>
                </a:cubicBezTo>
                <a:cubicBezTo>
                  <a:pt x="456" y="0"/>
                  <a:pt x="398" y="0"/>
                  <a:pt x="368" y="44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147" y="44"/>
                  <a:pt x="147" y="44"/>
                  <a:pt x="147" y="44"/>
                </a:cubicBezTo>
                <a:cubicBezTo>
                  <a:pt x="118" y="0"/>
                  <a:pt x="73" y="0"/>
                  <a:pt x="44" y="44"/>
                </a:cubicBezTo>
                <a:cubicBezTo>
                  <a:pt x="0" y="73"/>
                  <a:pt x="0" y="118"/>
                  <a:pt x="44" y="147"/>
                </a:cubicBezTo>
                <a:cubicBezTo>
                  <a:pt x="147" y="265"/>
                  <a:pt x="147" y="265"/>
                  <a:pt x="147" y="265"/>
                </a:cubicBezTo>
                <a:cubicBezTo>
                  <a:pt x="44" y="368"/>
                  <a:pt x="44" y="368"/>
                  <a:pt x="44" y="368"/>
                </a:cubicBezTo>
                <a:cubicBezTo>
                  <a:pt x="0" y="398"/>
                  <a:pt x="0" y="456"/>
                  <a:pt x="44" y="486"/>
                </a:cubicBezTo>
                <a:cubicBezTo>
                  <a:pt x="73" y="515"/>
                  <a:pt x="118" y="515"/>
                  <a:pt x="147" y="486"/>
                </a:cubicBezTo>
                <a:cubicBezTo>
                  <a:pt x="265" y="368"/>
                  <a:pt x="265" y="368"/>
                  <a:pt x="265" y="368"/>
                </a:cubicBezTo>
                <a:cubicBezTo>
                  <a:pt x="368" y="486"/>
                  <a:pt x="368" y="486"/>
                  <a:pt x="368" y="486"/>
                </a:cubicBezTo>
                <a:cubicBezTo>
                  <a:pt x="398" y="515"/>
                  <a:pt x="456" y="515"/>
                  <a:pt x="486" y="486"/>
                </a:cubicBezTo>
                <a:cubicBezTo>
                  <a:pt x="515" y="456"/>
                  <a:pt x="515" y="398"/>
                  <a:pt x="486" y="368"/>
                </a:cubicBezTo>
                <a:lnTo>
                  <a:pt x="368" y="265"/>
                </a:lnTo>
                <a:close/>
                <a:moveTo>
                  <a:pt x="456" y="456"/>
                </a:moveTo>
                <a:lnTo>
                  <a:pt x="456" y="456"/>
                </a:lnTo>
                <a:cubicBezTo>
                  <a:pt x="441" y="471"/>
                  <a:pt x="412" y="471"/>
                  <a:pt x="398" y="456"/>
                </a:cubicBezTo>
                <a:cubicBezTo>
                  <a:pt x="265" y="309"/>
                  <a:pt x="265" y="309"/>
                  <a:pt x="265" y="309"/>
                </a:cubicBezTo>
                <a:cubicBezTo>
                  <a:pt x="118" y="456"/>
                  <a:pt x="118" y="456"/>
                  <a:pt x="118" y="456"/>
                </a:cubicBezTo>
                <a:cubicBezTo>
                  <a:pt x="103" y="471"/>
                  <a:pt x="73" y="471"/>
                  <a:pt x="59" y="456"/>
                </a:cubicBezTo>
                <a:cubicBezTo>
                  <a:pt x="44" y="441"/>
                  <a:pt x="44" y="412"/>
                  <a:pt x="59" y="398"/>
                </a:cubicBezTo>
                <a:cubicBezTo>
                  <a:pt x="206" y="265"/>
                  <a:pt x="206" y="265"/>
                  <a:pt x="206" y="265"/>
                </a:cubicBezTo>
                <a:cubicBezTo>
                  <a:pt x="59" y="118"/>
                  <a:pt x="59" y="118"/>
                  <a:pt x="59" y="118"/>
                </a:cubicBezTo>
                <a:cubicBezTo>
                  <a:pt x="44" y="103"/>
                  <a:pt x="44" y="73"/>
                  <a:pt x="59" y="59"/>
                </a:cubicBezTo>
                <a:cubicBezTo>
                  <a:pt x="73" y="44"/>
                  <a:pt x="103" y="44"/>
                  <a:pt x="118" y="59"/>
                </a:cubicBezTo>
                <a:cubicBezTo>
                  <a:pt x="265" y="206"/>
                  <a:pt x="265" y="206"/>
                  <a:pt x="265" y="206"/>
                </a:cubicBezTo>
                <a:cubicBezTo>
                  <a:pt x="398" y="59"/>
                  <a:pt x="398" y="59"/>
                  <a:pt x="398" y="59"/>
                </a:cubicBezTo>
                <a:cubicBezTo>
                  <a:pt x="412" y="44"/>
                  <a:pt x="441" y="44"/>
                  <a:pt x="456" y="59"/>
                </a:cubicBezTo>
                <a:cubicBezTo>
                  <a:pt x="471" y="73"/>
                  <a:pt x="471" y="103"/>
                  <a:pt x="456" y="118"/>
                </a:cubicBezTo>
                <a:cubicBezTo>
                  <a:pt x="309" y="265"/>
                  <a:pt x="309" y="265"/>
                  <a:pt x="309" y="265"/>
                </a:cubicBezTo>
                <a:cubicBezTo>
                  <a:pt x="456" y="398"/>
                  <a:pt x="456" y="398"/>
                  <a:pt x="456" y="398"/>
                </a:cubicBezTo>
                <a:cubicBezTo>
                  <a:pt x="471" y="412"/>
                  <a:pt x="471" y="441"/>
                  <a:pt x="456" y="4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" name="Freeform 35"/>
          <p:cNvSpPr>
            <a:spLocks noChangeArrowheads="1"/>
          </p:cNvSpPr>
          <p:nvPr/>
        </p:nvSpPr>
        <p:spPr bwMode="auto">
          <a:xfrm>
            <a:off x="9438998" y="3622952"/>
            <a:ext cx="323525" cy="78955"/>
          </a:xfrm>
          <a:custGeom>
            <a:avLst/>
            <a:gdLst>
              <a:gd name="T0" fmla="*/ 195452 w 619"/>
              <a:gd name="T1" fmla="*/ 0 h 148"/>
              <a:gd name="T2" fmla="*/ 195452 w 619"/>
              <a:gd name="T3" fmla="*/ 0 h 148"/>
              <a:gd name="T4" fmla="*/ 26180 w 619"/>
              <a:gd name="T5" fmla="*/ 0 h 148"/>
              <a:gd name="T6" fmla="*/ 0 w 619"/>
              <a:gd name="T7" fmla="*/ 26717 h 148"/>
              <a:gd name="T8" fmla="*/ 26180 w 619"/>
              <a:gd name="T9" fmla="*/ 53799 h 148"/>
              <a:gd name="T10" fmla="*/ 195452 w 619"/>
              <a:gd name="T11" fmla="*/ 53799 h 148"/>
              <a:gd name="T12" fmla="*/ 221632 w 619"/>
              <a:gd name="T13" fmla="*/ 26717 h 148"/>
              <a:gd name="T14" fmla="*/ 195452 w 619"/>
              <a:gd name="T15" fmla="*/ 0 h 148"/>
              <a:gd name="T16" fmla="*/ 195452 w 619"/>
              <a:gd name="T17" fmla="*/ 42820 h 148"/>
              <a:gd name="T18" fmla="*/ 195452 w 619"/>
              <a:gd name="T19" fmla="*/ 42820 h 148"/>
              <a:gd name="T20" fmla="*/ 26180 w 619"/>
              <a:gd name="T21" fmla="*/ 42820 h 148"/>
              <a:gd name="T22" fmla="*/ 10400 w 619"/>
              <a:gd name="T23" fmla="*/ 26717 h 148"/>
              <a:gd name="T24" fmla="*/ 26180 w 619"/>
              <a:gd name="T25" fmla="*/ 10613 h 148"/>
              <a:gd name="T26" fmla="*/ 195452 w 619"/>
              <a:gd name="T27" fmla="*/ 10613 h 148"/>
              <a:gd name="T28" fmla="*/ 211232 w 619"/>
              <a:gd name="T29" fmla="*/ 26717 h 148"/>
              <a:gd name="T30" fmla="*/ 195452 w 619"/>
              <a:gd name="T31" fmla="*/ 42820 h 1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19" h="148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117"/>
                  <a:pt x="29" y="147"/>
                  <a:pt x="73" y="147"/>
                </a:cubicBezTo>
                <a:cubicBezTo>
                  <a:pt x="545" y="147"/>
                  <a:pt x="545" y="147"/>
                  <a:pt x="545" y="147"/>
                </a:cubicBezTo>
                <a:cubicBezTo>
                  <a:pt x="589" y="147"/>
                  <a:pt x="618" y="117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45" y="117"/>
                </a:moveTo>
                <a:lnTo>
                  <a:pt x="545" y="117"/>
                </a:lnTo>
                <a:cubicBezTo>
                  <a:pt x="73" y="117"/>
                  <a:pt x="73" y="117"/>
                  <a:pt x="73" y="117"/>
                </a:cubicBezTo>
                <a:cubicBezTo>
                  <a:pt x="59" y="117"/>
                  <a:pt x="29" y="88"/>
                  <a:pt x="29" y="73"/>
                </a:cubicBezTo>
                <a:cubicBezTo>
                  <a:pt x="29" y="58"/>
                  <a:pt x="59" y="29"/>
                  <a:pt x="73" y="29"/>
                </a:cubicBezTo>
                <a:cubicBezTo>
                  <a:pt x="545" y="29"/>
                  <a:pt x="545" y="29"/>
                  <a:pt x="545" y="29"/>
                </a:cubicBezTo>
                <a:cubicBezTo>
                  <a:pt x="559" y="29"/>
                  <a:pt x="589" y="58"/>
                  <a:pt x="589" y="73"/>
                </a:cubicBezTo>
                <a:cubicBezTo>
                  <a:pt x="589" y="88"/>
                  <a:pt x="559" y="117"/>
                  <a:pt x="545" y="11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" name="Freeform 36"/>
          <p:cNvSpPr>
            <a:spLocks noChangeArrowheads="1"/>
          </p:cNvSpPr>
          <p:nvPr/>
        </p:nvSpPr>
        <p:spPr bwMode="auto">
          <a:xfrm>
            <a:off x="8897865" y="3497778"/>
            <a:ext cx="333154" cy="325452"/>
          </a:xfrm>
          <a:custGeom>
            <a:avLst/>
            <a:gdLst>
              <a:gd name="T0" fmla="*/ 201915 w 634"/>
              <a:gd name="T1" fmla="*/ 85122 h 619"/>
              <a:gd name="T2" fmla="*/ 201915 w 634"/>
              <a:gd name="T3" fmla="*/ 85122 h 619"/>
              <a:gd name="T4" fmla="*/ 143504 w 634"/>
              <a:gd name="T5" fmla="*/ 85122 h 619"/>
              <a:gd name="T6" fmla="*/ 143504 w 634"/>
              <a:gd name="T7" fmla="*/ 26691 h 619"/>
              <a:gd name="T8" fmla="*/ 116822 w 634"/>
              <a:gd name="T9" fmla="*/ 0 h 619"/>
              <a:gd name="T10" fmla="*/ 85093 w 634"/>
              <a:gd name="T11" fmla="*/ 26691 h 619"/>
              <a:gd name="T12" fmla="*/ 85093 w 634"/>
              <a:gd name="T13" fmla="*/ 85122 h 619"/>
              <a:gd name="T14" fmla="*/ 32090 w 634"/>
              <a:gd name="T15" fmla="*/ 85122 h 619"/>
              <a:gd name="T16" fmla="*/ 0 w 634"/>
              <a:gd name="T17" fmla="*/ 111453 h 619"/>
              <a:gd name="T18" fmla="*/ 32090 w 634"/>
              <a:gd name="T19" fmla="*/ 138144 h 619"/>
              <a:gd name="T20" fmla="*/ 85093 w 634"/>
              <a:gd name="T21" fmla="*/ 138144 h 619"/>
              <a:gd name="T22" fmla="*/ 85093 w 634"/>
              <a:gd name="T23" fmla="*/ 196575 h 619"/>
              <a:gd name="T24" fmla="*/ 116822 w 634"/>
              <a:gd name="T25" fmla="*/ 222905 h 619"/>
              <a:gd name="T26" fmla="*/ 143504 w 634"/>
              <a:gd name="T27" fmla="*/ 196575 h 619"/>
              <a:gd name="T28" fmla="*/ 143504 w 634"/>
              <a:gd name="T29" fmla="*/ 138144 h 619"/>
              <a:gd name="T30" fmla="*/ 201915 w 634"/>
              <a:gd name="T31" fmla="*/ 138144 h 619"/>
              <a:gd name="T32" fmla="*/ 228236 w 634"/>
              <a:gd name="T33" fmla="*/ 111453 h 619"/>
              <a:gd name="T34" fmla="*/ 201915 w 634"/>
              <a:gd name="T35" fmla="*/ 85122 h 619"/>
              <a:gd name="T36" fmla="*/ 201915 w 634"/>
              <a:gd name="T37" fmla="*/ 127323 h 619"/>
              <a:gd name="T38" fmla="*/ 201915 w 634"/>
              <a:gd name="T39" fmla="*/ 127323 h 619"/>
              <a:gd name="T40" fmla="*/ 127639 w 634"/>
              <a:gd name="T41" fmla="*/ 127323 h 619"/>
              <a:gd name="T42" fmla="*/ 127639 w 634"/>
              <a:gd name="T43" fmla="*/ 196575 h 619"/>
              <a:gd name="T44" fmla="*/ 116822 w 634"/>
              <a:gd name="T45" fmla="*/ 212445 h 619"/>
              <a:gd name="T46" fmla="*/ 100958 w 634"/>
              <a:gd name="T47" fmla="*/ 196575 h 619"/>
              <a:gd name="T48" fmla="*/ 100958 w 634"/>
              <a:gd name="T49" fmla="*/ 127323 h 619"/>
              <a:gd name="T50" fmla="*/ 32090 w 634"/>
              <a:gd name="T51" fmla="*/ 127323 h 619"/>
              <a:gd name="T52" fmla="*/ 16225 w 634"/>
              <a:gd name="T53" fmla="*/ 111453 h 619"/>
              <a:gd name="T54" fmla="*/ 32090 w 634"/>
              <a:gd name="T55" fmla="*/ 95582 h 619"/>
              <a:gd name="T56" fmla="*/ 100958 w 634"/>
              <a:gd name="T57" fmla="*/ 95582 h 619"/>
              <a:gd name="T58" fmla="*/ 100958 w 634"/>
              <a:gd name="T59" fmla="*/ 26691 h 619"/>
              <a:gd name="T60" fmla="*/ 116822 w 634"/>
              <a:gd name="T61" fmla="*/ 10460 h 619"/>
              <a:gd name="T62" fmla="*/ 127639 w 634"/>
              <a:gd name="T63" fmla="*/ 26691 h 619"/>
              <a:gd name="T64" fmla="*/ 127639 w 634"/>
              <a:gd name="T65" fmla="*/ 95582 h 619"/>
              <a:gd name="T66" fmla="*/ 201915 w 634"/>
              <a:gd name="T67" fmla="*/ 95582 h 619"/>
              <a:gd name="T68" fmla="*/ 212372 w 634"/>
              <a:gd name="T69" fmla="*/ 111453 h 619"/>
              <a:gd name="T70" fmla="*/ 201915 w 634"/>
              <a:gd name="T71" fmla="*/ 127323 h 6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34" h="619">
                <a:moveTo>
                  <a:pt x="560" y="236"/>
                </a:moveTo>
                <a:lnTo>
                  <a:pt x="560" y="236"/>
                </a:lnTo>
                <a:cubicBezTo>
                  <a:pt x="398" y="236"/>
                  <a:pt x="398" y="236"/>
                  <a:pt x="398" y="236"/>
                </a:cubicBezTo>
                <a:cubicBezTo>
                  <a:pt x="398" y="74"/>
                  <a:pt x="398" y="74"/>
                  <a:pt x="398" y="74"/>
                </a:cubicBezTo>
                <a:cubicBezTo>
                  <a:pt x="398" y="29"/>
                  <a:pt x="369" y="0"/>
                  <a:pt x="324" y="0"/>
                </a:cubicBezTo>
                <a:cubicBezTo>
                  <a:pt x="280" y="0"/>
                  <a:pt x="236" y="29"/>
                  <a:pt x="236" y="74"/>
                </a:cubicBezTo>
                <a:cubicBezTo>
                  <a:pt x="236" y="236"/>
                  <a:pt x="236" y="236"/>
                  <a:pt x="236" y="236"/>
                </a:cubicBezTo>
                <a:cubicBezTo>
                  <a:pt x="89" y="236"/>
                  <a:pt x="89" y="236"/>
                  <a:pt x="89" y="236"/>
                </a:cubicBezTo>
                <a:cubicBezTo>
                  <a:pt x="45" y="236"/>
                  <a:pt x="0" y="265"/>
                  <a:pt x="0" y="309"/>
                </a:cubicBezTo>
                <a:cubicBezTo>
                  <a:pt x="0" y="353"/>
                  <a:pt x="45" y="383"/>
                  <a:pt x="89" y="383"/>
                </a:cubicBezTo>
                <a:cubicBezTo>
                  <a:pt x="236" y="383"/>
                  <a:pt x="236" y="383"/>
                  <a:pt x="236" y="383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236" y="589"/>
                  <a:pt x="280" y="618"/>
                  <a:pt x="324" y="618"/>
                </a:cubicBezTo>
                <a:cubicBezTo>
                  <a:pt x="369" y="618"/>
                  <a:pt x="398" y="589"/>
                  <a:pt x="398" y="545"/>
                </a:cubicBezTo>
                <a:cubicBezTo>
                  <a:pt x="398" y="383"/>
                  <a:pt x="398" y="383"/>
                  <a:pt x="398" y="383"/>
                </a:cubicBezTo>
                <a:cubicBezTo>
                  <a:pt x="560" y="383"/>
                  <a:pt x="560" y="383"/>
                  <a:pt x="560" y="383"/>
                </a:cubicBezTo>
                <a:cubicBezTo>
                  <a:pt x="604" y="383"/>
                  <a:pt x="633" y="353"/>
                  <a:pt x="633" y="309"/>
                </a:cubicBezTo>
                <a:cubicBezTo>
                  <a:pt x="633" y="265"/>
                  <a:pt x="604" y="236"/>
                  <a:pt x="560" y="236"/>
                </a:cubicBezTo>
                <a:close/>
                <a:moveTo>
                  <a:pt x="560" y="353"/>
                </a:moveTo>
                <a:lnTo>
                  <a:pt x="560" y="353"/>
                </a:lnTo>
                <a:cubicBezTo>
                  <a:pt x="354" y="353"/>
                  <a:pt x="354" y="353"/>
                  <a:pt x="354" y="353"/>
                </a:cubicBezTo>
                <a:cubicBezTo>
                  <a:pt x="354" y="545"/>
                  <a:pt x="354" y="545"/>
                  <a:pt x="354" y="545"/>
                </a:cubicBezTo>
                <a:cubicBezTo>
                  <a:pt x="354" y="559"/>
                  <a:pt x="339" y="589"/>
                  <a:pt x="324" y="589"/>
                </a:cubicBezTo>
                <a:cubicBezTo>
                  <a:pt x="295" y="589"/>
                  <a:pt x="280" y="559"/>
                  <a:pt x="280" y="545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89" y="353"/>
                  <a:pt x="89" y="353"/>
                  <a:pt x="89" y="353"/>
                </a:cubicBezTo>
                <a:cubicBezTo>
                  <a:pt x="59" y="353"/>
                  <a:pt x="45" y="324"/>
                  <a:pt x="45" y="309"/>
                </a:cubicBezTo>
                <a:cubicBezTo>
                  <a:pt x="45" y="294"/>
                  <a:pt x="59" y="265"/>
                  <a:pt x="89" y="265"/>
                </a:cubicBezTo>
                <a:cubicBezTo>
                  <a:pt x="280" y="265"/>
                  <a:pt x="280" y="265"/>
                  <a:pt x="280" y="265"/>
                </a:cubicBezTo>
                <a:cubicBezTo>
                  <a:pt x="280" y="74"/>
                  <a:pt x="280" y="74"/>
                  <a:pt x="280" y="74"/>
                </a:cubicBezTo>
                <a:cubicBezTo>
                  <a:pt x="280" y="59"/>
                  <a:pt x="295" y="29"/>
                  <a:pt x="324" y="29"/>
                </a:cubicBezTo>
                <a:cubicBezTo>
                  <a:pt x="339" y="29"/>
                  <a:pt x="354" y="59"/>
                  <a:pt x="354" y="74"/>
                </a:cubicBezTo>
                <a:cubicBezTo>
                  <a:pt x="354" y="265"/>
                  <a:pt x="354" y="265"/>
                  <a:pt x="354" y="26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75" y="265"/>
                  <a:pt x="589" y="294"/>
                  <a:pt x="589" y="309"/>
                </a:cubicBezTo>
                <a:cubicBezTo>
                  <a:pt x="589" y="324"/>
                  <a:pt x="575" y="353"/>
                  <a:pt x="560" y="3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" name="Freeform 37"/>
          <p:cNvSpPr>
            <a:spLocks noChangeArrowheads="1"/>
          </p:cNvSpPr>
          <p:nvPr/>
        </p:nvSpPr>
        <p:spPr bwMode="auto">
          <a:xfrm>
            <a:off x="8364433" y="3515109"/>
            <a:ext cx="333155" cy="292714"/>
          </a:xfrm>
          <a:custGeom>
            <a:avLst/>
            <a:gdLst>
              <a:gd name="T0" fmla="*/ 26321 w 634"/>
              <a:gd name="T1" fmla="*/ 57987 h 561"/>
              <a:gd name="T2" fmla="*/ 26321 w 634"/>
              <a:gd name="T3" fmla="*/ 57987 h 561"/>
              <a:gd name="T4" fmla="*/ 196147 w 634"/>
              <a:gd name="T5" fmla="*/ 57987 h 561"/>
              <a:gd name="T6" fmla="*/ 228237 w 634"/>
              <a:gd name="T7" fmla="*/ 31857 h 561"/>
              <a:gd name="T8" fmla="*/ 196147 w 634"/>
              <a:gd name="T9" fmla="*/ 0 h 561"/>
              <a:gd name="T10" fmla="*/ 26321 w 634"/>
              <a:gd name="T11" fmla="*/ 0 h 561"/>
              <a:gd name="T12" fmla="*/ 0 w 634"/>
              <a:gd name="T13" fmla="*/ 31857 h 561"/>
              <a:gd name="T14" fmla="*/ 26321 w 634"/>
              <a:gd name="T15" fmla="*/ 57987 h 561"/>
              <a:gd name="T16" fmla="*/ 26321 w 634"/>
              <a:gd name="T17" fmla="*/ 16108 h 561"/>
              <a:gd name="T18" fmla="*/ 26321 w 634"/>
              <a:gd name="T19" fmla="*/ 16108 h 561"/>
              <a:gd name="T20" fmla="*/ 196147 w 634"/>
              <a:gd name="T21" fmla="*/ 16108 h 561"/>
              <a:gd name="T22" fmla="*/ 212012 w 634"/>
              <a:gd name="T23" fmla="*/ 31857 h 561"/>
              <a:gd name="T24" fmla="*/ 196147 w 634"/>
              <a:gd name="T25" fmla="*/ 42237 h 561"/>
              <a:gd name="T26" fmla="*/ 26321 w 634"/>
              <a:gd name="T27" fmla="*/ 42237 h 561"/>
              <a:gd name="T28" fmla="*/ 15865 w 634"/>
              <a:gd name="T29" fmla="*/ 31857 h 561"/>
              <a:gd name="T30" fmla="*/ 26321 w 634"/>
              <a:gd name="T31" fmla="*/ 16108 h 561"/>
              <a:gd name="T32" fmla="*/ 196147 w 634"/>
              <a:gd name="T33" fmla="*/ 74095 h 561"/>
              <a:gd name="T34" fmla="*/ 196147 w 634"/>
              <a:gd name="T35" fmla="*/ 74095 h 561"/>
              <a:gd name="T36" fmla="*/ 26321 w 634"/>
              <a:gd name="T37" fmla="*/ 74095 h 561"/>
              <a:gd name="T38" fmla="*/ 0 w 634"/>
              <a:gd name="T39" fmla="*/ 100225 h 561"/>
              <a:gd name="T40" fmla="*/ 26321 w 634"/>
              <a:gd name="T41" fmla="*/ 126712 h 561"/>
              <a:gd name="T42" fmla="*/ 196147 w 634"/>
              <a:gd name="T43" fmla="*/ 126712 h 561"/>
              <a:gd name="T44" fmla="*/ 228237 w 634"/>
              <a:gd name="T45" fmla="*/ 100225 h 561"/>
              <a:gd name="T46" fmla="*/ 196147 w 634"/>
              <a:gd name="T47" fmla="*/ 74095 h 561"/>
              <a:gd name="T48" fmla="*/ 196147 w 634"/>
              <a:gd name="T49" fmla="*/ 115974 h 561"/>
              <a:gd name="T50" fmla="*/ 196147 w 634"/>
              <a:gd name="T51" fmla="*/ 115974 h 561"/>
              <a:gd name="T52" fmla="*/ 26321 w 634"/>
              <a:gd name="T53" fmla="*/ 115974 h 561"/>
              <a:gd name="T54" fmla="*/ 15865 w 634"/>
              <a:gd name="T55" fmla="*/ 100225 h 561"/>
              <a:gd name="T56" fmla="*/ 26321 w 634"/>
              <a:gd name="T57" fmla="*/ 84475 h 561"/>
              <a:gd name="T58" fmla="*/ 196147 w 634"/>
              <a:gd name="T59" fmla="*/ 84475 h 561"/>
              <a:gd name="T60" fmla="*/ 212012 w 634"/>
              <a:gd name="T61" fmla="*/ 100225 h 561"/>
              <a:gd name="T62" fmla="*/ 196147 w 634"/>
              <a:gd name="T63" fmla="*/ 115974 h 561"/>
              <a:gd name="T64" fmla="*/ 196147 w 634"/>
              <a:gd name="T65" fmla="*/ 142462 h 561"/>
              <a:gd name="T66" fmla="*/ 196147 w 634"/>
              <a:gd name="T67" fmla="*/ 142462 h 561"/>
              <a:gd name="T68" fmla="*/ 26321 w 634"/>
              <a:gd name="T69" fmla="*/ 142462 h 561"/>
              <a:gd name="T70" fmla="*/ 0 w 634"/>
              <a:gd name="T71" fmla="*/ 168592 h 561"/>
              <a:gd name="T72" fmla="*/ 26321 w 634"/>
              <a:gd name="T73" fmla="*/ 200449 h 561"/>
              <a:gd name="T74" fmla="*/ 196147 w 634"/>
              <a:gd name="T75" fmla="*/ 200449 h 561"/>
              <a:gd name="T76" fmla="*/ 228237 w 634"/>
              <a:gd name="T77" fmla="*/ 168592 h 561"/>
              <a:gd name="T78" fmla="*/ 196147 w 634"/>
              <a:gd name="T79" fmla="*/ 142462 h 561"/>
              <a:gd name="T80" fmla="*/ 196147 w 634"/>
              <a:gd name="T81" fmla="*/ 184699 h 561"/>
              <a:gd name="T82" fmla="*/ 196147 w 634"/>
              <a:gd name="T83" fmla="*/ 184699 h 561"/>
              <a:gd name="T84" fmla="*/ 26321 w 634"/>
              <a:gd name="T85" fmla="*/ 184699 h 561"/>
              <a:gd name="T86" fmla="*/ 15865 w 634"/>
              <a:gd name="T87" fmla="*/ 168592 h 561"/>
              <a:gd name="T88" fmla="*/ 26321 w 634"/>
              <a:gd name="T89" fmla="*/ 158212 h 561"/>
              <a:gd name="T90" fmla="*/ 196147 w 634"/>
              <a:gd name="T91" fmla="*/ 158212 h 561"/>
              <a:gd name="T92" fmla="*/ 212012 w 634"/>
              <a:gd name="T93" fmla="*/ 168592 h 561"/>
              <a:gd name="T94" fmla="*/ 196147 w 634"/>
              <a:gd name="T95" fmla="*/ 184699 h 56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4" h="561">
                <a:moveTo>
                  <a:pt x="73" y="162"/>
                </a:moveTo>
                <a:lnTo>
                  <a:pt x="73" y="162"/>
                </a:lnTo>
                <a:cubicBezTo>
                  <a:pt x="544" y="162"/>
                  <a:pt x="544" y="162"/>
                  <a:pt x="544" y="162"/>
                </a:cubicBezTo>
                <a:cubicBezTo>
                  <a:pt x="588" y="162"/>
                  <a:pt x="633" y="133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133"/>
                  <a:pt x="29" y="162"/>
                  <a:pt x="73" y="162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cubicBezTo>
                  <a:pt x="588" y="103"/>
                  <a:pt x="574" y="118"/>
                  <a:pt x="544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58" y="118"/>
                  <a:pt x="44" y="103"/>
                  <a:pt x="44" y="89"/>
                </a:cubicBezTo>
                <a:cubicBezTo>
                  <a:pt x="44" y="59"/>
                  <a:pt x="58" y="45"/>
                  <a:pt x="73" y="45"/>
                </a:cubicBezTo>
                <a:close/>
                <a:moveTo>
                  <a:pt x="544" y="207"/>
                </a:moveTo>
                <a:lnTo>
                  <a:pt x="544" y="207"/>
                </a:lnTo>
                <a:cubicBezTo>
                  <a:pt x="73" y="207"/>
                  <a:pt x="73" y="207"/>
                  <a:pt x="73" y="207"/>
                </a:cubicBezTo>
                <a:cubicBezTo>
                  <a:pt x="29" y="207"/>
                  <a:pt x="0" y="236"/>
                  <a:pt x="0" y="280"/>
                </a:cubicBezTo>
                <a:cubicBezTo>
                  <a:pt x="0" y="324"/>
                  <a:pt x="29" y="354"/>
                  <a:pt x="73" y="354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88" y="354"/>
                  <a:pt x="633" y="324"/>
                  <a:pt x="633" y="280"/>
                </a:cubicBezTo>
                <a:cubicBezTo>
                  <a:pt x="633" y="236"/>
                  <a:pt x="588" y="207"/>
                  <a:pt x="544" y="207"/>
                </a:cubicBezTo>
                <a:close/>
                <a:moveTo>
                  <a:pt x="544" y="324"/>
                </a:moveTo>
                <a:lnTo>
                  <a:pt x="544" y="324"/>
                </a:lnTo>
                <a:cubicBezTo>
                  <a:pt x="73" y="324"/>
                  <a:pt x="73" y="324"/>
                  <a:pt x="73" y="324"/>
                </a:cubicBezTo>
                <a:cubicBezTo>
                  <a:pt x="58" y="324"/>
                  <a:pt x="44" y="295"/>
                  <a:pt x="44" y="280"/>
                </a:cubicBezTo>
                <a:cubicBezTo>
                  <a:pt x="44" y="265"/>
                  <a:pt x="58" y="236"/>
                  <a:pt x="73" y="236"/>
                </a:cubicBezTo>
                <a:cubicBezTo>
                  <a:pt x="544" y="236"/>
                  <a:pt x="544" y="236"/>
                  <a:pt x="544" y="236"/>
                </a:cubicBezTo>
                <a:cubicBezTo>
                  <a:pt x="574" y="236"/>
                  <a:pt x="588" y="265"/>
                  <a:pt x="588" y="280"/>
                </a:cubicBezTo>
                <a:cubicBezTo>
                  <a:pt x="588" y="295"/>
                  <a:pt x="574" y="324"/>
                  <a:pt x="544" y="324"/>
                </a:cubicBezTo>
                <a:close/>
                <a:moveTo>
                  <a:pt x="544" y="398"/>
                </a:moveTo>
                <a:lnTo>
                  <a:pt x="544" y="398"/>
                </a:lnTo>
                <a:cubicBezTo>
                  <a:pt x="73" y="398"/>
                  <a:pt x="73" y="398"/>
                  <a:pt x="73" y="398"/>
                </a:cubicBezTo>
                <a:cubicBezTo>
                  <a:pt x="29" y="398"/>
                  <a:pt x="0" y="428"/>
                  <a:pt x="0" y="471"/>
                </a:cubicBezTo>
                <a:cubicBezTo>
                  <a:pt x="0" y="516"/>
                  <a:pt x="29" y="560"/>
                  <a:pt x="73" y="560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8" y="560"/>
                  <a:pt x="633" y="516"/>
                  <a:pt x="633" y="471"/>
                </a:cubicBezTo>
                <a:cubicBezTo>
                  <a:pt x="633" y="428"/>
                  <a:pt x="588" y="398"/>
                  <a:pt x="544" y="398"/>
                </a:cubicBezTo>
                <a:close/>
                <a:moveTo>
                  <a:pt x="544" y="516"/>
                </a:moveTo>
                <a:lnTo>
                  <a:pt x="544" y="516"/>
                </a:lnTo>
                <a:cubicBezTo>
                  <a:pt x="73" y="516"/>
                  <a:pt x="73" y="516"/>
                  <a:pt x="73" y="516"/>
                </a:cubicBezTo>
                <a:cubicBezTo>
                  <a:pt x="58" y="516"/>
                  <a:pt x="44" y="501"/>
                  <a:pt x="44" y="471"/>
                </a:cubicBezTo>
                <a:cubicBezTo>
                  <a:pt x="44" y="457"/>
                  <a:pt x="58" y="442"/>
                  <a:pt x="73" y="442"/>
                </a:cubicBezTo>
                <a:cubicBezTo>
                  <a:pt x="544" y="442"/>
                  <a:pt x="544" y="442"/>
                  <a:pt x="544" y="442"/>
                </a:cubicBezTo>
                <a:cubicBezTo>
                  <a:pt x="574" y="442"/>
                  <a:pt x="588" y="457"/>
                  <a:pt x="588" y="471"/>
                </a:cubicBezTo>
                <a:cubicBezTo>
                  <a:pt x="588" y="501"/>
                  <a:pt x="574" y="516"/>
                  <a:pt x="544" y="5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" name="Freeform 38"/>
          <p:cNvSpPr>
            <a:spLocks noChangeArrowheads="1"/>
          </p:cNvSpPr>
          <p:nvPr/>
        </p:nvSpPr>
        <p:spPr bwMode="auto">
          <a:xfrm>
            <a:off x="7832927" y="3497778"/>
            <a:ext cx="323525" cy="325452"/>
          </a:xfrm>
          <a:custGeom>
            <a:avLst/>
            <a:gdLst>
              <a:gd name="T0" fmla="*/ 153134 w 619"/>
              <a:gd name="T1" fmla="*/ 63842 h 619"/>
              <a:gd name="T2" fmla="*/ 153134 w 619"/>
              <a:gd name="T3" fmla="*/ 63842 h 619"/>
              <a:gd name="T4" fmla="*/ 142734 w 619"/>
              <a:gd name="T5" fmla="*/ 63842 h 619"/>
              <a:gd name="T6" fmla="*/ 100416 w 619"/>
              <a:gd name="T7" fmla="*/ 143554 h 619"/>
              <a:gd name="T8" fmla="*/ 73877 w 619"/>
              <a:gd name="T9" fmla="*/ 122273 h 619"/>
              <a:gd name="T10" fmla="*/ 63477 w 619"/>
              <a:gd name="T11" fmla="*/ 122273 h 619"/>
              <a:gd name="T12" fmla="*/ 63477 w 619"/>
              <a:gd name="T13" fmla="*/ 127323 h 619"/>
              <a:gd name="T14" fmla="*/ 95037 w 619"/>
              <a:gd name="T15" fmla="*/ 159063 h 619"/>
              <a:gd name="T16" fmla="*/ 105437 w 619"/>
              <a:gd name="T17" fmla="*/ 159063 h 619"/>
              <a:gd name="T18" fmla="*/ 158155 w 619"/>
              <a:gd name="T19" fmla="*/ 74302 h 619"/>
              <a:gd name="T20" fmla="*/ 153134 w 619"/>
              <a:gd name="T21" fmla="*/ 63842 h 619"/>
              <a:gd name="T22" fmla="*/ 195452 w 619"/>
              <a:gd name="T23" fmla="*/ 0 h 619"/>
              <a:gd name="T24" fmla="*/ 195452 w 619"/>
              <a:gd name="T25" fmla="*/ 0 h 619"/>
              <a:gd name="T26" fmla="*/ 26180 w 619"/>
              <a:gd name="T27" fmla="*/ 0 h 619"/>
              <a:gd name="T28" fmla="*/ 0 w 619"/>
              <a:gd name="T29" fmla="*/ 26691 h 619"/>
              <a:gd name="T30" fmla="*/ 0 w 619"/>
              <a:gd name="T31" fmla="*/ 196575 h 619"/>
              <a:gd name="T32" fmla="*/ 26180 w 619"/>
              <a:gd name="T33" fmla="*/ 222905 h 619"/>
              <a:gd name="T34" fmla="*/ 195452 w 619"/>
              <a:gd name="T35" fmla="*/ 222905 h 619"/>
              <a:gd name="T36" fmla="*/ 221632 w 619"/>
              <a:gd name="T37" fmla="*/ 196575 h 619"/>
              <a:gd name="T38" fmla="*/ 221632 w 619"/>
              <a:gd name="T39" fmla="*/ 26691 h 619"/>
              <a:gd name="T40" fmla="*/ 195452 w 619"/>
              <a:gd name="T41" fmla="*/ 0 h 619"/>
              <a:gd name="T42" fmla="*/ 211232 w 619"/>
              <a:gd name="T43" fmla="*/ 196575 h 619"/>
              <a:gd name="T44" fmla="*/ 211232 w 619"/>
              <a:gd name="T45" fmla="*/ 196575 h 619"/>
              <a:gd name="T46" fmla="*/ 195452 w 619"/>
              <a:gd name="T47" fmla="*/ 212445 h 619"/>
              <a:gd name="T48" fmla="*/ 26180 w 619"/>
              <a:gd name="T49" fmla="*/ 212445 h 619"/>
              <a:gd name="T50" fmla="*/ 10400 w 619"/>
              <a:gd name="T51" fmla="*/ 196575 h 619"/>
              <a:gd name="T52" fmla="*/ 10400 w 619"/>
              <a:gd name="T53" fmla="*/ 26691 h 619"/>
              <a:gd name="T54" fmla="*/ 26180 w 619"/>
              <a:gd name="T55" fmla="*/ 10460 h 619"/>
              <a:gd name="T56" fmla="*/ 195452 w 619"/>
              <a:gd name="T57" fmla="*/ 10460 h 619"/>
              <a:gd name="T58" fmla="*/ 211232 w 619"/>
              <a:gd name="T59" fmla="*/ 26691 h 619"/>
              <a:gd name="T60" fmla="*/ 211232 w 619"/>
              <a:gd name="T61" fmla="*/ 196575 h 619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19" h="619">
                <a:moveTo>
                  <a:pt x="427" y="177"/>
                </a:moveTo>
                <a:lnTo>
                  <a:pt x="427" y="177"/>
                </a:lnTo>
                <a:cubicBezTo>
                  <a:pt x="412" y="162"/>
                  <a:pt x="412" y="177"/>
                  <a:pt x="398" y="177"/>
                </a:cubicBezTo>
                <a:cubicBezTo>
                  <a:pt x="280" y="398"/>
                  <a:pt x="280" y="398"/>
                  <a:pt x="280" y="398"/>
                </a:cubicBezTo>
                <a:cubicBezTo>
                  <a:pt x="206" y="339"/>
                  <a:pt x="206" y="339"/>
                  <a:pt x="206" y="339"/>
                </a:cubicBezTo>
                <a:cubicBezTo>
                  <a:pt x="191" y="324"/>
                  <a:pt x="191" y="324"/>
                  <a:pt x="177" y="339"/>
                </a:cubicBezTo>
                <a:cubicBezTo>
                  <a:pt x="162" y="339"/>
                  <a:pt x="162" y="353"/>
                  <a:pt x="177" y="353"/>
                </a:cubicBezTo>
                <a:cubicBezTo>
                  <a:pt x="265" y="441"/>
                  <a:pt x="265" y="441"/>
                  <a:pt x="265" y="441"/>
                </a:cubicBezTo>
                <a:cubicBezTo>
                  <a:pt x="280" y="457"/>
                  <a:pt x="280" y="457"/>
                  <a:pt x="294" y="441"/>
                </a:cubicBezTo>
                <a:lnTo>
                  <a:pt x="441" y="206"/>
                </a:lnTo>
                <a:cubicBezTo>
                  <a:pt x="441" y="191"/>
                  <a:pt x="441" y="177"/>
                  <a:pt x="427" y="177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5" y="29"/>
                  <a:pt x="545" y="29"/>
                  <a:pt x="545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" name="Freeform 39"/>
          <p:cNvSpPr>
            <a:spLocks noChangeArrowheads="1"/>
          </p:cNvSpPr>
          <p:nvPr/>
        </p:nvSpPr>
        <p:spPr bwMode="auto">
          <a:xfrm>
            <a:off x="7291792" y="3497778"/>
            <a:ext cx="333154" cy="325452"/>
          </a:xfrm>
          <a:custGeom>
            <a:avLst/>
            <a:gdLst>
              <a:gd name="T0" fmla="*/ 201915 w 634"/>
              <a:gd name="T1" fmla="*/ 0 h 619"/>
              <a:gd name="T2" fmla="*/ 201915 w 634"/>
              <a:gd name="T3" fmla="*/ 0 h 619"/>
              <a:gd name="T4" fmla="*/ 32090 w 634"/>
              <a:gd name="T5" fmla="*/ 0 h 619"/>
              <a:gd name="T6" fmla="*/ 0 w 634"/>
              <a:gd name="T7" fmla="*/ 26691 h 619"/>
              <a:gd name="T8" fmla="*/ 0 w 634"/>
              <a:gd name="T9" fmla="*/ 196575 h 619"/>
              <a:gd name="T10" fmla="*/ 32090 w 634"/>
              <a:gd name="T11" fmla="*/ 222905 h 619"/>
              <a:gd name="T12" fmla="*/ 201915 w 634"/>
              <a:gd name="T13" fmla="*/ 222905 h 619"/>
              <a:gd name="T14" fmla="*/ 228236 w 634"/>
              <a:gd name="T15" fmla="*/ 196575 h 619"/>
              <a:gd name="T16" fmla="*/ 228236 w 634"/>
              <a:gd name="T17" fmla="*/ 26691 h 619"/>
              <a:gd name="T18" fmla="*/ 201915 w 634"/>
              <a:gd name="T19" fmla="*/ 0 h 619"/>
              <a:gd name="T20" fmla="*/ 212372 w 634"/>
              <a:gd name="T21" fmla="*/ 196575 h 619"/>
              <a:gd name="T22" fmla="*/ 212372 w 634"/>
              <a:gd name="T23" fmla="*/ 196575 h 619"/>
              <a:gd name="T24" fmla="*/ 201915 w 634"/>
              <a:gd name="T25" fmla="*/ 212445 h 619"/>
              <a:gd name="T26" fmla="*/ 32090 w 634"/>
              <a:gd name="T27" fmla="*/ 212445 h 619"/>
              <a:gd name="T28" fmla="*/ 15865 w 634"/>
              <a:gd name="T29" fmla="*/ 196575 h 619"/>
              <a:gd name="T30" fmla="*/ 15865 w 634"/>
              <a:gd name="T31" fmla="*/ 26691 h 619"/>
              <a:gd name="T32" fmla="*/ 32090 w 634"/>
              <a:gd name="T33" fmla="*/ 10460 h 619"/>
              <a:gd name="T34" fmla="*/ 201915 w 634"/>
              <a:gd name="T35" fmla="*/ 10460 h 619"/>
              <a:gd name="T36" fmla="*/ 212372 w 634"/>
              <a:gd name="T37" fmla="*/ 26691 h 619"/>
              <a:gd name="T38" fmla="*/ 212372 w 634"/>
              <a:gd name="T39" fmla="*/ 196575 h 619"/>
              <a:gd name="T40" fmla="*/ 148552 w 634"/>
              <a:gd name="T41" fmla="*/ 74302 h 619"/>
              <a:gd name="T42" fmla="*/ 148552 w 634"/>
              <a:gd name="T43" fmla="*/ 74302 h 619"/>
              <a:gd name="T44" fmla="*/ 138096 w 634"/>
              <a:gd name="T45" fmla="*/ 74302 h 619"/>
              <a:gd name="T46" fmla="*/ 116822 w 634"/>
              <a:gd name="T47" fmla="*/ 100993 h 619"/>
              <a:gd name="T48" fmla="*/ 90501 w 634"/>
              <a:gd name="T49" fmla="*/ 74302 h 619"/>
              <a:gd name="T50" fmla="*/ 79684 w 634"/>
              <a:gd name="T51" fmla="*/ 74302 h 619"/>
              <a:gd name="T52" fmla="*/ 79684 w 634"/>
              <a:gd name="T53" fmla="*/ 85122 h 619"/>
              <a:gd name="T54" fmla="*/ 106366 w 634"/>
              <a:gd name="T55" fmla="*/ 111453 h 619"/>
              <a:gd name="T56" fmla="*/ 79684 w 634"/>
              <a:gd name="T57" fmla="*/ 138144 h 619"/>
              <a:gd name="T58" fmla="*/ 79684 w 634"/>
              <a:gd name="T59" fmla="*/ 148604 h 619"/>
              <a:gd name="T60" fmla="*/ 90501 w 634"/>
              <a:gd name="T61" fmla="*/ 148604 h 619"/>
              <a:gd name="T62" fmla="*/ 116822 w 634"/>
              <a:gd name="T63" fmla="*/ 122273 h 619"/>
              <a:gd name="T64" fmla="*/ 138096 w 634"/>
              <a:gd name="T65" fmla="*/ 148604 h 619"/>
              <a:gd name="T66" fmla="*/ 148552 w 634"/>
              <a:gd name="T67" fmla="*/ 148604 h 619"/>
              <a:gd name="T68" fmla="*/ 148552 w 634"/>
              <a:gd name="T69" fmla="*/ 138144 h 619"/>
              <a:gd name="T70" fmla="*/ 127639 w 634"/>
              <a:gd name="T71" fmla="*/ 111453 h 619"/>
              <a:gd name="T72" fmla="*/ 148552 w 634"/>
              <a:gd name="T73" fmla="*/ 85122 h 619"/>
              <a:gd name="T74" fmla="*/ 148552 w 634"/>
              <a:gd name="T75" fmla="*/ 74302 h 61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34" h="619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4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29"/>
                  <a:pt x="89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4" y="29"/>
                  <a:pt x="589" y="59"/>
                  <a:pt x="589" y="74"/>
                </a:cubicBezTo>
                <a:lnTo>
                  <a:pt x="589" y="545"/>
                </a:lnTo>
                <a:close/>
                <a:moveTo>
                  <a:pt x="412" y="206"/>
                </a:moveTo>
                <a:lnTo>
                  <a:pt x="412" y="206"/>
                </a:lnTo>
                <a:cubicBezTo>
                  <a:pt x="412" y="206"/>
                  <a:pt x="398" y="206"/>
                  <a:pt x="383" y="206"/>
                </a:cubicBezTo>
                <a:cubicBezTo>
                  <a:pt x="324" y="280"/>
                  <a:pt x="324" y="280"/>
                  <a:pt x="324" y="280"/>
                </a:cubicBezTo>
                <a:cubicBezTo>
                  <a:pt x="251" y="206"/>
                  <a:pt x="251" y="206"/>
                  <a:pt x="251" y="206"/>
                </a:cubicBezTo>
                <a:cubicBezTo>
                  <a:pt x="236" y="206"/>
                  <a:pt x="236" y="206"/>
                  <a:pt x="221" y="206"/>
                </a:cubicBezTo>
                <a:cubicBezTo>
                  <a:pt x="221" y="221"/>
                  <a:pt x="221" y="236"/>
                  <a:pt x="221" y="236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221" y="383"/>
                  <a:pt x="221" y="398"/>
                  <a:pt x="221" y="412"/>
                </a:cubicBezTo>
                <a:cubicBezTo>
                  <a:pt x="236" y="412"/>
                  <a:pt x="236" y="412"/>
                  <a:pt x="251" y="412"/>
                </a:cubicBezTo>
                <a:cubicBezTo>
                  <a:pt x="324" y="339"/>
                  <a:pt x="324" y="339"/>
                  <a:pt x="324" y="339"/>
                </a:cubicBezTo>
                <a:cubicBezTo>
                  <a:pt x="383" y="412"/>
                  <a:pt x="383" y="412"/>
                  <a:pt x="383" y="412"/>
                </a:cubicBezTo>
                <a:cubicBezTo>
                  <a:pt x="398" y="412"/>
                  <a:pt x="412" y="412"/>
                  <a:pt x="412" y="412"/>
                </a:cubicBezTo>
                <a:cubicBezTo>
                  <a:pt x="427" y="398"/>
                  <a:pt x="427" y="383"/>
                  <a:pt x="412" y="383"/>
                </a:cubicBezTo>
                <a:cubicBezTo>
                  <a:pt x="354" y="309"/>
                  <a:pt x="354" y="309"/>
                  <a:pt x="354" y="309"/>
                </a:cubicBezTo>
                <a:cubicBezTo>
                  <a:pt x="412" y="236"/>
                  <a:pt x="412" y="236"/>
                  <a:pt x="412" y="236"/>
                </a:cubicBezTo>
                <a:cubicBezTo>
                  <a:pt x="427" y="236"/>
                  <a:pt x="427" y="221"/>
                  <a:pt x="412" y="2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" name="Freeform 40"/>
          <p:cNvSpPr>
            <a:spLocks noChangeArrowheads="1"/>
          </p:cNvSpPr>
          <p:nvPr/>
        </p:nvSpPr>
        <p:spPr bwMode="auto">
          <a:xfrm>
            <a:off x="6760286" y="3497778"/>
            <a:ext cx="333154" cy="325452"/>
          </a:xfrm>
          <a:custGeom>
            <a:avLst/>
            <a:gdLst>
              <a:gd name="T0" fmla="*/ 196146 w 634"/>
              <a:gd name="T1" fmla="*/ 0 h 619"/>
              <a:gd name="T2" fmla="*/ 196146 w 634"/>
              <a:gd name="T3" fmla="*/ 0 h 619"/>
              <a:gd name="T4" fmla="*/ 26321 w 634"/>
              <a:gd name="T5" fmla="*/ 0 h 619"/>
              <a:gd name="T6" fmla="*/ 0 w 634"/>
              <a:gd name="T7" fmla="*/ 26691 h 619"/>
              <a:gd name="T8" fmla="*/ 0 w 634"/>
              <a:gd name="T9" fmla="*/ 196575 h 619"/>
              <a:gd name="T10" fmla="*/ 26321 w 634"/>
              <a:gd name="T11" fmla="*/ 222905 h 619"/>
              <a:gd name="T12" fmla="*/ 196146 w 634"/>
              <a:gd name="T13" fmla="*/ 222905 h 619"/>
              <a:gd name="T14" fmla="*/ 228236 w 634"/>
              <a:gd name="T15" fmla="*/ 196575 h 619"/>
              <a:gd name="T16" fmla="*/ 228236 w 634"/>
              <a:gd name="T17" fmla="*/ 26691 h 619"/>
              <a:gd name="T18" fmla="*/ 196146 w 634"/>
              <a:gd name="T19" fmla="*/ 0 h 619"/>
              <a:gd name="T20" fmla="*/ 212011 w 634"/>
              <a:gd name="T21" fmla="*/ 196575 h 619"/>
              <a:gd name="T22" fmla="*/ 212011 w 634"/>
              <a:gd name="T23" fmla="*/ 196575 h 619"/>
              <a:gd name="T24" fmla="*/ 196146 w 634"/>
              <a:gd name="T25" fmla="*/ 212445 h 619"/>
              <a:gd name="T26" fmla="*/ 26321 w 634"/>
              <a:gd name="T27" fmla="*/ 212445 h 619"/>
              <a:gd name="T28" fmla="*/ 15865 w 634"/>
              <a:gd name="T29" fmla="*/ 196575 h 619"/>
              <a:gd name="T30" fmla="*/ 15865 w 634"/>
              <a:gd name="T31" fmla="*/ 26691 h 619"/>
              <a:gd name="T32" fmla="*/ 26321 w 634"/>
              <a:gd name="T33" fmla="*/ 10460 h 619"/>
              <a:gd name="T34" fmla="*/ 196146 w 634"/>
              <a:gd name="T35" fmla="*/ 10460 h 619"/>
              <a:gd name="T36" fmla="*/ 212011 w 634"/>
              <a:gd name="T37" fmla="*/ 26691 h 619"/>
              <a:gd name="T38" fmla="*/ 212011 w 634"/>
              <a:gd name="T39" fmla="*/ 196575 h 619"/>
              <a:gd name="T40" fmla="*/ 153600 w 634"/>
              <a:gd name="T41" fmla="*/ 106042 h 619"/>
              <a:gd name="T42" fmla="*/ 153600 w 634"/>
              <a:gd name="T43" fmla="*/ 106042 h 619"/>
              <a:gd name="T44" fmla="*/ 68868 w 634"/>
              <a:gd name="T45" fmla="*/ 106042 h 619"/>
              <a:gd name="T46" fmla="*/ 63459 w 634"/>
              <a:gd name="T47" fmla="*/ 111453 h 619"/>
              <a:gd name="T48" fmla="*/ 68868 w 634"/>
              <a:gd name="T49" fmla="*/ 116863 h 619"/>
              <a:gd name="T50" fmla="*/ 153600 w 634"/>
              <a:gd name="T51" fmla="*/ 116863 h 619"/>
              <a:gd name="T52" fmla="*/ 164417 w 634"/>
              <a:gd name="T53" fmla="*/ 111453 h 619"/>
              <a:gd name="T54" fmla="*/ 153600 w 634"/>
              <a:gd name="T55" fmla="*/ 106042 h 61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619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26" y="294"/>
                </a:moveTo>
                <a:lnTo>
                  <a:pt x="426" y="294"/>
                </a:lnTo>
                <a:cubicBezTo>
                  <a:pt x="191" y="294"/>
                  <a:pt x="191" y="294"/>
                  <a:pt x="191" y="294"/>
                </a:cubicBezTo>
                <a:cubicBezTo>
                  <a:pt x="191" y="294"/>
                  <a:pt x="176" y="294"/>
                  <a:pt x="176" y="309"/>
                </a:cubicBezTo>
                <a:cubicBezTo>
                  <a:pt x="176" y="324"/>
                  <a:pt x="191" y="324"/>
                  <a:pt x="191" y="324"/>
                </a:cubicBezTo>
                <a:cubicBezTo>
                  <a:pt x="426" y="324"/>
                  <a:pt x="426" y="324"/>
                  <a:pt x="426" y="324"/>
                </a:cubicBezTo>
                <a:cubicBezTo>
                  <a:pt x="441" y="324"/>
                  <a:pt x="456" y="324"/>
                  <a:pt x="456" y="309"/>
                </a:cubicBezTo>
                <a:cubicBezTo>
                  <a:pt x="456" y="294"/>
                  <a:pt x="441" y="294"/>
                  <a:pt x="426" y="2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" name="Freeform 41"/>
          <p:cNvSpPr>
            <a:spLocks noChangeArrowheads="1"/>
          </p:cNvSpPr>
          <p:nvPr/>
        </p:nvSpPr>
        <p:spPr bwMode="auto">
          <a:xfrm>
            <a:off x="6224929" y="3497778"/>
            <a:ext cx="323525" cy="325452"/>
          </a:xfrm>
          <a:custGeom>
            <a:avLst/>
            <a:gdLst>
              <a:gd name="T0" fmla="*/ 153134 w 619"/>
              <a:gd name="T1" fmla="*/ 106042 h 619"/>
              <a:gd name="T2" fmla="*/ 153134 w 619"/>
              <a:gd name="T3" fmla="*/ 106042 h 619"/>
              <a:gd name="T4" fmla="*/ 116196 w 619"/>
              <a:gd name="T5" fmla="*/ 106042 h 619"/>
              <a:gd name="T6" fmla="*/ 116196 w 619"/>
              <a:gd name="T7" fmla="*/ 68891 h 619"/>
              <a:gd name="T8" fmla="*/ 110816 w 619"/>
              <a:gd name="T9" fmla="*/ 63842 h 619"/>
              <a:gd name="T10" fmla="*/ 105437 w 619"/>
              <a:gd name="T11" fmla="*/ 68891 h 619"/>
              <a:gd name="T12" fmla="*/ 105437 w 619"/>
              <a:gd name="T13" fmla="*/ 106042 h 619"/>
              <a:gd name="T14" fmla="*/ 68498 w 619"/>
              <a:gd name="T15" fmla="*/ 106042 h 619"/>
              <a:gd name="T16" fmla="*/ 63477 w 619"/>
              <a:gd name="T17" fmla="*/ 111453 h 619"/>
              <a:gd name="T18" fmla="*/ 68498 w 619"/>
              <a:gd name="T19" fmla="*/ 116863 h 619"/>
              <a:gd name="T20" fmla="*/ 105437 w 619"/>
              <a:gd name="T21" fmla="*/ 116863 h 619"/>
              <a:gd name="T22" fmla="*/ 105437 w 619"/>
              <a:gd name="T23" fmla="*/ 154014 h 619"/>
              <a:gd name="T24" fmla="*/ 110816 w 619"/>
              <a:gd name="T25" fmla="*/ 159063 h 619"/>
              <a:gd name="T26" fmla="*/ 116196 w 619"/>
              <a:gd name="T27" fmla="*/ 154014 h 619"/>
              <a:gd name="T28" fmla="*/ 116196 w 619"/>
              <a:gd name="T29" fmla="*/ 116863 h 619"/>
              <a:gd name="T30" fmla="*/ 153134 w 619"/>
              <a:gd name="T31" fmla="*/ 116863 h 619"/>
              <a:gd name="T32" fmla="*/ 158155 w 619"/>
              <a:gd name="T33" fmla="*/ 111453 h 619"/>
              <a:gd name="T34" fmla="*/ 153134 w 619"/>
              <a:gd name="T35" fmla="*/ 106042 h 619"/>
              <a:gd name="T36" fmla="*/ 195094 w 619"/>
              <a:gd name="T37" fmla="*/ 0 h 619"/>
              <a:gd name="T38" fmla="*/ 195094 w 619"/>
              <a:gd name="T39" fmla="*/ 0 h 619"/>
              <a:gd name="T40" fmla="*/ 26180 w 619"/>
              <a:gd name="T41" fmla="*/ 0 h 619"/>
              <a:gd name="T42" fmla="*/ 0 w 619"/>
              <a:gd name="T43" fmla="*/ 26691 h 619"/>
              <a:gd name="T44" fmla="*/ 0 w 619"/>
              <a:gd name="T45" fmla="*/ 196575 h 619"/>
              <a:gd name="T46" fmla="*/ 26180 w 619"/>
              <a:gd name="T47" fmla="*/ 222905 h 619"/>
              <a:gd name="T48" fmla="*/ 195094 w 619"/>
              <a:gd name="T49" fmla="*/ 222905 h 619"/>
              <a:gd name="T50" fmla="*/ 221632 w 619"/>
              <a:gd name="T51" fmla="*/ 196575 h 619"/>
              <a:gd name="T52" fmla="*/ 221632 w 619"/>
              <a:gd name="T53" fmla="*/ 26691 h 619"/>
              <a:gd name="T54" fmla="*/ 195094 w 619"/>
              <a:gd name="T55" fmla="*/ 0 h 619"/>
              <a:gd name="T56" fmla="*/ 211232 w 619"/>
              <a:gd name="T57" fmla="*/ 196575 h 619"/>
              <a:gd name="T58" fmla="*/ 211232 w 619"/>
              <a:gd name="T59" fmla="*/ 196575 h 619"/>
              <a:gd name="T60" fmla="*/ 195094 w 619"/>
              <a:gd name="T61" fmla="*/ 212445 h 619"/>
              <a:gd name="T62" fmla="*/ 26180 w 619"/>
              <a:gd name="T63" fmla="*/ 212445 h 619"/>
              <a:gd name="T64" fmla="*/ 10400 w 619"/>
              <a:gd name="T65" fmla="*/ 196575 h 619"/>
              <a:gd name="T66" fmla="*/ 10400 w 619"/>
              <a:gd name="T67" fmla="*/ 26691 h 619"/>
              <a:gd name="T68" fmla="*/ 26180 w 619"/>
              <a:gd name="T69" fmla="*/ 10460 h 619"/>
              <a:gd name="T70" fmla="*/ 195094 w 619"/>
              <a:gd name="T71" fmla="*/ 10460 h 619"/>
              <a:gd name="T72" fmla="*/ 211232 w 619"/>
              <a:gd name="T73" fmla="*/ 26691 h 619"/>
              <a:gd name="T74" fmla="*/ 211232 w 619"/>
              <a:gd name="T75" fmla="*/ 196575 h 61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19" h="619">
                <a:moveTo>
                  <a:pt x="427" y="294"/>
                </a:moveTo>
                <a:lnTo>
                  <a:pt x="427" y="294"/>
                </a:lnTo>
                <a:cubicBezTo>
                  <a:pt x="324" y="294"/>
                  <a:pt x="324" y="294"/>
                  <a:pt x="324" y="294"/>
                </a:cubicBezTo>
                <a:cubicBezTo>
                  <a:pt x="324" y="191"/>
                  <a:pt x="324" y="191"/>
                  <a:pt x="324" y="191"/>
                </a:cubicBezTo>
                <a:cubicBezTo>
                  <a:pt x="324" y="177"/>
                  <a:pt x="324" y="177"/>
                  <a:pt x="309" y="177"/>
                </a:cubicBezTo>
                <a:cubicBezTo>
                  <a:pt x="294" y="177"/>
                  <a:pt x="294" y="177"/>
                  <a:pt x="294" y="191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91" y="294"/>
                  <a:pt x="191" y="294"/>
                  <a:pt x="191" y="294"/>
                </a:cubicBezTo>
                <a:cubicBezTo>
                  <a:pt x="177" y="294"/>
                  <a:pt x="177" y="294"/>
                  <a:pt x="177" y="309"/>
                </a:cubicBezTo>
                <a:cubicBezTo>
                  <a:pt x="177" y="324"/>
                  <a:pt x="177" y="324"/>
                  <a:pt x="191" y="324"/>
                </a:cubicBezTo>
                <a:cubicBezTo>
                  <a:pt x="294" y="324"/>
                  <a:pt x="294" y="324"/>
                  <a:pt x="294" y="324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294" y="441"/>
                  <a:pt x="309" y="441"/>
                </a:cubicBezTo>
                <a:cubicBezTo>
                  <a:pt x="324" y="441"/>
                  <a:pt x="324" y="441"/>
                  <a:pt x="324" y="427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27" y="324"/>
                  <a:pt x="427" y="324"/>
                  <a:pt x="427" y="324"/>
                </a:cubicBezTo>
                <a:cubicBezTo>
                  <a:pt x="441" y="324"/>
                  <a:pt x="441" y="324"/>
                  <a:pt x="441" y="309"/>
                </a:cubicBezTo>
                <a:cubicBezTo>
                  <a:pt x="441" y="294"/>
                  <a:pt x="441" y="294"/>
                  <a:pt x="427" y="294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4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5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Freeform 42"/>
          <p:cNvSpPr>
            <a:spLocks noChangeArrowheads="1"/>
          </p:cNvSpPr>
          <p:nvPr/>
        </p:nvSpPr>
        <p:spPr bwMode="auto">
          <a:xfrm>
            <a:off x="11045073" y="2956644"/>
            <a:ext cx="323525" cy="333154"/>
          </a:xfrm>
          <a:custGeom>
            <a:avLst/>
            <a:gdLst>
              <a:gd name="T0" fmla="*/ 147755 w 619"/>
              <a:gd name="T1" fmla="*/ 116798 h 634"/>
              <a:gd name="T2" fmla="*/ 147755 w 619"/>
              <a:gd name="T3" fmla="*/ 116798 h 634"/>
              <a:gd name="T4" fmla="*/ 116196 w 619"/>
              <a:gd name="T5" fmla="*/ 148521 h 634"/>
              <a:gd name="T6" fmla="*/ 116196 w 619"/>
              <a:gd name="T7" fmla="*/ 74621 h 634"/>
              <a:gd name="T8" fmla="*/ 110816 w 619"/>
              <a:gd name="T9" fmla="*/ 63807 h 634"/>
              <a:gd name="T10" fmla="*/ 105437 w 619"/>
              <a:gd name="T11" fmla="*/ 74621 h 634"/>
              <a:gd name="T12" fmla="*/ 105437 w 619"/>
              <a:gd name="T13" fmla="*/ 148521 h 634"/>
              <a:gd name="T14" fmla="*/ 73877 w 619"/>
              <a:gd name="T15" fmla="*/ 116798 h 634"/>
              <a:gd name="T16" fmla="*/ 63477 w 619"/>
              <a:gd name="T17" fmla="*/ 116798 h 634"/>
              <a:gd name="T18" fmla="*/ 63477 w 619"/>
              <a:gd name="T19" fmla="*/ 127613 h 634"/>
              <a:gd name="T20" fmla="*/ 105437 w 619"/>
              <a:gd name="T21" fmla="*/ 169790 h 634"/>
              <a:gd name="T22" fmla="*/ 110816 w 619"/>
              <a:gd name="T23" fmla="*/ 169790 h 634"/>
              <a:gd name="T24" fmla="*/ 116196 w 619"/>
              <a:gd name="T25" fmla="*/ 169790 h 634"/>
              <a:gd name="T26" fmla="*/ 158155 w 619"/>
              <a:gd name="T27" fmla="*/ 127613 h 634"/>
              <a:gd name="T28" fmla="*/ 158155 w 619"/>
              <a:gd name="T29" fmla="*/ 116798 h 634"/>
              <a:gd name="T30" fmla="*/ 147755 w 619"/>
              <a:gd name="T31" fmla="*/ 116798 h 634"/>
              <a:gd name="T32" fmla="*/ 195452 w 619"/>
              <a:gd name="T33" fmla="*/ 0 h 634"/>
              <a:gd name="T34" fmla="*/ 195452 w 619"/>
              <a:gd name="T35" fmla="*/ 0 h 634"/>
              <a:gd name="T36" fmla="*/ 26539 w 619"/>
              <a:gd name="T37" fmla="*/ 0 h 634"/>
              <a:gd name="T38" fmla="*/ 0 w 619"/>
              <a:gd name="T39" fmla="*/ 32084 h 634"/>
              <a:gd name="T40" fmla="*/ 0 w 619"/>
              <a:gd name="T41" fmla="*/ 201874 h 634"/>
              <a:gd name="T42" fmla="*/ 26539 w 619"/>
              <a:gd name="T43" fmla="*/ 228190 h 634"/>
              <a:gd name="T44" fmla="*/ 195452 w 619"/>
              <a:gd name="T45" fmla="*/ 228190 h 634"/>
              <a:gd name="T46" fmla="*/ 221632 w 619"/>
              <a:gd name="T47" fmla="*/ 201874 h 634"/>
              <a:gd name="T48" fmla="*/ 221632 w 619"/>
              <a:gd name="T49" fmla="*/ 32084 h 634"/>
              <a:gd name="T50" fmla="*/ 195452 w 619"/>
              <a:gd name="T51" fmla="*/ 0 h 634"/>
              <a:gd name="T52" fmla="*/ 211232 w 619"/>
              <a:gd name="T53" fmla="*/ 201874 h 634"/>
              <a:gd name="T54" fmla="*/ 211232 w 619"/>
              <a:gd name="T55" fmla="*/ 201874 h 634"/>
              <a:gd name="T56" fmla="*/ 195452 w 619"/>
              <a:gd name="T57" fmla="*/ 212328 h 634"/>
              <a:gd name="T58" fmla="*/ 26539 w 619"/>
              <a:gd name="T59" fmla="*/ 212328 h 634"/>
              <a:gd name="T60" fmla="*/ 10400 w 619"/>
              <a:gd name="T61" fmla="*/ 201874 h 634"/>
              <a:gd name="T62" fmla="*/ 10400 w 619"/>
              <a:gd name="T63" fmla="*/ 32084 h 634"/>
              <a:gd name="T64" fmla="*/ 26539 w 619"/>
              <a:gd name="T65" fmla="*/ 16222 h 634"/>
              <a:gd name="T66" fmla="*/ 195452 w 619"/>
              <a:gd name="T67" fmla="*/ 16222 h 634"/>
              <a:gd name="T68" fmla="*/ 211232 w 619"/>
              <a:gd name="T69" fmla="*/ 32084 h 634"/>
              <a:gd name="T70" fmla="*/ 211232 w 619"/>
              <a:gd name="T71" fmla="*/ 201874 h 6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19" h="634">
                <a:moveTo>
                  <a:pt x="412" y="324"/>
                </a:moveTo>
                <a:lnTo>
                  <a:pt x="412" y="324"/>
                </a:lnTo>
                <a:cubicBezTo>
                  <a:pt x="324" y="412"/>
                  <a:pt x="324" y="412"/>
                  <a:pt x="324" y="412"/>
                </a:cubicBezTo>
                <a:cubicBezTo>
                  <a:pt x="324" y="207"/>
                  <a:pt x="324" y="207"/>
                  <a:pt x="324" y="207"/>
                </a:cubicBezTo>
                <a:cubicBezTo>
                  <a:pt x="324" y="192"/>
                  <a:pt x="324" y="177"/>
                  <a:pt x="309" y="177"/>
                </a:cubicBezTo>
                <a:cubicBezTo>
                  <a:pt x="294" y="177"/>
                  <a:pt x="294" y="192"/>
                  <a:pt x="294" y="207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06" y="324"/>
                  <a:pt x="206" y="324"/>
                  <a:pt x="206" y="324"/>
                </a:cubicBezTo>
                <a:cubicBezTo>
                  <a:pt x="206" y="324"/>
                  <a:pt x="191" y="324"/>
                  <a:pt x="177" y="324"/>
                </a:cubicBezTo>
                <a:cubicBezTo>
                  <a:pt x="177" y="339"/>
                  <a:pt x="177" y="354"/>
                  <a:pt x="177" y="354"/>
                </a:cubicBezTo>
                <a:cubicBezTo>
                  <a:pt x="294" y="471"/>
                  <a:pt x="294" y="471"/>
                  <a:pt x="294" y="471"/>
                </a:cubicBezTo>
                <a:lnTo>
                  <a:pt x="309" y="471"/>
                </a:lnTo>
                <a:lnTo>
                  <a:pt x="324" y="471"/>
                </a:lnTo>
                <a:cubicBezTo>
                  <a:pt x="441" y="354"/>
                  <a:pt x="441" y="354"/>
                  <a:pt x="441" y="354"/>
                </a:cubicBezTo>
                <a:cubicBezTo>
                  <a:pt x="441" y="354"/>
                  <a:pt x="441" y="339"/>
                  <a:pt x="441" y="324"/>
                </a:cubicBezTo>
                <a:cubicBezTo>
                  <a:pt x="427" y="324"/>
                  <a:pt x="412" y="324"/>
                  <a:pt x="412" y="324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4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5" y="589"/>
                </a:cubicBez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4" y="45"/>
                </a:cubicBezTo>
                <a:cubicBezTo>
                  <a:pt x="545" y="45"/>
                  <a:pt x="545" y="45"/>
                  <a:pt x="545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6" name="Freeform 43"/>
          <p:cNvSpPr>
            <a:spLocks noChangeArrowheads="1"/>
          </p:cNvSpPr>
          <p:nvPr/>
        </p:nvSpPr>
        <p:spPr bwMode="auto">
          <a:xfrm>
            <a:off x="10505865" y="2956644"/>
            <a:ext cx="333155" cy="333154"/>
          </a:xfrm>
          <a:custGeom>
            <a:avLst/>
            <a:gdLst>
              <a:gd name="T0" fmla="*/ 122231 w 634"/>
              <a:gd name="T1" fmla="*/ 63807 h 634"/>
              <a:gd name="T2" fmla="*/ 122231 w 634"/>
              <a:gd name="T3" fmla="*/ 63807 h 634"/>
              <a:gd name="T4" fmla="*/ 116823 w 634"/>
              <a:gd name="T5" fmla="*/ 58399 h 634"/>
              <a:gd name="T6" fmla="*/ 106367 w 634"/>
              <a:gd name="T7" fmla="*/ 63807 h 634"/>
              <a:gd name="T8" fmla="*/ 69228 w 634"/>
              <a:gd name="T9" fmla="*/ 100937 h 634"/>
              <a:gd name="T10" fmla="*/ 69228 w 634"/>
              <a:gd name="T11" fmla="*/ 111752 h 634"/>
              <a:gd name="T12" fmla="*/ 79685 w 634"/>
              <a:gd name="T13" fmla="*/ 111752 h 634"/>
              <a:gd name="T14" fmla="*/ 106367 w 634"/>
              <a:gd name="T15" fmla="*/ 85075 h 634"/>
              <a:gd name="T16" fmla="*/ 106367 w 634"/>
              <a:gd name="T17" fmla="*/ 159336 h 634"/>
              <a:gd name="T18" fmla="*/ 116823 w 634"/>
              <a:gd name="T19" fmla="*/ 164743 h 634"/>
              <a:gd name="T20" fmla="*/ 122231 w 634"/>
              <a:gd name="T21" fmla="*/ 159336 h 634"/>
              <a:gd name="T22" fmla="*/ 122231 w 634"/>
              <a:gd name="T23" fmla="*/ 85075 h 634"/>
              <a:gd name="T24" fmla="*/ 148553 w 634"/>
              <a:gd name="T25" fmla="*/ 111752 h 634"/>
              <a:gd name="T26" fmla="*/ 159370 w 634"/>
              <a:gd name="T27" fmla="*/ 111752 h 634"/>
              <a:gd name="T28" fmla="*/ 159370 w 634"/>
              <a:gd name="T29" fmla="*/ 100937 h 634"/>
              <a:gd name="T30" fmla="*/ 122231 w 634"/>
              <a:gd name="T31" fmla="*/ 63807 h 634"/>
              <a:gd name="T32" fmla="*/ 201916 w 634"/>
              <a:gd name="T33" fmla="*/ 0 h 634"/>
              <a:gd name="T34" fmla="*/ 201916 w 634"/>
              <a:gd name="T35" fmla="*/ 0 h 634"/>
              <a:gd name="T36" fmla="*/ 32090 w 634"/>
              <a:gd name="T37" fmla="*/ 0 h 634"/>
              <a:gd name="T38" fmla="*/ 0 w 634"/>
              <a:gd name="T39" fmla="*/ 32084 h 634"/>
              <a:gd name="T40" fmla="*/ 0 w 634"/>
              <a:gd name="T41" fmla="*/ 201874 h 634"/>
              <a:gd name="T42" fmla="*/ 32090 w 634"/>
              <a:gd name="T43" fmla="*/ 228190 h 634"/>
              <a:gd name="T44" fmla="*/ 201916 w 634"/>
              <a:gd name="T45" fmla="*/ 228190 h 634"/>
              <a:gd name="T46" fmla="*/ 228237 w 634"/>
              <a:gd name="T47" fmla="*/ 201874 h 634"/>
              <a:gd name="T48" fmla="*/ 228237 w 634"/>
              <a:gd name="T49" fmla="*/ 32084 h 634"/>
              <a:gd name="T50" fmla="*/ 201916 w 634"/>
              <a:gd name="T51" fmla="*/ 0 h 634"/>
              <a:gd name="T52" fmla="*/ 212373 w 634"/>
              <a:gd name="T53" fmla="*/ 201874 h 634"/>
              <a:gd name="T54" fmla="*/ 212373 w 634"/>
              <a:gd name="T55" fmla="*/ 201874 h 634"/>
              <a:gd name="T56" fmla="*/ 201916 w 634"/>
              <a:gd name="T57" fmla="*/ 212328 h 634"/>
              <a:gd name="T58" fmla="*/ 32090 w 634"/>
              <a:gd name="T59" fmla="*/ 212328 h 634"/>
              <a:gd name="T60" fmla="*/ 16225 w 634"/>
              <a:gd name="T61" fmla="*/ 201874 h 634"/>
              <a:gd name="T62" fmla="*/ 16225 w 634"/>
              <a:gd name="T63" fmla="*/ 32084 h 634"/>
              <a:gd name="T64" fmla="*/ 32090 w 634"/>
              <a:gd name="T65" fmla="*/ 16222 h 634"/>
              <a:gd name="T66" fmla="*/ 201916 w 634"/>
              <a:gd name="T67" fmla="*/ 16222 h 634"/>
              <a:gd name="T68" fmla="*/ 212373 w 634"/>
              <a:gd name="T69" fmla="*/ 32084 h 634"/>
              <a:gd name="T70" fmla="*/ 212373 w 634"/>
              <a:gd name="T71" fmla="*/ 201874 h 6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34" h="634">
                <a:moveTo>
                  <a:pt x="339" y="177"/>
                </a:moveTo>
                <a:lnTo>
                  <a:pt x="339" y="177"/>
                </a:lnTo>
                <a:cubicBezTo>
                  <a:pt x="339" y="162"/>
                  <a:pt x="324" y="162"/>
                  <a:pt x="324" y="162"/>
                </a:cubicBezTo>
                <a:cubicBezTo>
                  <a:pt x="310" y="162"/>
                  <a:pt x="310" y="162"/>
                  <a:pt x="295" y="177"/>
                </a:cubicBezTo>
                <a:cubicBezTo>
                  <a:pt x="192" y="280"/>
                  <a:pt x="192" y="280"/>
                  <a:pt x="192" y="280"/>
                </a:cubicBezTo>
                <a:cubicBezTo>
                  <a:pt x="177" y="295"/>
                  <a:pt x="177" y="310"/>
                  <a:pt x="192" y="310"/>
                </a:cubicBezTo>
                <a:cubicBezTo>
                  <a:pt x="192" y="324"/>
                  <a:pt x="207" y="324"/>
                  <a:pt x="221" y="310"/>
                </a:cubicBezTo>
                <a:cubicBezTo>
                  <a:pt x="295" y="236"/>
                  <a:pt x="295" y="236"/>
                  <a:pt x="295" y="236"/>
                </a:cubicBezTo>
                <a:cubicBezTo>
                  <a:pt x="295" y="442"/>
                  <a:pt x="295" y="442"/>
                  <a:pt x="295" y="442"/>
                </a:cubicBezTo>
                <a:cubicBezTo>
                  <a:pt x="295" y="442"/>
                  <a:pt x="310" y="457"/>
                  <a:pt x="324" y="457"/>
                </a:cubicBezTo>
                <a:lnTo>
                  <a:pt x="339" y="442"/>
                </a:lnTo>
                <a:cubicBezTo>
                  <a:pt x="339" y="236"/>
                  <a:pt x="339" y="236"/>
                  <a:pt x="339" y="236"/>
                </a:cubicBezTo>
                <a:cubicBezTo>
                  <a:pt x="412" y="310"/>
                  <a:pt x="412" y="310"/>
                  <a:pt x="412" y="310"/>
                </a:cubicBezTo>
                <a:cubicBezTo>
                  <a:pt x="428" y="324"/>
                  <a:pt x="442" y="324"/>
                  <a:pt x="442" y="310"/>
                </a:cubicBezTo>
                <a:cubicBezTo>
                  <a:pt x="457" y="310"/>
                  <a:pt x="457" y="295"/>
                  <a:pt x="442" y="280"/>
                </a:cubicBezTo>
                <a:lnTo>
                  <a:pt x="339" y="177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604" y="0"/>
                  <a:pt x="560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5"/>
                  <a:pt x="45" y="560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5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Freeform 44"/>
          <p:cNvSpPr>
            <a:spLocks noChangeArrowheads="1"/>
          </p:cNvSpPr>
          <p:nvPr/>
        </p:nvSpPr>
        <p:spPr bwMode="auto">
          <a:xfrm>
            <a:off x="9970506" y="2956644"/>
            <a:ext cx="333155" cy="333154"/>
          </a:xfrm>
          <a:custGeom>
            <a:avLst/>
            <a:gdLst>
              <a:gd name="T0" fmla="*/ 164417 w 634"/>
              <a:gd name="T1" fmla="*/ 106344 h 634"/>
              <a:gd name="T2" fmla="*/ 164417 w 634"/>
              <a:gd name="T3" fmla="*/ 106344 h 634"/>
              <a:gd name="T4" fmla="*/ 127279 w 634"/>
              <a:gd name="T5" fmla="*/ 69214 h 634"/>
              <a:gd name="T6" fmla="*/ 116823 w 634"/>
              <a:gd name="T7" fmla="*/ 69214 h 634"/>
              <a:gd name="T8" fmla="*/ 116823 w 634"/>
              <a:gd name="T9" fmla="*/ 79668 h 634"/>
              <a:gd name="T10" fmla="*/ 143144 w 634"/>
              <a:gd name="T11" fmla="*/ 106344 h 634"/>
              <a:gd name="T12" fmla="*/ 68868 w 634"/>
              <a:gd name="T13" fmla="*/ 106344 h 634"/>
              <a:gd name="T14" fmla="*/ 63459 w 634"/>
              <a:gd name="T15" fmla="*/ 116798 h 634"/>
              <a:gd name="T16" fmla="*/ 68868 w 634"/>
              <a:gd name="T17" fmla="*/ 122206 h 634"/>
              <a:gd name="T18" fmla="*/ 143144 w 634"/>
              <a:gd name="T19" fmla="*/ 122206 h 634"/>
              <a:gd name="T20" fmla="*/ 116823 w 634"/>
              <a:gd name="T21" fmla="*/ 148521 h 634"/>
              <a:gd name="T22" fmla="*/ 116823 w 634"/>
              <a:gd name="T23" fmla="*/ 159336 h 634"/>
              <a:gd name="T24" fmla="*/ 127279 w 634"/>
              <a:gd name="T25" fmla="*/ 159336 h 634"/>
              <a:gd name="T26" fmla="*/ 164417 w 634"/>
              <a:gd name="T27" fmla="*/ 122206 h 634"/>
              <a:gd name="T28" fmla="*/ 169826 w 634"/>
              <a:gd name="T29" fmla="*/ 116798 h 634"/>
              <a:gd name="T30" fmla="*/ 164417 w 634"/>
              <a:gd name="T31" fmla="*/ 106344 h 634"/>
              <a:gd name="T32" fmla="*/ 196147 w 634"/>
              <a:gd name="T33" fmla="*/ 0 h 634"/>
              <a:gd name="T34" fmla="*/ 196147 w 634"/>
              <a:gd name="T35" fmla="*/ 0 h 634"/>
              <a:gd name="T36" fmla="*/ 26321 w 634"/>
              <a:gd name="T37" fmla="*/ 0 h 634"/>
              <a:gd name="T38" fmla="*/ 0 w 634"/>
              <a:gd name="T39" fmla="*/ 32084 h 634"/>
              <a:gd name="T40" fmla="*/ 0 w 634"/>
              <a:gd name="T41" fmla="*/ 201874 h 634"/>
              <a:gd name="T42" fmla="*/ 26321 w 634"/>
              <a:gd name="T43" fmla="*/ 228190 h 634"/>
              <a:gd name="T44" fmla="*/ 196147 w 634"/>
              <a:gd name="T45" fmla="*/ 228190 h 634"/>
              <a:gd name="T46" fmla="*/ 228237 w 634"/>
              <a:gd name="T47" fmla="*/ 201874 h 634"/>
              <a:gd name="T48" fmla="*/ 228237 w 634"/>
              <a:gd name="T49" fmla="*/ 32084 h 634"/>
              <a:gd name="T50" fmla="*/ 196147 w 634"/>
              <a:gd name="T51" fmla="*/ 0 h 634"/>
              <a:gd name="T52" fmla="*/ 212012 w 634"/>
              <a:gd name="T53" fmla="*/ 201874 h 634"/>
              <a:gd name="T54" fmla="*/ 212012 w 634"/>
              <a:gd name="T55" fmla="*/ 201874 h 634"/>
              <a:gd name="T56" fmla="*/ 196147 w 634"/>
              <a:gd name="T57" fmla="*/ 212328 h 634"/>
              <a:gd name="T58" fmla="*/ 26321 w 634"/>
              <a:gd name="T59" fmla="*/ 212328 h 634"/>
              <a:gd name="T60" fmla="*/ 15865 w 634"/>
              <a:gd name="T61" fmla="*/ 201874 h 634"/>
              <a:gd name="T62" fmla="*/ 15865 w 634"/>
              <a:gd name="T63" fmla="*/ 32084 h 634"/>
              <a:gd name="T64" fmla="*/ 26321 w 634"/>
              <a:gd name="T65" fmla="*/ 16222 h 634"/>
              <a:gd name="T66" fmla="*/ 196147 w 634"/>
              <a:gd name="T67" fmla="*/ 16222 h 634"/>
              <a:gd name="T68" fmla="*/ 212012 w 634"/>
              <a:gd name="T69" fmla="*/ 32084 h 634"/>
              <a:gd name="T70" fmla="*/ 212012 w 634"/>
              <a:gd name="T71" fmla="*/ 201874 h 6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34" h="634">
                <a:moveTo>
                  <a:pt x="456" y="295"/>
                </a:moveTo>
                <a:lnTo>
                  <a:pt x="456" y="295"/>
                </a:lnTo>
                <a:cubicBezTo>
                  <a:pt x="353" y="192"/>
                  <a:pt x="353" y="192"/>
                  <a:pt x="353" y="192"/>
                </a:cubicBezTo>
                <a:cubicBezTo>
                  <a:pt x="338" y="177"/>
                  <a:pt x="324" y="177"/>
                  <a:pt x="324" y="192"/>
                </a:cubicBezTo>
                <a:cubicBezTo>
                  <a:pt x="309" y="192"/>
                  <a:pt x="309" y="207"/>
                  <a:pt x="324" y="221"/>
                </a:cubicBezTo>
                <a:cubicBezTo>
                  <a:pt x="397" y="295"/>
                  <a:pt x="397" y="295"/>
                  <a:pt x="397" y="295"/>
                </a:cubicBezTo>
                <a:cubicBezTo>
                  <a:pt x="191" y="295"/>
                  <a:pt x="191" y="295"/>
                  <a:pt x="191" y="295"/>
                </a:cubicBezTo>
                <a:cubicBezTo>
                  <a:pt x="191" y="295"/>
                  <a:pt x="176" y="310"/>
                  <a:pt x="176" y="324"/>
                </a:cubicBezTo>
                <a:lnTo>
                  <a:pt x="191" y="339"/>
                </a:lnTo>
                <a:cubicBezTo>
                  <a:pt x="397" y="339"/>
                  <a:pt x="397" y="339"/>
                  <a:pt x="397" y="339"/>
                </a:cubicBezTo>
                <a:cubicBezTo>
                  <a:pt x="324" y="412"/>
                  <a:pt x="324" y="412"/>
                  <a:pt x="324" y="412"/>
                </a:cubicBezTo>
                <a:cubicBezTo>
                  <a:pt x="309" y="428"/>
                  <a:pt x="309" y="442"/>
                  <a:pt x="324" y="442"/>
                </a:cubicBezTo>
                <a:cubicBezTo>
                  <a:pt x="324" y="457"/>
                  <a:pt x="338" y="457"/>
                  <a:pt x="353" y="442"/>
                </a:cubicBezTo>
                <a:cubicBezTo>
                  <a:pt x="456" y="339"/>
                  <a:pt x="456" y="339"/>
                  <a:pt x="456" y="339"/>
                </a:cubicBezTo>
                <a:cubicBezTo>
                  <a:pt x="471" y="339"/>
                  <a:pt x="471" y="324"/>
                  <a:pt x="471" y="324"/>
                </a:cubicBezTo>
                <a:cubicBezTo>
                  <a:pt x="471" y="310"/>
                  <a:pt x="471" y="310"/>
                  <a:pt x="456" y="295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9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lnTo>
                  <a:pt x="588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Freeform 45"/>
          <p:cNvSpPr>
            <a:spLocks noChangeArrowheads="1"/>
          </p:cNvSpPr>
          <p:nvPr/>
        </p:nvSpPr>
        <p:spPr bwMode="auto">
          <a:xfrm>
            <a:off x="9438998" y="2956644"/>
            <a:ext cx="323525" cy="333154"/>
          </a:xfrm>
          <a:custGeom>
            <a:avLst/>
            <a:gdLst>
              <a:gd name="T0" fmla="*/ 195452 w 619"/>
              <a:gd name="T1" fmla="*/ 0 h 634"/>
              <a:gd name="T2" fmla="*/ 195452 w 619"/>
              <a:gd name="T3" fmla="*/ 0 h 634"/>
              <a:gd name="T4" fmla="*/ 26180 w 619"/>
              <a:gd name="T5" fmla="*/ 0 h 634"/>
              <a:gd name="T6" fmla="*/ 0 w 619"/>
              <a:gd name="T7" fmla="*/ 32084 h 634"/>
              <a:gd name="T8" fmla="*/ 0 w 619"/>
              <a:gd name="T9" fmla="*/ 201874 h 634"/>
              <a:gd name="T10" fmla="*/ 26180 w 619"/>
              <a:gd name="T11" fmla="*/ 228190 h 634"/>
              <a:gd name="T12" fmla="*/ 195452 w 619"/>
              <a:gd name="T13" fmla="*/ 228190 h 634"/>
              <a:gd name="T14" fmla="*/ 221632 w 619"/>
              <a:gd name="T15" fmla="*/ 201874 h 634"/>
              <a:gd name="T16" fmla="*/ 221632 w 619"/>
              <a:gd name="T17" fmla="*/ 32084 h 634"/>
              <a:gd name="T18" fmla="*/ 195452 w 619"/>
              <a:gd name="T19" fmla="*/ 0 h 634"/>
              <a:gd name="T20" fmla="*/ 211232 w 619"/>
              <a:gd name="T21" fmla="*/ 201874 h 634"/>
              <a:gd name="T22" fmla="*/ 211232 w 619"/>
              <a:gd name="T23" fmla="*/ 201874 h 634"/>
              <a:gd name="T24" fmla="*/ 195452 w 619"/>
              <a:gd name="T25" fmla="*/ 212328 h 634"/>
              <a:gd name="T26" fmla="*/ 26180 w 619"/>
              <a:gd name="T27" fmla="*/ 212328 h 634"/>
              <a:gd name="T28" fmla="*/ 10400 w 619"/>
              <a:gd name="T29" fmla="*/ 201874 h 634"/>
              <a:gd name="T30" fmla="*/ 10400 w 619"/>
              <a:gd name="T31" fmla="*/ 32084 h 634"/>
              <a:gd name="T32" fmla="*/ 26180 w 619"/>
              <a:gd name="T33" fmla="*/ 16222 h 634"/>
              <a:gd name="T34" fmla="*/ 195452 w 619"/>
              <a:gd name="T35" fmla="*/ 16222 h 634"/>
              <a:gd name="T36" fmla="*/ 211232 w 619"/>
              <a:gd name="T37" fmla="*/ 32084 h 634"/>
              <a:gd name="T38" fmla="*/ 211232 w 619"/>
              <a:gd name="T39" fmla="*/ 201874 h 634"/>
              <a:gd name="T40" fmla="*/ 153134 w 619"/>
              <a:gd name="T41" fmla="*/ 106344 h 634"/>
              <a:gd name="T42" fmla="*/ 153134 w 619"/>
              <a:gd name="T43" fmla="*/ 106344 h 634"/>
              <a:gd name="T44" fmla="*/ 79257 w 619"/>
              <a:gd name="T45" fmla="*/ 106344 h 634"/>
              <a:gd name="T46" fmla="*/ 105437 w 619"/>
              <a:gd name="T47" fmla="*/ 79668 h 634"/>
              <a:gd name="T48" fmla="*/ 105437 w 619"/>
              <a:gd name="T49" fmla="*/ 69214 h 634"/>
              <a:gd name="T50" fmla="*/ 95037 w 619"/>
              <a:gd name="T51" fmla="*/ 69214 h 634"/>
              <a:gd name="T52" fmla="*/ 58098 w 619"/>
              <a:gd name="T53" fmla="*/ 106344 h 634"/>
              <a:gd name="T54" fmla="*/ 58098 w 619"/>
              <a:gd name="T55" fmla="*/ 116798 h 634"/>
              <a:gd name="T56" fmla="*/ 58098 w 619"/>
              <a:gd name="T57" fmla="*/ 122206 h 634"/>
              <a:gd name="T58" fmla="*/ 95037 w 619"/>
              <a:gd name="T59" fmla="*/ 159336 h 634"/>
              <a:gd name="T60" fmla="*/ 105437 w 619"/>
              <a:gd name="T61" fmla="*/ 159336 h 634"/>
              <a:gd name="T62" fmla="*/ 105437 w 619"/>
              <a:gd name="T63" fmla="*/ 148521 h 634"/>
              <a:gd name="T64" fmla="*/ 79257 w 619"/>
              <a:gd name="T65" fmla="*/ 122206 h 634"/>
              <a:gd name="T66" fmla="*/ 153134 w 619"/>
              <a:gd name="T67" fmla="*/ 122206 h 634"/>
              <a:gd name="T68" fmla="*/ 158155 w 619"/>
              <a:gd name="T69" fmla="*/ 116798 h 634"/>
              <a:gd name="T70" fmla="*/ 153134 w 619"/>
              <a:gd name="T71" fmla="*/ 106344 h 634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19" h="634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3" y="45"/>
                </a:cubicBezTo>
                <a:cubicBezTo>
                  <a:pt x="545" y="45"/>
                  <a:pt x="545" y="45"/>
                  <a:pt x="545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  <a:moveTo>
                  <a:pt x="427" y="295"/>
                </a:moveTo>
                <a:lnTo>
                  <a:pt x="427" y="295"/>
                </a:lnTo>
                <a:cubicBezTo>
                  <a:pt x="221" y="295"/>
                  <a:pt x="221" y="295"/>
                  <a:pt x="221" y="295"/>
                </a:cubicBezTo>
                <a:cubicBezTo>
                  <a:pt x="294" y="221"/>
                  <a:pt x="294" y="221"/>
                  <a:pt x="294" y="221"/>
                </a:cubicBezTo>
                <a:cubicBezTo>
                  <a:pt x="309" y="207"/>
                  <a:pt x="309" y="192"/>
                  <a:pt x="294" y="192"/>
                </a:cubicBezTo>
                <a:cubicBezTo>
                  <a:pt x="294" y="177"/>
                  <a:pt x="280" y="177"/>
                  <a:pt x="265" y="192"/>
                </a:cubicBezTo>
                <a:cubicBezTo>
                  <a:pt x="162" y="295"/>
                  <a:pt x="162" y="295"/>
                  <a:pt x="162" y="295"/>
                </a:cubicBezTo>
                <a:cubicBezTo>
                  <a:pt x="162" y="310"/>
                  <a:pt x="162" y="310"/>
                  <a:pt x="162" y="324"/>
                </a:cubicBezTo>
                <a:lnTo>
                  <a:pt x="162" y="339"/>
                </a:lnTo>
                <a:cubicBezTo>
                  <a:pt x="265" y="442"/>
                  <a:pt x="265" y="442"/>
                  <a:pt x="265" y="442"/>
                </a:cubicBezTo>
                <a:cubicBezTo>
                  <a:pt x="280" y="457"/>
                  <a:pt x="294" y="457"/>
                  <a:pt x="294" y="442"/>
                </a:cubicBezTo>
                <a:cubicBezTo>
                  <a:pt x="309" y="442"/>
                  <a:pt x="309" y="428"/>
                  <a:pt x="294" y="412"/>
                </a:cubicBezTo>
                <a:cubicBezTo>
                  <a:pt x="221" y="339"/>
                  <a:pt x="221" y="339"/>
                  <a:pt x="221" y="339"/>
                </a:cubicBezTo>
                <a:cubicBezTo>
                  <a:pt x="427" y="339"/>
                  <a:pt x="427" y="339"/>
                  <a:pt x="427" y="339"/>
                </a:cubicBezTo>
                <a:cubicBezTo>
                  <a:pt x="441" y="339"/>
                  <a:pt x="441" y="324"/>
                  <a:pt x="441" y="324"/>
                </a:cubicBezTo>
                <a:cubicBezTo>
                  <a:pt x="441" y="310"/>
                  <a:pt x="441" y="295"/>
                  <a:pt x="427" y="2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" name="Freeform 46"/>
          <p:cNvSpPr>
            <a:spLocks noChangeArrowheads="1"/>
          </p:cNvSpPr>
          <p:nvPr/>
        </p:nvSpPr>
        <p:spPr bwMode="auto">
          <a:xfrm>
            <a:off x="8897865" y="2956644"/>
            <a:ext cx="333154" cy="333154"/>
          </a:xfrm>
          <a:custGeom>
            <a:avLst/>
            <a:gdLst>
              <a:gd name="T0" fmla="*/ 175234 w 634"/>
              <a:gd name="T1" fmla="*/ 74621 h 634"/>
              <a:gd name="T2" fmla="*/ 175234 w 634"/>
              <a:gd name="T3" fmla="*/ 74621 h 634"/>
              <a:gd name="T4" fmla="*/ 116822 w 634"/>
              <a:gd name="T5" fmla="*/ 133020 h 634"/>
              <a:gd name="T6" fmla="*/ 58411 w 634"/>
              <a:gd name="T7" fmla="*/ 74621 h 634"/>
              <a:gd name="T8" fmla="*/ 47955 w 634"/>
              <a:gd name="T9" fmla="*/ 74621 h 634"/>
              <a:gd name="T10" fmla="*/ 47955 w 634"/>
              <a:gd name="T11" fmla="*/ 85075 h 634"/>
              <a:gd name="T12" fmla="*/ 111775 w 634"/>
              <a:gd name="T13" fmla="*/ 148521 h 634"/>
              <a:gd name="T14" fmla="*/ 116822 w 634"/>
              <a:gd name="T15" fmla="*/ 148521 h 634"/>
              <a:gd name="T16" fmla="*/ 122231 w 634"/>
              <a:gd name="T17" fmla="*/ 148521 h 634"/>
              <a:gd name="T18" fmla="*/ 186051 w 634"/>
              <a:gd name="T19" fmla="*/ 85075 h 634"/>
              <a:gd name="T20" fmla="*/ 186051 w 634"/>
              <a:gd name="T21" fmla="*/ 74621 h 634"/>
              <a:gd name="T22" fmla="*/ 175234 w 634"/>
              <a:gd name="T23" fmla="*/ 74621 h 634"/>
              <a:gd name="T24" fmla="*/ 201915 w 634"/>
              <a:gd name="T25" fmla="*/ 0 h 634"/>
              <a:gd name="T26" fmla="*/ 201915 w 634"/>
              <a:gd name="T27" fmla="*/ 0 h 634"/>
              <a:gd name="T28" fmla="*/ 32090 w 634"/>
              <a:gd name="T29" fmla="*/ 0 h 634"/>
              <a:gd name="T30" fmla="*/ 0 w 634"/>
              <a:gd name="T31" fmla="*/ 32084 h 634"/>
              <a:gd name="T32" fmla="*/ 0 w 634"/>
              <a:gd name="T33" fmla="*/ 201874 h 634"/>
              <a:gd name="T34" fmla="*/ 32090 w 634"/>
              <a:gd name="T35" fmla="*/ 228190 h 634"/>
              <a:gd name="T36" fmla="*/ 201915 w 634"/>
              <a:gd name="T37" fmla="*/ 228190 h 634"/>
              <a:gd name="T38" fmla="*/ 228236 w 634"/>
              <a:gd name="T39" fmla="*/ 201874 h 634"/>
              <a:gd name="T40" fmla="*/ 228236 w 634"/>
              <a:gd name="T41" fmla="*/ 32084 h 634"/>
              <a:gd name="T42" fmla="*/ 201915 w 634"/>
              <a:gd name="T43" fmla="*/ 0 h 634"/>
              <a:gd name="T44" fmla="*/ 212372 w 634"/>
              <a:gd name="T45" fmla="*/ 201874 h 634"/>
              <a:gd name="T46" fmla="*/ 212372 w 634"/>
              <a:gd name="T47" fmla="*/ 201874 h 634"/>
              <a:gd name="T48" fmla="*/ 201915 w 634"/>
              <a:gd name="T49" fmla="*/ 212328 h 634"/>
              <a:gd name="T50" fmla="*/ 32090 w 634"/>
              <a:gd name="T51" fmla="*/ 212328 h 634"/>
              <a:gd name="T52" fmla="*/ 16225 w 634"/>
              <a:gd name="T53" fmla="*/ 201874 h 634"/>
              <a:gd name="T54" fmla="*/ 16225 w 634"/>
              <a:gd name="T55" fmla="*/ 32084 h 634"/>
              <a:gd name="T56" fmla="*/ 32090 w 634"/>
              <a:gd name="T57" fmla="*/ 16222 h 634"/>
              <a:gd name="T58" fmla="*/ 201915 w 634"/>
              <a:gd name="T59" fmla="*/ 16222 h 634"/>
              <a:gd name="T60" fmla="*/ 212372 w 634"/>
              <a:gd name="T61" fmla="*/ 32084 h 634"/>
              <a:gd name="T62" fmla="*/ 212372 w 634"/>
              <a:gd name="T63" fmla="*/ 201874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4" h="634">
                <a:moveTo>
                  <a:pt x="486" y="207"/>
                </a:moveTo>
                <a:lnTo>
                  <a:pt x="486" y="207"/>
                </a:lnTo>
                <a:cubicBezTo>
                  <a:pt x="324" y="369"/>
                  <a:pt x="324" y="369"/>
                  <a:pt x="324" y="369"/>
                </a:cubicBezTo>
                <a:cubicBezTo>
                  <a:pt x="162" y="207"/>
                  <a:pt x="162" y="207"/>
                  <a:pt x="162" y="207"/>
                </a:cubicBezTo>
                <a:cubicBezTo>
                  <a:pt x="148" y="207"/>
                  <a:pt x="133" y="207"/>
                  <a:pt x="133" y="207"/>
                </a:cubicBezTo>
                <a:cubicBezTo>
                  <a:pt x="118" y="221"/>
                  <a:pt x="118" y="221"/>
                  <a:pt x="133" y="236"/>
                </a:cubicBezTo>
                <a:cubicBezTo>
                  <a:pt x="310" y="412"/>
                  <a:pt x="310" y="412"/>
                  <a:pt x="310" y="412"/>
                </a:cubicBezTo>
                <a:cubicBezTo>
                  <a:pt x="310" y="412"/>
                  <a:pt x="310" y="412"/>
                  <a:pt x="324" y="412"/>
                </a:cubicBezTo>
                <a:cubicBezTo>
                  <a:pt x="324" y="412"/>
                  <a:pt x="324" y="412"/>
                  <a:pt x="339" y="412"/>
                </a:cubicBezTo>
                <a:cubicBezTo>
                  <a:pt x="516" y="236"/>
                  <a:pt x="516" y="236"/>
                  <a:pt x="516" y="236"/>
                </a:cubicBezTo>
                <a:cubicBezTo>
                  <a:pt x="516" y="221"/>
                  <a:pt x="516" y="221"/>
                  <a:pt x="516" y="207"/>
                </a:cubicBezTo>
                <a:cubicBezTo>
                  <a:pt x="501" y="207"/>
                  <a:pt x="486" y="207"/>
                  <a:pt x="486" y="207"/>
                </a:cubicBez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604" y="0"/>
                  <a:pt x="560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5"/>
                  <a:pt x="45" y="560"/>
                </a:cubicBezTo>
                <a:cubicBezTo>
                  <a:pt x="45" y="89"/>
                  <a:pt x="45" y="89"/>
                  <a:pt x="45" y="89"/>
                </a:cubicBezTo>
                <a:cubicBezTo>
                  <a:pt x="45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5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0" name="Freeform 47"/>
          <p:cNvSpPr>
            <a:spLocks noChangeArrowheads="1"/>
          </p:cNvSpPr>
          <p:nvPr/>
        </p:nvSpPr>
        <p:spPr bwMode="auto">
          <a:xfrm>
            <a:off x="8364433" y="2956644"/>
            <a:ext cx="333155" cy="333154"/>
          </a:xfrm>
          <a:custGeom>
            <a:avLst/>
            <a:gdLst>
              <a:gd name="T0" fmla="*/ 116823 w 634"/>
              <a:gd name="T1" fmla="*/ 79668 h 634"/>
              <a:gd name="T2" fmla="*/ 116823 w 634"/>
              <a:gd name="T3" fmla="*/ 79668 h 634"/>
              <a:gd name="T4" fmla="*/ 111414 w 634"/>
              <a:gd name="T5" fmla="*/ 79668 h 634"/>
              <a:gd name="T6" fmla="*/ 106006 w 634"/>
              <a:gd name="T7" fmla="*/ 79668 h 634"/>
              <a:gd name="T8" fmla="*/ 42186 w 634"/>
              <a:gd name="T9" fmla="*/ 143475 h 634"/>
              <a:gd name="T10" fmla="*/ 42186 w 634"/>
              <a:gd name="T11" fmla="*/ 154289 h 634"/>
              <a:gd name="T12" fmla="*/ 53003 w 634"/>
              <a:gd name="T13" fmla="*/ 154289 h 634"/>
              <a:gd name="T14" fmla="*/ 111414 w 634"/>
              <a:gd name="T15" fmla="*/ 95890 h 634"/>
              <a:gd name="T16" fmla="*/ 169826 w 634"/>
              <a:gd name="T17" fmla="*/ 154289 h 634"/>
              <a:gd name="T18" fmla="*/ 180282 w 634"/>
              <a:gd name="T19" fmla="*/ 154289 h 634"/>
              <a:gd name="T20" fmla="*/ 180282 w 634"/>
              <a:gd name="T21" fmla="*/ 143475 h 634"/>
              <a:gd name="T22" fmla="*/ 116823 w 634"/>
              <a:gd name="T23" fmla="*/ 79668 h 634"/>
              <a:gd name="T24" fmla="*/ 196147 w 634"/>
              <a:gd name="T25" fmla="*/ 0 h 634"/>
              <a:gd name="T26" fmla="*/ 196147 w 634"/>
              <a:gd name="T27" fmla="*/ 0 h 634"/>
              <a:gd name="T28" fmla="*/ 26321 w 634"/>
              <a:gd name="T29" fmla="*/ 0 h 634"/>
              <a:gd name="T30" fmla="*/ 0 w 634"/>
              <a:gd name="T31" fmla="*/ 32084 h 634"/>
              <a:gd name="T32" fmla="*/ 0 w 634"/>
              <a:gd name="T33" fmla="*/ 201874 h 634"/>
              <a:gd name="T34" fmla="*/ 26321 w 634"/>
              <a:gd name="T35" fmla="*/ 228190 h 634"/>
              <a:gd name="T36" fmla="*/ 196147 w 634"/>
              <a:gd name="T37" fmla="*/ 228190 h 634"/>
              <a:gd name="T38" fmla="*/ 228237 w 634"/>
              <a:gd name="T39" fmla="*/ 201874 h 634"/>
              <a:gd name="T40" fmla="*/ 228237 w 634"/>
              <a:gd name="T41" fmla="*/ 32084 h 634"/>
              <a:gd name="T42" fmla="*/ 196147 w 634"/>
              <a:gd name="T43" fmla="*/ 0 h 634"/>
              <a:gd name="T44" fmla="*/ 212012 w 634"/>
              <a:gd name="T45" fmla="*/ 201874 h 634"/>
              <a:gd name="T46" fmla="*/ 212012 w 634"/>
              <a:gd name="T47" fmla="*/ 201874 h 634"/>
              <a:gd name="T48" fmla="*/ 196147 w 634"/>
              <a:gd name="T49" fmla="*/ 212328 h 634"/>
              <a:gd name="T50" fmla="*/ 26321 w 634"/>
              <a:gd name="T51" fmla="*/ 212328 h 634"/>
              <a:gd name="T52" fmla="*/ 15865 w 634"/>
              <a:gd name="T53" fmla="*/ 201874 h 634"/>
              <a:gd name="T54" fmla="*/ 15865 w 634"/>
              <a:gd name="T55" fmla="*/ 32084 h 634"/>
              <a:gd name="T56" fmla="*/ 26321 w 634"/>
              <a:gd name="T57" fmla="*/ 16222 h 634"/>
              <a:gd name="T58" fmla="*/ 196147 w 634"/>
              <a:gd name="T59" fmla="*/ 16222 h 634"/>
              <a:gd name="T60" fmla="*/ 212012 w 634"/>
              <a:gd name="T61" fmla="*/ 32084 h 634"/>
              <a:gd name="T62" fmla="*/ 212012 w 634"/>
              <a:gd name="T63" fmla="*/ 201874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4" h="634">
                <a:moveTo>
                  <a:pt x="324" y="221"/>
                </a:moveTo>
                <a:lnTo>
                  <a:pt x="324" y="221"/>
                </a:lnTo>
                <a:cubicBezTo>
                  <a:pt x="324" y="221"/>
                  <a:pt x="324" y="221"/>
                  <a:pt x="309" y="221"/>
                </a:cubicBezTo>
                <a:cubicBezTo>
                  <a:pt x="309" y="221"/>
                  <a:pt x="309" y="221"/>
                  <a:pt x="294" y="221"/>
                </a:cubicBezTo>
                <a:cubicBezTo>
                  <a:pt x="117" y="398"/>
                  <a:pt x="117" y="398"/>
                  <a:pt x="117" y="398"/>
                </a:cubicBezTo>
                <a:cubicBezTo>
                  <a:pt x="117" y="412"/>
                  <a:pt x="117" y="428"/>
                  <a:pt x="117" y="428"/>
                </a:cubicBezTo>
                <a:cubicBezTo>
                  <a:pt x="132" y="442"/>
                  <a:pt x="147" y="442"/>
                  <a:pt x="147" y="428"/>
                </a:cubicBezTo>
                <a:cubicBezTo>
                  <a:pt x="309" y="266"/>
                  <a:pt x="309" y="266"/>
                  <a:pt x="309" y="266"/>
                </a:cubicBezTo>
                <a:cubicBezTo>
                  <a:pt x="471" y="428"/>
                  <a:pt x="471" y="428"/>
                  <a:pt x="471" y="428"/>
                </a:cubicBezTo>
                <a:cubicBezTo>
                  <a:pt x="485" y="442"/>
                  <a:pt x="500" y="442"/>
                  <a:pt x="500" y="428"/>
                </a:cubicBezTo>
                <a:cubicBezTo>
                  <a:pt x="515" y="428"/>
                  <a:pt x="515" y="412"/>
                  <a:pt x="500" y="398"/>
                </a:cubicBezTo>
                <a:lnTo>
                  <a:pt x="324" y="221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8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lnTo>
                  <a:pt x="588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1" name="Freeform 48"/>
          <p:cNvSpPr>
            <a:spLocks noChangeArrowheads="1"/>
          </p:cNvSpPr>
          <p:nvPr/>
        </p:nvSpPr>
        <p:spPr bwMode="auto">
          <a:xfrm>
            <a:off x="7832927" y="2956644"/>
            <a:ext cx="323525" cy="333154"/>
          </a:xfrm>
          <a:custGeom>
            <a:avLst/>
            <a:gdLst>
              <a:gd name="T0" fmla="*/ 79257 w 619"/>
              <a:gd name="T1" fmla="*/ 47945 h 634"/>
              <a:gd name="T2" fmla="*/ 79257 w 619"/>
              <a:gd name="T3" fmla="*/ 47945 h 634"/>
              <a:gd name="T4" fmla="*/ 68498 w 619"/>
              <a:gd name="T5" fmla="*/ 47945 h 634"/>
              <a:gd name="T6" fmla="*/ 68498 w 619"/>
              <a:gd name="T7" fmla="*/ 58399 h 634"/>
              <a:gd name="T8" fmla="*/ 126596 w 619"/>
              <a:gd name="T9" fmla="*/ 116798 h 634"/>
              <a:gd name="T10" fmla="*/ 68498 w 619"/>
              <a:gd name="T11" fmla="*/ 175198 h 634"/>
              <a:gd name="T12" fmla="*/ 68498 w 619"/>
              <a:gd name="T13" fmla="*/ 186012 h 634"/>
              <a:gd name="T14" fmla="*/ 79257 w 619"/>
              <a:gd name="T15" fmla="*/ 186012 h 634"/>
              <a:gd name="T16" fmla="*/ 142734 w 619"/>
              <a:gd name="T17" fmla="*/ 122206 h 634"/>
              <a:gd name="T18" fmla="*/ 147755 w 619"/>
              <a:gd name="T19" fmla="*/ 116798 h 634"/>
              <a:gd name="T20" fmla="*/ 142734 w 619"/>
              <a:gd name="T21" fmla="*/ 111752 h 634"/>
              <a:gd name="T22" fmla="*/ 79257 w 619"/>
              <a:gd name="T23" fmla="*/ 47945 h 634"/>
              <a:gd name="T24" fmla="*/ 195452 w 619"/>
              <a:gd name="T25" fmla="*/ 0 h 634"/>
              <a:gd name="T26" fmla="*/ 195452 w 619"/>
              <a:gd name="T27" fmla="*/ 0 h 634"/>
              <a:gd name="T28" fmla="*/ 26180 w 619"/>
              <a:gd name="T29" fmla="*/ 0 h 634"/>
              <a:gd name="T30" fmla="*/ 0 w 619"/>
              <a:gd name="T31" fmla="*/ 32084 h 634"/>
              <a:gd name="T32" fmla="*/ 0 w 619"/>
              <a:gd name="T33" fmla="*/ 201874 h 634"/>
              <a:gd name="T34" fmla="*/ 26180 w 619"/>
              <a:gd name="T35" fmla="*/ 228190 h 634"/>
              <a:gd name="T36" fmla="*/ 195452 w 619"/>
              <a:gd name="T37" fmla="*/ 228190 h 634"/>
              <a:gd name="T38" fmla="*/ 221632 w 619"/>
              <a:gd name="T39" fmla="*/ 201874 h 634"/>
              <a:gd name="T40" fmla="*/ 221632 w 619"/>
              <a:gd name="T41" fmla="*/ 32084 h 634"/>
              <a:gd name="T42" fmla="*/ 195452 w 619"/>
              <a:gd name="T43" fmla="*/ 0 h 634"/>
              <a:gd name="T44" fmla="*/ 211232 w 619"/>
              <a:gd name="T45" fmla="*/ 201874 h 634"/>
              <a:gd name="T46" fmla="*/ 211232 w 619"/>
              <a:gd name="T47" fmla="*/ 201874 h 634"/>
              <a:gd name="T48" fmla="*/ 195452 w 619"/>
              <a:gd name="T49" fmla="*/ 212328 h 634"/>
              <a:gd name="T50" fmla="*/ 26180 w 619"/>
              <a:gd name="T51" fmla="*/ 212328 h 634"/>
              <a:gd name="T52" fmla="*/ 10400 w 619"/>
              <a:gd name="T53" fmla="*/ 201874 h 634"/>
              <a:gd name="T54" fmla="*/ 10400 w 619"/>
              <a:gd name="T55" fmla="*/ 32084 h 634"/>
              <a:gd name="T56" fmla="*/ 26180 w 619"/>
              <a:gd name="T57" fmla="*/ 16222 h 634"/>
              <a:gd name="T58" fmla="*/ 195452 w 619"/>
              <a:gd name="T59" fmla="*/ 16222 h 634"/>
              <a:gd name="T60" fmla="*/ 211232 w 619"/>
              <a:gd name="T61" fmla="*/ 32084 h 634"/>
              <a:gd name="T62" fmla="*/ 211232 w 619"/>
              <a:gd name="T63" fmla="*/ 201874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19" h="634">
                <a:moveTo>
                  <a:pt x="221" y="133"/>
                </a:moveTo>
                <a:lnTo>
                  <a:pt x="221" y="133"/>
                </a:lnTo>
                <a:cubicBezTo>
                  <a:pt x="221" y="118"/>
                  <a:pt x="206" y="118"/>
                  <a:pt x="191" y="133"/>
                </a:cubicBezTo>
                <a:cubicBezTo>
                  <a:pt x="191" y="133"/>
                  <a:pt x="191" y="148"/>
                  <a:pt x="191" y="162"/>
                </a:cubicBezTo>
                <a:cubicBezTo>
                  <a:pt x="353" y="324"/>
                  <a:pt x="353" y="324"/>
                  <a:pt x="353" y="324"/>
                </a:cubicBezTo>
                <a:cubicBezTo>
                  <a:pt x="191" y="486"/>
                  <a:pt x="191" y="486"/>
                  <a:pt x="191" y="486"/>
                </a:cubicBezTo>
                <a:cubicBezTo>
                  <a:pt x="191" y="486"/>
                  <a:pt x="191" y="501"/>
                  <a:pt x="191" y="516"/>
                </a:cubicBezTo>
                <a:cubicBezTo>
                  <a:pt x="206" y="516"/>
                  <a:pt x="221" y="516"/>
                  <a:pt x="221" y="516"/>
                </a:cubicBezTo>
                <a:cubicBezTo>
                  <a:pt x="398" y="339"/>
                  <a:pt x="398" y="339"/>
                  <a:pt x="398" y="339"/>
                </a:cubicBezTo>
                <a:cubicBezTo>
                  <a:pt x="412" y="324"/>
                  <a:pt x="412" y="324"/>
                  <a:pt x="412" y="324"/>
                </a:cubicBezTo>
                <a:cubicBezTo>
                  <a:pt x="412" y="310"/>
                  <a:pt x="412" y="310"/>
                  <a:pt x="398" y="310"/>
                </a:cubicBezTo>
                <a:lnTo>
                  <a:pt x="221" y="133"/>
                </a:ln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3" y="45"/>
                </a:cubicBezTo>
                <a:cubicBezTo>
                  <a:pt x="545" y="45"/>
                  <a:pt x="545" y="45"/>
                  <a:pt x="545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2" name="Freeform 49"/>
          <p:cNvSpPr>
            <a:spLocks noChangeArrowheads="1"/>
          </p:cNvSpPr>
          <p:nvPr/>
        </p:nvSpPr>
        <p:spPr bwMode="auto">
          <a:xfrm>
            <a:off x="7291792" y="2956644"/>
            <a:ext cx="333154" cy="333154"/>
          </a:xfrm>
          <a:custGeom>
            <a:avLst/>
            <a:gdLst>
              <a:gd name="T0" fmla="*/ 153960 w 634"/>
              <a:gd name="T1" fmla="*/ 47945 h 634"/>
              <a:gd name="T2" fmla="*/ 153960 w 634"/>
              <a:gd name="T3" fmla="*/ 47945 h 634"/>
              <a:gd name="T4" fmla="*/ 143504 w 634"/>
              <a:gd name="T5" fmla="*/ 47945 h 634"/>
              <a:gd name="T6" fmla="*/ 79684 w 634"/>
              <a:gd name="T7" fmla="*/ 111752 h 634"/>
              <a:gd name="T8" fmla="*/ 79684 w 634"/>
              <a:gd name="T9" fmla="*/ 116798 h 634"/>
              <a:gd name="T10" fmla="*/ 79684 w 634"/>
              <a:gd name="T11" fmla="*/ 122206 h 634"/>
              <a:gd name="T12" fmla="*/ 143504 w 634"/>
              <a:gd name="T13" fmla="*/ 186012 h 634"/>
              <a:gd name="T14" fmla="*/ 153960 w 634"/>
              <a:gd name="T15" fmla="*/ 186012 h 634"/>
              <a:gd name="T16" fmla="*/ 153960 w 634"/>
              <a:gd name="T17" fmla="*/ 175198 h 634"/>
              <a:gd name="T18" fmla="*/ 95549 w 634"/>
              <a:gd name="T19" fmla="*/ 116798 h 634"/>
              <a:gd name="T20" fmla="*/ 153960 w 634"/>
              <a:gd name="T21" fmla="*/ 58399 h 634"/>
              <a:gd name="T22" fmla="*/ 153960 w 634"/>
              <a:gd name="T23" fmla="*/ 47945 h 634"/>
              <a:gd name="T24" fmla="*/ 201915 w 634"/>
              <a:gd name="T25" fmla="*/ 0 h 634"/>
              <a:gd name="T26" fmla="*/ 201915 w 634"/>
              <a:gd name="T27" fmla="*/ 0 h 634"/>
              <a:gd name="T28" fmla="*/ 32090 w 634"/>
              <a:gd name="T29" fmla="*/ 0 h 634"/>
              <a:gd name="T30" fmla="*/ 0 w 634"/>
              <a:gd name="T31" fmla="*/ 32084 h 634"/>
              <a:gd name="T32" fmla="*/ 0 w 634"/>
              <a:gd name="T33" fmla="*/ 201874 h 634"/>
              <a:gd name="T34" fmla="*/ 32090 w 634"/>
              <a:gd name="T35" fmla="*/ 228190 h 634"/>
              <a:gd name="T36" fmla="*/ 201915 w 634"/>
              <a:gd name="T37" fmla="*/ 228190 h 634"/>
              <a:gd name="T38" fmla="*/ 228236 w 634"/>
              <a:gd name="T39" fmla="*/ 201874 h 634"/>
              <a:gd name="T40" fmla="*/ 228236 w 634"/>
              <a:gd name="T41" fmla="*/ 32084 h 634"/>
              <a:gd name="T42" fmla="*/ 201915 w 634"/>
              <a:gd name="T43" fmla="*/ 0 h 634"/>
              <a:gd name="T44" fmla="*/ 212372 w 634"/>
              <a:gd name="T45" fmla="*/ 201874 h 634"/>
              <a:gd name="T46" fmla="*/ 212372 w 634"/>
              <a:gd name="T47" fmla="*/ 201874 h 634"/>
              <a:gd name="T48" fmla="*/ 201915 w 634"/>
              <a:gd name="T49" fmla="*/ 212328 h 634"/>
              <a:gd name="T50" fmla="*/ 32090 w 634"/>
              <a:gd name="T51" fmla="*/ 212328 h 634"/>
              <a:gd name="T52" fmla="*/ 15865 w 634"/>
              <a:gd name="T53" fmla="*/ 201874 h 634"/>
              <a:gd name="T54" fmla="*/ 15865 w 634"/>
              <a:gd name="T55" fmla="*/ 32084 h 634"/>
              <a:gd name="T56" fmla="*/ 32090 w 634"/>
              <a:gd name="T57" fmla="*/ 16222 h 634"/>
              <a:gd name="T58" fmla="*/ 201915 w 634"/>
              <a:gd name="T59" fmla="*/ 16222 h 634"/>
              <a:gd name="T60" fmla="*/ 212372 w 634"/>
              <a:gd name="T61" fmla="*/ 32084 h 634"/>
              <a:gd name="T62" fmla="*/ 212372 w 634"/>
              <a:gd name="T63" fmla="*/ 201874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4" h="634">
                <a:moveTo>
                  <a:pt x="427" y="133"/>
                </a:moveTo>
                <a:lnTo>
                  <a:pt x="427" y="133"/>
                </a:lnTo>
                <a:cubicBezTo>
                  <a:pt x="427" y="118"/>
                  <a:pt x="412" y="118"/>
                  <a:pt x="398" y="133"/>
                </a:cubicBezTo>
                <a:cubicBezTo>
                  <a:pt x="221" y="310"/>
                  <a:pt x="221" y="310"/>
                  <a:pt x="221" y="310"/>
                </a:cubicBezTo>
                <a:cubicBezTo>
                  <a:pt x="221" y="310"/>
                  <a:pt x="221" y="310"/>
                  <a:pt x="221" y="324"/>
                </a:cubicBezTo>
                <a:cubicBezTo>
                  <a:pt x="221" y="324"/>
                  <a:pt x="221" y="324"/>
                  <a:pt x="221" y="339"/>
                </a:cubicBezTo>
                <a:cubicBezTo>
                  <a:pt x="398" y="516"/>
                  <a:pt x="398" y="516"/>
                  <a:pt x="398" y="516"/>
                </a:cubicBezTo>
                <a:cubicBezTo>
                  <a:pt x="412" y="516"/>
                  <a:pt x="427" y="516"/>
                  <a:pt x="427" y="516"/>
                </a:cubicBezTo>
                <a:cubicBezTo>
                  <a:pt x="442" y="501"/>
                  <a:pt x="442" y="486"/>
                  <a:pt x="427" y="486"/>
                </a:cubicBezTo>
                <a:cubicBezTo>
                  <a:pt x="265" y="324"/>
                  <a:pt x="265" y="324"/>
                  <a:pt x="265" y="324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42" y="148"/>
                  <a:pt x="442" y="133"/>
                  <a:pt x="427" y="133"/>
                </a:cubicBez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4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604" y="0"/>
                  <a:pt x="560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74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4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" name="Freeform 50"/>
          <p:cNvSpPr>
            <a:spLocks noChangeArrowheads="1"/>
          </p:cNvSpPr>
          <p:nvPr/>
        </p:nvSpPr>
        <p:spPr bwMode="auto">
          <a:xfrm>
            <a:off x="6760286" y="2956644"/>
            <a:ext cx="333154" cy="333154"/>
          </a:xfrm>
          <a:custGeom>
            <a:avLst/>
            <a:gdLst>
              <a:gd name="T0" fmla="*/ 84732 w 634"/>
              <a:gd name="T1" fmla="*/ 58399 h 634"/>
              <a:gd name="T2" fmla="*/ 84732 w 634"/>
              <a:gd name="T3" fmla="*/ 42538 h 634"/>
              <a:gd name="T4" fmla="*/ 42186 w 634"/>
              <a:gd name="T5" fmla="*/ 47945 h 634"/>
              <a:gd name="T6" fmla="*/ 42186 w 634"/>
              <a:gd name="T7" fmla="*/ 85075 h 634"/>
              <a:gd name="T8" fmla="*/ 58411 w 634"/>
              <a:gd name="T9" fmla="*/ 85075 h 634"/>
              <a:gd name="T10" fmla="*/ 90141 w 634"/>
              <a:gd name="T11" fmla="*/ 100937 h 634"/>
              <a:gd name="T12" fmla="*/ 63459 w 634"/>
              <a:gd name="T13" fmla="*/ 58399 h 634"/>
              <a:gd name="T14" fmla="*/ 174873 w 634"/>
              <a:gd name="T15" fmla="*/ 138067 h 634"/>
              <a:gd name="T16" fmla="*/ 169825 w 634"/>
              <a:gd name="T17" fmla="*/ 143475 h 634"/>
              <a:gd name="T18" fmla="*/ 138096 w 634"/>
              <a:gd name="T19" fmla="*/ 127613 h 634"/>
              <a:gd name="T20" fmla="*/ 159008 w 634"/>
              <a:gd name="T21" fmla="*/ 169790 h 634"/>
              <a:gd name="T22" fmla="*/ 132327 w 634"/>
              <a:gd name="T23" fmla="*/ 180605 h 634"/>
              <a:gd name="T24" fmla="*/ 174873 w 634"/>
              <a:gd name="T25" fmla="*/ 186012 h 634"/>
              <a:gd name="T26" fmla="*/ 185690 w 634"/>
              <a:gd name="T27" fmla="*/ 180605 h 634"/>
              <a:gd name="T28" fmla="*/ 174873 w 634"/>
              <a:gd name="T29" fmla="*/ 138067 h 634"/>
              <a:gd name="T30" fmla="*/ 90141 w 634"/>
              <a:gd name="T31" fmla="*/ 127613 h 634"/>
              <a:gd name="T32" fmla="*/ 58411 w 634"/>
              <a:gd name="T33" fmla="*/ 143475 h 634"/>
              <a:gd name="T34" fmla="*/ 42186 w 634"/>
              <a:gd name="T35" fmla="*/ 143475 h 634"/>
              <a:gd name="T36" fmla="*/ 42186 w 634"/>
              <a:gd name="T37" fmla="*/ 186012 h 634"/>
              <a:gd name="T38" fmla="*/ 84732 w 634"/>
              <a:gd name="T39" fmla="*/ 186012 h 634"/>
              <a:gd name="T40" fmla="*/ 84732 w 634"/>
              <a:gd name="T41" fmla="*/ 169790 h 634"/>
              <a:gd name="T42" fmla="*/ 100597 w 634"/>
              <a:gd name="T43" fmla="*/ 138067 h 634"/>
              <a:gd name="T44" fmla="*/ 196146 w 634"/>
              <a:gd name="T45" fmla="*/ 0 h 634"/>
              <a:gd name="T46" fmla="*/ 26321 w 634"/>
              <a:gd name="T47" fmla="*/ 0 h 634"/>
              <a:gd name="T48" fmla="*/ 0 w 634"/>
              <a:gd name="T49" fmla="*/ 201874 h 634"/>
              <a:gd name="T50" fmla="*/ 196146 w 634"/>
              <a:gd name="T51" fmla="*/ 228190 h 634"/>
              <a:gd name="T52" fmla="*/ 228236 w 634"/>
              <a:gd name="T53" fmla="*/ 32084 h 634"/>
              <a:gd name="T54" fmla="*/ 212011 w 634"/>
              <a:gd name="T55" fmla="*/ 201874 h 634"/>
              <a:gd name="T56" fmla="*/ 196146 w 634"/>
              <a:gd name="T57" fmla="*/ 212328 h 634"/>
              <a:gd name="T58" fmla="*/ 15865 w 634"/>
              <a:gd name="T59" fmla="*/ 201874 h 634"/>
              <a:gd name="T60" fmla="*/ 26321 w 634"/>
              <a:gd name="T61" fmla="*/ 16222 h 634"/>
              <a:gd name="T62" fmla="*/ 212011 w 634"/>
              <a:gd name="T63" fmla="*/ 32084 h 634"/>
              <a:gd name="T64" fmla="*/ 174873 w 634"/>
              <a:gd name="T65" fmla="*/ 42538 h 634"/>
              <a:gd name="T66" fmla="*/ 143144 w 634"/>
              <a:gd name="T67" fmla="*/ 42538 h 634"/>
              <a:gd name="T68" fmla="*/ 143144 w 634"/>
              <a:gd name="T69" fmla="*/ 58399 h 634"/>
              <a:gd name="T70" fmla="*/ 127279 w 634"/>
              <a:gd name="T71" fmla="*/ 90483 h 634"/>
              <a:gd name="T72" fmla="*/ 169825 w 634"/>
              <a:gd name="T73" fmla="*/ 69214 h 634"/>
              <a:gd name="T74" fmla="*/ 174873 w 634"/>
              <a:gd name="T75" fmla="*/ 95890 h 634"/>
              <a:gd name="T76" fmla="*/ 185690 w 634"/>
              <a:gd name="T77" fmla="*/ 53352 h 634"/>
              <a:gd name="T78" fmla="*/ 174873 w 634"/>
              <a:gd name="T79" fmla="*/ 42538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235" y="162"/>
                </a:moveTo>
                <a:lnTo>
                  <a:pt x="235" y="162"/>
                </a:lnTo>
                <a:cubicBezTo>
                  <a:pt x="250" y="162"/>
                  <a:pt x="250" y="148"/>
                  <a:pt x="250" y="148"/>
                </a:cubicBezTo>
                <a:cubicBezTo>
                  <a:pt x="250" y="133"/>
                  <a:pt x="250" y="118"/>
                  <a:pt x="235" y="11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18"/>
                  <a:pt x="132" y="118"/>
                  <a:pt x="117" y="133"/>
                </a:cubicBezTo>
                <a:cubicBezTo>
                  <a:pt x="117" y="133"/>
                  <a:pt x="117" y="133"/>
                  <a:pt x="117" y="148"/>
                </a:cubicBezTo>
                <a:cubicBezTo>
                  <a:pt x="117" y="236"/>
                  <a:pt x="117" y="236"/>
                  <a:pt x="117" y="236"/>
                </a:cubicBezTo>
                <a:cubicBezTo>
                  <a:pt x="117" y="251"/>
                  <a:pt x="132" y="266"/>
                  <a:pt x="132" y="266"/>
                </a:cubicBezTo>
                <a:cubicBezTo>
                  <a:pt x="147" y="266"/>
                  <a:pt x="162" y="251"/>
                  <a:pt x="162" y="236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250" y="280"/>
                  <a:pt x="250" y="280"/>
                  <a:pt x="250" y="280"/>
                </a:cubicBezTo>
                <a:cubicBezTo>
                  <a:pt x="279" y="251"/>
                  <a:pt x="279" y="251"/>
                  <a:pt x="279" y="251"/>
                </a:cubicBezTo>
                <a:cubicBezTo>
                  <a:pt x="176" y="162"/>
                  <a:pt x="176" y="162"/>
                  <a:pt x="176" y="162"/>
                </a:cubicBezTo>
                <a:lnTo>
                  <a:pt x="235" y="162"/>
                </a:lnTo>
                <a:close/>
                <a:moveTo>
                  <a:pt x="485" y="383"/>
                </a:moveTo>
                <a:lnTo>
                  <a:pt x="485" y="383"/>
                </a:lnTo>
                <a:cubicBezTo>
                  <a:pt x="485" y="383"/>
                  <a:pt x="471" y="383"/>
                  <a:pt x="471" y="398"/>
                </a:cubicBezTo>
                <a:cubicBezTo>
                  <a:pt x="471" y="442"/>
                  <a:pt x="471" y="442"/>
                  <a:pt x="471" y="442"/>
                </a:cubicBezTo>
                <a:cubicBezTo>
                  <a:pt x="383" y="354"/>
                  <a:pt x="383" y="354"/>
                  <a:pt x="383" y="354"/>
                </a:cubicBezTo>
                <a:cubicBezTo>
                  <a:pt x="353" y="383"/>
                  <a:pt x="353" y="383"/>
                  <a:pt x="353" y="383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397" y="471"/>
                  <a:pt x="397" y="471"/>
                  <a:pt x="397" y="471"/>
                </a:cubicBezTo>
                <a:cubicBezTo>
                  <a:pt x="383" y="471"/>
                  <a:pt x="367" y="486"/>
                  <a:pt x="367" y="501"/>
                </a:cubicBezTo>
                <a:cubicBezTo>
                  <a:pt x="367" y="501"/>
                  <a:pt x="383" y="516"/>
                  <a:pt x="397" y="516"/>
                </a:cubicBezTo>
                <a:cubicBezTo>
                  <a:pt x="485" y="516"/>
                  <a:pt x="485" y="516"/>
                  <a:pt x="485" y="516"/>
                </a:cubicBezTo>
                <a:cubicBezTo>
                  <a:pt x="500" y="516"/>
                  <a:pt x="500" y="516"/>
                  <a:pt x="500" y="516"/>
                </a:cubicBezTo>
                <a:cubicBezTo>
                  <a:pt x="515" y="501"/>
                  <a:pt x="515" y="501"/>
                  <a:pt x="515" y="501"/>
                </a:cubicBezTo>
                <a:cubicBezTo>
                  <a:pt x="515" y="398"/>
                  <a:pt x="515" y="398"/>
                  <a:pt x="515" y="398"/>
                </a:cubicBezTo>
                <a:cubicBezTo>
                  <a:pt x="515" y="383"/>
                  <a:pt x="500" y="383"/>
                  <a:pt x="485" y="383"/>
                </a:cubicBezTo>
                <a:close/>
                <a:moveTo>
                  <a:pt x="250" y="354"/>
                </a:moveTo>
                <a:lnTo>
                  <a:pt x="250" y="354"/>
                </a:lnTo>
                <a:cubicBezTo>
                  <a:pt x="162" y="442"/>
                  <a:pt x="162" y="442"/>
                  <a:pt x="162" y="442"/>
                </a:cubicBezTo>
                <a:cubicBezTo>
                  <a:pt x="162" y="398"/>
                  <a:pt x="162" y="398"/>
                  <a:pt x="162" y="398"/>
                </a:cubicBezTo>
                <a:cubicBezTo>
                  <a:pt x="162" y="383"/>
                  <a:pt x="147" y="383"/>
                  <a:pt x="132" y="383"/>
                </a:cubicBezTo>
                <a:cubicBezTo>
                  <a:pt x="132" y="383"/>
                  <a:pt x="117" y="383"/>
                  <a:pt x="117" y="398"/>
                </a:cubicBezTo>
                <a:cubicBezTo>
                  <a:pt x="117" y="501"/>
                  <a:pt x="117" y="501"/>
                  <a:pt x="117" y="501"/>
                </a:cubicBezTo>
                <a:cubicBezTo>
                  <a:pt x="117" y="501"/>
                  <a:pt x="117" y="501"/>
                  <a:pt x="117" y="516"/>
                </a:cubicBezTo>
                <a:cubicBezTo>
                  <a:pt x="132" y="516"/>
                  <a:pt x="132" y="516"/>
                  <a:pt x="132" y="516"/>
                </a:cubicBezTo>
                <a:cubicBezTo>
                  <a:pt x="235" y="516"/>
                  <a:pt x="235" y="516"/>
                  <a:pt x="235" y="516"/>
                </a:cubicBezTo>
                <a:cubicBezTo>
                  <a:pt x="250" y="516"/>
                  <a:pt x="250" y="501"/>
                  <a:pt x="250" y="501"/>
                </a:cubicBezTo>
                <a:cubicBezTo>
                  <a:pt x="250" y="486"/>
                  <a:pt x="250" y="471"/>
                  <a:pt x="235" y="471"/>
                </a:cubicBezTo>
                <a:cubicBezTo>
                  <a:pt x="176" y="471"/>
                  <a:pt x="176" y="471"/>
                  <a:pt x="176" y="471"/>
                </a:cubicBezTo>
                <a:cubicBezTo>
                  <a:pt x="279" y="383"/>
                  <a:pt x="279" y="383"/>
                  <a:pt x="279" y="383"/>
                </a:cubicBezTo>
                <a:lnTo>
                  <a:pt x="250" y="354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9"/>
                  <a:pt x="633" y="89"/>
                  <a:pt x="633" y="89"/>
                </a:cubicBezTo>
                <a:cubicBezTo>
                  <a:pt x="633" y="45"/>
                  <a:pt x="588" y="0"/>
                  <a:pt x="544" y="0"/>
                </a:cubicBez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5"/>
                  <a:pt x="44" y="560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8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89"/>
                </a:cubicBezTo>
                <a:lnTo>
                  <a:pt x="588" y="560"/>
                </a:lnTo>
                <a:close/>
                <a:moveTo>
                  <a:pt x="485" y="118"/>
                </a:moveTo>
                <a:lnTo>
                  <a:pt x="485" y="118"/>
                </a:lnTo>
                <a:cubicBezTo>
                  <a:pt x="397" y="118"/>
                  <a:pt x="397" y="118"/>
                  <a:pt x="397" y="118"/>
                </a:cubicBezTo>
                <a:cubicBezTo>
                  <a:pt x="383" y="118"/>
                  <a:pt x="367" y="133"/>
                  <a:pt x="367" y="148"/>
                </a:cubicBezTo>
                <a:cubicBezTo>
                  <a:pt x="367" y="148"/>
                  <a:pt x="383" y="162"/>
                  <a:pt x="397" y="162"/>
                </a:cubicBezTo>
                <a:cubicBezTo>
                  <a:pt x="441" y="162"/>
                  <a:pt x="441" y="162"/>
                  <a:pt x="441" y="162"/>
                </a:cubicBezTo>
                <a:cubicBezTo>
                  <a:pt x="353" y="251"/>
                  <a:pt x="353" y="251"/>
                  <a:pt x="353" y="251"/>
                </a:cubicBezTo>
                <a:cubicBezTo>
                  <a:pt x="383" y="280"/>
                  <a:pt x="383" y="280"/>
                  <a:pt x="383" y="280"/>
                </a:cubicBezTo>
                <a:cubicBezTo>
                  <a:pt x="471" y="192"/>
                  <a:pt x="471" y="192"/>
                  <a:pt x="471" y="192"/>
                </a:cubicBezTo>
                <a:cubicBezTo>
                  <a:pt x="471" y="236"/>
                  <a:pt x="471" y="236"/>
                  <a:pt x="471" y="236"/>
                </a:cubicBezTo>
                <a:cubicBezTo>
                  <a:pt x="471" y="251"/>
                  <a:pt x="485" y="266"/>
                  <a:pt x="485" y="266"/>
                </a:cubicBezTo>
                <a:cubicBezTo>
                  <a:pt x="500" y="266"/>
                  <a:pt x="515" y="251"/>
                  <a:pt x="515" y="236"/>
                </a:cubicBezTo>
                <a:cubicBezTo>
                  <a:pt x="515" y="148"/>
                  <a:pt x="515" y="148"/>
                  <a:pt x="515" y="148"/>
                </a:cubicBezTo>
                <a:cubicBezTo>
                  <a:pt x="515" y="133"/>
                  <a:pt x="515" y="133"/>
                  <a:pt x="500" y="133"/>
                </a:cubicBezTo>
                <a:cubicBezTo>
                  <a:pt x="500" y="118"/>
                  <a:pt x="500" y="118"/>
                  <a:pt x="485" y="1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4" name="Freeform 51"/>
          <p:cNvSpPr>
            <a:spLocks noChangeArrowheads="1"/>
          </p:cNvSpPr>
          <p:nvPr/>
        </p:nvSpPr>
        <p:spPr bwMode="auto">
          <a:xfrm>
            <a:off x="6224929" y="2956644"/>
            <a:ext cx="323525" cy="333154"/>
          </a:xfrm>
          <a:custGeom>
            <a:avLst/>
            <a:gdLst>
              <a:gd name="T0" fmla="*/ 95037 w 619"/>
              <a:gd name="T1" fmla="*/ 122206 h 634"/>
              <a:gd name="T2" fmla="*/ 95037 w 619"/>
              <a:gd name="T3" fmla="*/ 122206 h 634"/>
              <a:gd name="T4" fmla="*/ 31559 w 619"/>
              <a:gd name="T5" fmla="*/ 122206 h 634"/>
              <a:gd name="T6" fmla="*/ 26180 w 619"/>
              <a:gd name="T7" fmla="*/ 127613 h 634"/>
              <a:gd name="T8" fmla="*/ 31559 w 619"/>
              <a:gd name="T9" fmla="*/ 138067 h 634"/>
              <a:gd name="T10" fmla="*/ 79257 w 619"/>
              <a:gd name="T11" fmla="*/ 138067 h 634"/>
              <a:gd name="T12" fmla="*/ 31559 w 619"/>
              <a:gd name="T13" fmla="*/ 186012 h 634"/>
              <a:gd name="T14" fmla="*/ 42318 w 619"/>
              <a:gd name="T15" fmla="*/ 196466 h 634"/>
              <a:gd name="T16" fmla="*/ 89657 w 619"/>
              <a:gd name="T17" fmla="*/ 148521 h 634"/>
              <a:gd name="T18" fmla="*/ 89657 w 619"/>
              <a:gd name="T19" fmla="*/ 191059 h 634"/>
              <a:gd name="T20" fmla="*/ 95037 w 619"/>
              <a:gd name="T21" fmla="*/ 201874 h 634"/>
              <a:gd name="T22" fmla="*/ 105437 w 619"/>
              <a:gd name="T23" fmla="*/ 191059 h 634"/>
              <a:gd name="T24" fmla="*/ 105437 w 619"/>
              <a:gd name="T25" fmla="*/ 127613 h 634"/>
              <a:gd name="T26" fmla="*/ 100416 w 619"/>
              <a:gd name="T27" fmla="*/ 122206 h 634"/>
              <a:gd name="T28" fmla="*/ 95037 w 619"/>
              <a:gd name="T29" fmla="*/ 122206 h 634"/>
              <a:gd name="T30" fmla="*/ 190073 w 619"/>
              <a:gd name="T31" fmla="*/ 95890 h 634"/>
              <a:gd name="T32" fmla="*/ 190073 w 619"/>
              <a:gd name="T33" fmla="*/ 95890 h 634"/>
              <a:gd name="T34" fmla="*/ 142375 w 619"/>
              <a:gd name="T35" fmla="*/ 95890 h 634"/>
              <a:gd name="T36" fmla="*/ 190073 w 619"/>
              <a:gd name="T37" fmla="*/ 47945 h 634"/>
              <a:gd name="T38" fmla="*/ 179314 w 619"/>
              <a:gd name="T39" fmla="*/ 37130 h 634"/>
              <a:gd name="T40" fmla="*/ 131975 w 619"/>
              <a:gd name="T41" fmla="*/ 85075 h 634"/>
              <a:gd name="T42" fmla="*/ 131975 w 619"/>
              <a:gd name="T43" fmla="*/ 37130 h 634"/>
              <a:gd name="T44" fmla="*/ 126596 w 619"/>
              <a:gd name="T45" fmla="*/ 32084 h 634"/>
              <a:gd name="T46" fmla="*/ 116196 w 619"/>
              <a:gd name="T47" fmla="*/ 37130 h 634"/>
              <a:gd name="T48" fmla="*/ 116196 w 619"/>
              <a:gd name="T49" fmla="*/ 100937 h 634"/>
              <a:gd name="T50" fmla="*/ 121575 w 619"/>
              <a:gd name="T51" fmla="*/ 106344 h 634"/>
              <a:gd name="T52" fmla="*/ 126596 w 619"/>
              <a:gd name="T53" fmla="*/ 106344 h 634"/>
              <a:gd name="T54" fmla="*/ 190073 w 619"/>
              <a:gd name="T55" fmla="*/ 106344 h 634"/>
              <a:gd name="T56" fmla="*/ 195094 w 619"/>
              <a:gd name="T57" fmla="*/ 100937 h 634"/>
              <a:gd name="T58" fmla="*/ 190073 w 619"/>
              <a:gd name="T59" fmla="*/ 95890 h 634"/>
              <a:gd name="T60" fmla="*/ 195094 w 619"/>
              <a:gd name="T61" fmla="*/ 0 h 634"/>
              <a:gd name="T62" fmla="*/ 195094 w 619"/>
              <a:gd name="T63" fmla="*/ 0 h 634"/>
              <a:gd name="T64" fmla="*/ 26180 w 619"/>
              <a:gd name="T65" fmla="*/ 0 h 634"/>
              <a:gd name="T66" fmla="*/ 0 w 619"/>
              <a:gd name="T67" fmla="*/ 32084 h 634"/>
              <a:gd name="T68" fmla="*/ 0 w 619"/>
              <a:gd name="T69" fmla="*/ 201874 h 634"/>
              <a:gd name="T70" fmla="*/ 26180 w 619"/>
              <a:gd name="T71" fmla="*/ 228190 h 634"/>
              <a:gd name="T72" fmla="*/ 195094 w 619"/>
              <a:gd name="T73" fmla="*/ 228190 h 634"/>
              <a:gd name="T74" fmla="*/ 221632 w 619"/>
              <a:gd name="T75" fmla="*/ 201874 h 634"/>
              <a:gd name="T76" fmla="*/ 221632 w 619"/>
              <a:gd name="T77" fmla="*/ 32084 h 634"/>
              <a:gd name="T78" fmla="*/ 195094 w 619"/>
              <a:gd name="T79" fmla="*/ 0 h 634"/>
              <a:gd name="T80" fmla="*/ 211232 w 619"/>
              <a:gd name="T81" fmla="*/ 201874 h 634"/>
              <a:gd name="T82" fmla="*/ 211232 w 619"/>
              <a:gd name="T83" fmla="*/ 201874 h 634"/>
              <a:gd name="T84" fmla="*/ 195094 w 619"/>
              <a:gd name="T85" fmla="*/ 212328 h 634"/>
              <a:gd name="T86" fmla="*/ 26180 w 619"/>
              <a:gd name="T87" fmla="*/ 212328 h 634"/>
              <a:gd name="T88" fmla="*/ 10400 w 619"/>
              <a:gd name="T89" fmla="*/ 201874 h 634"/>
              <a:gd name="T90" fmla="*/ 10400 w 619"/>
              <a:gd name="T91" fmla="*/ 32084 h 634"/>
              <a:gd name="T92" fmla="*/ 26180 w 619"/>
              <a:gd name="T93" fmla="*/ 16222 h 634"/>
              <a:gd name="T94" fmla="*/ 195094 w 619"/>
              <a:gd name="T95" fmla="*/ 16222 h 634"/>
              <a:gd name="T96" fmla="*/ 211232 w 619"/>
              <a:gd name="T97" fmla="*/ 32084 h 634"/>
              <a:gd name="T98" fmla="*/ 211232 w 619"/>
              <a:gd name="T99" fmla="*/ 201874 h 63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9" h="634">
                <a:moveTo>
                  <a:pt x="265" y="339"/>
                </a:moveTo>
                <a:lnTo>
                  <a:pt x="265" y="339"/>
                </a:lnTo>
                <a:cubicBezTo>
                  <a:pt x="88" y="339"/>
                  <a:pt x="88" y="339"/>
                  <a:pt x="88" y="339"/>
                </a:cubicBezTo>
                <a:lnTo>
                  <a:pt x="73" y="354"/>
                </a:lnTo>
                <a:cubicBezTo>
                  <a:pt x="73" y="369"/>
                  <a:pt x="88" y="383"/>
                  <a:pt x="88" y="383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88" y="516"/>
                  <a:pt x="88" y="516"/>
                  <a:pt x="88" y="516"/>
                </a:cubicBezTo>
                <a:cubicBezTo>
                  <a:pt x="118" y="545"/>
                  <a:pt x="118" y="545"/>
                  <a:pt x="118" y="545"/>
                </a:cubicBezTo>
                <a:cubicBezTo>
                  <a:pt x="250" y="412"/>
                  <a:pt x="250" y="412"/>
                  <a:pt x="250" y="412"/>
                </a:cubicBezTo>
                <a:cubicBezTo>
                  <a:pt x="250" y="530"/>
                  <a:pt x="250" y="530"/>
                  <a:pt x="250" y="530"/>
                </a:cubicBezTo>
                <a:cubicBezTo>
                  <a:pt x="250" y="545"/>
                  <a:pt x="265" y="560"/>
                  <a:pt x="265" y="560"/>
                </a:cubicBezTo>
                <a:cubicBezTo>
                  <a:pt x="280" y="560"/>
                  <a:pt x="294" y="545"/>
                  <a:pt x="294" y="530"/>
                </a:cubicBezTo>
                <a:cubicBezTo>
                  <a:pt x="294" y="354"/>
                  <a:pt x="294" y="354"/>
                  <a:pt x="294" y="354"/>
                </a:cubicBezTo>
                <a:cubicBezTo>
                  <a:pt x="294" y="354"/>
                  <a:pt x="294" y="354"/>
                  <a:pt x="280" y="339"/>
                </a:cubicBezTo>
                <a:cubicBezTo>
                  <a:pt x="280" y="339"/>
                  <a:pt x="280" y="339"/>
                  <a:pt x="265" y="339"/>
                </a:cubicBezTo>
                <a:close/>
                <a:moveTo>
                  <a:pt x="530" y="266"/>
                </a:moveTo>
                <a:lnTo>
                  <a:pt x="530" y="266"/>
                </a:lnTo>
                <a:cubicBezTo>
                  <a:pt x="397" y="266"/>
                  <a:pt x="397" y="266"/>
                  <a:pt x="397" y="266"/>
                </a:cubicBezTo>
                <a:cubicBezTo>
                  <a:pt x="530" y="133"/>
                  <a:pt x="530" y="133"/>
                  <a:pt x="530" y="133"/>
                </a:cubicBezTo>
                <a:cubicBezTo>
                  <a:pt x="500" y="103"/>
                  <a:pt x="500" y="103"/>
                  <a:pt x="500" y="103"/>
                </a:cubicBezTo>
                <a:cubicBezTo>
                  <a:pt x="368" y="236"/>
                  <a:pt x="368" y="236"/>
                  <a:pt x="368" y="236"/>
                </a:cubicBezTo>
                <a:cubicBezTo>
                  <a:pt x="368" y="103"/>
                  <a:pt x="368" y="103"/>
                  <a:pt x="368" y="103"/>
                </a:cubicBezTo>
                <a:cubicBezTo>
                  <a:pt x="368" y="89"/>
                  <a:pt x="353" y="89"/>
                  <a:pt x="353" y="89"/>
                </a:cubicBezTo>
                <a:cubicBezTo>
                  <a:pt x="339" y="89"/>
                  <a:pt x="324" y="89"/>
                  <a:pt x="324" y="103"/>
                </a:cubicBezTo>
                <a:cubicBezTo>
                  <a:pt x="324" y="280"/>
                  <a:pt x="324" y="280"/>
                  <a:pt x="324" y="280"/>
                </a:cubicBezTo>
                <a:cubicBezTo>
                  <a:pt x="324" y="280"/>
                  <a:pt x="324" y="295"/>
                  <a:pt x="339" y="295"/>
                </a:cubicBezTo>
                <a:cubicBezTo>
                  <a:pt x="339" y="295"/>
                  <a:pt x="339" y="295"/>
                  <a:pt x="353" y="295"/>
                </a:cubicBezTo>
                <a:cubicBezTo>
                  <a:pt x="530" y="295"/>
                  <a:pt x="530" y="295"/>
                  <a:pt x="530" y="295"/>
                </a:cubicBezTo>
                <a:cubicBezTo>
                  <a:pt x="530" y="295"/>
                  <a:pt x="544" y="295"/>
                  <a:pt x="544" y="280"/>
                </a:cubicBezTo>
                <a:cubicBezTo>
                  <a:pt x="544" y="266"/>
                  <a:pt x="530" y="266"/>
                  <a:pt x="530" y="266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5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5"/>
                  <a:pt x="589" y="0"/>
                  <a:pt x="544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5"/>
                  <a:pt x="559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60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59" y="45"/>
                  <a:pt x="589" y="59"/>
                  <a:pt x="589" y="89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5" name="Freeform 52"/>
          <p:cNvSpPr>
            <a:spLocks noChangeArrowheads="1"/>
          </p:cNvSpPr>
          <p:nvPr/>
        </p:nvSpPr>
        <p:spPr bwMode="auto">
          <a:xfrm>
            <a:off x="11045073" y="2425138"/>
            <a:ext cx="323525" cy="333154"/>
          </a:xfrm>
          <a:custGeom>
            <a:avLst/>
            <a:gdLst>
              <a:gd name="T0" fmla="*/ 95037 w 619"/>
              <a:gd name="T1" fmla="*/ 185652 h 634"/>
              <a:gd name="T2" fmla="*/ 95037 w 619"/>
              <a:gd name="T3" fmla="*/ 185652 h 634"/>
              <a:gd name="T4" fmla="*/ 47339 w 619"/>
              <a:gd name="T5" fmla="*/ 185652 h 634"/>
              <a:gd name="T6" fmla="*/ 100416 w 619"/>
              <a:gd name="T7" fmla="*/ 138067 h 634"/>
              <a:gd name="T8" fmla="*/ 89657 w 619"/>
              <a:gd name="T9" fmla="*/ 127253 h 634"/>
              <a:gd name="T10" fmla="*/ 42318 w 619"/>
              <a:gd name="T11" fmla="*/ 174837 h 634"/>
              <a:gd name="T12" fmla="*/ 42318 w 619"/>
              <a:gd name="T13" fmla="*/ 127253 h 634"/>
              <a:gd name="T14" fmla="*/ 31559 w 619"/>
              <a:gd name="T15" fmla="*/ 121845 h 634"/>
              <a:gd name="T16" fmla="*/ 26539 w 619"/>
              <a:gd name="T17" fmla="*/ 127253 h 634"/>
              <a:gd name="T18" fmla="*/ 26539 w 619"/>
              <a:gd name="T19" fmla="*/ 191059 h 634"/>
              <a:gd name="T20" fmla="*/ 26539 w 619"/>
              <a:gd name="T21" fmla="*/ 196106 h 634"/>
              <a:gd name="T22" fmla="*/ 31559 w 619"/>
              <a:gd name="T23" fmla="*/ 196106 h 634"/>
              <a:gd name="T24" fmla="*/ 95037 w 619"/>
              <a:gd name="T25" fmla="*/ 196106 h 634"/>
              <a:gd name="T26" fmla="*/ 105437 w 619"/>
              <a:gd name="T27" fmla="*/ 191059 h 634"/>
              <a:gd name="T28" fmla="*/ 95037 w 619"/>
              <a:gd name="T29" fmla="*/ 185652 h 634"/>
              <a:gd name="T30" fmla="*/ 190073 w 619"/>
              <a:gd name="T31" fmla="*/ 26316 h 634"/>
              <a:gd name="T32" fmla="*/ 190073 w 619"/>
              <a:gd name="T33" fmla="*/ 26316 h 634"/>
              <a:gd name="T34" fmla="*/ 126596 w 619"/>
              <a:gd name="T35" fmla="*/ 26316 h 634"/>
              <a:gd name="T36" fmla="*/ 116196 w 619"/>
              <a:gd name="T37" fmla="*/ 37130 h 634"/>
              <a:gd name="T38" fmla="*/ 126596 w 619"/>
              <a:gd name="T39" fmla="*/ 42177 h 634"/>
              <a:gd name="T40" fmla="*/ 174293 w 619"/>
              <a:gd name="T41" fmla="*/ 42177 h 634"/>
              <a:gd name="T42" fmla="*/ 121575 w 619"/>
              <a:gd name="T43" fmla="*/ 90122 h 634"/>
              <a:gd name="T44" fmla="*/ 131975 w 619"/>
              <a:gd name="T45" fmla="*/ 100576 h 634"/>
              <a:gd name="T46" fmla="*/ 179314 w 619"/>
              <a:gd name="T47" fmla="*/ 52992 h 634"/>
              <a:gd name="T48" fmla="*/ 179314 w 619"/>
              <a:gd name="T49" fmla="*/ 100576 h 634"/>
              <a:gd name="T50" fmla="*/ 190073 w 619"/>
              <a:gd name="T51" fmla="*/ 105984 h 634"/>
              <a:gd name="T52" fmla="*/ 195452 w 619"/>
              <a:gd name="T53" fmla="*/ 100576 h 634"/>
              <a:gd name="T54" fmla="*/ 195452 w 619"/>
              <a:gd name="T55" fmla="*/ 37130 h 634"/>
              <a:gd name="T56" fmla="*/ 195452 w 619"/>
              <a:gd name="T57" fmla="*/ 31723 h 634"/>
              <a:gd name="T58" fmla="*/ 190073 w 619"/>
              <a:gd name="T59" fmla="*/ 26316 h 634"/>
              <a:gd name="T60" fmla="*/ 195452 w 619"/>
              <a:gd name="T61" fmla="*/ 0 h 634"/>
              <a:gd name="T62" fmla="*/ 195452 w 619"/>
              <a:gd name="T63" fmla="*/ 0 h 634"/>
              <a:gd name="T64" fmla="*/ 26539 w 619"/>
              <a:gd name="T65" fmla="*/ 0 h 634"/>
              <a:gd name="T66" fmla="*/ 0 w 619"/>
              <a:gd name="T67" fmla="*/ 26316 h 634"/>
              <a:gd name="T68" fmla="*/ 0 w 619"/>
              <a:gd name="T69" fmla="*/ 196106 h 634"/>
              <a:gd name="T70" fmla="*/ 26539 w 619"/>
              <a:gd name="T71" fmla="*/ 228190 h 634"/>
              <a:gd name="T72" fmla="*/ 195452 w 619"/>
              <a:gd name="T73" fmla="*/ 228190 h 634"/>
              <a:gd name="T74" fmla="*/ 221632 w 619"/>
              <a:gd name="T75" fmla="*/ 196106 h 634"/>
              <a:gd name="T76" fmla="*/ 221632 w 619"/>
              <a:gd name="T77" fmla="*/ 26316 h 634"/>
              <a:gd name="T78" fmla="*/ 195452 w 619"/>
              <a:gd name="T79" fmla="*/ 0 h 634"/>
              <a:gd name="T80" fmla="*/ 211232 w 619"/>
              <a:gd name="T81" fmla="*/ 196106 h 634"/>
              <a:gd name="T82" fmla="*/ 211232 w 619"/>
              <a:gd name="T83" fmla="*/ 196106 h 634"/>
              <a:gd name="T84" fmla="*/ 195452 w 619"/>
              <a:gd name="T85" fmla="*/ 211968 h 634"/>
              <a:gd name="T86" fmla="*/ 26539 w 619"/>
              <a:gd name="T87" fmla="*/ 211968 h 634"/>
              <a:gd name="T88" fmla="*/ 10400 w 619"/>
              <a:gd name="T89" fmla="*/ 196106 h 634"/>
              <a:gd name="T90" fmla="*/ 10400 w 619"/>
              <a:gd name="T91" fmla="*/ 26316 h 634"/>
              <a:gd name="T92" fmla="*/ 26539 w 619"/>
              <a:gd name="T93" fmla="*/ 15862 h 634"/>
              <a:gd name="T94" fmla="*/ 195452 w 619"/>
              <a:gd name="T95" fmla="*/ 15862 h 634"/>
              <a:gd name="T96" fmla="*/ 211232 w 619"/>
              <a:gd name="T97" fmla="*/ 26316 h 634"/>
              <a:gd name="T98" fmla="*/ 211232 w 619"/>
              <a:gd name="T99" fmla="*/ 196106 h 63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9" h="634">
                <a:moveTo>
                  <a:pt x="265" y="515"/>
                </a:moveTo>
                <a:lnTo>
                  <a:pt x="265" y="515"/>
                </a:lnTo>
                <a:cubicBezTo>
                  <a:pt x="132" y="515"/>
                  <a:pt x="132" y="515"/>
                  <a:pt x="132" y="515"/>
                </a:cubicBezTo>
                <a:cubicBezTo>
                  <a:pt x="280" y="383"/>
                  <a:pt x="280" y="383"/>
                  <a:pt x="280" y="383"/>
                </a:cubicBezTo>
                <a:cubicBezTo>
                  <a:pt x="250" y="353"/>
                  <a:pt x="250" y="353"/>
                  <a:pt x="250" y="353"/>
                </a:cubicBezTo>
                <a:cubicBezTo>
                  <a:pt x="118" y="485"/>
                  <a:pt x="118" y="485"/>
                  <a:pt x="118" y="485"/>
                </a:cubicBezTo>
                <a:cubicBezTo>
                  <a:pt x="118" y="353"/>
                  <a:pt x="118" y="353"/>
                  <a:pt x="118" y="353"/>
                </a:cubicBezTo>
                <a:cubicBezTo>
                  <a:pt x="118" y="338"/>
                  <a:pt x="103" y="338"/>
                  <a:pt x="88" y="338"/>
                </a:cubicBezTo>
                <a:cubicBezTo>
                  <a:pt x="88" y="338"/>
                  <a:pt x="74" y="338"/>
                  <a:pt x="74" y="353"/>
                </a:cubicBezTo>
                <a:cubicBezTo>
                  <a:pt x="74" y="530"/>
                  <a:pt x="74" y="530"/>
                  <a:pt x="74" y="530"/>
                </a:cubicBezTo>
                <a:lnTo>
                  <a:pt x="74" y="544"/>
                </a:lnTo>
                <a:cubicBezTo>
                  <a:pt x="88" y="544"/>
                  <a:pt x="88" y="544"/>
                  <a:pt x="88" y="544"/>
                </a:cubicBezTo>
                <a:cubicBezTo>
                  <a:pt x="265" y="544"/>
                  <a:pt x="265" y="544"/>
                  <a:pt x="265" y="544"/>
                </a:cubicBezTo>
                <a:cubicBezTo>
                  <a:pt x="280" y="544"/>
                  <a:pt x="294" y="544"/>
                  <a:pt x="294" y="530"/>
                </a:cubicBezTo>
                <a:cubicBezTo>
                  <a:pt x="294" y="515"/>
                  <a:pt x="280" y="515"/>
                  <a:pt x="265" y="515"/>
                </a:cubicBezTo>
                <a:close/>
                <a:moveTo>
                  <a:pt x="530" y="73"/>
                </a:moveTo>
                <a:lnTo>
                  <a:pt x="530" y="73"/>
                </a:lnTo>
                <a:cubicBezTo>
                  <a:pt x="353" y="73"/>
                  <a:pt x="353" y="73"/>
                  <a:pt x="353" y="73"/>
                </a:cubicBezTo>
                <a:cubicBezTo>
                  <a:pt x="339" y="73"/>
                  <a:pt x="324" y="88"/>
                  <a:pt x="324" y="103"/>
                </a:cubicBezTo>
                <a:cubicBezTo>
                  <a:pt x="324" y="103"/>
                  <a:pt x="339" y="117"/>
                  <a:pt x="353" y="117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339" y="250"/>
                  <a:pt x="339" y="250"/>
                  <a:pt x="339" y="250"/>
                </a:cubicBezTo>
                <a:cubicBezTo>
                  <a:pt x="368" y="279"/>
                  <a:pt x="368" y="279"/>
                  <a:pt x="368" y="279"/>
                </a:cubicBezTo>
                <a:cubicBezTo>
                  <a:pt x="500" y="147"/>
                  <a:pt x="500" y="147"/>
                  <a:pt x="500" y="147"/>
                </a:cubicBezTo>
                <a:cubicBezTo>
                  <a:pt x="500" y="279"/>
                  <a:pt x="500" y="279"/>
                  <a:pt x="500" y="279"/>
                </a:cubicBezTo>
                <a:cubicBezTo>
                  <a:pt x="500" y="279"/>
                  <a:pt x="515" y="294"/>
                  <a:pt x="530" y="294"/>
                </a:cubicBezTo>
                <a:lnTo>
                  <a:pt x="545" y="279"/>
                </a:lnTo>
                <a:cubicBezTo>
                  <a:pt x="545" y="103"/>
                  <a:pt x="545" y="103"/>
                  <a:pt x="545" y="103"/>
                </a:cubicBezTo>
                <a:cubicBezTo>
                  <a:pt x="545" y="88"/>
                  <a:pt x="545" y="88"/>
                  <a:pt x="545" y="88"/>
                </a:cubicBezTo>
                <a:cubicBezTo>
                  <a:pt x="530" y="73"/>
                  <a:pt x="530" y="73"/>
                  <a:pt x="530" y="73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8"/>
                  <a:pt x="29" y="633"/>
                  <a:pt x="74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588"/>
                  <a:pt x="618" y="544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589" y="544"/>
                </a:moveTo>
                <a:lnTo>
                  <a:pt x="589" y="544"/>
                </a:lnTo>
                <a:cubicBezTo>
                  <a:pt x="589" y="574"/>
                  <a:pt x="559" y="588"/>
                  <a:pt x="545" y="588"/>
                </a:cubicBezTo>
                <a:cubicBezTo>
                  <a:pt x="74" y="588"/>
                  <a:pt x="74" y="588"/>
                  <a:pt x="74" y="588"/>
                </a:cubicBezTo>
                <a:cubicBezTo>
                  <a:pt x="59" y="588"/>
                  <a:pt x="29" y="574"/>
                  <a:pt x="29" y="544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8"/>
                  <a:pt x="59" y="44"/>
                  <a:pt x="74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8"/>
                  <a:pt x="589" y="73"/>
                </a:cubicBezTo>
                <a:lnTo>
                  <a:pt x="589" y="54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6" name="Freeform 53"/>
          <p:cNvSpPr>
            <a:spLocks noChangeArrowheads="1"/>
          </p:cNvSpPr>
          <p:nvPr/>
        </p:nvSpPr>
        <p:spPr bwMode="auto">
          <a:xfrm>
            <a:off x="10534751" y="2425138"/>
            <a:ext cx="294639" cy="333154"/>
          </a:xfrm>
          <a:custGeom>
            <a:avLst/>
            <a:gdLst>
              <a:gd name="T0" fmla="*/ 47930 w 561"/>
              <a:gd name="T1" fmla="*/ 132660 h 634"/>
              <a:gd name="T2" fmla="*/ 47930 w 561"/>
              <a:gd name="T3" fmla="*/ 132660 h 634"/>
              <a:gd name="T4" fmla="*/ 95499 w 561"/>
              <a:gd name="T5" fmla="*/ 180244 h 634"/>
              <a:gd name="T6" fmla="*/ 100905 w 561"/>
              <a:gd name="T7" fmla="*/ 185652 h 634"/>
              <a:gd name="T8" fmla="*/ 106310 w 561"/>
              <a:gd name="T9" fmla="*/ 180244 h 634"/>
              <a:gd name="T10" fmla="*/ 153880 w 561"/>
              <a:gd name="T11" fmla="*/ 132660 h 634"/>
              <a:gd name="T12" fmla="*/ 153880 w 561"/>
              <a:gd name="T13" fmla="*/ 121845 h 634"/>
              <a:gd name="T14" fmla="*/ 143429 w 561"/>
              <a:gd name="T15" fmla="*/ 121845 h 634"/>
              <a:gd name="T16" fmla="*/ 106310 w 561"/>
              <a:gd name="T17" fmla="*/ 158976 h 634"/>
              <a:gd name="T18" fmla="*/ 106310 w 561"/>
              <a:gd name="T19" fmla="*/ 5047 h 634"/>
              <a:gd name="T20" fmla="*/ 100905 w 561"/>
              <a:gd name="T21" fmla="*/ 0 h 634"/>
              <a:gd name="T22" fmla="*/ 95499 w 561"/>
              <a:gd name="T23" fmla="*/ 5047 h 634"/>
              <a:gd name="T24" fmla="*/ 95499 w 561"/>
              <a:gd name="T25" fmla="*/ 158976 h 634"/>
              <a:gd name="T26" fmla="*/ 58381 w 561"/>
              <a:gd name="T27" fmla="*/ 121845 h 634"/>
              <a:gd name="T28" fmla="*/ 47930 w 561"/>
              <a:gd name="T29" fmla="*/ 121845 h 634"/>
              <a:gd name="T30" fmla="*/ 47930 w 561"/>
              <a:gd name="T31" fmla="*/ 132660 h 634"/>
              <a:gd name="T32" fmla="*/ 169736 w 561"/>
              <a:gd name="T33" fmla="*/ 26316 h 634"/>
              <a:gd name="T34" fmla="*/ 169736 w 561"/>
              <a:gd name="T35" fmla="*/ 26316 h 634"/>
              <a:gd name="T36" fmla="*/ 148474 w 561"/>
              <a:gd name="T37" fmla="*/ 26316 h 634"/>
              <a:gd name="T38" fmla="*/ 148474 w 561"/>
              <a:gd name="T39" fmla="*/ 42177 h 634"/>
              <a:gd name="T40" fmla="*/ 169736 w 561"/>
              <a:gd name="T41" fmla="*/ 42177 h 634"/>
              <a:gd name="T42" fmla="*/ 185953 w 561"/>
              <a:gd name="T43" fmla="*/ 58399 h 634"/>
              <a:gd name="T44" fmla="*/ 185953 w 561"/>
              <a:gd name="T45" fmla="*/ 196106 h 634"/>
              <a:gd name="T46" fmla="*/ 169736 w 561"/>
              <a:gd name="T47" fmla="*/ 211968 h 634"/>
              <a:gd name="T48" fmla="*/ 32073 w 561"/>
              <a:gd name="T49" fmla="*/ 211968 h 634"/>
              <a:gd name="T50" fmla="*/ 15856 w 561"/>
              <a:gd name="T51" fmla="*/ 196106 h 634"/>
              <a:gd name="T52" fmla="*/ 15856 w 561"/>
              <a:gd name="T53" fmla="*/ 58399 h 634"/>
              <a:gd name="T54" fmla="*/ 32073 w 561"/>
              <a:gd name="T55" fmla="*/ 42177 h 634"/>
              <a:gd name="T56" fmla="*/ 53335 w 561"/>
              <a:gd name="T57" fmla="*/ 42177 h 634"/>
              <a:gd name="T58" fmla="*/ 53335 w 561"/>
              <a:gd name="T59" fmla="*/ 26316 h 634"/>
              <a:gd name="T60" fmla="*/ 32073 w 561"/>
              <a:gd name="T61" fmla="*/ 26316 h 634"/>
              <a:gd name="T62" fmla="*/ 0 w 561"/>
              <a:gd name="T63" fmla="*/ 58399 h 634"/>
              <a:gd name="T64" fmla="*/ 0 w 561"/>
              <a:gd name="T65" fmla="*/ 196106 h 634"/>
              <a:gd name="T66" fmla="*/ 32073 w 561"/>
              <a:gd name="T67" fmla="*/ 228190 h 634"/>
              <a:gd name="T68" fmla="*/ 169736 w 561"/>
              <a:gd name="T69" fmla="*/ 228190 h 634"/>
              <a:gd name="T70" fmla="*/ 201810 w 561"/>
              <a:gd name="T71" fmla="*/ 196106 h 634"/>
              <a:gd name="T72" fmla="*/ 201810 w 561"/>
              <a:gd name="T73" fmla="*/ 58399 h 634"/>
              <a:gd name="T74" fmla="*/ 169736 w 561"/>
              <a:gd name="T75" fmla="*/ 26316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61" h="634">
                <a:moveTo>
                  <a:pt x="133" y="368"/>
                </a:moveTo>
                <a:lnTo>
                  <a:pt x="133" y="368"/>
                </a:lnTo>
                <a:cubicBezTo>
                  <a:pt x="265" y="500"/>
                  <a:pt x="265" y="500"/>
                  <a:pt x="265" y="500"/>
                </a:cubicBezTo>
                <a:lnTo>
                  <a:pt x="280" y="515"/>
                </a:lnTo>
                <a:lnTo>
                  <a:pt x="295" y="500"/>
                </a:lnTo>
                <a:cubicBezTo>
                  <a:pt x="427" y="368"/>
                  <a:pt x="427" y="368"/>
                  <a:pt x="427" y="368"/>
                </a:cubicBezTo>
                <a:cubicBezTo>
                  <a:pt x="442" y="353"/>
                  <a:pt x="442" y="353"/>
                  <a:pt x="427" y="338"/>
                </a:cubicBezTo>
                <a:cubicBezTo>
                  <a:pt x="427" y="338"/>
                  <a:pt x="412" y="338"/>
                  <a:pt x="398" y="338"/>
                </a:cubicBezTo>
                <a:cubicBezTo>
                  <a:pt x="295" y="441"/>
                  <a:pt x="295" y="441"/>
                  <a:pt x="295" y="441"/>
                </a:cubicBezTo>
                <a:cubicBezTo>
                  <a:pt x="295" y="14"/>
                  <a:pt x="295" y="14"/>
                  <a:pt x="295" y="14"/>
                </a:cubicBezTo>
                <a:cubicBezTo>
                  <a:pt x="295" y="14"/>
                  <a:pt x="295" y="0"/>
                  <a:pt x="280" y="0"/>
                </a:cubicBezTo>
                <a:cubicBezTo>
                  <a:pt x="265" y="0"/>
                  <a:pt x="265" y="14"/>
                  <a:pt x="265" y="14"/>
                </a:cubicBezTo>
                <a:cubicBezTo>
                  <a:pt x="265" y="441"/>
                  <a:pt x="265" y="441"/>
                  <a:pt x="265" y="441"/>
                </a:cubicBezTo>
                <a:cubicBezTo>
                  <a:pt x="162" y="338"/>
                  <a:pt x="162" y="338"/>
                  <a:pt x="162" y="338"/>
                </a:cubicBezTo>
                <a:cubicBezTo>
                  <a:pt x="148" y="338"/>
                  <a:pt x="133" y="338"/>
                  <a:pt x="133" y="338"/>
                </a:cubicBezTo>
                <a:cubicBezTo>
                  <a:pt x="118" y="353"/>
                  <a:pt x="118" y="353"/>
                  <a:pt x="133" y="368"/>
                </a:cubicBezTo>
                <a:close/>
                <a:moveTo>
                  <a:pt x="471" y="73"/>
                </a:moveTo>
                <a:lnTo>
                  <a:pt x="471" y="73"/>
                </a:lnTo>
                <a:cubicBezTo>
                  <a:pt x="412" y="73"/>
                  <a:pt x="412" y="73"/>
                  <a:pt x="412" y="73"/>
                </a:cubicBezTo>
                <a:cubicBezTo>
                  <a:pt x="412" y="117"/>
                  <a:pt x="412" y="117"/>
                  <a:pt x="412" y="117"/>
                </a:cubicBezTo>
                <a:cubicBezTo>
                  <a:pt x="471" y="117"/>
                  <a:pt x="471" y="117"/>
                  <a:pt x="471" y="117"/>
                </a:cubicBezTo>
                <a:cubicBezTo>
                  <a:pt x="501" y="117"/>
                  <a:pt x="516" y="132"/>
                  <a:pt x="516" y="162"/>
                </a:cubicBezTo>
                <a:cubicBezTo>
                  <a:pt x="516" y="544"/>
                  <a:pt x="516" y="544"/>
                  <a:pt x="516" y="544"/>
                </a:cubicBezTo>
                <a:cubicBezTo>
                  <a:pt x="516" y="574"/>
                  <a:pt x="501" y="588"/>
                  <a:pt x="471" y="588"/>
                </a:cubicBezTo>
                <a:cubicBezTo>
                  <a:pt x="89" y="588"/>
                  <a:pt x="89" y="588"/>
                  <a:pt x="89" y="588"/>
                </a:cubicBezTo>
                <a:cubicBezTo>
                  <a:pt x="59" y="588"/>
                  <a:pt x="44" y="574"/>
                  <a:pt x="44" y="544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44" y="132"/>
                  <a:pt x="59" y="117"/>
                  <a:pt x="89" y="117"/>
                </a:cubicBezTo>
                <a:cubicBezTo>
                  <a:pt x="148" y="117"/>
                  <a:pt x="148" y="117"/>
                  <a:pt x="148" y="117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89" y="73"/>
                  <a:pt x="89" y="73"/>
                  <a:pt x="89" y="73"/>
                </a:cubicBezTo>
                <a:cubicBezTo>
                  <a:pt x="44" y="73"/>
                  <a:pt x="0" y="117"/>
                  <a:pt x="0" y="162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8"/>
                  <a:pt x="44" y="633"/>
                  <a:pt x="89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516" y="633"/>
                  <a:pt x="560" y="588"/>
                  <a:pt x="560" y="544"/>
                </a:cubicBezTo>
                <a:cubicBezTo>
                  <a:pt x="560" y="162"/>
                  <a:pt x="560" y="162"/>
                  <a:pt x="560" y="162"/>
                </a:cubicBezTo>
                <a:cubicBezTo>
                  <a:pt x="560" y="117"/>
                  <a:pt x="516" y="73"/>
                  <a:pt x="471" y="7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7" name="Freeform 54"/>
          <p:cNvSpPr>
            <a:spLocks noChangeArrowheads="1"/>
          </p:cNvSpPr>
          <p:nvPr/>
        </p:nvSpPr>
        <p:spPr bwMode="auto">
          <a:xfrm>
            <a:off x="9993615" y="2425138"/>
            <a:ext cx="286937" cy="333154"/>
          </a:xfrm>
          <a:custGeom>
            <a:avLst/>
            <a:gdLst>
              <a:gd name="T0" fmla="*/ 154257 w 545"/>
              <a:gd name="T1" fmla="*/ 95530 h 634"/>
              <a:gd name="T2" fmla="*/ 154257 w 545"/>
              <a:gd name="T3" fmla="*/ 95530 h 634"/>
              <a:gd name="T4" fmla="*/ 101152 w 545"/>
              <a:gd name="T5" fmla="*/ 42177 h 634"/>
              <a:gd name="T6" fmla="*/ 95733 w 545"/>
              <a:gd name="T7" fmla="*/ 42177 h 634"/>
              <a:gd name="T8" fmla="*/ 90314 w 545"/>
              <a:gd name="T9" fmla="*/ 42177 h 634"/>
              <a:gd name="T10" fmla="*/ 42628 w 545"/>
              <a:gd name="T11" fmla="*/ 95530 h 634"/>
              <a:gd name="T12" fmla="*/ 42628 w 545"/>
              <a:gd name="T13" fmla="*/ 105984 h 634"/>
              <a:gd name="T14" fmla="*/ 53105 w 545"/>
              <a:gd name="T15" fmla="*/ 105984 h 634"/>
              <a:gd name="T16" fmla="*/ 90314 w 545"/>
              <a:gd name="T17" fmla="*/ 68853 h 634"/>
              <a:gd name="T18" fmla="*/ 90314 w 545"/>
              <a:gd name="T19" fmla="*/ 217375 h 634"/>
              <a:gd name="T20" fmla="*/ 95733 w 545"/>
              <a:gd name="T21" fmla="*/ 228190 h 634"/>
              <a:gd name="T22" fmla="*/ 106210 w 545"/>
              <a:gd name="T23" fmla="*/ 217375 h 634"/>
              <a:gd name="T24" fmla="*/ 106210 w 545"/>
              <a:gd name="T25" fmla="*/ 68853 h 634"/>
              <a:gd name="T26" fmla="*/ 143780 w 545"/>
              <a:gd name="T27" fmla="*/ 105984 h 634"/>
              <a:gd name="T28" fmla="*/ 154257 w 545"/>
              <a:gd name="T29" fmla="*/ 105984 h 634"/>
              <a:gd name="T30" fmla="*/ 154257 w 545"/>
              <a:gd name="T31" fmla="*/ 95530 h 634"/>
              <a:gd name="T32" fmla="*/ 170152 w 545"/>
              <a:gd name="T33" fmla="*/ 0 h 634"/>
              <a:gd name="T34" fmla="*/ 170152 w 545"/>
              <a:gd name="T35" fmla="*/ 0 h 634"/>
              <a:gd name="T36" fmla="*/ 26372 w 545"/>
              <a:gd name="T37" fmla="*/ 0 h 634"/>
              <a:gd name="T38" fmla="*/ 0 w 545"/>
              <a:gd name="T39" fmla="*/ 26316 h 634"/>
              <a:gd name="T40" fmla="*/ 0 w 545"/>
              <a:gd name="T41" fmla="*/ 169790 h 634"/>
              <a:gd name="T42" fmla="*/ 26372 w 545"/>
              <a:gd name="T43" fmla="*/ 196106 h 634"/>
              <a:gd name="T44" fmla="*/ 47686 w 545"/>
              <a:gd name="T45" fmla="*/ 196106 h 634"/>
              <a:gd name="T46" fmla="*/ 47686 w 545"/>
              <a:gd name="T47" fmla="*/ 185652 h 634"/>
              <a:gd name="T48" fmla="*/ 26372 w 545"/>
              <a:gd name="T49" fmla="*/ 185652 h 634"/>
              <a:gd name="T50" fmla="*/ 10476 w 545"/>
              <a:gd name="T51" fmla="*/ 169790 h 634"/>
              <a:gd name="T52" fmla="*/ 10476 w 545"/>
              <a:gd name="T53" fmla="*/ 26316 h 634"/>
              <a:gd name="T54" fmla="*/ 26372 w 545"/>
              <a:gd name="T55" fmla="*/ 15862 h 634"/>
              <a:gd name="T56" fmla="*/ 170152 w 545"/>
              <a:gd name="T57" fmla="*/ 15862 h 634"/>
              <a:gd name="T58" fmla="*/ 180628 w 545"/>
              <a:gd name="T59" fmla="*/ 26316 h 634"/>
              <a:gd name="T60" fmla="*/ 180628 w 545"/>
              <a:gd name="T61" fmla="*/ 169790 h 634"/>
              <a:gd name="T62" fmla="*/ 170152 w 545"/>
              <a:gd name="T63" fmla="*/ 185652 h 634"/>
              <a:gd name="T64" fmla="*/ 148838 w 545"/>
              <a:gd name="T65" fmla="*/ 185652 h 634"/>
              <a:gd name="T66" fmla="*/ 148838 w 545"/>
              <a:gd name="T67" fmla="*/ 196106 h 634"/>
              <a:gd name="T68" fmla="*/ 170152 w 545"/>
              <a:gd name="T69" fmla="*/ 196106 h 634"/>
              <a:gd name="T70" fmla="*/ 196524 w 545"/>
              <a:gd name="T71" fmla="*/ 169790 h 634"/>
              <a:gd name="T72" fmla="*/ 196524 w 545"/>
              <a:gd name="T73" fmla="*/ 26316 h 634"/>
              <a:gd name="T74" fmla="*/ 170152 w 545"/>
              <a:gd name="T75" fmla="*/ 0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545" h="634">
                <a:moveTo>
                  <a:pt x="427" y="265"/>
                </a:moveTo>
                <a:lnTo>
                  <a:pt x="427" y="265"/>
                </a:lnTo>
                <a:cubicBezTo>
                  <a:pt x="280" y="117"/>
                  <a:pt x="280" y="117"/>
                  <a:pt x="280" y="117"/>
                </a:cubicBezTo>
                <a:cubicBezTo>
                  <a:pt x="280" y="117"/>
                  <a:pt x="280" y="117"/>
                  <a:pt x="265" y="117"/>
                </a:cubicBezTo>
                <a:cubicBezTo>
                  <a:pt x="265" y="117"/>
                  <a:pt x="265" y="117"/>
                  <a:pt x="250" y="117"/>
                </a:cubicBezTo>
                <a:cubicBezTo>
                  <a:pt x="118" y="265"/>
                  <a:pt x="118" y="265"/>
                  <a:pt x="118" y="265"/>
                </a:cubicBezTo>
                <a:cubicBezTo>
                  <a:pt x="118" y="265"/>
                  <a:pt x="118" y="279"/>
                  <a:pt x="118" y="294"/>
                </a:cubicBezTo>
                <a:cubicBezTo>
                  <a:pt x="132" y="294"/>
                  <a:pt x="132" y="294"/>
                  <a:pt x="147" y="294"/>
                </a:cubicBezTo>
                <a:cubicBezTo>
                  <a:pt x="250" y="191"/>
                  <a:pt x="250" y="191"/>
                  <a:pt x="250" y="191"/>
                </a:cubicBezTo>
                <a:cubicBezTo>
                  <a:pt x="250" y="603"/>
                  <a:pt x="250" y="603"/>
                  <a:pt x="250" y="603"/>
                </a:cubicBezTo>
                <a:cubicBezTo>
                  <a:pt x="250" y="618"/>
                  <a:pt x="265" y="633"/>
                  <a:pt x="265" y="633"/>
                </a:cubicBezTo>
                <a:cubicBezTo>
                  <a:pt x="280" y="633"/>
                  <a:pt x="294" y="618"/>
                  <a:pt x="294" y="603"/>
                </a:cubicBezTo>
                <a:cubicBezTo>
                  <a:pt x="294" y="191"/>
                  <a:pt x="294" y="191"/>
                  <a:pt x="294" y="191"/>
                </a:cubicBezTo>
                <a:cubicBezTo>
                  <a:pt x="398" y="294"/>
                  <a:pt x="398" y="294"/>
                  <a:pt x="398" y="294"/>
                </a:cubicBezTo>
                <a:cubicBezTo>
                  <a:pt x="398" y="294"/>
                  <a:pt x="412" y="294"/>
                  <a:pt x="427" y="294"/>
                </a:cubicBezTo>
                <a:cubicBezTo>
                  <a:pt x="427" y="279"/>
                  <a:pt x="427" y="265"/>
                  <a:pt x="427" y="265"/>
                </a:cubicBezTo>
                <a:close/>
                <a:moveTo>
                  <a:pt x="471" y="0"/>
                </a:moveTo>
                <a:lnTo>
                  <a:pt x="471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132" y="544"/>
                  <a:pt x="132" y="544"/>
                  <a:pt x="132" y="544"/>
                </a:cubicBezTo>
                <a:cubicBezTo>
                  <a:pt x="132" y="515"/>
                  <a:pt x="132" y="515"/>
                  <a:pt x="132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29" y="485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8"/>
                  <a:pt x="59" y="44"/>
                  <a:pt x="73" y="44"/>
                </a:cubicBezTo>
                <a:cubicBezTo>
                  <a:pt x="471" y="44"/>
                  <a:pt x="471" y="44"/>
                  <a:pt x="471" y="44"/>
                </a:cubicBezTo>
                <a:cubicBezTo>
                  <a:pt x="486" y="44"/>
                  <a:pt x="500" y="58"/>
                  <a:pt x="500" y="73"/>
                </a:cubicBezTo>
                <a:cubicBezTo>
                  <a:pt x="500" y="471"/>
                  <a:pt x="500" y="471"/>
                  <a:pt x="500" y="471"/>
                </a:cubicBezTo>
                <a:cubicBezTo>
                  <a:pt x="500" y="485"/>
                  <a:pt x="486" y="515"/>
                  <a:pt x="471" y="515"/>
                </a:cubicBezTo>
                <a:cubicBezTo>
                  <a:pt x="412" y="515"/>
                  <a:pt x="412" y="515"/>
                  <a:pt x="412" y="515"/>
                </a:cubicBezTo>
                <a:cubicBezTo>
                  <a:pt x="412" y="544"/>
                  <a:pt x="412" y="544"/>
                  <a:pt x="412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5" y="544"/>
                  <a:pt x="544" y="515"/>
                  <a:pt x="544" y="471"/>
                </a:cubicBezTo>
                <a:cubicBezTo>
                  <a:pt x="544" y="73"/>
                  <a:pt x="544" y="73"/>
                  <a:pt x="544" y="73"/>
                </a:cubicBezTo>
                <a:cubicBezTo>
                  <a:pt x="544" y="29"/>
                  <a:pt x="515" y="0"/>
                  <a:pt x="47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8" name="Freeform 55"/>
          <p:cNvSpPr>
            <a:spLocks noChangeArrowheads="1"/>
          </p:cNvSpPr>
          <p:nvPr/>
        </p:nvSpPr>
        <p:spPr bwMode="auto">
          <a:xfrm>
            <a:off x="9438998" y="2448248"/>
            <a:ext cx="323525" cy="286936"/>
          </a:xfrm>
          <a:custGeom>
            <a:avLst/>
            <a:gdLst>
              <a:gd name="T0" fmla="*/ 216253 w 619"/>
              <a:gd name="T1" fmla="*/ 90295 h 545"/>
              <a:gd name="T2" fmla="*/ 216253 w 619"/>
              <a:gd name="T3" fmla="*/ 90295 h 545"/>
              <a:gd name="T4" fmla="*/ 63477 w 619"/>
              <a:gd name="T5" fmla="*/ 90295 h 545"/>
              <a:gd name="T6" fmla="*/ 100416 w 619"/>
              <a:gd name="T7" fmla="*/ 53093 h 545"/>
              <a:gd name="T8" fmla="*/ 100416 w 619"/>
              <a:gd name="T9" fmla="*/ 42619 h 545"/>
              <a:gd name="T10" fmla="*/ 89657 w 619"/>
              <a:gd name="T11" fmla="*/ 42619 h 545"/>
              <a:gd name="T12" fmla="*/ 42318 w 619"/>
              <a:gd name="T13" fmla="*/ 90295 h 545"/>
              <a:gd name="T14" fmla="*/ 42318 w 619"/>
              <a:gd name="T15" fmla="*/ 95713 h 545"/>
              <a:gd name="T16" fmla="*/ 42318 w 619"/>
              <a:gd name="T17" fmla="*/ 101130 h 545"/>
              <a:gd name="T18" fmla="*/ 89657 w 619"/>
              <a:gd name="T19" fmla="*/ 154224 h 545"/>
              <a:gd name="T20" fmla="*/ 100416 w 619"/>
              <a:gd name="T21" fmla="*/ 154224 h 545"/>
              <a:gd name="T22" fmla="*/ 100416 w 619"/>
              <a:gd name="T23" fmla="*/ 143388 h 545"/>
              <a:gd name="T24" fmla="*/ 63477 w 619"/>
              <a:gd name="T25" fmla="*/ 106187 h 545"/>
              <a:gd name="T26" fmla="*/ 216253 w 619"/>
              <a:gd name="T27" fmla="*/ 106187 h 545"/>
              <a:gd name="T28" fmla="*/ 221632 w 619"/>
              <a:gd name="T29" fmla="*/ 95713 h 545"/>
              <a:gd name="T30" fmla="*/ 216253 w 619"/>
              <a:gd name="T31" fmla="*/ 90295 h 545"/>
              <a:gd name="T32" fmla="*/ 179314 w 619"/>
              <a:gd name="T33" fmla="*/ 170116 h 545"/>
              <a:gd name="T34" fmla="*/ 179314 w 619"/>
              <a:gd name="T35" fmla="*/ 170116 h 545"/>
              <a:gd name="T36" fmla="*/ 168914 w 619"/>
              <a:gd name="T37" fmla="*/ 180590 h 545"/>
              <a:gd name="T38" fmla="*/ 26180 w 619"/>
              <a:gd name="T39" fmla="*/ 180590 h 545"/>
              <a:gd name="T40" fmla="*/ 10400 w 619"/>
              <a:gd name="T41" fmla="*/ 170116 h 545"/>
              <a:gd name="T42" fmla="*/ 10400 w 619"/>
              <a:gd name="T43" fmla="*/ 26366 h 545"/>
              <a:gd name="T44" fmla="*/ 26180 w 619"/>
              <a:gd name="T45" fmla="*/ 10474 h 545"/>
              <a:gd name="T46" fmla="*/ 168914 w 619"/>
              <a:gd name="T47" fmla="*/ 10474 h 545"/>
              <a:gd name="T48" fmla="*/ 179314 w 619"/>
              <a:gd name="T49" fmla="*/ 26366 h 545"/>
              <a:gd name="T50" fmla="*/ 179314 w 619"/>
              <a:gd name="T51" fmla="*/ 47676 h 545"/>
              <a:gd name="T52" fmla="*/ 195452 w 619"/>
              <a:gd name="T53" fmla="*/ 47676 h 545"/>
              <a:gd name="T54" fmla="*/ 195452 w 619"/>
              <a:gd name="T55" fmla="*/ 26366 h 545"/>
              <a:gd name="T56" fmla="*/ 168914 w 619"/>
              <a:gd name="T57" fmla="*/ 0 h 545"/>
              <a:gd name="T58" fmla="*/ 26180 w 619"/>
              <a:gd name="T59" fmla="*/ 0 h 545"/>
              <a:gd name="T60" fmla="*/ 0 w 619"/>
              <a:gd name="T61" fmla="*/ 26366 h 545"/>
              <a:gd name="T62" fmla="*/ 0 w 619"/>
              <a:gd name="T63" fmla="*/ 170116 h 545"/>
              <a:gd name="T64" fmla="*/ 26180 w 619"/>
              <a:gd name="T65" fmla="*/ 196482 h 545"/>
              <a:gd name="T66" fmla="*/ 168914 w 619"/>
              <a:gd name="T67" fmla="*/ 196482 h 545"/>
              <a:gd name="T68" fmla="*/ 195452 w 619"/>
              <a:gd name="T69" fmla="*/ 170116 h 545"/>
              <a:gd name="T70" fmla="*/ 195452 w 619"/>
              <a:gd name="T71" fmla="*/ 148806 h 545"/>
              <a:gd name="T72" fmla="*/ 179314 w 619"/>
              <a:gd name="T73" fmla="*/ 148806 h 545"/>
              <a:gd name="T74" fmla="*/ 179314 w 619"/>
              <a:gd name="T75" fmla="*/ 170116 h 54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19" h="545">
                <a:moveTo>
                  <a:pt x="603" y="250"/>
                </a:moveTo>
                <a:lnTo>
                  <a:pt x="603" y="250"/>
                </a:lnTo>
                <a:cubicBezTo>
                  <a:pt x="177" y="250"/>
                  <a:pt x="177" y="250"/>
                  <a:pt x="177" y="250"/>
                </a:cubicBezTo>
                <a:cubicBezTo>
                  <a:pt x="280" y="147"/>
                  <a:pt x="280" y="147"/>
                  <a:pt x="280" y="147"/>
                </a:cubicBezTo>
                <a:cubicBezTo>
                  <a:pt x="294" y="132"/>
                  <a:pt x="294" y="132"/>
                  <a:pt x="280" y="118"/>
                </a:cubicBezTo>
                <a:cubicBezTo>
                  <a:pt x="280" y="118"/>
                  <a:pt x="265" y="118"/>
                  <a:pt x="250" y="118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18" y="265"/>
                  <a:pt x="118" y="265"/>
                  <a:pt x="118" y="265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250" y="427"/>
                  <a:pt x="250" y="427"/>
                  <a:pt x="250" y="427"/>
                </a:cubicBezTo>
                <a:cubicBezTo>
                  <a:pt x="265" y="427"/>
                  <a:pt x="280" y="427"/>
                  <a:pt x="280" y="427"/>
                </a:cubicBezTo>
                <a:cubicBezTo>
                  <a:pt x="294" y="412"/>
                  <a:pt x="294" y="397"/>
                  <a:pt x="280" y="397"/>
                </a:cubicBezTo>
                <a:cubicBezTo>
                  <a:pt x="177" y="294"/>
                  <a:pt x="177" y="294"/>
                  <a:pt x="177" y="294"/>
                </a:cubicBezTo>
                <a:cubicBezTo>
                  <a:pt x="603" y="294"/>
                  <a:pt x="603" y="294"/>
                  <a:pt x="603" y="294"/>
                </a:cubicBezTo>
                <a:cubicBezTo>
                  <a:pt x="618" y="294"/>
                  <a:pt x="618" y="280"/>
                  <a:pt x="618" y="265"/>
                </a:cubicBezTo>
                <a:cubicBezTo>
                  <a:pt x="618" y="265"/>
                  <a:pt x="618" y="250"/>
                  <a:pt x="603" y="250"/>
                </a:cubicBezTo>
                <a:close/>
                <a:moveTo>
                  <a:pt x="500" y="471"/>
                </a:moveTo>
                <a:lnTo>
                  <a:pt x="500" y="471"/>
                </a:lnTo>
                <a:cubicBezTo>
                  <a:pt x="500" y="486"/>
                  <a:pt x="486" y="500"/>
                  <a:pt x="471" y="500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59" y="500"/>
                  <a:pt x="29" y="486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59" y="29"/>
                  <a:pt x="73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486" y="29"/>
                  <a:pt x="500" y="59"/>
                  <a:pt x="500" y="73"/>
                </a:cubicBezTo>
                <a:cubicBezTo>
                  <a:pt x="500" y="132"/>
                  <a:pt x="500" y="132"/>
                  <a:pt x="500" y="132"/>
                </a:cubicBezTo>
                <a:cubicBezTo>
                  <a:pt x="545" y="132"/>
                  <a:pt x="545" y="132"/>
                  <a:pt x="545" y="132"/>
                </a:cubicBezTo>
                <a:cubicBezTo>
                  <a:pt x="545" y="73"/>
                  <a:pt x="545" y="73"/>
                  <a:pt x="545" y="73"/>
                </a:cubicBezTo>
                <a:cubicBezTo>
                  <a:pt x="545" y="29"/>
                  <a:pt x="515" y="0"/>
                  <a:pt x="471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5" y="544"/>
                  <a:pt x="545" y="515"/>
                  <a:pt x="545" y="471"/>
                </a:cubicBezTo>
                <a:cubicBezTo>
                  <a:pt x="545" y="412"/>
                  <a:pt x="545" y="412"/>
                  <a:pt x="545" y="412"/>
                </a:cubicBezTo>
                <a:cubicBezTo>
                  <a:pt x="500" y="412"/>
                  <a:pt x="500" y="412"/>
                  <a:pt x="500" y="412"/>
                </a:cubicBezTo>
                <a:lnTo>
                  <a:pt x="500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9" name="Freeform 56"/>
          <p:cNvSpPr>
            <a:spLocks noChangeArrowheads="1"/>
          </p:cNvSpPr>
          <p:nvPr/>
        </p:nvSpPr>
        <p:spPr bwMode="auto">
          <a:xfrm>
            <a:off x="8897865" y="2448248"/>
            <a:ext cx="333154" cy="286936"/>
          </a:xfrm>
          <a:custGeom>
            <a:avLst/>
            <a:gdLst>
              <a:gd name="T0" fmla="*/ 122231 w 634"/>
              <a:gd name="T1" fmla="*/ 143388 h 545"/>
              <a:gd name="T2" fmla="*/ 122231 w 634"/>
              <a:gd name="T3" fmla="*/ 143388 h 545"/>
              <a:gd name="T4" fmla="*/ 122231 w 634"/>
              <a:gd name="T5" fmla="*/ 154224 h 545"/>
              <a:gd name="T6" fmla="*/ 133048 w 634"/>
              <a:gd name="T7" fmla="*/ 154224 h 545"/>
              <a:gd name="T8" fmla="*/ 186051 w 634"/>
              <a:gd name="T9" fmla="*/ 101130 h 545"/>
              <a:gd name="T10" fmla="*/ 186051 w 634"/>
              <a:gd name="T11" fmla="*/ 95713 h 545"/>
              <a:gd name="T12" fmla="*/ 186051 w 634"/>
              <a:gd name="T13" fmla="*/ 90295 h 545"/>
              <a:gd name="T14" fmla="*/ 133048 w 634"/>
              <a:gd name="T15" fmla="*/ 42619 h 545"/>
              <a:gd name="T16" fmla="*/ 122231 w 634"/>
              <a:gd name="T17" fmla="*/ 42619 h 545"/>
              <a:gd name="T18" fmla="*/ 122231 w 634"/>
              <a:gd name="T19" fmla="*/ 53093 h 545"/>
              <a:gd name="T20" fmla="*/ 159369 w 634"/>
              <a:gd name="T21" fmla="*/ 90295 h 545"/>
              <a:gd name="T22" fmla="*/ 10817 w 634"/>
              <a:gd name="T23" fmla="*/ 90295 h 545"/>
              <a:gd name="T24" fmla="*/ 0 w 634"/>
              <a:gd name="T25" fmla="*/ 95713 h 545"/>
              <a:gd name="T26" fmla="*/ 10817 w 634"/>
              <a:gd name="T27" fmla="*/ 106187 h 545"/>
              <a:gd name="T28" fmla="*/ 159369 w 634"/>
              <a:gd name="T29" fmla="*/ 106187 h 545"/>
              <a:gd name="T30" fmla="*/ 122231 w 634"/>
              <a:gd name="T31" fmla="*/ 143388 h 545"/>
              <a:gd name="T32" fmla="*/ 201915 w 634"/>
              <a:gd name="T33" fmla="*/ 0 h 545"/>
              <a:gd name="T34" fmla="*/ 201915 w 634"/>
              <a:gd name="T35" fmla="*/ 0 h 545"/>
              <a:gd name="T36" fmla="*/ 58411 w 634"/>
              <a:gd name="T37" fmla="*/ 0 h 545"/>
              <a:gd name="T38" fmla="*/ 32090 w 634"/>
              <a:gd name="T39" fmla="*/ 26366 h 545"/>
              <a:gd name="T40" fmla="*/ 32090 w 634"/>
              <a:gd name="T41" fmla="*/ 53093 h 545"/>
              <a:gd name="T42" fmla="*/ 42546 w 634"/>
              <a:gd name="T43" fmla="*/ 53093 h 545"/>
              <a:gd name="T44" fmla="*/ 42546 w 634"/>
              <a:gd name="T45" fmla="*/ 26366 h 545"/>
              <a:gd name="T46" fmla="*/ 58411 w 634"/>
              <a:gd name="T47" fmla="*/ 10474 h 545"/>
              <a:gd name="T48" fmla="*/ 201915 w 634"/>
              <a:gd name="T49" fmla="*/ 10474 h 545"/>
              <a:gd name="T50" fmla="*/ 212372 w 634"/>
              <a:gd name="T51" fmla="*/ 26366 h 545"/>
              <a:gd name="T52" fmla="*/ 212372 w 634"/>
              <a:gd name="T53" fmla="*/ 170116 h 545"/>
              <a:gd name="T54" fmla="*/ 201915 w 634"/>
              <a:gd name="T55" fmla="*/ 180590 h 545"/>
              <a:gd name="T56" fmla="*/ 58411 w 634"/>
              <a:gd name="T57" fmla="*/ 180590 h 545"/>
              <a:gd name="T58" fmla="*/ 42546 w 634"/>
              <a:gd name="T59" fmla="*/ 170116 h 545"/>
              <a:gd name="T60" fmla="*/ 42546 w 634"/>
              <a:gd name="T61" fmla="*/ 137971 h 545"/>
              <a:gd name="T62" fmla="*/ 32090 w 634"/>
              <a:gd name="T63" fmla="*/ 137971 h 545"/>
              <a:gd name="T64" fmla="*/ 32090 w 634"/>
              <a:gd name="T65" fmla="*/ 170116 h 545"/>
              <a:gd name="T66" fmla="*/ 58411 w 634"/>
              <a:gd name="T67" fmla="*/ 196482 h 545"/>
              <a:gd name="T68" fmla="*/ 201915 w 634"/>
              <a:gd name="T69" fmla="*/ 196482 h 545"/>
              <a:gd name="T70" fmla="*/ 228236 w 634"/>
              <a:gd name="T71" fmla="*/ 170116 h 545"/>
              <a:gd name="T72" fmla="*/ 228236 w 634"/>
              <a:gd name="T73" fmla="*/ 26366 h 545"/>
              <a:gd name="T74" fmla="*/ 201915 w 634"/>
              <a:gd name="T75" fmla="*/ 0 h 54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34" h="545">
                <a:moveTo>
                  <a:pt x="339" y="397"/>
                </a:moveTo>
                <a:lnTo>
                  <a:pt x="339" y="397"/>
                </a:lnTo>
                <a:cubicBezTo>
                  <a:pt x="339" y="397"/>
                  <a:pt x="339" y="412"/>
                  <a:pt x="339" y="427"/>
                </a:cubicBezTo>
                <a:cubicBezTo>
                  <a:pt x="354" y="427"/>
                  <a:pt x="369" y="427"/>
                  <a:pt x="369" y="427"/>
                </a:cubicBezTo>
                <a:cubicBezTo>
                  <a:pt x="516" y="280"/>
                  <a:pt x="516" y="280"/>
                  <a:pt x="516" y="280"/>
                </a:cubicBezTo>
                <a:cubicBezTo>
                  <a:pt x="516" y="280"/>
                  <a:pt x="516" y="280"/>
                  <a:pt x="516" y="265"/>
                </a:cubicBezTo>
                <a:cubicBezTo>
                  <a:pt x="516" y="265"/>
                  <a:pt x="516" y="265"/>
                  <a:pt x="516" y="250"/>
                </a:cubicBezTo>
                <a:cubicBezTo>
                  <a:pt x="369" y="118"/>
                  <a:pt x="369" y="118"/>
                  <a:pt x="369" y="118"/>
                </a:cubicBezTo>
                <a:cubicBezTo>
                  <a:pt x="369" y="118"/>
                  <a:pt x="354" y="118"/>
                  <a:pt x="339" y="118"/>
                </a:cubicBezTo>
                <a:cubicBezTo>
                  <a:pt x="339" y="132"/>
                  <a:pt x="339" y="132"/>
                  <a:pt x="339" y="147"/>
                </a:cubicBezTo>
                <a:cubicBezTo>
                  <a:pt x="442" y="250"/>
                  <a:pt x="442" y="250"/>
                  <a:pt x="442" y="250"/>
                </a:cubicBezTo>
                <a:cubicBezTo>
                  <a:pt x="30" y="250"/>
                  <a:pt x="30" y="250"/>
                  <a:pt x="30" y="250"/>
                </a:cubicBezTo>
                <a:cubicBezTo>
                  <a:pt x="15" y="250"/>
                  <a:pt x="0" y="265"/>
                  <a:pt x="0" y="265"/>
                </a:cubicBezTo>
                <a:cubicBezTo>
                  <a:pt x="0" y="280"/>
                  <a:pt x="15" y="294"/>
                  <a:pt x="30" y="294"/>
                </a:cubicBezTo>
                <a:cubicBezTo>
                  <a:pt x="442" y="294"/>
                  <a:pt x="442" y="294"/>
                  <a:pt x="442" y="294"/>
                </a:cubicBezTo>
                <a:lnTo>
                  <a:pt x="339" y="397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162" y="0"/>
                  <a:pt x="162" y="0"/>
                  <a:pt x="162" y="0"/>
                </a:cubicBezTo>
                <a:cubicBezTo>
                  <a:pt x="118" y="0"/>
                  <a:pt x="89" y="29"/>
                  <a:pt x="89" y="73"/>
                </a:cubicBezTo>
                <a:cubicBezTo>
                  <a:pt x="89" y="147"/>
                  <a:pt x="89" y="147"/>
                  <a:pt x="89" y="147"/>
                </a:cubicBezTo>
                <a:cubicBezTo>
                  <a:pt x="118" y="147"/>
                  <a:pt x="118" y="147"/>
                  <a:pt x="118" y="147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59"/>
                  <a:pt x="148" y="29"/>
                  <a:pt x="162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3"/>
                </a:cubicBezTo>
                <a:cubicBezTo>
                  <a:pt x="589" y="471"/>
                  <a:pt x="589" y="471"/>
                  <a:pt x="589" y="471"/>
                </a:cubicBezTo>
                <a:cubicBezTo>
                  <a:pt x="589" y="486"/>
                  <a:pt x="575" y="500"/>
                  <a:pt x="560" y="500"/>
                </a:cubicBezTo>
                <a:cubicBezTo>
                  <a:pt x="162" y="500"/>
                  <a:pt x="162" y="500"/>
                  <a:pt x="162" y="500"/>
                </a:cubicBezTo>
                <a:cubicBezTo>
                  <a:pt x="148" y="500"/>
                  <a:pt x="118" y="486"/>
                  <a:pt x="118" y="471"/>
                </a:cubicBezTo>
                <a:cubicBezTo>
                  <a:pt x="118" y="382"/>
                  <a:pt x="118" y="382"/>
                  <a:pt x="118" y="382"/>
                </a:cubicBezTo>
                <a:cubicBezTo>
                  <a:pt x="89" y="382"/>
                  <a:pt x="89" y="382"/>
                  <a:pt x="89" y="382"/>
                </a:cubicBezTo>
                <a:cubicBezTo>
                  <a:pt x="89" y="471"/>
                  <a:pt x="89" y="471"/>
                  <a:pt x="89" y="471"/>
                </a:cubicBezTo>
                <a:cubicBezTo>
                  <a:pt x="89" y="515"/>
                  <a:pt x="118" y="544"/>
                  <a:pt x="162" y="544"/>
                </a:cubicBezTo>
                <a:cubicBezTo>
                  <a:pt x="560" y="544"/>
                  <a:pt x="560" y="544"/>
                  <a:pt x="560" y="544"/>
                </a:cubicBezTo>
                <a:cubicBezTo>
                  <a:pt x="604" y="544"/>
                  <a:pt x="633" y="515"/>
                  <a:pt x="633" y="471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0" name="Freeform 57"/>
          <p:cNvSpPr>
            <a:spLocks noChangeArrowheads="1"/>
          </p:cNvSpPr>
          <p:nvPr/>
        </p:nvSpPr>
        <p:spPr bwMode="auto">
          <a:xfrm>
            <a:off x="8387542" y="2448248"/>
            <a:ext cx="286937" cy="286936"/>
          </a:xfrm>
          <a:custGeom>
            <a:avLst/>
            <a:gdLst>
              <a:gd name="T0" fmla="*/ 191466 w 545"/>
              <a:gd name="T1" fmla="*/ 0 h 545"/>
              <a:gd name="T2" fmla="*/ 191466 w 545"/>
              <a:gd name="T3" fmla="*/ 0 h 545"/>
              <a:gd name="T4" fmla="*/ 138000 w 545"/>
              <a:gd name="T5" fmla="*/ 0 h 545"/>
              <a:gd name="T6" fmla="*/ 132943 w 545"/>
              <a:gd name="T7" fmla="*/ 5057 h 545"/>
              <a:gd name="T8" fmla="*/ 138000 w 545"/>
              <a:gd name="T9" fmla="*/ 10474 h 545"/>
              <a:gd name="T10" fmla="*/ 170152 w 545"/>
              <a:gd name="T11" fmla="*/ 10474 h 545"/>
              <a:gd name="T12" fmla="*/ 63942 w 545"/>
              <a:gd name="T13" fmla="*/ 111605 h 545"/>
              <a:gd name="T14" fmla="*/ 63942 w 545"/>
              <a:gd name="T15" fmla="*/ 122440 h 545"/>
              <a:gd name="T16" fmla="*/ 74419 w 545"/>
              <a:gd name="T17" fmla="*/ 122440 h 545"/>
              <a:gd name="T18" fmla="*/ 180628 w 545"/>
              <a:gd name="T19" fmla="*/ 21310 h 545"/>
              <a:gd name="T20" fmla="*/ 180628 w 545"/>
              <a:gd name="T21" fmla="*/ 53093 h 545"/>
              <a:gd name="T22" fmla="*/ 191466 w 545"/>
              <a:gd name="T23" fmla="*/ 63929 h 545"/>
              <a:gd name="T24" fmla="*/ 196524 w 545"/>
              <a:gd name="T25" fmla="*/ 53093 h 545"/>
              <a:gd name="T26" fmla="*/ 196524 w 545"/>
              <a:gd name="T27" fmla="*/ 5057 h 545"/>
              <a:gd name="T28" fmla="*/ 191466 w 545"/>
              <a:gd name="T29" fmla="*/ 0 h 545"/>
              <a:gd name="T30" fmla="*/ 180628 w 545"/>
              <a:gd name="T31" fmla="*/ 170116 h 545"/>
              <a:gd name="T32" fmla="*/ 180628 w 545"/>
              <a:gd name="T33" fmla="*/ 170116 h 545"/>
              <a:gd name="T34" fmla="*/ 170152 w 545"/>
              <a:gd name="T35" fmla="*/ 180590 h 545"/>
              <a:gd name="T36" fmla="*/ 26372 w 545"/>
              <a:gd name="T37" fmla="*/ 180590 h 545"/>
              <a:gd name="T38" fmla="*/ 10476 w 545"/>
              <a:gd name="T39" fmla="*/ 170116 h 545"/>
              <a:gd name="T40" fmla="*/ 10476 w 545"/>
              <a:gd name="T41" fmla="*/ 26366 h 545"/>
              <a:gd name="T42" fmla="*/ 26372 w 545"/>
              <a:gd name="T43" fmla="*/ 10474 h 545"/>
              <a:gd name="T44" fmla="*/ 106210 w 545"/>
              <a:gd name="T45" fmla="*/ 10474 h 545"/>
              <a:gd name="T46" fmla="*/ 106210 w 545"/>
              <a:gd name="T47" fmla="*/ 0 h 545"/>
              <a:gd name="T48" fmla="*/ 26372 w 545"/>
              <a:gd name="T49" fmla="*/ 0 h 545"/>
              <a:gd name="T50" fmla="*/ 0 w 545"/>
              <a:gd name="T51" fmla="*/ 31784 h 545"/>
              <a:gd name="T52" fmla="*/ 0 w 545"/>
              <a:gd name="T53" fmla="*/ 170116 h 545"/>
              <a:gd name="T54" fmla="*/ 26372 w 545"/>
              <a:gd name="T55" fmla="*/ 196482 h 545"/>
              <a:gd name="T56" fmla="*/ 164733 w 545"/>
              <a:gd name="T57" fmla="*/ 196482 h 545"/>
              <a:gd name="T58" fmla="*/ 196524 w 545"/>
              <a:gd name="T59" fmla="*/ 170116 h 545"/>
              <a:gd name="T60" fmla="*/ 196524 w 545"/>
              <a:gd name="T61" fmla="*/ 90295 h 545"/>
              <a:gd name="T62" fmla="*/ 180628 w 545"/>
              <a:gd name="T63" fmla="*/ 90295 h 545"/>
              <a:gd name="T64" fmla="*/ 180628 w 545"/>
              <a:gd name="T65" fmla="*/ 170116 h 5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45" h="545">
                <a:moveTo>
                  <a:pt x="530" y="0"/>
                </a:moveTo>
                <a:lnTo>
                  <a:pt x="530" y="0"/>
                </a:lnTo>
                <a:cubicBezTo>
                  <a:pt x="382" y="0"/>
                  <a:pt x="382" y="0"/>
                  <a:pt x="382" y="0"/>
                </a:cubicBezTo>
                <a:cubicBezTo>
                  <a:pt x="382" y="0"/>
                  <a:pt x="368" y="0"/>
                  <a:pt x="368" y="14"/>
                </a:cubicBezTo>
                <a:cubicBezTo>
                  <a:pt x="368" y="29"/>
                  <a:pt x="382" y="29"/>
                  <a:pt x="382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177" y="309"/>
                  <a:pt x="177" y="309"/>
                  <a:pt x="177" y="309"/>
                </a:cubicBezTo>
                <a:cubicBezTo>
                  <a:pt x="177" y="324"/>
                  <a:pt x="177" y="339"/>
                  <a:pt x="177" y="339"/>
                </a:cubicBezTo>
                <a:cubicBezTo>
                  <a:pt x="191" y="353"/>
                  <a:pt x="191" y="353"/>
                  <a:pt x="206" y="339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00" y="147"/>
                  <a:pt x="500" y="147"/>
                  <a:pt x="500" y="147"/>
                </a:cubicBezTo>
                <a:cubicBezTo>
                  <a:pt x="500" y="162"/>
                  <a:pt x="515" y="177"/>
                  <a:pt x="530" y="177"/>
                </a:cubicBezTo>
                <a:cubicBezTo>
                  <a:pt x="530" y="177"/>
                  <a:pt x="544" y="162"/>
                  <a:pt x="544" y="147"/>
                </a:cubicBezTo>
                <a:cubicBezTo>
                  <a:pt x="544" y="14"/>
                  <a:pt x="544" y="14"/>
                  <a:pt x="544" y="14"/>
                </a:cubicBezTo>
                <a:cubicBezTo>
                  <a:pt x="544" y="0"/>
                  <a:pt x="530" y="0"/>
                  <a:pt x="530" y="0"/>
                </a:cubicBezTo>
                <a:close/>
                <a:moveTo>
                  <a:pt x="500" y="471"/>
                </a:moveTo>
                <a:lnTo>
                  <a:pt x="500" y="471"/>
                </a:lnTo>
                <a:cubicBezTo>
                  <a:pt x="500" y="486"/>
                  <a:pt x="486" y="500"/>
                  <a:pt x="471" y="500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44" y="500"/>
                  <a:pt x="29" y="486"/>
                  <a:pt x="29" y="471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59"/>
                  <a:pt x="59" y="29"/>
                  <a:pt x="73" y="29"/>
                </a:cubicBezTo>
                <a:cubicBezTo>
                  <a:pt x="294" y="29"/>
                  <a:pt x="294" y="29"/>
                  <a:pt x="294" y="29"/>
                </a:cubicBezTo>
                <a:cubicBezTo>
                  <a:pt x="294" y="0"/>
                  <a:pt x="294" y="0"/>
                  <a:pt x="294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456" y="544"/>
                  <a:pt x="456" y="544"/>
                  <a:pt x="456" y="544"/>
                </a:cubicBezTo>
                <a:cubicBezTo>
                  <a:pt x="500" y="544"/>
                  <a:pt x="544" y="515"/>
                  <a:pt x="544" y="471"/>
                </a:cubicBezTo>
                <a:cubicBezTo>
                  <a:pt x="544" y="250"/>
                  <a:pt x="544" y="250"/>
                  <a:pt x="544" y="250"/>
                </a:cubicBezTo>
                <a:cubicBezTo>
                  <a:pt x="500" y="250"/>
                  <a:pt x="500" y="250"/>
                  <a:pt x="500" y="250"/>
                </a:cubicBezTo>
                <a:lnTo>
                  <a:pt x="500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1" name="Freeform 58"/>
          <p:cNvSpPr>
            <a:spLocks noChangeArrowheads="1"/>
          </p:cNvSpPr>
          <p:nvPr/>
        </p:nvSpPr>
        <p:spPr bwMode="auto">
          <a:xfrm>
            <a:off x="7846408" y="2448248"/>
            <a:ext cx="294639" cy="286936"/>
          </a:xfrm>
          <a:custGeom>
            <a:avLst/>
            <a:gdLst>
              <a:gd name="T0" fmla="*/ 185953 w 561"/>
              <a:gd name="T1" fmla="*/ 90295 h 545"/>
              <a:gd name="T2" fmla="*/ 185953 w 561"/>
              <a:gd name="T3" fmla="*/ 90295 h 545"/>
              <a:gd name="T4" fmla="*/ 185953 w 561"/>
              <a:gd name="T5" fmla="*/ 170116 h 545"/>
              <a:gd name="T6" fmla="*/ 169736 w 561"/>
              <a:gd name="T7" fmla="*/ 180590 h 545"/>
              <a:gd name="T8" fmla="*/ 32073 w 561"/>
              <a:gd name="T9" fmla="*/ 180590 h 545"/>
              <a:gd name="T10" fmla="*/ 15856 w 561"/>
              <a:gd name="T11" fmla="*/ 170116 h 545"/>
              <a:gd name="T12" fmla="*/ 15856 w 561"/>
              <a:gd name="T13" fmla="*/ 26366 h 545"/>
              <a:gd name="T14" fmla="*/ 32073 w 561"/>
              <a:gd name="T15" fmla="*/ 10474 h 545"/>
              <a:gd name="T16" fmla="*/ 106310 w 561"/>
              <a:gd name="T17" fmla="*/ 10474 h 545"/>
              <a:gd name="T18" fmla="*/ 106310 w 561"/>
              <a:gd name="T19" fmla="*/ 0 h 545"/>
              <a:gd name="T20" fmla="*/ 32073 w 561"/>
              <a:gd name="T21" fmla="*/ 0 h 545"/>
              <a:gd name="T22" fmla="*/ 0 w 561"/>
              <a:gd name="T23" fmla="*/ 31784 h 545"/>
              <a:gd name="T24" fmla="*/ 0 w 561"/>
              <a:gd name="T25" fmla="*/ 170116 h 545"/>
              <a:gd name="T26" fmla="*/ 32073 w 561"/>
              <a:gd name="T27" fmla="*/ 196482 h 545"/>
              <a:gd name="T28" fmla="*/ 169736 w 561"/>
              <a:gd name="T29" fmla="*/ 196482 h 545"/>
              <a:gd name="T30" fmla="*/ 201810 w 561"/>
              <a:gd name="T31" fmla="*/ 170116 h 545"/>
              <a:gd name="T32" fmla="*/ 201810 w 561"/>
              <a:gd name="T33" fmla="*/ 90295 h 545"/>
              <a:gd name="T34" fmla="*/ 185953 w 561"/>
              <a:gd name="T35" fmla="*/ 90295 h 545"/>
              <a:gd name="T36" fmla="*/ 79643 w 561"/>
              <a:gd name="T37" fmla="*/ 74403 h 545"/>
              <a:gd name="T38" fmla="*/ 79643 w 561"/>
              <a:gd name="T39" fmla="*/ 74403 h 545"/>
              <a:gd name="T40" fmla="*/ 74237 w 561"/>
              <a:gd name="T41" fmla="*/ 68985 h 545"/>
              <a:gd name="T42" fmla="*/ 63786 w 561"/>
              <a:gd name="T43" fmla="*/ 74403 h 545"/>
              <a:gd name="T44" fmla="*/ 63786 w 561"/>
              <a:gd name="T45" fmla="*/ 127496 h 545"/>
              <a:gd name="T46" fmla="*/ 74237 w 561"/>
              <a:gd name="T47" fmla="*/ 132914 h 545"/>
              <a:gd name="T48" fmla="*/ 122167 w 561"/>
              <a:gd name="T49" fmla="*/ 132914 h 545"/>
              <a:gd name="T50" fmla="*/ 127212 w 561"/>
              <a:gd name="T51" fmla="*/ 127496 h 545"/>
              <a:gd name="T52" fmla="*/ 122167 w 561"/>
              <a:gd name="T53" fmla="*/ 117022 h 545"/>
              <a:gd name="T54" fmla="*/ 90454 w 561"/>
              <a:gd name="T55" fmla="*/ 117022 h 545"/>
              <a:gd name="T56" fmla="*/ 196404 w 561"/>
              <a:gd name="T57" fmla="*/ 15892 h 545"/>
              <a:gd name="T58" fmla="*/ 196404 w 561"/>
              <a:gd name="T59" fmla="*/ 5057 h 545"/>
              <a:gd name="T60" fmla="*/ 185953 w 561"/>
              <a:gd name="T61" fmla="*/ 5057 h 545"/>
              <a:gd name="T62" fmla="*/ 79643 w 561"/>
              <a:gd name="T63" fmla="*/ 111605 h 545"/>
              <a:gd name="T64" fmla="*/ 79643 w 561"/>
              <a:gd name="T65" fmla="*/ 74403 h 54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61" h="545">
                <a:moveTo>
                  <a:pt x="516" y="250"/>
                </a:moveTo>
                <a:lnTo>
                  <a:pt x="516" y="250"/>
                </a:lnTo>
                <a:cubicBezTo>
                  <a:pt x="516" y="471"/>
                  <a:pt x="516" y="471"/>
                  <a:pt x="516" y="471"/>
                </a:cubicBezTo>
                <a:cubicBezTo>
                  <a:pt x="516" y="486"/>
                  <a:pt x="501" y="500"/>
                  <a:pt x="471" y="500"/>
                </a:cubicBezTo>
                <a:cubicBezTo>
                  <a:pt x="89" y="500"/>
                  <a:pt x="89" y="500"/>
                  <a:pt x="89" y="500"/>
                </a:cubicBezTo>
                <a:cubicBezTo>
                  <a:pt x="59" y="500"/>
                  <a:pt x="44" y="486"/>
                  <a:pt x="44" y="471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29"/>
                  <a:pt x="89" y="29"/>
                </a:cubicBezTo>
                <a:cubicBezTo>
                  <a:pt x="295" y="29"/>
                  <a:pt x="295" y="29"/>
                  <a:pt x="295" y="29"/>
                </a:cubicBezTo>
                <a:cubicBezTo>
                  <a:pt x="295" y="0"/>
                  <a:pt x="295" y="0"/>
                  <a:pt x="295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44"/>
                  <a:pt x="0" y="88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44" y="544"/>
                  <a:pt x="89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6" y="544"/>
                  <a:pt x="560" y="515"/>
                  <a:pt x="560" y="471"/>
                </a:cubicBezTo>
                <a:cubicBezTo>
                  <a:pt x="560" y="250"/>
                  <a:pt x="560" y="250"/>
                  <a:pt x="560" y="250"/>
                </a:cubicBezTo>
                <a:lnTo>
                  <a:pt x="516" y="250"/>
                </a:lnTo>
                <a:close/>
                <a:moveTo>
                  <a:pt x="221" y="206"/>
                </a:moveTo>
                <a:lnTo>
                  <a:pt x="221" y="206"/>
                </a:lnTo>
                <a:lnTo>
                  <a:pt x="206" y="191"/>
                </a:lnTo>
                <a:cubicBezTo>
                  <a:pt x="192" y="191"/>
                  <a:pt x="177" y="206"/>
                  <a:pt x="177" y="206"/>
                </a:cubicBezTo>
                <a:cubicBezTo>
                  <a:pt x="177" y="353"/>
                  <a:pt x="177" y="353"/>
                  <a:pt x="177" y="353"/>
                </a:cubicBezTo>
                <a:cubicBezTo>
                  <a:pt x="177" y="353"/>
                  <a:pt x="192" y="368"/>
                  <a:pt x="206" y="368"/>
                </a:cubicBezTo>
                <a:cubicBezTo>
                  <a:pt x="339" y="368"/>
                  <a:pt x="339" y="368"/>
                  <a:pt x="339" y="368"/>
                </a:cubicBezTo>
                <a:cubicBezTo>
                  <a:pt x="353" y="368"/>
                  <a:pt x="353" y="353"/>
                  <a:pt x="353" y="353"/>
                </a:cubicBezTo>
                <a:cubicBezTo>
                  <a:pt x="353" y="339"/>
                  <a:pt x="353" y="324"/>
                  <a:pt x="339" y="324"/>
                </a:cubicBezTo>
                <a:cubicBezTo>
                  <a:pt x="251" y="324"/>
                  <a:pt x="251" y="324"/>
                  <a:pt x="251" y="32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45" y="29"/>
                  <a:pt x="545" y="14"/>
                  <a:pt x="545" y="14"/>
                </a:cubicBezTo>
                <a:cubicBezTo>
                  <a:pt x="530" y="0"/>
                  <a:pt x="516" y="0"/>
                  <a:pt x="516" y="14"/>
                </a:cubicBezTo>
                <a:cubicBezTo>
                  <a:pt x="221" y="309"/>
                  <a:pt x="221" y="309"/>
                  <a:pt x="221" y="309"/>
                </a:cubicBezTo>
                <a:lnTo>
                  <a:pt x="221" y="2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2" name="Freeform 59"/>
          <p:cNvSpPr>
            <a:spLocks noChangeArrowheads="1"/>
          </p:cNvSpPr>
          <p:nvPr/>
        </p:nvSpPr>
        <p:spPr bwMode="auto">
          <a:xfrm>
            <a:off x="7291792" y="2425138"/>
            <a:ext cx="333154" cy="333154"/>
          </a:xfrm>
          <a:custGeom>
            <a:avLst/>
            <a:gdLst>
              <a:gd name="T0" fmla="*/ 159369 w 634"/>
              <a:gd name="T1" fmla="*/ 196106 h 634"/>
              <a:gd name="T2" fmla="*/ 159369 w 634"/>
              <a:gd name="T3" fmla="*/ 196106 h 634"/>
              <a:gd name="T4" fmla="*/ 143504 w 634"/>
              <a:gd name="T5" fmla="*/ 211968 h 634"/>
              <a:gd name="T6" fmla="*/ 32090 w 634"/>
              <a:gd name="T7" fmla="*/ 211968 h 634"/>
              <a:gd name="T8" fmla="*/ 15865 w 634"/>
              <a:gd name="T9" fmla="*/ 196106 h 634"/>
              <a:gd name="T10" fmla="*/ 15865 w 634"/>
              <a:gd name="T11" fmla="*/ 84715 h 634"/>
              <a:gd name="T12" fmla="*/ 32090 w 634"/>
              <a:gd name="T13" fmla="*/ 68853 h 634"/>
              <a:gd name="T14" fmla="*/ 42546 w 634"/>
              <a:gd name="T15" fmla="*/ 68853 h 634"/>
              <a:gd name="T16" fmla="*/ 42546 w 634"/>
              <a:gd name="T17" fmla="*/ 58399 h 634"/>
              <a:gd name="T18" fmla="*/ 32090 w 634"/>
              <a:gd name="T19" fmla="*/ 58399 h 634"/>
              <a:gd name="T20" fmla="*/ 0 w 634"/>
              <a:gd name="T21" fmla="*/ 84715 h 634"/>
              <a:gd name="T22" fmla="*/ 0 w 634"/>
              <a:gd name="T23" fmla="*/ 196106 h 634"/>
              <a:gd name="T24" fmla="*/ 32090 w 634"/>
              <a:gd name="T25" fmla="*/ 228190 h 634"/>
              <a:gd name="T26" fmla="*/ 143504 w 634"/>
              <a:gd name="T27" fmla="*/ 228190 h 634"/>
              <a:gd name="T28" fmla="*/ 169825 w 634"/>
              <a:gd name="T29" fmla="*/ 196106 h 634"/>
              <a:gd name="T30" fmla="*/ 169825 w 634"/>
              <a:gd name="T31" fmla="*/ 185652 h 634"/>
              <a:gd name="T32" fmla="*/ 159369 w 634"/>
              <a:gd name="T33" fmla="*/ 185652 h 634"/>
              <a:gd name="T34" fmla="*/ 159369 w 634"/>
              <a:gd name="T35" fmla="*/ 196106 h 634"/>
              <a:gd name="T36" fmla="*/ 201915 w 634"/>
              <a:gd name="T37" fmla="*/ 0 h 634"/>
              <a:gd name="T38" fmla="*/ 201915 w 634"/>
              <a:gd name="T39" fmla="*/ 0 h 634"/>
              <a:gd name="T40" fmla="*/ 85093 w 634"/>
              <a:gd name="T41" fmla="*/ 0 h 634"/>
              <a:gd name="T42" fmla="*/ 58411 w 634"/>
              <a:gd name="T43" fmla="*/ 26316 h 634"/>
              <a:gd name="T44" fmla="*/ 58411 w 634"/>
              <a:gd name="T45" fmla="*/ 143114 h 634"/>
              <a:gd name="T46" fmla="*/ 85093 w 634"/>
              <a:gd name="T47" fmla="*/ 169790 h 634"/>
              <a:gd name="T48" fmla="*/ 201915 w 634"/>
              <a:gd name="T49" fmla="*/ 169790 h 634"/>
              <a:gd name="T50" fmla="*/ 228236 w 634"/>
              <a:gd name="T51" fmla="*/ 143114 h 634"/>
              <a:gd name="T52" fmla="*/ 228236 w 634"/>
              <a:gd name="T53" fmla="*/ 26316 h 634"/>
              <a:gd name="T54" fmla="*/ 201915 w 634"/>
              <a:gd name="T55" fmla="*/ 0 h 634"/>
              <a:gd name="T56" fmla="*/ 212372 w 634"/>
              <a:gd name="T57" fmla="*/ 143114 h 634"/>
              <a:gd name="T58" fmla="*/ 212372 w 634"/>
              <a:gd name="T59" fmla="*/ 143114 h 634"/>
              <a:gd name="T60" fmla="*/ 201915 w 634"/>
              <a:gd name="T61" fmla="*/ 153568 h 634"/>
              <a:gd name="T62" fmla="*/ 85093 w 634"/>
              <a:gd name="T63" fmla="*/ 153568 h 634"/>
              <a:gd name="T64" fmla="*/ 74637 w 634"/>
              <a:gd name="T65" fmla="*/ 143114 h 634"/>
              <a:gd name="T66" fmla="*/ 74637 w 634"/>
              <a:gd name="T67" fmla="*/ 26316 h 634"/>
              <a:gd name="T68" fmla="*/ 85093 w 634"/>
              <a:gd name="T69" fmla="*/ 15862 h 634"/>
              <a:gd name="T70" fmla="*/ 201915 w 634"/>
              <a:gd name="T71" fmla="*/ 15862 h 634"/>
              <a:gd name="T72" fmla="*/ 212372 w 634"/>
              <a:gd name="T73" fmla="*/ 26316 h 634"/>
              <a:gd name="T74" fmla="*/ 212372 w 634"/>
              <a:gd name="T75" fmla="*/ 143114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34" h="634">
                <a:moveTo>
                  <a:pt x="442" y="544"/>
                </a:moveTo>
                <a:lnTo>
                  <a:pt x="442" y="544"/>
                </a:lnTo>
                <a:cubicBezTo>
                  <a:pt x="442" y="574"/>
                  <a:pt x="412" y="588"/>
                  <a:pt x="398" y="588"/>
                </a:cubicBezTo>
                <a:cubicBezTo>
                  <a:pt x="89" y="588"/>
                  <a:pt x="89" y="588"/>
                  <a:pt x="89" y="588"/>
                </a:cubicBezTo>
                <a:cubicBezTo>
                  <a:pt x="59" y="588"/>
                  <a:pt x="44" y="574"/>
                  <a:pt x="44" y="544"/>
                </a:cubicBezTo>
                <a:cubicBezTo>
                  <a:pt x="44" y="235"/>
                  <a:pt x="44" y="235"/>
                  <a:pt x="44" y="235"/>
                </a:cubicBezTo>
                <a:cubicBezTo>
                  <a:pt x="44" y="221"/>
                  <a:pt x="59" y="191"/>
                  <a:pt x="89" y="191"/>
                </a:cubicBezTo>
                <a:cubicBezTo>
                  <a:pt x="118" y="191"/>
                  <a:pt x="118" y="191"/>
                  <a:pt x="118" y="191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44" y="162"/>
                  <a:pt x="0" y="191"/>
                  <a:pt x="0" y="235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8"/>
                  <a:pt x="44" y="633"/>
                  <a:pt x="89" y="633"/>
                </a:cubicBezTo>
                <a:cubicBezTo>
                  <a:pt x="398" y="633"/>
                  <a:pt x="398" y="633"/>
                  <a:pt x="398" y="633"/>
                </a:cubicBezTo>
                <a:cubicBezTo>
                  <a:pt x="442" y="633"/>
                  <a:pt x="471" y="588"/>
                  <a:pt x="471" y="544"/>
                </a:cubicBezTo>
                <a:cubicBezTo>
                  <a:pt x="471" y="515"/>
                  <a:pt x="471" y="515"/>
                  <a:pt x="471" y="515"/>
                </a:cubicBezTo>
                <a:cubicBezTo>
                  <a:pt x="442" y="515"/>
                  <a:pt x="442" y="515"/>
                  <a:pt x="442" y="515"/>
                </a:cubicBezTo>
                <a:lnTo>
                  <a:pt x="442" y="544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236" y="0"/>
                  <a:pt x="236" y="0"/>
                  <a:pt x="236" y="0"/>
                </a:cubicBezTo>
                <a:cubicBezTo>
                  <a:pt x="192" y="0"/>
                  <a:pt x="162" y="29"/>
                  <a:pt x="162" y="73"/>
                </a:cubicBezTo>
                <a:cubicBezTo>
                  <a:pt x="162" y="397"/>
                  <a:pt x="162" y="397"/>
                  <a:pt x="162" y="397"/>
                </a:cubicBezTo>
                <a:cubicBezTo>
                  <a:pt x="162" y="441"/>
                  <a:pt x="192" y="471"/>
                  <a:pt x="236" y="471"/>
                </a:cubicBezTo>
                <a:cubicBezTo>
                  <a:pt x="560" y="471"/>
                  <a:pt x="560" y="471"/>
                  <a:pt x="560" y="471"/>
                </a:cubicBezTo>
                <a:cubicBezTo>
                  <a:pt x="604" y="471"/>
                  <a:pt x="633" y="441"/>
                  <a:pt x="633" y="397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589" y="412"/>
                  <a:pt x="574" y="426"/>
                  <a:pt x="560" y="426"/>
                </a:cubicBezTo>
                <a:cubicBezTo>
                  <a:pt x="236" y="426"/>
                  <a:pt x="236" y="426"/>
                  <a:pt x="236" y="426"/>
                </a:cubicBezTo>
                <a:cubicBezTo>
                  <a:pt x="221" y="426"/>
                  <a:pt x="207" y="412"/>
                  <a:pt x="207" y="397"/>
                </a:cubicBezTo>
                <a:cubicBezTo>
                  <a:pt x="207" y="73"/>
                  <a:pt x="207" y="73"/>
                  <a:pt x="207" y="73"/>
                </a:cubicBezTo>
                <a:cubicBezTo>
                  <a:pt x="207" y="58"/>
                  <a:pt x="221" y="44"/>
                  <a:pt x="236" y="44"/>
                </a:cubicBezTo>
                <a:cubicBezTo>
                  <a:pt x="560" y="44"/>
                  <a:pt x="560" y="44"/>
                  <a:pt x="560" y="44"/>
                </a:cubicBezTo>
                <a:cubicBezTo>
                  <a:pt x="574" y="44"/>
                  <a:pt x="589" y="58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Freeform 60"/>
          <p:cNvSpPr>
            <a:spLocks noChangeArrowheads="1"/>
          </p:cNvSpPr>
          <p:nvPr/>
        </p:nvSpPr>
        <p:spPr bwMode="auto">
          <a:xfrm>
            <a:off x="6760286" y="2448248"/>
            <a:ext cx="333154" cy="286936"/>
          </a:xfrm>
          <a:custGeom>
            <a:avLst/>
            <a:gdLst>
              <a:gd name="T0" fmla="*/ 26321 w 634"/>
              <a:gd name="T1" fmla="*/ 68985 h 545"/>
              <a:gd name="T2" fmla="*/ 26321 w 634"/>
              <a:gd name="T3" fmla="*/ 127496 h 545"/>
              <a:gd name="T4" fmla="*/ 26321 w 634"/>
              <a:gd name="T5" fmla="*/ 68985 h 545"/>
              <a:gd name="T6" fmla="*/ 26321 w 634"/>
              <a:gd name="T7" fmla="*/ 111605 h 545"/>
              <a:gd name="T8" fmla="*/ 26321 w 634"/>
              <a:gd name="T9" fmla="*/ 84877 h 545"/>
              <a:gd name="T10" fmla="*/ 26321 w 634"/>
              <a:gd name="T11" fmla="*/ 111605 h 545"/>
              <a:gd name="T12" fmla="*/ 196146 w 634"/>
              <a:gd name="T13" fmla="*/ 53093 h 545"/>
              <a:gd name="T14" fmla="*/ 196146 w 634"/>
              <a:gd name="T15" fmla="*/ 0 h 545"/>
              <a:gd name="T16" fmla="*/ 196146 w 634"/>
              <a:gd name="T17" fmla="*/ 53093 h 545"/>
              <a:gd name="T18" fmla="*/ 196146 w 634"/>
              <a:gd name="T19" fmla="*/ 10474 h 545"/>
              <a:gd name="T20" fmla="*/ 196146 w 634"/>
              <a:gd name="T21" fmla="*/ 42619 h 545"/>
              <a:gd name="T22" fmla="*/ 196146 w 634"/>
              <a:gd name="T23" fmla="*/ 10474 h 545"/>
              <a:gd name="T24" fmla="*/ 26321 w 634"/>
              <a:gd name="T25" fmla="*/ 137971 h 545"/>
              <a:gd name="T26" fmla="*/ 26321 w 634"/>
              <a:gd name="T27" fmla="*/ 196482 h 545"/>
              <a:gd name="T28" fmla="*/ 26321 w 634"/>
              <a:gd name="T29" fmla="*/ 137971 h 545"/>
              <a:gd name="T30" fmla="*/ 26321 w 634"/>
              <a:gd name="T31" fmla="*/ 180590 h 545"/>
              <a:gd name="T32" fmla="*/ 26321 w 634"/>
              <a:gd name="T33" fmla="*/ 154224 h 545"/>
              <a:gd name="T34" fmla="*/ 26321 w 634"/>
              <a:gd name="T35" fmla="*/ 180590 h 545"/>
              <a:gd name="T36" fmla="*/ 196146 w 634"/>
              <a:gd name="T37" fmla="*/ 137971 h 545"/>
              <a:gd name="T38" fmla="*/ 196146 w 634"/>
              <a:gd name="T39" fmla="*/ 196482 h 545"/>
              <a:gd name="T40" fmla="*/ 196146 w 634"/>
              <a:gd name="T41" fmla="*/ 137971 h 545"/>
              <a:gd name="T42" fmla="*/ 196146 w 634"/>
              <a:gd name="T43" fmla="*/ 180590 h 545"/>
              <a:gd name="T44" fmla="*/ 196146 w 634"/>
              <a:gd name="T45" fmla="*/ 154224 h 545"/>
              <a:gd name="T46" fmla="*/ 196146 w 634"/>
              <a:gd name="T47" fmla="*/ 180590 h 545"/>
              <a:gd name="T48" fmla="*/ 26321 w 634"/>
              <a:gd name="T49" fmla="*/ 0 h 545"/>
              <a:gd name="T50" fmla="*/ 26321 w 634"/>
              <a:gd name="T51" fmla="*/ 53093 h 545"/>
              <a:gd name="T52" fmla="*/ 26321 w 634"/>
              <a:gd name="T53" fmla="*/ 0 h 545"/>
              <a:gd name="T54" fmla="*/ 26321 w 634"/>
              <a:gd name="T55" fmla="*/ 42619 h 545"/>
              <a:gd name="T56" fmla="*/ 26321 w 634"/>
              <a:gd name="T57" fmla="*/ 10474 h 545"/>
              <a:gd name="T58" fmla="*/ 26321 w 634"/>
              <a:gd name="T59" fmla="*/ 42619 h 545"/>
              <a:gd name="T60" fmla="*/ 196146 w 634"/>
              <a:gd name="T61" fmla="*/ 68985 h 545"/>
              <a:gd name="T62" fmla="*/ 196146 w 634"/>
              <a:gd name="T63" fmla="*/ 127496 h 545"/>
              <a:gd name="T64" fmla="*/ 196146 w 634"/>
              <a:gd name="T65" fmla="*/ 68985 h 545"/>
              <a:gd name="T66" fmla="*/ 196146 w 634"/>
              <a:gd name="T67" fmla="*/ 111605 h 545"/>
              <a:gd name="T68" fmla="*/ 196146 w 634"/>
              <a:gd name="T69" fmla="*/ 84877 h 545"/>
              <a:gd name="T70" fmla="*/ 196146 w 634"/>
              <a:gd name="T71" fmla="*/ 111605 h 545"/>
              <a:gd name="T72" fmla="*/ 111414 w 634"/>
              <a:gd name="T73" fmla="*/ 0 h 545"/>
              <a:gd name="T74" fmla="*/ 111414 w 634"/>
              <a:gd name="T75" fmla="*/ 53093 h 545"/>
              <a:gd name="T76" fmla="*/ 111414 w 634"/>
              <a:gd name="T77" fmla="*/ 0 h 545"/>
              <a:gd name="T78" fmla="*/ 111414 w 634"/>
              <a:gd name="T79" fmla="*/ 42619 h 545"/>
              <a:gd name="T80" fmla="*/ 111414 w 634"/>
              <a:gd name="T81" fmla="*/ 10474 h 545"/>
              <a:gd name="T82" fmla="*/ 111414 w 634"/>
              <a:gd name="T83" fmla="*/ 42619 h 545"/>
              <a:gd name="T84" fmla="*/ 111414 w 634"/>
              <a:gd name="T85" fmla="*/ 137971 h 545"/>
              <a:gd name="T86" fmla="*/ 111414 w 634"/>
              <a:gd name="T87" fmla="*/ 196482 h 545"/>
              <a:gd name="T88" fmla="*/ 111414 w 634"/>
              <a:gd name="T89" fmla="*/ 137971 h 545"/>
              <a:gd name="T90" fmla="*/ 111414 w 634"/>
              <a:gd name="T91" fmla="*/ 180590 h 545"/>
              <a:gd name="T92" fmla="*/ 111414 w 634"/>
              <a:gd name="T93" fmla="*/ 154224 h 545"/>
              <a:gd name="T94" fmla="*/ 111414 w 634"/>
              <a:gd name="T95" fmla="*/ 180590 h 545"/>
              <a:gd name="T96" fmla="*/ 111414 w 634"/>
              <a:gd name="T97" fmla="*/ 68985 h 545"/>
              <a:gd name="T98" fmla="*/ 111414 w 634"/>
              <a:gd name="T99" fmla="*/ 127496 h 545"/>
              <a:gd name="T100" fmla="*/ 111414 w 634"/>
              <a:gd name="T101" fmla="*/ 68985 h 545"/>
              <a:gd name="T102" fmla="*/ 111414 w 634"/>
              <a:gd name="T103" fmla="*/ 111605 h 545"/>
              <a:gd name="T104" fmla="*/ 111414 w 634"/>
              <a:gd name="T105" fmla="*/ 84877 h 545"/>
              <a:gd name="T106" fmla="*/ 111414 w 634"/>
              <a:gd name="T107" fmla="*/ 111605 h 5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34" h="545">
                <a:moveTo>
                  <a:pt x="73" y="191"/>
                </a:moveTo>
                <a:lnTo>
                  <a:pt x="73" y="191"/>
                </a:lnTo>
                <a:cubicBezTo>
                  <a:pt x="29" y="191"/>
                  <a:pt x="0" y="221"/>
                  <a:pt x="0" y="265"/>
                </a:cubicBezTo>
                <a:cubicBezTo>
                  <a:pt x="0" y="309"/>
                  <a:pt x="29" y="353"/>
                  <a:pt x="73" y="353"/>
                </a:cubicBezTo>
                <a:cubicBezTo>
                  <a:pt x="117" y="353"/>
                  <a:pt x="162" y="309"/>
                  <a:pt x="162" y="265"/>
                </a:cubicBezTo>
                <a:cubicBezTo>
                  <a:pt x="162" y="221"/>
                  <a:pt x="117" y="191"/>
                  <a:pt x="73" y="191"/>
                </a:cubicBezTo>
                <a:close/>
                <a:moveTo>
                  <a:pt x="73" y="309"/>
                </a:moveTo>
                <a:lnTo>
                  <a:pt x="73" y="309"/>
                </a:lnTo>
                <a:cubicBezTo>
                  <a:pt x="58" y="309"/>
                  <a:pt x="44" y="294"/>
                  <a:pt x="44" y="265"/>
                </a:cubicBezTo>
                <a:cubicBezTo>
                  <a:pt x="44" y="250"/>
                  <a:pt x="58" y="235"/>
                  <a:pt x="73" y="235"/>
                </a:cubicBezTo>
                <a:cubicBezTo>
                  <a:pt x="103" y="235"/>
                  <a:pt x="117" y="250"/>
                  <a:pt x="117" y="265"/>
                </a:cubicBezTo>
                <a:cubicBezTo>
                  <a:pt x="117" y="294"/>
                  <a:pt x="103" y="309"/>
                  <a:pt x="73" y="309"/>
                </a:cubicBezTo>
                <a:close/>
                <a:moveTo>
                  <a:pt x="544" y="147"/>
                </a:moveTo>
                <a:lnTo>
                  <a:pt x="544" y="147"/>
                </a:lnTo>
                <a:cubicBezTo>
                  <a:pt x="588" y="147"/>
                  <a:pt x="633" y="118"/>
                  <a:pt x="633" y="73"/>
                </a:cubicBezTo>
                <a:cubicBezTo>
                  <a:pt x="633" y="29"/>
                  <a:pt x="588" y="0"/>
                  <a:pt x="544" y="0"/>
                </a:cubicBezTo>
                <a:cubicBezTo>
                  <a:pt x="500" y="0"/>
                  <a:pt x="471" y="29"/>
                  <a:pt x="471" y="73"/>
                </a:cubicBezTo>
                <a:cubicBezTo>
                  <a:pt x="471" y="118"/>
                  <a:pt x="500" y="147"/>
                  <a:pt x="544" y="147"/>
                </a:cubicBezTo>
                <a:close/>
                <a:moveTo>
                  <a:pt x="544" y="29"/>
                </a:moveTo>
                <a:lnTo>
                  <a:pt x="544" y="29"/>
                </a:lnTo>
                <a:cubicBezTo>
                  <a:pt x="574" y="29"/>
                  <a:pt x="588" y="59"/>
                  <a:pt x="588" y="73"/>
                </a:cubicBezTo>
                <a:cubicBezTo>
                  <a:pt x="588" y="88"/>
                  <a:pt x="574" y="118"/>
                  <a:pt x="544" y="118"/>
                </a:cubicBezTo>
                <a:cubicBezTo>
                  <a:pt x="530" y="118"/>
                  <a:pt x="515" y="88"/>
                  <a:pt x="515" y="73"/>
                </a:cubicBezTo>
                <a:cubicBezTo>
                  <a:pt x="515" y="59"/>
                  <a:pt x="530" y="29"/>
                  <a:pt x="544" y="29"/>
                </a:cubicBezTo>
                <a:close/>
                <a:moveTo>
                  <a:pt x="73" y="382"/>
                </a:moveTo>
                <a:lnTo>
                  <a:pt x="73" y="382"/>
                </a:lnTo>
                <a:cubicBezTo>
                  <a:pt x="29" y="382"/>
                  <a:pt x="0" y="427"/>
                  <a:pt x="0" y="471"/>
                </a:cubicBezTo>
                <a:cubicBezTo>
                  <a:pt x="0" y="515"/>
                  <a:pt x="29" y="544"/>
                  <a:pt x="73" y="544"/>
                </a:cubicBezTo>
                <a:cubicBezTo>
                  <a:pt x="117" y="544"/>
                  <a:pt x="162" y="515"/>
                  <a:pt x="162" y="471"/>
                </a:cubicBezTo>
                <a:cubicBezTo>
                  <a:pt x="162" y="427"/>
                  <a:pt x="117" y="382"/>
                  <a:pt x="73" y="382"/>
                </a:cubicBezTo>
                <a:close/>
                <a:moveTo>
                  <a:pt x="73" y="500"/>
                </a:moveTo>
                <a:lnTo>
                  <a:pt x="73" y="500"/>
                </a:lnTo>
                <a:cubicBezTo>
                  <a:pt x="58" y="500"/>
                  <a:pt x="44" y="486"/>
                  <a:pt x="44" y="471"/>
                </a:cubicBezTo>
                <a:cubicBezTo>
                  <a:pt x="44" y="441"/>
                  <a:pt x="58" y="427"/>
                  <a:pt x="73" y="427"/>
                </a:cubicBezTo>
                <a:cubicBezTo>
                  <a:pt x="103" y="427"/>
                  <a:pt x="117" y="441"/>
                  <a:pt x="117" y="471"/>
                </a:cubicBezTo>
                <a:cubicBezTo>
                  <a:pt x="117" y="486"/>
                  <a:pt x="103" y="500"/>
                  <a:pt x="73" y="500"/>
                </a:cubicBezTo>
                <a:close/>
                <a:moveTo>
                  <a:pt x="544" y="382"/>
                </a:moveTo>
                <a:lnTo>
                  <a:pt x="544" y="382"/>
                </a:lnTo>
                <a:cubicBezTo>
                  <a:pt x="500" y="382"/>
                  <a:pt x="471" y="427"/>
                  <a:pt x="471" y="471"/>
                </a:cubicBezTo>
                <a:cubicBezTo>
                  <a:pt x="471" y="515"/>
                  <a:pt x="500" y="544"/>
                  <a:pt x="544" y="544"/>
                </a:cubicBezTo>
                <a:cubicBezTo>
                  <a:pt x="588" y="544"/>
                  <a:pt x="633" y="515"/>
                  <a:pt x="633" y="471"/>
                </a:cubicBezTo>
                <a:cubicBezTo>
                  <a:pt x="633" y="427"/>
                  <a:pt x="588" y="382"/>
                  <a:pt x="544" y="382"/>
                </a:cubicBezTo>
                <a:close/>
                <a:moveTo>
                  <a:pt x="544" y="500"/>
                </a:moveTo>
                <a:lnTo>
                  <a:pt x="544" y="500"/>
                </a:lnTo>
                <a:cubicBezTo>
                  <a:pt x="530" y="500"/>
                  <a:pt x="515" y="486"/>
                  <a:pt x="515" y="471"/>
                </a:cubicBezTo>
                <a:cubicBezTo>
                  <a:pt x="515" y="441"/>
                  <a:pt x="530" y="427"/>
                  <a:pt x="544" y="427"/>
                </a:cubicBezTo>
                <a:cubicBezTo>
                  <a:pt x="574" y="427"/>
                  <a:pt x="588" y="441"/>
                  <a:pt x="588" y="471"/>
                </a:cubicBezTo>
                <a:cubicBezTo>
                  <a:pt x="588" y="486"/>
                  <a:pt x="574" y="500"/>
                  <a:pt x="544" y="500"/>
                </a:cubicBezTo>
                <a:close/>
                <a:moveTo>
                  <a:pt x="73" y="0"/>
                </a:moveTo>
                <a:lnTo>
                  <a:pt x="73" y="0"/>
                </a:lnTo>
                <a:cubicBezTo>
                  <a:pt x="29" y="0"/>
                  <a:pt x="0" y="29"/>
                  <a:pt x="0" y="73"/>
                </a:cubicBezTo>
                <a:cubicBezTo>
                  <a:pt x="0" y="118"/>
                  <a:pt x="29" y="147"/>
                  <a:pt x="73" y="147"/>
                </a:cubicBezTo>
                <a:cubicBezTo>
                  <a:pt x="117" y="147"/>
                  <a:pt x="162" y="118"/>
                  <a:pt x="162" y="73"/>
                </a:cubicBezTo>
                <a:cubicBezTo>
                  <a:pt x="162" y="29"/>
                  <a:pt x="117" y="0"/>
                  <a:pt x="73" y="0"/>
                </a:cubicBezTo>
                <a:close/>
                <a:moveTo>
                  <a:pt x="73" y="118"/>
                </a:moveTo>
                <a:lnTo>
                  <a:pt x="73" y="118"/>
                </a:lnTo>
                <a:cubicBezTo>
                  <a:pt x="58" y="118"/>
                  <a:pt x="44" y="88"/>
                  <a:pt x="44" y="73"/>
                </a:cubicBezTo>
                <a:cubicBezTo>
                  <a:pt x="44" y="59"/>
                  <a:pt x="58" y="29"/>
                  <a:pt x="73" y="29"/>
                </a:cubicBezTo>
                <a:cubicBezTo>
                  <a:pt x="103" y="29"/>
                  <a:pt x="117" y="59"/>
                  <a:pt x="117" y="73"/>
                </a:cubicBezTo>
                <a:cubicBezTo>
                  <a:pt x="117" y="88"/>
                  <a:pt x="103" y="118"/>
                  <a:pt x="73" y="118"/>
                </a:cubicBezTo>
                <a:close/>
                <a:moveTo>
                  <a:pt x="544" y="191"/>
                </a:moveTo>
                <a:lnTo>
                  <a:pt x="544" y="191"/>
                </a:lnTo>
                <a:cubicBezTo>
                  <a:pt x="500" y="191"/>
                  <a:pt x="471" y="221"/>
                  <a:pt x="471" y="265"/>
                </a:cubicBezTo>
                <a:cubicBezTo>
                  <a:pt x="471" y="309"/>
                  <a:pt x="500" y="353"/>
                  <a:pt x="544" y="353"/>
                </a:cubicBezTo>
                <a:cubicBezTo>
                  <a:pt x="588" y="353"/>
                  <a:pt x="633" y="309"/>
                  <a:pt x="633" y="265"/>
                </a:cubicBezTo>
                <a:cubicBezTo>
                  <a:pt x="633" y="221"/>
                  <a:pt x="588" y="191"/>
                  <a:pt x="544" y="191"/>
                </a:cubicBezTo>
                <a:close/>
                <a:moveTo>
                  <a:pt x="544" y="309"/>
                </a:moveTo>
                <a:lnTo>
                  <a:pt x="544" y="309"/>
                </a:lnTo>
                <a:cubicBezTo>
                  <a:pt x="530" y="309"/>
                  <a:pt x="515" y="294"/>
                  <a:pt x="515" y="265"/>
                </a:cubicBezTo>
                <a:cubicBezTo>
                  <a:pt x="515" y="250"/>
                  <a:pt x="530" y="235"/>
                  <a:pt x="544" y="235"/>
                </a:cubicBezTo>
                <a:cubicBezTo>
                  <a:pt x="574" y="235"/>
                  <a:pt x="588" y="250"/>
                  <a:pt x="588" y="265"/>
                </a:cubicBezTo>
                <a:cubicBezTo>
                  <a:pt x="588" y="294"/>
                  <a:pt x="574" y="309"/>
                  <a:pt x="544" y="309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265" y="0"/>
                  <a:pt x="235" y="29"/>
                  <a:pt x="235" y="73"/>
                </a:cubicBezTo>
                <a:cubicBezTo>
                  <a:pt x="235" y="118"/>
                  <a:pt x="265" y="147"/>
                  <a:pt x="309" y="147"/>
                </a:cubicBezTo>
                <a:cubicBezTo>
                  <a:pt x="353" y="147"/>
                  <a:pt x="397" y="118"/>
                  <a:pt x="397" y="73"/>
                </a:cubicBezTo>
                <a:cubicBezTo>
                  <a:pt x="397" y="29"/>
                  <a:pt x="353" y="0"/>
                  <a:pt x="309" y="0"/>
                </a:cubicBezTo>
                <a:close/>
                <a:moveTo>
                  <a:pt x="309" y="118"/>
                </a:moveTo>
                <a:lnTo>
                  <a:pt x="309" y="118"/>
                </a:lnTo>
                <a:cubicBezTo>
                  <a:pt x="294" y="118"/>
                  <a:pt x="279" y="88"/>
                  <a:pt x="279" y="73"/>
                </a:cubicBezTo>
                <a:cubicBezTo>
                  <a:pt x="279" y="59"/>
                  <a:pt x="294" y="29"/>
                  <a:pt x="309" y="29"/>
                </a:cubicBezTo>
                <a:cubicBezTo>
                  <a:pt x="338" y="29"/>
                  <a:pt x="353" y="59"/>
                  <a:pt x="353" y="73"/>
                </a:cubicBezTo>
                <a:cubicBezTo>
                  <a:pt x="353" y="88"/>
                  <a:pt x="338" y="118"/>
                  <a:pt x="309" y="118"/>
                </a:cubicBezTo>
                <a:close/>
                <a:moveTo>
                  <a:pt x="309" y="382"/>
                </a:moveTo>
                <a:lnTo>
                  <a:pt x="309" y="382"/>
                </a:lnTo>
                <a:cubicBezTo>
                  <a:pt x="265" y="382"/>
                  <a:pt x="235" y="427"/>
                  <a:pt x="235" y="471"/>
                </a:cubicBezTo>
                <a:cubicBezTo>
                  <a:pt x="235" y="515"/>
                  <a:pt x="265" y="544"/>
                  <a:pt x="309" y="544"/>
                </a:cubicBezTo>
                <a:cubicBezTo>
                  <a:pt x="353" y="544"/>
                  <a:pt x="397" y="515"/>
                  <a:pt x="397" y="471"/>
                </a:cubicBezTo>
                <a:cubicBezTo>
                  <a:pt x="397" y="427"/>
                  <a:pt x="353" y="382"/>
                  <a:pt x="309" y="382"/>
                </a:cubicBezTo>
                <a:close/>
                <a:moveTo>
                  <a:pt x="309" y="500"/>
                </a:moveTo>
                <a:lnTo>
                  <a:pt x="309" y="500"/>
                </a:lnTo>
                <a:cubicBezTo>
                  <a:pt x="294" y="500"/>
                  <a:pt x="279" y="486"/>
                  <a:pt x="279" y="471"/>
                </a:cubicBezTo>
                <a:cubicBezTo>
                  <a:pt x="279" y="441"/>
                  <a:pt x="294" y="427"/>
                  <a:pt x="309" y="427"/>
                </a:cubicBezTo>
                <a:cubicBezTo>
                  <a:pt x="338" y="427"/>
                  <a:pt x="353" y="441"/>
                  <a:pt x="353" y="471"/>
                </a:cubicBezTo>
                <a:cubicBezTo>
                  <a:pt x="353" y="486"/>
                  <a:pt x="338" y="500"/>
                  <a:pt x="309" y="500"/>
                </a:cubicBezTo>
                <a:close/>
                <a:moveTo>
                  <a:pt x="309" y="191"/>
                </a:moveTo>
                <a:lnTo>
                  <a:pt x="309" y="191"/>
                </a:lnTo>
                <a:cubicBezTo>
                  <a:pt x="265" y="191"/>
                  <a:pt x="235" y="221"/>
                  <a:pt x="235" y="265"/>
                </a:cubicBezTo>
                <a:cubicBezTo>
                  <a:pt x="235" y="309"/>
                  <a:pt x="265" y="353"/>
                  <a:pt x="309" y="353"/>
                </a:cubicBezTo>
                <a:cubicBezTo>
                  <a:pt x="353" y="353"/>
                  <a:pt x="397" y="309"/>
                  <a:pt x="397" y="265"/>
                </a:cubicBezTo>
                <a:cubicBezTo>
                  <a:pt x="397" y="221"/>
                  <a:pt x="353" y="191"/>
                  <a:pt x="309" y="191"/>
                </a:cubicBezTo>
                <a:close/>
                <a:moveTo>
                  <a:pt x="309" y="309"/>
                </a:moveTo>
                <a:lnTo>
                  <a:pt x="309" y="309"/>
                </a:lnTo>
                <a:cubicBezTo>
                  <a:pt x="294" y="309"/>
                  <a:pt x="279" y="294"/>
                  <a:pt x="279" y="265"/>
                </a:cubicBezTo>
                <a:cubicBezTo>
                  <a:pt x="279" y="250"/>
                  <a:pt x="294" y="235"/>
                  <a:pt x="309" y="235"/>
                </a:cubicBezTo>
                <a:cubicBezTo>
                  <a:pt x="338" y="235"/>
                  <a:pt x="353" y="250"/>
                  <a:pt x="353" y="265"/>
                </a:cubicBezTo>
                <a:cubicBezTo>
                  <a:pt x="353" y="294"/>
                  <a:pt x="338" y="309"/>
                  <a:pt x="309" y="3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4" name="Freeform 61"/>
          <p:cNvSpPr>
            <a:spLocks noChangeArrowheads="1"/>
          </p:cNvSpPr>
          <p:nvPr/>
        </p:nvSpPr>
        <p:spPr bwMode="auto">
          <a:xfrm>
            <a:off x="6240335" y="2448248"/>
            <a:ext cx="294639" cy="286936"/>
          </a:xfrm>
          <a:custGeom>
            <a:avLst/>
            <a:gdLst>
              <a:gd name="T0" fmla="*/ 58381 w 561"/>
              <a:gd name="T1" fmla="*/ 111605 h 545"/>
              <a:gd name="T2" fmla="*/ 0 w 561"/>
              <a:gd name="T3" fmla="*/ 137971 h 545"/>
              <a:gd name="T4" fmla="*/ 32073 w 561"/>
              <a:gd name="T5" fmla="*/ 196482 h 545"/>
              <a:gd name="T6" fmla="*/ 85048 w 561"/>
              <a:gd name="T7" fmla="*/ 170116 h 545"/>
              <a:gd name="T8" fmla="*/ 58381 w 561"/>
              <a:gd name="T9" fmla="*/ 111605 h 545"/>
              <a:gd name="T10" fmla="*/ 74237 w 561"/>
              <a:gd name="T11" fmla="*/ 170116 h 545"/>
              <a:gd name="T12" fmla="*/ 32073 w 561"/>
              <a:gd name="T13" fmla="*/ 180590 h 545"/>
              <a:gd name="T14" fmla="*/ 15856 w 561"/>
              <a:gd name="T15" fmla="*/ 137971 h 545"/>
              <a:gd name="T16" fmla="*/ 58381 w 561"/>
              <a:gd name="T17" fmla="*/ 127496 h 545"/>
              <a:gd name="T18" fmla="*/ 74237 w 561"/>
              <a:gd name="T19" fmla="*/ 170116 h 545"/>
              <a:gd name="T20" fmla="*/ 58381 w 561"/>
              <a:gd name="T21" fmla="*/ 0 h 545"/>
              <a:gd name="T22" fmla="*/ 0 w 561"/>
              <a:gd name="T23" fmla="*/ 26366 h 545"/>
              <a:gd name="T24" fmla="*/ 32073 w 561"/>
              <a:gd name="T25" fmla="*/ 84877 h 545"/>
              <a:gd name="T26" fmla="*/ 85048 w 561"/>
              <a:gd name="T27" fmla="*/ 53093 h 545"/>
              <a:gd name="T28" fmla="*/ 58381 w 561"/>
              <a:gd name="T29" fmla="*/ 0 h 545"/>
              <a:gd name="T30" fmla="*/ 74237 w 561"/>
              <a:gd name="T31" fmla="*/ 53093 h 545"/>
              <a:gd name="T32" fmla="*/ 32073 w 561"/>
              <a:gd name="T33" fmla="*/ 68985 h 545"/>
              <a:gd name="T34" fmla="*/ 15856 w 561"/>
              <a:gd name="T35" fmla="*/ 26366 h 545"/>
              <a:gd name="T36" fmla="*/ 58381 w 561"/>
              <a:gd name="T37" fmla="*/ 10474 h 545"/>
              <a:gd name="T38" fmla="*/ 74237 w 561"/>
              <a:gd name="T39" fmla="*/ 53093 h 545"/>
              <a:gd name="T40" fmla="*/ 169736 w 561"/>
              <a:gd name="T41" fmla="*/ 111605 h 545"/>
              <a:gd name="T42" fmla="*/ 116761 w 561"/>
              <a:gd name="T43" fmla="*/ 137971 h 545"/>
              <a:gd name="T44" fmla="*/ 143429 w 561"/>
              <a:gd name="T45" fmla="*/ 196482 h 545"/>
              <a:gd name="T46" fmla="*/ 201810 w 561"/>
              <a:gd name="T47" fmla="*/ 170116 h 545"/>
              <a:gd name="T48" fmla="*/ 169736 w 561"/>
              <a:gd name="T49" fmla="*/ 111605 h 545"/>
              <a:gd name="T50" fmla="*/ 185593 w 561"/>
              <a:gd name="T51" fmla="*/ 170116 h 545"/>
              <a:gd name="T52" fmla="*/ 143429 w 561"/>
              <a:gd name="T53" fmla="*/ 180590 h 545"/>
              <a:gd name="T54" fmla="*/ 127212 w 561"/>
              <a:gd name="T55" fmla="*/ 137971 h 545"/>
              <a:gd name="T56" fmla="*/ 169736 w 561"/>
              <a:gd name="T57" fmla="*/ 127496 h 545"/>
              <a:gd name="T58" fmla="*/ 185593 w 561"/>
              <a:gd name="T59" fmla="*/ 170116 h 545"/>
              <a:gd name="T60" fmla="*/ 169736 w 561"/>
              <a:gd name="T61" fmla="*/ 0 h 545"/>
              <a:gd name="T62" fmla="*/ 116761 w 561"/>
              <a:gd name="T63" fmla="*/ 26366 h 545"/>
              <a:gd name="T64" fmla="*/ 143429 w 561"/>
              <a:gd name="T65" fmla="*/ 84877 h 545"/>
              <a:gd name="T66" fmla="*/ 201810 w 561"/>
              <a:gd name="T67" fmla="*/ 53093 h 545"/>
              <a:gd name="T68" fmla="*/ 169736 w 561"/>
              <a:gd name="T69" fmla="*/ 0 h 545"/>
              <a:gd name="T70" fmla="*/ 185593 w 561"/>
              <a:gd name="T71" fmla="*/ 53093 h 545"/>
              <a:gd name="T72" fmla="*/ 143429 w 561"/>
              <a:gd name="T73" fmla="*/ 68985 h 545"/>
              <a:gd name="T74" fmla="*/ 127212 w 561"/>
              <a:gd name="T75" fmla="*/ 26366 h 545"/>
              <a:gd name="T76" fmla="*/ 169736 w 561"/>
              <a:gd name="T77" fmla="*/ 10474 h 545"/>
              <a:gd name="T78" fmla="*/ 185593 w 561"/>
              <a:gd name="T79" fmla="*/ 53093 h 54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1" h="545">
                <a:moveTo>
                  <a:pt x="162" y="309"/>
                </a:moveTo>
                <a:lnTo>
                  <a:pt x="162" y="309"/>
                </a:lnTo>
                <a:cubicBezTo>
                  <a:pt x="89" y="309"/>
                  <a:pt x="89" y="309"/>
                  <a:pt x="89" y="309"/>
                </a:cubicBezTo>
                <a:cubicBezTo>
                  <a:pt x="44" y="309"/>
                  <a:pt x="0" y="339"/>
                  <a:pt x="0" y="382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44" y="544"/>
                  <a:pt x="89" y="544"/>
                </a:cubicBezTo>
                <a:cubicBezTo>
                  <a:pt x="162" y="544"/>
                  <a:pt x="162" y="544"/>
                  <a:pt x="162" y="544"/>
                </a:cubicBezTo>
                <a:cubicBezTo>
                  <a:pt x="206" y="544"/>
                  <a:pt x="236" y="515"/>
                  <a:pt x="236" y="471"/>
                </a:cubicBezTo>
                <a:cubicBezTo>
                  <a:pt x="236" y="382"/>
                  <a:pt x="236" y="382"/>
                  <a:pt x="236" y="382"/>
                </a:cubicBezTo>
                <a:cubicBezTo>
                  <a:pt x="236" y="339"/>
                  <a:pt x="206" y="309"/>
                  <a:pt x="162" y="309"/>
                </a:cubicBezTo>
                <a:close/>
                <a:moveTo>
                  <a:pt x="206" y="471"/>
                </a:moveTo>
                <a:lnTo>
                  <a:pt x="206" y="471"/>
                </a:lnTo>
                <a:cubicBezTo>
                  <a:pt x="206" y="486"/>
                  <a:pt x="177" y="500"/>
                  <a:pt x="162" y="500"/>
                </a:cubicBezTo>
                <a:cubicBezTo>
                  <a:pt x="89" y="500"/>
                  <a:pt x="89" y="500"/>
                  <a:pt x="89" y="500"/>
                </a:cubicBezTo>
                <a:cubicBezTo>
                  <a:pt x="59" y="500"/>
                  <a:pt x="44" y="486"/>
                  <a:pt x="44" y="471"/>
                </a:cubicBezTo>
                <a:cubicBezTo>
                  <a:pt x="44" y="382"/>
                  <a:pt x="44" y="382"/>
                  <a:pt x="44" y="382"/>
                </a:cubicBezTo>
                <a:cubicBezTo>
                  <a:pt x="44" y="368"/>
                  <a:pt x="59" y="353"/>
                  <a:pt x="89" y="353"/>
                </a:cubicBezTo>
                <a:cubicBezTo>
                  <a:pt x="162" y="353"/>
                  <a:pt x="162" y="353"/>
                  <a:pt x="162" y="353"/>
                </a:cubicBezTo>
                <a:cubicBezTo>
                  <a:pt x="177" y="353"/>
                  <a:pt x="206" y="368"/>
                  <a:pt x="206" y="382"/>
                </a:cubicBezTo>
                <a:lnTo>
                  <a:pt x="206" y="471"/>
                </a:lnTo>
                <a:close/>
                <a:moveTo>
                  <a:pt x="162" y="0"/>
                </a:moveTo>
                <a:lnTo>
                  <a:pt x="162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29"/>
                  <a:pt x="0" y="73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91"/>
                  <a:pt x="44" y="235"/>
                  <a:pt x="89" y="235"/>
                </a:cubicBezTo>
                <a:cubicBezTo>
                  <a:pt x="162" y="235"/>
                  <a:pt x="162" y="235"/>
                  <a:pt x="162" y="235"/>
                </a:cubicBezTo>
                <a:cubicBezTo>
                  <a:pt x="206" y="235"/>
                  <a:pt x="236" y="191"/>
                  <a:pt x="236" y="147"/>
                </a:cubicBezTo>
                <a:cubicBezTo>
                  <a:pt x="236" y="73"/>
                  <a:pt x="236" y="73"/>
                  <a:pt x="236" y="73"/>
                </a:cubicBezTo>
                <a:cubicBezTo>
                  <a:pt x="236" y="29"/>
                  <a:pt x="206" y="0"/>
                  <a:pt x="162" y="0"/>
                </a:cubicBezTo>
                <a:close/>
                <a:moveTo>
                  <a:pt x="206" y="147"/>
                </a:moveTo>
                <a:lnTo>
                  <a:pt x="206" y="147"/>
                </a:lnTo>
                <a:cubicBezTo>
                  <a:pt x="206" y="177"/>
                  <a:pt x="177" y="191"/>
                  <a:pt x="162" y="191"/>
                </a:cubicBezTo>
                <a:cubicBezTo>
                  <a:pt x="89" y="191"/>
                  <a:pt x="89" y="191"/>
                  <a:pt x="89" y="191"/>
                </a:cubicBezTo>
                <a:cubicBezTo>
                  <a:pt x="59" y="191"/>
                  <a:pt x="44" y="177"/>
                  <a:pt x="44" y="147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29"/>
                  <a:pt x="89" y="29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177" y="29"/>
                  <a:pt x="206" y="59"/>
                  <a:pt x="206" y="73"/>
                </a:cubicBezTo>
                <a:lnTo>
                  <a:pt x="206" y="147"/>
                </a:lnTo>
                <a:close/>
                <a:moveTo>
                  <a:pt x="471" y="309"/>
                </a:moveTo>
                <a:lnTo>
                  <a:pt x="471" y="309"/>
                </a:lnTo>
                <a:cubicBezTo>
                  <a:pt x="398" y="309"/>
                  <a:pt x="398" y="309"/>
                  <a:pt x="398" y="309"/>
                </a:cubicBezTo>
                <a:cubicBezTo>
                  <a:pt x="353" y="309"/>
                  <a:pt x="324" y="339"/>
                  <a:pt x="324" y="382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324" y="515"/>
                  <a:pt x="353" y="544"/>
                  <a:pt x="398" y="544"/>
                </a:cubicBezTo>
                <a:cubicBezTo>
                  <a:pt x="471" y="544"/>
                  <a:pt x="471" y="544"/>
                  <a:pt x="471" y="544"/>
                </a:cubicBezTo>
                <a:cubicBezTo>
                  <a:pt x="515" y="544"/>
                  <a:pt x="560" y="515"/>
                  <a:pt x="560" y="471"/>
                </a:cubicBezTo>
                <a:cubicBezTo>
                  <a:pt x="560" y="382"/>
                  <a:pt x="560" y="382"/>
                  <a:pt x="560" y="382"/>
                </a:cubicBezTo>
                <a:cubicBezTo>
                  <a:pt x="560" y="339"/>
                  <a:pt x="515" y="309"/>
                  <a:pt x="471" y="309"/>
                </a:cubicBezTo>
                <a:close/>
                <a:moveTo>
                  <a:pt x="515" y="471"/>
                </a:moveTo>
                <a:lnTo>
                  <a:pt x="515" y="471"/>
                </a:lnTo>
                <a:cubicBezTo>
                  <a:pt x="515" y="486"/>
                  <a:pt x="501" y="500"/>
                  <a:pt x="471" y="500"/>
                </a:cubicBezTo>
                <a:cubicBezTo>
                  <a:pt x="398" y="500"/>
                  <a:pt x="398" y="500"/>
                  <a:pt x="398" y="500"/>
                </a:cubicBezTo>
                <a:cubicBezTo>
                  <a:pt x="383" y="500"/>
                  <a:pt x="353" y="486"/>
                  <a:pt x="353" y="471"/>
                </a:cubicBezTo>
                <a:cubicBezTo>
                  <a:pt x="353" y="382"/>
                  <a:pt x="353" y="382"/>
                  <a:pt x="353" y="382"/>
                </a:cubicBezTo>
                <a:cubicBezTo>
                  <a:pt x="353" y="368"/>
                  <a:pt x="383" y="353"/>
                  <a:pt x="398" y="353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501" y="353"/>
                  <a:pt x="515" y="368"/>
                  <a:pt x="515" y="382"/>
                </a:cubicBezTo>
                <a:lnTo>
                  <a:pt x="515" y="471"/>
                </a:lnTo>
                <a:close/>
                <a:moveTo>
                  <a:pt x="471" y="0"/>
                </a:moveTo>
                <a:lnTo>
                  <a:pt x="471" y="0"/>
                </a:lnTo>
                <a:cubicBezTo>
                  <a:pt x="398" y="0"/>
                  <a:pt x="398" y="0"/>
                  <a:pt x="398" y="0"/>
                </a:cubicBezTo>
                <a:cubicBezTo>
                  <a:pt x="353" y="0"/>
                  <a:pt x="324" y="29"/>
                  <a:pt x="324" y="73"/>
                </a:cubicBezTo>
                <a:cubicBezTo>
                  <a:pt x="324" y="147"/>
                  <a:pt x="324" y="147"/>
                  <a:pt x="324" y="147"/>
                </a:cubicBezTo>
                <a:cubicBezTo>
                  <a:pt x="324" y="191"/>
                  <a:pt x="353" y="235"/>
                  <a:pt x="398" y="235"/>
                </a:cubicBezTo>
                <a:cubicBezTo>
                  <a:pt x="471" y="235"/>
                  <a:pt x="471" y="235"/>
                  <a:pt x="471" y="235"/>
                </a:cubicBezTo>
                <a:cubicBezTo>
                  <a:pt x="515" y="235"/>
                  <a:pt x="560" y="191"/>
                  <a:pt x="560" y="147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29"/>
                  <a:pt x="515" y="0"/>
                  <a:pt x="471" y="0"/>
                </a:cubicBezTo>
                <a:close/>
                <a:moveTo>
                  <a:pt x="515" y="147"/>
                </a:moveTo>
                <a:lnTo>
                  <a:pt x="515" y="147"/>
                </a:lnTo>
                <a:cubicBezTo>
                  <a:pt x="515" y="177"/>
                  <a:pt x="501" y="191"/>
                  <a:pt x="471" y="191"/>
                </a:cubicBezTo>
                <a:cubicBezTo>
                  <a:pt x="398" y="191"/>
                  <a:pt x="398" y="191"/>
                  <a:pt x="398" y="191"/>
                </a:cubicBezTo>
                <a:cubicBezTo>
                  <a:pt x="383" y="191"/>
                  <a:pt x="353" y="177"/>
                  <a:pt x="353" y="147"/>
                </a:cubicBezTo>
                <a:cubicBezTo>
                  <a:pt x="353" y="73"/>
                  <a:pt x="353" y="73"/>
                  <a:pt x="353" y="73"/>
                </a:cubicBezTo>
                <a:cubicBezTo>
                  <a:pt x="353" y="59"/>
                  <a:pt x="383" y="29"/>
                  <a:pt x="398" y="29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501" y="29"/>
                  <a:pt x="515" y="59"/>
                  <a:pt x="515" y="73"/>
                </a:cubicBezTo>
                <a:lnTo>
                  <a:pt x="515" y="1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5" name="Freeform 62"/>
          <p:cNvSpPr>
            <a:spLocks noChangeArrowheads="1"/>
          </p:cNvSpPr>
          <p:nvPr/>
        </p:nvSpPr>
        <p:spPr bwMode="auto">
          <a:xfrm>
            <a:off x="11054701" y="1891704"/>
            <a:ext cx="310045" cy="325452"/>
          </a:xfrm>
          <a:custGeom>
            <a:avLst/>
            <a:gdLst>
              <a:gd name="T0" fmla="*/ 106190 w 589"/>
              <a:gd name="T1" fmla="*/ 0 h 619"/>
              <a:gd name="T2" fmla="*/ 106190 w 589"/>
              <a:gd name="T3" fmla="*/ 0 h 619"/>
              <a:gd name="T4" fmla="*/ 0 w 589"/>
              <a:gd name="T5" fmla="*/ 122273 h 619"/>
              <a:gd name="T6" fmla="*/ 10475 w 589"/>
              <a:gd name="T7" fmla="*/ 132733 h 619"/>
              <a:gd name="T8" fmla="*/ 37203 w 589"/>
              <a:gd name="T9" fmla="*/ 106042 h 619"/>
              <a:gd name="T10" fmla="*/ 37203 w 589"/>
              <a:gd name="T11" fmla="*/ 196575 h 619"/>
              <a:gd name="T12" fmla="*/ 63569 w 589"/>
              <a:gd name="T13" fmla="*/ 222905 h 619"/>
              <a:gd name="T14" fmla="*/ 148810 w 589"/>
              <a:gd name="T15" fmla="*/ 222905 h 619"/>
              <a:gd name="T16" fmla="*/ 175177 w 589"/>
              <a:gd name="T17" fmla="*/ 196575 h 619"/>
              <a:gd name="T18" fmla="*/ 175177 w 589"/>
              <a:gd name="T19" fmla="*/ 106042 h 619"/>
              <a:gd name="T20" fmla="*/ 201905 w 589"/>
              <a:gd name="T21" fmla="*/ 132733 h 619"/>
              <a:gd name="T22" fmla="*/ 212380 w 589"/>
              <a:gd name="T23" fmla="*/ 122273 h 619"/>
              <a:gd name="T24" fmla="*/ 106190 w 589"/>
              <a:gd name="T25" fmla="*/ 0 h 619"/>
              <a:gd name="T26" fmla="*/ 164703 w 589"/>
              <a:gd name="T27" fmla="*/ 196575 h 619"/>
              <a:gd name="T28" fmla="*/ 164703 w 589"/>
              <a:gd name="T29" fmla="*/ 196575 h 619"/>
              <a:gd name="T30" fmla="*/ 148810 w 589"/>
              <a:gd name="T31" fmla="*/ 212445 h 619"/>
              <a:gd name="T32" fmla="*/ 63569 w 589"/>
              <a:gd name="T33" fmla="*/ 212445 h 619"/>
              <a:gd name="T34" fmla="*/ 47677 w 589"/>
              <a:gd name="T35" fmla="*/ 196575 h 619"/>
              <a:gd name="T36" fmla="*/ 47677 w 589"/>
              <a:gd name="T37" fmla="*/ 84762 h 619"/>
              <a:gd name="T38" fmla="*/ 106190 w 589"/>
              <a:gd name="T39" fmla="*/ 21281 h 619"/>
              <a:gd name="T40" fmla="*/ 164703 w 589"/>
              <a:gd name="T41" fmla="*/ 84762 h 619"/>
              <a:gd name="T42" fmla="*/ 164703 w 589"/>
              <a:gd name="T43" fmla="*/ 196575 h 6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9" h="619">
                <a:moveTo>
                  <a:pt x="294" y="0"/>
                </a:moveTo>
                <a:lnTo>
                  <a:pt x="294" y="0"/>
                </a:lnTo>
                <a:cubicBezTo>
                  <a:pt x="0" y="339"/>
                  <a:pt x="0" y="339"/>
                  <a:pt x="0" y="339"/>
                </a:cubicBezTo>
                <a:cubicBezTo>
                  <a:pt x="29" y="368"/>
                  <a:pt x="29" y="368"/>
                  <a:pt x="29" y="368"/>
                </a:cubicBezTo>
                <a:cubicBezTo>
                  <a:pt x="103" y="294"/>
                  <a:pt x="103" y="294"/>
                  <a:pt x="103" y="294"/>
                </a:cubicBezTo>
                <a:cubicBezTo>
                  <a:pt x="103" y="545"/>
                  <a:pt x="103" y="545"/>
                  <a:pt x="103" y="545"/>
                </a:cubicBezTo>
                <a:cubicBezTo>
                  <a:pt x="103" y="589"/>
                  <a:pt x="132" y="618"/>
                  <a:pt x="176" y="618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56" y="618"/>
                  <a:pt x="485" y="589"/>
                  <a:pt x="485" y="545"/>
                </a:cubicBezTo>
                <a:cubicBezTo>
                  <a:pt x="485" y="294"/>
                  <a:pt x="485" y="294"/>
                  <a:pt x="485" y="294"/>
                </a:cubicBezTo>
                <a:cubicBezTo>
                  <a:pt x="559" y="368"/>
                  <a:pt x="559" y="368"/>
                  <a:pt x="559" y="368"/>
                </a:cubicBezTo>
                <a:cubicBezTo>
                  <a:pt x="588" y="339"/>
                  <a:pt x="588" y="339"/>
                  <a:pt x="588" y="339"/>
                </a:cubicBezTo>
                <a:lnTo>
                  <a:pt x="294" y="0"/>
                </a:lnTo>
                <a:close/>
                <a:moveTo>
                  <a:pt x="456" y="545"/>
                </a:moveTo>
                <a:lnTo>
                  <a:pt x="456" y="545"/>
                </a:lnTo>
                <a:cubicBezTo>
                  <a:pt x="456" y="559"/>
                  <a:pt x="426" y="589"/>
                  <a:pt x="412" y="589"/>
                </a:cubicBezTo>
                <a:cubicBezTo>
                  <a:pt x="176" y="589"/>
                  <a:pt x="176" y="589"/>
                  <a:pt x="176" y="589"/>
                </a:cubicBezTo>
                <a:cubicBezTo>
                  <a:pt x="162" y="589"/>
                  <a:pt x="132" y="559"/>
                  <a:pt x="132" y="545"/>
                </a:cubicBezTo>
                <a:cubicBezTo>
                  <a:pt x="132" y="235"/>
                  <a:pt x="132" y="235"/>
                  <a:pt x="132" y="235"/>
                </a:cubicBezTo>
                <a:cubicBezTo>
                  <a:pt x="294" y="59"/>
                  <a:pt x="294" y="59"/>
                  <a:pt x="294" y="59"/>
                </a:cubicBezTo>
                <a:cubicBezTo>
                  <a:pt x="456" y="235"/>
                  <a:pt x="456" y="235"/>
                  <a:pt x="456" y="235"/>
                </a:cubicBezTo>
                <a:lnTo>
                  <a:pt x="456" y="5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6" name="Freeform 63"/>
          <p:cNvSpPr>
            <a:spLocks noChangeArrowheads="1"/>
          </p:cNvSpPr>
          <p:nvPr/>
        </p:nvSpPr>
        <p:spPr bwMode="auto">
          <a:xfrm>
            <a:off x="10505865" y="1891704"/>
            <a:ext cx="333155" cy="325452"/>
          </a:xfrm>
          <a:custGeom>
            <a:avLst/>
            <a:gdLst>
              <a:gd name="T0" fmla="*/ 0 w 634"/>
              <a:gd name="T1" fmla="*/ 26330 h 619"/>
              <a:gd name="T2" fmla="*/ 0 w 634"/>
              <a:gd name="T3" fmla="*/ 26330 h 619"/>
              <a:gd name="T4" fmla="*/ 0 w 634"/>
              <a:gd name="T5" fmla="*/ 84762 h 619"/>
              <a:gd name="T6" fmla="*/ 16225 w 634"/>
              <a:gd name="T7" fmla="*/ 84762 h 619"/>
              <a:gd name="T8" fmla="*/ 16225 w 634"/>
              <a:gd name="T9" fmla="*/ 26330 h 619"/>
              <a:gd name="T10" fmla="*/ 32090 w 634"/>
              <a:gd name="T11" fmla="*/ 10460 h 619"/>
              <a:gd name="T12" fmla="*/ 85093 w 634"/>
              <a:gd name="T13" fmla="*/ 10460 h 619"/>
              <a:gd name="T14" fmla="*/ 85093 w 634"/>
              <a:gd name="T15" fmla="*/ 0 h 619"/>
              <a:gd name="T16" fmla="*/ 32090 w 634"/>
              <a:gd name="T17" fmla="*/ 0 h 619"/>
              <a:gd name="T18" fmla="*/ 0 w 634"/>
              <a:gd name="T19" fmla="*/ 26330 h 619"/>
              <a:gd name="T20" fmla="*/ 16225 w 634"/>
              <a:gd name="T21" fmla="*/ 196575 h 619"/>
              <a:gd name="T22" fmla="*/ 16225 w 634"/>
              <a:gd name="T23" fmla="*/ 196575 h 619"/>
              <a:gd name="T24" fmla="*/ 16225 w 634"/>
              <a:gd name="T25" fmla="*/ 137783 h 619"/>
              <a:gd name="T26" fmla="*/ 0 w 634"/>
              <a:gd name="T27" fmla="*/ 137783 h 619"/>
              <a:gd name="T28" fmla="*/ 0 w 634"/>
              <a:gd name="T29" fmla="*/ 196575 h 619"/>
              <a:gd name="T30" fmla="*/ 32090 w 634"/>
              <a:gd name="T31" fmla="*/ 222905 h 619"/>
              <a:gd name="T32" fmla="*/ 85093 w 634"/>
              <a:gd name="T33" fmla="*/ 222905 h 619"/>
              <a:gd name="T34" fmla="*/ 85093 w 634"/>
              <a:gd name="T35" fmla="*/ 212445 h 619"/>
              <a:gd name="T36" fmla="*/ 32090 w 634"/>
              <a:gd name="T37" fmla="*/ 212445 h 619"/>
              <a:gd name="T38" fmla="*/ 16225 w 634"/>
              <a:gd name="T39" fmla="*/ 196575 h 619"/>
              <a:gd name="T40" fmla="*/ 212373 w 634"/>
              <a:gd name="T41" fmla="*/ 196575 h 619"/>
              <a:gd name="T42" fmla="*/ 212373 w 634"/>
              <a:gd name="T43" fmla="*/ 196575 h 619"/>
              <a:gd name="T44" fmla="*/ 201916 w 634"/>
              <a:gd name="T45" fmla="*/ 212445 h 619"/>
              <a:gd name="T46" fmla="*/ 143505 w 634"/>
              <a:gd name="T47" fmla="*/ 212445 h 619"/>
              <a:gd name="T48" fmla="*/ 143505 w 634"/>
              <a:gd name="T49" fmla="*/ 222905 h 619"/>
              <a:gd name="T50" fmla="*/ 201916 w 634"/>
              <a:gd name="T51" fmla="*/ 222905 h 619"/>
              <a:gd name="T52" fmla="*/ 228237 w 634"/>
              <a:gd name="T53" fmla="*/ 196575 h 619"/>
              <a:gd name="T54" fmla="*/ 228237 w 634"/>
              <a:gd name="T55" fmla="*/ 137783 h 619"/>
              <a:gd name="T56" fmla="*/ 212373 w 634"/>
              <a:gd name="T57" fmla="*/ 137783 h 619"/>
              <a:gd name="T58" fmla="*/ 212373 w 634"/>
              <a:gd name="T59" fmla="*/ 196575 h 619"/>
              <a:gd name="T60" fmla="*/ 201916 w 634"/>
              <a:gd name="T61" fmla="*/ 0 h 619"/>
              <a:gd name="T62" fmla="*/ 201916 w 634"/>
              <a:gd name="T63" fmla="*/ 0 h 619"/>
              <a:gd name="T64" fmla="*/ 143505 w 634"/>
              <a:gd name="T65" fmla="*/ 0 h 619"/>
              <a:gd name="T66" fmla="*/ 143505 w 634"/>
              <a:gd name="T67" fmla="*/ 10460 h 619"/>
              <a:gd name="T68" fmla="*/ 201916 w 634"/>
              <a:gd name="T69" fmla="*/ 10460 h 619"/>
              <a:gd name="T70" fmla="*/ 212373 w 634"/>
              <a:gd name="T71" fmla="*/ 26330 h 619"/>
              <a:gd name="T72" fmla="*/ 212373 w 634"/>
              <a:gd name="T73" fmla="*/ 84762 h 619"/>
              <a:gd name="T74" fmla="*/ 228237 w 634"/>
              <a:gd name="T75" fmla="*/ 84762 h 619"/>
              <a:gd name="T76" fmla="*/ 228237 w 634"/>
              <a:gd name="T77" fmla="*/ 26330 h 619"/>
              <a:gd name="T78" fmla="*/ 201916 w 634"/>
              <a:gd name="T79" fmla="*/ 0 h 61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19">
                <a:moveTo>
                  <a:pt x="0" y="73"/>
                </a:moveTo>
                <a:lnTo>
                  <a:pt x="0" y="73"/>
                </a:lnTo>
                <a:cubicBezTo>
                  <a:pt x="0" y="235"/>
                  <a:pt x="0" y="235"/>
                  <a:pt x="0" y="23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29"/>
                  <a:pt x="89" y="29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0"/>
                  <a:pt x="236" y="0"/>
                  <a:pt x="236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3"/>
                </a:cubicBezTo>
                <a:close/>
                <a:moveTo>
                  <a:pt x="45" y="545"/>
                </a:moveTo>
                <a:lnTo>
                  <a:pt x="45" y="545"/>
                </a:lnTo>
                <a:cubicBezTo>
                  <a:pt x="45" y="382"/>
                  <a:pt x="45" y="382"/>
                  <a:pt x="45" y="382"/>
                </a:cubicBezTo>
                <a:cubicBezTo>
                  <a:pt x="0" y="382"/>
                  <a:pt x="0" y="382"/>
                  <a:pt x="0" y="382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236" y="618"/>
                  <a:pt x="236" y="618"/>
                  <a:pt x="236" y="618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5" y="589"/>
                  <a:pt x="560" y="589"/>
                </a:cubicBezTo>
                <a:cubicBezTo>
                  <a:pt x="398" y="589"/>
                  <a:pt x="398" y="589"/>
                  <a:pt x="398" y="589"/>
                </a:cubicBezTo>
                <a:cubicBezTo>
                  <a:pt x="398" y="618"/>
                  <a:pt x="398" y="618"/>
                  <a:pt x="398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382"/>
                  <a:pt x="633" y="382"/>
                  <a:pt x="633" y="382"/>
                </a:cubicBezTo>
                <a:cubicBezTo>
                  <a:pt x="589" y="382"/>
                  <a:pt x="589" y="382"/>
                  <a:pt x="589" y="382"/>
                </a:cubicBezTo>
                <a:lnTo>
                  <a:pt x="589" y="545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398" y="0"/>
                  <a:pt x="398" y="0"/>
                  <a:pt x="398" y="0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3"/>
                </a:cubicBezTo>
                <a:cubicBezTo>
                  <a:pt x="589" y="235"/>
                  <a:pt x="589" y="235"/>
                  <a:pt x="589" y="235"/>
                </a:cubicBezTo>
                <a:cubicBezTo>
                  <a:pt x="633" y="235"/>
                  <a:pt x="633" y="235"/>
                  <a:pt x="633" y="235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7" name="Freeform 64"/>
          <p:cNvSpPr>
            <a:spLocks noChangeArrowheads="1"/>
          </p:cNvSpPr>
          <p:nvPr/>
        </p:nvSpPr>
        <p:spPr bwMode="auto">
          <a:xfrm>
            <a:off x="9980135" y="1899408"/>
            <a:ext cx="310045" cy="310046"/>
          </a:xfrm>
          <a:custGeom>
            <a:avLst/>
            <a:gdLst>
              <a:gd name="T0" fmla="*/ 106371 w 590"/>
              <a:gd name="T1" fmla="*/ 0 h 589"/>
              <a:gd name="T2" fmla="*/ 106371 w 590"/>
              <a:gd name="T3" fmla="*/ 0 h 589"/>
              <a:gd name="T4" fmla="*/ 0 w 590"/>
              <a:gd name="T5" fmla="*/ 106168 h 589"/>
              <a:gd name="T6" fmla="*/ 106371 w 590"/>
              <a:gd name="T7" fmla="*/ 212336 h 589"/>
              <a:gd name="T8" fmla="*/ 212380 w 590"/>
              <a:gd name="T9" fmla="*/ 106168 h 589"/>
              <a:gd name="T10" fmla="*/ 106371 w 590"/>
              <a:gd name="T11" fmla="*/ 0 h 589"/>
              <a:gd name="T12" fmla="*/ 116827 w 590"/>
              <a:gd name="T13" fmla="*/ 196447 h 589"/>
              <a:gd name="T14" fmla="*/ 116827 w 590"/>
              <a:gd name="T15" fmla="*/ 196447 h 589"/>
              <a:gd name="T16" fmla="*/ 116827 w 590"/>
              <a:gd name="T17" fmla="*/ 164669 h 589"/>
              <a:gd name="T18" fmla="*/ 106371 w 590"/>
              <a:gd name="T19" fmla="*/ 153835 h 589"/>
              <a:gd name="T20" fmla="*/ 100962 w 590"/>
              <a:gd name="T21" fmla="*/ 164669 h 589"/>
              <a:gd name="T22" fmla="*/ 100962 w 590"/>
              <a:gd name="T23" fmla="*/ 196447 h 589"/>
              <a:gd name="T24" fmla="*/ 16226 w 590"/>
              <a:gd name="T25" fmla="*/ 111585 h 589"/>
              <a:gd name="T26" fmla="*/ 53366 w 590"/>
              <a:gd name="T27" fmla="*/ 111585 h 589"/>
              <a:gd name="T28" fmla="*/ 58414 w 590"/>
              <a:gd name="T29" fmla="*/ 106168 h 589"/>
              <a:gd name="T30" fmla="*/ 53366 w 590"/>
              <a:gd name="T31" fmla="*/ 100751 h 589"/>
              <a:gd name="T32" fmla="*/ 16226 w 590"/>
              <a:gd name="T33" fmla="*/ 100751 h 589"/>
              <a:gd name="T34" fmla="*/ 100962 w 590"/>
              <a:gd name="T35" fmla="*/ 15889 h 589"/>
              <a:gd name="T36" fmla="*/ 100962 w 590"/>
              <a:gd name="T37" fmla="*/ 47667 h 589"/>
              <a:gd name="T38" fmla="*/ 106371 w 590"/>
              <a:gd name="T39" fmla="*/ 58501 h 589"/>
              <a:gd name="T40" fmla="*/ 116827 w 590"/>
              <a:gd name="T41" fmla="*/ 47667 h 589"/>
              <a:gd name="T42" fmla="*/ 116827 w 590"/>
              <a:gd name="T43" fmla="*/ 15889 h 589"/>
              <a:gd name="T44" fmla="*/ 201924 w 590"/>
              <a:gd name="T45" fmla="*/ 100751 h 589"/>
              <a:gd name="T46" fmla="*/ 164784 w 590"/>
              <a:gd name="T47" fmla="*/ 100751 h 589"/>
              <a:gd name="T48" fmla="*/ 159375 w 590"/>
              <a:gd name="T49" fmla="*/ 106168 h 589"/>
              <a:gd name="T50" fmla="*/ 164784 w 590"/>
              <a:gd name="T51" fmla="*/ 111585 h 589"/>
              <a:gd name="T52" fmla="*/ 201924 w 590"/>
              <a:gd name="T53" fmla="*/ 111585 h 589"/>
              <a:gd name="T54" fmla="*/ 116827 w 590"/>
              <a:gd name="T55" fmla="*/ 196447 h 5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0" h="589">
                <a:moveTo>
                  <a:pt x="295" y="0"/>
                </a:moveTo>
                <a:lnTo>
                  <a:pt x="295" y="0"/>
                </a:lnTo>
                <a:cubicBezTo>
                  <a:pt x="133" y="0"/>
                  <a:pt x="0" y="132"/>
                  <a:pt x="0" y="294"/>
                </a:cubicBezTo>
                <a:cubicBezTo>
                  <a:pt x="0" y="456"/>
                  <a:pt x="133" y="588"/>
                  <a:pt x="295" y="588"/>
                </a:cubicBezTo>
                <a:cubicBezTo>
                  <a:pt x="457" y="588"/>
                  <a:pt x="589" y="456"/>
                  <a:pt x="589" y="294"/>
                </a:cubicBezTo>
                <a:cubicBezTo>
                  <a:pt x="589" y="132"/>
                  <a:pt x="457" y="0"/>
                  <a:pt x="295" y="0"/>
                </a:cubicBezTo>
                <a:close/>
                <a:moveTo>
                  <a:pt x="324" y="544"/>
                </a:moveTo>
                <a:lnTo>
                  <a:pt x="324" y="544"/>
                </a:lnTo>
                <a:cubicBezTo>
                  <a:pt x="324" y="456"/>
                  <a:pt x="324" y="456"/>
                  <a:pt x="324" y="456"/>
                </a:cubicBezTo>
                <a:cubicBezTo>
                  <a:pt x="324" y="441"/>
                  <a:pt x="310" y="426"/>
                  <a:pt x="295" y="426"/>
                </a:cubicBezTo>
                <a:cubicBezTo>
                  <a:pt x="295" y="426"/>
                  <a:pt x="280" y="441"/>
                  <a:pt x="280" y="456"/>
                </a:cubicBezTo>
                <a:cubicBezTo>
                  <a:pt x="280" y="544"/>
                  <a:pt x="280" y="544"/>
                  <a:pt x="280" y="544"/>
                </a:cubicBezTo>
                <a:cubicBezTo>
                  <a:pt x="148" y="544"/>
                  <a:pt x="59" y="441"/>
                  <a:pt x="45" y="309"/>
                </a:cubicBezTo>
                <a:cubicBezTo>
                  <a:pt x="148" y="309"/>
                  <a:pt x="148" y="309"/>
                  <a:pt x="148" y="309"/>
                </a:cubicBezTo>
                <a:cubicBezTo>
                  <a:pt x="148" y="309"/>
                  <a:pt x="162" y="309"/>
                  <a:pt x="162" y="294"/>
                </a:cubicBezTo>
                <a:cubicBezTo>
                  <a:pt x="162" y="279"/>
                  <a:pt x="148" y="279"/>
                  <a:pt x="148" y="279"/>
                </a:cubicBezTo>
                <a:cubicBezTo>
                  <a:pt x="45" y="279"/>
                  <a:pt x="45" y="279"/>
                  <a:pt x="45" y="279"/>
                </a:cubicBezTo>
                <a:cubicBezTo>
                  <a:pt x="59" y="147"/>
                  <a:pt x="148" y="44"/>
                  <a:pt x="280" y="44"/>
                </a:cubicBezTo>
                <a:cubicBezTo>
                  <a:pt x="280" y="132"/>
                  <a:pt x="280" y="132"/>
                  <a:pt x="280" y="132"/>
                </a:cubicBezTo>
                <a:cubicBezTo>
                  <a:pt x="280" y="147"/>
                  <a:pt x="295" y="162"/>
                  <a:pt x="295" y="162"/>
                </a:cubicBezTo>
                <a:cubicBezTo>
                  <a:pt x="310" y="162"/>
                  <a:pt x="324" y="147"/>
                  <a:pt x="324" y="132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442" y="44"/>
                  <a:pt x="545" y="147"/>
                  <a:pt x="560" y="279"/>
                </a:cubicBezTo>
                <a:cubicBezTo>
                  <a:pt x="457" y="279"/>
                  <a:pt x="457" y="279"/>
                  <a:pt x="457" y="279"/>
                </a:cubicBezTo>
                <a:cubicBezTo>
                  <a:pt x="442" y="279"/>
                  <a:pt x="442" y="279"/>
                  <a:pt x="442" y="294"/>
                </a:cubicBezTo>
                <a:cubicBezTo>
                  <a:pt x="442" y="309"/>
                  <a:pt x="442" y="309"/>
                  <a:pt x="457" y="309"/>
                </a:cubicBezTo>
                <a:cubicBezTo>
                  <a:pt x="560" y="309"/>
                  <a:pt x="560" y="309"/>
                  <a:pt x="560" y="309"/>
                </a:cubicBezTo>
                <a:cubicBezTo>
                  <a:pt x="545" y="441"/>
                  <a:pt x="442" y="544"/>
                  <a:pt x="324" y="5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8" name="Freeform 65"/>
          <p:cNvSpPr>
            <a:spLocks noChangeArrowheads="1"/>
          </p:cNvSpPr>
          <p:nvPr/>
        </p:nvSpPr>
        <p:spPr bwMode="auto">
          <a:xfrm>
            <a:off x="9446703" y="1882077"/>
            <a:ext cx="323525" cy="325451"/>
          </a:xfrm>
          <a:custGeom>
            <a:avLst/>
            <a:gdLst>
              <a:gd name="T0" fmla="*/ 173935 w 619"/>
              <a:gd name="T1" fmla="*/ 21281 h 619"/>
              <a:gd name="T2" fmla="*/ 173935 w 619"/>
              <a:gd name="T3" fmla="*/ 21281 h 619"/>
              <a:gd name="T4" fmla="*/ 79257 w 619"/>
              <a:gd name="T5" fmla="*/ 42561 h 619"/>
              <a:gd name="T6" fmla="*/ 52718 w 619"/>
              <a:gd name="T7" fmla="*/ 90172 h 619"/>
              <a:gd name="T8" fmla="*/ 0 w 619"/>
              <a:gd name="T9" fmla="*/ 127683 h 619"/>
              <a:gd name="T10" fmla="*/ 52718 w 619"/>
              <a:gd name="T11" fmla="*/ 159423 h 619"/>
              <a:gd name="T12" fmla="*/ 68498 w 619"/>
              <a:gd name="T13" fmla="*/ 207034 h 619"/>
              <a:gd name="T14" fmla="*/ 116196 w 619"/>
              <a:gd name="T15" fmla="*/ 191164 h 619"/>
              <a:gd name="T16" fmla="*/ 168914 w 619"/>
              <a:gd name="T17" fmla="*/ 222904 h 619"/>
              <a:gd name="T18" fmla="*/ 173935 w 619"/>
              <a:gd name="T19" fmla="*/ 159423 h 619"/>
              <a:gd name="T20" fmla="*/ 200473 w 619"/>
              <a:gd name="T21" fmla="*/ 111452 h 619"/>
              <a:gd name="T22" fmla="*/ 173935 w 619"/>
              <a:gd name="T23" fmla="*/ 21281 h 619"/>
              <a:gd name="T24" fmla="*/ 73877 w 619"/>
              <a:gd name="T25" fmla="*/ 191164 h 619"/>
              <a:gd name="T26" fmla="*/ 73877 w 619"/>
              <a:gd name="T27" fmla="*/ 191164 h 619"/>
              <a:gd name="T28" fmla="*/ 68498 w 619"/>
              <a:gd name="T29" fmla="*/ 164473 h 619"/>
              <a:gd name="T30" fmla="*/ 105437 w 619"/>
              <a:gd name="T31" fmla="*/ 185754 h 619"/>
              <a:gd name="T32" fmla="*/ 73877 w 619"/>
              <a:gd name="T33" fmla="*/ 191164 h 619"/>
              <a:gd name="T34" fmla="*/ 190073 w 619"/>
              <a:gd name="T35" fmla="*/ 106403 h 619"/>
              <a:gd name="T36" fmla="*/ 190073 w 619"/>
              <a:gd name="T37" fmla="*/ 106403 h 619"/>
              <a:gd name="T38" fmla="*/ 163535 w 619"/>
              <a:gd name="T39" fmla="*/ 154013 h 619"/>
              <a:gd name="T40" fmla="*/ 158155 w 619"/>
              <a:gd name="T41" fmla="*/ 201984 h 619"/>
              <a:gd name="T42" fmla="*/ 26180 w 619"/>
              <a:gd name="T43" fmla="*/ 127683 h 619"/>
              <a:gd name="T44" fmla="*/ 63119 w 619"/>
              <a:gd name="T45" fmla="*/ 100992 h 619"/>
              <a:gd name="T46" fmla="*/ 95037 w 619"/>
              <a:gd name="T47" fmla="*/ 53021 h 619"/>
              <a:gd name="T48" fmla="*/ 168914 w 619"/>
              <a:gd name="T49" fmla="*/ 31740 h 619"/>
              <a:gd name="T50" fmla="*/ 190073 w 619"/>
              <a:gd name="T51" fmla="*/ 106403 h 61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" h="619">
                <a:moveTo>
                  <a:pt x="485" y="59"/>
                </a:moveTo>
                <a:lnTo>
                  <a:pt x="485" y="59"/>
                </a:lnTo>
                <a:cubicBezTo>
                  <a:pt x="397" y="0"/>
                  <a:pt x="279" y="30"/>
                  <a:pt x="221" y="118"/>
                </a:cubicBezTo>
                <a:cubicBezTo>
                  <a:pt x="147" y="250"/>
                  <a:pt x="147" y="250"/>
                  <a:pt x="147" y="250"/>
                </a:cubicBezTo>
                <a:cubicBezTo>
                  <a:pt x="0" y="354"/>
                  <a:pt x="0" y="354"/>
                  <a:pt x="0" y="354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32" y="486"/>
                  <a:pt x="147" y="545"/>
                  <a:pt x="191" y="574"/>
                </a:cubicBezTo>
                <a:cubicBezTo>
                  <a:pt x="235" y="589"/>
                  <a:pt x="294" y="574"/>
                  <a:pt x="324" y="530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485" y="442"/>
                  <a:pt x="485" y="442"/>
                  <a:pt x="485" y="442"/>
                </a:cubicBezTo>
                <a:cubicBezTo>
                  <a:pt x="559" y="309"/>
                  <a:pt x="559" y="309"/>
                  <a:pt x="559" y="309"/>
                </a:cubicBezTo>
                <a:cubicBezTo>
                  <a:pt x="618" y="221"/>
                  <a:pt x="588" y="103"/>
                  <a:pt x="485" y="59"/>
                </a:cubicBezTo>
                <a:close/>
                <a:moveTo>
                  <a:pt x="206" y="530"/>
                </a:moveTo>
                <a:lnTo>
                  <a:pt x="206" y="530"/>
                </a:lnTo>
                <a:cubicBezTo>
                  <a:pt x="176" y="515"/>
                  <a:pt x="176" y="486"/>
                  <a:pt x="191" y="456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65" y="545"/>
                  <a:pt x="235" y="545"/>
                  <a:pt x="206" y="530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56" y="427"/>
                  <a:pt x="456" y="427"/>
                  <a:pt x="456" y="427"/>
                </a:cubicBezTo>
                <a:cubicBezTo>
                  <a:pt x="441" y="560"/>
                  <a:pt x="441" y="560"/>
                  <a:pt x="441" y="560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176" y="280"/>
                  <a:pt x="176" y="280"/>
                  <a:pt x="176" y="280"/>
                </a:cubicBezTo>
                <a:cubicBezTo>
                  <a:pt x="265" y="147"/>
                  <a:pt x="265" y="147"/>
                  <a:pt x="265" y="147"/>
                </a:cubicBezTo>
                <a:cubicBezTo>
                  <a:pt x="294" y="74"/>
                  <a:pt x="397" y="44"/>
                  <a:pt x="471" y="88"/>
                </a:cubicBezTo>
                <a:cubicBezTo>
                  <a:pt x="544" y="133"/>
                  <a:pt x="574" y="221"/>
                  <a:pt x="530" y="29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9" name="Freeform 66"/>
          <p:cNvSpPr>
            <a:spLocks noChangeArrowheads="1"/>
          </p:cNvSpPr>
          <p:nvPr/>
        </p:nvSpPr>
        <p:spPr bwMode="auto">
          <a:xfrm>
            <a:off x="8920974" y="1899408"/>
            <a:ext cx="286936" cy="310046"/>
          </a:xfrm>
          <a:custGeom>
            <a:avLst/>
            <a:gdLst>
              <a:gd name="T0" fmla="*/ 170151 w 545"/>
              <a:gd name="T1" fmla="*/ 127474 h 589"/>
              <a:gd name="T2" fmla="*/ 170151 w 545"/>
              <a:gd name="T3" fmla="*/ 127474 h 589"/>
              <a:gd name="T4" fmla="*/ 170151 w 545"/>
              <a:gd name="T5" fmla="*/ 68973 h 589"/>
              <a:gd name="T6" fmla="*/ 100790 w 545"/>
              <a:gd name="T7" fmla="*/ 0 h 589"/>
              <a:gd name="T8" fmla="*/ 26372 w 545"/>
              <a:gd name="T9" fmla="*/ 68973 h 589"/>
              <a:gd name="T10" fmla="*/ 26372 w 545"/>
              <a:gd name="T11" fmla="*/ 127474 h 589"/>
              <a:gd name="T12" fmla="*/ 0 w 545"/>
              <a:gd name="T13" fmla="*/ 185974 h 589"/>
              <a:gd name="T14" fmla="*/ 63581 w 545"/>
              <a:gd name="T15" fmla="*/ 185974 h 589"/>
              <a:gd name="T16" fmla="*/ 100790 w 545"/>
              <a:gd name="T17" fmla="*/ 212336 h 589"/>
              <a:gd name="T18" fmla="*/ 132581 w 545"/>
              <a:gd name="T19" fmla="*/ 185974 h 589"/>
              <a:gd name="T20" fmla="*/ 196523 w 545"/>
              <a:gd name="T21" fmla="*/ 185974 h 589"/>
              <a:gd name="T22" fmla="*/ 170151 w 545"/>
              <a:gd name="T23" fmla="*/ 127474 h 589"/>
              <a:gd name="T24" fmla="*/ 100790 w 545"/>
              <a:gd name="T25" fmla="*/ 196447 h 589"/>
              <a:gd name="T26" fmla="*/ 100790 w 545"/>
              <a:gd name="T27" fmla="*/ 196447 h 589"/>
              <a:gd name="T28" fmla="*/ 79476 w 545"/>
              <a:gd name="T29" fmla="*/ 185974 h 589"/>
              <a:gd name="T30" fmla="*/ 117047 w 545"/>
              <a:gd name="T31" fmla="*/ 185974 h 589"/>
              <a:gd name="T32" fmla="*/ 100790 w 545"/>
              <a:gd name="T33" fmla="*/ 196447 h 589"/>
              <a:gd name="T34" fmla="*/ 20953 w 545"/>
              <a:gd name="T35" fmla="*/ 170085 h 589"/>
              <a:gd name="T36" fmla="*/ 20953 w 545"/>
              <a:gd name="T37" fmla="*/ 170085 h 589"/>
              <a:gd name="T38" fmla="*/ 42267 w 545"/>
              <a:gd name="T39" fmla="*/ 127474 h 589"/>
              <a:gd name="T40" fmla="*/ 42267 w 545"/>
              <a:gd name="T41" fmla="*/ 68973 h 589"/>
              <a:gd name="T42" fmla="*/ 100790 w 545"/>
              <a:gd name="T43" fmla="*/ 15889 h 589"/>
              <a:gd name="T44" fmla="*/ 153895 w 545"/>
              <a:gd name="T45" fmla="*/ 68973 h 589"/>
              <a:gd name="T46" fmla="*/ 153895 w 545"/>
              <a:gd name="T47" fmla="*/ 127474 h 589"/>
              <a:gd name="T48" fmla="*/ 175209 w 545"/>
              <a:gd name="T49" fmla="*/ 170085 h 589"/>
              <a:gd name="T50" fmla="*/ 20953 w 545"/>
              <a:gd name="T51" fmla="*/ 170085 h 58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545" h="589">
                <a:moveTo>
                  <a:pt x="471" y="353"/>
                </a:moveTo>
                <a:lnTo>
                  <a:pt x="471" y="353"/>
                </a:lnTo>
                <a:cubicBezTo>
                  <a:pt x="471" y="191"/>
                  <a:pt x="471" y="191"/>
                  <a:pt x="471" y="191"/>
                </a:cubicBezTo>
                <a:cubicBezTo>
                  <a:pt x="471" y="88"/>
                  <a:pt x="383" y="0"/>
                  <a:pt x="279" y="0"/>
                </a:cubicBezTo>
                <a:cubicBezTo>
                  <a:pt x="162" y="0"/>
                  <a:pt x="73" y="88"/>
                  <a:pt x="73" y="191"/>
                </a:cubicBezTo>
                <a:cubicBezTo>
                  <a:pt x="73" y="353"/>
                  <a:pt x="73" y="353"/>
                  <a:pt x="73" y="353"/>
                </a:cubicBezTo>
                <a:cubicBezTo>
                  <a:pt x="0" y="515"/>
                  <a:pt x="0" y="515"/>
                  <a:pt x="0" y="515"/>
                </a:cubicBezTo>
                <a:cubicBezTo>
                  <a:pt x="176" y="515"/>
                  <a:pt x="176" y="515"/>
                  <a:pt x="176" y="515"/>
                </a:cubicBezTo>
                <a:cubicBezTo>
                  <a:pt x="191" y="559"/>
                  <a:pt x="220" y="588"/>
                  <a:pt x="279" y="588"/>
                </a:cubicBezTo>
                <a:cubicBezTo>
                  <a:pt x="324" y="588"/>
                  <a:pt x="367" y="559"/>
                  <a:pt x="367" y="515"/>
                </a:cubicBezTo>
                <a:cubicBezTo>
                  <a:pt x="544" y="515"/>
                  <a:pt x="544" y="515"/>
                  <a:pt x="544" y="515"/>
                </a:cubicBezTo>
                <a:lnTo>
                  <a:pt x="471" y="353"/>
                </a:lnTo>
                <a:close/>
                <a:moveTo>
                  <a:pt x="279" y="544"/>
                </a:moveTo>
                <a:lnTo>
                  <a:pt x="279" y="544"/>
                </a:lnTo>
                <a:cubicBezTo>
                  <a:pt x="250" y="544"/>
                  <a:pt x="220" y="530"/>
                  <a:pt x="220" y="515"/>
                </a:cubicBezTo>
                <a:cubicBezTo>
                  <a:pt x="324" y="515"/>
                  <a:pt x="324" y="515"/>
                  <a:pt x="324" y="515"/>
                </a:cubicBezTo>
                <a:cubicBezTo>
                  <a:pt x="324" y="530"/>
                  <a:pt x="294" y="544"/>
                  <a:pt x="279" y="544"/>
                </a:cubicBezTo>
                <a:close/>
                <a:moveTo>
                  <a:pt x="58" y="471"/>
                </a:moveTo>
                <a:lnTo>
                  <a:pt x="58" y="471"/>
                </a:lnTo>
                <a:cubicBezTo>
                  <a:pt x="117" y="353"/>
                  <a:pt x="117" y="353"/>
                  <a:pt x="117" y="353"/>
                </a:cubicBezTo>
                <a:cubicBezTo>
                  <a:pt x="117" y="191"/>
                  <a:pt x="117" y="191"/>
                  <a:pt x="117" y="191"/>
                </a:cubicBezTo>
                <a:cubicBezTo>
                  <a:pt x="117" y="103"/>
                  <a:pt x="191" y="44"/>
                  <a:pt x="279" y="44"/>
                </a:cubicBezTo>
                <a:cubicBezTo>
                  <a:pt x="367" y="44"/>
                  <a:pt x="426" y="103"/>
                  <a:pt x="426" y="191"/>
                </a:cubicBezTo>
                <a:cubicBezTo>
                  <a:pt x="426" y="353"/>
                  <a:pt x="426" y="353"/>
                  <a:pt x="426" y="353"/>
                </a:cubicBezTo>
                <a:cubicBezTo>
                  <a:pt x="485" y="471"/>
                  <a:pt x="485" y="471"/>
                  <a:pt x="485" y="471"/>
                </a:cubicBezTo>
                <a:lnTo>
                  <a:pt x="58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0" name="Freeform 67"/>
          <p:cNvSpPr>
            <a:spLocks noChangeArrowheads="1"/>
          </p:cNvSpPr>
          <p:nvPr/>
        </p:nvSpPr>
        <p:spPr bwMode="auto">
          <a:xfrm>
            <a:off x="8364433" y="1891704"/>
            <a:ext cx="333155" cy="325452"/>
          </a:xfrm>
          <a:custGeom>
            <a:avLst/>
            <a:gdLst>
              <a:gd name="T0" fmla="*/ 217420 w 634"/>
              <a:gd name="T1" fmla="*/ 180344 h 619"/>
              <a:gd name="T2" fmla="*/ 217420 w 634"/>
              <a:gd name="T3" fmla="*/ 180344 h 619"/>
              <a:gd name="T4" fmla="*/ 196147 w 634"/>
              <a:gd name="T5" fmla="*/ 180344 h 619"/>
              <a:gd name="T6" fmla="*/ 196147 w 634"/>
              <a:gd name="T7" fmla="*/ 63842 h 619"/>
              <a:gd name="T8" fmla="*/ 185691 w 634"/>
              <a:gd name="T9" fmla="*/ 74302 h 619"/>
              <a:gd name="T10" fmla="*/ 185691 w 634"/>
              <a:gd name="T11" fmla="*/ 180344 h 619"/>
              <a:gd name="T12" fmla="*/ 53003 w 634"/>
              <a:gd name="T13" fmla="*/ 180344 h 619"/>
              <a:gd name="T14" fmla="*/ 206964 w 634"/>
              <a:gd name="T15" fmla="*/ 21281 h 619"/>
              <a:gd name="T16" fmla="*/ 196147 w 634"/>
              <a:gd name="T17" fmla="*/ 10460 h 619"/>
              <a:gd name="T18" fmla="*/ 42186 w 634"/>
              <a:gd name="T19" fmla="*/ 169884 h 619"/>
              <a:gd name="T20" fmla="*/ 42186 w 634"/>
              <a:gd name="T21" fmla="*/ 42561 h 619"/>
              <a:gd name="T22" fmla="*/ 143144 w 634"/>
              <a:gd name="T23" fmla="*/ 42561 h 619"/>
              <a:gd name="T24" fmla="*/ 153601 w 634"/>
              <a:gd name="T25" fmla="*/ 26330 h 619"/>
              <a:gd name="T26" fmla="*/ 42186 w 634"/>
              <a:gd name="T27" fmla="*/ 26330 h 619"/>
              <a:gd name="T28" fmla="*/ 42186 w 634"/>
              <a:gd name="T29" fmla="*/ 5410 h 619"/>
              <a:gd name="T30" fmla="*/ 37138 w 634"/>
              <a:gd name="T31" fmla="*/ 0 h 619"/>
              <a:gd name="T32" fmla="*/ 26321 w 634"/>
              <a:gd name="T33" fmla="*/ 5410 h 619"/>
              <a:gd name="T34" fmla="*/ 26321 w 634"/>
              <a:gd name="T35" fmla="*/ 26330 h 619"/>
              <a:gd name="T36" fmla="*/ 5048 w 634"/>
              <a:gd name="T37" fmla="*/ 26330 h 619"/>
              <a:gd name="T38" fmla="*/ 0 w 634"/>
              <a:gd name="T39" fmla="*/ 31741 h 619"/>
              <a:gd name="T40" fmla="*/ 5048 w 634"/>
              <a:gd name="T41" fmla="*/ 42561 h 619"/>
              <a:gd name="T42" fmla="*/ 26321 w 634"/>
              <a:gd name="T43" fmla="*/ 42561 h 619"/>
              <a:gd name="T44" fmla="*/ 26321 w 634"/>
              <a:gd name="T45" fmla="*/ 180344 h 619"/>
              <a:gd name="T46" fmla="*/ 26321 w 634"/>
              <a:gd name="T47" fmla="*/ 196575 h 619"/>
              <a:gd name="T48" fmla="*/ 42186 w 634"/>
              <a:gd name="T49" fmla="*/ 196575 h 619"/>
              <a:gd name="T50" fmla="*/ 185691 w 634"/>
              <a:gd name="T51" fmla="*/ 196575 h 619"/>
              <a:gd name="T52" fmla="*/ 185691 w 634"/>
              <a:gd name="T53" fmla="*/ 217495 h 619"/>
              <a:gd name="T54" fmla="*/ 191099 w 634"/>
              <a:gd name="T55" fmla="*/ 222905 h 619"/>
              <a:gd name="T56" fmla="*/ 196147 w 634"/>
              <a:gd name="T57" fmla="*/ 217495 h 619"/>
              <a:gd name="T58" fmla="*/ 196147 w 634"/>
              <a:gd name="T59" fmla="*/ 196575 h 619"/>
              <a:gd name="T60" fmla="*/ 217420 w 634"/>
              <a:gd name="T61" fmla="*/ 196575 h 619"/>
              <a:gd name="T62" fmla="*/ 228237 w 634"/>
              <a:gd name="T63" fmla="*/ 191165 h 619"/>
              <a:gd name="T64" fmla="*/ 217420 w 634"/>
              <a:gd name="T65" fmla="*/ 180344 h 61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34" h="619">
                <a:moveTo>
                  <a:pt x="603" y="500"/>
                </a:moveTo>
                <a:lnTo>
                  <a:pt x="603" y="500"/>
                </a:lnTo>
                <a:cubicBezTo>
                  <a:pt x="544" y="500"/>
                  <a:pt x="544" y="500"/>
                  <a:pt x="544" y="500"/>
                </a:cubicBezTo>
                <a:cubicBezTo>
                  <a:pt x="544" y="177"/>
                  <a:pt x="544" y="177"/>
                  <a:pt x="544" y="177"/>
                </a:cubicBezTo>
                <a:cubicBezTo>
                  <a:pt x="515" y="206"/>
                  <a:pt x="515" y="206"/>
                  <a:pt x="515" y="206"/>
                </a:cubicBezTo>
                <a:cubicBezTo>
                  <a:pt x="515" y="500"/>
                  <a:pt x="515" y="500"/>
                  <a:pt x="515" y="500"/>
                </a:cubicBezTo>
                <a:cubicBezTo>
                  <a:pt x="147" y="500"/>
                  <a:pt x="147" y="500"/>
                  <a:pt x="147" y="500"/>
                </a:cubicBezTo>
                <a:cubicBezTo>
                  <a:pt x="574" y="59"/>
                  <a:pt x="574" y="59"/>
                  <a:pt x="574" y="5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117" y="471"/>
                  <a:pt x="117" y="471"/>
                  <a:pt x="117" y="471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426" y="73"/>
                  <a:pt x="426" y="73"/>
                  <a:pt x="426" y="73"/>
                </a:cubicBezTo>
                <a:cubicBezTo>
                  <a:pt x="117" y="73"/>
                  <a:pt x="117" y="73"/>
                  <a:pt x="117" y="73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117" y="0"/>
                  <a:pt x="103" y="0"/>
                  <a:pt x="103" y="0"/>
                </a:cubicBezTo>
                <a:cubicBezTo>
                  <a:pt x="88" y="0"/>
                  <a:pt x="73" y="0"/>
                  <a:pt x="73" y="15"/>
                </a:cubicBezTo>
                <a:cubicBezTo>
                  <a:pt x="73" y="73"/>
                  <a:pt x="73" y="73"/>
                  <a:pt x="73" y="73"/>
                </a:cubicBezTo>
                <a:cubicBezTo>
                  <a:pt x="14" y="73"/>
                  <a:pt x="14" y="73"/>
                  <a:pt x="14" y="73"/>
                </a:cubicBezTo>
                <a:lnTo>
                  <a:pt x="0" y="88"/>
                </a:lnTo>
                <a:cubicBezTo>
                  <a:pt x="0" y="103"/>
                  <a:pt x="14" y="118"/>
                  <a:pt x="14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73" y="500"/>
                  <a:pt x="73" y="500"/>
                  <a:pt x="73" y="500"/>
                </a:cubicBezTo>
                <a:cubicBezTo>
                  <a:pt x="73" y="545"/>
                  <a:pt x="73" y="545"/>
                  <a:pt x="73" y="545"/>
                </a:cubicBezTo>
                <a:cubicBezTo>
                  <a:pt x="117" y="545"/>
                  <a:pt x="117" y="545"/>
                  <a:pt x="117" y="545"/>
                </a:cubicBezTo>
                <a:cubicBezTo>
                  <a:pt x="515" y="545"/>
                  <a:pt x="515" y="545"/>
                  <a:pt x="515" y="545"/>
                </a:cubicBezTo>
                <a:cubicBezTo>
                  <a:pt x="515" y="603"/>
                  <a:pt x="515" y="603"/>
                  <a:pt x="515" y="603"/>
                </a:cubicBezTo>
                <a:cubicBezTo>
                  <a:pt x="515" y="618"/>
                  <a:pt x="515" y="618"/>
                  <a:pt x="530" y="618"/>
                </a:cubicBezTo>
                <a:cubicBezTo>
                  <a:pt x="544" y="618"/>
                  <a:pt x="544" y="618"/>
                  <a:pt x="544" y="603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603" y="545"/>
                  <a:pt x="603" y="545"/>
                  <a:pt x="603" y="545"/>
                </a:cubicBezTo>
                <a:cubicBezTo>
                  <a:pt x="618" y="545"/>
                  <a:pt x="633" y="530"/>
                  <a:pt x="633" y="530"/>
                </a:cubicBezTo>
                <a:cubicBezTo>
                  <a:pt x="633" y="515"/>
                  <a:pt x="618" y="500"/>
                  <a:pt x="603" y="5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1" name="Freeform 68"/>
          <p:cNvSpPr>
            <a:spLocks noChangeArrowheads="1"/>
          </p:cNvSpPr>
          <p:nvPr/>
        </p:nvSpPr>
        <p:spPr bwMode="auto">
          <a:xfrm>
            <a:off x="7832927" y="1891704"/>
            <a:ext cx="323525" cy="325452"/>
          </a:xfrm>
          <a:custGeom>
            <a:avLst/>
            <a:gdLst>
              <a:gd name="T0" fmla="*/ 200473 w 619"/>
              <a:gd name="T1" fmla="*/ 169884 h 619"/>
              <a:gd name="T2" fmla="*/ 200473 w 619"/>
              <a:gd name="T3" fmla="*/ 169884 h 619"/>
              <a:gd name="T4" fmla="*/ 200473 w 619"/>
              <a:gd name="T5" fmla="*/ 53021 h 619"/>
              <a:gd name="T6" fmla="*/ 221632 w 619"/>
              <a:gd name="T7" fmla="*/ 26330 h 619"/>
              <a:gd name="T8" fmla="*/ 195452 w 619"/>
              <a:gd name="T9" fmla="*/ 0 h 619"/>
              <a:gd name="T10" fmla="*/ 168914 w 619"/>
              <a:gd name="T11" fmla="*/ 21281 h 619"/>
              <a:gd name="T12" fmla="*/ 52718 w 619"/>
              <a:gd name="T13" fmla="*/ 21281 h 619"/>
              <a:gd name="T14" fmla="*/ 26180 w 619"/>
              <a:gd name="T15" fmla="*/ 0 h 619"/>
              <a:gd name="T16" fmla="*/ 0 w 619"/>
              <a:gd name="T17" fmla="*/ 26330 h 619"/>
              <a:gd name="T18" fmla="*/ 21159 w 619"/>
              <a:gd name="T19" fmla="*/ 53021 h 619"/>
              <a:gd name="T20" fmla="*/ 21159 w 619"/>
              <a:gd name="T21" fmla="*/ 169884 h 619"/>
              <a:gd name="T22" fmla="*/ 0 w 619"/>
              <a:gd name="T23" fmla="*/ 196575 h 619"/>
              <a:gd name="T24" fmla="*/ 26180 w 619"/>
              <a:gd name="T25" fmla="*/ 222905 h 619"/>
              <a:gd name="T26" fmla="*/ 52718 w 619"/>
              <a:gd name="T27" fmla="*/ 201625 h 619"/>
              <a:gd name="T28" fmla="*/ 168914 w 619"/>
              <a:gd name="T29" fmla="*/ 201625 h 619"/>
              <a:gd name="T30" fmla="*/ 195452 w 619"/>
              <a:gd name="T31" fmla="*/ 222905 h 619"/>
              <a:gd name="T32" fmla="*/ 221632 w 619"/>
              <a:gd name="T33" fmla="*/ 196575 h 619"/>
              <a:gd name="T34" fmla="*/ 200473 w 619"/>
              <a:gd name="T35" fmla="*/ 169884 h 619"/>
              <a:gd name="T36" fmla="*/ 195452 w 619"/>
              <a:gd name="T37" fmla="*/ 10460 h 619"/>
              <a:gd name="T38" fmla="*/ 195452 w 619"/>
              <a:gd name="T39" fmla="*/ 10460 h 619"/>
              <a:gd name="T40" fmla="*/ 211232 w 619"/>
              <a:gd name="T41" fmla="*/ 26330 h 619"/>
              <a:gd name="T42" fmla="*/ 195452 w 619"/>
              <a:gd name="T43" fmla="*/ 42561 h 619"/>
              <a:gd name="T44" fmla="*/ 179314 w 619"/>
              <a:gd name="T45" fmla="*/ 26330 h 619"/>
              <a:gd name="T46" fmla="*/ 195452 w 619"/>
              <a:gd name="T47" fmla="*/ 10460 h 619"/>
              <a:gd name="T48" fmla="*/ 10400 w 619"/>
              <a:gd name="T49" fmla="*/ 26330 h 619"/>
              <a:gd name="T50" fmla="*/ 10400 w 619"/>
              <a:gd name="T51" fmla="*/ 26330 h 619"/>
              <a:gd name="T52" fmla="*/ 26180 w 619"/>
              <a:gd name="T53" fmla="*/ 10460 h 619"/>
              <a:gd name="T54" fmla="*/ 42318 w 619"/>
              <a:gd name="T55" fmla="*/ 26330 h 619"/>
              <a:gd name="T56" fmla="*/ 26180 w 619"/>
              <a:gd name="T57" fmla="*/ 42561 h 619"/>
              <a:gd name="T58" fmla="*/ 10400 w 619"/>
              <a:gd name="T59" fmla="*/ 26330 h 619"/>
              <a:gd name="T60" fmla="*/ 26180 w 619"/>
              <a:gd name="T61" fmla="*/ 212445 h 619"/>
              <a:gd name="T62" fmla="*/ 26180 w 619"/>
              <a:gd name="T63" fmla="*/ 212445 h 619"/>
              <a:gd name="T64" fmla="*/ 10400 w 619"/>
              <a:gd name="T65" fmla="*/ 196575 h 619"/>
              <a:gd name="T66" fmla="*/ 26180 w 619"/>
              <a:gd name="T67" fmla="*/ 180344 h 619"/>
              <a:gd name="T68" fmla="*/ 42318 w 619"/>
              <a:gd name="T69" fmla="*/ 196575 h 619"/>
              <a:gd name="T70" fmla="*/ 26180 w 619"/>
              <a:gd name="T71" fmla="*/ 212445 h 619"/>
              <a:gd name="T72" fmla="*/ 168914 w 619"/>
              <a:gd name="T73" fmla="*/ 191165 h 619"/>
              <a:gd name="T74" fmla="*/ 168914 w 619"/>
              <a:gd name="T75" fmla="*/ 191165 h 619"/>
              <a:gd name="T76" fmla="*/ 52718 w 619"/>
              <a:gd name="T77" fmla="*/ 191165 h 619"/>
              <a:gd name="T78" fmla="*/ 31559 w 619"/>
              <a:gd name="T79" fmla="*/ 169884 h 619"/>
              <a:gd name="T80" fmla="*/ 31559 w 619"/>
              <a:gd name="T81" fmla="*/ 53021 h 619"/>
              <a:gd name="T82" fmla="*/ 52718 w 619"/>
              <a:gd name="T83" fmla="*/ 31741 h 619"/>
              <a:gd name="T84" fmla="*/ 168914 w 619"/>
              <a:gd name="T85" fmla="*/ 31741 h 619"/>
              <a:gd name="T86" fmla="*/ 190073 w 619"/>
              <a:gd name="T87" fmla="*/ 53021 h 619"/>
              <a:gd name="T88" fmla="*/ 190073 w 619"/>
              <a:gd name="T89" fmla="*/ 169884 h 619"/>
              <a:gd name="T90" fmla="*/ 168914 w 619"/>
              <a:gd name="T91" fmla="*/ 191165 h 619"/>
              <a:gd name="T92" fmla="*/ 195452 w 619"/>
              <a:gd name="T93" fmla="*/ 212445 h 619"/>
              <a:gd name="T94" fmla="*/ 195452 w 619"/>
              <a:gd name="T95" fmla="*/ 212445 h 619"/>
              <a:gd name="T96" fmla="*/ 179314 w 619"/>
              <a:gd name="T97" fmla="*/ 196575 h 619"/>
              <a:gd name="T98" fmla="*/ 195452 w 619"/>
              <a:gd name="T99" fmla="*/ 180344 h 619"/>
              <a:gd name="T100" fmla="*/ 211232 w 619"/>
              <a:gd name="T101" fmla="*/ 196575 h 619"/>
              <a:gd name="T102" fmla="*/ 195452 w 619"/>
              <a:gd name="T103" fmla="*/ 212445 h 61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19" h="619">
                <a:moveTo>
                  <a:pt x="559" y="471"/>
                </a:moveTo>
                <a:lnTo>
                  <a:pt x="559" y="471"/>
                </a:lnTo>
                <a:cubicBezTo>
                  <a:pt x="559" y="147"/>
                  <a:pt x="559" y="147"/>
                  <a:pt x="559" y="147"/>
                </a:cubicBezTo>
                <a:cubicBezTo>
                  <a:pt x="603" y="147"/>
                  <a:pt x="618" y="103"/>
                  <a:pt x="618" y="73"/>
                </a:cubicBezTo>
                <a:cubicBezTo>
                  <a:pt x="618" y="29"/>
                  <a:pt x="589" y="0"/>
                  <a:pt x="545" y="0"/>
                </a:cubicBezTo>
                <a:cubicBezTo>
                  <a:pt x="515" y="0"/>
                  <a:pt x="471" y="15"/>
                  <a:pt x="471" y="59"/>
                </a:cubicBezTo>
                <a:cubicBezTo>
                  <a:pt x="147" y="59"/>
                  <a:pt x="147" y="59"/>
                  <a:pt x="147" y="59"/>
                </a:cubicBezTo>
                <a:cubicBezTo>
                  <a:pt x="147" y="15"/>
                  <a:pt x="10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103"/>
                  <a:pt x="15" y="147"/>
                  <a:pt x="59" y="147"/>
                </a:cubicBezTo>
                <a:cubicBezTo>
                  <a:pt x="59" y="471"/>
                  <a:pt x="59" y="471"/>
                  <a:pt x="59" y="471"/>
                </a:cubicBezTo>
                <a:cubicBezTo>
                  <a:pt x="15" y="471"/>
                  <a:pt x="0" y="51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103" y="618"/>
                  <a:pt x="147" y="603"/>
                  <a:pt x="147" y="559"/>
                </a:cubicBezTo>
                <a:cubicBezTo>
                  <a:pt x="471" y="559"/>
                  <a:pt x="471" y="559"/>
                  <a:pt x="471" y="559"/>
                </a:cubicBezTo>
                <a:cubicBezTo>
                  <a:pt x="471" y="603"/>
                  <a:pt x="515" y="618"/>
                  <a:pt x="545" y="618"/>
                </a:cubicBezTo>
                <a:cubicBezTo>
                  <a:pt x="589" y="618"/>
                  <a:pt x="618" y="589"/>
                  <a:pt x="618" y="545"/>
                </a:cubicBezTo>
                <a:cubicBezTo>
                  <a:pt x="618" y="515"/>
                  <a:pt x="603" y="471"/>
                  <a:pt x="559" y="471"/>
                </a:cubicBezTo>
                <a:close/>
                <a:moveTo>
                  <a:pt x="545" y="29"/>
                </a:moveTo>
                <a:lnTo>
                  <a:pt x="545" y="29"/>
                </a:lnTo>
                <a:cubicBezTo>
                  <a:pt x="559" y="29"/>
                  <a:pt x="589" y="59"/>
                  <a:pt x="589" y="73"/>
                </a:cubicBezTo>
                <a:cubicBezTo>
                  <a:pt x="589" y="88"/>
                  <a:pt x="559" y="118"/>
                  <a:pt x="545" y="118"/>
                </a:cubicBezTo>
                <a:cubicBezTo>
                  <a:pt x="530" y="118"/>
                  <a:pt x="500" y="88"/>
                  <a:pt x="500" y="73"/>
                </a:cubicBezTo>
                <a:cubicBezTo>
                  <a:pt x="500" y="59"/>
                  <a:pt x="530" y="29"/>
                  <a:pt x="545" y="29"/>
                </a:cubicBezTo>
                <a:close/>
                <a:moveTo>
                  <a:pt x="29" y="73"/>
                </a:moveTo>
                <a:lnTo>
                  <a:pt x="29" y="73"/>
                </a:lnTo>
                <a:cubicBezTo>
                  <a:pt x="29" y="59"/>
                  <a:pt x="59" y="29"/>
                  <a:pt x="73" y="29"/>
                </a:cubicBezTo>
                <a:cubicBezTo>
                  <a:pt x="88" y="29"/>
                  <a:pt x="118" y="59"/>
                  <a:pt x="118" y="73"/>
                </a:cubicBezTo>
                <a:cubicBezTo>
                  <a:pt x="118" y="88"/>
                  <a:pt x="88" y="118"/>
                  <a:pt x="73" y="118"/>
                </a:cubicBezTo>
                <a:cubicBezTo>
                  <a:pt x="59" y="118"/>
                  <a:pt x="29" y="88"/>
                  <a:pt x="29" y="73"/>
                </a:cubicBezTo>
                <a:close/>
                <a:moveTo>
                  <a:pt x="73" y="589"/>
                </a:moveTo>
                <a:lnTo>
                  <a:pt x="73" y="589"/>
                </a:lnTo>
                <a:cubicBezTo>
                  <a:pt x="59" y="589"/>
                  <a:pt x="29" y="559"/>
                  <a:pt x="29" y="545"/>
                </a:cubicBezTo>
                <a:cubicBezTo>
                  <a:pt x="29" y="530"/>
                  <a:pt x="59" y="500"/>
                  <a:pt x="73" y="500"/>
                </a:cubicBezTo>
                <a:cubicBezTo>
                  <a:pt x="88" y="500"/>
                  <a:pt x="118" y="530"/>
                  <a:pt x="118" y="545"/>
                </a:cubicBezTo>
                <a:cubicBezTo>
                  <a:pt x="118" y="559"/>
                  <a:pt x="88" y="589"/>
                  <a:pt x="73" y="589"/>
                </a:cubicBezTo>
                <a:close/>
                <a:moveTo>
                  <a:pt x="471" y="530"/>
                </a:moveTo>
                <a:lnTo>
                  <a:pt x="471" y="530"/>
                </a:lnTo>
                <a:cubicBezTo>
                  <a:pt x="147" y="530"/>
                  <a:pt x="147" y="530"/>
                  <a:pt x="147" y="530"/>
                </a:cubicBezTo>
                <a:cubicBezTo>
                  <a:pt x="147" y="500"/>
                  <a:pt x="118" y="471"/>
                  <a:pt x="88" y="471"/>
                </a:cubicBezTo>
                <a:cubicBezTo>
                  <a:pt x="88" y="147"/>
                  <a:pt x="88" y="147"/>
                  <a:pt x="88" y="147"/>
                </a:cubicBezTo>
                <a:cubicBezTo>
                  <a:pt x="118" y="147"/>
                  <a:pt x="147" y="118"/>
                  <a:pt x="147" y="88"/>
                </a:cubicBezTo>
                <a:cubicBezTo>
                  <a:pt x="471" y="88"/>
                  <a:pt x="471" y="88"/>
                  <a:pt x="471" y="88"/>
                </a:cubicBezTo>
                <a:cubicBezTo>
                  <a:pt x="471" y="118"/>
                  <a:pt x="500" y="147"/>
                  <a:pt x="530" y="147"/>
                </a:cubicBezTo>
                <a:cubicBezTo>
                  <a:pt x="530" y="471"/>
                  <a:pt x="530" y="471"/>
                  <a:pt x="530" y="471"/>
                </a:cubicBezTo>
                <a:cubicBezTo>
                  <a:pt x="500" y="471"/>
                  <a:pt x="471" y="500"/>
                  <a:pt x="471" y="530"/>
                </a:cubicBezTo>
                <a:close/>
                <a:moveTo>
                  <a:pt x="545" y="589"/>
                </a:moveTo>
                <a:lnTo>
                  <a:pt x="545" y="589"/>
                </a:lnTo>
                <a:cubicBezTo>
                  <a:pt x="530" y="589"/>
                  <a:pt x="500" y="559"/>
                  <a:pt x="500" y="545"/>
                </a:cubicBezTo>
                <a:cubicBezTo>
                  <a:pt x="500" y="530"/>
                  <a:pt x="530" y="500"/>
                  <a:pt x="545" y="500"/>
                </a:cubicBezTo>
                <a:cubicBezTo>
                  <a:pt x="559" y="500"/>
                  <a:pt x="589" y="530"/>
                  <a:pt x="589" y="545"/>
                </a:cubicBezTo>
                <a:cubicBezTo>
                  <a:pt x="589" y="559"/>
                  <a:pt x="559" y="589"/>
                  <a:pt x="545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2" name="Freeform 69"/>
          <p:cNvSpPr>
            <a:spLocks noChangeArrowheads="1"/>
          </p:cNvSpPr>
          <p:nvPr/>
        </p:nvSpPr>
        <p:spPr bwMode="auto">
          <a:xfrm>
            <a:off x="7353416" y="1968734"/>
            <a:ext cx="207981" cy="184873"/>
          </a:xfrm>
          <a:custGeom>
            <a:avLst/>
            <a:gdLst>
              <a:gd name="T0" fmla="*/ 10730 w 399"/>
              <a:gd name="T1" fmla="*/ 15764 h 354"/>
              <a:gd name="T2" fmla="*/ 10730 w 399"/>
              <a:gd name="T3" fmla="*/ 15764 h 354"/>
              <a:gd name="T4" fmla="*/ 136985 w 399"/>
              <a:gd name="T5" fmla="*/ 15764 h 354"/>
              <a:gd name="T6" fmla="*/ 142350 w 399"/>
              <a:gd name="T7" fmla="*/ 10748 h 354"/>
              <a:gd name="T8" fmla="*/ 136985 w 399"/>
              <a:gd name="T9" fmla="*/ 0 h 354"/>
              <a:gd name="T10" fmla="*/ 10730 w 399"/>
              <a:gd name="T11" fmla="*/ 0 h 354"/>
              <a:gd name="T12" fmla="*/ 0 w 399"/>
              <a:gd name="T13" fmla="*/ 10748 h 354"/>
              <a:gd name="T14" fmla="*/ 10730 w 399"/>
              <a:gd name="T15" fmla="*/ 15764 h 354"/>
              <a:gd name="T16" fmla="*/ 136985 w 399"/>
              <a:gd name="T17" fmla="*/ 116078 h 354"/>
              <a:gd name="T18" fmla="*/ 136985 w 399"/>
              <a:gd name="T19" fmla="*/ 116078 h 354"/>
              <a:gd name="T20" fmla="*/ 10730 w 399"/>
              <a:gd name="T21" fmla="*/ 116078 h 354"/>
              <a:gd name="T22" fmla="*/ 0 w 399"/>
              <a:gd name="T23" fmla="*/ 121452 h 354"/>
              <a:gd name="T24" fmla="*/ 10730 w 399"/>
              <a:gd name="T25" fmla="*/ 126468 h 354"/>
              <a:gd name="T26" fmla="*/ 136985 w 399"/>
              <a:gd name="T27" fmla="*/ 126468 h 354"/>
              <a:gd name="T28" fmla="*/ 142350 w 399"/>
              <a:gd name="T29" fmla="*/ 121452 h 354"/>
              <a:gd name="T30" fmla="*/ 136985 w 399"/>
              <a:gd name="T31" fmla="*/ 116078 h 354"/>
              <a:gd name="T32" fmla="*/ 136985 w 399"/>
              <a:gd name="T33" fmla="*/ 58039 h 354"/>
              <a:gd name="T34" fmla="*/ 136985 w 399"/>
              <a:gd name="T35" fmla="*/ 58039 h 354"/>
              <a:gd name="T36" fmla="*/ 10730 w 399"/>
              <a:gd name="T37" fmla="*/ 58039 h 354"/>
              <a:gd name="T38" fmla="*/ 0 w 399"/>
              <a:gd name="T39" fmla="*/ 63413 h 354"/>
              <a:gd name="T40" fmla="*/ 10730 w 399"/>
              <a:gd name="T41" fmla="*/ 73803 h 354"/>
              <a:gd name="T42" fmla="*/ 136985 w 399"/>
              <a:gd name="T43" fmla="*/ 73803 h 354"/>
              <a:gd name="T44" fmla="*/ 142350 w 399"/>
              <a:gd name="T45" fmla="*/ 63413 h 354"/>
              <a:gd name="T46" fmla="*/ 136985 w 399"/>
              <a:gd name="T47" fmla="*/ 58039 h 35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99" h="354">
                <a:moveTo>
                  <a:pt x="30" y="44"/>
                </a:moveTo>
                <a:lnTo>
                  <a:pt x="30" y="44"/>
                </a:lnTo>
                <a:cubicBezTo>
                  <a:pt x="383" y="44"/>
                  <a:pt x="383" y="44"/>
                  <a:pt x="383" y="44"/>
                </a:cubicBezTo>
                <a:lnTo>
                  <a:pt x="398" y="30"/>
                </a:lnTo>
                <a:cubicBezTo>
                  <a:pt x="398" y="15"/>
                  <a:pt x="383" y="0"/>
                  <a:pt x="383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30"/>
                  <a:pt x="15" y="44"/>
                  <a:pt x="30" y="44"/>
                </a:cubicBezTo>
                <a:close/>
                <a:moveTo>
                  <a:pt x="383" y="324"/>
                </a:moveTo>
                <a:lnTo>
                  <a:pt x="383" y="324"/>
                </a:lnTo>
                <a:cubicBezTo>
                  <a:pt x="30" y="324"/>
                  <a:pt x="30" y="324"/>
                  <a:pt x="30" y="324"/>
                </a:cubicBezTo>
                <a:cubicBezTo>
                  <a:pt x="15" y="324"/>
                  <a:pt x="0" y="324"/>
                  <a:pt x="0" y="339"/>
                </a:cubicBezTo>
                <a:cubicBezTo>
                  <a:pt x="0" y="353"/>
                  <a:pt x="15" y="353"/>
                  <a:pt x="30" y="353"/>
                </a:cubicBezTo>
                <a:cubicBezTo>
                  <a:pt x="383" y="353"/>
                  <a:pt x="383" y="353"/>
                  <a:pt x="383" y="353"/>
                </a:cubicBezTo>
                <a:cubicBezTo>
                  <a:pt x="383" y="353"/>
                  <a:pt x="398" y="353"/>
                  <a:pt x="398" y="339"/>
                </a:cubicBezTo>
                <a:cubicBezTo>
                  <a:pt x="398" y="324"/>
                  <a:pt x="383" y="324"/>
                  <a:pt x="383" y="324"/>
                </a:cubicBezTo>
                <a:close/>
                <a:moveTo>
                  <a:pt x="383" y="162"/>
                </a:moveTo>
                <a:lnTo>
                  <a:pt x="383" y="162"/>
                </a:lnTo>
                <a:cubicBezTo>
                  <a:pt x="30" y="162"/>
                  <a:pt x="30" y="162"/>
                  <a:pt x="30" y="162"/>
                </a:cubicBezTo>
                <a:cubicBezTo>
                  <a:pt x="15" y="162"/>
                  <a:pt x="0" y="177"/>
                  <a:pt x="0" y="177"/>
                </a:cubicBezTo>
                <a:cubicBezTo>
                  <a:pt x="0" y="192"/>
                  <a:pt x="15" y="206"/>
                  <a:pt x="30" y="206"/>
                </a:cubicBezTo>
                <a:cubicBezTo>
                  <a:pt x="383" y="206"/>
                  <a:pt x="383" y="206"/>
                  <a:pt x="383" y="206"/>
                </a:cubicBezTo>
                <a:cubicBezTo>
                  <a:pt x="383" y="206"/>
                  <a:pt x="398" y="192"/>
                  <a:pt x="398" y="177"/>
                </a:cubicBezTo>
                <a:lnTo>
                  <a:pt x="383" y="16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" name="Freeform 70"/>
          <p:cNvSpPr>
            <a:spLocks noChangeArrowheads="1"/>
          </p:cNvSpPr>
          <p:nvPr/>
        </p:nvSpPr>
        <p:spPr bwMode="auto">
          <a:xfrm>
            <a:off x="6760286" y="1891704"/>
            <a:ext cx="333154" cy="325452"/>
          </a:xfrm>
          <a:custGeom>
            <a:avLst/>
            <a:gdLst>
              <a:gd name="T0" fmla="*/ 228236 w 634"/>
              <a:gd name="T1" fmla="*/ 84762 h 619"/>
              <a:gd name="T2" fmla="*/ 148552 w 634"/>
              <a:gd name="T3" fmla="*/ 74302 h 619"/>
              <a:gd name="T4" fmla="*/ 111414 w 634"/>
              <a:gd name="T5" fmla="*/ 0 h 619"/>
              <a:gd name="T6" fmla="*/ 79324 w 634"/>
              <a:gd name="T7" fmla="*/ 74302 h 619"/>
              <a:gd name="T8" fmla="*/ 0 w 634"/>
              <a:gd name="T9" fmla="*/ 84762 h 619"/>
              <a:gd name="T10" fmla="*/ 58411 w 634"/>
              <a:gd name="T11" fmla="*/ 143554 h 619"/>
              <a:gd name="T12" fmla="*/ 42186 w 634"/>
              <a:gd name="T13" fmla="*/ 222905 h 619"/>
              <a:gd name="T14" fmla="*/ 111414 w 634"/>
              <a:gd name="T15" fmla="*/ 185754 h 619"/>
              <a:gd name="T16" fmla="*/ 185690 w 634"/>
              <a:gd name="T17" fmla="*/ 222905 h 619"/>
              <a:gd name="T18" fmla="*/ 169825 w 634"/>
              <a:gd name="T19" fmla="*/ 143554 h 619"/>
              <a:gd name="T20" fmla="*/ 228236 w 634"/>
              <a:gd name="T21" fmla="*/ 84762 h 619"/>
              <a:gd name="T22" fmla="*/ 111414 w 634"/>
              <a:gd name="T23" fmla="*/ 169884 h 619"/>
              <a:gd name="T24" fmla="*/ 58411 w 634"/>
              <a:gd name="T25" fmla="*/ 196575 h 619"/>
              <a:gd name="T26" fmla="*/ 68868 w 634"/>
              <a:gd name="T27" fmla="*/ 137783 h 619"/>
              <a:gd name="T28" fmla="*/ 26321 w 634"/>
              <a:gd name="T29" fmla="*/ 95582 h 619"/>
              <a:gd name="T30" fmla="*/ 84732 w 634"/>
              <a:gd name="T31" fmla="*/ 84762 h 619"/>
              <a:gd name="T32" fmla="*/ 111414 w 634"/>
              <a:gd name="T33" fmla="*/ 26330 h 619"/>
              <a:gd name="T34" fmla="*/ 138096 w 634"/>
              <a:gd name="T35" fmla="*/ 84762 h 619"/>
              <a:gd name="T36" fmla="*/ 201555 w 634"/>
              <a:gd name="T37" fmla="*/ 95582 h 619"/>
              <a:gd name="T38" fmla="*/ 153600 w 634"/>
              <a:gd name="T39" fmla="*/ 137783 h 619"/>
              <a:gd name="T40" fmla="*/ 164417 w 634"/>
              <a:gd name="T41" fmla="*/ 201625 h 619"/>
              <a:gd name="T42" fmla="*/ 111414 w 634"/>
              <a:gd name="T43" fmla="*/ 169884 h 61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634" h="619">
                <a:moveTo>
                  <a:pt x="633" y="235"/>
                </a:moveTo>
                <a:lnTo>
                  <a:pt x="412" y="206"/>
                </a:lnTo>
                <a:lnTo>
                  <a:pt x="309" y="0"/>
                </a:lnTo>
                <a:lnTo>
                  <a:pt x="220" y="206"/>
                </a:lnTo>
                <a:lnTo>
                  <a:pt x="0" y="235"/>
                </a:lnTo>
                <a:lnTo>
                  <a:pt x="162" y="398"/>
                </a:lnTo>
                <a:lnTo>
                  <a:pt x="117" y="618"/>
                </a:lnTo>
                <a:lnTo>
                  <a:pt x="309" y="515"/>
                </a:lnTo>
                <a:lnTo>
                  <a:pt x="515" y="618"/>
                </a:lnTo>
                <a:lnTo>
                  <a:pt x="471" y="398"/>
                </a:lnTo>
                <a:lnTo>
                  <a:pt x="633" y="235"/>
                </a:lnTo>
                <a:close/>
                <a:moveTo>
                  <a:pt x="309" y="471"/>
                </a:moveTo>
                <a:lnTo>
                  <a:pt x="162" y="545"/>
                </a:lnTo>
                <a:lnTo>
                  <a:pt x="191" y="382"/>
                </a:lnTo>
                <a:lnTo>
                  <a:pt x="73" y="265"/>
                </a:lnTo>
                <a:lnTo>
                  <a:pt x="235" y="235"/>
                </a:lnTo>
                <a:lnTo>
                  <a:pt x="309" y="73"/>
                </a:lnTo>
                <a:lnTo>
                  <a:pt x="383" y="235"/>
                </a:lnTo>
                <a:lnTo>
                  <a:pt x="559" y="265"/>
                </a:lnTo>
                <a:lnTo>
                  <a:pt x="426" y="382"/>
                </a:lnTo>
                <a:lnTo>
                  <a:pt x="456" y="559"/>
                </a:lnTo>
                <a:lnTo>
                  <a:pt x="309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4" name="Freeform 71"/>
          <p:cNvSpPr>
            <a:spLocks noChangeArrowheads="1"/>
          </p:cNvSpPr>
          <p:nvPr/>
        </p:nvSpPr>
        <p:spPr bwMode="auto">
          <a:xfrm>
            <a:off x="6224929" y="1899408"/>
            <a:ext cx="323525" cy="317749"/>
          </a:xfrm>
          <a:custGeom>
            <a:avLst/>
            <a:gdLst>
              <a:gd name="T0" fmla="*/ 168914 w 619"/>
              <a:gd name="T1" fmla="*/ 0 h 604"/>
              <a:gd name="T2" fmla="*/ 168914 w 619"/>
              <a:gd name="T3" fmla="*/ 0 h 604"/>
              <a:gd name="T4" fmla="*/ 110816 w 619"/>
              <a:gd name="T5" fmla="*/ 26346 h 604"/>
              <a:gd name="T6" fmla="*/ 52718 w 619"/>
              <a:gd name="T7" fmla="*/ 0 h 604"/>
              <a:gd name="T8" fmla="*/ 0 w 619"/>
              <a:gd name="T9" fmla="*/ 58465 h 604"/>
              <a:gd name="T10" fmla="*/ 10400 w 619"/>
              <a:gd name="T11" fmla="*/ 100690 h 604"/>
              <a:gd name="T12" fmla="*/ 100416 w 619"/>
              <a:gd name="T13" fmla="*/ 207155 h 604"/>
              <a:gd name="T14" fmla="*/ 121575 w 619"/>
              <a:gd name="T15" fmla="*/ 207155 h 604"/>
              <a:gd name="T16" fmla="*/ 211232 w 619"/>
              <a:gd name="T17" fmla="*/ 100690 h 604"/>
              <a:gd name="T18" fmla="*/ 221632 w 619"/>
              <a:gd name="T19" fmla="*/ 58465 h 604"/>
              <a:gd name="T20" fmla="*/ 168914 w 619"/>
              <a:gd name="T21" fmla="*/ 0 h 604"/>
              <a:gd name="T22" fmla="*/ 195094 w 619"/>
              <a:gd name="T23" fmla="*/ 95638 h 604"/>
              <a:gd name="T24" fmla="*/ 195094 w 619"/>
              <a:gd name="T25" fmla="*/ 95638 h 604"/>
              <a:gd name="T26" fmla="*/ 110816 w 619"/>
              <a:gd name="T27" fmla="*/ 196328 h 604"/>
              <a:gd name="T28" fmla="*/ 26180 w 619"/>
              <a:gd name="T29" fmla="*/ 95638 h 604"/>
              <a:gd name="T30" fmla="*/ 10400 w 619"/>
              <a:gd name="T31" fmla="*/ 58465 h 604"/>
              <a:gd name="T32" fmla="*/ 52718 w 619"/>
              <a:gd name="T33" fmla="*/ 10466 h 604"/>
              <a:gd name="T34" fmla="*/ 110816 w 619"/>
              <a:gd name="T35" fmla="*/ 47638 h 604"/>
              <a:gd name="T36" fmla="*/ 168914 w 619"/>
              <a:gd name="T37" fmla="*/ 10466 h 604"/>
              <a:gd name="T38" fmla="*/ 211232 w 619"/>
              <a:gd name="T39" fmla="*/ 58465 h 604"/>
              <a:gd name="T40" fmla="*/ 195094 w 619"/>
              <a:gd name="T41" fmla="*/ 95638 h 60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19" h="604">
                <a:moveTo>
                  <a:pt x="471" y="0"/>
                </a:moveTo>
                <a:lnTo>
                  <a:pt x="471" y="0"/>
                </a:lnTo>
                <a:cubicBezTo>
                  <a:pt x="397" y="0"/>
                  <a:pt x="353" y="44"/>
                  <a:pt x="309" y="73"/>
                </a:cubicBezTo>
                <a:cubicBezTo>
                  <a:pt x="265" y="29"/>
                  <a:pt x="221" y="0"/>
                  <a:pt x="147" y="0"/>
                </a:cubicBezTo>
                <a:cubicBezTo>
                  <a:pt x="59" y="0"/>
                  <a:pt x="0" y="73"/>
                  <a:pt x="0" y="162"/>
                </a:cubicBezTo>
                <a:cubicBezTo>
                  <a:pt x="0" y="206"/>
                  <a:pt x="15" y="250"/>
                  <a:pt x="29" y="279"/>
                </a:cubicBezTo>
                <a:cubicBezTo>
                  <a:pt x="280" y="574"/>
                  <a:pt x="280" y="574"/>
                  <a:pt x="280" y="574"/>
                </a:cubicBezTo>
                <a:cubicBezTo>
                  <a:pt x="309" y="603"/>
                  <a:pt x="309" y="603"/>
                  <a:pt x="339" y="574"/>
                </a:cubicBezTo>
                <a:cubicBezTo>
                  <a:pt x="589" y="279"/>
                  <a:pt x="589" y="279"/>
                  <a:pt x="589" y="279"/>
                </a:cubicBezTo>
                <a:cubicBezTo>
                  <a:pt x="603" y="250"/>
                  <a:pt x="618" y="206"/>
                  <a:pt x="618" y="162"/>
                </a:cubicBezTo>
                <a:cubicBezTo>
                  <a:pt x="618" y="73"/>
                  <a:pt x="559" y="0"/>
                  <a:pt x="471" y="0"/>
                </a:cubicBezTo>
                <a:close/>
                <a:moveTo>
                  <a:pt x="544" y="265"/>
                </a:moveTo>
                <a:lnTo>
                  <a:pt x="544" y="265"/>
                </a:lnTo>
                <a:cubicBezTo>
                  <a:pt x="309" y="544"/>
                  <a:pt x="309" y="544"/>
                  <a:pt x="309" y="544"/>
                </a:cubicBezTo>
                <a:cubicBezTo>
                  <a:pt x="73" y="265"/>
                  <a:pt x="73" y="265"/>
                  <a:pt x="73" y="265"/>
                </a:cubicBezTo>
                <a:cubicBezTo>
                  <a:pt x="44" y="235"/>
                  <a:pt x="29" y="206"/>
                  <a:pt x="29" y="162"/>
                </a:cubicBezTo>
                <a:cubicBezTo>
                  <a:pt x="29" y="103"/>
                  <a:pt x="88" y="44"/>
                  <a:pt x="147" y="29"/>
                </a:cubicBezTo>
                <a:cubicBezTo>
                  <a:pt x="206" y="29"/>
                  <a:pt x="280" y="88"/>
                  <a:pt x="309" y="132"/>
                </a:cubicBezTo>
                <a:cubicBezTo>
                  <a:pt x="339" y="103"/>
                  <a:pt x="412" y="29"/>
                  <a:pt x="471" y="29"/>
                </a:cubicBezTo>
                <a:cubicBezTo>
                  <a:pt x="530" y="29"/>
                  <a:pt x="589" y="103"/>
                  <a:pt x="589" y="162"/>
                </a:cubicBezTo>
                <a:cubicBezTo>
                  <a:pt x="589" y="206"/>
                  <a:pt x="574" y="235"/>
                  <a:pt x="544" y="2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5" name="Freeform 72"/>
          <p:cNvSpPr>
            <a:spLocks noChangeArrowheads="1"/>
          </p:cNvSpPr>
          <p:nvPr/>
        </p:nvSpPr>
        <p:spPr bwMode="auto">
          <a:xfrm>
            <a:off x="11091290" y="1350571"/>
            <a:ext cx="231090" cy="333154"/>
          </a:xfrm>
          <a:custGeom>
            <a:avLst/>
            <a:gdLst>
              <a:gd name="T0" fmla="*/ 79104 w 443"/>
              <a:gd name="T1" fmla="*/ 116798 h 634"/>
              <a:gd name="T2" fmla="*/ 79104 w 443"/>
              <a:gd name="T3" fmla="*/ 116798 h 634"/>
              <a:gd name="T4" fmla="*/ 158207 w 443"/>
              <a:gd name="T5" fmla="*/ 10815 h 634"/>
              <a:gd name="T6" fmla="*/ 115971 w 443"/>
              <a:gd name="T7" fmla="*/ 0 h 634"/>
              <a:gd name="T8" fmla="*/ 0 w 443"/>
              <a:gd name="T9" fmla="*/ 116798 h 634"/>
              <a:gd name="T10" fmla="*/ 115971 w 443"/>
              <a:gd name="T11" fmla="*/ 228190 h 634"/>
              <a:gd name="T12" fmla="*/ 158207 w 443"/>
              <a:gd name="T13" fmla="*/ 223143 h 634"/>
              <a:gd name="T14" fmla="*/ 79104 w 443"/>
              <a:gd name="T15" fmla="*/ 116798 h 634"/>
              <a:gd name="T16" fmla="*/ 100222 w 443"/>
              <a:gd name="T17" fmla="*/ 212328 h 634"/>
              <a:gd name="T18" fmla="*/ 100222 w 443"/>
              <a:gd name="T19" fmla="*/ 212328 h 634"/>
              <a:gd name="T20" fmla="*/ 15749 w 443"/>
              <a:gd name="T21" fmla="*/ 116798 h 634"/>
              <a:gd name="T22" fmla="*/ 100222 w 443"/>
              <a:gd name="T23" fmla="*/ 15862 h 634"/>
              <a:gd name="T24" fmla="*/ 115971 w 443"/>
              <a:gd name="T25" fmla="*/ 15862 h 634"/>
              <a:gd name="T26" fmla="*/ 68723 w 443"/>
              <a:gd name="T27" fmla="*/ 116798 h 634"/>
              <a:gd name="T28" fmla="*/ 115971 w 443"/>
              <a:gd name="T29" fmla="*/ 212328 h 634"/>
              <a:gd name="T30" fmla="*/ 100222 w 443"/>
              <a:gd name="T31" fmla="*/ 212328 h 63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43" h="634">
                <a:moveTo>
                  <a:pt x="221" y="324"/>
                </a:moveTo>
                <a:lnTo>
                  <a:pt x="221" y="324"/>
                </a:lnTo>
                <a:cubicBezTo>
                  <a:pt x="221" y="177"/>
                  <a:pt x="310" y="74"/>
                  <a:pt x="442" y="30"/>
                </a:cubicBezTo>
                <a:cubicBezTo>
                  <a:pt x="398" y="15"/>
                  <a:pt x="369" y="0"/>
                  <a:pt x="324" y="0"/>
                </a:cubicBezTo>
                <a:cubicBezTo>
                  <a:pt x="148" y="0"/>
                  <a:pt x="0" y="148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369" y="633"/>
                  <a:pt x="398" y="633"/>
                  <a:pt x="442" y="619"/>
                </a:cubicBezTo>
                <a:cubicBezTo>
                  <a:pt x="310" y="574"/>
                  <a:pt x="221" y="457"/>
                  <a:pt x="221" y="324"/>
                </a:cubicBezTo>
                <a:close/>
                <a:moveTo>
                  <a:pt x="280" y="589"/>
                </a:moveTo>
                <a:lnTo>
                  <a:pt x="280" y="589"/>
                </a:lnTo>
                <a:cubicBezTo>
                  <a:pt x="192" y="589"/>
                  <a:pt x="44" y="471"/>
                  <a:pt x="44" y="324"/>
                </a:cubicBezTo>
                <a:cubicBezTo>
                  <a:pt x="44" y="162"/>
                  <a:pt x="192" y="59"/>
                  <a:pt x="280" y="44"/>
                </a:cubicBezTo>
                <a:cubicBezTo>
                  <a:pt x="310" y="44"/>
                  <a:pt x="295" y="44"/>
                  <a:pt x="324" y="44"/>
                </a:cubicBezTo>
                <a:cubicBezTo>
                  <a:pt x="265" y="89"/>
                  <a:pt x="192" y="206"/>
                  <a:pt x="192" y="324"/>
                </a:cubicBezTo>
                <a:cubicBezTo>
                  <a:pt x="192" y="442"/>
                  <a:pt x="236" y="545"/>
                  <a:pt x="324" y="589"/>
                </a:cubicBezTo>
                <a:cubicBezTo>
                  <a:pt x="295" y="589"/>
                  <a:pt x="310" y="589"/>
                  <a:pt x="280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Freeform 73"/>
          <p:cNvSpPr>
            <a:spLocks noChangeArrowheads="1"/>
          </p:cNvSpPr>
          <p:nvPr/>
        </p:nvSpPr>
        <p:spPr bwMode="auto">
          <a:xfrm>
            <a:off x="10505865" y="1365977"/>
            <a:ext cx="333155" cy="310046"/>
          </a:xfrm>
          <a:custGeom>
            <a:avLst/>
            <a:gdLst>
              <a:gd name="T0" fmla="*/ 122231 w 634"/>
              <a:gd name="T1" fmla="*/ 196114 h 590"/>
              <a:gd name="T2" fmla="*/ 122231 w 634"/>
              <a:gd name="T3" fmla="*/ 196114 h 590"/>
              <a:gd name="T4" fmla="*/ 53364 w 634"/>
              <a:gd name="T5" fmla="*/ 196114 h 590"/>
              <a:gd name="T6" fmla="*/ 42547 w 634"/>
              <a:gd name="T7" fmla="*/ 201521 h 590"/>
              <a:gd name="T8" fmla="*/ 53364 w 634"/>
              <a:gd name="T9" fmla="*/ 212336 h 590"/>
              <a:gd name="T10" fmla="*/ 122231 w 634"/>
              <a:gd name="T11" fmla="*/ 212336 h 590"/>
              <a:gd name="T12" fmla="*/ 127640 w 634"/>
              <a:gd name="T13" fmla="*/ 201521 h 590"/>
              <a:gd name="T14" fmla="*/ 122231 w 634"/>
              <a:gd name="T15" fmla="*/ 196114 h 590"/>
              <a:gd name="T16" fmla="*/ 138096 w 634"/>
              <a:gd name="T17" fmla="*/ 169797 h 590"/>
              <a:gd name="T18" fmla="*/ 138096 w 634"/>
              <a:gd name="T19" fmla="*/ 169797 h 590"/>
              <a:gd name="T20" fmla="*/ 37138 w 634"/>
              <a:gd name="T21" fmla="*/ 169797 h 590"/>
              <a:gd name="T22" fmla="*/ 32090 w 634"/>
              <a:gd name="T23" fmla="*/ 175205 h 590"/>
              <a:gd name="T24" fmla="*/ 37138 w 634"/>
              <a:gd name="T25" fmla="*/ 180252 h 590"/>
              <a:gd name="T26" fmla="*/ 138096 w 634"/>
              <a:gd name="T27" fmla="*/ 180252 h 590"/>
              <a:gd name="T28" fmla="*/ 143505 w 634"/>
              <a:gd name="T29" fmla="*/ 175205 h 590"/>
              <a:gd name="T30" fmla="*/ 138096 w 634"/>
              <a:gd name="T31" fmla="*/ 169797 h 590"/>
              <a:gd name="T32" fmla="*/ 223190 w 634"/>
              <a:gd name="T33" fmla="*/ 137712 h 590"/>
              <a:gd name="T34" fmla="*/ 223190 w 634"/>
              <a:gd name="T35" fmla="*/ 137712 h 590"/>
              <a:gd name="T36" fmla="*/ 116823 w 634"/>
              <a:gd name="T37" fmla="*/ 137712 h 590"/>
              <a:gd name="T38" fmla="*/ 116823 w 634"/>
              <a:gd name="T39" fmla="*/ 116443 h 590"/>
              <a:gd name="T40" fmla="*/ 191099 w 634"/>
              <a:gd name="T41" fmla="*/ 10455 h 590"/>
              <a:gd name="T42" fmla="*/ 138096 w 634"/>
              <a:gd name="T43" fmla="*/ 0 h 590"/>
              <a:gd name="T44" fmla="*/ 32090 w 634"/>
              <a:gd name="T45" fmla="*/ 105988 h 590"/>
              <a:gd name="T46" fmla="*/ 37138 w 634"/>
              <a:gd name="T47" fmla="*/ 137712 h 590"/>
              <a:gd name="T48" fmla="*/ 10817 w 634"/>
              <a:gd name="T49" fmla="*/ 137712 h 590"/>
              <a:gd name="T50" fmla="*/ 0 w 634"/>
              <a:gd name="T51" fmla="*/ 148527 h 590"/>
              <a:gd name="T52" fmla="*/ 10817 w 634"/>
              <a:gd name="T53" fmla="*/ 153935 h 590"/>
              <a:gd name="T54" fmla="*/ 223190 w 634"/>
              <a:gd name="T55" fmla="*/ 153935 h 590"/>
              <a:gd name="T56" fmla="*/ 228237 w 634"/>
              <a:gd name="T57" fmla="*/ 148527 h 590"/>
              <a:gd name="T58" fmla="*/ 223190 w 634"/>
              <a:gd name="T59" fmla="*/ 137712 h 590"/>
              <a:gd name="T60" fmla="*/ 53364 w 634"/>
              <a:gd name="T61" fmla="*/ 137712 h 590"/>
              <a:gd name="T62" fmla="*/ 53364 w 634"/>
              <a:gd name="T63" fmla="*/ 137712 h 590"/>
              <a:gd name="T64" fmla="*/ 42547 w 634"/>
              <a:gd name="T65" fmla="*/ 111396 h 590"/>
              <a:gd name="T66" fmla="*/ 100958 w 634"/>
              <a:gd name="T67" fmla="*/ 21270 h 590"/>
              <a:gd name="T68" fmla="*/ 159370 w 634"/>
              <a:gd name="T69" fmla="*/ 10455 h 590"/>
              <a:gd name="T70" fmla="*/ 100958 w 634"/>
              <a:gd name="T71" fmla="*/ 116443 h 590"/>
              <a:gd name="T72" fmla="*/ 100958 w 634"/>
              <a:gd name="T73" fmla="*/ 137712 h 590"/>
              <a:gd name="T74" fmla="*/ 53364 w 634"/>
              <a:gd name="T75" fmla="*/ 137712 h 5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34" h="590">
                <a:moveTo>
                  <a:pt x="339" y="544"/>
                </a:moveTo>
                <a:lnTo>
                  <a:pt x="339" y="544"/>
                </a:lnTo>
                <a:cubicBezTo>
                  <a:pt x="148" y="544"/>
                  <a:pt x="148" y="544"/>
                  <a:pt x="148" y="544"/>
                </a:cubicBezTo>
                <a:cubicBezTo>
                  <a:pt x="133" y="544"/>
                  <a:pt x="118" y="559"/>
                  <a:pt x="118" y="559"/>
                </a:cubicBezTo>
                <a:cubicBezTo>
                  <a:pt x="118" y="574"/>
                  <a:pt x="133" y="589"/>
                  <a:pt x="148" y="589"/>
                </a:cubicBezTo>
                <a:cubicBezTo>
                  <a:pt x="339" y="589"/>
                  <a:pt x="339" y="589"/>
                  <a:pt x="339" y="589"/>
                </a:cubicBezTo>
                <a:cubicBezTo>
                  <a:pt x="354" y="589"/>
                  <a:pt x="354" y="574"/>
                  <a:pt x="354" y="559"/>
                </a:cubicBezTo>
                <a:cubicBezTo>
                  <a:pt x="354" y="559"/>
                  <a:pt x="354" y="544"/>
                  <a:pt x="339" y="544"/>
                </a:cubicBezTo>
                <a:close/>
                <a:moveTo>
                  <a:pt x="383" y="471"/>
                </a:moveTo>
                <a:lnTo>
                  <a:pt x="383" y="471"/>
                </a:lnTo>
                <a:cubicBezTo>
                  <a:pt x="103" y="471"/>
                  <a:pt x="103" y="471"/>
                  <a:pt x="103" y="471"/>
                </a:cubicBezTo>
                <a:cubicBezTo>
                  <a:pt x="89" y="471"/>
                  <a:pt x="89" y="471"/>
                  <a:pt x="89" y="486"/>
                </a:cubicBezTo>
                <a:cubicBezTo>
                  <a:pt x="89" y="500"/>
                  <a:pt x="89" y="500"/>
                  <a:pt x="103" y="500"/>
                </a:cubicBezTo>
                <a:cubicBezTo>
                  <a:pt x="383" y="500"/>
                  <a:pt x="383" y="500"/>
                  <a:pt x="383" y="500"/>
                </a:cubicBezTo>
                <a:cubicBezTo>
                  <a:pt x="383" y="500"/>
                  <a:pt x="398" y="500"/>
                  <a:pt x="398" y="486"/>
                </a:cubicBezTo>
                <a:cubicBezTo>
                  <a:pt x="398" y="471"/>
                  <a:pt x="383" y="471"/>
                  <a:pt x="383" y="471"/>
                </a:cubicBezTo>
                <a:close/>
                <a:moveTo>
                  <a:pt x="619" y="382"/>
                </a:moveTo>
                <a:lnTo>
                  <a:pt x="619" y="382"/>
                </a:lnTo>
                <a:cubicBezTo>
                  <a:pt x="324" y="382"/>
                  <a:pt x="324" y="382"/>
                  <a:pt x="324" y="382"/>
                </a:cubicBezTo>
                <a:cubicBezTo>
                  <a:pt x="324" y="368"/>
                  <a:pt x="324" y="339"/>
                  <a:pt x="324" y="323"/>
                </a:cubicBezTo>
                <a:cubicBezTo>
                  <a:pt x="324" y="176"/>
                  <a:pt x="412" y="73"/>
                  <a:pt x="530" y="29"/>
                </a:cubicBezTo>
                <a:cubicBezTo>
                  <a:pt x="486" y="14"/>
                  <a:pt x="442" y="0"/>
                  <a:pt x="383" y="0"/>
                </a:cubicBezTo>
                <a:cubicBezTo>
                  <a:pt x="221" y="0"/>
                  <a:pt x="89" y="132"/>
                  <a:pt x="89" y="294"/>
                </a:cubicBezTo>
                <a:cubicBezTo>
                  <a:pt x="89" y="323"/>
                  <a:pt x="89" y="353"/>
                  <a:pt x="103" y="382"/>
                </a:cubicBezTo>
                <a:cubicBezTo>
                  <a:pt x="30" y="382"/>
                  <a:pt x="30" y="382"/>
                  <a:pt x="30" y="382"/>
                </a:cubicBezTo>
                <a:cubicBezTo>
                  <a:pt x="15" y="382"/>
                  <a:pt x="0" y="397"/>
                  <a:pt x="0" y="412"/>
                </a:cubicBezTo>
                <a:cubicBezTo>
                  <a:pt x="0" y="412"/>
                  <a:pt x="15" y="427"/>
                  <a:pt x="30" y="427"/>
                </a:cubicBezTo>
                <a:cubicBezTo>
                  <a:pt x="619" y="427"/>
                  <a:pt x="619" y="427"/>
                  <a:pt x="619" y="427"/>
                </a:cubicBezTo>
                <a:lnTo>
                  <a:pt x="633" y="412"/>
                </a:lnTo>
                <a:cubicBezTo>
                  <a:pt x="633" y="397"/>
                  <a:pt x="619" y="382"/>
                  <a:pt x="619" y="382"/>
                </a:cubicBezTo>
                <a:close/>
                <a:moveTo>
                  <a:pt x="148" y="382"/>
                </a:moveTo>
                <a:lnTo>
                  <a:pt x="148" y="382"/>
                </a:lnTo>
                <a:cubicBezTo>
                  <a:pt x="133" y="353"/>
                  <a:pt x="118" y="339"/>
                  <a:pt x="118" y="309"/>
                </a:cubicBezTo>
                <a:cubicBezTo>
                  <a:pt x="118" y="147"/>
                  <a:pt x="207" y="88"/>
                  <a:pt x="280" y="59"/>
                </a:cubicBezTo>
                <a:cubicBezTo>
                  <a:pt x="339" y="29"/>
                  <a:pt x="398" y="29"/>
                  <a:pt x="442" y="29"/>
                </a:cubicBezTo>
                <a:cubicBezTo>
                  <a:pt x="354" y="73"/>
                  <a:pt x="280" y="191"/>
                  <a:pt x="280" y="323"/>
                </a:cubicBezTo>
                <a:cubicBezTo>
                  <a:pt x="280" y="339"/>
                  <a:pt x="280" y="368"/>
                  <a:pt x="280" y="382"/>
                </a:cubicBezTo>
                <a:lnTo>
                  <a:pt x="148" y="3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7" name="Freeform 74"/>
          <p:cNvSpPr>
            <a:spLocks noChangeArrowheads="1"/>
          </p:cNvSpPr>
          <p:nvPr/>
        </p:nvSpPr>
        <p:spPr bwMode="auto">
          <a:xfrm>
            <a:off x="9993615" y="1381383"/>
            <a:ext cx="286937" cy="269605"/>
          </a:xfrm>
          <a:custGeom>
            <a:avLst/>
            <a:gdLst>
              <a:gd name="T0" fmla="*/ 26372 w 545"/>
              <a:gd name="T1" fmla="*/ 84591 h 516"/>
              <a:gd name="T2" fmla="*/ 26372 w 545"/>
              <a:gd name="T3" fmla="*/ 84591 h 516"/>
              <a:gd name="T4" fmla="*/ 154257 w 545"/>
              <a:gd name="T5" fmla="*/ 84591 h 516"/>
              <a:gd name="T6" fmla="*/ 196524 w 545"/>
              <a:gd name="T7" fmla="*/ 42296 h 516"/>
              <a:gd name="T8" fmla="*/ 154257 w 545"/>
              <a:gd name="T9" fmla="*/ 0 h 516"/>
              <a:gd name="T10" fmla="*/ 154257 w 545"/>
              <a:gd name="T11" fmla="*/ 15771 h 516"/>
              <a:gd name="T12" fmla="*/ 180628 w 545"/>
              <a:gd name="T13" fmla="*/ 42296 h 516"/>
              <a:gd name="T14" fmla="*/ 143780 w 545"/>
              <a:gd name="T15" fmla="*/ 73838 h 516"/>
              <a:gd name="T16" fmla="*/ 26372 w 545"/>
              <a:gd name="T17" fmla="*/ 73838 h 516"/>
              <a:gd name="T18" fmla="*/ 21314 w 545"/>
              <a:gd name="T19" fmla="*/ 79215 h 516"/>
              <a:gd name="T20" fmla="*/ 26372 w 545"/>
              <a:gd name="T21" fmla="*/ 84591 h 516"/>
              <a:gd name="T22" fmla="*/ 63942 w 545"/>
              <a:gd name="T23" fmla="*/ 58067 h 516"/>
              <a:gd name="T24" fmla="*/ 63942 w 545"/>
              <a:gd name="T25" fmla="*/ 58067 h 516"/>
              <a:gd name="T26" fmla="*/ 148838 w 545"/>
              <a:gd name="T27" fmla="*/ 58067 h 516"/>
              <a:gd name="T28" fmla="*/ 154257 w 545"/>
              <a:gd name="T29" fmla="*/ 52690 h 516"/>
              <a:gd name="T30" fmla="*/ 148838 w 545"/>
              <a:gd name="T31" fmla="*/ 42296 h 516"/>
              <a:gd name="T32" fmla="*/ 63942 w 545"/>
              <a:gd name="T33" fmla="*/ 42296 h 516"/>
              <a:gd name="T34" fmla="*/ 53105 w 545"/>
              <a:gd name="T35" fmla="*/ 52690 h 516"/>
              <a:gd name="T36" fmla="*/ 63942 w 545"/>
              <a:gd name="T37" fmla="*/ 58067 h 516"/>
              <a:gd name="T38" fmla="*/ 95733 w 545"/>
              <a:gd name="T39" fmla="*/ 126529 h 516"/>
              <a:gd name="T40" fmla="*/ 95733 w 545"/>
              <a:gd name="T41" fmla="*/ 126529 h 516"/>
              <a:gd name="T42" fmla="*/ 95733 w 545"/>
              <a:gd name="T43" fmla="*/ 126529 h 516"/>
              <a:gd name="T44" fmla="*/ 42628 w 545"/>
              <a:gd name="T45" fmla="*/ 126529 h 516"/>
              <a:gd name="T46" fmla="*/ 31791 w 545"/>
              <a:gd name="T47" fmla="*/ 137282 h 516"/>
              <a:gd name="T48" fmla="*/ 42628 w 545"/>
              <a:gd name="T49" fmla="*/ 142658 h 516"/>
              <a:gd name="T50" fmla="*/ 95733 w 545"/>
              <a:gd name="T51" fmla="*/ 142658 h 516"/>
              <a:gd name="T52" fmla="*/ 111628 w 545"/>
              <a:gd name="T53" fmla="*/ 158430 h 516"/>
              <a:gd name="T54" fmla="*/ 95733 w 545"/>
              <a:gd name="T55" fmla="*/ 168824 h 516"/>
              <a:gd name="T56" fmla="*/ 95733 w 545"/>
              <a:gd name="T57" fmla="*/ 184596 h 516"/>
              <a:gd name="T58" fmla="*/ 127524 w 545"/>
              <a:gd name="T59" fmla="*/ 158430 h 516"/>
              <a:gd name="T60" fmla="*/ 95733 w 545"/>
              <a:gd name="T61" fmla="*/ 126529 h 516"/>
              <a:gd name="T62" fmla="*/ 154257 w 545"/>
              <a:gd name="T63" fmla="*/ 100363 h 516"/>
              <a:gd name="T64" fmla="*/ 154257 w 545"/>
              <a:gd name="T65" fmla="*/ 100363 h 516"/>
              <a:gd name="T66" fmla="*/ 5419 w 545"/>
              <a:gd name="T67" fmla="*/ 100363 h 516"/>
              <a:gd name="T68" fmla="*/ 0 w 545"/>
              <a:gd name="T69" fmla="*/ 105381 h 516"/>
              <a:gd name="T70" fmla="*/ 5419 w 545"/>
              <a:gd name="T71" fmla="*/ 116134 h 516"/>
              <a:gd name="T72" fmla="*/ 143780 w 545"/>
              <a:gd name="T73" fmla="*/ 116134 h 516"/>
              <a:gd name="T74" fmla="*/ 180628 w 545"/>
              <a:gd name="T75" fmla="*/ 142658 h 516"/>
              <a:gd name="T76" fmla="*/ 138000 w 545"/>
              <a:gd name="T77" fmla="*/ 168824 h 516"/>
              <a:gd name="T78" fmla="*/ 138000 w 545"/>
              <a:gd name="T79" fmla="*/ 184596 h 516"/>
              <a:gd name="T80" fmla="*/ 154257 w 545"/>
              <a:gd name="T81" fmla="*/ 184596 h 516"/>
              <a:gd name="T82" fmla="*/ 196524 w 545"/>
              <a:gd name="T83" fmla="*/ 142658 h 516"/>
              <a:gd name="T84" fmla="*/ 154257 w 545"/>
              <a:gd name="T85" fmla="*/ 100363 h 51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545" h="516">
                <a:moveTo>
                  <a:pt x="73" y="236"/>
                </a:moveTo>
                <a:lnTo>
                  <a:pt x="73" y="236"/>
                </a:lnTo>
                <a:cubicBezTo>
                  <a:pt x="427" y="236"/>
                  <a:pt x="427" y="236"/>
                  <a:pt x="427" y="236"/>
                </a:cubicBezTo>
                <a:cubicBezTo>
                  <a:pt x="486" y="236"/>
                  <a:pt x="544" y="192"/>
                  <a:pt x="544" y="118"/>
                </a:cubicBezTo>
                <a:cubicBezTo>
                  <a:pt x="544" y="59"/>
                  <a:pt x="486" y="0"/>
                  <a:pt x="427" y="0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486" y="59"/>
                  <a:pt x="500" y="74"/>
                  <a:pt x="500" y="118"/>
                </a:cubicBezTo>
                <a:cubicBezTo>
                  <a:pt x="500" y="162"/>
                  <a:pt x="456" y="206"/>
                  <a:pt x="398" y="206"/>
                </a:cubicBezTo>
                <a:cubicBezTo>
                  <a:pt x="73" y="206"/>
                  <a:pt x="73" y="206"/>
                  <a:pt x="73" y="206"/>
                </a:cubicBezTo>
                <a:cubicBezTo>
                  <a:pt x="59" y="206"/>
                  <a:pt x="59" y="206"/>
                  <a:pt x="59" y="221"/>
                </a:cubicBezTo>
                <a:cubicBezTo>
                  <a:pt x="59" y="236"/>
                  <a:pt x="59" y="236"/>
                  <a:pt x="73" y="236"/>
                </a:cubicBezTo>
                <a:close/>
                <a:moveTo>
                  <a:pt x="177" y="162"/>
                </a:moveTo>
                <a:lnTo>
                  <a:pt x="177" y="162"/>
                </a:lnTo>
                <a:cubicBezTo>
                  <a:pt x="412" y="162"/>
                  <a:pt x="412" y="162"/>
                  <a:pt x="412" y="162"/>
                </a:cubicBezTo>
                <a:lnTo>
                  <a:pt x="427" y="147"/>
                </a:lnTo>
                <a:cubicBezTo>
                  <a:pt x="427" y="133"/>
                  <a:pt x="412" y="118"/>
                  <a:pt x="412" y="118"/>
                </a:cubicBezTo>
                <a:cubicBezTo>
                  <a:pt x="177" y="118"/>
                  <a:pt x="177" y="118"/>
                  <a:pt x="177" y="118"/>
                </a:cubicBezTo>
                <a:cubicBezTo>
                  <a:pt x="162" y="118"/>
                  <a:pt x="147" y="133"/>
                  <a:pt x="147" y="147"/>
                </a:cubicBezTo>
                <a:cubicBezTo>
                  <a:pt x="147" y="147"/>
                  <a:pt x="162" y="162"/>
                  <a:pt x="177" y="162"/>
                </a:cubicBezTo>
                <a:close/>
                <a:moveTo>
                  <a:pt x="265" y="353"/>
                </a:moveTo>
                <a:lnTo>
                  <a:pt x="265" y="353"/>
                </a:lnTo>
                <a:cubicBezTo>
                  <a:pt x="118" y="353"/>
                  <a:pt x="118" y="353"/>
                  <a:pt x="118" y="353"/>
                </a:cubicBezTo>
                <a:cubicBezTo>
                  <a:pt x="103" y="353"/>
                  <a:pt x="88" y="368"/>
                  <a:pt x="88" y="383"/>
                </a:cubicBezTo>
                <a:cubicBezTo>
                  <a:pt x="88" y="383"/>
                  <a:pt x="103" y="398"/>
                  <a:pt x="118" y="398"/>
                </a:cubicBezTo>
                <a:cubicBezTo>
                  <a:pt x="265" y="398"/>
                  <a:pt x="265" y="398"/>
                  <a:pt x="265" y="398"/>
                </a:cubicBezTo>
                <a:cubicBezTo>
                  <a:pt x="294" y="398"/>
                  <a:pt x="309" y="412"/>
                  <a:pt x="309" y="442"/>
                </a:cubicBezTo>
                <a:cubicBezTo>
                  <a:pt x="309" y="457"/>
                  <a:pt x="294" y="471"/>
                  <a:pt x="265" y="471"/>
                </a:cubicBezTo>
                <a:cubicBezTo>
                  <a:pt x="265" y="515"/>
                  <a:pt x="265" y="515"/>
                  <a:pt x="265" y="515"/>
                </a:cubicBezTo>
                <a:cubicBezTo>
                  <a:pt x="309" y="515"/>
                  <a:pt x="353" y="486"/>
                  <a:pt x="353" y="442"/>
                </a:cubicBezTo>
                <a:cubicBezTo>
                  <a:pt x="353" y="398"/>
                  <a:pt x="309" y="353"/>
                  <a:pt x="265" y="353"/>
                </a:cubicBezTo>
                <a:close/>
                <a:moveTo>
                  <a:pt x="427" y="280"/>
                </a:moveTo>
                <a:lnTo>
                  <a:pt x="427" y="280"/>
                </a:lnTo>
                <a:cubicBezTo>
                  <a:pt x="15" y="280"/>
                  <a:pt x="15" y="280"/>
                  <a:pt x="15" y="280"/>
                </a:cubicBezTo>
                <a:cubicBezTo>
                  <a:pt x="0" y="280"/>
                  <a:pt x="0" y="294"/>
                  <a:pt x="0" y="294"/>
                </a:cubicBezTo>
                <a:cubicBezTo>
                  <a:pt x="0" y="310"/>
                  <a:pt x="0" y="324"/>
                  <a:pt x="15" y="324"/>
                </a:cubicBezTo>
                <a:cubicBezTo>
                  <a:pt x="398" y="324"/>
                  <a:pt x="398" y="324"/>
                  <a:pt x="398" y="324"/>
                </a:cubicBezTo>
                <a:cubicBezTo>
                  <a:pt x="456" y="324"/>
                  <a:pt x="500" y="353"/>
                  <a:pt x="500" y="398"/>
                </a:cubicBezTo>
                <a:cubicBezTo>
                  <a:pt x="500" y="442"/>
                  <a:pt x="471" y="471"/>
                  <a:pt x="382" y="471"/>
                </a:cubicBezTo>
                <a:cubicBezTo>
                  <a:pt x="382" y="471"/>
                  <a:pt x="382" y="486"/>
                  <a:pt x="382" y="515"/>
                </a:cubicBezTo>
                <a:cubicBezTo>
                  <a:pt x="427" y="515"/>
                  <a:pt x="427" y="515"/>
                  <a:pt x="427" y="515"/>
                </a:cubicBezTo>
                <a:cubicBezTo>
                  <a:pt x="486" y="515"/>
                  <a:pt x="544" y="457"/>
                  <a:pt x="544" y="398"/>
                </a:cubicBezTo>
                <a:cubicBezTo>
                  <a:pt x="544" y="339"/>
                  <a:pt x="486" y="280"/>
                  <a:pt x="427" y="2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8" name="Freeform 75"/>
          <p:cNvSpPr>
            <a:spLocks noChangeArrowheads="1"/>
          </p:cNvSpPr>
          <p:nvPr/>
        </p:nvSpPr>
        <p:spPr bwMode="auto">
          <a:xfrm>
            <a:off x="9438998" y="1350571"/>
            <a:ext cx="323525" cy="333154"/>
          </a:xfrm>
          <a:custGeom>
            <a:avLst/>
            <a:gdLst>
              <a:gd name="T0" fmla="*/ 26180 w 619"/>
              <a:gd name="T1" fmla="*/ 106344 h 634"/>
              <a:gd name="T2" fmla="*/ 0 w 619"/>
              <a:gd name="T3" fmla="*/ 116798 h 634"/>
              <a:gd name="T4" fmla="*/ 26180 w 619"/>
              <a:gd name="T5" fmla="*/ 122206 h 634"/>
              <a:gd name="T6" fmla="*/ 26180 w 619"/>
              <a:gd name="T7" fmla="*/ 106344 h 634"/>
              <a:gd name="T8" fmla="*/ 179314 w 619"/>
              <a:gd name="T9" fmla="*/ 58399 h 634"/>
              <a:gd name="T10" fmla="*/ 195452 w 619"/>
              <a:gd name="T11" fmla="*/ 32084 h 634"/>
              <a:gd name="T12" fmla="*/ 168914 w 619"/>
              <a:gd name="T13" fmla="*/ 47945 h 634"/>
              <a:gd name="T14" fmla="*/ 179314 w 619"/>
              <a:gd name="T15" fmla="*/ 58399 h 634"/>
              <a:gd name="T16" fmla="*/ 47339 w 619"/>
              <a:gd name="T17" fmla="*/ 58399 h 634"/>
              <a:gd name="T18" fmla="*/ 58098 w 619"/>
              <a:gd name="T19" fmla="*/ 47945 h 634"/>
              <a:gd name="T20" fmla="*/ 31559 w 619"/>
              <a:gd name="T21" fmla="*/ 37130 h 634"/>
              <a:gd name="T22" fmla="*/ 47339 w 619"/>
              <a:gd name="T23" fmla="*/ 58399 h 634"/>
              <a:gd name="T24" fmla="*/ 110816 w 619"/>
              <a:gd name="T25" fmla="*/ 37130 h 634"/>
              <a:gd name="T26" fmla="*/ 116196 w 619"/>
              <a:gd name="T27" fmla="*/ 10815 h 634"/>
              <a:gd name="T28" fmla="*/ 105437 w 619"/>
              <a:gd name="T29" fmla="*/ 10815 h 634"/>
              <a:gd name="T30" fmla="*/ 110816 w 619"/>
              <a:gd name="T31" fmla="*/ 37130 h 634"/>
              <a:gd name="T32" fmla="*/ 110816 w 619"/>
              <a:gd name="T33" fmla="*/ 191059 h 634"/>
              <a:gd name="T34" fmla="*/ 105437 w 619"/>
              <a:gd name="T35" fmla="*/ 223143 h 634"/>
              <a:gd name="T36" fmla="*/ 116196 w 619"/>
              <a:gd name="T37" fmla="*/ 223143 h 634"/>
              <a:gd name="T38" fmla="*/ 110816 w 619"/>
              <a:gd name="T39" fmla="*/ 191059 h 634"/>
              <a:gd name="T40" fmla="*/ 174293 w 619"/>
              <a:gd name="T41" fmla="*/ 169790 h 634"/>
              <a:gd name="T42" fmla="*/ 163535 w 619"/>
              <a:gd name="T43" fmla="*/ 180605 h 634"/>
              <a:gd name="T44" fmla="*/ 190073 w 619"/>
              <a:gd name="T45" fmla="*/ 196466 h 634"/>
              <a:gd name="T46" fmla="*/ 174293 w 619"/>
              <a:gd name="T47" fmla="*/ 169790 h 634"/>
              <a:gd name="T48" fmla="*/ 216253 w 619"/>
              <a:gd name="T49" fmla="*/ 106344 h 634"/>
              <a:gd name="T50" fmla="*/ 190073 w 619"/>
              <a:gd name="T51" fmla="*/ 116798 h 634"/>
              <a:gd name="T52" fmla="*/ 216253 w 619"/>
              <a:gd name="T53" fmla="*/ 122206 h 634"/>
              <a:gd name="T54" fmla="*/ 216253 w 619"/>
              <a:gd name="T55" fmla="*/ 106344 h 634"/>
              <a:gd name="T56" fmla="*/ 52718 w 619"/>
              <a:gd name="T57" fmla="*/ 164743 h 634"/>
              <a:gd name="T58" fmla="*/ 36939 w 619"/>
              <a:gd name="T59" fmla="*/ 191059 h 634"/>
              <a:gd name="T60" fmla="*/ 58098 w 619"/>
              <a:gd name="T61" fmla="*/ 175198 h 634"/>
              <a:gd name="T62" fmla="*/ 52718 w 619"/>
              <a:gd name="T63" fmla="*/ 164743 h 634"/>
              <a:gd name="T64" fmla="*/ 110816 w 619"/>
              <a:gd name="T65" fmla="*/ 53352 h 634"/>
              <a:gd name="T66" fmla="*/ 110816 w 619"/>
              <a:gd name="T67" fmla="*/ 180605 h 634"/>
              <a:gd name="T68" fmla="*/ 110816 w 619"/>
              <a:gd name="T69" fmla="*/ 53352 h 634"/>
              <a:gd name="T70" fmla="*/ 110816 w 619"/>
              <a:gd name="T71" fmla="*/ 164743 h 634"/>
              <a:gd name="T72" fmla="*/ 110816 w 619"/>
              <a:gd name="T73" fmla="*/ 63807 h 634"/>
              <a:gd name="T74" fmla="*/ 110816 w 619"/>
              <a:gd name="T75" fmla="*/ 164743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19" h="634">
                <a:moveTo>
                  <a:pt x="73" y="295"/>
                </a:moveTo>
                <a:lnTo>
                  <a:pt x="73" y="295"/>
                </a:lnTo>
                <a:cubicBezTo>
                  <a:pt x="15" y="295"/>
                  <a:pt x="15" y="295"/>
                  <a:pt x="15" y="295"/>
                </a:cubicBezTo>
                <a:cubicBezTo>
                  <a:pt x="0" y="295"/>
                  <a:pt x="0" y="310"/>
                  <a:pt x="0" y="324"/>
                </a:cubicBezTo>
                <a:cubicBezTo>
                  <a:pt x="0" y="324"/>
                  <a:pt x="0" y="339"/>
                  <a:pt x="15" y="339"/>
                </a:cubicBezTo>
                <a:cubicBezTo>
                  <a:pt x="73" y="339"/>
                  <a:pt x="73" y="339"/>
                  <a:pt x="73" y="339"/>
                </a:cubicBezTo>
                <a:cubicBezTo>
                  <a:pt x="88" y="339"/>
                  <a:pt x="88" y="324"/>
                  <a:pt x="88" y="324"/>
                </a:cubicBezTo>
                <a:cubicBezTo>
                  <a:pt x="88" y="310"/>
                  <a:pt x="88" y="295"/>
                  <a:pt x="73" y="295"/>
                </a:cubicBezTo>
                <a:close/>
                <a:moveTo>
                  <a:pt x="500" y="162"/>
                </a:moveTo>
                <a:lnTo>
                  <a:pt x="500" y="162"/>
                </a:lnTo>
                <a:cubicBezTo>
                  <a:pt x="545" y="118"/>
                  <a:pt x="545" y="118"/>
                  <a:pt x="545" y="118"/>
                </a:cubicBezTo>
                <a:cubicBezTo>
                  <a:pt x="545" y="103"/>
                  <a:pt x="545" y="103"/>
                  <a:pt x="545" y="89"/>
                </a:cubicBezTo>
                <a:cubicBezTo>
                  <a:pt x="530" y="89"/>
                  <a:pt x="515" y="89"/>
                  <a:pt x="515" y="89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56" y="133"/>
                  <a:pt x="456" y="148"/>
                  <a:pt x="471" y="162"/>
                </a:cubicBezTo>
                <a:cubicBezTo>
                  <a:pt x="471" y="162"/>
                  <a:pt x="486" y="162"/>
                  <a:pt x="500" y="162"/>
                </a:cubicBezTo>
                <a:close/>
                <a:moveTo>
                  <a:pt x="132" y="162"/>
                </a:moveTo>
                <a:lnTo>
                  <a:pt x="132" y="162"/>
                </a:lnTo>
                <a:cubicBezTo>
                  <a:pt x="132" y="177"/>
                  <a:pt x="147" y="177"/>
                  <a:pt x="162" y="162"/>
                </a:cubicBezTo>
                <a:cubicBezTo>
                  <a:pt x="162" y="162"/>
                  <a:pt x="162" y="148"/>
                  <a:pt x="162" y="133"/>
                </a:cubicBezTo>
                <a:cubicBezTo>
                  <a:pt x="118" y="103"/>
                  <a:pt x="118" y="103"/>
                  <a:pt x="118" y="103"/>
                </a:cubicBezTo>
                <a:cubicBezTo>
                  <a:pt x="103" y="89"/>
                  <a:pt x="88" y="89"/>
                  <a:pt x="88" y="103"/>
                </a:cubicBezTo>
                <a:cubicBezTo>
                  <a:pt x="73" y="103"/>
                  <a:pt x="73" y="118"/>
                  <a:pt x="88" y="118"/>
                </a:cubicBezTo>
                <a:lnTo>
                  <a:pt x="132" y="162"/>
                </a:lnTo>
                <a:close/>
                <a:moveTo>
                  <a:pt x="309" y="103"/>
                </a:moveTo>
                <a:lnTo>
                  <a:pt x="309" y="103"/>
                </a:lnTo>
                <a:cubicBezTo>
                  <a:pt x="324" y="103"/>
                  <a:pt x="324" y="89"/>
                  <a:pt x="324" y="89"/>
                </a:cubicBezTo>
                <a:cubicBezTo>
                  <a:pt x="324" y="30"/>
                  <a:pt x="324" y="30"/>
                  <a:pt x="324" y="30"/>
                </a:cubicBezTo>
                <a:cubicBezTo>
                  <a:pt x="324" y="15"/>
                  <a:pt x="324" y="0"/>
                  <a:pt x="309" y="0"/>
                </a:cubicBezTo>
                <a:cubicBezTo>
                  <a:pt x="294" y="0"/>
                  <a:pt x="294" y="15"/>
                  <a:pt x="294" y="30"/>
                </a:cubicBezTo>
                <a:cubicBezTo>
                  <a:pt x="294" y="89"/>
                  <a:pt x="294" y="89"/>
                  <a:pt x="294" y="89"/>
                </a:cubicBezTo>
                <a:cubicBezTo>
                  <a:pt x="294" y="89"/>
                  <a:pt x="294" y="103"/>
                  <a:pt x="309" y="103"/>
                </a:cubicBezTo>
                <a:close/>
                <a:moveTo>
                  <a:pt x="309" y="530"/>
                </a:moveTo>
                <a:lnTo>
                  <a:pt x="309" y="530"/>
                </a:lnTo>
                <a:cubicBezTo>
                  <a:pt x="294" y="530"/>
                  <a:pt x="294" y="545"/>
                  <a:pt x="294" y="560"/>
                </a:cubicBezTo>
                <a:cubicBezTo>
                  <a:pt x="294" y="619"/>
                  <a:pt x="294" y="619"/>
                  <a:pt x="294" y="619"/>
                </a:cubicBezTo>
                <a:cubicBezTo>
                  <a:pt x="294" y="619"/>
                  <a:pt x="294" y="633"/>
                  <a:pt x="309" y="633"/>
                </a:cubicBezTo>
                <a:cubicBezTo>
                  <a:pt x="324" y="633"/>
                  <a:pt x="324" y="619"/>
                  <a:pt x="324" y="619"/>
                </a:cubicBezTo>
                <a:cubicBezTo>
                  <a:pt x="324" y="560"/>
                  <a:pt x="324" y="560"/>
                  <a:pt x="324" y="560"/>
                </a:cubicBezTo>
                <a:cubicBezTo>
                  <a:pt x="324" y="545"/>
                  <a:pt x="324" y="530"/>
                  <a:pt x="309" y="530"/>
                </a:cubicBezTo>
                <a:close/>
                <a:moveTo>
                  <a:pt x="486" y="471"/>
                </a:moveTo>
                <a:lnTo>
                  <a:pt x="486" y="471"/>
                </a:lnTo>
                <a:cubicBezTo>
                  <a:pt x="486" y="471"/>
                  <a:pt x="471" y="471"/>
                  <a:pt x="456" y="471"/>
                </a:cubicBezTo>
                <a:cubicBezTo>
                  <a:pt x="456" y="486"/>
                  <a:pt x="456" y="486"/>
                  <a:pt x="456" y="501"/>
                </a:cubicBezTo>
                <a:cubicBezTo>
                  <a:pt x="500" y="545"/>
                  <a:pt x="500" y="545"/>
                  <a:pt x="500" y="545"/>
                </a:cubicBezTo>
                <a:cubicBezTo>
                  <a:pt x="515" y="545"/>
                  <a:pt x="530" y="545"/>
                  <a:pt x="530" y="545"/>
                </a:cubicBezTo>
                <a:cubicBezTo>
                  <a:pt x="545" y="530"/>
                  <a:pt x="545" y="516"/>
                  <a:pt x="530" y="516"/>
                </a:cubicBezTo>
                <a:lnTo>
                  <a:pt x="486" y="471"/>
                </a:lnTo>
                <a:close/>
                <a:moveTo>
                  <a:pt x="603" y="295"/>
                </a:moveTo>
                <a:lnTo>
                  <a:pt x="603" y="295"/>
                </a:lnTo>
                <a:cubicBezTo>
                  <a:pt x="545" y="295"/>
                  <a:pt x="545" y="295"/>
                  <a:pt x="545" y="295"/>
                </a:cubicBezTo>
                <a:cubicBezTo>
                  <a:pt x="530" y="295"/>
                  <a:pt x="530" y="310"/>
                  <a:pt x="530" y="324"/>
                </a:cubicBezTo>
                <a:cubicBezTo>
                  <a:pt x="530" y="324"/>
                  <a:pt x="530" y="339"/>
                  <a:pt x="545" y="339"/>
                </a:cubicBezTo>
                <a:cubicBezTo>
                  <a:pt x="603" y="339"/>
                  <a:pt x="603" y="339"/>
                  <a:pt x="603" y="339"/>
                </a:cubicBezTo>
                <a:cubicBezTo>
                  <a:pt x="618" y="339"/>
                  <a:pt x="618" y="324"/>
                  <a:pt x="618" y="324"/>
                </a:cubicBezTo>
                <a:cubicBezTo>
                  <a:pt x="618" y="310"/>
                  <a:pt x="618" y="295"/>
                  <a:pt x="603" y="295"/>
                </a:cubicBezTo>
                <a:close/>
                <a:moveTo>
                  <a:pt x="147" y="457"/>
                </a:moveTo>
                <a:lnTo>
                  <a:pt x="147" y="457"/>
                </a:lnTo>
                <a:cubicBezTo>
                  <a:pt x="103" y="501"/>
                  <a:pt x="103" y="501"/>
                  <a:pt x="103" y="501"/>
                </a:cubicBezTo>
                <a:cubicBezTo>
                  <a:pt x="88" y="516"/>
                  <a:pt x="88" y="516"/>
                  <a:pt x="103" y="530"/>
                </a:cubicBezTo>
                <a:cubicBezTo>
                  <a:pt x="103" y="530"/>
                  <a:pt x="118" y="530"/>
                  <a:pt x="132" y="530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77" y="486"/>
                  <a:pt x="177" y="471"/>
                  <a:pt x="162" y="457"/>
                </a:cubicBezTo>
                <a:lnTo>
                  <a:pt x="147" y="457"/>
                </a:lnTo>
                <a:close/>
                <a:moveTo>
                  <a:pt x="309" y="148"/>
                </a:moveTo>
                <a:lnTo>
                  <a:pt x="309" y="148"/>
                </a:lnTo>
                <a:cubicBezTo>
                  <a:pt x="206" y="148"/>
                  <a:pt x="132" y="221"/>
                  <a:pt x="132" y="324"/>
                </a:cubicBezTo>
                <a:cubicBezTo>
                  <a:pt x="132" y="412"/>
                  <a:pt x="206" y="501"/>
                  <a:pt x="309" y="501"/>
                </a:cubicBezTo>
                <a:cubicBezTo>
                  <a:pt x="412" y="501"/>
                  <a:pt x="486" y="412"/>
                  <a:pt x="486" y="324"/>
                </a:cubicBezTo>
                <a:cubicBezTo>
                  <a:pt x="486" y="221"/>
                  <a:pt x="412" y="148"/>
                  <a:pt x="309" y="148"/>
                </a:cubicBezTo>
                <a:close/>
                <a:moveTo>
                  <a:pt x="309" y="457"/>
                </a:moveTo>
                <a:lnTo>
                  <a:pt x="309" y="457"/>
                </a:lnTo>
                <a:cubicBezTo>
                  <a:pt x="236" y="457"/>
                  <a:pt x="177" y="398"/>
                  <a:pt x="177" y="324"/>
                </a:cubicBezTo>
                <a:cubicBezTo>
                  <a:pt x="177" y="251"/>
                  <a:pt x="236" y="177"/>
                  <a:pt x="309" y="177"/>
                </a:cubicBezTo>
                <a:cubicBezTo>
                  <a:pt x="383" y="177"/>
                  <a:pt x="441" y="251"/>
                  <a:pt x="441" y="324"/>
                </a:cubicBezTo>
                <a:cubicBezTo>
                  <a:pt x="441" y="398"/>
                  <a:pt x="383" y="457"/>
                  <a:pt x="309" y="4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9" name="Freeform 76"/>
          <p:cNvSpPr>
            <a:spLocks noChangeArrowheads="1"/>
          </p:cNvSpPr>
          <p:nvPr/>
        </p:nvSpPr>
        <p:spPr bwMode="auto">
          <a:xfrm>
            <a:off x="8897865" y="1350571"/>
            <a:ext cx="333154" cy="333154"/>
          </a:xfrm>
          <a:custGeom>
            <a:avLst/>
            <a:gdLst>
              <a:gd name="T0" fmla="*/ 21273 w 634"/>
              <a:gd name="T1" fmla="*/ 143475 h 634"/>
              <a:gd name="T2" fmla="*/ 21273 w 634"/>
              <a:gd name="T3" fmla="*/ 143475 h 634"/>
              <a:gd name="T4" fmla="*/ 16225 w 634"/>
              <a:gd name="T5" fmla="*/ 116798 h 634"/>
              <a:gd name="T6" fmla="*/ 116822 w 634"/>
              <a:gd name="T7" fmla="*/ 15862 h 634"/>
              <a:gd name="T8" fmla="*/ 212372 w 634"/>
              <a:gd name="T9" fmla="*/ 116798 h 634"/>
              <a:gd name="T10" fmla="*/ 212372 w 634"/>
              <a:gd name="T11" fmla="*/ 143475 h 634"/>
              <a:gd name="T12" fmla="*/ 223189 w 634"/>
              <a:gd name="T13" fmla="*/ 143475 h 634"/>
              <a:gd name="T14" fmla="*/ 228236 w 634"/>
              <a:gd name="T15" fmla="*/ 116798 h 634"/>
              <a:gd name="T16" fmla="*/ 116822 w 634"/>
              <a:gd name="T17" fmla="*/ 0 h 634"/>
              <a:gd name="T18" fmla="*/ 0 w 634"/>
              <a:gd name="T19" fmla="*/ 116798 h 634"/>
              <a:gd name="T20" fmla="*/ 5408 w 634"/>
              <a:gd name="T21" fmla="*/ 143475 h 634"/>
              <a:gd name="T22" fmla="*/ 21273 w 634"/>
              <a:gd name="T23" fmla="*/ 143475 h 634"/>
              <a:gd name="T24" fmla="*/ 148552 w 634"/>
              <a:gd name="T25" fmla="*/ 212328 h 634"/>
              <a:gd name="T26" fmla="*/ 148552 w 634"/>
              <a:gd name="T27" fmla="*/ 212328 h 634"/>
              <a:gd name="T28" fmla="*/ 79684 w 634"/>
              <a:gd name="T29" fmla="*/ 212328 h 634"/>
              <a:gd name="T30" fmla="*/ 74637 w 634"/>
              <a:gd name="T31" fmla="*/ 223143 h 634"/>
              <a:gd name="T32" fmla="*/ 79684 w 634"/>
              <a:gd name="T33" fmla="*/ 228190 h 634"/>
              <a:gd name="T34" fmla="*/ 116822 w 634"/>
              <a:gd name="T35" fmla="*/ 228190 h 634"/>
              <a:gd name="T36" fmla="*/ 116822 w 634"/>
              <a:gd name="T37" fmla="*/ 228190 h 634"/>
              <a:gd name="T38" fmla="*/ 116822 w 634"/>
              <a:gd name="T39" fmla="*/ 228190 h 634"/>
              <a:gd name="T40" fmla="*/ 148552 w 634"/>
              <a:gd name="T41" fmla="*/ 228190 h 634"/>
              <a:gd name="T42" fmla="*/ 159369 w 634"/>
              <a:gd name="T43" fmla="*/ 223143 h 634"/>
              <a:gd name="T44" fmla="*/ 148552 w 634"/>
              <a:gd name="T45" fmla="*/ 212328 h 634"/>
              <a:gd name="T46" fmla="*/ 223189 w 634"/>
              <a:gd name="T47" fmla="*/ 159336 h 634"/>
              <a:gd name="T48" fmla="*/ 223189 w 634"/>
              <a:gd name="T49" fmla="*/ 159336 h 634"/>
              <a:gd name="T50" fmla="*/ 10817 w 634"/>
              <a:gd name="T51" fmla="*/ 159336 h 634"/>
              <a:gd name="T52" fmla="*/ 0 w 634"/>
              <a:gd name="T53" fmla="*/ 164743 h 634"/>
              <a:gd name="T54" fmla="*/ 10817 w 634"/>
              <a:gd name="T55" fmla="*/ 169790 h 634"/>
              <a:gd name="T56" fmla="*/ 223189 w 634"/>
              <a:gd name="T57" fmla="*/ 169790 h 634"/>
              <a:gd name="T58" fmla="*/ 228236 w 634"/>
              <a:gd name="T59" fmla="*/ 164743 h 634"/>
              <a:gd name="T60" fmla="*/ 223189 w 634"/>
              <a:gd name="T61" fmla="*/ 159336 h 634"/>
              <a:gd name="T62" fmla="*/ 201915 w 634"/>
              <a:gd name="T63" fmla="*/ 186012 h 634"/>
              <a:gd name="T64" fmla="*/ 201915 w 634"/>
              <a:gd name="T65" fmla="*/ 186012 h 634"/>
              <a:gd name="T66" fmla="*/ 32090 w 634"/>
              <a:gd name="T67" fmla="*/ 186012 h 634"/>
              <a:gd name="T68" fmla="*/ 21273 w 634"/>
              <a:gd name="T69" fmla="*/ 191059 h 634"/>
              <a:gd name="T70" fmla="*/ 32090 w 634"/>
              <a:gd name="T71" fmla="*/ 201874 h 634"/>
              <a:gd name="T72" fmla="*/ 201915 w 634"/>
              <a:gd name="T73" fmla="*/ 201874 h 634"/>
              <a:gd name="T74" fmla="*/ 207324 w 634"/>
              <a:gd name="T75" fmla="*/ 191059 h 634"/>
              <a:gd name="T76" fmla="*/ 201915 w 634"/>
              <a:gd name="T77" fmla="*/ 186012 h 6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34" h="634">
                <a:moveTo>
                  <a:pt x="59" y="398"/>
                </a:moveTo>
                <a:lnTo>
                  <a:pt x="59" y="398"/>
                </a:lnTo>
                <a:cubicBezTo>
                  <a:pt x="45" y="369"/>
                  <a:pt x="45" y="353"/>
                  <a:pt x="45" y="324"/>
                </a:cubicBezTo>
                <a:cubicBezTo>
                  <a:pt x="45" y="162"/>
                  <a:pt x="162" y="44"/>
                  <a:pt x="324" y="44"/>
                </a:cubicBezTo>
                <a:cubicBezTo>
                  <a:pt x="471" y="44"/>
                  <a:pt x="589" y="162"/>
                  <a:pt x="589" y="324"/>
                </a:cubicBezTo>
                <a:cubicBezTo>
                  <a:pt x="589" y="353"/>
                  <a:pt x="589" y="369"/>
                  <a:pt x="589" y="398"/>
                </a:cubicBezTo>
                <a:cubicBezTo>
                  <a:pt x="619" y="398"/>
                  <a:pt x="619" y="398"/>
                  <a:pt x="619" y="398"/>
                </a:cubicBezTo>
                <a:cubicBezTo>
                  <a:pt x="633" y="369"/>
                  <a:pt x="633" y="353"/>
                  <a:pt x="633" y="324"/>
                </a:cubicBezTo>
                <a:cubicBezTo>
                  <a:pt x="633" y="148"/>
                  <a:pt x="486" y="0"/>
                  <a:pt x="324" y="0"/>
                </a:cubicBezTo>
                <a:cubicBezTo>
                  <a:pt x="148" y="0"/>
                  <a:pt x="0" y="148"/>
                  <a:pt x="0" y="324"/>
                </a:cubicBezTo>
                <a:cubicBezTo>
                  <a:pt x="0" y="353"/>
                  <a:pt x="15" y="369"/>
                  <a:pt x="15" y="398"/>
                </a:cubicBezTo>
                <a:lnTo>
                  <a:pt x="59" y="398"/>
                </a:lnTo>
                <a:close/>
                <a:moveTo>
                  <a:pt x="412" y="589"/>
                </a:moveTo>
                <a:lnTo>
                  <a:pt x="412" y="589"/>
                </a:lnTo>
                <a:cubicBezTo>
                  <a:pt x="221" y="589"/>
                  <a:pt x="221" y="589"/>
                  <a:pt x="221" y="589"/>
                </a:cubicBezTo>
                <a:cubicBezTo>
                  <a:pt x="207" y="589"/>
                  <a:pt x="207" y="604"/>
                  <a:pt x="207" y="619"/>
                </a:cubicBezTo>
                <a:cubicBezTo>
                  <a:pt x="207" y="619"/>
                  <a:pt x="207" y="633"/>
                  <a:pt x="221" y="633"/>
                </a:cubicBezTo>
                <a:cubicBezTo>
                  <a:pt x="324" y="633"/>
                  <a:pt x="324" y="633"/>
                  <a:pt x="324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8" y="633"/>
                  <a:pt x="442" y="619"/>
                  <a:pt x="442" y="619"/>
                </a:cubicBezTo>
                <a:cubicBezTo>
                  <a:pt x="442" y="604"/>
                  <a:pt x="428" y="589"/>
                  <a:pt x="412" y="589"/>
                </a:cubicBezTo>
                <a:close/>
                <a:moveTo>
                  <a:pt x="619" y="442"/>
                </a:moveTo>
                <a:lnTo>
                  <a:pt x="619" y="442"/>
                </a:lnTo>
                <a:cubicBezTo>
                  <a:pt x="30" y="442"/>
                  <a:pt x="30" y="442"/>
                  <a:pt x="30" y="442"/>
                </a:cubicBezTo>
                <a:cubicBezTo>
                  <a:pt x="15" y="442"/>
                  <a:pt x="0" y="442"/>
                  <a:pt x="0" y="457"/>
                </a:cubicBezTo>
                <a:cubicBezTo>
                  <a:pt x="0" y="471"/>
                  <a:pt x="15" y="471"/>
                  <a:pt x="30" y="471"/>
                </a:cubicBezTo>
                <a:cubicBezTo>
                  <a:pt x="619" y="471"/>
                  <a:pt x="619" y="471"/>
                  <a:pt x="619" y="471"/>
                </a:cubicBezTo>
                <a:cubicBezTo>
                  <a:pt x="619" y="471"/>
                  <a:pt x="633" y="471"/>
                  <a:pt x="633" y="457"/>
                </a:cubicBezTo>
                <a:cubicBezTo>
                  <a:pt x="633" y="442"/>
                  <a:pt x="619" y="442"/>
                  <a:pt x="619" y="442"/>
                </a:cubicBezTo>
                <a:close/>
                <a:moveTo>
                  <a:pt x="560" y="516"/>
                </a:moveTo>
                <a:lnTo>
                  <a:pt x="560" y="516"/>
                </a:lnTo>
                <a:cubicBezTo>
                  <a:pt x="89" y="516"/>
                  <a:pt x="89" y="516"/>
                  <a:pt x="89" y="516"/>
                </a:cubicBezTo>
                <a:cubicBezTo>
                  <a:pt x="74" y="516"/>
                  <a:pt x="59" y="530"/>
                  <a:pt x="59" y="530"/>
                </a:cubicBezTo>
                <a:cubicBezTo>
                  <a:pt x="59" y="545"/>
                  <a:pt x="74" y="560"/>
                  <a:pt x="89" y="560"/>
                </a:cubicBezTo>
                <a:cubicBezTo>
                  <a:pt x="560" y="560"/>
                  <a:pt x="560" y="560"/>
                  <a:pt x="560" y="560"/>
                </a:cubicBezTo>
                <a:cubicBezTo>
                  <a:pt x="560" y="560"/>
                  <a:pt x="575" y="545"/>
                  <a:pt x="575" y="530"/>
                </a:cubicBezTo>
                <a:lnTo>
                  <a:pt x="560" y="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0" name="Freeform 77"/>
          <p:cNvSpPr>
            <a:spLocks noChangeArrowheads="1"/>
          </p:cNvSpPr>
          <p:nvPr/>
        </p:nvSpPr>
        <p:spPr bwMode="auto">
          <a:xfrm>
            <a:off x="8427983" y="1350571"/>
            <a:ext cx="207981" cy="333154"/>
          </a:xfrm>
          <a:custGeom>
            <a:avLst/>
            <a:gdLst>
              <a:gd name="T0" fmla="*/ 68672 w 399"/>
              <a:gd name="T1" fmla="*/ 0 h 634"/>
              <a:gd name="T2" fmla="*/ 68672 w 399"/>
              <a:gd name="T3" fmla="*/ 0 h 634"/>
              <a:gd name="T4" fmla="*/ 0 w 399"/>
              <a:gd name="T5" fmla="*/ 159336 h 634"/>
              <a:gd name="T6" fmla="*/ 68672 w 399"/>
              <a:gd name="T7" fmla="*/ 228190 h 634"/>
              <a:gd name="T8" fmla="*/ 142350 w 399"/>
              <a:gd name="T9" fmla="*/ 159336 h 634"/>
              <a:gd name="T10" fmla="*/ 68672 w 399"/>
              <a:gd name="T11" fmla="*/ 0 h 634"/>
              <a:gd name="T12" fmla="*/ 68672 w 399"/>
              <a:gd name="T13" fmla="*/ 212328 h 634"/>
              <a:gd name="T14" fmla="*/ 68672 w 399"/>
              <a:gd name="T15" fmla="*/ 212328 h 634"/>
              <a:gd name="T16" fmla="*/ 16095 w 399"/>
              <a:gd name="T17" fmla="*/ 159336 h 634"/>
              <a:gd name="T18" fmla="*/ 68672 w 399"/>
              <a:gd name="T19" fmla="*/ 32084 h 634"/>
              <a:gd name="T20" fmla="*/ 126613 w 399"/>
              <a:gd name="T21" fmla="*/ 159336 h 634"/>
              <a:gd name="T22" fmla="*/ 68672 w 399"/>
              <a:gd name="T23" fmla="*/ 212328 h 6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9" h="634">
                <a:moveTo>
                  <a:pt x="192" y="0"/>
                </a:moveTo>
                <a:lnTo>
                  <a:pt x="192" y="0"/>
                </a:lnTo>
                <a:cubicBezTo>
                  <a:pt x="133" y="74"/>
                  <a:pt x="0" y="324"/>
                  <a:pt x="0" y="442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42"/>
                </a:cubicBezTo>
                <a:cubicBezTo>
                  <a:pt x="398" y="324"/>
                  <a:pt x="251" y="74"/>
                  <a:pt x="192" y="0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30"/>
                  <a:pt x="45" y="442"/>
                </a:cubicBezTo>
                <a:cubicBezTo>
                  <a:pt x="45" y="353"/>
                  <a:pt x="148" y="148"/>
                  <a:pt x="192" y="89"/>
                </a:cubicBezTo>
                <a:cubicBezTo>
                  <a:pt x="251" y="133"/>
                  <a:pt x="354" y="353"/>
                  <a:pt x="354" y="442"/>
                </a:cubicBezTo>
                <a:cubicBezTo>
                  <a:pt x="354" y="530"/>
                  <a:pt x="280" y="589"/>
                  <a:pt x="192" y="5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1" name="Freeform 78"/>
          <p:cNvSpPr>
            <a:spLocks noChangeArrowheads="1"/>
          </p:cNvSpPr>
          <p:nvPr/>
        </p:nvSpPr>
        <p:spPr bwMode="auto">
          <a:xfrm>
            <a:off x="7840630" y="1373680"/>
            <a:ext cx="310046" cy="286936"/>
          </a:xfrm>
          <a:custGeom>
            <a:avLst/>
            <a:gdLst>
              <a:gd name="T0" fmla="*/ 37203 w 589"/>
              <a:gd name="T1" fmla="*/ 111400 h 546"/>
              <a:gd name="T2" fmla="*/ 37203 w 589"/>
              <a:gd name="T3" fmla="*/ 111400 h 546"/>
              <a:gd name="T4" fmla="*/ 106190 w 589"/>
              <a:gd name="T5" fmla="*/ 58404 h 546"/>
              <a:gd name="T6" fmla="*/ 175178 w 589"/>
              <a:gd name="T7" fmla="*/ 111400 h 546"/>
              <a:gd name="T8" fmla="*/ 191432 w 589"/>
              <a:gd name="T9" fmla="*/ 111400 h 546"/>
              <a:gd name="T10" fmla="*/ 106190 w 589"/>
              <a:gd name="T11" fmla="*/ 42541 h 546"/>
              <a:gd name="T12" fmla="*/ 20949 w 589"/>
              <a:gd name="T13" fmla="*/ 111400 h 546"/>
              <a:gd name="T14" fmla="*/ 37203 w 589"/>
              <a:gd name="T15" fmla="*/ 111400 h 546"/>
              <a:gd name="T16" fmla="*/ 191432 w 589"/>
              <a:gd name="T17" fmla="*/ 58404 h 546"/>
              <a:gd name="T18" fmla="*/ 191432 w 589"/>
              <a:gd name="T19" fmla="*/ 58404 h 546"/>
              <a:gd name="T20" fmla="*/ 201906 w 589"/>
              <a:gd name="T21" fmla="*/ 47949 h 546"/>
              <a:gd name="T22" fmla="*/ 201906 w 589"/>
              <a:gd name="T23" fmla="*/ 37494 h 546"/>
              <a:gd name="T24" fmla="*/ 191432 w 589"/>
              <a:gd name="T25" fmla="*/ 37494 h 546"/>
              <a:gd name="T26" fmla="*/ 180596 w 589"/>
              <a:gd name="T27" fmla="*/ 47949 h 546"/>
              <a:gd name="T28" fmla="*/ 180596 w 589"/>
              <a:gd name="T29" fmla="*/ 58404 h 546"/>
              <a:gd name="T30" fmla="*/ 191432 w 589"/>
              <a:gd name="T31" fmla="*/ 58404 h 546"/>
              <a:gd name="T32" fmla="*/ 106190 w 589"/>
              <a:gd name="T33" fmla="*/ 26678 h 546"/>
              <a:gd name="T34" fmla="*/ 106190 w 589"/>
              <a:gd name="T35" fmla="*/ 26678 h 546"/>
              <a:gd name="T36" fmla="*/ 111608 w 589"/>
              <a:gd name="T37" fmla="*/ 21271 h 546"/>
              <a:gd name="T38" fmla="*/ 111608 w 589"/>
              <a:gd name="T39" fmla="*/ 5408 h 546"/>
              <a:gd name="T40" fmla="*/ 106190 w 589"/>
              <a:gd name="T41" fmla="*/ 0 h 546"/>
              <a:gd name="T42" fmla="*/ 100773 w 589"/>
              <a:gd name="T43" fmla="*/ 5408 h 546"/>
              <a:gd name="T44" fmla="*/ 100773 w 589"/>
              <a:gd name="T45" fmla="*/ 21271 h 546"/>
              <a:gd name="T46" fmla="*/ 106190 w 589"/>
              <a:gd name="T47" fmla="*/ 26678 h 546"/>
              <a:gd name="T48" fmla="*/ 175178 w 589"/>
              <a:gd name="T49" fmla="*/ 186027 h 546"/>
              <a:gd name="T50" fmla="*/ 175178 w 589"/>
              <a:gd name="T51" fmla="*/ 186027 h 546"/>
              <a:gd name="T52" fmla="*/ 37203 w 589"/>
              <a:gd name="T53" fmla="*/ 186027 h 546"/>
              <a:gd name="T54" fmla="*/ 26367 w 589"/>
              <a:gd name="T55" fmla="*/ 191075 h 546"/>
              <a:gd name="T56" fmla="*/ 37203 w 589"/>
              <a:gd name="T57" fmla="*/ 196482 h 546"/>
              <a:gd name="T58" fmla="*/ 175178 w 589"/>
              <a:gd name="T59" fmla="*/ 196482 h 546"/>
              <a:gd name="T60" fmla="*/ 186014 w 589"/>
              <a:gd name="T61" fmla="*/ 191075 h 546"/>
              <a:gd name="T62" fmla="*/ 175178 w 589"/>
              <a:gd name="T63" fmla="*/ 186027 h 546"/>
              <a:gd name="T64" fmla="*/ 207324 w 589"/>
              <a:gd name="T65" fmla="*/ 127623 h 546"/>
              <a:gd name="T66" fmla="*/ 207324 w 589"/>
              <a:gd name="T67" fmla="*/ 127623 h 546"/>
              <a:gd name="T68" fmla="*/ 5057 w 589"/>
              <a:gd name="T69" fmla="*/ 127623 h 546"/>
              <a:gd name="T70" fmla="*/ 0 w 589"/>
              <a:gd name="T71" fmla="*/ 132671 h 546"/>
              <a:gd name="T72" fmla="*/ 5057 w 589"/>
              <a:gd name="T73" fmla="*/ 143486 h 546"/>
              <a:gd name="T74" fmla="*/ 207324 w 589"/>
              <a:gd name="T75" fmla="*/ 143486 h 546"/>
              <a:gd name="T76" fmla="*/ 212381 w 589"/>
              <a:gd name="T77" fmla="*/ 132671 h 546"/>
              <a:gd name="T78" fmla="*/ 207324 w 589"/>
              <a:gd name="T79" fmla="*/ 127623 h 546"/>
              <a:gd name="T80" fmla="*/ 20949 w 589"/>
              <a:gd name="T81" fmla="*/ 58404 h 546"/>
              <a:gd name="T82" fmla="*/ 20949 w 589"/>
              <a:gd name="T83" fmla="*/ 58404 h 546"/>
              <a:gd name="T84" fmla="*/ 31785 w 589"/>
              <a:gd name="T85" fmla="*/ 58404 h 546"/>
              <a:gd name="T86" fmla="*/ 31785 w 589"/>
              <a:gd name="T87" fmla="*/ 47949 h 546"/>
              <a:gd name="T88" fmla="*/ 20949 w 589"/>
              <a:gd name="T89" fmla="*/ 37494 h 546"/>
              <a:gd name="T90" fmla="*/ 10475 w 589"/>
              <a:gd name="T91" fmla="*/ 37494 h 546"/>
              <a:gd name="T92" fmla="*/ 10475 w 589"/>
              <a:gd name="T93" fmla="*/ 47949 h 546"/>
              <a:gd name="T94" fmla="*/ 20949 w 589"/>
              <a:gd name="T95" fmla="*/ 58404 h 546"/>
              <a:gd name="T96" fmla="*/ 196488 w 589"/>
              <a:gd name="T97" fmla="*/ 153941 h 546"/>
              <a:gd name="T98" fmla="*/ 196488 w 589"/>
              <a:gd name="T99" fmla="*/ 153941 h 546"/>
              <a:gd name="T100" fmla="*/ 15892 w 589"/>
              <a:gd name="T101" fmla="*/ 153941 h 546"/>
              <a:gd name="T102" fmla="*/ 5057 w 589"/>
              <a:gd name="T103" fmla="*/ 164757 h 546"/>
              <a:gd name="T104" fmla="*/ 15892 w 589"/>
              <a:gd name="T105" fmla="*/ 170165 h 546"/>
              <a:gd name="T106" fmla="*/ 196488 w 589"/>
              <a:gd name="T107" fmla="*/ 170165 h 546"/>
              <a:gd name="T108" fmla="*/ 207324 w 589"/>
              <a:gd name="T109" fmla="*/ 164757 h 546"/>
              <a:gd name="T110" fmla="*/ 196488 w 589"/>
              <a:gd name="T111" fmla="*/ 153941 h 54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589" h="546">
                <a:moveTo>
                  <a:pt x="103" y="309"/>
                </a:moveTo>
                <a:lnTo>
                  <a:pt x="103" y="309"/>
                </a:lnTo>
                <a:cubicBezTo>
                  <a:pt x="117" y="221"/>
                  <a:pt x="206" y="162"/>
                  <a:pt x="294" y="162"/>
                </a:cubicBezTo>
                <a:cubicBezTo>
                  <a:pt x="383" y="162"/>
                  <a:pt x="471" y="221"/>
                  <a:pt x="485" y="309"/>
                </a:cubicBezTo>
                <a:cubicBezTo>
                  <a:pt x="530" y="309"/>
                  <a:pt x="530" y="309"/>
                  <a:pt x="530" y="309"/>
                </a:cubicBezTo>
                <a:cubicBezTo>
                  <a:pt x="515" y="207"/>
                  <a:pt x="412" y="118"/>
                  <a:pt x="294" y="118"/>
                </a:cubicBezTo>
                <a:cubicBezTo>
                  <a:pt x="176" y="118"/>
                  <a:pt x="73" y="207"/>
                  <a:pt x="58" y="309"/>
                </a:cubicBezTo>
                <a:lnTo>
                  <a:pt x="103" y="309"/>
                </a:lnTo>
                <a:close/>
                <a:moveTo>
                  <a:pt x="530" y="162"/>
                </a:moveTo>
                <a:lnTo>
                  <a:pt x="530" y="162"/>
                </a:lnTo>
                <a:cubicBezTo>
                  <a:pt x="559" y="133"/>
                  <a:pt x="559" y="133"/>
                  <a:pt x="559" y="133"/>
                </a:cubicBezTo>
                <a:cubicBezTo>
                  <a:pt x="559" y="133"/>
                  <a:pt x="559" y="118"/>
                  <a:pt x="559" y="104"/>
                </a:cubicBezTo>
                <a:cubicBezTo>
                  <a:pt x="544" y="104"/>
                  <a:pt x="544" y="104"/>
                  <a:pt x="530" y="104"/>
                </a:cubicBezTo>
                <a:cubicBezTo>
                  <a:pt x="500" y="133"/>
                  <a:pt x="500" y="133"/>
                  <a:pt x="500" y="133"/>
                </a:cubicBezTo>
                <a:cubicBezTo>
                  <a:pt x="500" y="148"/>
                  <a:pt x="500" y="162"/>
                  <a:pt x="500" y="162"/>
                </a:cubicBezTo>
                <a:cubicBezTo>
                  <a:pt x="515" y="177"/>
                  <a:pt x="515" y="177"/>
                  <a:pt x="530" y="162"/>
                </a:cubicBezTo>
                <a:close/>
                <a:moveTo>
                  <a:pt x="294" y="74"/>
                </a:moveTo>
                <a:lnTo>
                  <a:pt x="294" y="74"/>
                </a:lnTo>
                <a:cubicBezTo>
                  <a:pt x="309" y="74"/>
                  <a:pt x="309" y="74"/>
                  <a:pt x="309" y="59"/>
                </a:cubicBezTo>
                <a:cubicBezTo>
                  <a:pt x="309" y="15"/>
                  <a:pt x="309" y="15"/>
                  <a:pt x="309" y="15"/>
                </a:cubicBezTo>
                <a:cubicBezTo>
                  <a:pt x="309" y="15"/>
                  <a:pt x="309" y="0"/>
                  <a:pt x="294" y="0"/>
                </a:cubicBezTo>
                <a:cubicBezTo>
                  <a:pt x="279" y="0"/>
                  <a:pt x="279" y="15"/>
                  <a:pt x="279" y="15"/>
                </a:cubicBezTo>
                <a:cubicBezTo>
                  <a:pt x="279" y="59"/>
                  <a:pt x="279" y="59"/>
                  <a:pt x="279" y="59"/>
                </a:cubicBezTo>
                <a:cubicBezTo>
                  <a:pt x="279" y="74"/>
                  <a:pt x="279" y="74"/>
                  <a:pt x="294" y="74"/>
                </a:cubicBezTo>
                <a:close/>
                <a:moveTo>
                  <a:pt x="485" y="516"/>
                </a:moveTo>
                <a:lnTo>
                  <a:pt x="485" y="516"/>
                </a:lnTo>
                <a:cubicBezTo>
                  <a:pt x="103" y="516"/>
                  <a:pt x="103" y="516"/>
                  <a:pt x="103" y="516"/>
                </a:cubicBezTo>
                <a:cubicBezTo>
                  <a:pt x="88" y="516"/>
                  <a:pt x="73" y="516"/>
                  <a:pt x="73" y="530"/>
                </a:cubicBezTo>
                <a:cubicBezTo>
                  <a:pt x="73" y="545"/>
                  <a:pt x="88" y="545"/>
                  <a:pt x="103" y="545"/>
                </a:cubicBezTo>
                <a:cubicBezTo>
                  <a:pt x="485" y="545"/>
                  <a:pt x="485" y="545"/>
                  <a:pt x="485" y="545"/>
                </a:cubicBezTo>
                <a:cubicBezTo>
                  <a:pt x="500" y="545"/>
                  <a:pt x="515" y="545"/>
                  <a:pt x="515" y="530"/>
                </a:cubicBezTo>
                <a:cubicBezTo>
                  <a:pt x="515" y="516"/>
                  <a:pt x="500" y="516"/>
                  <a:pt x="485" y="516"/>
                </a:cubicBezTo>
                <a:close/>
                <a:moveTo>
                  <a:pt x="574" y="354"/>
                </a:moveTo>
                <a:lnTo>
                  <a:pt x="574" y="354"/>
                </a:lnTo>
                <a:cubicBezTo>
                  <a:pt x="14" y="354"/>
                  <a:pt x="14" y="354"/>
                  <a:pt x="14" y="354"/>
                </a:cubicBezTo>
                <a:lnTo>
                  <a:pt x="0" y="368"/>
                </a:lnTo>
                <a:cubicBezTo>
                  <a:pt x="0" y="383"/>
                  <a:pt x="14" y="398"/>
                  <a:pt x="14" y="398"/>
                </a:cubicBezTo>
                <a:cubicBezTo>
                  <a:pt x="574" y="398"/>
                  <a:pt x="574" y="398"/>
                  <a:pt x="574" y="398"/>
                </a:cubicBezTo>
                <a:cubicBezTo>
                  <a:pt x="574" y="398"/>
                  <a:pt x="588" y="383"/>
                  <a:pt x="588" y="368"/>
                </a:cubicBezTo>
                <a:lnTo>
                  <a:pt x="574" y="354"/>
                </a:lnTo>
                <a:close/>
                <a:moveTo>
                  <a:pt x="58" y="162"/>
                </a:moveTo>
                <a:lnTo>
                  <a:pt x="58" y="162"/>
                </a:lnTo>
                <a:cubicBezTo>
                  <a:pt x="73" y="177"/>
                  <a:pt x="73" y="177"/>
                  <a:pt x="88" y="162"/>
                </a:cubicBezTo>
                <a:cubicBezTo>
                  <a:pt x="88" y="162"/>
                  <a:pt x="88" y="148"/>
                  <a:pt x="88" y="133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44" y="104"/>
                  <a:pt x="44" y="104"/>
                  <a:pt x="29" y="104"/>
                </a:cubicBezTo>
                <a:cubicBezTo>
                  <a:pt x="29" y="118"/>
                  <a:pt x="29" y="133"/>
                  <a:pt x="29" y="133"/>
                </a:cubicBezTo>
                <a:lnTo>
                  <a:pt x="58" y="162"/>
                </a:lnTo>
                <a:close/>
                <a:moveTo>
                  <a:pt x="544" y="427"/>
                </a:moveTo>
                <a:lnTo>
                  <a:pt x="544" y="427"/>
                </a:lnTo>
                <a:cubicBezTo>
                  <a:pt x="44" y="427"/>
                  <a:pt x="44" y="427"/>
                  <a:pt x="44" y="427"/>
                </a:cubicBezTo>
                <a:cubicBezTo>
                  <a:pt x="29" y="427"/>
                  <a:pt x="14" y="442"/>
                  <a:pt x="14" y="457"/>
                </a:cubicBezTo>
                <a:cubicBezTo>
                  <a:pt x="14" y="457"/>
                  <a:pt x="29" y="472"/>
                  <a:pt x="44" y="472"/>
                </a:cubicBezTo>
                <a:cubicBezTo>
                  <a:pt x="544" y="472"/>
                  <a:pt x="544" y="472"/>
                  <a:pt x="544" y="472"/>
                </a:cubicBezTo>
                <a:cubicBezTo>
                  <a:pt x="559" y="472"/>
                  <a:pt x="574" y="457"/>
                  <a:pt x="574" y="457"/>
                </a:cubicBezTo>
                <a:cubicBezTo>
                  <a:pt x="574" y="442"/>
                  <a:pt x="559" y="427"/>
                  <a:pt x="544" y="4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2" name="Freeform 79"/>
          <p:cNvSpPr>
            <a:spLocks noChangeArrowheads="1"/>
          </p:cNvSpPr>
          <p:nvPr/>
        </p:nvSpPr>
        <p:spPr bwMode="auto">
          <a:xfrm>
            <a:off x="7314903" y="1396789"/>
            <a:ext cx="310045" cy="202203"/>
          </a:xfrm>
          <a:custGeom>
            <a:avLst/>
            <a:gdLst>
              <a:gd name="T0" fmla="*/ 106371 w 590"/>
              <a:gd name="T1" fmla="*/ 26439 h 383"/>
              <a:gd name="T2" fmla="*/ 106371 w 590"/>
              <a:gd name="T3" fmla="*/ 26439 h 383"/>
              <a:gd name="T4" fmla="*/ 111779 w 590"/>
              <a:gd name="T5" fmla="*/ 21369 h 383"/>
              <a:gd name="T6" fmla="*/ 111779 w 590"/>
              <a:gd name="T7" fmla="*/ 5071 h 383"/>
              <a:gd name="T8" fmla="*/ 106371 w 590"/>
              <a:gd name="T9" fmla="*/ 0 h 383"/>
              <a:gd name="T10" fmla="*/ 100962 w 590"/>
              <a:gd name="T11" fmla="*/ 5071 h 383"/>
              <a:gd name="T12" fmla="*/ 100962 w 590"/>
              <a:gd name="T13" fmla="*/ 21369 h 383"/>
              <a:gd name="T14" fmla="*/ 106371 w 590"/>
              <a:gd name="T15" fmla="*/ 26439 h 383"/>
              <a:gd name="T16" fmla="*/ 191106 w 590"/>
              <a:gd name="T17" fmla="*/ 58673 h 383"/>
              <a:gd name="T18" fmla="*/ 191106 w 590"/>
              <a:gd name="T19" fmla="*/ 58673 h 383"/>
              <a:gd name="T20" fmla="*/ 201924 w 590"/>
              <a:gd name="T21" fmla="*/ 47808 h 383"/>
              <a:gd name="T22" fmla="*/ 201924 w 590"/>
              <a:gd name="T23" fmla="*/ 37305 h 383"/>
              <a:gd name="T24" fmla="*/ 191106 w 590"/>
              <a:gd name="T25" fmla="*/ 37305 h 383"/>
              <a:gd name="T26" fmla="*/ 180650 w 590"/>
              <a:gd name="T27" fmla="*/ 47808 h 383"/>
              <a:gd name="T28" fmla="*/ 180650 w 590"/>
              <a:gd name="T29" fmla="*/ 58673 h 383"/>
              <a:gd name="T30" fmla="*/ 191106 w 590"/>
              <a:gd name="T31" fmla="*/ 58673 h 383"/>
              <a:gd name="T32" fmla="*/ 21274 w 590"/>
              <a:gd name="T33" fmla="*/ 58673 h 383"/>
              <a:gd name="T34" fmla="*/ 21274 w 590"/>
              <a:gd name="T35" fmla="*/ 58673 h 383"/>
              <a:gd name="T36" fmla="*/ 32091 w 590"/>
              <a:gd name="T37" fmla="*/ 58673 h 383"/>
              <a:gd name="T38" fmla="*/ 32091 w 590"/>
              <a:gd name="T39" fmla="*/ 47808 h 383"/>
              <a:gd name="T40" fmla="*/ 21274 w 590"/>
              <a:gd name="T41" fmla="*/ 37305 h 383"/>
              <a:gd name="T42" fmla="*/ 10817 w 590"/>
              <a:gd name="T43" fmla="*/ 37305 h 383"/>
              <a:gd name="T44" fmla="*/ 10817 w 590"/>
              <a:gd name="T45" fmla="*/ 47808 h 383"/>
              <a:gd name="T46" fmla="*/ 21274 w 590"/>
              <a:gd name="T47" fmla="*/ 58673 h 383"/>
              <a:gd name="T48" fmla="*/ 207332 w 590"/>
              <a:gd name="T49" fmla="*/ 127850 h 383"/>
              <a:gd name="T50" fmla="*/ 207332 w 590"/>
              <a:gd name="T51" fmla="*/ 127850 h 383"/>
              <a:gd name="T52" fmla="*/ 5409 w 590"/>
              <a:gd name="T53" fmla="*/ 127850 h 383"/>
              <a:gd name="T54" fmla="*/ 0 w 590"/>
              <a:gd name="T55" fmla="*/ 133282 h 383"/>
              <a:gd name="T56" fmla="*/ 5409 w 590"/>
              <a:gd name="T57" fmla="*/ 138353 h 383"/>
              <a:gd name="T58" fmla="*/ 207332 w 590"/>
              <a:gd name="T59" fmla="*/ 138353 h 383"/>
              <a:gd name="T60" fmla="*/ 212380 w 590"/>
              <a:gd name="T61" fmla="*/ 133282 h 383"/>
              <a:gd name="T62" fmla="*/ 207332 w 590"/>
              <a:gd name="T63" fmla="*/ 127850 h 383"/>
              <a:gd name="T64" fmla="*/ 37500 w 590"/>
              <a:gd name="T65" fmla="*/ 111914 h 383"/>
              <a:gd name="T66" fmla="*/ 37500 w 590"/>
              <a:gd name="T67" fmla="*/ 111914 h 383"/>
              <a:gd name="T68" fmla="*/ 106371 w 590"/>
              <a:gd name="T69" fmla="*/ 53240 h 383"/>
              <a:gd name="T70" fmla="*/ 175241 w 590"/>
              <a:gd name="T71" fmla="*/ 111914 h 383"/>
              <a:gd name="T72" fmla="*/ 191106 w 590"/>
              <a:gd name="T73" fmla="*/ 111914 h 383"/>
              <a:gd name="T74" fmla="*/ 106371 w 590"/>
              <a:gd name="T75" fmla="*/ 42375 h 383"/>
              <a:gd name="T76" fmla="*/ 21274 w 590"/>
              <a:gd name="T77" fmla="*/ 111914 h 383"/>
              <a:gd name="T78" fmla="*/ 37500 w 590"/>
              <a:gd name="T79" fmla="*/ 111914 h 383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0" h="383">
                <a:moveTo>
                  <a:pt x="295" y="73"/>
                </a:moveTo>
                <a:lnTo>
                  <a:pt x="295" y="73"/>
                </a:lnTo>
                <a:cubicBezTo>
                  <a:pt x="310" y="73"/>
                  <a:pt x="310" y="59"/>
                  <a:pt x="310" y="59"/>
                </a:cubicBezTo>
                <a:cubicBezTo>
                  <a:pt x="310" y="14"/>
                  <a:pt x="310" y="14"/>
                  <a:pt x="310" y="14"/>
                </a:cubicBezTo>
                <a:cubicBezTo>
                  <a:pt x="310" y="0"/>
                  <a:pt x="310" y="0"/>
                  <a:pt x="295" y="0"/>
                </a:cubicBezTo>
                <a:cubicBezTo>
                  <a:pt x="280" y="0"/>
                  <a:pt x="280" y="0"/>
                  <a:pt x="280" y="14"/>
                </a:cubicBezTo>
                <a:cubicBezTo>
                  <a:pt x="280" y="59"/>
                  <a:pt x="280" y="59"/>
                  <a:pt x="280" y="59"/>
                </a:cubicBezTo>
                <a:cubicBezTo>
                  <a:pt x="280" y="59"/>
                  <a:pt x="280" y="73"/>
                  <a:pt x="295" y="73"/>
                </a:cubicBezTo>
                <a:close/>
                <a:moveTo>
                  <a:pt x="530" y="162"/>
                </a:moveTo>
                <a:lnTo>
                  <a:pt x="530" y="162"/>
                </a:lnTo>
                <a:cubicBezTo>
                  <a:pt x="560" y="132"/>
                  <a:pt x="560" y="132"/>
                  <a:pt x="560" y="132"/>
                </a:cubicBezTo>
                <a:cubicBezTo>
                  <a:pt x="560" y="117"/>
                  <a:pt x="560" y="117"/>
                  <a:pt x="560" y="103"/>
                </a:cubicBezTo>
                <a:cubicBezTo>
                  <a:pt x="545" y="103"/>
                  <a:pt x="545" y="103"/>
                  <a:pt x="530" y="103"/>
                </a:cubicBezTo>
                <a:cubicBezTo>
                  <a:pt x="501" y="132"/>
                  <a:pt x="501" y="132"/>
                  <a:pt x="501" y="132"/>
                </a:cubicBezTo>
                <a:cubicBezTo>
                  <a:pt x="501" y="147"/>
                  <a:pt x="501" y="147"/>
                  <a:pt x="501" y="162"/>
                </a:cubicBezTo>
                <a:cubicBezTo>
                  <a:pt x="516" y="162"/>
                  <a:pt x="516" y="162"/>
                  <a:pt x="530" y="162"/>
                </a:cubicBezTo>
                <a:close/>
                <a:moveTo>
                  <a:pt x="59" y="162"/>
                </a:moveTo>
                <a:lnTo>
                  <a:pt x="59" y="162"/>
                </a:lnTo>
                <a:cubicBezTo>
                  <a:pt x="74" y="162"/>
                  <a:pt x="74" y="162"/>
                  <a:pt x="89" y="162"/>
                </a:cubicBezTo>
                <a:cubicBezTo>
                  <a:pt x="89" y="147"/>
                  <a:pt x="89" y="147"/>
                  <a:pt x="89" y="132"/>
                </a:cubicBezTo>
                <a:cubicBezTo>
                  <a:pt x="59" y="103"/>
                  <a:pt x="59" y="103"/>
                  <a:pt x="59" y="103"/>
                </a:cubicBezTo>
                <a:cubicBezTo>
                  <a:pt x="45" y="103"/>
                  <a:pt x="45" y="103"/>
                  <a:pt x="30" y="103"/>
                </a:cubicBezTo>
                <a:cubicBezTo>
                  <a:pt x="30" y="117"/>
                  <a:pt x="30" y="117"/>
                  <a:pt x="30" y="132"/>
                </a:cubicBezTo>
                <a:lnTo>
                  <a:pt x="59" y="162"/>
                </a:lnTo>
                <a:close/>
                <a:moveTo>
                  <a:pt x="575" y="353"/>
                </a:moveTo>
                <a:lnTo>
                  <a:pt x="575" y="353"/>
                </a:lnTo>
                <a:cubicBezTo>
                  <a:pt x="15" y="353"/>
                  <a:pt x="15" y="353"/>
                  <a:pt x="15" y="353"/>
                </a:cubicBezTo>
                <a:cubicBezTo>
                  <a:pt x="15" y="353"/>
                  <a:pt x="0" y="353"/>
                  <a:pt x="0" y="368"/>
                </a:cubicBezTo>
                <a:cubicBezTo>
                  <a:pt x="0" y="382"/>
                  <a:pt x="15" y="382"/>
                  <a:pt x="15" y="382"/>
                </a:cubicBezTo>
                <a:cubicBezTo>
                  <a:pt x="575" y="382"/>
                  <a:pt x="575" y="382"/>
                  <a:pt x="575" y="382"/>
                </a:cubicBezTo>
                <a:cubicBezTo>
                  <a:pt x="575" y="382"/>
                  <a:pt x="589" y="382"/>
                  <a:pt x="589" y="368"/>
                </a:cubicBezTo>
                <a:cubicBezTo>
                  <a:pt x="589" y="353"/>
                  <a:pt x="575" y="353"/>
                  <a:pt x="575" y="353"/>
                </a:cubicBezTo>
                <a:close/>
                <a:moveTo>
                  <a:pt x="104" y="309"/>
                </a:moveTo>
                <a:lnTo>
                  <a:pt x="104" y="309"/>
                </a:lnTo>
                <a:cubicBezTo>
                  <a:pt x="118" y="221"/>
                  <a:pt x="207" y="147"/>
                  <a:pt x="295" y="147"/>
                </a:cubicBezTo>
                <a:cubicBezTo>
                  <a:pt x="383" y="147"/>
                  <a:pt x="472" y="221"/>
                  <a:pt x="486" y="309"/>
                </a:cubicBezTo>
                <a:cubicBezTo>
                  <a:pt x="530" y="309"/>
                  <a:pt x="530" y="309"/>
                  <a:pt x="530" y="309"/>
                </a:cubicBezTo>
                <a:cubicBezTo>
                  <a:pt x="516" y="191"/>
                  <a:pt x="413" y="117"/>
                  <a:pt x="295" y="117"/>
                </a:cubicBezTo>
                <a:cubicBezTo>
                  <a:pt x="177" y="117"/>
                  <a:pt x="74" y="191"/>
                  <a:pt x="59" y="309"/>
                </a:cubicBezTo>
                <a:lnTo>
                  <a:pt x="104" y="3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3" name="Freeform 80"/>
          <p:cNvSpPr>
            <a:spLocks noChangeArrowheads="1"/>
          </p:cNvSpPr>
          <p:nvPr/>
        </p:nvSpPr>
        <p:spPr bwMode="auto">
          <a:xfrm>
            <a:off x="6766064" y="1350571"/>
            <a:ext cx="333155" cy="333154"/>
          </a:xfrm>
          <a:custGeom>
            <a:avLst/>
            <a:gdLst>
              <a:gd name="T0" fmla="*/ 95550 w 634"/>
              <a:gd name="T1" fmla="*/ 191059 h 634"/>
              <a:gd name="T2" fmla="*/ 95550 w 634"/>
              <a:gd name="T3" fmla="*/ 191059 h 634"/>
              <a:gd name="T4" fmla="*/ 85093 w 634"/>
              <a:gd name="T5" fmla="*/ 201874 h 634"/>
              <a:gd name="T6" fmla="*/ 85093 w 634"/>
              <a:gd name="T7" fmla="*/ 223143 h 634"/>
              <a:gd name="T8" fmla="*/ 95550 w 634"/>
              <a:gd name="T9" fmla="*/ 228190 h 634"/>
              <a:gd name="T10" fmla="*/ 100958 w 634"/>
              <a:gd name="T11" fmla="*/ 223143 h 634"/>
              <a:gd name="T12" fmla="*/ 100958 w 634"/>
              <a:gd name="T13" fmla="*/ 201874 h 634"/>
              <a:gd name="T14" fmla="*/ 95550 w 634"/>
              <a:gd name="T15" fmla="*/ 191059 h 634"/>
              <a:gd name="T16" fmla="*/ 53364 w 634"/>
              <a:gd name="T17" fmla="*/ 191059 h 634"/>
              <a:gd name="T18" fmla="*/ 53364 w 634"/>
              <a:gd name="T19" fmla="*/ 191059 h 634"/>
              <a:gd name="T20" fmla="*/ 42547 w 634"/>
              <a:gd name="T21" fmla="*/ 201874 h 634"/>
              <a:gd name="T22" fmla="*/ 42547 w 634"/>
              <a:gd name="T23" fmla="*/ 223143 h 634"/>
              <a:gd name="T24" fmla="*/ 53364 w 634"/>
              <a:gd name="T25" fmla="*/ 228190 h 634"/>
              <a:gd name="T26" fmla="*/ 58411 w 634"/>
              <a:gd name="T27" fmla="*/ 223143 h 634"/>
              <a:gd name="T28" fmla="*/ 58411 w 634"/>
              <a:gd name="T29" fmla="*/ 201874 h 634"/>
              <a:gd name="T30" fmla="*/ 53364 w 634"/>
              <a:gd name="T31" fmla="*/ 191059 h 634"/>
              <a:gd name="T32" fmla="*/ 138096 w 634"/>
              <a:gd name="T33" fmla="*/ 191059 h 634"/>
              <a:gd name="T34" fmla="*/ 138096 w 634"/>
              <a:gd name="T35" fmla="*/ 191059 h 634"/>
              <a:gd name="T36" fmla="*/ 127279 w 634"/>
              <a:gd name="T37" fmla="*/ 201874 h 634"/>
              <a:gd name="T38" fmla="*/ 127279 w 634"/>
              <a:gd name="T39" fmla="*/ 223143 h 634"/>
              <a:gd name="T40" fmla="*/ 138096 w 634"/>
              <a:gd name="T41" fmla="*/ 228190 h 634"/>
              <a:gd name="T42" fmla="*/ 143505 w 634"/>
              <a:gd name="T43" fmla="*/ 223143 h 634"/>
              <a:gd name="T44" fmla="*/ 143505 w 634"/>
              <a:gd name="T45" fmla="*/ 201874 h 634"/>
              <a:gd name="T46" fmla="*/ 138096 w 634"/>
              <a:gd name="T47" fmla="*/ 191059 h 634"/>
              <a:gd name="T48" fmla="*/ 180643 w 634"/>
              <a:gd name="T49" fmla="*/ 191059 h 634"/>
              <a:gd name="T50" fmla="*/ 180643 w 634"/>
              <a:gd name="T51" fmla="*/ 191059 h 634"/>
              <a:gd name="T52" fmla="*/ 169826 w 634"/>
              <a:gd name="T53" fmla="*/ 201874 h 634"/>
              <a:gd name="T54" fmla="*/ 169826 w 634"/>
              <a:gd name="T55" fmla="*/ 223143 h 634"/>
              <a:gd name="T56" fmla="*/ 180643 w 634"/>
              <a:gd name="T57" fmla="*/ 228190 h 634"/>
              <a:gd name="T58" fmla="*/ 186051 w 634"/>
              <a:gd name="T59" fmla="*/ 223143 h 634"/>
              <a:gd name="T60" fmla="*/ 186051 w 634"/>
              <a:gd name="T61" fmla="*/ 201874 h 634"/>
              <a:gd name="T62" fmla="*/ 180643 w 634"/>
              <a:gd name="T63" fmla="*/ 191059 h 634"/>
              <a:gd name="T64" fmla="*/ 164778 w 634"/>
              <a:gd name="T65" fmla="*/ 37130 h 634"/>
              <a:gd name="T66" fmla="*/ 164778 w 634"/>
              <a:gd name="T67" fmla="*/ 37130 h 634"/>
              <a:gd name="T68" fmla="*/ 106367 w 634"/>
              <a:gd name="T69" fmla="*/ 0 h 634"/>
              <a:gd name="T70" fmla="*/ 42547 w 634"/>
              <a:gd name="T71" fmla="*/ 58399 h 634"/>
              <a:gd name="T72" fmla="*/ 0 w 634"/>
              <a:gd name="T73" fmla="*/ 116798 h 634"/>
              <a:gd name="T74" fmla="*/ 58411 w 634"/>
              <a:gd name="T75" fmla="*/ 169790 h 634"/>
              <a:gd name="T76" fmla="*/ 159370 w 634"/>
              <a:gd name="T77" fmla="*/ 169790 h 634"/>
              <a:gd name="T78" fmla="*/ 228237 w 634"/>
              <a:gd name="T79" fmla="*/ 106344 h 634"/>
              <a:gd name="T80" fmla="*/ 164778 w 634"/>
              <a:gd name="T81" fmla="*/ 37130 h 634"/>
              <a:gd name="T82" fmla="*/ 159370 w 634"/>
              <a:gd name="T83" fmla="*/ 159336 h 634"/>
              <a:gd name="T84" fmla="*/ 159370 w 634"/>
              <a:gd name="T85" fmla="*/ 159336 h 634"/>
              <a:gd name="T86" fmla="*/ 58411 w 634"/>
              <a:gd name="T87" fmla="*/ 159336 h 634"/>
              <a:gd name="T88" fmla="*/ 15865 w 634"/>
              <a:gd name="T89" fmla="*/ 116798 h 634"/>
              <a:gd name="T90" fmla="*/ 58411 w 634"/>
              <a:gd name="T91" fmla="*/ 74261 h 634"/>
              <a:gd name="T92" fmla="*/ 106367 w 634"/>
              <a:gd name="T93" fmla="*/ 15862 h 634"/>
              <a:gd name="T94" fmla="*/ 153961 w 634"/>
              <a:gd name="T95" fmla="*/ 53352 h 634"/>
              <a:gd name="T96" fmla="*/ 212373 w 634"/>
              <a:gd name="T97" fmla="*/ 100937 h 634"/>
              <a:gd name="T98" fmla="*/ 159370 w 634"/>
              <a:gd name="T99" fmla="*/ 159336 h 63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34">
                <a:moveTo>
                  <a:pt x="265" y="530"/>
                </a:moveTo>
                <a:lnTo>
                  <a:pt x="265" y="530"/>
                </a:lnTo>
                <a:cubicBezTo>
                  <a:pt x="251" y="530"/>
                  <a:pt x="236" y="545"/>
                  <a:pt x="236" y="560"/>
                </a:cubicBezTo>
                <a:cubicBezTo>
                  <a:pt x="236" y="619"/>
                  <a:pt x="236" y="619"/>
                  <a:pt x="236" y="619"/>
                </a:cubicBezTo>
                <a:cubicBezTo>
                  <a:pt x="236" y="619"/>
                  <a:pt x="251" y="633"/>
                  <a:pt x="265" y="633"/>
                </a:cubicBezTo>
                <a:lnTo>
                  <a:pt x="280" y="619"/>
                </a:lnTo>
                <a:cubicBezTo>
                  <a:pt x="280" y="560"/>
                  <a:pt x="280" y="560"/>
                  <a:pt x="280" y="560"/>
                </a:cubicBezTo>
                <a:cubicBezTo>
                  <a:pt x="280" y="545"/>
                  <a:pt x="265" y="530"/>
                  <a:pt x="265" y="530"/>
                </a:cubicBezTo>
                <a:close/>
                <a:moveTo>
                  <a:pt x="148" y="530"/>
                </a:moveTo>
                <a:lnTo>
                  <a:pt x="148" y="530"/>
                </a:lnTo>
                <a:cubicBezTo>
                  <a:pt x="133" y="530"/>
                  <a:pt x="118" y="545"/>
                  <a:pt x="118" y="560"/>
                </a:cubicBezTo>
                <a:cubicBezTo>
                  <a:pt x="118" y="619"/>
                  <a:pt x="118" y="619"/>
                  <a:pt x="118" y="619"/>
                </a:cubicBezTo>
                <a:cubicBezTo>
                  <a:pt x="118" y="619"/>
                  <a:pt x="133" y="633"/>
                  <a:pt x="148" y="633"/>
                </a:cubicBezTo>
                <a:lnTo>
                  <a:pt x="162" y="619"/>
                </a:lnTo>
                <a:cubicBezTo>
                  <a:pt x="162" y="560"/>
                  <a:pt x="162" y="560"/>
                  <a:pt x="162" y="560"/>
                </a:cubicBezTo>
                <a:cubicBezTo>
                  <a:pt x="162" y="545"/>
                  <a:pt x="148" y="530"/>
                  <a:pt x="148" y="530"/>
                </a:cubicBezTo>
                <a:close/>
                <a:moveTo>
                  <a:pt x="383" y="530"/>
                </a:moveTo>
                <a:lnTo>
                  <a:pt x="383" y="530"/>
                </a:lnTo>
                <a:cubicBezTo>
                  <a:pt x="369" y="530"/>
                  <a:pt x="353" y="545"/>
                  <a:pt x="353" y="560"/>
                </a:cubicBezTo>
                <a:cubicBezTo>
                  <a:pt x="353" y="619"/>
                  <a:pt x="353" y="619"/>
                  <a:pt x="353" y="619"/>
                </a:cubicBezTo>
                <a:cubicBezTo>
                  <a:pt x="353" y="619"/>
                  <a:pt x="369" y="633"/>
                  <a:pt x="383" y="633"/>
                </a:cubicBezTo>
                <a:lnTo>
                  <a:pt x="398" y="619"/>
                </a:lnTo>
                <a:cubicBezTo>
                  <a:pt x="398" y="560"/>
                  <a:pt x="398" y="560"/>
                  <a:pt x="398" y="560"/>
                </a:cubicBezTo>
                <a:cubicBezTo>
                  <a:pt x="398" y="545"/>
                  <a:pt x="383" y="530"/>
                  <a:pt x="383" y="530"/>
                </a:cubicBezTo>
                <a:close/>
                <a:moveTo>
                  <a:pt x="501" y="530"/>
                </a:moveTo>
                <a:lnTo>
                  <a:pt x="501" y="530"/>
                </a:lnTo>
                <a:cubicBezTo>
                  <a:pt x="486" y="530"/>
                  <a:pt x="471" y="545"/>
                  <a:pt x="471" y="560"/>
                </a:cubicBezTo>
                <a:cubicBezTo>
                  <a:pt x="471" y="619"/>
                  <a:pt x="471" y="619"/>
                  <a:pt x="471" y="619"/>
                </a:cubicBezTo>
                <a:cubicBezTo>
                  <a:pt x="471" y="619"/>
                  <a:pt x="486" y="633"/>
                  <a:pt x="501" y="633"/>
                </a:cubicBezTo>
                <a:lnTo>
                  <a:pt x="516" y="619"/>
                </a:lnTo>
                <a:cubicBezTo>
                  <a:pt x="516" y="560"/>
                  <a:pt x="516" y="560"/>
                  <a:pt x="516" y="560"/>
                </a:cubicBezTo>
                <a:cubicBezTo>
                  <a:pt x="516" y="545"/>
                  <a:pt x="501" y="530"/>
                  <a:pt x="501" y="530"/>
                </a:cubicBezTo>
                <a:close/>
                <a:moveTo>
                  <a:pt x="457" y="103"/>
                </a:moveTo>
                <a:lnTo>
                  <a:pt x="457" y="103"/>
                </a:lnTo>
                <a:cubicBezTo>
                  <a:pt x="427" y="44"/>
                  <a:pt x="369" y="0"/>
                  <a:pt x="295" y="0"/>
                </a:cubicBezTo>
                <a:cubicBezTo>
                  <a:pt x="206" y="0"/>
                  <a:pt x="133" y="74"/>
                  <a:pt x="118" y="162"/>
                </a:cubicBezTo>
                <a:cubicBezTo>
                  <a:pt x="59" y="192"/>
                  <a:pt x="0" y="251"/>
                  <a:pt x="0" y="324"/>
                </a:cubicBezTo>
                <a:cubicBezTo>
                  <a:pt x="0" y="398"/>
                  <a:pt x="74" y="471"/>
                  <a:pt x="162" y="471"/>
                </a:cubicBezTo>
                <a:cubicBezTo>
                  <a:pt x="162" y="471"/>
                  <a:pt x="427" y="471"/>
                  <a:pt x="442" y="471"/>
                </a:cubicBezTo>
                <a:cubicBezTo>
                  <a:pt x="545" y="471"/>
                  <a:pt x="633" y="398"/>
                  <a:pt x="633" y="295"/>
                </a:cubicBezTo>
                <a:cubicBezTo>
                  <a:pt x="633" y="192"/>
                  <a:pt x="560" y="103"/>
                  <a:pt x="457" y="103"/>
                </a:cubicBezTo>
                <a:close/>
                <a:moveTo>
                  <a:pt x="442" y="442"/>
                </a:moveTo>
                <a:lnTo>
                  <a:pt x="442" y="442"/>
                </a:lnTo>
                <a:cubicBezTo>
                  <a:pt x="427" y="442"/>
                  <a:pt x="162" y="442"/>
                  <a:pt x="162" y="442"/>
                </a:cubicBezTo>
                <a:cubicBezTo>
                  <a:pt x="162" y="442"/>
                  <a:pt x="44" y="427"/>
                  <a:pt x="44" y="324"/>
                </a:cubicBezTo>
                <a:cubicBezTo>
                  <a:pt x="44" y="265"/>
                  <a:pt x="103" y="206"/>
                  <a:pt x="162" y="206"/>
                </a:cubicBezTo>
                <a:cubicBezTo>
                  <a:pt x="162" y="118"/>
                  <a:pt x="221" y="44"/>
                  <a:pt x="295" y="44"/>
                </a:cubicBezTo>
                <a:cubicBezTo>
                  <a:pt x="369" y="44"/>
                  <a:pt x="412" y="89"/>
                  <a:pt x="427" y="148"/>
                </a:cubicBezTo>
                <a:cubicBezTo>
                  <a:pt x="530" y="133"/>
                  <a:pt x="589" y="221"/>
                  <a:pt x="589" y="280"/>
                </a:cubicBezTo>
                <a:cubicBezTo>
                  <a:pt x="604" y="369"/>
                  <a:pt x="501" y="442"/>
                  <a:pt x="442" y="4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4" name="Freeform 81"/>
          <p:cNvSpPr>
            <a:spLocks noChangeArrowheads="1"/>
          </p:cNvSpPr>
          <p:nvPr/>
        </p:nvSpPr>
        <p:spPr bwMode="auto">
          <a:xfrm>
            <a:off x="6224929" y="1350571"/>
            <a:ext cx="323525" cy="248421"/>
          </a:xfrm>
          <a:custGeom>
            <a:avLst/>
            <a:gdLst>
              <a:gd name="T0" fmla="*/ 131975 w 619"/>
              <a:gd name="T1" fmla="*/ 79795 h 472"/>
              <a:gd name="T2" fmla="*/ 131975 w 619"/>
              <a:gd name="T3" fmla="*/ 79795 h 472"/>
              <a:gd name="T4" fmla="*/ 105437 w 619"/>
              <a:gd name="T5" fmla="*/ 79795 h 472"/>
              <a:gd name="T6" fmla="*/ 116196 w 619"/>
              <a:gd name="T7" fmla="*/ 48021 h 472"/>
              <a:gd name="T8" fmla="*/ 110816 w 619"/>
              <a:gd name="T9" fmla="*/ 42605 h 472"/>
              <a:gd name="T10" fmla="*/ 100416 w 619"/>
              <a:gd name="T11" fmla="*/ 42605 h 472"/>
              <a:gd name="T12" fmla="*/ 84278 w 619"/>
              <a:gd name="T13" fmla="*/ 85211 h 472"/>
              <a:gd name="T14" fmla="*/ 84278 w 619"/>
              <a:gd name="T15" fmla="*/ 90626 h 472"/>
              <a:gd name="T16" fmla="*/ 89657 w 619"/>
              <a:gd name="T17" fmla="*/ 95681 h 472"/>
              <a:gd name="T18" fmla="*/ 121575 w 619"/>
              <a:gd name="T19" fmla="*/ 95681 h 472"/>
              <a:gd name="T20" fmla="*/ 105437 w 619"/>
              <a:gd name="T21" fmla="*/ 127455 h 472"/>
              <a:gd name="T22" fmla="*/ 105437 w 619"/>
              <a:gd name="T23" fmla="*/ 138287 h 472"/>
              <a:gd name="T24" fmla="*/ 116196 w 619"/>
              <a:gd name="T25" fmla="*/ 133232 h 472"/>
              <a:gd name="T26" fmla="*/ 136996 w 619"/>
              <a:gd name="T27" fmla="*/ 85211 h 472"/>
              <a:gd name="T28" fmla="*/ 131975 w 619"/>
              <a:gd name="T29" fmla="*/ 79795 h 472"/>
              <a:gd name="T30" fmla="*/ 158155 w 619"/>
              <a:gd name="T31" fmla="*/ 37189 h 472"/>
              <a:gd name="T32" fmla="*/ 158155 w 619"/>
              <a:gd name="T33" fmla="*/ 37189 h 472"/>
              <a:gd name="T34" fmla="*/ 105437 w 619"/>
              <a:gd name="T35" fmla="*/ 0 h 472"/>
              <a:gd name="T36" fmla="*/ 42318 w 619"/>
              <a:gd name="T37" fmla="*/ 58492 h 472"/>
              <a:gd name="T38" fmla="*/ 0 w 619"/>
              <a:gd name="T39" fmla="*/ 116984 h 472"/>
              <a:gd name="T40" fmla="*/ 52718 w 619"/>
              <a:gd name="T41" fmla="*/ 170060 h 472"/>
              <a:gd name="T42" fmla="*/ 153134 w 619"/>
              <a:gd name="T43" fmla="*/ 170060 h 472"/>
              <a:gd name="T44" fmla="*/ 221632 w 619"/>
              <a:gd name="T45" fmla="*/ 106513 h 472"/>
              <a:gd name="T46" fmla="*/ 158155 w 619"/>
              <a:gd name="T47" fmla="*/ 37189 h 472"/>
              <a:gd name="T48" fmla="*/ 153134 w 619"/>
              <a:gd name="T49" fmla="*/ 159589 h 472"/>
              <a:gd name="T50" fmla="*/ 153134 w 619"/>
              <a:gd name="T51" fmla="*/ 159589 h 472"/>
              <a:gd name="T52" fmla="*/ 52718 w 619"/>
              <a:gd name="T53" fmla="*/ 159589 h 472"/>
              <a:gd name="T54" fmla="*/ 10400 w 619"/>
              <a:gd name="T55" fmla="*/ 116984 h 472"/>
              <a:gd name="T56" fmla="*/ 52718 w 619"/>
              <a:gd name="T57" fmla="*/ 74379 h 472"/>
              <a:gd name="T58" fmla="*/ 105437 w 619"/>
              <a:gd name="T59" fmla="*/ 15887 h 472"/>
              <a:gd name="T60" fmla="*/ 147755 w 619"/>
              <a:gd name="T61" fmla="*/ 53437 h 472"/>
              <a:gd name="T62" fmla="*/ 211232 w 619"/>
              <a:gd name="T63" fmla="*/ 101097 h 472"/>
              <a:gd name="T64" fmla="*/ 153134 w 619"/>
              <a:gd name="T65" fmla="*/ 159589 h 472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19" h="472">
                <a:moveTo>
                  <a:pt x="368" y="221"/>
                </a:moveTo>
                <a:lnTo>
                  <a:pt x="368" y="221"/>
                </a:lnTo>
                <a:cubicBezTo>
                  <a:pt x="294" y="221"/>
                  <a:pt x="294" y="221"/>
                  <a:pt x="294" y="221"/>
                </a:cubicBezTo>
                <a:cubicBezTo>
                  <a:pt x="324" y="133"/>
                  <a:pt x="324" y="133"/>
                  <a:pt x="324" y="133"/>
                </a:cubicBezTo>
                <a:cubicBezTo>
                  <a:pt x="324" y="133"/>
                  <a:pt x="324" y="118"/>
                  <a:pt x="309" y="118"/>
                </a:cubicBezTo>
                <a:cubicBezTo>
                  <a:pt x="294" y="103"/>
                  <a:pt x="294" y="118"/>
                  <a:pt x="280" y="118"/>
                </a:cubicBezTo>
                <a:cubicBezTo>
                  <a:pt x="235" y="236"/>
                  <a:pt x="235" y="236"/>
                  <a:pt x="235" y="236"/>
                </a:cubicBezTo>
                <a:lnTo>
                  <a:pt x="235" y="251"/>
                </a:lnTo>
                <a:lnTo>
                  <a:pt x="250" y="265"/>
                </a:lnTo>
                <a:cubicBezTo>
                  <a:pt x="339" y="265"/>
                  <a:pt x="339" y="265"/>
                  <a:pt x="339" y="265"/>
                </a:cubicBezTo>
                <a:cubicBezTo>
                  <a:pt x="294" y="353"/>
                  <a:pt x="294" y="353"/>
                  <a:pt x="294" y="353"/>
                </a:cubicBezTo>
                <a:cubicBezTo>
                  <a:pt x="280" y="353"/>
                  <a:pt x="294" y="369"/>
                  <a:pt x="294" y="383"/>
                </a:cubicBezTo>
                <a:cubicBezTo>
                  <a:pt x="309" y="383"/>
                  <a:pt x="324" y="383"/>
                  <a:pt x="324" y="369"/>
                </a:cubicBezTo>
                <a:cubicBezTo>
                  <a:pt x="324" y="369"/>
                  <a:pt x="382" y="251"/>
                  <a:pt x="382" y="236"/>
                </a:cubicBezTo>
                <a:cubicBezTo>
                  <a:pt x="382" y="236"/>
                  <a:pt x="382" y="221"/>
                  <a:pt x="368" y="221"/>
                </a:cubicBezTo>
                <a:close/>
                <a:moveTo>
                  <a:pt x="441" y="103"/>
                </a:moveTo>
                <a:lnTo>
                  <a:pt x="441" y="103"/>
                </a:lnTo>
                <a:cubicBezTo>
                  <a:pt x="412" y="44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4"/>
                </a:cubicBezTo>
                <a:cubicBezTo>
                  <a:pt x="0" y="398"/>
                  <a:pt x="59" y="471"/>
                  <a:pt x="147" y="471"/>
                </a:cubicBezTo>
                <a:lnTo>
                  <a:pt x="427" y="471"/>
                </a:lnTo>
                <a:cubicBezTo>
                  <a:pt x="530" y="471"/>
                  <a:pt x="618" y="398"/>
                  <a:pt x="618" y="295"/>
                </a:cubicBezTo>
                <a:cubicBezTo>
                  <a:pt x="618" y="192"/>
                  <a:pt x="544" y="103"/>
                  <a:pt x="441" y="103"/>
                </a:cubicBezTo>
                <a:close/>
                <a:moveTo>
                  <a:pt x="427" y="442"/>
                </a:moveTo>
                <a:lnTo>
                  <a:pt x="427" y="442"/>
                </a:lnTo>
                <a:lnTo>
                  <a:pt x="147" y="442"/>
                </a:lnTo>
                <a:cubicBezTo>
                  <a:pt x="147" y="442"/>
                  <a:pt x="29" y="427"/>
                  <a:pt x="29" y="324"/>
                </a:cubicBezTo>
                <a:cubicBezTo>
                  <a:pt x="29" y="265"/>
                  <a:pt x="88" y="206"/>
                  <a:pt x="147" y="206"/>
                </a:cubicBezTo>
                <a:cubicBezTo>
                  <a:pt x="147" y="118"/>
                  <a:pt x="206" y="44"/>
                  <a:pt x="294" y="44"/>
                </a:cubicBezTo>
                <a:cubicBezTo>
                  <a:pt x="353" y="44"/>
                  <a:pt x="397" y="89"/>
                  <a:pt x="412" y="148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69"/>
                  <a:pt x="500" y="442"/>
                  <a:pt x="427" y="4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Freeform 82"/>
          <p:cNvSpPr>
            <a:spLocks noChangeArrowheads="1"/>
          </p:cNvSpPr>
          <p:nvPr/>
        </p:nvSpPr>
        <p:spPr bwMode="auto">
          <a:xfrm>
            <a:off x="5626021" y="5098074"/>
            <a:ext cx="323525" cy="333154"/>
          </a:xfrm>
          <a:custGeom>
            <a:avLst/>
            <a:gdLst>
              <a:gd name="T0" fmla="*/ 116196 w 619"/>
              <a:gd name="T1" fmla="*/ 185719 h 635"/>
              <a:gd name="T2" fmla="*/ 116196 w 619"/>
              <a:gd name="T3" fmla="*/ 185719 h 635"/>
              <a:gd name="T4" fmla="*/ 110816 w 619"/>
              <a:gd name="T5" fmla="*/ 190758 h 635"/>
              <a:gd name="T6" fmla="*/ 116196 w 619"/>
              <a:gd name="T7" fmla="*/ 196157 h 635"/>
              <a:gd name="T8" fmla="*/ 126596 w 619"/>
              <a:gd name="T9" fmla="*/ 190758 h 635"/>
              <a:gd name="T10" fmla="*/ 116196 w 619"/>
              <a:gd name="T11" fmla="*/ 185719 h 635"/>
              <a:gd name="T12" fmla="*/ 73877 w 619"/>
              <a:gd name="T13" fmla="*/ 185719 h 635"/>
              <a:gd name="T14" fmla="*/ 73877 w 619"/>
              <a:gd name="T15" fmla="*/ 185719 h 635"/>
              <a:gd name="T16" fmla="*/ 68498 w 619"/>
              <a:gd name="T17" fmla="*/ 190758 h 635"/>
              <a:gd name="T18" fmla="*/ 73877 w 619"/>
              <a:gd name="T19" fmla="*/ 196157 h 635"/>
              <a:gd name="T20" fmla="*/ 84636 w 619"/>
              <a:gd name="T21" fmla="*/ 190758 h 635"/>
              <a:gd name="T22" fmla="*/ 73877 w 619"/>
              <a:gd name="T23" fmla="*/ 185719 h 635"/>
              <a:gd name="T24" fmla="*/ 89657 w 619"/>
              <a:gd name="T25" fmla="*/ 211994 h 635"/>
              <a:gd name="T26" fmla="*/ 89657 w 619"/>
              <a:gd name="T27" fmla="*/ 211994 h 635"/>
              <a:gd name="T28" fmla="*/ 84636 w 619"/>
              <a:gd name="T29" fmla="*/ 217392 h 635"/>
              <a:gd name="T30" fmla="*/ 89657 w 619"/>
              <a:gd name="T31" fmla="*/ 228190 h 635"/>
              <a:gd name="T32" fmla="*/ 95037 w 619"/>
              <a:gd name="T33" fmla="*/ 217392 h 635"/>
              <a:gd name="T34" fmla="*/ 89657 w 619"/>
              <a:gd name="T35" fmla="*/ 211994 h 635"/>
              <a:gd name="T36" fmla="*/ 131975 w 619"/>
              <a:gd name="T37" fmla="*/ 211994 h 635"/>
              <a:gd name="T38" fmla="*/ 131975 w 619"/>
              <a:gd name="T39" fmla="*/ 211994 h 635"/>
              <a:gd name="T40" fmla="*/ 126596 w 619"/>
              <a:gd name="T41" fmla="*/ 217392 h 635"/>
              <a:gd name="T42" fmla="*/ 131975 w 619"/>
              <a:gd name="T43" fmla="*/ 228190 h 635"/>
              <a:gd name="T44" fmla="*/ 137355 w 619"/>
              <a:gd name="T45" fmla="*/ 217392 h 635"/>
              <a:gd name="T46" fmla="*/ 131975 w 619"/>
              <a:gd name="T47" fmla="*/ 211994 h 635"/>
              <a:gd name="T48" fmla="*/ 158155 w 619"/>
              <a:gd name="T49" fmla="*/ 185719 h 635"/>
              <a:gd name="T50" fmla="*/ 158155 w 619"/>
              <a:gd name="T51" fmla="*/ 185719 h 635"/>
              <a:gd name="T52" fmla="*/ 153134 w 619"/>
              <a:gd name="T53" fmla="*/ 190758 h 635"/>
              <a:gd name="T54" fmla="*/ 158155 w 619"/>
              <a:gd name="T55" fmla="*/ 196157 h 635"/>
              <a:gd name="T56" fmla="*/ 168914 w 619"/>
              <a:gd name="T57" fmla="*/ 190758 h 635"/>
              <a:gd name="T58" fmla="*/ 158155 w 619"/>
              <a:gd name="T59" fmla="*/ 185719 h 635"/>
              <a:gd name="T60" fmla="*/ 158155 w 619"/>
              <a:gd name="T61" fmla="*/ 37432 h 635"/>
              <a:gd name="T62" fmla="*/ 158155 w 619"/>
              <a:gd name="T63" fmla="*/ 37432 h 635"/>
              <a:gd name="T64" fmla="*/ 105437 w 619"/>
              <a:gd name="T65" fmla="*/ 0 h 635"/>
              <a:gd name="T66" fmla="*/ 42318 w 619"/>
              <a:gd name="T67" fmla="*/ 58667 h 635"/>
              <a:gd name="T68" fmla="*/ 0 w 619"/>
              <a:gd name="T69" fmla="*/ 111576 h 635"/>
              <a:gd name="T70" fmla="*/ 52718 w 619"/>
              <a:gd name="T71" fmla="*/ 169883 h 635"/>
              <a:gd name="T72" fmla="*/ 158155 w 619"/>
              <a:gd name="T73" fmla="*/ 169883 h 635"/>
              <a:gd name="T74" fmla="*/ 221632 w 619"/>
              <a:gd name="T75" fmla="*/ 100778 h 635"/>
              <a:gd name="T76" fmla="*/ 158155 w 619"/>
              <a:gd name="T77" fmla="*/ 37432 h 635"/>
              <a:gd name="T78" fmla="*/ 153134 w 619"/>
              <a:gd name="T79" fmla="*/ 153686 h 635"/>
              <a:gd name="T80" fmla="*/ 153134 w 619"/>
              <a:gd name="T81" fmla="*/ 153686 h 635"/>
              <a:gd name="T82" fmla="*/ 63477 w 619"/>
              <a:gd name="T83" fmla="*/ 153686 h 635"/>
              <a:gd name="T84" fmla="*/ 10400 w 619"/>
              <a:gd name="T85" fmla="*/ 111576 h 635"/>
              <a:gd name="T86" fmla="*/ 52718 w 619"/>
              <a:gd name="T87" fmla="*/ 69105 h 635"/>
              <a:gd name="T88" fmla="*/ 105437 w 619"/>
              <a:gd name="T89" fmla="*/ 16196 h 635"/>
              <a:gd name="T90" fmla="*/ 147755 w 619"/>
              <a:gd name="T91" fmla="*/ 47870 h 635"/>
              <a:gd name="T92" fmla="*/ 211232 w 619"/>
              <a:gd name="T93" fmla="*/ 100778 h 635"/>
              <a:gd name="T94" fmla="*/ 153134 w 619"/>
              <a:gd name="T95" fmla="*/ 153686 h 635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19" h="635">
                <a:moveTo>
                  <a:pt x="324" y="516"/>
                </a:moveTo>
                <a:lnTo>
                  <a:pt x="324" y="516"/>
                </a:lnTo>
                <a:cubicBezTo>
                  <a:pt x="324" y="516"/>
                  <a:pt x="309" y="516"/>
                  <a:pt x="309" y="530"/>
                </a:cubicBezTo>
                <a:cubicBezTo>
                  <a:pt x="309" y="545"/>
                  <a:pt x="324" y="545"/>
                  <a:pt x="324" y="545"/>
                </a:cubicBezTo>
                <a:cubicBezTo>
                  <a:pt x="339" y="545"/>
                  <a:pt x="353" y="545"/>
                  <a:pt x="353" y="530"/>
                </a:cubicBezTo>
                <a:cubicBezTo>
                  <a:pt x="353" y="516"/>
                  <a:pt x="339" y="516"/>
                  <a:pt x="324" y="516"/>
                </a:cubicBezTo>
                <a:close/>
                <a:moveTo>
                  <a:pt x="206" y="516"/>
                </a:moveTo>
                <a:lnTo>
                  <a:pt x="206" y="516"/>
                </a:lnTo>
                <a:cubicBezTo>
                  <a:pt x="206" y="516"/>
                  <a:pt x="191" y="516"/>
                  <a:pt x="191" y="530"/>
                </a:cubicBezTo>
                <a:cubicBezTo>
                  <a:pt x="191" y="545"/>
                  <a:pt x="206" y="545"/>
                  <a:pt x="206" y="545"/>
                </a:cubicBezTo>
                <a:cubicBezTo>
                  <a:pt x="221" y="545"/>
                  <a:pt x="236" y="545"/>
                  <a:pt x="236" y="530"/>
                </a:cubicBezTo>
                <a:cubicBezTo>
                  <a:pt x="236" y="516"/>
                  <a:pt x="221" y="516"/>
                  <a:pt x="206" y="516"/>
                </a:cubicBezTo>
                <a:close/>
                <a:moveTo>
                  <a:pt x="250" y="589"/>
                </a:moveTo>
                <a:lnTo>
                  <a:pt x="250" y="589"/>
                </a:lnTo>
                <a:cubicBezTo>
                  <a:pt x="236" y="589"/>
                  <a:pt x="236" y="604"/>
                  <a:pt x="236" y="604"/>
                </a:cubicBezTo>
                <a:cubicBezTo>
                  <a:pt x="236" y="619"/>
                  <a:pt x="236" y="634"/>
                  <a:pt x="250" y="634"/>
                </a:cubicBezTo>
                <a:cubicBezTo>
                  <a:pt x="265" y="634"/>
                  <a:pt x="265" y="619"/>
                  <a:pt x="265" y="604"/>
                </a:cubicBezTo>
                <a:cubicBezTo>
                  <a:pt x="265" y="604"/>
                  <a:pt x="265" y="589"/>
                  <a:pt x="250" y="589"/>
                </a:cubicBezTo>
                <a:close/>
                <a:moveTo>
                  <a:pt x="368" y="589"/>
                </a:moveTo>
                <a:lnTo>
                  <a:pt x="368" y="589"/>
                </a:lnTo>
                <a:cubicBezTo>
                  <a:pt x="353" y="589"/>
                  <a:pt x="353" y="604"/>
                  <a:pt x="353" y="604"/>
                </a:cubicBezTo>
                <a:cubicBezTo>
                  <a:pt x="353" y="619"/>
                  <a:pt x="353" y="634"/>
                  <a:pt x="368" y="634"/>
                </a:cubicBezTo>
                <a:cubicBezTo>
                  <a:pt x="383" y="634"/>
                  <a:pt x="383" y="619"/>
                  <a:pt x="383" y="604"/>
                </a:cubicBezTo>
                <a:cubicBezTo>
                  <a:pt x="383" y="604"/>
                  <a:pt x="383" y="589"/>
                  <a:pt x="368" y="589"/>
                </a:cubicBezTo>
                <a:close/>
                <a:moveTo>
                  <a:pt x="441" y="516"/>
                </a:moveTo>
                <a:lnTo>
                  <a:pt x="441" y="516"/>
                </a:lnTo>
                <a:cubicBezTo>
                  <a:pt x="441" y="516"/>
                  <a:pt x="427" y="516"/>
                  <a:pt x="427" y="530"/>
                </a:cubicBezTo>
                <a:cubicBezTo>
                  <a:pt x="427" y="545"/>
                  <a:pt x="441" y="545"/>
                  <a:pt x="441" y="545"/>
                </a:cubicBezTo>
                <a:cubicBezTo>
                  <a:pt x="457" y="545"/>
                  <a:pt x="471" y="545"/>
                  <a:pt x="471" y="530"/>
                </a:cubicBezTo>
                <a:cubicBezTo>
                  <a:pt x="471" y="516"/>
                  <a:pt x="457" y="516"/>
                  <a:pt x="441" y="516"/>
                </a:cubicBezTo>
                <a:close/>
                <a:moveTo>
                  <a:pt x="441" y="104"/>
                </a:moveTo>
                <a:lnTo>
                  <a:pt x="441" y="104"/>
                </a:lnTo>
                <a:cubicBezTo>
                  <a:pt x="412" y="45"/>
                  <a:pt x="353" y="0"/>
                  <a:pt x="294" y="0"/>
                </a:cubicBezTo>
                <a:cubicBezTo>
                  <a:pt x="191" y="0"/>
                  <a:pt x="118" y="74"/>
                  <a:pt x="118" y="163"/>
                </a:cubicBezTo>
                <a:cubicBezTo>
                  <a:pt x="44" y="177"/>
                  <a:pt x="0" y="251"/>
                  <a:pt x="0" y="310"/>
                </a:cubicBezTo>
                <a:cubicBezTo>
                  <a:pt x="0" y="398"/>
                  <a:pt x="59" y="472"/>
                  <a:pt x="147" y="472"/>
                </a:cubicBezTo>
                <a:lnTo>
                  <a:pt x="441" y="472"/>
                </a:lnTo>
                <a:cubicBezTo>
                  <a:pt x="545" y="472"/>
                  <a:pt x="618" y="383"/>
                  <a:pt x="618" y="280"/>
                </a:cubicBezTo>
                <a:cubicBezTo>
                  <a:pt x="618" y="177"/>
                  <a:pt x="545" y="104"/>
                  <a:pt x="441" y="104"/>
                </a:cubicBezTo>
                <a:close/>
                <a:moveTo>
                  <a:pt x="427" y="427"/>
                </a:moveTo>
                <a:lnTo>
                  <a:pt x="427" y="427"/>
                </a:lnTo>
                <a:lnTo>
                  <a:pt x="177" y="427"/>
                </a:lnTo>
                <a:cubicBezTo>
                  <a:pt x="74" y="427"/>
                  <a:pt x="29" y="354"/>
                  <a:pt x="29" y="310"/>
                </a:cubicBezTo>
                <a:cubicBezTo>
                  <a:pt x="29" y="266"/>
                  <a:pt x="88" y="207"/>
                  <a:pt x="147" y="192"/>
                </a:cubicBezTo>
                <a:cubicBezTo>
                  <a:pt x="147" y="118"/>
                  <a:pt x="206" y="45"/>
                  <a:pt x="294" y="45"/>
                </a:cubicBezTo>
                <a:cubicBezTo>
                  <a:pt x="353" y="45"/>
                  <a:pt x="398" y="74"/>
                  <a:pt x="412" y="133"/>
                </a:cubicBezTo>
                <a:cubicBezTo>
                  <a:pt x="515" y="133"/>
                  <a:pt x="589" y="192"/>
                  <a:pt x="589" y="280"/>
                </a:cubicBezTo>
                <a:cubicBezTo>
                  <a:pt x="589" y="354"/>
                  <a:pt x="530" y="427"/>
                  <a:pt x="427" y="4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Freeform 83"/>
          <p:cNvSpPr>
            <a:spLocks noChangeArrowheads="1"/>
          </p:cNvSpPr>
          <p:nvPr/>
        </p:nvSpPr>
        <p:spPr bwMode="auto">
          <a:xfrm>
            <a:off x="5100292" y="5134663"/>
            <a:ext cx="323525" cy="248422"/>
          </a:xfrm>
          <a:custGeom>
            <a:avLst/>
            <a:gdLst>
              <a:gd name="T0" fmla="*/ 158155 w 619"/>
              <a:gd name="T1" fmla="*/ 37190 h 472"/>
              <a:gd name="T2" fmla="*/ 158155 w 619"/>
              <a:gd name="T3" fmla="*/ 37190 h 472"/>
              <a:gd name="T4" fmla="*/ 105437 w 619"/>
              <a:gd name="T5" fmla="*/ 0 h 472"/>
              <a:gd name="T6" fmla="*/ 42318 w 619"/>
              <a:gd name="T7" fmla="*/ 58492 h 472"/>
              <a:gd name="T8" fmla="*/ 0 w 619"/>
              <a:gd name="T9" fmla="*/ 116985 h 472"/>
              <a:gd name="T10" fmla="*/ 52718 w 619"/>
              <a:gd name="T11" fmla="*/ 170061 h 472"/>
              <a:gd name="T12" fmla="*/ 153134 w 619"/>
              <a:gd name="T13" fmla="*/ 170061 h 472"/>
              <a:gd name="T14" fmla="*/ 221632 w 619"/>
              <a:gd name="T15" fmla="*/ 106153 h 472"/>
              <a:gd name="T16" fmla="*/ 158155 w 619"/>
              <a:gd name="T17" fmla="*/ 37190 h 472"/>
              <a:gd name="T18" fmla="*/ 153134 w 619"/>
              <a:gd name="T19" fmla="*/ 159590 h 472"/>
              <a:gd name="T20" fmla="*/ 153134 w 619"/>
              <a:gd name="T21" fmla="*/ 159590 h 472"/>
              <a:gd name="T22" fmla="*/ 52718 w 619"/>
              <a:gd name="T23" fmla="*/ 159590 h 472"/>
              <a:gd name="T24" fmla="*/ 10400 w 619"/>
              <a:gd name="T25" fmla="*/ 116985 h 472"/>
              <a:gd name="T26" fmla="*/ 52718 w 619"/>
              <a:gd name="T27" fmla="*/ 74379 h 472"/>
              <a:gd name="T28" fmla="*/ 105437 w 619"/>
              <a:gd name="T29" fmla="*/ 15887 h 472"/>
              <a:gd name="T30" fmla="*/ 147755 w 619"/>
              <a:gd name="T31" fmla="*/ 53076 h 472"/>
              <a:gd name="T32" fmla="*/ 211232 w 619"/>
              <a:gd name="T33" fmla="*/ 101098 h 472"/>
              <a:gd name="T34" fmla="*/ 153134 w 619"/>
              <a:gd name="T35" fmla="*/ 159590 h 47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19" h="472">
                <a:moveTo>
                  <a:pt x="441" y="103"/>
                </a:moveTo>
                <a:lnTo>
                  <a:pt x="441" y="103"/>
                </a:lnTo>
                <a:cubicBezTo>
                  <a:pt x="412" y="44"/>
                  <a:pt x="353" y="0"/>
                  <a:pt x="294" y="0"/>
                </a:cubicBezTo>
                <a:cubicBezTo>
                  <a:pt x="191" y="0"/>
                  <a:pt x="118" y="74"/>
                  <a:pt x="118" y="162"/>
                </a:cubicBezTo>
                <a:cubicBezTo>
                  <a:pt x="44" y="192"/>
                  <a:pt x="0" y="251"/>
                  <a:pt x="0" y="324"/>
                </a:cubicBezTo>
                <a:cubicBezTo>
                  <a:pt x="0" y="398"/>
                  <a:pt x="59" y="471"/>
                  <a:pt x="147" y="471"/>
                </a:cubicBezTo>
                <a:lnTo>
                  <a:pt x="427" y="471"/>
                </a:lnTo>
                <a:cubicBezTo>
                  <a:pt x="530" y="471"/>
                  <a:pt x="618" y="398"/>
                  <a:pt x="618" y="294"/>
                </a:cubicBezTo>
                <a:cubicBezTo>
                  <a:pt x="618" y="192"/>
                  <a:pt x="545" y="103"/>
                  <a:pt x="441" y="103"/>
                </a:cubicBezTo>
                <a:close/>
                <a:moveTo>
                  <a:pt x="427" y="442"/>
                </a:moveTo>
                <a:lnTo>
                  <a:pt x="427" y="442"/>
                </a:lnTo>
                <a:lnTo>
                  <a:pt x="147" y="442"/>
                </a:lnTo>
                <a:cubicBezTo>
                  <a:pt x="147" y="442"/>
                  <a:pt x="29" y="427"/>
                  <a:pt x="29" y="324"/>
                </a:cubicBezTo>
                <a:cubicBezTo>
                  <a:pt x="29" y="265"/>
                  <a:pt x="88" y="206"/>
                  <a:pt x="147" y="206"/>
                </a:cubicBezTo>
                <a:cubicBezTo>
                  <a:pt x="147" y="118"/>
                  <a:pt x="206" y="44"/>
                  <a:pt x="294" y="44"/>
                </a:cubicBezTo>
                <a:cubicBezTo>
                  <a:pt x="353" y="44"/>
                  <a:pt x="398" y="89"/>
                  <a:pt x="412" y="147"/>
                </a:cubicBezTo>
                <a:cubicBezTo>
                  <a:pt x="515" y="133"/>
                  <a:pt x="574" y="221"/>
                  <a:pt x="589" y="280"/>
                </a:cubicBezTo>
                <a:cubicBezTo>
                  <a:pt x="589" y="368"/>
                  <a:pt x="500" y="442"/>
                  <a:pt x="427" y="44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" name="Freeform 84"/>
          <p:cNvSpPr>
            <a:spLocks noChangeArrowheads="1"/>
          </p:cNvSpPr>
          <p:nvPr/>
        </p:nvSpPr>
        <p:spPr bwMode="auto">
          <a:xfrm>
            <a:off x="4561083" y="5105777"/>
            <a:ext cx="310045" cy="310046"/>
          </a:xfrm>
          <a:custGeom>
            <a:avLst/>
            <a:gdLst>
              <a:gd name="T0" fmla="*/ 10817 w 590"/>
              <a:gd name="T1" fmla="*/ 0 h 590"/>
              <a:gd name="T2" fmla="*/ 10817 w 590"/>
              <a:gd name="T3" fmla="*/ 0 h 590"/>
              <a:gd name="T4" fmla="*/ 0 w 590"/>
              <a:gd name="T5" fmla="*/ 10815 h 590"/>
              <a:gd name="T6" fmla="*/ 0 w 590"/>
              <a:gd name="T7" fmla="*/ 206929 h 590"/>
              <a:gd name="T8" fmla="*/ 10817 w 590"/>
              <a:gd name="T9" fmla="*/ 212336 h 590"/>
              <a:gd name="T10" fmla="*/ 16226 w 590"/>
              <a:gd name="T11" fmla="*/ 206929 h 590"/>
              <a:gd name="T12" fmla="*/ 16226 w 590"/>
              <a:gd name="T13" fmla="*/ 10815 h 590"/>
              <a:gd name="T14" fmla="*/ 10817 w 590"/>
              <a:gd name="T15" fmla="*/ 0 h 590"/>
              <a:gd name="T16" fmla="*/ 201924 w 590"/>
              <a:gd name="T17" fmla="*/ 15862 h 590"/>
              <a:gd name="T18" fmla="*/ 201924 w 590"/>
              <a:gd name="T19" fmla="*/ 15862 h 590"/>
              <a:gd name="T20" fmla="*/ 42548 w 590"/>
              <a:gd name="T21" fmla="*/ 0 h 590"/>
              <a:gd name="T22" fmla="*/ 32091 w 590"/>
              <a:gd name="T23" fmla="*/ 15862 h 590"/>
              <a:gd name="T24" fmla="*/ 32091 w 590"/>
              <a:gd name="T25" fmla="*/ 95533 h 590"/>
              <a:gd name="T26" fmla="*/ 42548 w 590"/>
              <a:gd name="T27" fmla="*/ 106349 h 590"/>
              <a:gd name="T28" fmla="*/ 201924 w 590"/>
              <a:gd name="T29" fmla="*/ 95533 h 590"/>
              <a:gd name="T30" fmla="*/ 212380 w 590"/>
              <a:gd name="T31" fmla="*/ 79671 h 590"/>
              <a:gd name="T32" fmla="*/ 212380 w 590"/>
              <a:gd name="T33" fmla="*/ 32085 h 590"/>
              <a:gd name="T34" fmla="*/ 201924 w 590"/>
              <a:gd name="T35" fmla="*/ 15862 h 590"/>
              <a:gd name="T36" fmla="*/ 100962 w 590"/>
              <a:gd name="T37" fmla="*/ 90486 h 590"/>
              <a:gd name="T38" fmla="*/ 100962 w 590"/>
              <a:gd name="T39" fmla="*/ 90486 h 590"/>
              <a:gd name="T40" fmla="*/ 53366 w 590"/>
              <a:gd name="T41" fmla="*/ 95533 h 590"/>
              <a:gd name="T42" fmla="*/ 42548 w 590"/>
              <a:gd name="T43" fmla="*/ 85079 h 590"/>
              <a:gd name="T44" fmla="*/ 42548 w 590"/>
              <a:gd name="T45" fmla="*/ 21270 h 590"/>
              <a:gd name="T46" fmla="*/ 53366 w 590"/>
              <a:gd name="T47" fmla="*/ 15862 h 590"/>
              <a:gd name="T48" fmla="*/ 100962 w 590"/>
              <a:gd name="T49" fmla="*/ 21270 h 590"/>
              <a:gd name="T50" fmla="*/ 100962 w 590"/>
              <a:gd name="T51" fmla="*/ 90486 h 590"/>
              <a:gd name="T52" fmla="*/ 159375 w 590"/>
              <a:gd name="T53" fmla="*/ 85079 h 590"/>
              <a:gd name="T54" fmla="*/ 159375 w 590"/>
              <a:gd name="T55" fmla="*/ 85079 h 590"/>
              <a:gd name="T56" fmla="*/ 116827 w 590"/>
              <a:gd name="T57" fmla="*/ 85079 h 590"/>
              <a:gd name="T58" fmla="*/ 116827 w 590"/>
              <a:gd name="T59" fmla="*/ 21270 h 590"/>
              <a:gd name="T60" fmla="*/ 159375 w 590"/>
              <a:gd name="T61" fmla="*/ 26677 h 590"/>
              <a:gd name="T62" fmla="*/ 159375 w 590"/>
              <a:gd name="T63" fmla="*/ 85079 h 590"/>
              <a:gd name="T64" fmla="*/ 201924 w 590"/>
              <a:gd name="T65" fmla="*/ 74264 h 590"/>
              <a:gd name="T66" fmla="*/ 201924 w 590"/>
              <a:gd name="T67" fmla="*/ 74264 h 590"/>
              <a:gd name="T68" fmla="*/ 191106 w 590"/>
              <a:gd name="T69" fmla="*/ 79671 h 590"/>
              <a:gd name="T70" fmla="*/ 169832 w 590"/>
              <a:gd name="T71" fmla="*/ 79671 h 590"/>
              <a:gd name="T72" fmla="*/ 169832 w 590"/>
              <a:gd name="T73" fmla="*/ 26677 h 590"/>
              <a:gd name="T74" fmla="*/ 191106 w 590"/>
              <a:gd name="T75" fmla="*/ 32085 h 590"/>
              <a:gd name="T76" fmla="*/ 201924 w 590"/>
              <a:gd name="T77" fmla="*/ 37132 h 590"/>
              <a:gd name="T78" fmla="*/ 201924 w 590"/>
              <a:gd name="T79" fmla="*/ 74264 h 59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90" h="590">
                <a:moveTo>
                  <a:pt x="30" y="0"/>
                </a:moveTo>
                <a:lnTo>
                  <a:pt x="30" y="0"/>
                </a:lnTo>
                <a:cubicBezTo>
                  <a:pt x="15" y="0"/>
                  <a:pt x="0" y="15"/>
                  <a:pt x="0" y="30"/>
                </a:cubicBezTo>
                <a:cubicBezTo>
                  <a:pt x="0" y="574"/>
                  <a:pt x="0" y="574"/>
                  <a:pt x="0" y="574"/>
                </a:cubicBezTo>
                <a:cubicBezTo>
                  <a:pt x="0" y="589"/>
                  <a:pt x="15" y="589"/>
                  <a:pt x="30" y="589"/>
                </a:cubicBezTo>
                <a:cubicBezTo>
                  <a:pt x="30" y="589"/>
                  <a:pt x="45" y="589"/>
                  <a:pt x="45" y="57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15"/>
                  <a:pt x="30" y="0"/>
                  <a:pt x="30" y="0"/>
                </a:cubicBezTo>
                <a:close/>
                <a:moveTo>
                  <a:pt x="560" y="44"/>
                </a:moveTo>
                <a:lnTo>
                  <a:pt x="560" y="44"/>
                </a:lnTo>
                <a:cubicBezTo>
                  <a:pt x="118" y="0"/>
                  <a:pt x="118" y="0"/>
                  <a:pt x="118" y="0"/>
                </a:cubicBezTo>
                <a:cubicBezTo>
                  <a:pt x="103" y="0"/>
                  <a:pt x="89" y="30"/>
                  <a:pt x="89" y="44"/>
                </a:cubicBezTo>
                <a:cubicBezTo>
                  <a:pt x="89" y="265"/>
                  <a:pt x="89" y="265"/>
                  <a:pt x="89" y="265"/>
                </a:cubicBezTo>
                <a:cubicBezTo>
                  <a:pt x="89" y="280"/>
                  <a:pt x="103" y="295"/>
                  <a:pt x="118" y="295"/>
                </a:cubicBezTo>
                <a:cubicBezTo>
                  <a:pt x="560" y="265"/>
                  <a:pt x="560" y="265"/>
                  <a:pt x="560" y="265"/>
                </a:cubicBezTo>
                <a:cubicBezTo>
                  <a:pt x="574" y="265"/>
                  <a:pt x="589" y="236"/>
                  <a:pt x="589" y="221"/>
                </a:cubicBezTo>
                <a:cubicBezTo>
                  <a:pt x="589" y="89"/>
                  <a:pt x="589" y="89"/>
                  <a:pt x="589" y="89"/>
                </a:cubicBezTo>
                <a:cubicBezTo>
                  <a:pt x="589" y="59"/>
                  <a:pt x="574" y="44"/>
                  <a:pt x="560" y="44"/>
                </a:cubicBezTo>
                <a:close/>
                <a:moveTo>
                  <a:pt x="280" y="251"/>
                </a:moveTo>
                <a:lnTo>
                  <a:pt x="280" y="251"/>
                </a:lnTo>
                <a:cubicBezTo>
                  <a:pt x="148" y="265"/>
                  <a:pt x="148" y="265"/>
                  <a:pt x="148" y="265"/>
                </a:cubicBezTo>
                <a:cubicBezTo>
                  <a:pt x="118" y="265"/>
                  <a:pt x="118" y="251"/>
                  <a:pt x="118" y="236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44"/>
                  <a:pt x="118" y="44"/>
                  <a:pt x="148" y="44"/>
                </a:cubicBezTo>
                <a:cubicBezTo>
                  <a:pt x="280" y="59"/>
                  <a:pt x="280" y="59"/>
                  <a:pt x="280" y="59"/>
                </a:cubicBezTo>
                <a:lnTo>
                  <a:pt x="280" y="251"/>
                </a:lnTo>
                <a:close/>
                <a:moveTo>
                  <a:pt x="442" y="236"/>
                </a:moveTo>
                <a:lnTo>
                  <a:pt x="442" y="236"/>
                </a:lnTo>
                <a:cubicBezTo>
                  <a:pt x="324" y="236"/>
                  <a:pt x="324" y="236"/>
                  <a:pt x="324" y="23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442" y="74"/>
                  <a:pt x="442" y="74"/>
                  <a:pt x="442" y="74"/>
                </a:cubicBezTo>
                <a:lnTo>
                  <a:pt x="442" y="236"/>
                </a:lnTo>
                <a:close/>
                <a:moveTo>
                  <a:pt x="560" y="206"/>
                </a:moveTo>
                <a:lnTo>
                  <a:pt x="560" y="206"/>
                </a:lnTo>
                <a:cubicBezTo>
                  <a:pt x="560" y="221"/>
                  <a:pt x="560" y="221"/>
                  <a:pt x="530" y="221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471" y="74"/>
                  <a:pt x="471" y="74"/>
                  <a:pt x="471" y="74"/>
                </a:cubicBezTo>
                <a:cubicBezTo>
                  <a:pt x="530" y="89"/>
                  <a:pt x="530" y="89"/>
                  <a:pt x="530" y="89"/>
                </a:cubicBezTo>
                <a:cubicBezTo>
                  <a:pt x="560" y="89"/>
                  <a:pt x="560" y="89"/>
                  <a:pt x="560" y="103"/>
                </a:cubicBezTo>
                <a:lnTo>
                  <a:pt x="560" y="20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Freeform 85"/>
          <p:cNvSpPr>
            <a:spLocks noChangeArrowheads="1"/>
          </p:cNvSpPr>
          <p:nvPr/>
        </p:nvSpPr>
        <p:spPr bwMode="auto">
          <a:xfrm>
            <a:off x="4037280" y="5098074"/>
            <a:ext cx="292714" cy="333154"/>
          </a:xfrm>
          <a:custGeom>
            <a:avLst/>
            <a:gdLst>
              <a:gd name="T0" fmla="*/ 168627 w 561"/>
              <a:gd name="T1" fmla="*/ 0 h 635"/>
              <a:gd name="T2" fmla="*/ 168627 w 561"/>
              <a:gd name="T3" fmla="*/ 0 h 635"/>
              <a:gd name="T4" fmla="*/ 31864 w 561"/>
              <a:gd name="T5" fmla="*/ 0 h 635"/>
              <a:gd name="T6" fmla="*/ 0 w 561"/>
              <a:gd name="T7" fmla="*/ 26634 h 635"/>
              <a:gd name="T8" fmla="*/ 0 w 561"/>
              <a:gd name="T9" fmla="*/ 228190 h 635"/>
              <a:gd name="T10" fmla="*/ 15753 w 561"/>
              <a:gd name="T11" fmla="*/ 228190 h 635"/>
              <a:gd name="T12" fmla="*/ 42246 w 561"/>
              <a:gd name="T13" fmla="*/ 206955 h 635"/>
              <a:gd name="T14" fmla="*/ 74110 w 561"/>
              <a:gd name="T15" fmla="*/ 228190 h 635"/>
              <a:gd name="T16" fmla="*/ 100245 w 561"/>
              <a:gd name="T17" fmla="*/ 206955 h 635"/>
              <a:gd name="T18" fmla="*/ 126739 w 561"/>
              <a:gd name="T19" fmla="*/ 228190 h 635"/>
              <a:gd name="T20" fmla="*/ 158245 w 561"/>
              <a:gd name="T21" fmla="*/ 206955 h 635"/>
              <a:gd name="T22" fmla="*/ 184738 w 561"/>
              <a:gd name="T23" fmla="*/ 228190 h 635"/>
              <a:gd name="T24" fmla="*/ 200491 w 561"/>
              <a:gd name="T25" fmla="*/ 228190 h 635"/>
              <a:gd name="T26" fmla="*/ 200491 w 561"/>
              <a:gd name="T27" fmla="*/ 26634 h 635"/>
              <a:gd name="T28" fmla="*/ 168627 w 561"/>
              <a:gd name="T29" fmla="*/ 0 h 635"/>
              <a:gd name="T30" fmla="*/ 184738 w 561"/>
              <a:gd name="T31" fmla="*/ 211994 h 635"/>
              <a:gd name="T32" fmla="*/ 184738 w 561"/>
              <a:gd name="T33" fmla="*/ 211994 h 635"/>
              <a:gd name="T34" fmla="*/ 158245 w 561"/>
              <a:gd name="T35" fmla="*/ 190758 h 635"/>
              <a:gd name="T36" fmla="*/ 126739 w 561"/>
              <a:gd name="T37" fmla="*/ 211994 h 635"/>
              <a:gd name="T38" fmla="*/ 100245 w 561"/>
              <a:gd name="T39" fmla="*/ 190758 h 635"/>
              <a:gd name="T40" fmla="*/ 74110 w 561"/>
              <a:gd name="T41" fmla="*/ 211994 h 635"/>
              <a:gd name="T42" fmla="*/ 42246 w 561"/>
              <a:gd name="T43" fmla="*/ 190758 h 635"/>
              <a:gd name="T44" fmla="*/ 15753 w 561"/>
              <a:gd name="T45" fmla="*/ 211994 h 635"/>
              <a:gd name="T46" fmla="*/ 15753 w 561"/>
              <a:gd name="T47" fmla="*/ 26634 h 635"/>
              <a:gd name="T48" fmla="*/ 31864 w 561"/>
              <a:gd name="T49" fmla="*/ 16196 h 635"/>
              <a:gd name="T50" fmla="*/ 168627 w 561"/>
              <a:gd name="T51" fmla="*/ 16196 h 635"/>
              <a:gd name="T52" fmla="*/ 184738 w 561"/>
              <a:gd name="T53" fmla="*/ 26634 h 635"/>
              <a:gd name="T54" fmla="*/ 184738 w 561"/>
              <a:gd name="T55" fmla="*/ 211994 h 635"/>
              <a:gd name="T56" fmla="*/ 147504 w 561"/>
              <a:gd name="T57" fmla="*/ 127412 h 635"/>
              <a:gd name="T58" fmla="*/ 147504 w 561"/>
              <a:gd name="T59" fmla="*/ 127412 h 635"/>
              <a:gd name="T60" fmla="*/ 52987 w 561"/>
              <a:gd name="T61" fmla="*/ 127412 h 635"/>
              <a:gd name="T62" fmla="*/ 42246 w 561"/>
              <a:gd name="T63" fmla="*/ 132451 h 635"/>
              <a:gd name="T64" fmla="*/ 52987 w 561"/>
              <a:gd name="T65" fmla="*/ 143249 h 635"/>
              <a:gd name="T66" fmla="*/ 147504 w 561"/>
              <a:gd name="T67" fmla="*/ 143249 h 635"/>
              <a:gd name="T68" fmla="*/ 158245 w 561"/>
              <a:gd name="T69" fmla="*/ 132451 h 635"/>
              <a:gd name="T70" fmla="*/ 147504 w 561"/>
              <a:gd name="T71" fmla="*/ 127412 h 635"/>
              <a:gd name="T72" fmla="*/ 147504 w 561"/>
              <a:gd name="T73" fmla="*/ 84941 h 635"/>
              <a:gd name="T74" fmla="*/ 147504 w 561"/>
              <a:gd name="T75" fmla="*/ 84941 h 635"/>
              <a:gd name="T76" fmla="*/ 52987 w 561"/>
              <a:gd name="T77" fmla="*/ 84941 h 635"/>
              <a:gd name="T78" fmla="*/ 42246 w 561"/>
              <a:gd name="T79" fmla="*/ 90340 h 635"/>
              <a:gd name="T80" fmla="*/ 52987 w 561"/>
              <a:gd name="T81" fmla="*/ 100778 h 635"/>
              <a:gd name="T82" fmla="*/ 147504 w 561"/>
              <a:gd name="T83" fmla="*/ 100778 h 635"/>
              <a:gd name="T84" fmla="*/ 158245 w 561"/>
              <a:gd name="T85" fmla="*/ 90340 h 635"/>
              <a:gd name="T86" fmla="*/ 147504 w 561"/>
              <a:gd name="T87" fmla="*/ 84941 h 635"/>
              <a:gd name="T88" fmla="*/ 147504 w 561"/>
              <a:gd name="T89" fmla="*/ 42471 h 635"/>
              <a:gd name="T90" fmla="*/ 147504 w 561"/>
              <a:gd name="T91" fmla="*/ 42471 h 635"/>
              <a:gd name="T92" fmla="*/ 52987 w 561"/>
              <a:gd name="T93" fmla="*/ 42471 h 635"/>
              <a:gd name="T94" fmla="*/ 42246 w 561"/>
              <a:gd name="T95" fmla="*/ 47870 h 635"/>
              <a:gd name="T96" fmla="*/ 52987 w 561"/>
              <a:gd name="T97" fmla="*/ 58667 h 635"/>
              <a:gd name="T98" fmla="*/ 147504 w 561"/>
              <a:gd name="T99" fmla="*/ 58667 h 635"/>
              <a:gd name="T100" fmla="*/ 158245 w 561"/>
              <a:gd name="T101" fmla="*/ 47870 h 635"/>
              <a:gd name="T102" fmla="*/ 147504 w 561"/>
              <a:gd name="T103" fmla="*/ 42471 h 63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61" h="635">
                <a:moveTo>
                  <a:pt x="471" y="0"/>
                </a:moveTo>
                <a:lnTo>
                  <a:pt x="471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634"/>
                  <a:pt x="0" y="634"/>
                  <a:pt x="0" y="634"/>
                </a:cubicBezTo>
                <a:cubicBezTo>
                  <a:pt x="44" y="634"/>
                  <a:pt x="44" y="634"/>
                  <a:pt x="44" y="634"/>
                </a:cubicBezTo>
                <a:cubicBezTo>
                  <a:pt x="118" y="575"/>
                  <a:pt x="118" y="575"/>
                  <a:pt x="118" y="575"/>
                </a:cubicBezTo>
                <a:cubicBezTo>
                  <a:pt x="207" y="634"/>
                  <a:pt x="207" y="634"/>
                  <a:pt x="207" y="634"/>
                </a:cubicBezTo>
                <a:cubicBezTo>
                  <a:pt x="280" y="575"/>
                  <a:pt x="280" y="575"/>
                  <a:pt x="280" y="575"/>
                </a:cubicBezTo>
                <a:cubicBezTo>
                  <a:pt x="354" y="634"/>
                  <a:pt x="354" y="634"/>
                  <a:pt x="354" y="634"/>
                </a:cubicBezTo>
                <a:cubicBezTo>
                  <a:pt x="442" y="575"/>
                  <a:pt x="442" y="575"/>
                  <a:pt x="442" y="575"/>
                </a:cubicBezTo>
                <a:cubicBezTo>
                  <a:pt x="516" y="634"/>
                  <a:pt x="516" y="634"/>
                  <a:pt x="516" y="634"/>
                </a:cubicBezTo>
                <a:cubicBezTo>
                  <a:pt x="560" y="634"/>
                  <a:pt x="560" y="634"/>
                  <a:pt x="560" y="634"/>
                </a:cubicBezTo>
                <a:cubicBezTo>
                  <a:pt x="560" y="74"/>
                  <a:pt x="560" y="74"/>
                  <a:pt x="560" y="74"/>
                </a:cubicBezTo>
                <a:cubicBezTo>
                  <a:pt x="560" y="30"/>
                  <a:pt x="516" y="0"/>
                  <a:pt x="471" y="0"/>
                </a:cubicBezTo>
                <a:close/>
                <a:moveTo>
                  <a:pt x="516" y="589"/>
                </a:moveTo>
                <a:lnTo>
                  <a:pt x="516" y="589"/>
                </a:lnTo>
                <a:cubicBezTo>
                  <a:pt x="442" y="530"/>
                  <a:pt x="442" y="530"/>
                  <a:pt x="442" y="530"/>
                </a:cubicBezTo>
                <a:cubicBezTo>
                  <a:pt x="354" y="589"/>
                  <a:pt x="354" y="589"/>
                  <a:pt x="354" y="589"/>
                </a:cubicBezTo>
                <a:cubicBezTo>
                  <a:pt x="280" y="530"/>
                  <a:pt x="280" y="530"/>
                  <a:pt x="280" y="530"/>
                </a:cubicBezTo>
                <a:cubicBezTo>
                  <a:pt x="207" y="589"/>
                  <a:pt x="207" y="589"/>
                  <a:pt x="207" y="589"/>
                </a:cubicBezTo>
                <a:cubicBezTo>
                  <a:pt x="118" y="530"/>
                  <a:pt x="118" y="530"/>
                  <a:pt x="118" y="530"/>
                </a:cubicBezTo>
                <a:cubicBezTo>
                  <a:pt x="44" y="589"/>
                  <a:pt x="44" y="589"/>
                  <a:pt x="44" y="589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5"/>
                  <a:pt x="89" y="45"/>
                </a:cubicBezTo>
                <a:cubicBezTo>
                  <a:pt x="471" y="45"/>
                  <a:pt x="471" y="45"/>
                  <a:pt x="471" y="45"/>
                </a:cubicBezTo>
                <a:cubicBezTo>
                  <a:pt x="501" y="45"/>
                  <a:pt x="516" y="59"/>
                  <a:pt x="516" y="74"/>
                </a:cubicBezTo>
                <a:lnTo>
                  <a:pt x="516" y="589"/>
                </a:lnTo>
                <a:close/>
                <a:moveTo>
                  <a:pt x="412" y="354"/>
                </a:moveTo>
                <a:lnTo>
                  <a:pt x="412" y="354"/>
                </a:lnTo>
                <a:cubicBezTo>
                  <a:pt x="148" y="354"/>
                  <a:pt x="148" y="354"/>
                  <a:pt x="148" y="354"/>
                </a:cubicBezTo>
                <a:cubicBezTo>
                  <a:pt x="133" y="354"/>
                  <a:pt x="118" y="368"/>
                  <a:pt x="118" y="368"/>
                </a:cubicBezTo>
                <a:cubicBezTo>
                  <a:pt x="118" y="383"/>
                  <a:pt x="133" y="398"/>
                  <a:pt x="148" y="398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27" y="398"/>
                  <a:pt x="442" y="383"/>
                  <a:pt x="442" y="368"/>
                </a:cubicBezTo>
                <a:cubicBezTo>
                  <a:pt x="442" y="368"/>
                  <a:pt x="427" y="354"/>
                  <a:pt x="412" y="354"/>
                </a:cubicBezTo>
                <a:close/>
                <a:moveTo>
                  <a:pt x="412" y="236"/>
                </a:moveTo>
                <a:lnTo>
                  <a:pt x="412" y="236"/>
                </a:lnTo>
                <a:cubicBezTo>
                  <a:pt x="148" y="236"/>
                  <a:pt x="148" y="236"/>
                  <a:pt x="148" y="236"/>
                </a:cubicBezTo>
                <a:cubicBezTo>
                  <a:pt x="133" y="236"/>
                  <a:pt x="118" y="251"/>
                  <a:pt x="118" y="251"/>
                </a:cubicBezTo>
                <a:cubicBezTo>
                  <a:pt x="118" y="266"/>
                  <a:pt x="133" y="280"/>
                  <a:pt x="148" y="280"/>
                </a:cubicBezTo>
                <a:cubicBezTo>
                  <a:pt x="412" y="280"/>
                  <a:pt x="412" y="280"/>
                  <a:pt x="412" y="280"/>
                </a:cubicBezTo>
                <a:cubicBezTo>
                  <a:pt x="427" y="280"/>
                  <a:pt x="442" y="266"/>
                  <a:pt x="442" y="251"/>
                </a:cubicBezTo>
                <a:cubicBezTo>
                  <a:pt x="442" y="251"/>
                  <a:pt x="427" y="236"/>
                  <a:pt x="412" y="236"/>
                </a:cubicBezTo>
                <a:close/>
                <a:moveTo>
                  <a:pt x="412" y="118"/>
                </a:moveTo>
                <a:lnTo>
                  <a:pt x="412" y="118"/>
                </a:lnTo>
                <a:cubicBezTo>
                  <a:pt x="148" y="118"/>
                  <a:pt x="148" y="118"/>
                  <a:pt x="148" y="118"/>
                </a:cubicBezTo>
                <a:cubicBezTo>
                  <a:pt x="133" y="118"/>
                  <a:pt x="118" y="133"/>
                  <a:pt x="118" y="133"/>
                </a:cubicBezTo>
                <a:cubicBezTo>
                  <a:pt x="118" y="148"/>
                  <a:pt x="133" y="163"/>
                  <a:pt x="148" y="163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427" y="163"/>
                  <a:pt x="442" y="148"/>
                  <a:pt x="442" y="133"/>
                </a:cubicBezTo>
                <a:cubicBezTo>
                  <a:pt x="442" y="133"/>
                  <a:pt x="427" y="118"/>
                  <a:pt x="412" y="11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Freeform 86"/>
          <p:cNvSpPr>
            <a:spLocks noChangeArrowheads="1"/>
          </p:cNvSpPr>
          <p:nvPr/>
        </p:nvSpPr>
        <p:spPr bwMode="auto">
          <a:xfrm>
            <a:off x="3478812" y="5098074"/>
            <a:ext cx="333154" cy="333154"/>
          </a:xfrm>
          <a:custGeom>
            <a:avLst/>
            <a:gdLst>
              <a:gd name="T0" fmla="*/ 138096 w 634"/>
              <a:gd name="T1" fmla="*/ 47870 h 635"/>
              <a:gd name="T2" fmla="*/ 138096 w 634"/>
              <a:gd name="T3" fmla="*/ 47870 h 635"/>
              <a:gd name="T4" fmla="*/ 138096 w 634"/>
              <a:gd name="T5" fmla="*/ 90340 h 635"/>
              <a:gd name="T6" fmla="*/ 180642 w 634"/>
              <a:gd name="T7" fmla="*/ 90340 h 635"/>
              <a:gd name="T8" fmla="*/ 180642 w 634"/>
              <a:gd name="T9" fmla="*/ 47870 h 635"/>
              <a:gd name="T10" fmla="*/ 138096 w 634"/>
              <a:gd name="T11" fmla="*/ 47870 h 635"/>
              <a:gd name="T12" fmla="*/ 169825 w 634"/>
              <a:gd name="T13" fmla="*/ 79543 h 635"/>
              <a:gd name="T14" fmla="*/ 169825 w 634"/>
              <a:gd name="T15" fmla="*/ 79543 h 635"/>
              <a:gd name="T16" fmla="*/ 148552 w 634"/>
              <a:gd name="T17" fmla="*/ 79543 h 635"/>
              <a:gd name="T18" fmla="*/ 148552 w 634"/>
              <a:gd name="T19" fmla="*/ 58667 h 635"/>
              <a:gd name="T20" fmla="*/ 169825 w 634"/>
              <a:gd name="T21" fmla="*/ 58667 h 635"/>
              <a:gd name="T22" fmla="*/ 169825 w 634"/>
              <a:gd name="T23" fmla="*/ 79543 h 635"/>
              <a:gd name="T24" fmla="*/ 212372 w 634"/>
              <a:gd name="T25" fmla="*/ 0 h 635"/>
              <a:gd name="T26" fmla="*/ 212372 w 634"/>
              <a:gd name="T27" fmla="*/ 0 h 635"/>
              <a:gd name="T28" fmla="*/ 122231 w 634"/>
              <a:gd name="T29" fmla="*/ 0 h 635"/>
              <a:gd name="T30" fmla="*/ 106366 w 634"/>
              <a:gd name="T31" fmla="*/ 10798 h 635"/>
              <a:gd name="T32" fmla="*/ 10817 w 634"/>
              <a:gd name="T33" fmla="*/ 106177 h 635"/>
              <a:gd name="T34" fmla="*/ 10817 w 634"/>
              <a:gd name="T35" fmla="*/ 143249 h 635"/>
              <a:gd name="T36" fmla="*/ 85093 w 634"/>
              <a:gd name="T37" fmla="*/ 217392 h 635"/>
              <a:gd name="T38" fmla="*/ 122231 w 634"/>
              <a:gd name="T39" fmla="*/ 217392 h 635"/>
              <a:gd name="T40" fmla="*/ 217780 w 634"/>
              <a:gd name="T41" fmla="*/ 122013 h 635"/>
              <a:gd name="T42" fmla="*/ 228236 w 634"/>
              <a:gd name="T43" fmla="*/ 106177 h 635"/>
              <a:gd name="T44" fmla="*/ 228236 w 634"/>
              <a:gd name="T45" fmla="*/ 16196 h 635"/>
              <a:gd name="T46" fmla="*/ 212372 w 634"/>
              <a:gd name="T47" fmla="*/ 0 h 635"/>
              <a:gd name="T48" fmla="*/ 116822 w 634"/>
              <a:gd name="T49" fmla="*/ 206955 h 635"/>
              <a:gd name="T50" fmla="*/ 116822 w 634"/>
              <a:gd name="T51" fmla="*/ 206955 h 635"/>
              <a:gd name="T52" fmla="*/ 95549 w 634"/>
              <a:gd name="T53" fmla="*/ 206955 h 635"/>
              <a:gd name="T54" fmla="*/ 21273 w 634"/>
              <a:gd name="T55" fmla="*/ 132451 h 635"/>
              <a:gd name="T56" fmla="*/ 21273 w 634"/>
              <a:gd name="T57" fmla="*/ 116974 h 635"/>
              <a:gd name="T58" fmla="*/ 32090 w 634"/>
              <a:gd name="T59" fmla="*/ 106177 h 635"/>
              <a:gd name="T60" fmla="*/ 122231 w 634"/>
              <a:gd name="T61" fmla="*/ 196157 h 635"/>
              <a:gd name="T62" fmla="*/ 116822 w 634"/>
              <a:gd name="T63" fmla="*/ 206955 h 635"/>
              <a:gd name="T64" fmla="*/ 212372 w 634"/>
              <a:gd name="T65" fmla="*/ 100778 h 635"/>
              <a:gd name="T66" fmla="*/ 212372 w 634"/>
              <a:gd name="T67" fmla="*/ 100778 h 635"/>
              <a:gd name="T68" fmla="*/ 207324 w 634"/>
              <a:gd name="T69" fmla="*/ 116974 h 635"/>
              <a:gd name="T70" fmla="*/ 133048 w 634"/>
              <a:gd name="T71" fmla="*/ 185719 h 635"/>
              <a:gd name="T72" fmla="*/ 42546 w 634"/>
              <a:gd name="T73" fmla="*/ 95739 h 635"/>
              <a:gd name="T74" fmla="*/ 116822 w 634"/>
              <a:gd name="T75" fmla="*/ 21235 h 635"/>
              <a:gd name="T76" fmla="*/ 127639 w 634"/>
              <a:gd name="T77" fmla="*/ 16196 h 635"/>
              <a:gd name="T78" fmla="*/ 207324 w 634"/>
              <a:gd name="T79" fmla="*/ 16196 h 635"/>
              <a:gd name="T80" fmla="*/ 212372 w 634"/>
              <a:gd name="T81" fmla="*/ 21235 h 635"/>
              <a:gd name="T82" fmla="*/ 212372 w 634"/>
              <a:gd name="T83" fmla="*/ 100778 h 635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34" h="635">
                <a:moveTo>
                  <a:pt x="383" y="133"/>
                </a:moveTo>
                <a:lnTo>
                  <a:pt x="383" y="133"/>
                </a:lnTo>
                <a:cubicBezTo>
                  <a:pt x="354" y="163"/>
                  <a:pt x="354" y="207"/>
                  <a:pt x="383" y="251"/>
                </a:cubicBezTo>
                <a:cubicBezTo>
                  <a:pt x="428" y="280"/>
                  <a:pt x="471" y="280"/>
                  <a:pt x="501" y="251"/>
                </a:cubicBezTo>
                <a:cubicBezTo>
                  <a:pt x="530" y="207"/>
                  <a:pt x="530" y="163"/>
                  <a:pt x="501" y="133"/>
                </a:cubicBezTo>
                <a:cubicBezTo>
                  <a:pt x="471" y="104"/>
                  <a:pt x="428" y="104"/>
                  <a:pt x="383" y="133"/>
                </a:cubicBezTo>
                <a:close/>
                <a:moveTo>
                  <a:pt x="471" y="221"/>
                </a:moveTo>
                <a:lnTo>
                  <a:pt x="471" y="221"/>
                </a:lnTo>
                <a:cubicBezTo>
                  <a:pt x="457" y="236"/>
                  <a:pt x="428" y="236"/>
                  <a:pt x="412" y="221"/>
                </a:cubicBezTo>
                <a:cubicBezTo>
                  <a:pt x="398" y="207"/>
                  <a:pt x="398" y="177"/>
                  <a:pt x="412" y="163"/>
                </a:cubicBezTo>
                <a:cubicBezTo>
                  <a:pt x="428" y="148"/>
                  <a:pt x="457" y="148"/>
                  <a:pt x="471" y="163"/>
                </a:cubicBezTo>
                <a:cubicBezTo>
                  <a:pt x="486" y="177"/>
                  <a:pt x="486" y="207"/>
                  <a:pt x="471" y="221"/>
                </a:cubicBezTo>
                <a:close/>
                <a:moveTo>
                  <a:pt x="589" y="0"/>
                </a:moveTo>
                <a:lnTo>
                  <a:pt x="589" y="0"/>
                </a:lnTo>
                <a:cubicBezTo>
                  <a:pt x="339" y="0"/>
                  <a:pt x="339" y="0"/>
                  <a:pt x="339" y="0"/>
                </a:cubicBezTo>
                <a:cubicBezTo>
                  <a:pt x="310" y="0"/>
                  <a:pt x="310" y="15"/>
                  <a:pt x="295" y="30"/>
                </a:cubicBezTo>
                <a:cubicBezTo>
                  <a:pt x="30" y="295"/>
                  <a:pt x="30" y="295"/>
                  <a:pt x="30" y="295"/>
                </a:cubicBezTo>
                <a:cubicBezTo>
                  <a:pt x="0" y="325"/>
                  <a:pt x="0" y="368"/>
                  <a:pt x="30" y="398"/>
                </a:cubicBezTo>
                <a:cubicBezTo>
                  <a:pt x="236" y="604"/>
                  <a:pt x="236" y="604"/>
                  <a:pt x="236" y="604"/>
                </a:cubicBezTo>
                <a:cubicBezTo>
                  <a:pt x="265" y="634"/>
                  <a:pt x="310" y="634"/>
                  <a:pt x="339" y="604"/>
                </a:cubicBezTo>
                <a:cubicBezTo>
                  <a:pt x="604" y="339"/>
                  <a:pt x="604" y="339"/>
                  <a:pt x="604" y="339"/>
                </a:cubicBezTo>
                <a:cubicBezTo>
                  <a:pt x="619" y="325"/>
                  <a:pt x="633" y="325"/>
                  <a:pt x="633" y="295"/>
                </a:cubicBezTo>
                <a:cubicBezTo>
                  <a:pt x="633" y="45"/>
                  <a:pt x="633" y="45"/>
                  <a:pt x="633" y="45"/>
                </a:cubicBezTo>
                <a:cubicBezTo>
                  <a:pt x="633" y="15"/>
                  <a:pt x="619" y="0"/>
                  <a:pt x="589" y="0"/>
                </a:cubicBezTo>
                <a:close/>
                <a:moveTo>
                  <a:pt x="324" y="575"/>
                </a:moveTo>
                <a:lnTo>
                  <a:pt x="324" y="575"/>
                </a:lnTo>
                <a:cubicBezTo>
                  <a:pt x="295" y="589"/>
                  <a:pt x="280" y="589"/>
                  <a:pt x="265" y="575"/>
                </a:cubicBezTo>
                <a:cubicBezTo>
                  <a:pt x="59" y="368"/>
                  <a:pt x="59" y="368"/>
                  <a:pt x="59" y="368"/>
                </a:cubicBezTo>
                <a:cubicBezTo>
                  <a:pt x="45" y="354"/>
                  <a:pt x="45" y="339"/>
                  <a:pt x="59" y="325"/>
                </a:cubicBezTo>
                <a:cubicBezTo>
                  <a:pt x="89" y="295"/>
                  <a:pt x="89" y="295"/>
                  <a:pt x="89" y="295"/>
                </a:cubicBezTo>
                <a:cubicBezTo>
                  <a:pt x="339" y="545"/>
                  <a:pt x="339" y="545"/>
                  <a:pt x="339" y="545"/>
                </a:cubicBezTo>
                <a:lnTo>
                  <a:pt x="324" y="575"/>
                </a:lnTo>
                <a:close/>
                <a:moveTo>
                  <a:pt x="589" y="280"/>
                </a:moveTo>
                <a:lnTo>
                  <a:pt x="589" y="280"/>
                </a:lnTo>
                <a:cubicBezTo>
                  <a:pt x="589" y="295"/>
                  <a:pt x="589" y="310"/>
                  <a:pt x="575" y="325"/>
                </a:cubicBezTo>
                <a:cubicBezTo>
                  <a:pt x="369" y="516"/>
                  <a:pt x="369" y="516"/>
                  <a:pt x="369" y="516"/>
                </a:cubicBezTo>
                <a:cubicBezTo>
                  <a:pt x="118" y="266"/>
                  <a:pt x="118" y="266"/>
                  <a:pt x="118" y="26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4" y="45"/>
                  <a:pt x="339" y="45"/>
                  <a:pt x="354" y="45"/>
                </a:cubicBezTo>
                <a:cubicBezTo>
                  <a:pt x="575" y="45"/>
                  <a:pt x="575" y="45"/>
                  <a:pt x="575" y="45"/>
                </a:cubicBezTo>
                <a:cubicBezTo>
                  <a:pt x="589" y="45"/>
                  <a:pt x="589" y="45"/>
                  <a:pt x="589" y="59"/>
                </a:cubicBezTo>
                <a:lnTo>
                  <a:pt x="589" y="28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87"/>
          <p:cNvSpPr>
            <a:spLocks noChangeArrowheads="1"/>
          </p:cNvSpPr>
          <p:nvPr/>
        </p:nvSpPr>
        <p:spPr bwMode="auto">
          <a:xfrm>
            <a:off x="3003153" y="5098074"/>
            <a:ext cx="223387" cy="333154"/>
          </a:xfrm>
          <a:custGeom>
            <a:avLst/>
            <a:gdLst>
              <a:gd name="T0" fmla="*/ 147549 w 428"/>
              <a:gd name="T1" fmla="*/ 69105 h 635"/>
              <a:gd name="T2" fmla="*/ 147549 w 428"/>
              <a:gd name="T3" fmla="*/ 69105 h 635"/>
              <a:gd name="T4" fmla="*/ 84160 w 428"/>
              <a:gd name="T5" fmla="*/ 5399 h 635"/>
              <a:gd name="T6" fmla="*/ 63031 w 428"/>
              <a:gd name="T7" fmla="*/ 5399 h 635"/>
              <a:gd name="T8" fmla="*/ 0 w 428"/>
              <a:gd name="T9" fmla="*/ 69105 h 635"/>
              <a:gd name="T10" fmla="*/ 0 w 428"/>
              <a:gd name="T11" fmla="*/ 79543 h 635"/>
              <a:gd name="T12" fmla="*/ 0 w 428"/>
              <a:gd name="T13" fmla="*/ 79543 h 635"/>
              <a:gd name="T14" fmla="*/ 0 w 428"/>
              <a:gd name="T15" fmla="*/ 196157 h 635"/>
              <a:gd name="T16" fmla="*/ 26143 w 428"/>
              <a:gd name="T17" fmla="*/ 228190 h 635"/>
              <a:gd name="T18" fmla="*/ 126419 w 428"/>
              <a:gd name="T19" fmla="*/ 228190 h 635"/>
              <a:gd name="T20" fmla="*/ 152921 w 428"/>
              <a:gd name="T21" fmla="*/ 196157 h 635"/>
              <a:gd name="T22" fmla="*/ 152921 w 428"/>
              <a:gd name="T23" fmla="*/ 90340 h 635"/>
              <a:gd name="T24" fmla="*/ 147549 w 428"/>
              <a:gd name="T25" fmla="*/ 69105 h 635"/>
              <a:gd name="T26" fmla="*/ 136805 w 428"/>
              <a:gd name="T27" fmla="*/ 196157 h 635"/>
              <a:gd name="T28" fmla="*/ 136805 w 428"/>
              <a:gd name="T29" fmla="*/ 196157 h 635"/>
              <a:gd name="T30" fmla="*/ 126419 w 428"/>
              <a:gd name="T31" fmla="*/ 211994 h 635"/>
              <a:gd name="T32" fmla="*/ 26143 w 428"/>
              <a:gd name="T33" fmla="*/ 211994 h 635"/>
              <a:gd name="T34" fmla="*/ 10386 w 428"/>
              <a:gd name="T35" fmla="*/ 196157 h 635"/>
              <a:gd name="T36" fmla="*/ 10386 w 428"/>
              <a:gd name="T37" fmla="*/ 84941 h 635"/>
              <a:gd name="T38" fmla="*/ 15758 w 428"/>
              <a:gd name="T39" fmla="*/ 74504 h 635"/>
              <a:gd name="T40" fmla="*/ 68403 w 428"/>
              <a:gd name="T41" fmla="*/ 16196 h 635"/>
              <a:gd name="T42" fmla="*/ 79146 w 428"/>
              <a:gd name="T43" fmla="*/ 16196 h 635"/>
              <a:gd name="T44" fmla="*/ 131791 w 428"/>
              <a:gd name="T45" fmla="*/ 74504 h 635"/>
              <a:gd name="T46" fmla="*/ 136805 w 428"/>
              <a:gd name="T47" fmla="*/ 84941 h 635"/>
              <a:gd name="T48" fmla="*/ 136805 w 428"/>
              <a:gd name="T49" fmla="*/ 196157 h 635"/>
              <a:gd name="T50" fmla="*/ 73774 w 428"/>
              <a:gd name="T51" fmla="*/ 58667 h 635"/>
              <a:gd name="T52" fmla="*/ 73774 w 428"/>
              <a:gd name="T53" fmla="*/ 58667 h 635"/>
              <a:gd name="T54" fmla="*/ 47273 w 428"/>
              <a:gd name="T55" fmla="*/ 90340 h 635"/>
              <a:gd name="T56" fmla="*/ 73774 w 428"/>
              <a:gd name="T57" fmla="*/ 116974 h 635"/>
              <a:gd name="T58" fmla="*/ 105290 w 428"/>
              <a:gd name="T59" fmla="*/ 90340 h 635"/>
              <a:gd name="T60" fmla="*/ 73774 w 428"/>
              <a:gd name="T61" fmla="*/ 58667 h 635"/>
              <a:gd name="T62" fmla="*/ 73774 w 428"/>
              <a:gd name="T63" fmla="*/ 100778 h 635"/>
              <a:gd name="T64" fmla="*/ 73774 w 428"/>
              <a:gd name="T65" fmla="*/ 100778 h 635"/>
              <a:gd name="T66" fmla="*/ 63031 w 428"/>
              <a:gd name="T67" fmla="*/ 90340 h 635"/>
              <a:gd name="T68" fmla="*/ 73774 w 428"/>
              <a:gd name="T69" fmla="*/ 74504 h 635"/>
              <a:gd name="T70" fmla="*/ 89532 w 428"/>
              <a:gd name="T71" fmla="*/ 90340 h 635"/>
              <a:gd name="T72" fmla="*/ 73774 w 428"/>
              <a:gd name="T73" fmla="*/ 100778 h 63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28" h="635">
                <a:moveTo>
                  <a:pt x="412" y="192"/>
                </a:moveTo>
                <a:lnTo>
                  <a:pt x="412" y="192"/>
                </a:lnTo>
                <a:cubicBezTo>
                  <a:pt x="235" y="15"/>
                  <a:pt x="235" y="15"/>
                  <a:pt x="235" y="15"/>
                </a:cubicBezTo>
                <a:cubicBezTo>
                  <a:pt x="221" y="0"/>
                  <a:pt x="191" y="0"/>
                  <a:pt x="176" y="15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07"/>
                  <a:pt x="0" y="207"/>
                  <a:pt x="0" y="221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4"/>
                  <a:pt x="73" y="634"/>
                </a:cubicBezTo>
                <a:cubicBezTo>
                  <a:pt x="353" y="634"/>
                  <a:pt x="353" y="634"/>
                  <a:pt x="353" y="634"/>
                </a:cubicBezTo>
                <a:cubicBezTo>
                  <a:pt x="382" y="634"/>
                  <a:pt x="427" y="589"/>
                  <a:pt x="427" y="545"/>
                </a:cubicBezTo>
                <a:cubicBezTo>
                  <a:pt x="427" y="251"/>
                  <a:pt x="427" y="251"/>
                  <a:pt x="427" y="251"/>
                </a:cubicBezTo>
                <a:cubicBezTo>
                  <a:pt x="427" y="221"/>
                  <a:pt x="427" y="207"/>
                  <a:pt x="412" y="192"/>
                </a:cubicBezTo>
                <a:close/>
                <a:moveTo>
                  <a:pt x="382" y="545"/>
                </a:moveTo>
                <a:lnTo>
                  <a:pt x="382" y="545"/>
                </a:lnTo>
                <a:cubicBezTo>
                  <a:pt x="382" y="575"/>
                  <a:pt x="368" y="589"/>
                  <a:pt x="353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5"/>
                  <a:pt x="29" y="545"/>
                </a:cubicBezTo>
                <a:cubicBezTo>
                  <a:pt x="29" y="236"/>
                  <a:pt x="29" y="236"/>
                  <a:pt x="29" y="236"/>
                </a:cubicBezTo>
                <a:cubicBezTo>
                  <a:pt x="29" y="221"/>
                  <a:pt x="29" y="221"/>
                  <a:pt x="44" y="207"/>
                </a:cubicBezTo>
                <a:cubicBezTo>
                  <a:pt x="191" y="45"/>
                  <a:pt x="191" y="45"/>
                  <a:pt x="191" y="45"/>
                </a:cubicBezTo>
                <a:cubicBezTo>
                  <a:pt x="206" y="45"/>
                  <a:pt x="221" y="45"/>
                  <a:pt x="221" y="45"/>
                </a:cubicBezTo>
                <a:cubicBezTo>
                  <a:pt x="368" y="207"/>
                  <a:pt x="368" y="207"/>
                  <a:pt x="368" y="207"/>
                </a:cubicBezTo>
                <a:cubicBezTo>
                  <a:pt x="382" y="221"/>
                  <a:pt x="382" y="221"/>
                  <a:pt x="382" y="236"/>
                </a:cubicBezTo>
                <a:lnTo>
                  <a:pt x="382" y="545"/>
                </a:lnTo>
                <a:close/>
                <a:moveTo>
                  <a:pt x="206" y="163"/>
                </a:moveTo>
                <a:lnTo>
                  <a:pt x="206" y="163"/>
                </a:lnTo>
                <a:cubicBezTo>
                  <a:pt x="162" y="163"/>
                  <a:pt x="132" y="207"/>
                  <a:pt x="132" y="251"/>
                </a:cubicBezTo>
                <a:cubicBezTo>
                  <a:pt x="132" y="295"/>
                  <a:pt x="162" y="325"/>
                  <a:pt x="206" y="325"/>
                </a:cubicBezTo>
                <a:cubicBezTo>
                  <a:pt x="250" y="325"/>
                  <a:pt x="294" y="295"/>
                  <a:pt x="294" y="251"/>
                </a:cubicBezTo>
                <a:cubicBezTo>
                  <a:pt x="294" y="207"/>
                  <a:pt x="250" y="163"/>
                  <a:pt x="206" y="163"/>
                </a:cubicBezTo>
                <a:close/>
                <a:moveTo>
                  <a:pt x="206" y="280"/>
                </a:moveTo>
                <a:lnTo>
                  <a:pt x="206" y="280"/>
                </a:lnTo>
                <a:cubicBezTo>
                  <a:pt x="191" y="280"/>
                  <a:pt x="176" y="266"/>
                  <a:pt x="176" y="251"/>
                </a:cubicBezTo>
                <a:cubicBezTo>
                  <a:pt x="176" y="221"/>
                  <a:pt x="191" y="207"/>
                  <a:pt x="206" y="207"/>
                </a:cubicBezTo>
                <a:cubicBezTo>
                  <a:pt x="235" y="207"/>
                  <a:pt x="250" y="221"/>
                  <a:pt x="250" y="251"/>
                </a:cubicBezTo>
                <a:cubicBezTo>
                  <a:pt x="250" y="266"/>
                  <a:pt x="235" y="280"/>
                  <a:pt x="206" y="2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Freeform 88"/>
          <p:cNvSpPr>
            <a:spLocks noChangeArrowheads="1"/>
          </p:cNvSpPr>
          <p:nvPr/>
        </p:nvSpPr>
        <p:spPr bwMode="auto">
          <a:xfrm>
            <a:off x="2421578" y="5098074"/>
            <a:ext cx="310046" cy="333154"/>
          </a:xfrm>
          <a:custGeom>
            <a:avLst/>
            <a:gdLst>
              <a:gd name="T0" fmla="*/ 196488 w 589"/>
              <a:gd name="T1" fmla="*/ 58667 h 635"/>
              <a:gd name="T2" fmla="*/ 196488 w 589"/>
              <a:gd name="T3" fmla="*/ 58667 h 635"/>
              <a:gd name="T4" fmla="*/ 196488 w 589"/>
              <a:gd name="T5" fmla="*/ 5399 h 635"/>
              <a:gd name="T6" fmla="*/ 191432 w 589"/>
              <a:gd name="T7" fmla="*/ 0 h 635"/>
              <a:gd name="T8" fmla="*/ 186014 w 589"/>
              <a:gd name="T9" fmla="*/ 0 h 635"/>
              <a:gd name="T10" fmla="*/ 0 w 589"/>
              <a:gd name="T11" fmla="*/ 58667 h 635"/>
              <a:gd name="T12" fmla="*/ 0 w 589"/>
              <a:gd name="T13" fmla="*/ 69105 h 635"/>
              <a:gd name="T14" fmla="*/ 0 w 589"/>
              <a:gd name="T15" fmla="*/ 211994 h 635"/>
              <a:gd name="T16" fmla="*/ 15892 w 589"/>
              <a:gd name="T17" fmla="*/ 228190 h 635"/>
              <a:gd name="T18" fmla="*/ 196488 w 589"/>
              <a:gd name="T19" fmla="*/ 228190 h 635"/>
              <a:gd name="T20" fmla="*/ 212381 w 589"/>
              <a:gd name="T21" fmla="*/ 211994 h 635"/>
              <a:gd name="T22" fmla="*/ 212381 w 589"/>
              <a:gd name="T23" fmla="*/ 69105 h 635"/>
              <a:gd name="T24" fmla="*/ 196488 w 589"/>
              <a:gd name="T25" fmla="*/ 58667 h 635"/>
              <a:gd name="T26" fmla="*/ 186014 w 589"/>
              <a:gd name="T27" fmla="*/ 16196 h 635"/>
              <a:gd name="T28" fmla="*/ 186014 w 589"/>
              <a:gd name="T29" fmla="*/ 16196 h 635"/>
              <a:gd name="T30" fmla="*/ 186014 w 589"/>
              <a:gd name="T31" fmla="*/ 58667 h 635"/>
              <a:gd name="T32" fmla="*/ 47677 w 589"/>
              <a:gd name="T33" fmla="*/ 58667 h 635"/>
              <a:gd name="T34" fmla="*/ 186014 w 589"/>
              <a:gd name="T35" fmla="*/ 16196 h 635"/>
              <a:gd name="T36" fmla="*/ 196488 w 589"/>
              <a:gd name="T37" fmla="*/ 148647 h 635"/>
              <a:gd name="T38" fmla="*/ 196488 w 589"/>
              <a:gd name="T39" fmla="*/ 148647 h 635"/>
              <a:gd name="T40" fmla="*/ 196488 w 589"/>
              <a:gd name="T41" fmla="*/ 153686 h 635"/>
              <a:gd name="T42" fmla="*/ 170121 w 589"/>
              <a:gd name="T43" fmla="*/ 153686 h 635"/>
              <a:gd name="T44" fmla="*/ 170121 w 589"/>
              <a:gd name="T45" fmla="*/ 148647 h 635"/>
              <a:gd name="T46" fmla="*/ 170121 w 589"/>
              <a:gd name="T47" fmla="*/ 143249 h 635"/>
              <a:gd name="T48" fmla="*/ 196488 w 589"/>
              <a:gd name="T49" fmla="*/ 143249 h 635"/>
              <a:gd name="T50" fmla="*/ 196488 w 589"/>
              <a:gd name="T51" fmla="*/ 148647 h 635"/>
              <a:gd name="T52" fmla="*/ 196488 w 589"/>
              <a:gd name="T53" fmla="*/ 127412 h 635"/>
              <a:gd name="T54" fmla="*/ 196488 w 589"/>
              <a:gd name="T55" fmla="*/ 127412 h 635"/>
              <a:gd name="T56" fmla="*/ 164703 w 589"/>
              <a:gd name="T57" fmla="*/ 127412 h 635"/>
              <a:gd name="T58" fmla="*/ 153868 w 589"/>
              <a:gd name="T59" fmla="*/ 132451 h 635"/>
              <a:gd name="T60" fmla="*/ 153868 w 589"/>
              <a:gd name="T61" fmla="*/ 164484 h 635"/>
              <a:gd name="T62" fmla="*/ 164703 w 589"/>
              <a:gd name="T63" fmla="*/ 169883 h 635"/>
              <a:gd name="T64" fmla="*/ 196488 w 589"/>
              <a:gd name="T65" fmla="*/ 169883 h 635"/>
              <a:gd name="T66" fmla="*/ 196488 w 589"/>
              <a:gd name="T67" fmla="*/ 206955 h 635"/>
              <a:gd name="T68" fmla="*/ 191432 w 589"/>
              <a:gd name="T69" fmla="*/ 211994 h 635"/>
              <a:gd name="T70" fmla="*/ 20949 w 589"/>
              <a:gd name="T71" fmla="*/ 211994 h 635"/>
              <a:gd name="T72" fmla="*/ 15892 w 589"/>
              <a:gd name="T73" fmla="*/ 206955 h 635"/>
              <a:gd name="T74" fmla="*/ 15892 w 589"/>
              <a:gd name="T75" fmla="*/ 69105 h 635"/>
              <a:gd name="T76" fmla="*/ 191432 w 589"/>
              <a:gd name="T77" fmla="*/ 69105 h 635"/>
              <a:gd name="T78" fmla="*/ 196488 w 589"/>
              <a:gd name="T79" fmla="*/ 79543 h 635"/>
              <a:gd name="T80" fmla="*/ 196488 w 589"/>
              <a:gd name="T81" fmla="*/ 127412 h 63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89" h="635">
                <a:moveTo>
                  <a:pt x="544" y="163"/>
                </a:moveTo>
                <a:lnTo>
                  <a:pt x="544" y="163"/>
                </a:lnTo>
                <a:cubicBezTo>
                  <a:pt x="544" y="15"/>
                  <a:pt x="544" y="15"/>
                  <a:pt x="544" y="15"/>
                </a:cubicBezTo>
                <a:cubicBezTo>
                  <a:pt x="544" y="15"/>
                  <a:pt x="544" y="0"/>
                  <a:pt x="530" y="0"/>
                </a:cubicBezTo>
                <a:lnTo>
                  <a:pt x="515" y="0"/>
                </a:lnTo>
                <a:cubicBezTo>
                  <a:pt x="0" y="163"/>
                  <a:pt x="0" y="163"/>
                  <a:pt x="0" y="16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4"/>
                  <a:pt x="14" y="634"/>
                  <a:pt x="44" y="634"/>
                </a:cubicBezTo>
                <a:cubicBezTo>
                  <a:pt x="544" y="634"/>
                  <a:pt x="544" y="634"/>
                  <a:pt x="544" y="634"/>
                </a:cubicBezTo>
                <a:cubicBezTo>
                  <a:pt x="574" y="634"/>
                  <a:pt x="588" y="604"/>
                  <a:pt x="588" y="589"/>
                </a:cubicBezTo>
                <a:cubicBezTo>
                  <a:pt x="588" y="192"/>
                  <a:pt x="588" y="192"/>
                  <a:pt x="588" y="192"/>
                </a:cubicBezTo>
                <a:cubicBezTo>
                  <a:pt x="588" y="177"/>
                  <a:pt x="574" y="163"/>
                  <a:pt x="544" y="163"/>
                </a:cubicBezTo>
                <a:close/>
                <a:moveTo>
                  <a:pt x="515" y="45"/>
                </a:moveTo>
                <a:lnTo>
                  <a:pt x="515" y="45"/>
                </a:lnTo>
                <a:cubicBezTo>
                  <a:pt x="515" y="163"/>
                  <a:pt x="515" y="163"/>
                  <a:pt x="515" y="163"/>
                </a:cubicBezTo>
                <a:cubicBezTo>
                  <a:pt x="132" y="163"/>
                  <a:pt x="132" y="163"/>
                  <a:pt x="132" y="163"/>
                </a:cubicBezTo>
                <a:lnTo>
                  <a:pt x="515" y="45"/>
                </a:lnTo>
                <a:close/>
                <a:moveTo>
                  <a:pt x="544" y="413"/>
                </a:moveTo>
                <a:lnTo>
                  <a:pt x="544" y="413"/>
                </a:lnTo>
                <a:cubicBezTo>
                  <a:pt x="544" y="427"/>
                  <a:pt x="544" y="413"/>
                  <a:pt x="544" y="427"/>
                </a:cubicBezTo>
                <a:cubicBezTo>
                  <a:pt x="471" y="427"/>
                  <a:pt x="471" y="427"/>
                  <a:pt x="471" y="427"/>
                </a:cubicBezTo>
                <a:cubicBezTo>
                  <a:pt x="471" y="413"/>
                  <a:pt x="471" y="427"/>
                  <a:pt x="471" y="413"/>
                </a:cubicBezTo>
                <a:cubicBezTo>
                  <a:pt x="471" y="398"/>
                  <a:pt x="471" y="398"/>
                  <a:pt x="471" y="398"/>
                </a:cubicBezTo>
                <a:cubicBezTo>
                  <a:pt x="544" y="398"/>
                  <a:pt x="544" y="398"/>
                  <a:pt x="544" y="398"/>
                </a:cubicBezTo>
                <a:cubicBezTo>
                  <a:pt x="544" y="413"/>
                  <a:pt x="544" y="398"/>
                  <a:pt x="544" y="413"/>
                </a:cubicBezTo>
                <a:close/>
                <a:moveTo>
                  <a:pt x="544" y="354"/>
                </a:moveTo>
                <a:lnTo>
                  <a:pt x="544" y="354"/>
                </a:lnTo>
                <a:cubicBezTo>
                  <a:pt x="456" y="354"/>
                  <a:pt x="456" y="354"/>
                  <a:pt x="456" y="354"/>
                </a:cubicBezTo>
                <a:cubicBezTo>
                  <a:pt x="441" y="354"/>
                  <a:pt x="426" y="368"/>
                  <a:pt x="426" y="368"/>
                </a:cubicBezTo>
                <a:cubicBezTo>
                  <a:pt x="426" y="457"/>
                  <a:pt x="426" y="457"/>
                  <a:pt x="426" y="457"/>
                </a:cubicBezTo>
                <a:cubicBezTo>
                  <a:pt x="426" y="457"/>
                  <a:pt x="441" y="472"/>
                  <a:pt x="456" y="472"/>
                </a:cubicBezTo>
                <a:cubicBezTo>
                  <a:pt x="544" y="472"/>
                  <a:pt x="544" y="472"/>
                  <a:pt x="544" y="472"/>
                </a:cubicBezTo>
                <a:cubicBezTo>
                  <a:pt x="544" y="575"/>
                  <a:pt x="544" y="575"/>
                  <a:pt x="544" y="575"/>
                </a:cubicBezTo>
                <a:cubicBezTo>
                  <a:pt x="544" y="575"/>
                  <a:pt x="544" y="589"/>
                  <a:pt x="530" y="589"/>
                </a:cubicBezTo>
                <a:cubicBezTo>
                  <a:pt x="58" y="589"/>
                  <a:pt x="58" y="589"/>
                  <a:pt x="58" y="589"/>
                </a:cubicBezTo>
                <a:cubicBezTo>
                  <a:pt x="44" y="589"/>
                  <a:pt x="44" y="575"/>
                  <a:pt x="44" y="575"/>
                </a:cubicBezTo>
                <a:cubicBezTo>
                  <a:pt x="44" y="575"/>
                  <a:pt x="44" y="207"/>
                  <a:pt x="44" y="192"/>
                </a:cubicBezTo>
                <a:cubicBezTo>
                  <a:pt x="530" y="192"/>
                  <a:pt x="530" y="192"/>
                  <a:pt x="530" y="192"/>
                </a:cubicBezTo>
                <a:cubicBezTo>
                  <a:pt x="544" y="192"/>
                  <a:pt x="544" y="207"/>
                  <a:pt x="544" y="221"/>
                </a:cubicBezTo>
                <a:lnTo>
                  <a:pt x="544" y="3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89"/>
          <p:cNvSpPr>
            <a:spLocks noChangeArrowheads="1"/>
          </p:cNvSpPr>
          <p:nvPr/>
        </p:nvSpPr>
        <p:spPr bwMode="auto">
          <a:xfrm>
            <a:off x="1872741" y="5098074"/>
            <a:ext cx="333154" cy="333154"/>
          </a:xfrm>
          <a:custGeom>
            <a:avLst/>
            <a:gdLst>
              <a:gd name="T0" fmla="*/ 122231 w 634"/>
              <a:gd name="T1" fmla="*/ 58667 h 635"/>
              <a:gd name="T2" fmla="*/ 122231 w 634"/>
              <a:gd name="T3" fmla="*/ 58667 h 635"/>
              <a:gd name="T4" fmla="*/ 116822 w 634"/>
              <a:gd name="T5" fmla="*/ 58667 h 635"/>
              <a:gd name="T6" fmla="*/ 111775 w 634"/>
              <a:gd name="T7" fmla="*/ 58667 h 635"/>
              <a:gd name="T8" fmla="*/ 74637 w 634"/>
              <a:gd name="T9" fmla="*/ 100778 h 635"/>
              <a:gd name="T10" fmla="*/ 74637 w 634"/>
              <a:gd name="T11" fmla="*/ 111576 h 635"/>
              <a:gd name="T12" fmla="*/ 85093 w 634"/>
              <a:gd name="T13" fmla="*/ 111576 h 635"/>
              <a:gd name="T14" fmla="*/ 106366 w 634"/>
              <a:gd name="T15" fmla="*/ 84941 h 635"/>
              <a:gd name="T16" fmla="*/ 106366 w 634"/>
              <a:gd name="T17" fmla="*/ 190758 h 635"/>
              <a:gd name="T18" fmla="*/ 116822 w 634"/>
              <a:gd name="T19" fmla="*/ 196157 h 635"/>
              <a:gd name="T20" fmla="*/ 122231 w 634"/>
              <a:gd name="T21" fmla="*/ 190758 h 635"/>
              <a:gd name="T22" fmla="*/ 122231 w 634"/>
              <a:gd name="T23" fmla="*/ 84941 h 635"/>
              <a:gd name="T24" fmla="*/ 143504 w 634"/>
              <a:gd name="T25" fmla="*/ 111576 h 635"/>
              <a:gd name="T26" fmla="*/ 153960 w 634"/>
              <a:gd name="T27" fmla="*/ 111576 h 635"/>
              <a:gd name="T28" fmla="*/ 153960 w 634"/>
              <a:gd name="T29" fmla="*/ 100778 h 635"/>
              <a:gd name="T30" fmla="*/ 122231 w 634"/>
              <a:gd name="T31" fmla="*/ 58667 h 635"/>
              <a:gd name="T32" fmla="*/ 201915 w 634"/>
              <a:gd name="T33" fmla="*/ 0 h 635"/>
              <a:gd name="T34" fmla="*/ 201915 w 634"/>
              <a:gd name="T35" fmla="*/ 0 h 635"/>
              <a:gd name="T36" fmla="*/ 32090 w 634"/>
              <a:gd name="T37" fmla="*/ 0 h 635"/>
              <a:gd name="T38" fmla="*/ 0 w 634"/>
              <a:gd name="T39" fmla="*/ 26634 h 635"/>
              <a:gd name="T40" fmla="*/ 0 w 634"/>
              <a:gd name="T41" fmla="*/ 196157 h 635"/>
              <a:gd name="T42" fmla="*/ 32090 w 634"/>
              <a:gd name="T43" fmla="*/ 228190 h 635"/>
              <a:gd name="T44" fmla="*/ 201915 w 634"/>
              <a:gd name="T45" fmla="*/ 228190 h 635"/>
              <a:gd name="T46" fmla="*/ 228236 w 634"/>
              <a:gd name="T47" fmla="*/ 196157 h 635"/>
              <a:gd name="T48" fmla="*/ 228236 w 634"/>
              <a:gd name="T49" fmla="*/ 26634 h 635"/>
              <a:gd name="T50" fmla="*/ 201915 w 634"/>
              <a:gd name="T51" fmla="*/ 0 h 635"/>
              <a:gd name="T52" fmla="*/ 212372 w 634"/>
              <a:gd name="T53" fmla="*/ 196157 h 635"/>
              <a:gd name="T54" fmla="*/ 212372 w 634"/>
              <a:gd name="T55" fmla="*/ 196157 h 635"/>
              <a:gd name="T56" fmla="*/ 201915 w 634"/>
              <a:gd name="T57" fmla="*/ 211994 h 635"/>
              <a:gd name="T58" fmla="*/ 32090 w 634"/>
              <a:gd name="T59" fmla="*/ 211994 h 635"/>
              <a:gd name="T60" fmla="*/ 15865 w 634"/>
              <a:gd name="T61" fmla="*/ 196157 h 635"/>
              <a:gd name="T62" fmla="*/ 15865 w 634"/>
              <a:gd name="T63" fmla="*/ 26634 h 635"/>
              <a:gd name="T64" fmla="*/ 32090 w 634"/>
              <a:gd name="T65" fmla="*/ 16196 h 635"/>
              <a:gd name="T66" fmla="*/ 201915 w 634"/>
              <a:gd name="T67" fmla="*/ 16196 h 635"/>
              <a:gd name="T68" fmla="*/ 212372 w 634"/>
              <a:gd name="T69" fmla="*/ 26634 h 635"/>
              <a:gd name="T70" fmla="*/ 212372 w 634"/>
              <a:gd name="T71" fmla="*/ 196157 h 635"/>
              <a:gd name="T72" fmla="*/ 180642 w 634"/>
              <a:gd name="T73" fmla="*/ 26634 h 635"/>
              <a:gd name="T74" fmla="*/ 180642 w 634"/>
              <a:gd name="T75" fmla="*/ 26634 h 635"/>
              <a:gd name="T76" fmla="*/ 53363 w 634"/>
              <a:gd name="T77" fmla="*/ 26634 h 635"/>
              <a:gd name="T78" fmla="*/ 42546 w 634"/>
              <a:gd name="T79" fmla="*/ 37432 h 635"/>
              <a:gd name="T80" fmla="*/ 53363 w 634"/>
              <a:gd name="T81" fmla="*/ 42471 h 635"/>
              <a:gd name="T82" fmla="*/ 180642 w 634"/>
              <a:gd name="T83" fmla="*/ 42471 h 635"/>
              <a:gd name="T84" fmla="*/ 186051 w 634"/>
              <a:gd name="T85" fmla="*/ 37432 h 635"/>
              <a:gd name="T86" fmla="*/ 180642 w 634"/>
              <a:gd name="T87" fmla="*/ 26634 h 63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34" h="635">
                <a:moveTo>
                  <a:pt x="339" y="163"/>
                </a:moveTo>
                <a:lnTo>
                  <a:pt x="339" y="163"/>
                </a:lnTo>
                <a:cubicBezTo>
                  <a:pt x="324" y="163"/>
                  <a:pt x="324" y="163"/>
                  <a:pt x="324" y="163"/>
                </a:cubicBezTo>
                <a:cubicBezTo>
                  <a:pt x="310" y="163"/>
                  <a:pt x="310" y="163"/>
                  <a:pt x="310" y="163"/>
                </a:cubicBezTo>
                <a:cubicBezTo>
                  <a:pt x="207" y="280"/>
                  <a:pt x="207" y="280"/>
                  <a:pt x="207" y="280"/>
                </a:cubicBezTo>
                <a:cubicBezTo>
                  <a:pt x="207" y="295"/>
                  <a:pt x="207" y="295"/>
                  <a:pt x="207" y="310"/>
                </a:cubicBezTo>
                <a:cubicBezTo>
                  <a:pt x="221" y="310"/>
                  <a:pt x="221" y="310"/>
                  <a:pt x="236" y="310"/>
                </a:cubicBezTo>
                <a:cubicBezTo>
                  <a:pt x="295" y="236"/>
                  <a:pt x="295" y="236"/>
                  <a:pt x="295" y="236"/>
                </a:cubicBezTo>
                <a:cubicBezTo>
                  <a:pt x="295" y="530"/>
                  <a:pt x="295" y="530"/>
                  <a:pt x="295" y="530"/>
                </a:cubicBezTo>
                <a:cubicBezTo>
                  <a:pt x="295" y="545"/>
                  <a:pt x="310" y="545"/>
                  <a:pt x="324" y="545"/>
                </a:cubicBezTo>
                <a:cubicBezTo>
                  <a:pt x="324" y="545"/>
                  <a:pt x="339" y="545"/>
                  <a:pt x="339" y="530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98" y="310"/>
                  <a:pt x="398" y="310"/>
                  <a:pt x="398" y="310"/>
                </a:cubicBezTo>
                <a:cubicBezTo>
                  <a:pt x="412" y="310"/>
                  <a:pt x="427" y="310"/>
                  <a:pt x="427" y="310"/>
                </a:cubicBezTo>
                <a:cubicBezTo>
                  <a:pt x="442" y="295"/>
                  <a:pt x="442" y="295"/>
                  <a:pt x="427" y="280"/>
                </a:cubicBezTo>
                <a:lnTo>
                  <a:pt x="339" y="163"/>
                </a:lnTo>
                <a:close/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34"/>
                  <a:pt x="89" y="634"/>
                </a:cubicBezTo>
                <a:cubicBezTo>
                  <a:pt x="560" y="634"/>
                  <a:pt x="560" y="634"/>
                  <a:pt x="560" y="634"/>
                </a:cubicBezTo>
                <a:cubicBezTo>
                  <a:pt x="604" y="634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30"/>
                  <a:pt x="604" y="0"/>
                  <a:pt x="560" y="0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75"/>
                  <a:pt x="574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5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5"/>
                  <a:pt x="89" y="45"/>
                </a:cubicBezTo>
                <a:cubicBezTo>
                  <a:pt x="560" y="45"/>
                  <a:pt x="560" y="45"/>
                  <a:pt x="560" y="45"/>
                </a:cubicBezTo>
                <a:cubicBezTo>
                  <a:pt x="574" y="45"/>
                  <a:pt x="589" y="59"/>
                  <a:pt x="589" y="74"/>
                </a:cubicBezTo>
                <a:lnTo>
                  <a:pt x="589" y="545"/>
                </a:lnTo>
                <a:close/>
                <a:moveTo>
                  <a:pt x="501" y="74"/>
                </a:moveTo>
                <a:lnTo>
                  <a:pt x="501" y="74"/>
                </a:lnTo>
                <a:cubicBezTo>
                  <a:pt x="148" y="74"/>
                  <a:pt x="148" y="74"/>
                  <a:pt x="148" y="74"/>
                </a:cubicBezTo>
                <a:cubicBezTo>
                  <a:pt x="133" y="74"/>
                  <a:pt x="118" y="89"/>
                  <a:pt x="118" y="104"/>
                </a:cubicBezTo>
                <a:cubicBezTo>
                  <a:pt x="118" y="104"/>
                  <a:pt x="133" y="118"/>
                  <a:pt x="148" y="118"/>
                </a:cubicBezTo>
                <a:cubicBezTo>
                  <a:pt x="501" y="118"/>
                  <a:pt x="501" y="118"/>
                  <a:pt x="501" y="118"/>
                </a:cubicBezTo>
                <a:lnTo>
                  <a:pt x="516" y="104"/>
                </a:lnTo>
                <a:cubicBezTo>
                  <a:pt x="516" y="89"/>
                  <a:pt x="501" y="74"/>
                  <a:pt x="501" y="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Freeform 90"/>
          <p:cNvSpPr>
            <a:spLocks noChangeArrowheads="1"/>
          </p:cNvSpPr>
          <p:nvPr/>
        </p:nvSpPr>
        <p:spPr bwMode="auto">
          <a:xfrm>
            <a:off x="1341233" y="5098074"/>
            <a:ext cx="333154" cy="333154"/>
          </a:xfrm>
          <a:custGeom>
            <a:avLst/>
            <a:gdLst>
              <a:gd name="T0" fmla="*/ 106006 w 634"/>
              <a:gd name="T1" fmla="*/ 169883 h 635"/>
              <a:gd name="T2" fmla="*/ 106006 w 634"/>
              <a:gd name="T3" fmla="*/ 169883 h 635"/>
              <a:gd name="T4" fmla="*/ 111414 w 634"/>
              <a:gd name="T5" fmla="*/ 169883 h 635"/>
              <a:gd name="T6" fmla="*/ 116822 w 634"/>
              <a:gd name="T7" fmla="*/ 169883 h 635"/>
              <a:gd name="T8" fmla="*/ 153600 w 634"/>
              <a:gd name="T9" fmla="*/ 127412 h 635"/>
              <a:gd name="T10" fmla="*/ 153600 w 634"/>
              <a:gd name="T11" fmla="*/ 116974 h 635"/>
              <a:gd name="T12" fmla="*/ 143144 w 634"/>
              <a:gd name="T13" fmla="*/ 116974 h 635"/>
              <a:gd name="T14" fmla="*/ 121870 w 634"/>
              <a:gd name="T15" fmla="*/ 143249 h 635"/>
              <a:gd name="T16" fmla="*/ 121870 w 634"/>
              <a:gd name="T17" fmla="*/ 37432 h 635"/>
              <a:gd name="T18" fmla="*/ 111414 w 634"/>
              <a:gd name="T19" fmla="*/ 26634 h 635"/>
              <a:gd name="T20" fmla="*/ 106006 w 634"/>
              <a:gd name="T21" fmla="*/ 37432 h 635"/>
              <a:gd name="T22" fmla="*/ 106006 w 634"/>
              <a:gd name="T23" fmla="*/ 143249 h 635"/>
              <a:gd name="T24" fmla="*/ 84732 w 634"/>
              <a:gd name="T25" fmla="*/ 116974 h 635"/>
              <a:gd name="T26" fmla="*/ 74276 w 634"/>
              <a:gd name="T27" fmla="*/ 116974 h 635"/>
              <a:gd name="T28" fmla="*/ 74276 w 634"/>
              <a:gd name="T29" fmla="*/ 127412 h 635"/>
              <a:gd name="T30" fmla="*/ 106006 w 634"/>
              <a:gd name="T31" fmla="*/ 169883 h 635"/>
              <a:gd name="T32" fmla="*/ 174873 w 634"/>
              <a:gd name="T33" fmla="*/ 185719 h 635"/>
              <a:gd name="T34" fmla="*/ 174873 w 634"/>
              <a:gd name="T35" fmla="*/ 185719 h 635"/>
              <a:gd name="T36" fmla="*/ 47594 w 634"/>
              <a:gd name="T37" fmla="*/ 185719 h 635"/>
              <a:gd name="T38" fmla="*/ 42186 w 634"/>
              <a:gd name="T39" fmla="*/ 190758 h 635"/>
              <a:gd name="T40" fmla="*/ 47594 w 634"/>
              <a:gd name="T41" fmla="*/ 196157 h 635"/>
              <a:gd name="T42" fmla="*/ 174873 w 634"/>
              <a:gd name="T43" fmla="*/ 196157 h 635"/>
              <a:gd name="T44" fmla="*/ 185690 w 634"/>
              <a:gd name="T45" fmla="*/ 190758 h 635"/>
              <a:gd name="T46" fmla="*/ 174873 w 634"/>
              <a:gd name="T47" fmla="*/ 185719 h 635"/>
              <a:gd name="T48" fmla="*/ 196146 w 634"/>
              <a:gd name="T49" fmla="*/ 0 h 635"/>
              <a:gd name="T50" fmla="*/ 196146 w 634"/>
              <a:gd name="T51" fmla="*/ 0 h 635"/>
              <a:gd name="T52" fmla="*/ 26321 w 634"/>
              <a:gd name="T53" fmla="*/ 0 h 635"/>
              <a:gd name="T54" fmla="*/ 0 w 634"/>
              <a:gd name="T55" fmla="*/ 26634 h 635"/>
              <a:gd name="T56" fmla="*/ 0 w 634"/>
              <a:gd name="T57" fmla="*/ 196157 h 635"/>
              <a:gd name="T58" fmla="*/ 26321 w 634"/>
              <a:gd name="T59" fmla="*/ 228190 h 635"/>
              <a:gd name="T60" fmla="*/ 196146 w 634"/>
              <a:gd name="T61" fmla="*/ 228190 h 635"/>
              <a:gd name="T62" fmla="*/ 228236 w 634"/>
              <a:gd name="T63" fmla="*/ 196157 h 635"/>
              <a:gd name="T64" fmla="*/ 228236 w 634"/>
              <a:gd name="T65" fmla="*/ 26634 h 635"/>
              <a:gd name="T66" fmla="*/ 196146 w 634"/>
              <a:gd name="T67" fmla="*/ 0 h 635"/>
              <a:gd name="T68" fmla="*/ 212011 w 634"/>
              <a:gd name="T69" fmla="*/ 196157 h 635"/>
              <a:gd name="T70" fmla="*/ 212011 w 634"/>
              <a:gd name="T71" fmla="*/ 196157 h 635"/>
              <a:gd name="T72" fmla="*/ 196146 w 634"/>
              <a:gd name="T73" fmla="*/ 211994 h 635"/>
              <a:gd name="T74" fmla="*/ 26321 w 634"/>
              <a:gd name="T75" fmla="*/ 211994 h 635"/>
              <a:gd name="T76" fmla="*/ 15865 w 634"/>
              <a:gd name="T77" fmla="*/ 196157 h 635"/>
              <a:gd name="T78" fmla="*/ 15865 w 634"/>
              <a:gd name="T79" fmla="*/ 26634 h 635"/>
              <a:gd name="T80" fmla="*/ 26321 w 634"/>
              <a:gd name="T81" fmla="*/ 16196 h 635"/>
              <a:gd name="T82" fmla="*/ 196146 w 634"/>
              <a:gd name="T83" fmla="*/ 16196 h 635"/>
              <a:gd name="T84" fmla="*/ 212011 w 634"/>
              <a:gd name="T85" fmla="*/ 26634 h 635"/>
              <a:gd name="T86" fmla="*/ 212011 w 634"/>
              <a:gd name="T87" fmla="*/ 196157 h 63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34" h="635">
                <a:moveTo>
                  <a:pt x="294" y="472"/>
                </a:moveTo>
                <a:lnTo>
                  <a:pt x="294" y="472"/>
                </a:lnTo>
                <a:cubicBezTo>
                  <a:pt x="309" y="472"/>
                  <a:pt x="309" y="472"/>
                  <a:pt x="309" y="472"/>
                </a:cubicBezTo>
                <a:cubicBezTo>
                  <a:pt x="324" y="472"/>
                  <a:pt x="324" y="472"/>
                  <a:pt x="324" y="472"/>
                </a:cubicBezTo>
                <a:cubicBezTo>
                  <a:pt x="426" y="354"/>
                  <a:pt x="426" y="354"/>
                  <a:pt x="426" y="354"/>
                </a:cubicBezTo>
                <a:cubicBezTo>
                  <a:pt x="426" y="339"/>
                  <a:pt x="426" y="325"/>
                  <a:pt x="426" y="325"/>
                </a:cubicBezTo>
                <a:cubicBezTo>
                  <a:pt x="412" y="310"/>
                  <a:pt x="412" y="310"/>
                  <a:pt x="397" y="325"/>
                </a:cubicBezTo>
                <a:cubicBezTo>
                  <a:pt x="338" y="398"/>
                  <a:pt x="338" y="398"/>
                  <a:pt x="338" y="398"/>
                </a:cubicBezTo>
                <a:cubicBezTo>
                  <a:pt x="338" y="104"/>
                  <a:pt x="338" y="104"/>
                  <a:pt x="338" y="104"/>
                </a:cubicBezTo>
                <a:cubicBezTo>
                  <a:pt x="338" y="89"/>
                  <a:pt x="324" y="74"/>
                  <a:pt x="309" y="74"/>
                </a:cubicBezTo>
                <a:cubicBezTo>
                  <a:pt x="309" y="74"/>
                  <a:pt x="294" y="89"/>
                  <a:pt x="294" y="104"/>
                </a:cubicBezTo>
                <a:cubicBezTo>
                  <a:pt x="294" y="398"/>
                  <a:pt x="294" y="398"/>
                  <a:pt x="294" y="398"/>
                </a:cubicBezTo>
                <a:cubicBezTo>
                  <a:pt x="235" y="325"/>
                  <a:pt x="235" y="325"/>
                  <a:pt x="235" y="325"/>
                </a:cubicBezTo>
                <a:cubicBezTo>
                  <a:pt x="220" y="310"/>
                  <a:pt x="206" y="310"/>
                  <a:pt x="206" y="325"/>
                </a:cubicBezTo>
                <a:cubicBezTo>
                  <a:pt x="191" y="325"/>
                  <a:pt x="191" y="339"/>
                  <a:pt x="206" y="354"/>
                </a:cubicBezTo>
                <a:lnTo>
                  <a:pt x="294" y="472"/>
                </a:lnTo>
                <a:close/>
                <a:moveTo>
                  <a:pt x="485" y="516"/>
                </a:moveTo>
                <a:lnTo>
                  <a:pt x="485" y="516"/>
                </a:lnTo>
                <a:cubicBezTo>
                  <a:pt x="132" y="516"/>
                  <a:pt x="132" y="516"/>
                  <a:pt x="132" y="516"/>
                </a:cubicBezTo>
                <a:cubicBezTo>
                  <a:pt x="132" y="516"/>
                  <a:pt x="117" y="516"/>
                  <a:pt x="117" y="530"/>
                </a:cubicBezTo>
                <a:cubicBezTo>
                  <a:pt x="117" y="545"/>
                  <a:pt x="132" y="545"/>
                  <a:pt x="132" y="545"/>
                </a:cubicBezTo>
                <a:cubicBezTo>
                  <a:pt x="485" y="545"/>
                  <a:pt x="485" y="545"/>
                  <a:pt x="485" y="545"/>
                </a:cubicBezTo>
                <a:cubicBezTo>
                  <a:pt x="500" y="545"/>
                  <a:pt x="515" y="545"/>
                  <a:pt x="515" y="530"/>
                </a:cubicBezTo>
                <a:cubicBezTo>
                  <a:pt x="515" y="516"/>
                  <a:pt x="500" y="516"/>
                  <a:pt x="485" y="516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4"/>
                  <a:pt x="73" y="634"/>
                </a:cubicBezTo>
                <a:cubicBezTo>
                  <a:pt x="544" y="634"/>
                  <a:pt x="544" y="634"/>
                  <a:pt x="544" y="634"/>
                </a:cubicBezTo>
                <a:cubicBezTo>
                  <a:pt x="588" y="634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75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5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45"/>
                  <a:pt x="73" y="45"/>
                </a:cubicBezTo>
                <a:cubicBezTo>
                  <a:pt x="544" y="45"/>
                  <a:pt x="544" y="45"/>
                  <a:pt x="544" y="45"/>
                </a:cubicBezTo>
                <a:cubicBezTo>
                  <a:pt x="574" y="45"/>
                  <a:pt x="588" y="59"/>
                  <a:pt x="588" y="74"/>
                </a:cubicBezTo>
                <a:lnTo>
                  <a:pt x="588" y="5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Freeform 91"/>
          <p:cNvSpPr>
            <a:spLocks noChangeArrowheads="1"/>
          </p:cNvSpPr>
          <p:nvPr/>
        </p:nvSpPr>
        <p:spPr bwMode="auto">
          <a:xfrm>
            <a:off x="807801" y="5098074"/>
            <a:ext cx="323525" cy="333154"/>
          </a:xfrm>
          <a:custGeom>
            <a:avLst/>
            <a:gdLst>
              <a:gd name="T0" fmla="*/ 211232 w 619"/>
              <a:gd name="T1" fmla="*/ 42471 h 635"/>
              <a:gd name="T2" fmla="*/ 158155 w 619"/>
              <a:gd name="T3" fmla="*/ 26634 h 635"/>
              <a:gd name="T4" fmla="*/ 110816 w 619"/>
              <a:gd name="T5" fmla="*/ 10798 h 635"/>
              <a:gd name="T6" fmla="*/ 63477 w 619"/>
              <a:gd name="T7" fmla="*/ 26634 h 635"/>
              <a:gd name="T8" fmla="*/ 10400 w 619"/>
              <a:gd name="T9" fmla="*/ 42471 h 635"/>
              <a:gd name="T10" fmla="*/ 0 w 619"/>
              <a:gd name="T11" fmla="*/ 69105 h 635"/>
              <a:gd name="T12" fmla="*/ 10400 w 619"/>
              <a:gd name="T13" fmla="*/ 196157 h 635"/>
              <a:gd name="T14" fmla="*/ 179314 w 619"/>
              <a:gd name="T15" fmla="*/ 228190 h 635"/>
              <a:gd name="T16" fmla="*/ 211232 w 619"/>
              <a:gd name="T17" fmla="*/ 84941 h 635"/>
              <a:gd name="T18" fmla="*/ 221632 w 619"/>
              <a:gd name="T19" fmla="*/ 58667 h 635"/>
              <a:gd name="T20" fmla="*/ 131975 w 619"/>
              <a:gd name="T21" fmla="*/ 16196 h 635"/>
              <a:gd name="T22" fmla="*/ 147755 w 619"/>
              <a:gd name="T23" fmla="*/ 26634 h 635"/>
              <a:gd name="T24" fmla="*/ 116196 w 619"/>
              <a:gd name="T25" fmla="*/ 26634 h 635"/>
              <a:gd name="T26" fmla="*/ 89657 w 619"/>
              <a:gd name="T27" fmla="*/ 16196 h 635"/>
              <a:gd name="T28" fmla="*/ 105437 w 619"/>
              <a:gd name="T29" fmla="*/ 26634 h 635"/>
              <a:gd name="T30" fmla="*/ 73877 w 619"/>
              <a:gd name="T31" fmla="*/ 26634 h 635"/>
              <a:gd name="T32" fmla="*/ 105437 w 619"/>
              <a:gd name="T33" fmla="*/ 211994 h 635"/>
              <a:gd name="T34" fmla="*/ 42318 w 619"/>
              <a:gd name="T35" fmla="*/ 211994 h 635"/>
              <a:gd name="T36" fmla="*/ 26180 w 619"/>
              <a:gd name="T37" fmla="*/ 153686 h 635"/>
              <a:gd name="T38" fmla="*/ 105437 w 619"/>
              <a:gd name="T39" fmla="*/ 211994 h 635"/>
              <a:gd name="T40" fmla="*/ 105437 w 619"/>
              <a:gd name="T41" fmla="*/ 143249 h 635"/>
              <a:gd name="T42" fmla="*/ 26180 w 619"/>
              <a:gd name="T43" fmla="*/ 84941 h 635"/>
              <a:gd name="T44" fmla="*/ 105437 w 619"/>
              <a:gd name="T45" fmla="*/ 143249 h 635"/>
              <a:gd name="T46" fmla="*/ 195094 w 619"/>
              <a:gd name="T47" fmla="*/ 196157 h 635"/>
              <a:gd name="T48" fmla="*/ 116196 w 619"/>
              <a:gd name="T49" fmla="*/ 211994 h 635"/>
              <a:gd name="T50" fmla="*/ 195094 w 619"/>
              <a:gd name="T51" fmla="*/ 153686 h 635"/>
              <a:gd name="T52" fmla="*/ 195094 w 619"/>
              <a:gd name="T53" fmla="*/ 143249 h 635"/>
              <a:gd name="T54" fmla="*/ 116196 w 619"/>
              <a:gd name="T55" fmla="*/ 143249 h 635"/>
              <a:gd name="T56" fmla="*/ 195094 w 619"/>
              <a:gd name="T57" fmla="*/ 84941 h 635"/>
              <a:gd name="T58" fmla="*/ 200473 w 619"/>
              <a:gd name="T59" fmla="*/ 69105 h 635"/>
              <a:gd name="T60" fmla="*/ 21159 w 619"/>
              <a:gd name="T61" fmla="*/ 69105 h 635"/>
              <a:gd name="T62" fmla="*/ 21159 w 619"/>
              <a:gd name="T63" fmla="*/ 58667 h 635"/>
              <a:gd name="T64" fmla="*/ 211232 w 619"/>
              <a:gd name="T65" fmla="*/ 63706 h 63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19" h="635">
                <a:moveTo>
                  <a:pt x="589" y="118"/>
                </a:moveTo>
                <a:lnTo>
                  <a:pt x="589" y="118"/>
                </a:lnTo>
                <a:cubicBezTo>
                  <a:pt x="441" y="118"/>
                  <a:pt x="441" y="118"/>
                  <a:pt x="441" y="118"/>
                </a:cubicBezTo>
                <a:cubicBezTo>
                  <a:pt x="441" y="104"/>
                  <a:pt x="441" y="89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ubicBezTo>
                  <a:pt x="339" y="0"/>
                  <a:pt x="324" y="15"/>
                  <a:pt x="309" y="30"/>
                </a:cubicBezTo>
                <a:cubicBezTo>
                  <a:pt x="294" y="15"/>
                  <a:pt x="280" y="0"/>
                  <a:pt x="250" y="0"/>
                </a:cubicBezTo>
                <a:cubicBezTo>
                  <a:pt x="206" y="0"/>
                  <a:pt x="177" y="30"/>
                  <a:pt x="177" y="74"/>
                </a:cubicBezTo>
                <a:cubicBezTo>
                  <a:pt x="177" y="89"/>
                  <a:pt x="177" y="104"/>
                  <a:pt x="177" y="118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15" y="118"/>
                  <a:pt x="0" y="133"/>
                  <a:pt x="0" y="16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221"/>
                  <a:pt x="15" y="236"/>
                  <a:pt x="29" y="236"/>
                </a:cubicBezTo>
                <a:cubicBezTo>
                  <a:pt x="29" y="545"/>
                  <a:pt x="29" y="545"/>
                  <a:pt x="29" y="545"/>
                </a:cubicBezTo>
                <a:cubicBezTo>
                  <a:pt x="29" y="589"/>
                  <a:pt x="73" y="634"/>
                  <a:pt x="118" y="634"/>
                </a:cubicBezTo>
                <a:cubicBezTo>
                  <a:pt x="500" y="634"/>
                  <a:pt x="500" y="634"/>
                  <a:pt x="500" y="634"/>
                </a:cubicBezTo>
                <a:cubicBezTo>
                  <a:pt x="544" y="634"/>
                  <a:pt x="589" y="589"/>
                  <a:pt x="589" y="545"/>
                </a:cubicBezTo>
                <a:cubicBezTo>
                  <a:pt x="589" y="236"/>
                  <a:pt x="589" y="236"/>
                  <a:pt x="589" y="236"/>
                </a:cubicBezTo>
                <a:cubicBezTo>
                  <a:pt x="603" y="236"/>
                  <a:pt x="618" y="221"/>
                  <a:pt x="618" y="192"/>
                </a:cubicBezTo>
                <a:cubicBezTo>
                  <a:pt x="618" y="163"/>
                  <a:pt x="618" y="163"/>
                  <a:pt x="618" y="163"/>
                </a:cubicBezTo>
                <a:cubicBezTo>
                  <a:pt x="618" y="133"/>
                  <a:pt x="603" y="118"/>
                  <a:pt x="589" y="118"/>
                </a:cubicBezTo>
                <a:close/>
                <a:moveTo>
                  <a:pt x="368" y="45"/>
                </a:moveTo>
                <a:lnTo>
                  <a:pt x="368" y="45"/>
                </a:lnTo>
                <a:cubicBezTo>
                  <a:pt x="382" y="45"/>
                  <a:pt x="412" y="59"/>
                  <a:pt x="412" y="74"/>
                </a:cubicBezTo>
                <a:cubicBezTo>
                  <a:pt x="412" y="104"/>
                  <a:pt x="382" y="118"/>
                  <a:pt x="368" y="118"/>
                </a:cubicBezTo>
                <a:cubicBezTo>
                  <a:pt x="353" y="118"/>
                  <a:pt x="324" y="104"/>
                  <a:pt x="324" y="74"/>
                </a:cubicBezTo>
                <a:cubicBezTo>
                  <a:pt x="324" y="59"/>
                  <a:pt x="353" y="45"/>
                  <a:pt x="368" y="45"/>
                </a:cubicBezTo>
                <a:close/>
                <a:moveTo>
                  <a:pt x="250" y="45"/>
                </a:moveTo>
                <a:lnTo>
                  <a:pt x="250" y="45"/>
                </a:lnTo>
                <a:cubicBezTo>
                  <a:pt x="265" y="45"/>
                  <a:pt x="294" y="59"/>
                  <a:pt x="294" y="74"/>
                </a:cubicBezTo>
                <a:cubicBezTo>
                  <a:pt x="294" y="104"/>
                  <a:pt x="265" y="118"/>
                  <a:pt x="250" y="118"/>
                </a:cubicBezTo>
                <a:cubicBezTo>
                  <a:pt x="235" y="118"/>
                  <a:pt x="206" y="104"/>
                  <a:pt x="206" y="74"/>
                </a:cubicBezTo>
                <a:cubicBezTo>
                  <a:pt x="206" y="59"/>
                  <a:pt x="235" y="45"/>
                  <a:pt x="250" y="45"/>
                </a:cubicBezTo>
                <a:close/>
                <a:moveTo>
                  <a:pt x="294" y="589"/>
                </a:moveTo>
                <a:lnTo>
                  <a:pt x="294" y="589"/>
                </a:lnTo>
                <a:cubicBezTo>
                  <a:pt x="118" y="589"/>
                  <a:pt x="118" y="589"/>
                  <a:pt x="118" y="589"/>
                </a:cubicBezTo>
                <a:cubicBezTo>
                  <a:pt x="88" y="589"/>
                  <a:pt x="73" y="575"/>
                  <a:pt x="73" y="545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294" y="427"/>
                  <a:pt x="294" y="427"/>
                  <a:pt x="294" y="427"/>
                </a:cubicBezTo>
                <a:lnTo>
                  <a:pt x="294" y="589"/>
                </a:lnTo>
                <a:close/>
                <a:moveTo>
                  <a:pt x="294" y="398"/>
                </a:moveTo>
                <a:lnTo>
                  <a:pt x="294" y="398"/>
                </a:lnTo>
                <a:cubicBezTo>
                  <a:pt x="73" y="398"/>
                  <a:pt x="73" y="398"/>
                  <a:pt x="73" y="398"/>
                </a:cubicBezTo>
                <a:cubicBezTo>
                  <a:pt x="73" y="236"/>
                  <a:pt x="73" y="236"/>
                  <a:pt x="73" y="236"/>
                </a:cubicBezTo>
                <a:cubicBezTo>
                  <a:pt x="294" y="236"/>
                  <a:pt x="294" y="236"/>
                  <a:pt x="294" y="236"/>
                </a:cubicBezTo>
                <a:lnTo>
                  <a:pt x="294" y="398"/>
                </a:lnTo>
                <a:close/>
                <a:moveTo>
                  <a:pt x="544" y="545"/>
                </a:moveTo>
                <a:lnTo>
                  <a:pt x="544" y="545"/>
                </a:lnTo>
                <a:cubicBezTo>
                  <a:pt x="544" y="575"/>
                  <a:pt x="530" y="589"/>
                  <a:pt x="500" y="589"/>
                </a:cubicBezTo>
                <a:cubicBezTo>
                  <a:pt x="324" y="589"/>
                  <a:pt x="324" y="589"/>
                  <a:pt x="324" y="589"/>
                </a:cubicBezTo>
                <a:cubicBezTo>
                  <a:pt x="324" y="427"/>
                  <a:pt x="324" y="427"/>
                  <a:pt x="324" y="427"/>
                </a:cubicBezTo>
                <a:cubicBezTo>
                  <a:pt x="544" y="427"/>
                  <a:pt x="544" y="427"/>
                  <a:pt x="544" y="427"/>
                </a:cubicBezTo>
                <a:lnTo>
                  <a:pt x="544" y="545"/>
                </a:lnTo>
                <a:close/>
                <a:moveTo>
                  <a:pt x="544" y="398"/>
                </a:moveTo>
                <a:lnTo>
                  <a:pt x="544" y="398"/>
                </a:lnTo>
                <a:cubicBezTo>
                  <a:pt x="324" y="398"/>
                  <a:pt x="324" y="398"/>
                  <a:pt x="324" y="398"/>
                </a:cubicBezTo>
                <a:cubicBezTo>
                  <a:pt x="324" y="236"/>
                  <a:pt x="324" y="236"/>
                  <a:pt x="324" y="236"/>
                </a:cubicBezTo>
                <a:cubicBezTo>
                  <a:pt x="544" y="236"/>
                  <a:pt x="544" y="236"/>
                  <a:pt x="544" y="236"/>
                </a:cubicBezTo>
                <a:lnTo>
                  <a:pt x="544" y="398"/>
                </a:lnTo>
                <a:close/>
                <a:moveTo>
                  <a:pt x="559" y="192"/>
                </a:moveTo>
                <a:lnTo>
                  <a:pt x="559" y="192"/>
                </a:lnTo>
                <a:cubicBezTo>
                  <a:pt x="59" y="192"/>
                  <a:pt x="59" y="192"/>
                  <a:pt x="59" y="192"/>
                </a:cubicBezTo>
                <a:cubicBezTo>
                  <a:pt x="44" y="192"/>
                  <a:pt x="29" y="192"/>
                  <a:pt x="29" y="177"/>
                </a:cubicBezTo>
                <a:cubicBezTo>
                  <a:pt x="29" y="163"/>
                  <a:pt x="44" y="163"/>
                  <a:pt x="59" y="163"/>
                </a:cubicBezTo>
                <a:cubicBezTo>
                  <a:pt x="559" y="163"/>
                  <a:pt x="559" y="163"/>
                  <a:pt x="559" y="163"/>
                </a:cubicBezTo>
                <a:cubicBezTo>
                  <a:pt x="574" y="163"/>
                  <a:pt x="589" y="163"/>
                  <a:pt x="589" y="177"/>
                </a:cubicBezTo>
                <a:cubicBezTo>
                  <a:pt x="589" y="192"/>
                  <a:pt x="574" y="192"/>
                  <a:pt x="559" y="19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Freeform 92"/>
          <p:cNvSpPr>
            <a:spLocks noChangeArrowheads="1"/>
          </p:cNvSpPr>
          <p:nvPr/>
        </p:nvSpPr>
        <p:spPr bwMode="auto">
          <a:xfrm>
            <a:off x="5664536" y="4562717"/>
            <a:ext cx="248422" cy="325451"/>
          </a:xfrm>
          <a:custGeom>
            <a:avLst/>
            <a:gdLst>
              <a:gd name="T0" fmla="*/ 143373 w 472"/>
              <a:gd name="T1" fmla="*/ 26330 h 619"/>
              <a:gd name="T2" fmla="*/ 143373 w 472"/>
              <a:gd name="T3" fmla="*/ 26330 h 619"/>
              <a:gd name="T4" fmla="*/ 127482 w 472"/>
              <a:gd name="T5" fmla="*/ 26330 h 619"/>
              <a:gd name="T6" fmla="*/ 84868 w 472"/>
              <a:gd name="T7" fmla="*/ 0 h 619"/>
              <a:gd name="T8" fmla="*/ 42253 w 472"/>
              <a:gd name="T9" fmla="*/ 26330 h 619"/>
              <a:gd name="T10" fmla="*/ 26363 w 472"/>
              <a:gd name="T11" fmla="*/ 26330 h 619"/>
              <a:gd name="T12" fmla="*/ 0 w 472"/>
              <a:gd name="T13" fmla="*/ 53021 h 619"/>
              <a:gd name="T14" fmla="*/ 0 w 472"/>
              <a:gd name="T15" fmla="*/ 196214 h 619"/>
              <a:gd name="T16" fmla="*/ 26363 w 472"/>
              <a:gd name="T17" fmla="*/ 222904 h 619"/>
              <a:gd name="T18" fmla="*/ 143373 w 472"/>
              <a:gd name="T19" fmla="*/ 222904 h 619"/>
              <a:gd name="T20" fmla="*/ 170097 w 472"/>
              <a:gd name="T21" fmla="*/ 196214 h 619"/>
              <a:gd name="T22" fmla="*/ 170097 w 472"/>
              <a:gd name="T23" fmla="*/ 53021 h 619"/>
              <a:gd name="T24" fmla="*/ 143373 w 472"/>
              <a:gd name="T25" fmla="*/ 26330 h 619"/>
              <a:gd name="T26" fmla="*/ 84868 w 472"/>
              <a:gd name="T27" fmla="*/ 10460 h 619"/>
              <a:gd name="T28" fmla="*/ 84868 w 472"/>
              <a:gd name="T29" fmla="*/ 10460 h 619"/>
              <a:gd name="T30" fmla="*/ 111592 w 472"/>
              <a:gd name="T31" fmla="*/ 26330 h 619"/>
              <a:gd name="T32" fmla="*/ 58505 w 472"/>
              <a:gd name="T33" fmla="*/ 26330 h 619"/>
              <a:gd name="T34" fmla="*/ 84868 w 472"/>
              <a:gd name="T35" fmla="*/ 10460 h 619"/>
              <a:gd name="T36" fmla="*/ 153846 w 472"/>
              <a:gd name="T37" fmla="*/ 196214 h 619"/>
              <a:gd name="T38" fmla="*/ 153846 w 472"/>
              <a:gd name="T39" fmla="*/ 196214 h 619"/>
              <a:gd name="T40" fmla="*/ 143373 w 472"/>
              <a:gd name="T41" fmla="*/ 212444 h 619"/>
              <a:gd name="T42" fmla="*/ 26363 w 472"/>
              <a:gd name="T43" fmla="*/ 212444 h 619"/>
              <a:gd name="T44" fmla="*/ 15890 w 472"/>
              <a:gd name="T45" fmla="*/ 196214 h 619"/>
              <a:gd name="T46" fmla="*/ 15890 w 472"/>
              <a:gd name="T47" fmla="*/ 180343 h 619"/>
              <a:gd name="T48" fmla="*/ 153846 w 472"/>
              <a:gd name="T49" fmla="*/ 180343 h 619"/>
              <a:gd name="T50" fmla="*/ 153846 w 472"/>
              <a:gd name="T51" fmla="*/ 196214 h 619"/>
              <a:gd name="T52" fmla="*/ 153846 w 472"/>
              <a:gd name="T53" fmla="*/ 169883 h 619"/>
              <a:gd name="T54" fmla="*/ 153846 w 472"/>
              <a:gd name="T55" fmla="*/ 169883 h 619"/>
              <a:gd name="T56" fmla="*/ 15890 w 472"/>
              <a:gd name="T57" fmla="*/ 169883 h 619"/>
              <a:gd name="T58" fmla="*/ 15890 w 472"/>
              <a:gd name="T59" fmla="*/ 53021 h 619"/>
              <a:gd name="T60" fmla="*/ 26363 w 472"/>
              <a:gd name="T61" fmla="*/ 42561 h 619"/>
              <a:gd name="T62" fmla="*/ 42253 w 472"/>
              <a:gd name="T63" fmla="*/ 42561 h 619"/>
              <a:gd name="T64" fmla="*/ 42253 w 472"/>
              <a:gd name="T65" fmla="*/ 84761 h 619"/>
              <a:gd name="T66" fmla="*/ 58505 w 472"/>
              <a:gd name="T67" fmla="*/ 84761 h 619"/>
              <a:gd name="T68" fmla="*/ 58505 w 472"/>
              <a:gd name="T69" fmla="*/ 42561 h 619"/>
              <a:gd name="T70" fmla="*/ 111592 w 472"/>
              <a:gd name="T71" fmla="*/ 42561 h 619"/>
              <a:gd name="T72" fmla="*/ 111592 w 472"/>
              <a:gd name="T73" fmla="*/ 84761 h 619"/>
              <a:gd name="T74" fmla="*/ 127482 w 472"/>
              <a:gd name="T75" fmla="*/ 84761 h 619"/>
              <a:gd name="T76" fmla="*/ 127482 w 472"/>
              <a:gd name="T77" fmla="*/ 42561 h 619"/>
              <a:gd name="T78" fmla="*/ 143373 w 472"/>
              <a:gd name="T79" fmla="*/ 42561 h 619"/>
              <a:gd name="T80" fmla="*/ 153846 w 472"/>
              <a:gd name="T81" fmla="*/ 53021 h 619"/>
              <a:gd name="T82" fmla="*/ 153846 w 472"/>
              <a:gd name="T83" fmla="*/ 169883 h 61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72" h="619">
                <a:moveTo>
                  <a:pt x="397" y="73"/>
                </a:moveTo>
                <a:lnTo>
                  <a:pt x="397" y="73"/>
                </a:lnTo>
                <a:cubicBezTo>
                  <a:pt x="353" y="73"/>
                  <a:pt x="353" y="73"/>
                  <a:pt x="353" y="73"/>
                </a:cubicBezTo>
                <a:cubicBezTo>
                  <a:pt x="353" y="29"/>
                  <a:pt x="294" y="0"/>
                  <a:pt x="235" y="0"/>
                </a:cubicBezTo>
                <a:cubicBezTo>
                  <a:pt x="176" y="0"/>
                  <a:pt x="117" y="29"/>
                  <a:pt x="117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29" y="73"/>
                  <a:pt x="0" y="103"/>
                  <a:pt x="0" y="147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9"/>
                  <a:pt x="29" y="618"/>
                  <a:pt x="73" y="618"/>
                </a:cubicBezTo>
                <a:cubicBezTo>
                  <a:pt x="397" y="618"/>
                  <a:pt x="397" y="618"/>
                  <a:pt x="397" y="618"/>
                </a:cubicBezTo>
                <a:cubicBezTo>
                  <a:pt x="441" y="618"/>
                  <a:pt x="471" y="589"/>
                  <a:pt x="471" y="544"/>
                </a:cubicBezTo>
                <a:cubicBezTo>
                  <a:pt x="471" y="147"/>
                  <a:pt x="471" y="147"/>
                  <a:pt x="471" y="147"/>
                </a:cubicBezTo>
                <a:cubicBezTo>
                  <a:pt x="471" y="103"/>
                  <a:pt x="441" y="73"/>
                  <a:pt x="397" y="73"/>
                </a:cubicBezTo>
                <a:close/>
                <a:moveTo>
                  <a:pt x="235" y="29"/>
                </a:moveTo>
                <a:lnTo>
                  <a:pt x="235" y="29"/>
                </a:lnTo>
                <a:cubicBezTo>
                  <a:pt x="279" y="29"/>
                  <a:pt x="309" y="44"/>
                  <a:pt x="309" y="73"/>
                </a:cubicBezTo>
                <a:cubicBezTo>
                  <a:pt x="162" y="73"/>
                  <a:pt x="162" y="73"/>
                  <a:pt x="162" y="73"/>
                </a:cubicBezTo>
                <a:cubicBezTo>
                  <a:pt x="162" y="44"/>
                  <a:pt x="191" y="29"/>
                  <a:pt x="235" y="29"/>
                </a:cubicBezTo>
                <a:close/>
                <a:moveTo>
                  <a:pt x="426" y="544"/>
                </a:moveTo>
                <a:lnTo>
                  <a:pt x="426" y="544"/>
                </a:lnTo>
                <a:cubicBezTo>
                  <a:pt x="426" y="559"/>
                  <a:pt x="412" y="589"/>
                  <a:pt x="39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4"/>
                </a:cubicBezTo>
                <a:cubicBezTo>
                  <a:pt x="44" y="500"/>
                  <a:pt x="44" y="500"/>
                  <a:pt x="44" y="500"/>
                </a:cubicBezTo>
                <a:cubicBezTo>
                  <a:pt x="426" y="500"/>
                  <a:pt x="426" y="500"/>
                  <a:pt x="426" y="500"/>
                </a:cubicBezTo>
                <a:lnTo>
                  <a:pt x="426" y="544"/>
                </a:lnTo>
                <a:close/>
                <a:moveTo>
                  <a:pt x="426" y="471"/>
                </a:moveTo>
                <a:lnTo>
                  <a:pt x="426" y="471"/>
                </a:lnTo>
                <a:cubicBezTo>
                  <a:pt x="44" y="471"/>
                  <a:pt x="44" y="471"/>
                  <a:pt x="44" y="471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4" y="132"/>
                  <a:pt x="58" y="118"/>
                  <a:pt x="73" y="118"/>
                </a:cubicBezTo>
                <a:cubicBezTo>
                  <a:pt x="117" y="118"/>
                  <a:pt x="117" y="118"/>
                  <a:pt x="117" y="118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62" y="235"/>
                  <a:pt x="162" y="235"/>
                  <a:pt x="162" y="235"/>
                </a:cubicBezTo>
                <a:cubicBezTo>
                  <a:pt x="162" y="118"/>
                  <a:pt x="162" y="118"/>
                  <a:pt x="162" y="118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09" y="235"/>
                  <a:pt x="309" y="235"/>
                  <a:pt x="309" y="235"/>
                </a:cubicBezTo>
                <a:cubicBezTo>
                  <a:pt x="353" y="235"/>
                  <a:pt x="353" y="235"/>
                  <a:pt x="353" y="235"/>
                </a:cubicBezTo>
                <a:cubicBezTo>
                  <a:pt x="353" y="118"/>
                  <a:pt x="353" y="118"/>
                  <a:pt x="353" y="118"/>
                </a:cubicBezTo>
                <a:cubicBezTo>
                  <a:pt x="397" y="118"/>
                  <a:pt x="397" y="118"/>
                  <a:pt x="397" y="118"/>
                </a:cubicBezTo>
                <a:cubicBezTo>
                  <a:pt x="412" y="118"/>
                  <a:pt x="426" y="132"/>
                  <a:pt x="426" y="147"/>
                </a:cubicBezTo>
                <a:lnTo>
                  <a:pt x="426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Freeform 93"/>
          <p:cNvSpPr>
            <a:spLocks noChangeArrowheads="1"/>
          </p:cNvSpPr>
          <p:nvPr/>
        </p:nvSpPr>
        <p:spPr bwMode="auto">
          <a:xfrm>
            <a:off x="5086812" y="4562717"/>
            <a:ext cx="333155" cy="325451"/>
          </a:xfrm>
          <a:custGeom>
            <a:avLst/>
            <a:gdLst>
              <a:gd name="T0" fmla="*/ 42547 w 634"/>
              <a:gd name="T1" fmla="*/ 196214 h 619"/>
              <a:gd name="T2" fmla="*/ 42547 w 634"/>
              <a:gd name="T3" fmla="*/ 196214 h 619"/>
              <a:gd name="T4" fmla="*/ 74637 w 634"/>
              <a:gd name="T5" fmla="*/ 222904 h 619"/>
              <a:gd name="T6" fmla="*/ 100958 w 634"/>
              <a:gd name="T7" fmla="*/ 196214 h 619"/>
              <a:gd name="T8" fmla="*/ 74637 w 634"/>
              <a:gd name="T9" fmla="*/ 169883 h 619"/>
              <a:gd name="T10" fmla="*/ 42547 w 634"/>
              <a:gd name="T11" fmla="*/ 196214 h 619"/>
              <a:gd name="T12" fmla="*/ 74637 w 634"/>
              <a:gd name="T13" fmla="*/ 180343 h 619"/>
              <a:gd name="T14" fmla="*/ 74637 w 634"/>
              <a:gd name="T15" fmla="*/ 180343 h 619"/>
              <a:gd name="T16" fmla="*/ 85093 w 634"/>
              <a:gd name="T17" fmla="*/ 196214 h 619"/>
              <a:gd name="T18" fmla="*/ 74637 w 634"/>
              <a:gd name="T19" fmla="*/ 212444 h 619"/>
              <a:gd name="T20" fmla="*/ 58411 w 634"/>
              <a:gd name="T21" fmla="*/ 196214 h 619"/>
              <a:gd name="T22" fmla="*/ 74637 w 634"/>
              <a:gd name="T23" fmla="*/ 180343 h 619"/>
              <a:gd name="T24" fmla="*/ 58411 w 634"/>
              <a:gd name="T25" fmla="*/ 154013 h 619"/>
              <a:gd name="T26" fmla="*/ 58411 w 634"/>
              <a:gd name="T27" fmla="*/ 154013 h 619"/>
              <a:gd name="T28" fmla="*/ 42547 w 634"/>
              <a:gd name="T29" fmla="*/ 137782 h 619"/>
              <a:gd name="T30" fmla="*/ 207325 w 634"/>
              <a:gd name="T31" fmla="*/ 127322 h 619"/>
              <a:gd name="T32" fmla="*/ 228237 w 634"/>
              <a:gd name="T33" fmla="*/ 31740 h 619"/>
              <a:gd name="T34" fmla="*/ 223190 w 634"/>
              <a:gd name="T35" fmla="*/ 26330 h 619"/>
              <a:gd name="T36" fmla="*/ 42547 w 634"/>
              <a:gd name="T37" fmla="*/ 26330 h 619"/>
              <a:gd name="T38" fmla="*/ 42547 w 634"/>
              <a:gd name="T39" fmla="*/ 10460 h 619"/>
              <a:gd name="T40" fmla="*/ 53364 w 634"/>
              <a:gd name="T41" fmla="*/ 10460 h 619"/>
              <a:gd name="T42" fmla="*/ 58411 w 634"/>
              <a:gd name="T43" fmla="*/ 5050 h 619"/>
              <a:gd name="T44" fmla="*/ 53364 w 634"/>
              <a:gd name="T45" fmla="*/ 0 h 619"/>
              <a:gd name="T46" fmla="*/ 10817 w 634"/>
              <a:gd name="T47" fmla="*/ 0 h 619"/>
              <a:gd name="T48" fmla="*/ 0 w 634"/>
              <a:gd name="T49" fmla="*/ 5050 h 619"/>
              <a:gd name="T50" fmla="*/ 10817 w 634"/>
              <a:gd name="T51" fmla="*/ 10460 h 619"/>
              <a:gd name="T52" fmla="*/ 32090 w 634"/>
              <a:gd name="T53" fmla="*/ 10460 h 619"/>
              <a:gd name="T54" fmla="*/ 32090 w 634"/>
              <a:gd name="T55" fmla="*/ 137782 h 619"/>
              <a:gd name="T56" fmla="*/ 58411 w 634"/>
              <a:gd name="T57" fmla="*/ 169883 h 619"/>
              <a:gd name="T58" fmla="*/ 74637 w 634"/>
              <a:gd name="T59" fmla="*/ 169883 h 619"/>
              <a:gd name="T60" fmla="*/ 159370 w 634"/>
              <a:gd name="T61" fmla="*/ 169883 h 619"/>
              <a:gd name="T62" fmla="*/ 223190 w 634"/>
              <a:gd name="T63" fmla="*/ 169883 h 619"/>
              <a:gd name="T64" fmla="*/ 223190 w 634"/>
              <a:gd name="T65" fmla="*/ 154013 h 619"/>
              <a:gd name="T66" fmla="*/ 58411 w 634"/>
              <a:gd name="T67" fmla="*/ 154013 h 619"/>
              <a:gd name="T68" fmla="*/ 42547 w 634"/>
              <a:gd name="T69" fmla="*/ 42561 h 619"/>
              <a:gd name="T70" fmla="*/ 42547 w 634"/>
              <a:gd name="T71" fmla="*/ 42561 h 619"/>
              <a:gd name="T72" fmla="*/ 212373 w 634"/>
              <a:gd name="T73" fmla="*/ 42561 h 619"/>
              <a:gd name="T74" fmla="*/ 196508 w 634"/>
              <a:gd name="T75" fmla="*/ 111452 h 619"/>
              <a:gd name="T76" fmla="*/ 42547 w 634"/>
              <a:gd name="T77" fmla="*/ 127322 h 619"/>
              <a:gd name="T78" fmla="*/ 42547 w 634"/>
              <a:gd name="T79" fmla="*/ 42561 h 619"/>
              <a:gd name="T80" fmla="*/ 127640 w 634"/>
              <a:gd name="T81" fmla="*/ 196214 h 619"/>
              <a:gd name="T82" fmla="*/ 127640 w 634"/>
              <a:gd name="T83" fmla="*/ 196214 h 619"/>
              <a:gd name="T84" fmla="*/ 159370 w 634"/>
              <a:gd name="T85" fmla="*/ 222904 h 619"/>
              <a:gd name="T86" fmla="*/ 186051 w 634"/>
              <a:gd name="T87" fmla="*/ 196214 h 619"/>
              <a:gd name="T88" fmla="*/ 159370 w 634"/>
              <a:gd name="T89" fmla="*/ 169883 h 619"/>
              <a:gd name="T90" fmla="*/ 127640 w 634"/>
              <a:gd name="T91" fmla="*/ 196214 h 619"/>
              <a:gd name="T92" fmla="*/ 159370 w 634"/>
              <a:gd name="T93" fmla="*/ 180343 h 619"/>
              <a:gd name="T94" fmla="*/ 159370 w 634"/>
              <a:gd name="T95" fmla="*/ 180343 h 619"/>
              <a:gd name="T96" fmla="*/ 169826 w 634"/>
              <a:gd name="T97" fmla="*/ 196214 h 619"/>
              <a:gd name="T98" fmla="*/ 159370 w 634"/>
              <a:gd name="T99" fmla="*/ 212444 h 619"/>
              <a:gd name="T100" fmla="*/ 143505 w 634"/>
              <a:gd name="T101" fmla="*/ 196214 h 619"/>
              <a:gd name="T102" fmla="*/ 159370 w 634"/>
              <a:gd name="T103" fmla="*/ 180343 h 61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34" h="619">
                <a:moveTo>
                  <a:pt x="118" y="544"/>
                </a:moveTo>
                <a:lnTo>
                  <a:pt x="118" y="544"/>
                </a:lnTo>
                <a:cubicBezTo>
                  <a:pt x="118" y="589"/>
                  <a:pt x="162" y="618"/>
                  <a:pt x="207" y="618"/>
                </a:cubicBezTo>
                <a:cubicBezTo>
                  <a:pt x="251" y="618"/>
                  <a:pt x="280" y="589"/>
                  <a:pt x="280" y="544"/>
                </a:cubicBezTo>
                <a:cubicBezTo>
                  <a:pt x="280" y="500"/>
                  <a:pt x="251" y="471"/>
                  <a:pt x="207" y="471"/>
                </a:cubicBezTo>
                <a:cubicBezTo>
                  <a:pt x="162" y="471"/>
                  <a:pt x="118" y="500"/>
                  <a:pt x="118" y="544"/>
                </a:cubicBezTo>
                <a:close/>
                <a:moveTo>
                  <a:pt x="207" y="500"/>
                </a:moveTo>
                <a:lnTo>
                  <a:pt x="207" y="500"/>
                </a:lnTo>
                <a:cubicBezTo>
                  <a:pt x="221" y="500"/>
                  <a:pt x="236" y="530"/>
                  <a:pt x="236" y="544"/>
                </a:cubicBezTo>
                <a:cubicBezTo>
                  <a:pt x="236" y="559"/>
                  <a:pt x="221" y="589"/>
                  <a:pt x="207" y="589"/>
                </a:cubicBezTo>
                <a:cubicBezTo>
                  <a:pt x="177" y="589"/>
                  <a:pt x="162" y="559"/>
                  <a:pt x="162" y="544"/>
                </a:cubicBezTo>
                <a:cubicBezTo>
                  <a:pt x="162" y="530"/>
                  <a:pt x="177" y="500"/>
                  <a:pt x="207" y="500"/>
                </a:cubicBezTo>
                <a:close/>
                <a:moveTo>
                  <a:pt x="162" y="427"/>
                </a:moveTo>
                <a:lnTo>
                  <a:pt x="162" y="427"/>
                </a:lnTo>
                <a:cubicBezTo>
                  <a:pt x="148" y="427"/>
                  <a:pt x="118" y="412"/>
                  <a:pt x="118" y="382"/>
                </a:cubicBezTo>
                <a:cubicBezTo>
                  <a:pt x="575" y="353"/>
                  <a:pt x="575" y="353"/>
                  <a:pt x="575" y="353"/>
                </a:cubicBezTo>
                <a:cubicBezTo>
                  <a:pt x="575" y="353"/>
                  <a:pt x="633" y="103"/>
                  <a:pt x="633" y="88"/>
                </a:cubicBezTo>
                <a:lnTo>
                  <a:pt x="619" y="73"/>
                </a:lnTo>
                <a:cubicBezTo>
                  <a:pt x="118" y="73"/>
                  <a:pt x="118" y="73"/>
                  <a:pt x="118" y="73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48" y="29"/>
                  <a:pt x="148" y="29"/>
                  <a:pt x="148" y="29"/>
                </a:cubicBezTo>
                <a:cubicBezTo>
                  <a:pt x="148" y="29"/>
                  <a:pt x="162" y="29"/>
                  <a:pt x="162" y="14"/>
                </a:cubicBezTo>
                <a:cubicBezTo>
                  <a:pt x="162" y="0"/>
                  <a:pt x="148" y="0"/>
                  <a:pt x="14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0"/>
                  <a:pt x="0" y="14"/>
                </a:cubicBezTo>
                <a:cubicBezTo>
                  <a:pt x="0" y="29"/>
                  <a:pt x="15" y="29"/>
                  <a:pt x="30" y="29"/>
                </a:cubicBezTo>
                <a:cubicBezTo>
                  <a:pt x="89" y="29"/>
                  <a:pt x="89" y="29"/>
                  <a:pt x="89" y="29"/>
                </a:cubicBezTo>
                <a:cubicBezTo>
                  <a:pt x="89" y="382"/>
                  <a:pt x="89" y="382"/>
                  <a:pt x="89" y="382"/>
                </a:cubicBezTo>
                <a:cubicBezTo>
                  <a:pt x="89" y="427"/>
                  <a:pt x="118" y="471"/>
                  <a:pt x="162" y="471"/>
                </a:cubicBezTo>
                <a:cubicBezTo>
                  <a:pt x="207" y="471"/>
                  <a:pt x="207" y="471"/>
                  <a:pt x="207" y="471"/>
                </a:cubicBezTo>
                <a:cubicBezTo>
                  <a:pt x="442" y="471"/>
                  <a:pt x="442" y="471"/>
                  <a:pt x="442" y="471"/>
                </a:cubicBezTo>
                <a:cubicBezTo>
                  <a:pt x="619" y="471"/>
                  <a:pt x="619" y="471"/>
                  <a:pt x="619" y="471"/>
                </a:cubicBezTo>
                <a:cubicBezTo>
                  <a:pt x="619" y="471"/>
                  <a:pt x="619" y="441"/>
                  <a:pt x="619" y="427"/>
                </a:cubicBezTo>
                <a:lnTo>
                  <a:pt x="162" y="427"/>
                </a:lnTo>
                <a:close/>
                <a:moveTo>
                  <a:pt x="118" y="118"/>
                </a:moveTo>
                <a:lnTo>
                  <a:pt x="118" y="118"/>
                </a:lnTo>
                <a:cubicBezTo>
                  <a:pt x="589" y="118"/>
                  <a:pt x="589" y="118"/>
                  <a:pt x="589" y="118"/>
                </a:cubicBezTo>
                <a:cubicBezTo>
                  <a:pt x="545" y="309"/>
                  <a:pt x="545" y="309"/>
                  <a:pt x="545" y="309"/>
                </a:cubicBezTo>
                <a:cubicBezTo>
                  <a:pt x="118" y="353"/>
                  <a:pt x="118" y="353"/>
                  <a:pt x="118" y="353"/>
                </a:cubicBezTo>
                <a:lnTo>
                  <a:pt x="118" y="118"/>
                </a:lnTo>
                <a:close/>
                <a:moveTo>
                  <a:pt x="354" y="544"/>
                </a:moveTo>
                <a:lnTo>
                  <a:pt x="354" y="544"/>
                </a:lnTo>
                <a:cubicBezTo>
                  <a:pt x="354" y="589"/>
                  <a:pt x="398" y="618"/>
                  <a:pt x="442" y="618"/>
                </a:cubicBezTo>
                <a:cubicBezTo>
                  <a:pt x="486" y="618"/>
                  <a:pt x="516" y="589"/>
                  <a:pt x="516" y="544"/>
                </a:cubicBezTo>
                <a:cubicBezTo>
                  <a:pt x="516" y="500"/>
                  <a:pt x="486" y="471"/>
                  <a:pt x="442" y="471"/>
                </a:cubicBezTo>
                <a:cubicBezTo>
                  <a:pt x="398" y="471"/>
                  <a:pt x="354" y="500"/>
                  <a:pt x="354" y="544"/>
                </a:cubicBezTo>
                <a:close/>
                <a:moveTo>
                  <a:pt x="442" y="500"/>
                </a:moveTo>
                <a:lnTo>
                  <a:pt x="442" y="500"/>
                </a:lnTo>
                <a:cubicBezTo>
                  <a:pt x="457" y="500"/>
                  <a:pt x="471" y="530"/>
                  <a:pt x="471" y="544"/>
                </a:cubicBezTo>
                <a:cubicBezTo>
                  <a:pt x="471" y="559"/>
                  <a:pt x="457" y="589"/>
                  <a:pt x="442" y="589"/>
                </a:cubicBezTo>
                <a:cubicBezTo>
                  <a:pt x="412" y="589"/>
                  <a:pt x="398" y="559"/>
                  <a:pt x="398" y="544"/>
                </a:cubicBezTo>
                <a:cubicBezTo>
                  <a:pt x="398" y="530"/>
                  <a:pt x="412" y="500"/>
                  <a:pt x="442" y="5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Freeform 94"/>
          <p:cNvSpPr>
            <a:spLocks noChangeArrowheads="1"/>
          </p:cNvSpPr>
          <p:nvPr/>
        </p:nvSpPr>
        <p:spPr bwMode="auto">
          <a:xfrm>
            <a:off x="4553380" y="4572345"/>
            <a:ext cx="333154" cy="310046"/>
          </a:xfrm>
          <a:custGeom>
            <a:avLst/>
            <a:gdLst>
              <a:gd name="T0" fmla="*/ 68868 w 634"/>
              <a:gd name="T1" fmla="*/ 58402 h 590"/>
              <a:gd name="T2" fmla="*/ 68868 w 634"/>
              <a:gd name="T3" fmla="*/ 58402 h 590"/>
              <a:gd name="T4" fmla="*/ 53003 w 634"/>
              <a:gd name="T5" fmla="*/ 0 h 590"/>
              <a:gd name="T6" fmla="*/ 5048 w 634"/>
              <a:gd name="T7" fmla="*/ 0 h 590"/>
              <a:gd name="T8" fmla="*/ 0 w 634"/>
              <a:gd name="T9" fmla="*/ 5408 h 590"/>
              <a:gd name="T10" fmla="*/ 5048 w 634"/>
              <a:gd name="T11" fmla="*/ 16223 h 590"/>
              <a:gd name="T12" fmla="*/ 42186 w 634"/>
              <a:gd name="T13" fmla="*/ 16223 h 590"/>
              <a:gd name="T14" fmla="*/ 58411 w 634"/>
              <a:gd name="T15" fmla="*/ 58402 h 590"/>
              <a:gd name="T16" fmla="*/ 58411 w 634"/>
              <a:gd name="T17" fmla="*/ 58402 h 590"/>
              <a:gd name="T18" fmla="*/ 68868 w 634"/>
              <a:gd name="T19" fmla="*/ 143480 h 590"/>
              <a:gd name="T20" fmla="*/ 100597 w 634"/>
              <a:gd name="T21" fmla="*/ 169797 h 590"/>
              <a:gd name="T22" fmla="*/ 174873 w 634"/>
              <a:gd name="T23" fmla="*/ 169797 h 590"/>
              <a:gd name="T24" fmla="*/ 206963 w 634"/>
              <a:gd name="T25" fmla="*/ 143480 h 590"/>
              <a:gd name="T26" fmla="*/ 228236 w 634"/>
              <a:gd name="T27" fmla="*/ 58402 h 590"/>
              <a:gd name="T28" fmla="*/ 68868 w 634"/>
              <a:gd name="T29" fmla="*/ 58402 h 590"/>
              <a:gd name="T30" fmla="*/ 191098 w 634"/>
              <a:gd name="T31" fmla="*/ 143480 h 590"/>
              <a:gd name="T32" fmla="*/ 191098 w 634"/>
              <a:gd name="T33" fmla="*/ 143480 h 590"/>
              <a:gd name="T34" fmla="*/ 174873 w 634"/>
              <a:gd name="T35" fmla="*/ 153935 h 590"/>
              <a:gd name="T36" fmla="*/ 100597 w 634"/>
              <a:gd name="T37" fmla="*/ 153935 h 590"/>
              <a:gd name="T38" fmla="*/ 84732 w 634"/>
              <a:gd name="T39" fmla="*/ 143480 h 590"/>
              <a:gd name="T40" fmla="*/ 74276 w 634"/>
              <a:gd name="T41" fmla="*/ 69217 h 590"/>
              <a:gd name="T42" fmla="*/ 206963 w 634"/>
              <a:gd name="T43" fmla="*/ 69217 h 590"/>
              <a:gd name="T44" fmla="*/ 191098 w 634"/>
              <a:gd name="T45" fmla="*/ 143480 h 590"/>
              <a:gd name="T46" fmla="*/ 100597 w 634"/>
              <a:gd name="T47" fmla="*/ 186020 h 590"/>
              <a:gd name="T48" fmla="*/ 100597 w 634"/>
              <a:gd name="T49" fmla="*/ 186020 h 590"/>
              <a:gd name="T50" fmla="*/ 84732 w 634"/>
              <a:gd name="T51" fmla="*/ 196474 h 590"/>
              <a:gd name="T52" fmla="*/ 100597 w 634"/>
              <a:gd name="T53" fmla="*/ 212336 h 590"/>
              <a:gd name="T54" fmla="*/ 111414 w 634"/>
              <a:gd name="T55" fmla="*/ 196474 h 590"/>
              <a:gd name="T56" fmla="*/ 100597 w 634"/>
              <a:gd name="T57" fmla="*/ 186020 h 590"/>
              <a:gd name="T58" fmla="*/ 169825 w 634"/>
              <a:gd name="T59" fmla="*/ 186020 h 590"/>
              <a:gd name="T60" fmla="*/ 169825 w 634"/>
              <a:gd name="T61" fmla="*/ 186020 h 590"/>
              <a:gd name="T62" fmla="*/ 153600 w 634"/>
              <a:gd name="T63" fmla="*/ 196474 h 590"/>
              <a:gd name="T64" fmla="*/ 169825 w 634"/>
              <a:gd name="T65" fmla="*/ 212336 h 590"/>
              <a:gd name="T66" fmla="*/ 185690 w 634"/>
              <a:gd name="T67" fmla="*/ 196474 h 590"/>
              <a:gd name="T68" fmla="*/ 169825 w 634"/>
              <a:gd name="T69" fmla="*/ 186020 h 59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4" h="590">
                <a:moveTo>
                  <a:pt x="191" y="162"/>
                </a:moveTo>
                <a:lnTo>
                  <a:pt x="191" y="162"/>
                </a:lnTo>
                <a:cubicBezTo>
                  <a:pt x="147" y="0"/>
                  <a:pt x="147" y="0"/>
                  <a:pt x="147" y="0"/>
                </a:cubicBezTo>
                <a:cubicBezTo>
                  <a:pt x="14" y="0"/>
                  <a:pt x="14" y="0"/>
                  <a:pt x="14" y="0"/>
                </a:cubicBezTo>
                <a:lnTo>
                  <a:pt x="0" y="15"/>
                </a:lnTo>
                <a:cubicBezTo>
                  <a:pt x="0" y="30"/>
                  <a:pt x="14" y="45"/>
                  <a:pt x="14" y="45"/>
                </a:cubicBezTo>
                <a:cubicBezTo>
                  <a:pt x="117" y="45"/>
                  <a:pt x="117" y="45"/>
                  <a:pt x="117" y="45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191" y="442"/>
                  <a:pt x="235" y="471"/>
                  <a:pt x="279" y="471"/>
                </a:cubicBezTo>
                <a:cubicBezTo>
                  <a:pt x="485" y="471"/>
                  <a:pt x="485" y="471"/>
                  <a:pt x="485" y="471"/>
                </a:cubicBezTo>
                <a:cubicBezTo>
                  <a:pt x="530" y="471"/>
                  <a:pt x="574" y="442"/>
                  <a:pt x="574" y="398"/>
                </a:cubicBezTo>
                <a:cubicBezTo>
                  <a:pt x="633" y="162"/>
                  <a:pt x="633" y="162"/>
                  <a:pt x="633" y="162"/>
                </a:cubicBezTo>
                <a:lnTo>
                  <a:pt x="191" y="162"/>
                </a:lnTo>
                <a:close/>
                <a:moveTo>
                  <a:pt x="530" y="398"/>
                </a:moveTo>
                <a:lnTo>
                  <a:pt x="530" y="398"/>
                </a:lnTo>
                <a:cubicBezTo>
                  <a:pt x="530" y="413"/>
                  <a:pt x="515" y="427"/>
                  <a:pt x="485" y="427"/>
                </a:cubicBezTo>
                <a:cubicBezTo>
                  <a:pt x="279" y="427"/>
                  <a:pt x="279" y="427"/>
                  <a:pt x="279" y="427"/>
                </a:cubicBezTo>
                <a:cubicBezTo>
                  <a:pt x="250" y="427"/>
                  <a:pt x="235" y="413"/>
                  <a:pt x="235" y="398"/>
                </a:cubicBezTo>
                <a:cubicBezTo>
                  <a:pt x="206" y="192"/>
                  <a:pt x="206" y="192"/>
                  <a:pt x="206" y="192"/>
                </a:cubicBezTo>
                <a:cubicBezTo>
                  <a:pt x="574" y="192"/>
                  <a:pt x="574" y="192"/>
                  <a:pt x="574" y="192"/>
                </a:cubicBezTo>
                <a:lnTo>
                  <a:pt x="530" y="398"/>
                </a:lnTo>
                <a:close/>
                <a:moveTo>
                  <a:pt x="279" y="516"/>
                </a:moveTo>
                <a:lnTo>
                  <a:pt x="279" y="516"/>
                </a:lnTo>
                <a:cubicBezTo>
                  <a:pt x="250" y="516"/>
                  <a:pt x="235" y="530"/>
                  <a:pt x="235" y="545"/>
                </a:cubicBezTo>
                <a:cubicBezTo>
                  <a:pt x="235" y="575"/>
                  <a:pt x="250" y="589"/>
                  <a:pt x="279" y="589"/>
                </a:cubicBezTo>
                <a:cubicBezTo>
                  <a:pt x="294" y="589"/>
                  <a:pt x="309" y="575"/>
                  <a:pt x="309" y="545"/>
                </a:cubicBezTo>
                <a:cubicBezTo>
                  <a:pt x="309" y="530"/>
                  <a:pt x="294" y="516"/>
                  <a:pt x="279" y="516"/>
                </a:cubicBezTo>
                <a:close/>
                <a:moveTo>
                  <a:pt x="471" y="516"/>
                </a:moveTo>
                <a:lnTo>
                  <a:pt x="471" y="516"/>
                </a:lnTo>
                <a:cubicBezTo>
                  <a:pt x="456" y="516"/>
                  <a:pt x="426" y="530"/>
                  <a:pt x="426" y="545"/>
                </a:cubicBezTo>
                <a:cubicBezTo>
                  <a:pt x="426" y="575"/>
                  <a:pt x="456" y="589"/>
                  <a:pt x="471" y="589"/>
                </a:cubicBezTo>
                <a:cubicBezTo>
                  <a:pt x="485" y="589"/>
                  <a:pt x="515" y="575"/>
                  <a:pt x="515" y="545"/>
                </a:cubicBezTo>
                <a:cubicBezTo>
                  <a:pt x="515" y="530"/>
                  <a:pt x="485" y="516"/>
                  <a:pt x="471" y="5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Freeform 95"/>
          <p:cNvSpPr>
            <a:spLocks noChangeArrowheads="1"/>
          </p:cNvSpPr>
          <p:nvPr/>
        </p:nvSpPr>
        <p:spPr bwMode="auto">
          <a:xfrm>
            <a:off x="4019948" y="4595454"/>
            <a:ext cx="323525" cy="263828"/>
          </a:xfrm>
          <a:custGeom>
            <a:avLst/>
            <a:gdLst>
              <a:gd name="T0" fmla="*/ 216253 w 619"/>
              <a:gd name="T1" fmla="*/ 42267 h 501"/>
              <a:gd name="T2" fmla="*/ 184694 w 619"/>
              <a:gd name="T3" fmla="*/ 10477 h 501"/>
              <a:gd name="T4" fmla="*/ 211232 w 619"/>
              <a:gd name="T5" fmla="*/ 5058 h 501"/>
              <a:gd name="T6" fmla="*/ 174293 w 619"/>
              <a:gd name="T7" fmla="*/ 0 h 501"/>
              <a:gd name="T8" fmla="*/ 68498 w 619"/>
              <a:gd name="T9" fmla="*/ 42267 h 501"/>
              <a:gd name="T10" fmla="*/ 21159 w 619"/>
              <a:gd name="T11" fmla="*/ 0 h 501"/>
              <a:gd name="T12" fmla="*/ 21159 w 619"/>
              <a:gd name="T13" fmla="*/ 10477 h 501"/>
              <a:gd name="T14" fmla="*/ 52718 w 619"/>
              <a:gd name="T15" fmla="*/ 42267 h 501"/>
              <a:gd name="T16" fmla="*/ 0 w 619"/>
              <a:gd name="T17" fmla="*/ 47686 h 501"/>
              <a:gd name="T18" fmla="*/ 10400 w 619"/>
              <a:gd name="T19" fmla="*/ 53105 h 501"/>
              <a:gd name="T20" fmla="*/ 47339 w 619"/>
              <a:gd name="T21" fmla="*/ 180630 h 501"/>
              <a:gd name="T22" fmla="*/ 195452 w 619"/>
              <a:gd name="T23" fmla="*/ 153897 h 501"/>
              <a:gd name="T24" fmla="*/ 216253 w 619"/>
              <a:gd name="T25" fmla="*/ 53105 h 501"/>
              <a:gd name="T26" fmla="*/ 216253 w 619"/>
              <a:gd name="T27" fmla="*/ 42267 h 501"/>
              <a:gd name="T28" fmla="*/ 68498 w 619"/>
              <a:gd name="T29" fmla="*/ 170153 h 501"/>
              <a:gd name="T30" fmla="*/ 31559 w 619"/>
              <a:gd name="T31" fmla="*/ 153897 h 501"/>
              <a:gd name="T32" fmla="*/ 68498 w 619"/>
              <a:gd name="T33" fmla="*/ 138001 h 501"/>
              <a:gd name="T34" fmla="*/ 68498 w 619"/>
              <a:gd name="T35" fmla="*/ 127525 h 501"/>
              <a:gd name="T36" fmla="*/ 31559 w 619"/>
              <a:gd name="T37" fmla="*/ 127525 h 501"/>
              <a:gd name="T38" fmla="*/ 68498 w 619"/>
              <a:gd name="T39" fmla="*/ 95373 h 501"/>
              <a:gd name="T40" fmla="*/ 68498 w 619"/>
              <a:gd name="T41" fmla="*/ 84896 h 501"/>
              <a:gd name="T42" fmla="*/ 26180 w 619"/>
              <a:gd name="T43" fmla="*/ 84896 h 501"/>
              <a:gd name="T44" fmla="*/ 68498 w 619"/>
              <a:gd name="T45" fmla="*/ 53105 h 501"/>
              <a:gd name="T46" fmla="*/ 137355 w 619"/>
              <a:gd name="T47" fmla="*/ 170153 h 501"/>
              <a:gd name="T48" fmla="*/ 84636 w 619"/>
              <a:gd name="T49" fmla="*/ 170153 h 501"/>
              <a:gd name="T50" fmla="*/ 137355 w 619"/>
              <a:gd name="T51" fmla="*/ 138001 h 501"/>
              <a:gd name="T52" fmla="*/ 137355 w 619"/>
              <a:gd name="T53" fmla="*/ 127525 h 501"/>
              <a:gd name="T54" fmla="*/ 84636 w 619"/>
              <a:gd name="T55" fmla="*/ 127525 h 501"/>
              <a:gd name="T56" fmla="*/ 137355 w 619"/>
              <a:gd name="T57" fmla="*/ 95373 h 501"/>
              <a:gd name="T58" fmla="*/ 137355 w 619"/>
              <a:gd name="T59" fmla="*/ 84896 h 501"/>
              <a:gd name="T60" fmla="*/ 84636 w 619"/>
              <a:gd name="T61" fmla="*/ 84896 h 501"/>
              <a:gd name="T62" fmla="*/ 137355 w 619"/>
              <a:gd name="T63" fmla="*/ 53105 h 501"/>
              <a:gd name="T64" fmla="*/ 179314 w 619"/>
              <a:gd name="T65" fmla="*/ 153897 h 501"/>
              <a:gd name="T66" fmla="*/ 168914 w 619"/>
              <a:gd name="T67" fmla="*/ 170153 h 501"/>
              <a:gd name="T68" fmla="*/ 153134 w 619"/>
              <a:gd name="T69" fmla="*/ 138001 h 501"/>
              <a:gd name="T70" fmla="*/ 179314 w 619"/>
              <a:gd name="T71" fmla="*/ 153897 h 501"/>
              <a:gd name="T72" fmla="*/ 184694 w 619"/>
              <a:gd name="T73" fmla="*/ 127525 h 501"/>
              <a:gd name="T74" fmla="*/ 153134 w 619"/>
              <a:gd name="T75" fmla="*/ 95373 h 501"/>
              <a:gd name="T76" fmla="*/ 184694 w 619"/>
              <a:gd name="T77" fmla="*/ 127525 h 501"/>
              <a:gd name="T78" fmla="*/ 190073 w 619"/>
              <a:gd name="T79" fmla="*/ 84896 h 501"/>
              <a:gd name="T80" fmla="*/ 153134 w 619"/>
              <a:gd name="T81" fmla="*/ 53105 h 501"/>
              <a:gd name="T82" fmla="*/ 190073 w 619"/>
              <a:gd name="T83" fmla="*/ 84896 h 50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19" h="501">
                <a:moveTo>
                  <a:pt x="603" y="117"/>
                </a:moveTo>
                <a:lnTo>
                  <a:pt x="603" y="117"/>
                </a:lnTo>
                <a:cubicBezTo>
                  <a:pt x="471" y="117"/>
                  <a:pt x="471" y="117"/>
                  <a:pt x="471" y="117"/>
                </a:cubicBezTo>
                <a:cubicBezTo>
                  <a:pt x="515" y="29"/>
                  <a:pt x="515" y="29"/>
                  <a:pt x="515" y="29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74" y="29"/>
                  <a:pt x="589" y="29"/>
                  <a:pt x="589" y="14"/>
                </a:cubicBezTo>
                <a:cubicBezTo>
                  <a:pt x="589" y="0"/>
                  <a:pt x="574" y="0"/>
                  <a:pt x="559" y="0"/>
                </a:cubicBezTo>
                <a:cubicBezTo>
                  <a:pt x="486" y="0"/>
                  <a:pt x="486" y="0"/>
                  <a:pt x="486" y="0"/>
                </a:cubicBezTo>
                <a:cubicBezTo>
                  <a:pt x="427" y="117"/>
                  <a:pt x="427" y="117"/>
                  <a:pt x="427" y="117"/>
                </a:cubicBezTo>
                <a:cubicBezTo>
                  <a:pt x="191" y="117"/>
                  <a:pt x="191" y="117"/>
                  <a:pt x="191" y="117"/>
                </a:cubicBezTo>
                <a:cubicBezTo>
                  <a:pt x="132" y="0"/>
                  <a:pt x="132" y="0"/>
                  <a:pt x="132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44" y="0"/>
                  <a:pt x="29" y="0"/>
                  <a:pt x="29" y="14"/>
                </a:cubicBezTo>
                <a:cubicBezTo>
                  <a:pt x="29" y="29"/>
                  <a:pt x="44" y="29"/>
                  <a:pt x="59" y="29"/>
                </a:cubicBezTo>
                <a:cubicBezTo>
                  <a:pt x="103" y="29"/>
                  <a:pt x="103" y="29"/>
                  <a:pt x="103" y="29"/>
                </a:cubicBezTo>
                <a:cubicBezTo>
                  <a:pt x="147" y="117"/>
                  <a:pt x="147" y="117"/>
                  <a:pt x="147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0" y="117"/>
                  <a:pt x="0" y="117"/>
                  <a:pt x="0" y="132"/>
                </a:cubicBezTo>
                <a:cubicBezTo>
                  <a:pt x="0" y="147"/>
                  <a:pt x="0" y="147"/>
                  <a:pt x="15" y="147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59" y="426"/>
                  <a:pt x="59" y="426"/>
                  <a:pt x="59" y="426"/>
                </a:cubicBezTo>
                <a:cubicBezTo>
                  <a:pt x="59" y="471"/>
                  <a:pt x="88" y="500"/>
                  <a:pt x="132" y="500"/>
                </a:cubicBezTo>
                <a:cubicBezTo>
                  <a:pt x="471" y="500"/>
                  <a:pt x="471" y="500"/>
                  <a:pt x="471" y="500"/>
                </a:cubicBezTo>
                <a:cubicBezTo>
                  <a:pt x="515" y="500"/>
                  <a:pt x="545" y="471"/>
                  <a:pt x="545" y="426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3" y="147"/>
                  <a:pt x="603" y="147"/>
                  <a:pt x="603" y="147"/>
                </a:cubicBezTo>
                <a:cubicBezTo>
                  <a:pt x="618" y="147"/>
                  <a:pt x="618" y="147"/>
                  <a:pt x="618" y="132"/>
                </a:cubicBezTo>
                <a:cubicBezTo>
                  <a:pt x="618" y="117"/>
                  <a:pt x="618" y="117"/>
                  <a:pt x="603" y="117"/>
                </a:cubicBezTo>
                <a:close/>
                <a:moveTo>
                  <a:pt x="191" y="471"/>
                </a:moveTo>
                <a:lnTo>
                  <a:pt x="191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88" y="441"/>
                  <a:pt x="88" y="426"/>
                </a:cubicBezTo>
                <a:cubicBezTo>
                  <a:pt x="88" y="382"/>
                  <a:pt x="88" y="382"/>
                  <a:pt x="88" y="382"/>
                </a:cubicBezTo>
                <a:cubicBezTo>
                  <a:pt x="191" y="382"/>
                  <a:pt x="191" y="382"/>
                  <a:pt x="191" y="382"/>
                </a:cubicBezTo>
                <a:lnTo>
                  <a:pt x="191" y="471"/>
                </a:lnTo>
                <a:close/>
                <a:moveTo>
                  <a:pt x="191" y="353"/>
                </a:moveTo>
                <a:lnTo>
                  <a:pt x="191" y="353"/>
                </a:lnTo>
                <a:cubicBezTo>
                  <a:pt x="88" y="353"/>
                  <a:pt x="88" y="353"/>
                  <a:pt x="88" y="353"/>
                </a:cubicBezTo>
                <a:cubicBezTo>
                  <a:pt x="88" y="264"/>
                  <a:pt x="88" y="264"/>
                  <a:pt x="88" y="264"/>
                </a:cubicBezTo>
                <a:cubicBezTo>
                  <a:pt x="191" y="264"/>
                  <a:pt x="191" y="264"/>
                  <a:pt x="191" y="264"/>
                </a:cubicBezTo>
                <a:lnTo>
                  <a:pt x="191" y="353"/>
                </a:lnTo>
                <a:close/>
                <a:moveTo>
                  <a:pt x="191" y="235"/>
                </a:moveTo>
                <a:lnTo>
                  <a:pt x="191" y="235"/>
                </a:lnTo>
                <a:cubicBezTo>
                  <a:pt x="73" y="235"/>
                  <a:pt x="73" y="235"/>
                  <a:pt x="73" y="235"/>
                </a:cubicBezTo>
                <a:cubicBezTo>
                  <a:pt x="73" y="147"/>
                  <a:pt x="73" y="147"/>
                  <a:pt x="73" y="147"/>
                </a:cubicBezTo>
                <a:cubicBezTo>
                  <a:pt x="191" y="147"/>
                  <a:pt x="191" y="147"/>
                  <a:pt x="191" y="147"/>
                </a:cubicBezTo>
                <a:lnTo>
                  <a:pt x="191" y="235"/>
                </a:lnTo>
                <a:close/>
                <a:moveTo>
                  <a:pt x="383" y="471"/>
                </a:moveTo>
                <a:lnTo>
                  <a:pt x="383" y="471"/>
                </a:lnTo>
                <a:cubicBezTo>
                  <a:pt x="236" y="471"/>
                  <a:pt x="236" y="471"/>
                  <a:pt x="236" y="471"/>
                </a:cubicBezTo>
                <a:cubicBezTo>
                  <a:pt x="236" y="382"/>
                  <a:pt x="236" y="382"/>
                  <a:pt x="236" y="382"/>
                </a:cubicBezTo>
                <a:cubicBezTo>
                  <a:pt x="383" y="382"/>
                  <a:pt x="383" y="382"/>
                  <a:pt x="383" y="382"/>
                </a:cubicBezTo>
                <a:lnTo>
                  <a:pt x="383" y="471"/>
                </a:lnTo>
                <a:close/>
                <a:moveTo>
                  <a:pt x="383" y="353"/>
                </a:moveTo>
                <a:lnTo>
                  <a:pt x="383" y="353"/>
                </a:lnTo>
                <a:cubicBezTo>
                  <a:pt x="236" y="353"/>
                  <a:pt x="236" y="353"/>
                  <a:pt x="236" y="353"/>
                </a:cubicBezTo>
                <a:cubicBezTo>
                  <a:pt x="236" y="264"/>
                  <a:pt x="236" y="264"/>
                  <a:pt x="236" y="264"/>
                </a:cubicBezTo>
                <a:cubicBezTo>
                  <a:pt x="383" y="264"/>
                  <a:pt x="383" y="264"/>
                  <a:pt x="383" y="264"/>
                </a:cubicBezTo>
                <a:lnTo>
                  <a:pt x="383" y="353"/>
                </a:lnTo>
                <a:close/>
                <a:moveTo>
                  <a:pt x="383" y="235"/>
                </a:moveTo>
                <a:lnTo>
                  <a:pt x="383" y="235"/>
                </a:lnTo>
                <a:cubicBezTo>
                  <a:pt x="236" y="235"/>
                  <a:pt x="236" y="235"/>
                  <a:pt x="236" y="235"/>
                </a:cubicBezTo>
                <a:cubicBezTo>
                  <a:pt x="236" y="147"/>
                  <a:pt x="236" y="147"/>
                  <a:pt x="236" y="147"/>
                </a:cubicBezTo>
                <a:cubicBezTo>
                  <a:pt x="383" y="147"/>
                  <a:pt x="383" y="147"/>
                  <a:pt x="383" y="147"/>
                </a:cubicBezTo>
                <a:lnTo>
                  <a:pt x="383" y="235"/>
                </a:lnTo>
                <a:close/>
                <a:moveTo>
                  <a:pt x="500" y="426"/>
                </a:moveTo>
                <a:lnTo>
                  <a:pt x="500" y="426"/>
                </a:lnTo>
                <a:cubicBezTo>
                  <a:pt x="500" y="441"/>
                  <a:pt x="486" y="471"/>
                  <a:pt x="471" y="471"/>
                </a:cubicBezTo>
                <a:cubicBezTo>
                  <a:pt x="427" y="471"/>
                  <a:pt x="427" y="471"/>
                  <a:pt x="427" y="471"/>
                </a:cubicBezTo>
                <a:cubicBezTo>
                  <a:pt x="427" y="382"/>
                  <a:pt x="427" y="382"/>
                  <a:pt x="427" y="382"/>
                </a:cubicBezTo>
                <a:cubicBezTo>
                  <a:pt x="515" y="382"/>
                  <a:pt x="515" y="382"/>
                  <a:pt x="515" y="382"/>
                </a:cubicBezTo>
                <a:lnTo>
                  <a:pt x="500" y="426"/>
                </a:lnTo>
                <a:close/>
                <a:moveTo>
                  <a:pt x="515" y="353"/>
                </a:moveTo>
                <a:lnTo>
                  <a:pt x="515" y="353"/>
                </a:lnTo>
                <a:cubicBezTo>
                  <a:pt x="427" y="353"/>
                  <a:pt x="427" y="353"/>
                  <a:pt x="427" y="353"/>
                </a:cubicBezTo>
                <a:cubicBezTo>
                  <a:pt x="427" y="264"/>
                  <a:pt x="427" y="264"/>
                  <a:pt x="427" y="264"/>
                </a:cubicBezTo>
                <a:cubicBezTo>
                  <a:pt x="530" y="264"/>
                  <a:pt x="530" y="264"/>
                  <a:pt x="530" y="264"/>
                </a:cubicBezTo>
                <a:lnTo>
                  <a:pt x="515" y="353"/>
                </a:lnTo>
                <a:close/>
                <a:moveTo>
                  <a:pt x="530" y="235"/>
                </a:moveTo>
                <a:lnTo>
                  <a:pt x="530" y="235"/>
                </a:lnTo>
                <a:cubicBezTo>
                  <a:pt x="427" y="235"/>
                  <a:pt x="427" y="235"/>
                  <a:pt x="427" y="235"/>
                </a:cubicBezTo>
                <a:cubicBezTo>
                  <a:pt x="427" y="147"/>
                  <a:pt x="427" y="147"/>
                  <a:pt x="427" y="147"/>
                </a:cubicBezTo>
                <a:cubicBezTo>
                  <a:pt x="545" y="147"/>
                  <a:pt x="545" y="147"/>
                  <a:pt x="545" y="147"/>
                </a:cubicBezTo>
                <a:lnTo>
                  <a:pt x="530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Freeform 96"/>
          <p:cNvSpPr>
            <a:spLocks noChangeArrowheads="1"/>
          </p:cNvSpPr>
          <p:nvPr/>
        </p:nvSpPr>
        <p:spPr bwMode="auto">
          <a:xfrm>
            <a:off x="3478812" y="4562717"/>
            <a:ext cx="333154" cy="325451"/>
          </a:xfrm>
          <a:custGeom>
            <a:avLst/>
            <a:gdLst>
              <a:gd name="T0" fmla="*/ 186051 w 634"/>
              <a:gd name="T1" fmla="*/ 0 h 619"/>
              <a:gd name="T2" fmla="*/ 186051 w 634"/>
              <a:gd name="T3" fmla="*/ 0 h 619"/>
              <a:gd name="T4" fmla="*/ 42546 w 634"/>
              <a:gd name="T5" fmla="*/ 0 h 619"/>
              <a:gd name="T6" fmla="*/ 0 w 634"/>
              <a:gd name="T7" fmla="*/ 68891 h 619"/>
              <a:gd name="T8" fmla="*/ 0 w 634"/>
              <a:gd name="T9" fmla="*/ 95582 h 619"/>
              <a:gd name="T10" fmla="*/ 10817 w 634"/>
              <a:gd name="T11" fmla="*/ 116502 h 619"/>
              <a:gd name="T12" fmla="*/ 10817 w 634"/>
              <a:gd name="T13" fmla="*/ 196214 h 619"/>
              <a:gd name="T14" fmla="*/ 37138 w 634"/>
              <a:gd name="T15" fmla="*/ 222904 h 619"/>
              <a:gd name="T16" fmla="*/ 191098 w 634"/>
              <a:gd name="T17" fmla="*/ 222904 h 619"/>
              <a:gd name="T18" fmla="*/ 223189 w 634"/>
              <a:gd name="T19" fmla="*/ 196214 h 619"/>
              <a:gd name="T20" fmla="*/ 223189 w 634"/>
              <a:gd name="T21" fmla="*/ 116502 h 619"/>
              <a:gd name="T22" fmla="*/ 228236 w 634"/>
              <a:gd name="T23" fmla="*/ 95582 h 619"/>
              <a:gd name="T24" fmla="*/ 228236 w 634"/>
              <a:gd name="T25" fmla="*/ 68891 h 619"/>
              <a:gd name="T26" fmla="*/ 186051 w 634"/>
              <a:gd name="T27" fmla="*/ 0 h 619"/>
              <a:gd name="T28" fmla="*/ 207324 w 634"/>
              <a:gd name="T29" fmla="*/ 196214 h 619"/>
              <a:gd name="T30" fmla="*/ 207324 w 634"/>
              <a:gd name="T31" fmla="*/ 196214 h 619"/>
              <a:gd name="T32" fmla="*/ 191098 w 634"/>
              <a:gd name="T33" fmla="*/ 212444 h 619"/>
              <a:gd name="T34" fmla="*/ 37138 w 634"/>
              <a:gd name="T35" fmla="*/ 212444 h 619"/>
              <a:gd name="T36" fmla="*/ 21273 w 634"/>
              <a:gd name="T37" fmla="*/ 196214 h 619"/>
              <a:gd name="T38" fmla="*/ 21273 w 634"/>
              <a:gd name="T39" fmla="*/ 180343 h 619"/>
              <a:gd name="T40" fmla="*/ 207324 w 634"/>
              <a:gd name="T41" fmla="*/ 180343 h 619"/>
              <a:gd name="T42" fmla="*/ 207324 w 634"/>
              <a:gd name="T43" fmla="*/ 196214 h 619"/>
              <a:gd name="T44" fmla="*/ 207324 w 634"/>
              <a:gd name="T45" fmla="*/ 169883 h 619"/>
              <a:gd name="T46" fmla="*/ 207324 w 634"/>
              <a:gd name="T47" fmla="*/ 169883 h 619"/>
              <a:gd name="T48" fmla="*/ 21273 w 634"/>
              <a:gd name="T49" fmla="*/ 169883 h 619"/>
              <a:gd name="T50" fmla="*/ 21273 w 634"/>
              <a:gd name="T51" fmla="*/ 127322 h 619"/>
              <a:gd name="T52" fmla="*/ 37138 w 634"/>
              <a:gd name="T53" fmla="*/ 127322 h 619"/>
              <a:gd name="T54" fmla="*/ 63820 w 634"/>
              <a:gd name="T55" fmla="*/ 106042 h 619"/>
              <a:gd name="T56" fmla="*/ 90501 w 634"/>
              <a:gd name="T57" fmla="*/ 127322 h 619"/>
              <a:gd name="T58" fmla="*/ 116822 w 634"/>
              <a:gd name="T59" fmla="*/ 111452 h 619"/>
              <a:gd name="T60" fmla="*/ 143504 w 634"/>
              <a:gd name="T61" fmla="*/ 127322 h 619"/>
              <a:gd name="T62" fmla="*/ 169825 w 634"/>
              <a:gd name="T63" fmla="*/ 106042 h 619"/>
              <a:gd name="T64" fmla="*/ 191098 w 634"/>
              <a:gd name="T65" fmla="*/ 127322 h 619"/>
              <a:gd name="T66" fmla="*/ 207324 w 634"/>
              <a:gd name="T67" fmla="*/ 127322 h 619"/>
              <a:gd name="T68" fmla="*/ 207324 w 634"/>
              <a:gd name="T69" fmla="*/ 169883 h 619"/>
              <a:gd name="T70" fmla="*/ 212372 w 634"/>
              <a:gd name="T71" fmla="*/ 95582 h 619"/>
              <a:gd name="T72" fmla="*/ 212372 w 634"/>
              <a:gd name="T73" fmla="*/ 95582 h 619"/>
              <a:gd name="T74" fmla="*/ 191098 w 634"/>
              <a:gd name="T75" fmla="*/ 111452 h 619"/>
              <a:gd name="T76" fmla="*/ 169825 w 634"/>
              <a:gd name="T77" fmla="*/ 95582 h 619"/>
              <a:gd name="T78" fmla="*/ 164777 w 634"/>
              <a:gd name="T79" fmla="*/ 95582 h 619"/>
              <a:gd name="T80" fmla="*/ 143504 w 634"/>
              <a:gd name="T81" fmla="*/ 111452 h 619"/>
              <a:gd name="T82" fmla="*/ 116822 w 634"/>
              <a:gd name="T83" fmla="*/ 95582 h 619"/>
              <a:gd name="T84" fmla="*/ 111775 w 634"/>
              <a:gd name="T85" fmla="*/ 95582 h 619"/>
              <a:gd name="T86" fmla="*/ 90501 w 634"/>
              <a:gd name="T87" fmla="*/ 111452 h 619"/>
              <a:gd name="T88" fmla="*/ 63820 w 634"/>
              <a:gd name="T89" fmla="*/ 95582 h 619"/>
              <a:gd name="T90" fmla="*/ 58411 w 634"/>
              <a:gd name="T91" fmla="*/ 95582 h 619"/>
              <a:gd name="T92" fmla="*/ 37138 w 634"/>
              <a:gd name="T93" fmla="*/ 111452 h 619"/>
              <a:gd name="T94" fmla="*/ 16225 w 634"/>
              <a:gd name="T95" fmla="*/ 95582 h 619"/>
              <a:gd name="T96" fmla="*/ 16225 w 634"/>
              <a:gd name="T97" fmla="*/ 84761 h 619"/>
              <a:gd name="T98" fmla="*/ 212372 w 634"/>
              <a:gd name="T99" fmla="*/ 84761 h 619"/>
              <a:gd name="T100" fmla="*/ 212372 w 634"/>
              <a:gd name="T101" fmla="*/ 95582 h 619"/>
              <a:gd name="T102" fmla="*/ 16225 w 634"/>
              <a:gd name="T103" fmla="*/ 68891 h 619"/>
              <a:gd name="T104" fmla="*/ 16225 w 634"/>
              <a:gd name="T105" fmla="*/ 68891 h 619"/>
              <a:gd name="T106" fmla="*/ 47955 w 634"/>
              <a:gd name="T107" fmla="*/ 10460 h 619"/>
              <a:gd name="T108" fmla="*/ 180642 w 634"/>
              <a:gd name="T109" fmla="*/ 10460 h 619"/>
              <a:gd name="T110" fmla="*/ 212372 w 634"/>
              <a:gd name="T111" fmla="*/ 68891 h 619"/>
              <a:gd name="T112" fmla="*/ 16225 w 634"/>
              <a:gd name="T113" fmla="*/ 68891 h 61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34" h="619"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0" y="191"/>
                  <a:pt x="0" y="191"/>
                  <a:pt x="0" y="191"/>
                </a:cubicBezTo>
                <a:lnTo>
                  <a:pt x="0" y="265"/>
                </a:lnTo>
                <a:cubicBezTo>
                  <a:pt x="0" y="294"/>
                  <a:pt x="15" y="309"/>
                  <a:pt x="30" y="323"/>
                </a:cubicBezTo>
                <a:cubicBezTo>
                  <a:pt x="30" y="544"/>
                  <a:pt x="30" y="544"/>
                  <a:pt x="30" y="544"/>
                </a:cubicBezTo>
                <a:cubicBezTo>
                  <a:pt x="30" y="589"/>
                  <a:pt x="59" y="618"/>
                  <a:pt x="103" y="618"/>
                </a:cubicBezTo>
                <a:cubicBezTo>
                  <a:pt x="530" y="618"/>
                  <a:pt x="530" y="618"/>
                  <a:pt x="530" y="618"/>
                </a:cubicBezTo>
                <a:cubicBezTo>
                  <a:pt x="575" y="618"/>
                  <a:pt x="619" y="589"/>
                  <a:pt x="619" y="544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33" y="309"/>
                  <a:pt x="633" y="294"/>
                  <a:pt x="633" y="265"/>
                </a:cubicBezTo>
                <a:cubicBezTo>
                  <a:pt x="633" y="250"/>
                  <a:pt x="633" y="191"/>
                  <a:pt x="633" y="191"/>
                </a:cubicBezTo>
                <a:lnTo>
                  <a:pt x="516" y="0"/>
                </a:lnTo>
                <a:close/>
                <a:moveTo>
                  <a:pt x="575" y="544"/>
                </a:moveTo>
                <a:lnTo>
                  <a:pt x="575" y="544"/>
                </a:lnTo>
                <a:cubicBezTo>
                  <a:pt x="575" y="559"/>
                  <a:pt x="560" y="589"/>
                  <a:pt x="530" y="589"/>
                </a:cubicBezTo>
                <a:cubicBezTo>
                  <a:pt x="103" y="589"/>
                  <a:pt x="103" y="589"/>
                  <a:pt x="103" y="589"/>
                </a:cubicBezTo>
                <a:cubicBezTo>
                  <a:pt x="89" y="589"/>
                  <a:pt x="59" y="559"/>
                  <a:pt x="59" y="544"/>
                </a:cubicBezTo>
                <a:cubicBezTo>
                  <a:pt x="59" y="500"/>
                  <a:pt x="59" y="500"/>
                  <a:pt x="59" y="500"/>
                </a:cubicBezTo>
                <a:cubicBezTo>
                  <a:pt x="575" y="500"/>
                  <a:pt x="575" y="500"/>
                  <a:pt x="575" y="500"/>
                </a:cubicBezTo>
                <a:lnTo>
                  <a:pt x="575" y="544"/>
                </a:lnTo>
                <a:close/>
                <a:moveTo>
                  <a:pt x="575" y="471"/>
                </a:moveTo>
                <a:lnTo>
                  <a:pt x="575" y="471"/>
                </a:lnTo>
                <a:cubicBezTo>
                  <a:pt x="59" y="471"/>
                  <a:pt x="59" y="471"/>
                  <a:pt x="59" y="471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74" y="353"/>
                  <a:pt x="89" y="353"/>
                  <a:pt x="103" y="353"/>
                </a:cubicBezTo>
                <a:cubicBezTo>
                  <a:pt x="118" y="353"/>
                  <a:pt x="162" y="323"/>
                  <a:pt x="177" y="294"/>
                </a:cubicBezTo>
                <a:cubicBezTo>
                  <a:pt x="192" y="323"/>
                  <a:pt x="221" y="353"/>
                  <a:pt x="251" y="353"/>
                </a:cubicBezTo>
                <a:cubicBezTo>
                  <a:pt x="280" y="353"/>
                  <a:pt x="310" y="323"/>
                  <a:pt x="324" y="309"/>
                </a:cubicBezTo>
                <a:cubicBezTo>
                  <a:pt x="324" y="323"/>
                  <a:pt x="369" y="353"/>
                  <a:pt x="398" y="353"/>
                </a:cubicBezTo>
                <a:cubicBezTo>
                  <a:pt x="428" y="353"/>
                  <a:pt x="457" y="323"/>
                  <a:pt x="471" y="294"/>
                </a:cubicBezTo>
                <a:cubicBezTo>
                  <a:pt x="486" y="323"/>
                  <a:pt x="501" y="353"/>
                  <a:pt x="530" y="353"/>
                </a:cubicBezTo>
                <a:cubicBezTo>
                  <a:pt x="545" y="353"/>
                  <a:pt x="575" y="353"/>
                  <a:pt x="575" y="353"/>
                </a:cubicBezTo>
                <a:lnTo>
                  <a:pt x="575" y="471"/>
                </a:lnTo>
                <a:close/>
                <a:moveTo>
                  <a:pt x="589" y="265"/>
                </a:moveTo>
                <a:lnTo>
                  <a:pt x="589" y="265"/>
                </a:lnTo>
                <a:cubicBezTo>
                  <a:pt x="589" y="294"/>
                  <a:pt x="560" y="309"/>
                  <a:pt x="530" y="309"/>
                </a:cubicBezTo>
                <a:cubicBezTo>
                  <a:pt x="501" y="309"/>
                  <a:pt x="471" y="294"/>
                  <a:pt x="471" y="265"/>
                </a:cubicBezTo>
                <a:cubicBezTo>
                  <a:pt x="457" y="265"/>
                  <a:pt x="457" y="265"/>
                  <a:pt x="457" y="265"/>
                </a:cubicBezTo>
                <a:cubicBezTo>
                  <a:pt x="457" y="294"/>
                  <a:pt x="428" y="309"/>
                  <a:pt x="398" y="309"/>
                </a:cubicBezTo>
                <a:cubicBezTo>
                  <a:pt x="369" y="309"/>
                  <a:pt x="324" y="294"/>
                  <a:pt x="324" y="265"/>
                </a:cubicBezTo>
                <a:cubicBezTo>
                  <a:pt x="310" y="265"/>
                  <a:pt x="310" y="265"/>
                  <a:pt x="310" y="265"/>
                </a:cubicBezTo>
                <a:cubicBezTo>
                  <a:pt x="310" y="294"/>
                  <a:pt x="280" y="309"/>
                  <a:pt x="251" y="309"/>
                </a:cubicBezTo>
                <a:cubicBezTo>
                  <a:pt x="221" y="309"/>
                  <a:pt x="177" y="294"/>
                  <a:pt x="177" y="265"/>
                </a:cubicBezTo>
                <a:cubicBezTo>
                  <a:pt x="162" y="265"/>
                  <a:pt x="162" y="265"/>
                  <a:pt x="162" y="265"/>
                </a:cubicBezTo>
                <a:cubicBezTo>
                  <a:pt x="162" y="294"/>
                  <a:pt x="133" y="309"/>
                  <a:pt x="103" y="309"/>
                </a:cubicBezTo>
                <a:cubicBezTo>
                  <a:pt x="74" y="309"/>
                  <a:pt x="45" y="294"/>
                  <a:pt x="45" y="265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589" y="235"/>
                  <a:pt x="589" y="235"/>
                  <a:pt x="589" y="235"/>
                </a:cubicBezTo>
                <a:lnTo>
                  <a:pt x="589" y="265"/>
                </a:lnTo>
                <a:close/>
                <a:moveTo>
                  <a:pt x="45" y="191"/>
                </a:moveTo>
                <a:lnTo>
                  <a:pt x="45" y="191"/>
                </a:lnTo>
                <a:cubicBezTo>
                  <a:pt x="133" y="29"/>
                  <a:pt x="133" y="29"/>
                  <a:pt x="133" y="29"/>
                </a:cubicBezTo>
                <a:cubicBezTo>
                  <a:pt x="501" y="29"/>
                  <a:pt x="501" y="29"/>
                  <a:pt x="501" y="29"/>
                </a:cubicBezTo>
                <a:cubicBezTo>
                  <a:pt x="589" y="191"/>
                  <a:pt x="589" y="191"/>
                  <a:pt x="589" y="191"/>
                </a:cubicBezTo>
                <a:lnTo>
                  <a:pt x="45" y="19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Freeform 97"/>
          <p:cNvSpPr>
            <a:spLocks noChangeArrowheads="1"/>
          </p:cNvSpPr>
          <p:nvPr/>
        </p:nvSpPr>
        <p:spPr bwMode="auto">
          <a:xfrm>
            <a:off x="2985822" y="4595454"/>
            <a:ext cx="248421" cy="263828"/>
          </a:xfrm>
          <a:custGeom>
            <a:avLst/>
            <a:gdLst>
              <a:gd name="T0" fmla="*/ 138316 w 472"/>
              <a:gd name="T1" fmla="*/ 111629 h 501"/>
              <a:gd name="T2" fmla="*/ 138316 w 472"/>
              <a:gd name="T3" fmla="*/ 111629 h 501"/>
              <a:gd name="T4" fmla="*/ 106536 w 472"/>
              <a:gd name="T5" fmla="*/ 127525 h 501"/>
              <a:gd name="T6" fmla="*/ 69338 w 472"/>
              <a:gd name="T7" fmla="*/ 106210 h 501"/>
              <a:gd name="T8" fmla="*/ 74394 w 472"/>
              <a:gd name="T9" fmla="*/ 90315 h 501"/>
              <a:gd name="T10" fmla="*/ 69338 w 472"/>
              <a:gd name="T11" fmla="*/ 79838 h 501"/>
              <a:gd name="T12" fmla="*/ 111953 w 472"/>
              <a:gd name="T13" fmla="*/ 58524 h 501"/>
              <a:gd name="T14" fmla="*/ 138316 w 472"/>
              <a:gd name="T15" fmla="*/ 69001 h 501"/>
              <a:gd name="T16" fmla="*/ 170096 w 472"/>
              <a:gd name="T17" fmla="*/ 31791 h 501"/>
              <a:gd name="T18" fmla="*/ 138316 w 472"/>
              <a:gd name="T19" fmla="*/ 0 h 501"/>
              <a:gd name="T20" fmla="*/ 101119 w 472"/>
              <a:gd name="T21" fmla="*/ 31791 h 501"/>
              <a:gd name="T22" fmla="*/ 101119 w 472"/>
              <a:gd name="T23" fmla="*/ 42267 h 501"/>
              <a:gd name="T24" fmla="*/ 63921 w 472"/>
              <a:gd name="T25" fmla="*/ 63582 h 501"/>
              <a:gd name="T26" fmla="*/ 37197 w 472"/>
              <a:gd name="T27" fmla="*/ 53105 h 501"/>
              <a:gd name="T28" fmla="*/ 0 w 472"/>
              <a:gd name="T29" fmla="*/ 90315 h 501"/>
              <a:gd name="T30" fmla="*/ 37197 w 472"/>
              <a:gd name="T31" fmla="*/ 127525 h 501"/>
              <a:gd name="T32" fmla="*/ 58504 w 472"/>
              <a:gd name="T33" fmla="*/ 116687 h 501"/>
              <a:gd name="T34" fmla="*/ 58504 w 472"/>
              <a:gd name="T35" fmla="*/ 116687 h 501"/>
              <a:gd name="T36" fmla="*/ 101119 w 472"/>
              <a:gd name="T37" fmla="*/ 143420 h 501"/>
              <a:gd name="T38" fmla="*/ 101119 w 472"/>
              <a:gd name="T39" fmla="*/ 148839 h 501"/>
              <a:gd name="T40" fmla="*/ 138316 w 472"/>
              <a:gd name="T41" fmla="*/ 180630 h 501"/>
              <a:gd name="T42" fmla="*/ 170096 w 472"/>
              <a:gd name="T43" fmla="*/ 148839 h 501"/>
              <a:gd name="T44" fmla="*/ 138316 w 472"/>
              <a:gd name="T45" fmla="*/ 111629 h 501"/>
              <a:gd name="T46" fmla="*/ 138316 w 472"/>
              <a:gd name="T47" fmla="*/ 10477 h 501"/>
              <a:gd name="T48" fmla="*/ 138316 w 472"/>
              <a:gd name="T49" fmla="*/ 10477 h 501"/>
              <a:gd name="T50" fmla="*/ 159623 w 472"/>
              <a:gd name="T51" fmla="*/ 31791 h 501"/>
              <a:gd name="T52" fmla="*/ 138316 w 472"/>
              <a:gd name="T53" fmla="*/ 53105 h 501"/>
              <a:gd name="T54" fmla="*/ 117009 w 472"/>
              <a:gd name="T55" fmla="*/ 31791 h 501"/>
              <a:gd name="T56" fmla="*/ 138316 w 472"/>
              <a:gd name="T57" fmla="*/ 10477 h 501"/>
              <a:gd name="T58" fmla="*/ 37197 w 472"/>
              <a:gd name="T59" fmla="*/ 111629 h 501"/>
              <a:gd name="T60" fmla="*/ 37197 w 472"/>
              <a:gd name="T61" fmla="*/ 111629 h 501"/>
              <a:gd name="T62" fmla="*/ 15890 w 472"/>
              <a:gd name="T63" fmla="*/ 90315 h 501"/>
              <a:gd name="T64" fmla="*/ 37197 w 472"/>
              <a:gd name="T65" fmla="*/ 69001 h 501"/>
              <a:gd name="T66" fmla="*/ 58504 w 472"/>
              <a:gd name="T67" fmla="*/ 90315 h 501"/>
              <a:gd name="T68" fmla="*/ 37197 w 472"/>
              <a:gd name="T69" fmla="*/ 111629 h 501"/>
              <a:gd name="T70" fmla="*/ 138316 w 472"/>
              <a:gd name="T71" fmla="*/ 170153 h 501"/>
              <a:gd name="T72" fmla="*/ 138316 w 472"/>
              <a:gd name="T73" fmla="*/ 170153 h 501"/>
              <a:gd name="T74" fmla="*/ 117009 w 472"/>
              <a:gd name="T75" fmla="*/ 148839 h 501"/>
              <a:gd name="T76" fmla="*/ 138316 w 472"/>
              <a:gd name="T77" fmla="*/ 127525 h 501"/>
              <a:gd name="T78" fmla="*/ 159623 w 472"/>
              <a:gd name="T79" fmla="*/ 148839 h 501"/>
              <a:gd name="T80" fmla="*/ 138316 w 472"/>
              <a:gd name="T81" fmla="*/ 170153 h 501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72" h="501">
                <a:moveTo>
                  <a:pt x="383" y="309"/>
                </a:moveTo>
                <a:lnTo>
                  <a:pt x="383" y="309"/>
                </a:lnTo>
                <a:cubicBezTo>
                  <a:pt x="339" y="309"/>
                  <a:pt x="310" y="323"/>
                  <a:pt x="295" y="353"/>
                </a:cubicBezTo>
                <a:cubicBezTo>
                  <a:pt x="192" y="294"/>
                  <a:pt x="192" y="294"/>
                  <a:pt x="192" y="294"/>
                </a:cubicBezTo>
                <a:cubicBezTo>
                  <a:pt x="192" y="280"/>
                  <a:pt x="206" y="264"/>
                  <a:pt x="206" y="250"/>
                </a:cubicBezTo>
                <a:cubicBezTo>
                  <a:pt x="206" y="235"/>
                  <a:pt x="206" y="235"/>
                  <a:pt x="192" y="221"/>
                </a:cubicBezTo>
                <a:cubicBezTo>
                  <a:pt x="310" y="162"/>
                  <a:pt x="310" y="162"/>
                  <a:pt x="310" y="162"/>
                </a:cubicBezTo>
                <a:cubicBezTo>
                  <a:pt x="324" y="176"/>
                  <a:pt x="353" y="191"/>
                  <a:pt x="383" y="191"/>
                </a:cubicBezTo>
                <a:cubicBezTo>
                  <a:pt x="427" y="191"/>
                  <a:pt x="471" y="147"/>
                  <a:pt x="471" y="88"/>
                </a:cubicBezTo>
                <a:cubicBezTo>
                  <a:pt x="471" y="44"/>
                  <a:pt x="427" y="0"/>
                  <a:pt x="383" y="0"/>
                </a:cubicBezTo>
                <a:cubicBezTo>
                  <a:pt x="324" y="0"/>
                  <a:pt x="280" y="44"/>
                  <a:pt x="280" y="88"/>
                </a:cubicBezTo>
                <a:cubicBezTo>
                  <a:pt x="280" y="103"/>
                  <a:pt x="280" y="117"/>
                  <a:pt x="280" y="117"/>
                </a:cubicBezTo>
                <a:cubicBezTo>
                  <a:pt x="177" y="176"/>
                  <a:pt x="177" y="176"/>
                  <a:pt x="177" y="176"/>
                </a:cubicBezTo>
                <a:cubicBezTo>
                  <a:pt x="162" y="162"/>
                  <a:pt x="133" y="147"/>
                  <a:pt x="103" y="147"/>
                </a:cubicBezTo>
                <a:cubicBezTo>
                  <a:pt x="44" y="147"/>
                  <a:pt x="0" y="191"/>
                  <a:pt x="0" y="250"/>
                </a:cubicBezTo>
                <a:cubicBezTo>
                  <a:pt x="0" y="309"/>
                  <a:pt x="44" y="353"/>
                  <a:pt x="103" y="353"/>
                </a:cubicBezTo>
                <a:cubicBezTo>
                  <a:pt x="133" y="353"/>
                  <a:pt x="148" y="338"/>
                  <a:pt x="162" y="323"/>
                </a:cubicBezTo>
                <a:cubicBezTo>
                  <a:pt x="280" y="397"/>
                  <a:pt x="280" y="397"/>
                  <a:pt x="280" y="397"/>
                </a:cubicBezTo>
                <a:cubicBezTo>
                  <a:pt x="280" y="397"/>
                  <a:pt x="280" y="397"/>
                  <a:pt x="280" y="412"/>
                </a:cubicBezTo>
                <a:cubicBezTo>
                  <a:pt x="280" y="456"/>
                  <a:pt x="324" y="500"/>
                  <a:pt x="383" y="500"/>
                </a:cubicBezTo>
                <a:cubicBezTo>
                  <a:pt x="427" y="500"/>
                  <a:pt x="471" y="456"/>
                  <a:pt x="471" y="412"/>
                </a:cubicBezTo>
                <a:cubicBezTo>
                  <a:pt x="471" y="353"/>
                  <a:pt x="427" y="309"/>
                  <a:pt x="383" y="309"/>
                </a:cubicBezTo>
                <a:close/>
                <a:moveTo>
                  <a:pt x="383" y="29"/>
                </a:moveTo>
                <a:lnTo>
                  <a:pt x="383" y="29"/>
                </a:lnTo>
                <a:cubicBezTo>
                  <a:pt x="412" y="29"/>
                  <a:pt x="442" y="59"/>
                  <a:pt x="442" y="88"/>
                </a:cubicBezTo>
                <a:cubicBezTo>
                  <a:pt x="442" y="132"/>
                  <a:pt x="412" y="147"/>
                  <a:pt x="383" y="147"/>
                </a:cubicBezTo>
                <a:cubicBezTo>
                  <a:pt x="339" y="147"/>
                  <a:pt x="324" y="132"/>
                  <a:pt x="324" y="88"/>
                </a:cubicBezTo>
                <a:cubicBezTo>
                  <a:pt x="324" y="59"/>
                  <a:pt x="339" y="29"/>
                  <a:pt x="383" y="29"/>
                </a:cubicBezTo>
                <a:close/>
                <a:moveTo>
                  <a:pt x="103" y="309"/>
                </a:moveTo>
                <a:lnTo>
                  <a:pt x="103" y="309"/>
                </a:lnTo>
                <a:cubicBezTo>
                  <a:pt x="74" y="309"/>
                  <a:pt x="44" y="280"/>
                  <a:pt x="44" y="250"/>
                </a:cubicBezTo>
                <a:cubicBezTo>
                  <a:pt x="44" y="221"/>
                  <a:pt x="74" y="191"/>
                  <a:pt x="103" y="191"/>
                </a:cubicBezTo>
                <a:cubicBezTo>
                  <a:pt x="133" y="191"/>
                  <a:pt x="162" y="221"/>
                  <a:pt x="162" y="250"/>
                </a:cubicBezTo>
                <a:cubicBezTo>
                  <a:pt x="162" y="280"/>
                  <a:pt x="133" y="309"/>
                  <a:pt x="103" y="309"/>
                </a:cubicBezTo>
                <a:close/>
                <a:moveTo>
                  <a:pt x="383" y="471"/>
                </a:moveTo>
                <a:lnTo>
                  <a:pt x="383" y="471"/>
                </a:lnTo>
                <a:cubicBezTo>
                  <a:pt x="339" y="471"/>
                  <a:pt x="324" y="441"/>
                  <a:pt x="324" y="412"/>
                </a:cubicBezTo>
                <a:cubicBezTo>
                  <a:pt x="324" y="368"/>
                  <a:pt x="339" y="353"/>
                  <a:pt x="383" y="353"/>
                </a:cubicBezTo>
                <a:cubicBezTo>
                  <a:pt x="412" y="353"/>
                  <a:pt x="442" y="368"/>
                  <a:pt x="442" y="412"/>
                </a:cubicBezTo>
                <a:cubicBezTo>
                  <a:pt x="442" y="441"/>
                  <a:pt x="412" y="471"/>
                  <a:pt x="383" y="47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Freeform 98"/>
          <p:cNvSpPr>
            <a:spLocks noChangeArrowheads="1"/>
          </p:cNvSpPr>
          <p:nvPr/>
        </p:nvSpPr>
        <p:spPr bwMode="auto">
          <a:xfrm>
            <a:off x="2421578" y="4585826"/>
            <a:ext cx="310046" cy="271531"/>
          </a:xfrm>
          <a:custGeom>
            <a:avLst/>
            <a:gdLst>
              <a:gd name="T0" fmla="*/ 153868 w 589"/>
              <a:gd name="T1" fmla="*/ 5415 h 516"/>
              <a:gd name="T2" fmla="*/ 153868 w 589"/>
              <a:gd name="T3" fmla="*/ 5415 h 516"/>
              <a:gd name="T4" fmla="*/ 143393 w 589"/>
              <a:gd name="T5" fmla="*/ 5415 h 516"/>
              <a:gd name="T6" fmla="*/ 58513 w 589"/>
              <a:gd name="T7" fmla="*/ 175445 h 516"/>
              <a:gd name="T8" fmla="*/ 58513 w 589"/>
              <a:gd name="T9" fmla="*/ 185914 h 516"/>
              <a:gd name="T10" fmla="*/ 68988 w 589"/>
              <a:gd name="T11" fmla="*/ 185914 h 516"/>
              <a:gd name="T12" fmla="*/ 159286 w 589"/>
              <a:gd name="T13" fmla="*/ 15884 h 516"/>
              <a:gd name="T14" fmla="*/ 153868 w 589"/>
              <a:gd name="T15" fmla="*/ 5415 h 516"/>
              <a:gd name="T16" fmla="*/ 53095 w 589"/>
              <a:gd name="T17" fmla="*/ 127432 h 516"/>
              <a:gd name="T18" fmla="*/ 53095 w 589"/>
              <a:gd name="T19" fmla="*/ 127432 h 516"/>
              <a:gd name="T20" fmla="*/ 15892 w 589"/>
              <a:gd name="T21" fmla="*/ 95664 h 516"/>
              <a:gd name="T22" fmla="*/ 53095 w 589"/>
              <a:gd name="T23" fmla="*/ 68951 h 516"/>
              <a:gd name="T24" fmla="*/ 53095 w 589"/>
              <a:gd name="T25" fmla="*/ 58482 h 516"/>
              <a:gd name="T26" fmla="*/ 42259 w 589"/>
              <a:gd name="T27" fmla="*/ 58482 h 516"/>
              <a:gd name="T28" fmla="*/ 0 w 589"/>
              <a:gd name="T29" fmla="*/ 90250 h 516"/>
              <a:gd name="T30" fmla="*/ 0 w 589"/>
              <a:gd name="T31" fmla="*/ 95664 h 516"/>
              <a:gd name="T32" fmla="*/ 0 w 589"/>
              <a:gd name="T33" fmla="*/ 100718 h 516"/>
              <a:gd name="T34" fmla="*/ 42259 w 589"/>
              <a:gd name="T35" fmla="*/ 138262 h 516"/>
              <a:gd name="T36" fmla="*/ 53095 w 589"/>
              <a:gd name="T37" fmla="*/ 138262 h 516"/>
              <a:gd name="T38" fmla="*/ 53095 w 589"/>
              <a:gd name="T39" fmla="*/ 127432 h 516"/>
              <a:gd name="T40" fmla="*/ 212381 w 589"/>
              <a:gd name="T41" fmla="*/ 90250 h 516"/>
              <a:gd name="T42" fmla="*/ 212381 w 589"/>
              <a:gd name="T43" fmla="*/ 90250 h 516"/>
              <a:gd name="T44" fmla="*/ 170121 w 589"/>
              <a:gd name="T45" fmla="*/ 58482 h 516"/>
              <a:gd name="T46" fmla="*/ 159286 w 589"/>
              <a:gd name="T47" fmla="*/ 58482 h 516"/>
              <a:gd name="T48" fmla="*/ 159286 w 589"/>
              <a:gd name="T49" fmla="*/ 68951 h 516"/>
              <a:gd name="T50" fmla="*/ 196488 w 589"/>
              <a:gd name="T51" fmla="*/ 95664 h 516"/>
              <a:gd name="T52" fmla="*/ 159286 w 589"/>
              <a:gd name="T53" fmla="*/ 127432 h 516"/>
              <a:gd name="T54" fmla="*/ 159286 w 589"/>
              <a:gd name="T55" fmla="*/ 138262 h 516"/>
              <a:gd name="T56" fmla="*/ 170121 w 589"/>
              <a:gd name="T57" fmla="*/ 138262 h 516"/>
              <a:gd name="T58" fmla="*/ 212381 w 589"/>
              <a:gd name="T59" fmla="*/ 100718 h 516"/>
              <a:gd name="T60" fmla="*/ 212381 w 589"/>
              <a:gd name="T61" fmla="*/ 95664 h 516"/>
              <a:gd name="T62" fmla="*/ 212381 w 589"/>
              <a:gd name="T63" fmla="*/ 90250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89" h="516">
                <a:moveTo>
                  <a:pt x="426" y="15"/>
                </a:moveTo>
                <a:lnTo>
                  <a:pt x="426" y="15"/>
                </a:lnTo>
                <a:cubicBezTo>
                  <a:pt x="426" y="0"/>
                  <a:pt x="412" y="15"/>
                  <a:pt x="397" y="15"/>
                </a:cubicBezTo>
                <a:cubicBezTo>
                  <a:pt x="162" y="486"/>
                  <a:pt x="162" y="486"/>
                  <a:pt x="162" y="486"/>
                </a:cubicBezTo>
                <a:cubicBezTo>
                  <a:pt x="147" y="500"/>
                  <a:pt x="162" y="515"/>
                  <a:pt x="162" y="515"/>
                </a:cubicBezTo>
                <a:cubicBezTo>
                  <a:pt x="176" y="515"/>
                  <a:pt x="191" y="515"/>
                  <a:pt x="191" y="515"/>
                </a:cubicBezTo>
                <a:cubicBezTo>
                  <a:pt x="441" y="44"/>
                  <a:pt x="441" y="44"/>
                  <a:pt x="441" y="44"/>
                </a:cubicBezTo>
                <a:cubicBezTo>
                  <a:pt x="441" y="29"/>
                  <a:pt x="441" y="15"/>
                  <a:pt x="426" y="15"/>
                </a:cubicBezTo>
                <a:close/>
                <a:moveTo>
                  <a:pt x="147" y="353"/>
                </a:moveTo>
                <a:lnTo>
                  <a:pt x="147" y="353"/>
                </a:lnTo>
                <a:cubicBezTo>
                  <a:pt x="44" y="265"/>
                  <a:pt x="44" y="265"/>
                  <a:pt x="44" y="265"/>
                </a:cubicBezTo>
                <a:cubicBezTo>
                  <a:pt x="147" y="191"/>
                  <a:pt x="147" y="191"/>
                  <a:pt x="147" y="191"/>
                </a:cubicBezTo>
                <a:cubicBezTo>
                  <a:pt x="162" y="177"/>
                  <a:pt x="162" y="162"/>
                  <a:pt x="147" y="162"/>
                </a:cubicBezTo>
                <a:cubicBezTo>
                  <a:pt x="147" y="147"/>
                  <a:pt x="132" y="147"/>
                  <a:pt x="117" y="162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79"/>
                  <a:pt x="0" y="279"/>
                  <a:pt x="0" y="279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132" y="383"/>
                  <a:pt x="147" y="383"/>
                  <a:pt x="147" y="383"/>
                </a:cubicBezTo>
                <a:cubicBezTo>
                  <a:pt x="162" y="368"/>
                  <a:pt x="162" y="353"/>
                  <a:pt x="147" y="353"/>
                </a:cubicBezTo>
                <a:close/>
                <a:moveTo>
                  <a:pt x="588" y="250"/>
                </a:moveTo>
                <a:lnTo>
                  <a:pt x="588" y="250"/>
                </a:lnTo>
                <a:cubicBezTo>
                  <a:pt x="471" y="162"/>
                  <a:pt x="471" y="162"/>
                  <a:pt x="471" y="162"/>
                </a:cubicBezTo>
                <a:cubicBezTo>
                  <a:pt x="456" y="147"/>
                  <a:pt x="441" y="147"/>
                  <a:pt x="441" y="162"/>
                </a:cubicBezTo>
                <a:cubicBezTo>
                  <a:pt x="426" y="162"/>
                  <a:pt x="426" y="177"/>
                  <a:pt x="441" y="191"/>
                </a:cubicBezTo>
                <a:cubicBezTo>
                  <a:pt x="544" y="265"/>
                  <a:pt x="544" y="265"/>
                  <a:pt x="544" y="265"/>
                </a:cubicBezTo>
                <a:cubicBezTo>
                  <a:pt x="441" y="353"/>
                  <a:pt x="441" y="353"/>
                  <a:pt x="441" y="353"/>
                </a:cubicBezTo>
                <a:cubicBezTo>
                  <a:pt x="426" y="353"/>
                  <a:pt x="426" y="368"/>
                  <a:pt x="441" y="383"/>
                </a:cubicBezTo>
                <a:cubicBezTo>
                  <a:pt x="441" y="383"/>
                  <a:pt x="456" y="383"/>
                  <a:pt x="471" y="383"/>
                </a:cubicBezTo>
                <a:cubicBezTo>
                  <a:pt x="588" y="279"/>
                  <a:pt x="588" y="279"/>
                  <a:pt x="588" y="279"/>
                </a:cubicBezTo>
                <a:cubicBezTo>
                  <a:pt x="588" y="279"/>
                  <a:pt x="588" y="279"/>
                  <a:pt x="588" y="265"/>
                </a:cubicBezTo>
                <a:cubicBezTo>
                  <a:pt x="588" y="265"/>
                  <a:pt x="588" y="265"/>
                  <a:pt x="588" y="2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Freeform 99"/>
          <p:cNvSpPr>
            <a:spLocks noChangeArrowheads="1"/>
          </p:cNvSpPr>
          <p:nvPr/>
        </p:nvSpPr>
        <p:spPr bwMode="auto">
          <a:xfrm>
            <a:off x="1918959" y="4562717"/>
            <a:ext cx="256124" cy="325451"/>
          </a:xfrm>
          <a:custGeom>
            <a:avLst/>
            <a:gdLst>
              <a:gd name="T0" fmla="*/ 159470 w 486"/>
              <a:gd name="T1" fmla="*/ 47611 h 619"/>
              <a:gd name="T2" fmla="*/ 159470 w 486"/>
              <a:gd name="T3" fmla="*/ 47611 h 619"/>
              <a:gd name="T4" fmla="*/ 116800 w 486"/>
              <a:gd name="T5" fmla="*/ 47611 h 619"/>
              <a:gd name="T6" fmla="*/ 116800 w 486"/>
              <a:gd name="T7" fmla="*/ 31740 h 619"/>
              <a:gd name="T8" fmla="*/ 106313 w 486"/>
              <a:gd name="T9" fmla="*/ 21281 h 619"/>
              <a:gd name="T10" fmla="*/ 42670 w 486"/>
              <a:gd name="T11" fmla="*/ 21281 h 619"/>
              <a:gd name="T12" fmla="*/ 42670 w 486"/>
              <a:gd name="T13" fmla="*/ 10460 h 619"/>
              <a:gd name="T14" fmla="*/ 26397 w 486"/>
              <a:gd name="T15" fmla="*/ 0 h 619"/>
              <a:gd name="T16" fmla="*/ 10487 w 486"/>
              <a:gd name="T17" fmla="*/ 0 h 619"/>
              <a:gd name="T18" fmla="*/ 0 w 486"/>
              <a:gd name="T19" fmla="*/ 10460 h 619"/>
              <a:gd name="T20" fmla="*/ 0 w 486"/>
              <a:gd name="T21" fmla="*/ 212444 h 619"/>
              <a:gd name="T22" fmla="*/ 10487 w 486"/>
              <a:gd name="T23" fmla="*/ 222904 h 619"/>
              <a:gd name="T24" fmla="*/ 26397 w 486"/>
              <a:gd name="T25" fmla="*/ 222904 h 619"/>
              <a:gd name="T26" fmla="*/ 42670 w 486"/>
              <a:gd name="T27" fmla="*/ 212444 h 619"/>
              <a:gd name="T28" fmla="*/ 42670 w 486"/>
              <a:gd name="T29" fmla="*/ 148603 h 619"/>
              <a:gd name="T30" fmla="*/ 106313 w 486"/>
              <a:gd name="T31" fmla="*/ 148603 h 619"/>
              <a:gd name="T32" fmla="*/ 106313 w 486"/>
              <a:gd name="T33" fmla="*/ 154013 h 619"/>
              <a:gd name="T34" fmla="*/ 116800 w 486"/>
              <a:gd name="T35" fmla="*/ 169883 h 619"/>
              <a:gd name="T36" fmla="*/ 159470 w 486"/>
              <a:gd name="T37" fmla="*/ 169883 h 619"/>
              <a:gd name="T38" fmla="*/ 175380 w 486"/>
              <a:gd name="T39" fmla="*/ 154013 h 619"/>
              <a:gd name="T40" fmla="*/ 175380 w 486"/>
              <a:gd name="T41" fmla="*/ 63481 h 619"/>
              <a:gd name="T42" fmla="*/ 159470 w 486"/>
              <a:gd name="T43" fmla="*/ 47611 h 619"/>
              <a:gd name="T44" fmla="*/ 26397 w 486"/>
              <a:gd name="T45" fmla="*/ 201624 h 619"/>
              <a:gd name="T46" fmla="*/ 26397 w 486"/>
              <a:gd name="T47" fmla="*/ 201624 h 619"/>
              <a:gd name="T48" fmla="*/ 21335 w 486"/>
              <a:gd name="T49" fmla="*/ 212444 h 619"/>
              <a:gd name="T50" fmla="*/ 10487 w 486"/>
              <a:gd name="T51" fmla="*/ 201624 h 619"/>
              <a:gd name="T52" fmla="*/ 10487 w 486"/>
              <a:gd name="T53" fmla="*/ 21281 h 619"/>
              <a:gd name="T54" fmla="*/ 21335 w 486"/>
              <a:gd name="T55" fmla="*/ 10460 h 619"/>
              <a:gd name="T56" fmla="*/ 26397 w 486"/>
              <a:gd name="T57" fmla="*/ 21281 h 619"/>
              <a:gd name="T58" fmla="*/ 26397 w 486"/>
              <a:gd name="T59" fmla="*/ 201624 h 619"/>
              <a:gd name="T60" fmla="*/ 106313 w 486"/>
              <a:gd name="T61" fmla="*/ 127322 h 619"/>
              <a:gd name="T62" fmla="*/ 106313 w 486"/>
              <a:gd name="T63" fmla="*/ 127322 h 619"/>
              <a:gd name="T64" fmla="*/ 95826 w 486"/>
              <a:gd name="T65" fmla="*/ 132733 h 619"/>
              <a:gd name="T66" fmla="*/ 42670 w 486"/>
              <a:gd name="T67" fmla="*/ 132733 h 619"/>
              <a:gd name="T68" fmla="*/ 42670 w 486"/>
              <a:gd name="T69" fmla="*/ 31740 h 619"/>
              <a:gd name="T70" fmla="*/ 95826 w 486"/>
              <a:gd name="T71" fmla="*/ 31740 h 619"/>
              <a:gd name="T72" fmla="*/ 106313 w 486"/>
              <a:gd name="T73" fmla="*/ 42561 h 619"/>
              <a:gd name="T74" fmla="*/ 106313 w 486"/>
              <a:gd name="T75" fmla="*/ 127322 h 619"/>
              <a:gd name="T76" fmla="*/ 159470 w 486"/>
              <a:gd name="T77" fmla="*/ 148603 h 619"/>
              <a:gd name="T78" fmla="*/ 159470 w 486"/>
              <a:gd name="T79" fmla="*/ 148603 h 619"/>
              <a:gd name="T80" fmla="*/ 154407 w 486"/>
              <a:gd name="T81" fmla="*/ 154013 h 619"/>
              <a:gd name="T82" fmla="*/ 116800 w 486"/>
              <a:gd name="T83" fmla="*/ 154013 h 619"/>
              <a:gd name="T84" fmla="*/ 116800 w 486"/>
              <a:gd name="T85" fmla="*/ 63481 h 619"/>
              <a:gd name="T86" fmla="*/ 154407 w 486"/>
              <a:gd name="T87" fmla="*/ 63481 h 619"/>
              <a:gd name="T88" fmla="*/ 159470 w 486"/>
              <a:gd name="T89" fmla="*/ 68891 h 619"/>
              <a:gd name="T90" fmla="*/ 159470 w 486"/>
              <a:gd name="T91" fmla="*/ 148603 h 61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86" h="619">
                <a:moveTo>
                  <a:pt x="441" y="132"/>
                </a:moveTo>
                <a:lnTo>
                  <a:pt x="441" y="132"/>
                </a:lnTo>
                <a:cubicBezTo>
                  <a:pt x="323" y="132"/>
                  <a:pt x="323" y="132"/>
                  <a:pt x="323" y="132"/>
                </a:cubicBezTo>
                <a:cubicBezTo>
                  <a:pt x="323" y="88"/>
                  <a:pt x="323" y="88"/>
                  <a:pt x="323" y="88"/>
                </a:cubicBezTo>
                <a:cubicBezTo>
                  <a:pt x="323" y="73"/>
                  <a:pt x="309" y="59"/>
                  <a:pt x="294" y="59"/>
                </a:cubicBezTo>
                <a:cubicBezTo>
                  <a:pt x="118" y="59"/>
                  <a:pt x="118" y="59"/>
                  <a:pt x="118" y="5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14"/>
                  <a:pt x="88" y="0"/>
                  <a:pt x="73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14" y="0"/>
                  <a:pt x="0" y="14"/>
                  <a:pt x="0" y="2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03"/>
                  <a:pt x="14" y="618"/>
                  <a:pt x="29" y="618"/>
                </a:cubicBezTo>
                <a:cubicBezTo>
                  <a:pt x="73" y="618"/>
                  <a:pt x="73" y="618"/>
                  <a:pt x="73" y="618"/>
                </a:cubicBezTo>
                <a:cubicBezTo>
                  <a:pt x="88" y="618"/>
                  <a:pt x="118" y="603"/>
                  <a:pt x="118" y="589"/>
                </a:cubicBezTo>
                <a:cubicBezTo>
                  <a:pt x="118" y="412"/>
                  <a:pt x="118" y="412"/>
                  <a:pt x="118" y="412"/>
                </a:cubicBezTo>
                <a:cubicBezTo>
                  <a:pt x="294" y="412"/>
                  <a:pt x="294" y="412"/>
                  <a:pt x="294" y="412"/>
                </a:cubicBezTo>
                <a:cubicBezTo>
                  <a:pt x="294" y="427"/>
                  <a:pt x="294" y="427"/>
                  <a:pt x="294" y="427"/>
                </a:cubicBezTo>
                <a:cubicBezTo>
                  <a:pt x="294" y="441"/>
                  <a:pt x="309" y="471"/>
                  <a:pt x="323" y="471"/>
                </a:cubicBezTo>
                <a:cubicBezTo>
                  <a:pt x="441" y="471"/>
                  <a:pt x="441" y="471"/>
                  <a:pt x="441" y="471"/>
                </a:cubicBezTo>
                <a:cubicBezTo>
                  <a:pt x="471" y="471"/>
                  <a:pt x="485" y="441"/>
                  <a:pt x="485" y="427"/>
                </a:cubicBezTo>
                <a:cubicBezTo>
                  <a:pt x="485" y="176"/>
                  <a:pt x="485" y="176"/>
                  <a:pt x="485" y="176"/>
                </a:cubicBezTo>
                <a:cubicBezTo>
                  <a:pt x="485" y="147"/>
                  <a:pt x="471" y="132"/>
                  <a:pt x="441" y="132"/>
                </a:cubicBezTo>
                <a:close/>
                <a:moveTo>
                  <a:pt x="73" y="559"/>
                </a:moveTo>
                <a:lnTo>
                  <a:pt x="73" y="559"/>
                </a:lnTo>
                <a:cubicBezTo>
                  <a:pt x="73" y="574"/>
                  <a:pt x="59" y="589"/>
                  <a:pt x="59" y="589"/>
                </a:cubicBezTo>
                <a:cubicBezTo>
                  <a:pt x="44" y="589"/>
                  <a:pt x="29" y="574"/>
                  <a:pt x="29" y="559"/>
                </a:cubicBezTo>
                <a:cubicBezTo>
                  <a:pt x="29" y="59"/>
                  <a:pt x="29" y="59"/>
                  <a:pt x="29" y="59"/>
                </a:cubicBezTo>
                <a:cubicBezTo>
                  <a:pt x="29" y="44"/>
                  <a:pt x="44" y="29"/>
                  <a:pt x="59" y="29"/>
                </a:cubicBezTo>
                <a:cubicBezTo>
                  <a:pt x="59" y="29"/>
                  <a:pt x="73" y="44"/>
                  <a:pt x="73" y="59"/>
                </a:cubicBezTo>
                <a:lnTo>
                  <a:pt x="73" y="559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294" y="353"/>
                  <a:pt x="280" y="368"/>
                  <a:pt x="265" y="368"/>
                </a:cubicBezTo>
                <a:cubicBezTo>
                  <a:pt x="118" y="368"/>
                  <a:pt x="118" y="368"/>
                  <a:pt x="118" y="368"/>
                </a:cubicBezTo>
                <a:cubicBezTo>
                  <a:pt x="118" y="88"/>
                  <a:pt x="118" y="88"/>
                  <a:pt x="118" y="88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80" y="88"/>
                  <a:pt x="294" y="103"/>
                  <a:pt x="294" y="118"/>
                </a:cubicBezTo>
                <a:lnTo>
                  <a:pt x="294" y="353"/>
                </a:lnTo>
                <a:close/>
                <a:moveTo>
                  <a:pt x="441" y="412"/>
                </a:moveTo>
                <a:lnTo>
                  <a:pt x="441" y="412"/>
                </a:lnTo>
                <a:cubicBezTo>
                  <a:pt x="441" y="412"/>
                  <a:pt x="441" y="427"/>
                  <a:pt x="427" y="427"/>
                </a:cubicBezTo>
                <a:cubicBezTo>
                  <a:pt x="323" y="427"/>
                  <a:pt x="323" y="427"/>
                  <a:pt x="323" y="427"/>
                </a:cubicBezTo>
                <a:cubicBezTo>
                  <a:pt x="323" y="176"/>
                  <a:pt x="323" y="176"/>
                  <a:pt x="323" y="176"/>
                </a:cubicBezTo>
                <a:cubicBezTo>
                  <a:pt x="427" y="176"/>
                  <a:pt x="427" y="176"/>
                  <a:pt x="427" y="176"/>
                </a:cubicBezTo>
                <a:cubicBezTo>
                  <a:pt x="441" y="176"/>
                  <a:pt x="441" y="176"/>
                  <a:pt x="441" y="191"/>
                </a:cubicBezTo>
                <a:lnTo>
                  <a:pt x="441" y="41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Freeform 100"/>
          <p:cNvSpPr>
            <a:spLocks noChangeArrowheads="1"/>
          </p:cNvSpPr>
          <p:nvPr/>
        </p:nvSpPr>
        <p:spPr bwMode="auto">
          <a:xfrm>
            <a:off x="1348937" y="4556939"/>
            <a:ext cx="325451" cy="323525"/>
          </a:xfrm>
          <a:custGeom>
            <a:avLst/>
            <a:gdLst>
              <a:gd name="T0" fmla="*/ 53307 w 620"/>
              <a:gd name="T1" fmla="*/ 200432 h 619"/>
              <a:gd name="T2" fmla="*/ 53307 w 620"/>
              <a:gd name="T3" fmla="*/ 200432 h 619"/>
              <a:gd name="T4" fmla="*/ 32056 w 620"/>
              <a:gd name="T5" fmla="*/ 200432 h 619"/>
              <a:gd name="T6" fmla="*/ 21251 w 620"/>
              <a:gd name="T7" fmla="*/ 195412 h 619"/>
              <a:gd name="T8" fmla="*/ 21251 w 620"/>
              <a:gd name="T9" fmla="*/ 174257 h 619"/>
              <a:gd name="T10" fmla="*/ 90405 w 620"/>
              <a:gd name="T11" fmla="*/ 105773 h 619"/>
              <a:gd name="T12" fmla="*/ 58349 w 620"/>
              <a:gd name="T13" fmla="*/ 110793 h 619"/>
              <a:gd name="T14" fmla="*/ 10805 w 620"/>
              <a:gd name="T15" fmla="*/ 163501 h 619"/>
              <a:gd name="T16" fmla="*/ 10805 w 620"/>
              <a:gd name="T17" fmla="*/ 200432 h 619"/>
              <a:gd name="T18" fmla="*/ 21251 w 620"/>
              <a:gd name="T19" fmla="*/ 211188 h 619"/>
              <a:gd name="T20" fmla="*/ 58349 w 620"/>
              <a:gd name="T21" fmla="*/ 211188 h 619"/>
              <a:gd name="T22" fmla="*/ 111656 w 620"/>
              <a:gd name="T23" fmla="*/ 163501 h 619"/>
              <a:gd name="T24" fmla="*/ 116699 w 620"/>
              <a:gd name="T25" fmla="*/ 137326 h 619"/>
              <a:gd name="T26" fmla="*/ 53307 w 620"/>
              <a:gd name="T27" fmla="*/ 200432 h 619"/>
              <a:gd name="T28" fmla="*/ 212146 w 620"/>
              <a:gd name="T29" fmla="*/ 21155 h 619"/>
              <a:gd name="T30" fmla="*/ 212146 w 620"/>
              <a:gd name="T31" fmla="*/ 21155 h 619"/>
              <a:gd name="T32" fmla="*/ 201701 w 620"/>
              <a:gd name="T33" fmla="*/ 10398 h 619"/>
              <a:gd name="T34" fmla="*/ 164603 w 620"/>
              <a:gd name="T35" fmla="*/ 10398 h 619"/>
              <a:gd name="T36" fmla="*/ 111656 w 620"/>
              <a:gd name="T37" fmla="*/ 63464 h 619"/>
              <a:gd name="T38" fmla="*/ 106253 w 620"/>
              <a:gd name="T39" fmla="*/ 89639 h 619"/>
              <a:gd name="T40" fmla="*/ 169645 w 620"/>
              <a:gd name="T41" fmla="*/ 21155 h 619"/>
              <a:gd name="T42" fmla="*/ 190896 w 620"/>
              <a:gd name="T43" fmla="*/ 21155 h 619"/>
              <a:gd name="T44" fmla="*/ 201701 w 620"/>
              <a:gd name="T45" fmla="*/ 31553 h 619"/>
              <a:gd name="T46" fmla="*/ 201701 w 620"/>
              <a:gd name="T47" fmla="*/ 52707 h 619"/>
              <a:gd name="T48" fmla="*/ 132907 w 620"/>
              <a:gd name="T49" fmla="*/ 121191 h 619"/>
              <a:gd name="T50" fmla="*/ 164603 w 620"/>
              <a:gd name="T51" fmla="*/ 110793 h 619"/>
              <a:gd name="T52" fmla="*/ 212146 w 620"/>
              <a:gd name="T53" fmla="*/ 63464 h 619"/>
              <a:gd name="T54" fmla="*/ 212146 w 620"/>
              <a:gd name="T55" fmla="*/ 21155 h 619"/>
              <a:gd name="T56" fmla="*/ 132907 w 620"/>
              <a:gd name="T57" fmla="*/ 89639 h 619"/>
              <a:gd name="T58" fmla="*/ 132907 w 620"/>
              <a:gd name="T59" fmla="*/ 89639 h 619"/>
              <a:gd name="T60" fmla="*/ 122101 w 620"/>
              <a:gd name="T61" fmla="*/ 89639 h 619"/>
              <a:gd name="T62" fmla="*/ 90405 w 620"/>
              <a:gd name="T63" fmla="*/ 126928 h 619"/>
              <a:gd name="T64" fmla="*/ 90405 w 620"/>
              <a:gd name="T65" fmla="*/ 137326 h 619"/>
              <a:gd name="T66" fmla="*/ 100851 w 620"/>
              <a:gd name="T67" fmla="*/ 137326 h 619"/>
              <a:gd name="T68" fmla="*/ 132907 w 620"/>
              <a:gd name="T69" fmla="*/ 100395 h 619"/>
              <a:gd name="T70" fmla="*/ 132907 w 620"/>
              <a:gd name="T71" fmla="*/ 89639 h 6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20" h="619">
                <a:moveTo>
                  <a:pt x="148" y="559"/>
                </a:moveTo>
                <a:lnTo>
                  <a:pt x="148" y="559"/>
                </a:lnTo>
                <a:cubicBezTo>
                  <a:pt x="118" y="589"/>
                  <a:pt x="103" y="589"/>
                  <a:pt x="89" y="559"/>
                </a:cubicBezTo>
                <a:cubicBezTo>
                  <a:pt x="59" y="545"/>
                  <a:pt x="59" y="545"/>
                  <a:pt x="59" y="545"/>
                </a:cubicBezTo>
                <a:cubicBezTo>
                  <a:pt x="44" y="530"/>
                  <a:pt x="44" y="500"/>
                  <a:pt x="59" y="486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21" y="280"/>
                  <a:pt x="192" y="295"/>
                  <a:pt x="162" y="309"/>
                </a:cubicBezTo>
                <a:cubicBezTo>
                  <a:pt x="30" y="456"/>
                  <a:pt x="30" y="456"/>
                  <a:pt x="30" y="456"/>
                </a:cubicBezTo>
                <a:cubicBezTo>
                  <a:pt x="0" y="486"/>
                  <a:pt x="0" y="530"/>
                  <a:pt x="30" y="559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89" y="618"/>
                  <a:pt x="133" y="618"/>
                  <a:pt x="162" y="589"/>
                </a:cubicBezTo>
                <a:cubicBezTo>
                  <a:pt x="310" y="456"/>
                  <a:pt x="310" y="456"/>
                  <a:pt x="310" y="456"/>
                </a:cubicBezTo>
                <a:cubicBezTo>
                  <a:pt x="324" y="427"/>
                  <a:pt x="339" y="397"/>
                  <a:pt x="324" y="383"/>
                </a:cubicBezTo>
                <a:lnTo>
                  <a:pt x="148" y="559"/>
                </a:lnTo>
                <a:close/>
                <a:moveTo>
                  <a:pt x="589" y="59"/>
                </a:moveTo>
                <a:lnTo>
                  <a:pt x="589" y="59"/>
                </a:lnTo>
                <a:cubicBezTo>
                  <a:pt x="560" y="29"/>
                  <a:pt x="560" y="29"/>
                  <a:pt x="560" y="29"/>
                </a:cubicBezTo>
                <a:cubicBezTo>
                  <a:pt x="530" y="0"/>
                  <a:pt x="486" y="0"/>
                  <a:pt x="457" y="29"/>
                </a:cubicBezTo>
                <a:cubicBezTo>
                  <a:pt x="310" y="177"/>
                  <a:pt x="310" y="177"/>
                  <a:pt x="310" y="177"/>
                </a:cubicBezTo>
                <a:cubicBezTo>
                  <a:pt x="295" y="191"/>
                  <a:pt x="280" y="221"/>
                  <a:pt x="295" y="250"/>
                </a:cubicBezTo>
                <a:cubicBezTo>
                  <a:pt x="471" y="59"/>
                  <a:pt x="471" y="59"/>
                  <a:pt x="471" y="59"/>
                </a:cubicBezTo>
                <a:cubicBezTo>
                  <a:pt x="486" y="44"/>
                  <a:pt x="516" y="44"/>
                  <a:pt x="530" y="59"/>
                </a:cubicBezTo>
                <a:cubicBezTo>
                  <a:pt x="560" y="88"/>
                  <a:pt x="560" y="88"/>
                  <a:pt x="560" y="88"/>
                </a:cubicBezTo>
                <a:cubicBezTo>
                  <a:pt x="574" y="103"/>
                  <a:pt x="574" y="133"/>
                  <a:pt x="560" y="147"/>
                </a:cubicBezTo>
                <a:cubicBezTo>
                  <a:pt x="369" y="338"/>
                  <a:pt x="369" y="338"/>
                  <a:pt x="369" y="338"/>
                </a:cubicBezTo>
                <a:cubicBezTo>
                  <a:pt x="398" y="338"/>
                  <a:pt x="427" y="338"/>
                  <a:pt x="457" y="309"/>
                </a:cubicBezTo>
                <a:cubicBezTo>
                  <a:pt x="589" y="177"/>
                  <a:pt x="589" y="177"/>
                  <a:pt x="589" y="177"/>
                </a:cubicBezTo>
                <a:cubicBezTo>
                  <a:pt x="619" y="147"/>
                  <a:pt x="619" y="88"/>
                  <a:pt x="589" y="59"/>
                </a:cubicBezTo>
                <a:close/>
                <a:moveTo>
                  <a:pt x="369" y="250"/>
                </a:moveTo>
                <a:lnTo>
                  <a:pt x="369" y="250"/>
                </a:lnTo>
                <a:cubicBezTo>
                  <a:pt x="369" y="250"/>
                  <a:pt x="353" y="250"/>
                  <a:pt x="339" y="250"/>
                </a:cubicBezTo>
                <a:cubicBezTo>
                  <a:pt x="251" y="354"/>
                  <a:pt x="251" y="354"/>
                  <a:pt x="251" y="354"/>
                </a:cubicBezTo>
                <a:cubicBezTo>
                  <a:pt x="236" y="354"/>
                  <a:pt x="236" y="368"/>
                  <a:pt x="251" y="383"/>
                </a:cubicBezTo>
                <a:cubicBezTo>
                  <a:pt x="251" y="383"/>
                  <a:pt x="265" y="383"/>
                  <a:pt x="280" y="383"/>
                </a:cubicBezTo>
                <a:cubicBezTo>
                  <a:pt x="369" y="280"/>
                  <a:pt x="369" y="280"/>
                  <a:pt x="369" y="280"/>
                </a:cubicBezTo>
                <a:cubicBezTo>
                  <a:pt x="383" y="265"/>
                  <a:pt x="383" y="265"/>
                  <a:pt x="369" y="2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Freeform 101"/>
          <p:cNvSpPr>
            <a:spLocks noChangeArrowheads="1"/>
          </p:cNvSpPr>
          <p:nvPr/>
        </p:nvSpPr>
        <p:spPr bwMode="auto">
          <a:xfrm>
            <a:off x="815505" y="4595454"/>
            <a:ext cx="310046" cy="263828"/>
          </a:xfrm>
          <a:custGeom>
            <a:avLst/>
            <a:gdLst>
              <a:gd name="T0" fmla="*/ 137975 w 589"/>
              <a:gd name="T1" fmla="*/ 127525 h 501"/>
              <a:gd name="T2" fmla="*/ 137975 w 589"/>
              <a:gd name="T3" fmla="*/ 127525 h 501"/>
              <a:gd name="T4" fmla="*/ 111608 w 589"/>
              <a:gd name="T5" fmla="*/ 153897 h 501"/>
              <a:gd name="T6" fmla="*/ 111608 w 589"/>
              <a:gd name="T7" fmla="*/ 53105 h 501"/>
              <a:gd name="T8" fmla="*/ 106190 w 589"/>
              <a:gd name="T9" fmla="*/ 47686 h 501"/>
              <a:gd name="T10" fmla="*/ 100773 w 589"/>
              <a:gd name="T11" fmla="*/ 53105 h 501"/>
              <a:gd name="T12" fmla="*/ 100773 w 589"/>
              <a:gd name="T13" fmla="*/ 153897 h 501"/>
              <a:gd name="T14" fmla="*/ 74406 w 589"/>
              <a:gd name="T15" fmla="*/ 127525 h 501"/>
              <a:gd name="T16" fmla="*/ 63570 w 589"/>
              <a:gd name="T17" fmla="*/ 127525 h 501"/>
              <a:gd name="T18" fmla="*/ 63570 w 589"/>
              <a:gd name="T19" fmla="*/ 138001 h 501"/>
              <a:gd name="T20" fmla="*/ 100773 w 589"/>
              <a:gd name="T21" fmla="*/ 180630 h 501"/>
              <a:gd name="T22" fmla="*/ 106190 w 589"/>
              <a:gd name="T23" fmla="*/ 180630 h 501"/>
              <a:gd name="T24" fmla="*/ 111608 w 589"/>
              <a:gd name="T25" fmla="*/ 180630 h 501"/>
              <a:gd name="T26" fmla="*/ 148811 w 589"/>
              <a:gd name="T27" fmla="*/ 138001 h 501"/>
              <a:gd name="T28" fmla="*/ 148811 w 589"/>
              <a:gd name="T29" fmla="*/ 127525 h 501"/>
              <a:gd name="T30" fmla="*/ 137975 w 589"/>
              <a:gd name="T31" fmla="*/ 127525 h 501"/>
              <a:gd name="T32" fmla="*/ 207324 w 589"/>
              <a:gd name="T33" fmla="*/ 0 h 501"/>
              <a:gd name="T34" fmla="*/ 207324 w 589"/>
              <a:gd name="T35" fmla="*/ 0 h 501"/>
              <a:gd name="T36" fmla="*/ 5057 w 589"/>
              <a:gd name="T37" fmla="*/ 0 h 501"/>
              <a:gd name="T38" fmla="*/ 0 w 589"/>
              <a:gd name="T39" fmla="*/ 5058 h 501"/>
              <a:gd name="T40" fmla="*/ 0 w 589"/>
              <a:gd name="T41" fmla="*/ 63582 h 501"/>
              <a:gd name="T42" fmla="*/ 5057 w 589"/>
              <a:gd name="T43" fmla="*/ 69001 h 501"/>
              <a:gd name="T44" fmla="*/ 15892 w 589"/>
              <a:gd name="T45" fmla="*/ 63582 h 501"/>
              <a:gd name="T46" fmla="*/ 15892 w 589"/>
              <a:gd name="T47" fmla="*/ 10477 h 501"/>
              <a:gd name="T48" fmla="*/ 196488 w 589"/>
              <a:gd name="T49" fmla="*/ 10477 h 501"/>
              <a:gd name="T50" fmla="*/ 196488 w 589"/>
              <a:gd name="T51" fmla="*/ 63582 h 501"/>
              <a:gd name="T52" fmla="*/ 207324 w 589"/>
              <a:gd name="T53" fmla="*/ 69001 h 501"/>
              <a:gd name="T54" fmla="*/ 212381 w 589"/>
              <a:gd name="T55" fmla="*/ 63582 h 501"/>
              <a:gd name="T56" fmla="*/ 212381 w 589"/>
              <a:gd name="T57" fmla="*/ 5058 h 501"/>
              <a:gd name="T58" fmla="*/ 207324 w 589"/>
              <a:gd name="T59" fmla="*/ 0 h 50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89" h="501">
                <a:moveTo>
                  <a:pt x="382" y="353"/>
                </a:moveTo>
                <a:lnTo>
                  <a:pt x="382" y="353"/>
                </a:lnTo>
                <a:cubicBezTo>
                  <a:pt x="309" y="426"/>
                  <a:pt x="309" y="426"/>
                  <a:pt x="309" y="426"/>
                </a:cubicBezTo>
                <a:cubicBezTo>
                  <a:pt x="309" y="147"/>
                  <a:pt x="309" y="147"/>
                  <a:pt x="309" y="147"/>
                </a:cubicBezTo>
                <a:cubicBezTo>
                  <a:pt x="309" y="147"/>
                  <a:pt x="309" y="132"/>
                  <a:pt x="294" y="132"/>
                </a:cubicBezTo>
                <a:cubicBezTo>
                  <a:pt x="279" y="132"/>
                  <a:pt x="279" y="147"/>
                  <a:pt x="279" y="147"/>
                </a:cubicBezTo>
                <a:cubicBezTo>
                  <a:pt x="279" y="426"/>
                  <a:pt x="279" y="426"/>
                  <a:pt x="279" y="426"/>
                </a:cubicBezTo>
                <a:cubicBezTo>
                  <a:pt x="206" y="353"/>
                  <a:pt x="206" y="353"/>
                  <a:pt x="206" y="353"/>
                </a:cubicBezTo>
                <a:cubicBezTo>
                  <a:pt x="206" y="353"/>
                  <a:pt x="191" y="353"/>
                  <a:pt x="176" y="353"/>
                </a:cubicBezTo>
                <a:cubicBezTo>
                  <a:pt x="176" y="368"/>
                  <a:pt x="176" y="368"/>
                  <a:pt x="176" y="382"/>
                </a:cubicBezTo>
                <a:cubicBezTo>
                  <a:pt x="279" y="500"/>
                  <a:pt x="279" y="500"/>
                  <a:pt x="279" y="500"/>
                </a:cubicBezTo>
                <a:lnTo>
                  <a:pt x="294" y="500"/>
                </a:lnTo>
                <a:lnTo>
                  <a:pt x="309" y="500"/>
                </a:lnTo>
                <a:cubicBezTo>
                  <a:pt x="412" y="382"/>
                  <a:pt x="412" y="382"/>
                  <a:pt x="412" y="382"/>
                </a:cubicBezTo>
                <a:cubicBezTo>
                  <a:pt x="412" y="368"/>
                  <a:pt x="412" y="368"/>
                  <a:pt x="412" y="353"/>
                </a:cubicBezTo>
                <a:cubicBezTo>
                  <a:pt x="397" y="353"/>
                  <a:pt x="382" y="353"/>
                  <a:pt x="382" y="353"/>
                </a:cubicBezTo>
                <a:close/>
                <a:moveTo>
                  <a:pt x="574" y="0"/>
                </a:moveTo>
                <a:lnTo>
                  <a:pt x="574" y="0"/>
                </a:ln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0"/>
                  <a:pt x="0" y="14"/>
                </a:cubicBezTo>
                <a:cubicBezTo>
                  <a:pt x="0" y="176"/>
                  <a:pt x="0" y="176"/>
                  <a:pt x="0" y="176"/>
                </a:cubicBezTo>
                <a:lnTo>
                  <a:pt x="14" y="191"/>
                </a:lnTo>
                <a:cubicBezTo>
                  <a:pt x="29" y="191"/>
                  <a:pt x="44" y="176"/>
                  <a:pt x="44" y="176"/>
                </a:cubicBezTo>
                <a:cubicBezTo>
                  <a:pt x="44" y="29"/>
                  <a:pt x="44" y="29"/>
                  <a:pt x="44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44" y="176"/>
                  <a:pt x="544" y="176"/>
                  <a:pt x="544" y="176"/>
                </a:cubicBezTo>
                <a:cubicBezTo>
                  <a:pt x="544" y="176"/>
                  <a:pt x="559" y="191"/>
                  <a:pt x="574" y="191"/>
                </a:cubicBezTo>
                <a:lnTo>
                  <a:pt x="588" y="176"/>
                </a:lnTo>
                <a:cubicBezTo>
                  <a:pt x="588" y="14"/>
                  <a:pt x="588" y="14"/>
                  <a:pt x="588" y="14"/>
                </a:cubicBezTo>
                <a:cubicBezTo>
                  <a:pt x="588" y="0"/>
                  <a:pt x="574" y="0"/>
                  <a:pt x="5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Freeform 102"/>
          <p:cNvSpPr>
            <a:spLocks noChangeArrowheads="1"/>
          </p:cNvSpPr>
          <p:nvPr/>
        </p:nvSpPr>
        <p:spPr bwMode="auto">
          <a:xfrm>
            <a:off x="5635650" y="4054321"/>
            <a:ext cx="310045" cy="269605"/>
          </a:xfrm>
          <a:custGeom>
            <a:avLst/>
            <a:gdLst>
              <a:gd name="T0" fmla="*/ 207323 w 589"/>
              <a:gd name="T1" fmla="*/ 116134 h 516"/>
              <a:gd name="T2" fmla="*/ 207323 w 589"/>
              <a:gd name="T3" fmla="*/ 116134 h 516"/>
              <a:gd name="T4" fmla="*/ 196487 w 589"/>
              <a:gd name="T5" fmla="*/ 121510 h 516"/>
              <a:gd name="T6" fmla="*/ 196487 w 589"/>
              <a:gd name="T7" fmla="*/ 168824 h 516"/>
              <a:gd name="T8" fmla="*/ 15892 w 589"/>
              <a:gd name="T9" fmla="*/ 168824 h 516"/>
              <a:gd name="T10" fmla="*/ 15892 w 589"/>
              <a:gd name="T11" fmla="*/ 121510 h 516"/>
              <a:gd name="T12" fmla="*/ 5057 w 589"/>
              <a:gd name="T13" fmla="*/ 116134 h 516"/>
              <a:gd name="T14" fmla="*/ 0 w 589"/>
              <a:gd name="T15" fmla="*/ 121510 h 516"/>
              <a:gd name="T16" fmla="*/ 0 w 589"/>
              <a:gd name="T17" fmla="*/ 179577 h 516"/>
              <a:gd name="T18" fmla="*/ 5057 w 589"/>
              <a:gd name="T19" fmla="*/ 184596 h 516"/>
              <a:gd name="T20" fmla="*/ 207323 w 589"/>
              <a:gd name="T21" fmla="*/ 184596 h 516"/>
              <a:gd name="T22" fmla="*/ 212380 w 589"/>
              <a:gd name="T23" fmla="*/ 179577 h 516"/>
              <a:gd name="T24" fmla="*/ 212380 w 589"/>
              <a:gd name="T25" fmla="*/ 121510 h 516"/>
              <a:gd name="T26" fmla="*/ 207323 w 589"/>
              <a:gd name="T27" fmla="*/ 116134 h 516"/>
              <a:gd name="T28" fmla="*/ 74405 w 589"/>
              <a:gd name="T29" fmla="*/ 58067 h 516"/>
              <a:gd name="T30" fmla="*/ 74405 w 589"/>
              <a:gd name="T31" fmla="*/ 58067 h 516"/>
              <a:gd name="T32" fmla="*/ 100772 w 589"/>
              <a:gd name="T33" fmla="*/ 26524 h 516"/>
              <a:gd name="T34" fmla="*/ 100772 w 589"/>
              <a:gd name="T35" fmla="*/ 126529 h 516"/>
              <a:gd name="T36" fmla="*/ 106190 w 589"/>
              <a:gd name="T37" fmla="*/ 137282 h 516"/>
              <a:gd name="T38" fmla="*/ 111608 w 589"/>
              <a:gd name="T39" fmla="*/ 126529 h 516"/>
              <a:gd name="T40" fmla="*/ 111608 w 589"/>
              <a:gd name="T41" fmla="*/ 26524 h 516"/>
              <a:gd name="T42" fmla="*/ 138336 w 589"/>
              <a:gd name="T43" fmla="*/ 58067 h 516"/>
              <a:gd name="T44" fmla="*/ 148810 w 589"/>
              <a:gd name="T45" fmla="*/ 58067 h 516"/>
              <a:gd name="T46" fmla="*/ 148810 w 589"/>
              <a:gd name="T47" fmla="*/ 47672 h 516"/>
              <a:gd name="T48" fmla="*/ 111608 w 589"/>
              <a:gd name="T49" fmla="*/ 5377 h 516"/>
              <a:gd name="T50" fmla="*/ 106190 w 589"/>
              <a:gd name="T51" fmla="*/ 0 h 516"/>
              <a:gd name="T52" fmla="*/ 100772 w 589"/>
              <a:gd name="T53" fmla="*/ 5377 h 516"/>
              <a:gd name="T54" fmla="*/ 63569 w 589"/>
              <a:gd name="T55" fmla="*/ 47672 h 516"/>
              <a:gd name="T56" fmla="*/ 63569 w 589"/>
              <a:gd name="T57" fmla="*/ 58067 h 516"/>
              <a:gd name="T58" fmla="*/ 74405 w 589"/>
              <a:gd name="T59" fmla="*/ 58067 h 51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89" h="516">
                <a:moveTo>
                  <a:pt x="574" y="324"/>
                </a:moveTo>
                <a:lnTo>
                  <a:pt x="574" y="324"/>
                </a:lnTo>
                <a:cubicBezTo>
                  <a:pt x="559" y="324"/>
                  <a:pt x="544" y="324"/>
                  <a:pt x="544" y="339"/>
                </a:cubicBezTo>
                <a:cubicBezTo>
                  <a:pt x="544" y="471"/>
                  <a:pt x="544" y="471"/>
                  <a:pt x="544" y="471"/>
                </a:cubicBezTo>
                <a:cubicBezTo>
                  <a:pt x="44" y="471"/>
                  <a:pt x="44" y="471"/>
                  <a:pt x="44" y="471"/>
                </a:cubicBezTo>
                <a:cubicBezTo>
                  <a:pt x="44" y="339"/>
                  <a:pt x="44" y="339"/>
                  <a:pt x="44" y="339"/>
                </a:cubicBezTo>
                <a:cubicBezTo>
                  <a:pt x="44" y="324"/>
                  <a:pt x="29" y="324"/>
                  <a:pt x="14" y="324"/>
                </a:cubicBezTo>
                <a:cubicBezTo>
                  <a:pt x="14" y="324"/>
                  <a:pt x="0" y="324"/>
                  <a:pt x="0" y="339"/>
                </a:cubicBezTo>
                <a:cubicBezTo>
                  <a:pt x="0" y="501"/>
                  <a:pt x="0" y="501"/>
                  <a:pt x="0" y="501"/>
                </a:cubicBezTo>
                <a:lnTo>
                  <a:pt x="14" y="515"/>
                </a:lnTo>
                <a:cubicBezTo>
                  <a:pt x="574" y="515"/>
                  <a:pt x="574" y="515"/>
                  <a:pt x="574" y="515"/>
                </a:cubicBezTo>
                <a:lnTo>
                  <a:pt x="588" y="501"/>
                </a:lnTo>
                <a:cubicBezTo>
                  <a:pt x="588" y="339"/>
                  <a:pt x="588" y="339"/>
                  <a:pt x="588" y="339"/>
                </a:cubicBezTo>
                <a:cubicBezTo>
                  <a:pt x="588" y="324"/>
                  <a:pt x="574" y="324"/>
                  <a:pt x="574" y="324"/>
                </a:cubicBezTo>
                <a:close/>
                <a:moveTo>
                  <a:pt x="206" y="162"/>
                </a:moveTo>
                <a:lnTo>
                  <a:pt x="206" y="162"/>
                </a:lnTo>
                <a:cubicBezTo>
                  <a:pt x="279" y="74"/>
                  <a:pt x="279" y="74"/>
                  <a:pt x="279" y="74"/>
                </a:cubicBezTo>
                <a:cubicBezTo>
                  <a:pt x="279" y="353"/>
                  <a:pt x="279" y="353"/>
                  <a:pt x="279" y="353"/>
                </a:cubicBezTo>
                <a:cubicBezTo>
                  <a:pt x="279" y="368"/>
                  <a:pt x="279" y="383"/>
                  <a:pt x="294" y="383"/>
                </a:cubicBezTo>
                <a:cubicBezTo>
                  <a:pt x="309" y="383"/>
                  <a:pt x="309" y="368"/>
                  <a:pt x="309" y="353"/>
                </a:cubicBezTo>
                <a:cubicBezTo>
                  <a:pt x="309" y="74"/>
                  <a:pt x="309" y="74"/>
                  <a:pt x="309" y="74"/>
                </a:cubicBezTo>
                <a:cubicBezTo>
                  <a:pt x="383" y="162"/>
                  <a:pt x="383" y="162"/>
                  <a:pt x="383" y="162"/>
                </a:cubicBezTo>
                <a:cubicBezTo>
                  <a:pt x="383" y="162"/>
                  <a:pt x="397" y="162"/>
                  <a:pt x="412" y="162"/>
                </a:cubicBezTo>
                <a:cubicBezTo>
                  <a:pt x="412" y="147"/>
                  <a:pt x="412" y="133"/>
                  <a:pt x="412" y="133"/>
                </a:cubicBezTo>
                <a:cubicBezTo>
                  <a:pt x="309" y="15"/>
                  <a:pt x="309" y="15"/>
                  <a:pt x="309" y="15"/>
                </a:cubicBezTo>
                <a:cubicBezTo>
                  <a:pt x="309" y="0"/>
                  <a:pt x="294" y="0"/>
                  <a:pt x="294" y="0"/>
                </a:cubicBezTo>
                <a:cubicBezTo>
                  <a:pt x="294" y="0"/>
                  <a:pt x="279" y="0"/>
                  <a:pt x="279" y="15"/>
                </a:cubicBezTo>
                <a:cubicBezTo>
                  <a:pt x="176" y="133"/>
                  <a:pt x="176" y="133"/>
                  <a:pt x="176" y="133"/>
                </a:cubicBezTo>
                <a:cubicBezTo>
                  <a:pt x="176" y="133"/>
                  <a:pt x="176" y="147"/>
                  <a:pt x="176" y="162"/>
                </a:cubicBezTo>
                <a:cubicBezTo>
                  <a:pt x="191" y="162"/>
                  <a:pt x="206" y="162"/>
                  <a:pt x="206" y="16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Freeform 103"/>
          <p:cNvSpPr>
            <a:spLocks noChangeArrowheads="1"/>
          </p:cNvSpPr>
          <p:nvPr/>
        </p:nvSpPr>
        <p:spPr bwMode="auto">
          <a:xfrm>
            <a:off x="5086812" y="4036987"/>
            <a:ext cx="333155" cy="310046"/>
          </a:xfrm>
          <a:custGeom>
            <a:avLst/>
            <a:gdLst>
              <a:gd name="T0" fmla="*/ 201916 w 634"/>
              <a:gd name="T1" fmla="*/ 0 h 590"/>
              <a:gd name="T2" fmla="*/ 201916 w 634"/>
              <a:gd name="T3" fmla="*/ 0 h 590"/>
              <a:gd name="T4" fmla="*/ 32090 w 634"/>
              <a:gd name="T5" fmla="*/ 0 h 590"/>
              <a:gd name="T6" fmla="*/ 0 w 634"/>
              <a:gd name="T7" fmla="*/ 26317 h 590"/>
              <a:gd name="T8" fmla="*/ 0 w 634"/>
              <a:gd name="T9" fmla="*/ 180252 h 590"/>
              <a:gd name="T10" fmla="*/ 32090 w 634"/>
              <a:gd name="T11" fmla="*/ 212336 h 590"/>
              <a:gd name="T12" fmla="*/ 201916 w 634"/>
              <a:gd name="T13" fmla="*/ 212336 h 590"/>
              <a:gd name="T14" fmla="*/ 228237 w 634"/>
              <a:gd name="T15" fmla="*/ 180252 h 590"/>
              <a:gd name="T16" fmla="*/ 228237 w 634"/>
              <a:gd name="T17" fmla="*/ 26317 h 590"/>
              <a:gd name="T18" fmla="*/ 201916 w 634"/>
              <a:gd name="T19" fmla="*/ 0 h 590"/>
              <a:gd name="T20" fmla="*/ 42547 w 634"/>
              <a:gd name="T21" fmla="*/ 196114 h 590"/>
              <a:gd name="T22" fmla="*/ 42547 w 634"/>
              <a:gd name="T23" fmla="*/ 196114 h 590"/>
              <a:gd name="T24" fmla="*/ 32090 w 634"/>
              <a:gd name="T25" fmla="*/ 196114 h 590"/>
              <a:gd name="T26" fmla="*/ 16225 w 634"/>
              <a:gd name="T27" fmla="*/ 180252 h 590"/>
              <a:gd name="T28" fmla="*/ 16225 w 634"/>
              <a:gd name="T29" fmla="*/ 26317 h 590"/>
              <a:gd name="T30" fmla="*/ 32090 w 634"/>
              <a:gd name="T31" fmla="*/ 10455 h 590"/>
              <a:gd name="T32" fmla="*/ 42547 w 634"/>
              <a:gd name="T33" fmla="*/ 10455 h 590"/>
              <a:gd name="T34" fmla="*/ 42547 w 634"/>
              <a:gd name="T35" fmla="*/ 196114 h 590"/>
              <a:gd name="T36" fmla="*/ 212373 w 634"/>
              <a:gd name="T37" fmla="*/ 180252 h 590"/>
              <a:gd name="T38" fmla="*/ 212373 w 634"/>
              <a:gd name="T39" fmla="*/ 180252 h 590"/>
              <a:gd name="T40" fmla="*/ 201916 w 634"/>
              <a:gd name="T41" fmla="*/ 196114 h 590"/>
              <a:gd name="T42" fmla="*/ 58411 w 634"/>
              <a:gd name="T43" fmla="*/ 196114 h 590"/>
              <a:gd name="T44" fmla="*/ 58411 w 634"/>
              <a:gd name="T45" fmla="*/ 10455 h 590"/>
              <a:gd name="T46" fmla="*/ 201916 w 634"/>
              <a:gd name="T47" fmla="*/ 10455 h 590"/>
              <a:gd name="T48" fmla="*/ 212373 w 634"/>
              <a:gd name="T49" fmla="*/ 26317 h 590"/>
              <a:gd name="T50" fmla="*/ 212373 w 634"/>
              <a:gd name="T51" fmla="*/ 180252 h 590"/>
              <a:gd name="T52" fmla="*/ 191099 w 634"/>
              <a:gd name="T53" fmla="*/ 95173 h 590"/>
              <a:gd name="T54" fmla="*/ 191099 w 634"/>
              <a:gd name="T55" fmla="*/ 95173 h 590"/>
              <a:gd name="T56" fmla="*/ 106367 w 634"/>
              <a:gd name="T57" fmla="*/ 95173 h 590"/>
              <a:gd name="T58" fmla="*/ 133048 w 634"/>
              <a:gd name="T59" fmla="*/ 74264 h 590"/>
              <a:gd name="T60" fmla="*/ 133048 w 634"/>
              <a:gd name="T61" fmla="*/ 63449 h 590"/>
              <a:gd name="T62" fmla="*/ 122231 w 634"/>
              <a:gd name="T63" fmla="*/ 63449 h 590"/>
              <a:gd name="T64" fmla="*/ 79685 w 634"/>
              <a:gd name="T65" fmla="*/ 100941 h 590"/>
              <a:gd name="T66" fmla="*/ 79685 w 634"/>
              <a:gd name="T67" fmla="*/ 105988 h 590"/>
              <a:gd name="T68" fmla="*/ 79685 w 634"/>
              <a:gd name="T69" fmla="*/ 111396 h 590"/>
              <a:gd name="T70" fmla="*/ 122231 w 634"/>
              <a:gd name="T71" fmla="*/ 143120 h 590"/>
              <a:gd name="T72" fmla="*/ 133048 w 634"/>
              <a:gd name="T73" fmla="*/ 143120 h 590"/>
              <a:gd name="T74" fmla="*/ 133048 w 634"/>
              <a:gd name="T75" fmla="*/ 132665 h 590"/>
              <a:gd name="T76" fmla="*/ 106367 w 634"/>
              <a:gd name="T77" fmla="*/ 111396 h 590"/>
              <a:gd name="T78" fmla="*/ 191099 w 634"/>
              <a:gd name="T79" fmla="*/ 111396 h 590"/>
              <a:gd name="T80" fmla="*/ 201916 w 634"/>
              <a:gd name="T81" fmla="*/ 105988 h 590"/>
              <a:gd name="T82" fmla="*/ 191099 w 634"/>
              <a:gd name="T83" fmla="*/ 95173 h 59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34" h="590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3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44"/>
                  <a:pt x="45" y="589"/>
                  <a:pt x="89" y="589"/>
                </a:cubicBezTo>
                <a:cubicBezTo>
                  <a:pt x="560" y="589"/>
                  <a:pt x="560" y="589"/>
                  <a:pt x="560" y="589"/>
                </a:cubicBezTo>
                <a:cubicBezTo>
                  <a:pt x="604" y="589"/>
                  <a:pt x="633" y="544"/>
                  <a:pt x="633" y="500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118" y="544"/>
                </a:moveTo>
                <a:lnTo>
                  <a:pt x="118" y="544"/>
                </a:lnTo>
                <a:cubicBezTo>
                  <a:pt x="89" y="544"/>
                  <a:pt x="89" y="544"/>
                  <a:pt x="89" y="544"/>
                </a:cubicBezTo>
                <a:cubicBezTo>
                  <a:pt x="59" y="544"/>
                  <a:pt x="45" y="530"/>
                  <a:pt x="45" y="500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29"/>
                  <a:pt x="89" y="29"/>
                </a:cubicBezTo>
                <a:cubicBezTo>
                  <a:pt x="118" y="29"/>
                  <a:pt x="118" y="29"/>
                  <a:pt x="118" y="29"/>
                </a:cubicBezTo>
                <a:lnTo>
                  <a:pt x="118" y="544"/>
                </a:lnTo>
                <a:close/>
                <a:moveTo>
                  <a:pt x="589" y="500"/>
                </a:moveTo>
                <a:lnTo>
                  <a:pt x="589" y="500"/>
                </a:lnTo>
                <a:cubicBezTo>
                  <a:pt x="589" y="530"/>
                  <a:pt x="575" y="544"/>
                  <a:pt x="560" y="544"/>
                </a:cubicBezTo>
                <a:cubicBezTo>
                  <a:pt x="162" y="544"/>
                  <a:pt x="162" y="544"/>
                  <a:pt x="162" y="544"/>
                </a:cubicBezTo>
                <a:cubicBezTo>
                  <a:pt x="162" y="29"/>
                  <a:pt x="162" y="29"/>
                  <a:pt x="162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3"/>
                </a:cubicBezTo>
                <a:lnTo>
                  <a:pt x="589" y="500"/>
                </a:lnTo>
                <a:close/>
                <a:moveTo>
                  <a:pt x="530" y="264"/>
                </a:moveTo>
                <a:lnTo>
                  <a:pt x="530" y="264"/>
                </a:lnTo>
                <a:cubicBezTo>
                  <a:pt x="295" y="264"/>
                  <a:pt x="295" y="264"/>
                  <a:pt x="295" y="264"/>
                </a:cubicBezTo>
                <a:cubicBezTo>
                  <a:pt x="369" y="206"/>
                  <a:pt x="369" y="206"/>
                  <a:pt x="369" y="206"/>
                </a:cubicBezTo>
                <a:cubicBezTo>
                  <a:pt x="383" y="191"/>
                  <a:pt x="383" y="191"/>
                  <a:pt x="369" y="176"/>
                </a:cubicBezTo>
                <a:cubicBezTo>
                  <a:pt x="369" y="176"/>
                  <a:pt x="354" y="176"/>
                  <a:pt x="339" y="176"/>
                </a:cubicBezTo>
                <a:cubicBezTo>
                  <a:pt x="221" y="280"/>
                  <a:pt x="221" y="280"/>
                  <a:pt x="221" y="280"/>
                </a:cubicBezTo>
                <a:cubicBezTo>
                  <a:pt x="221" y="280"/>
                  <a:pt x="221" y="280"/>
                  <a:pt x="221" y="294"/>
                </a:cubicBezTo>
                <a:cubicBezTo>
                  <a:pt x="221" y="294"/>
                  <a:pt x="221" y="294"/>
                  <a:pt x="221" y="309"/>
                </a:cubicBezTo>
                <a:cubicBezTo>
                  <a:pt x="339" y="397"/>
                  <a:pt x="339" y="397"/>
                  <a:pt x="339" y="397"/>
                </a:cubicBezTo>
                <a:cubicBezTo>
                  <a:pt x="354" y="412"/>
                  <a:pt x="369" y="412"/>
                  <a:pt x="369" y="397"/>
                </a:cubicBezTo>
                <a:cubicBezTo>
                  <a:pt x="383" y="397"/>
                  <a:pt x="383" y="382"/>
                  <a:pt x="369" y="368"/>
                </a:cubicBezTo>
                <a:cubicBezTo>
                  <a:pt x="295" y="309"/>
                  <a:pt x="295" y="309"/>
                  <a:pt x="295" y="309"/>
                </a:cubicBezTo>
                <a:cubicBezTo>
                  <a:pt x="530" y="309"/>
                  <a:pt x="530" y="309"/>
                  <a:pt x="530" y="309"/>
                </a:cubicBezTo>
                <a:cubicBezTo>
                  <a:pt x="545" y="309"/>
                  <a:pt x="560" y="294"/>
                  <a:pt x="560" y="294"/>
                </a:cubicBezTo>
                <a:cubicBezTo>
                  <a:pt x="560" y="280"/>
                  <a:pt x="545" y="264"/>
                  <a:pt x="530" y="26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Freeform 104"/>
          <p:cNvSpPr>
            <a:spLocks noChangeArrowheads="1"/>
          </p:cNvSpPr>
          <p:nvPr/>
        </p:nvSpPr>
        <p:spPr bwMode="auto">
          <a:xfrm>
            <a:off x="4553380" y="4036987"/>
            <a:ext cx="333154" cy="310046"/>
          </a:xfrm>
          <a:custGeom>
            <a:avLst/>
            <a:gdLst>
              <a:gd name="T0" fmla="*/ 196146 w 634"/>
              <a:gd name="T1" fmla="*/ 0 h 590"/>
              <a:gd name="T2" fmla="*/ 196146 w 634"/>
              <a:gd name="T3" fmla="*/ 0 h 590"/>
              <a:gd name="T4" fmla="*/ 26321 w 634"/>
              <a:gd name="T5" fmla="*/ 0 h 590"/>
              <a:gd name="T6" fmla="*/ 0 w 634"/>
              <a:gd name="T7" fmla="*/ 26317 h 590"/>
              <a:gd name="T8" fmla="*/ 0 w 634"/>
              <a:gd name="T9" fmla="*/ 180252 h 590"/>
              <a:gd name="T10" fmla="*/ 26321 w 634"/>
              <a:gd name="T11" fmla="*/ 212336 h 590"/>
              <a:gd name="T12" fmla="*/ 196146 w 634"/>
              <a:gd name="T13" fmla="*/ 212336 h 590"/>
              <a:gd name="T14" fmla="*/ 228236 w 634"/>
              <a:gd name="T15" fmla="*/ 180252 h 590"/>
              <a:gd name="T16" fmla="*/ 228236 w 634"/>
              <a:gd name="T17" fmla="*/ 26317 h 590"/>
              <a:gd name="T18" fmla="*/ 196146 w 634"/>
              <a:gd name="T19" fmla="*/ 0 h 590"/>
              <a:gd name="T20" fmla="*/ 169825 w 634"/>
              <a:gd name="T21" fmla="*/ 196114 h 590"/>
              <a:gd name="T22" fmla="*/ 169825 w 634"/>
              <a:gd name="T23" fmla="*/ 196114 h 590"/>
              <a:gd name="T24" fmla="*/ 26321 w 634"/>
              <a:gd name="T25" fmla="*/ 196114 h 590"/>
              <a:gd name="T26" fmla="*/ 15865 w 634"/>
              <a:gd name="T27" fmla="*/ 180252 h 590"/>
              <a:gd name="T28" fmla="*/ 15865 w 634"/>
              <a:gd name="T29" fmla="*/ 26317 h 590"/>
              <a:gd name="T30" fmla="*/ 26321 w 634"/>
              <a:gd name="T31" fmla="*/ 10455 h 590"/>
              <a:gd name="T32" fmla="*/ 169825 w 634"/>
              <a:gd name="T33" fmla="*/ 10455 h 590"/>
              <a:gd name="T34" fmla="*/ 169825 w 634"/>
              <a:gd name="T35" fmla="*/ 196114 h 590"/>
              <a:gd name="T36" fmla="*/ 212011 w 634"/>
              <a:gd name="T37" fmla="*/ 180252 h 590"/>
              <a:gd name="T38" fmla="*/ 212011 w 634"/>
              <a:gd name="T39" fmla="*/ 180252 h 590"/>
              <a:gd name="T40" fmla="*/ 196146 w 634"/>
              <a:gd name="T41" fmla="*/ 196114 h 590"/>
              <a:gd name="T42" fmla="*/ 185690 w 634"/>
              <a:gd name="T43" fmla="*/ 196114 h 590"/>
              <a:gd name="T44" fmla="*/ 185690 w 634"/>
              <a:gd name="T45" fmla="*/ 10455 h 590"/>
              <a:gd name="T46" fmla="*/ 196146 w 634"/>
              <a:gd name="T47" fmla="*/ 10455 h 590"/>
              <a:gd name="T48" fmla="*/ 212011 w 634"/>
              <a:gd name="T49" fmla="*/ 26317 h 590"/>
              <a:gd name="T50" fmla="*/ 212011 w 634"/>
              <a:gd name="T51" fmla="*/ 180252 h 590"/>
              <a:gd name="T52" fmla="*/ 37138 w 634"/>
              <a:gd name="T53" fmla="*/ 111396 h 590"/>
              <a:gd name="T54" fmla="*/ 37138 w 634"/>
              <a:gd name="T55" fmla="*/ 111396 h 590"/>
              <a:gd name="T56" fmla="*/ 121870 w 634"/>
              <a:gd name="T57" fmla="*/ 111396 h 590"/>
              <a:gd name="T58" fmla="*/ 95549 w 634"/>
              <a:gd name="T59" fmla="*/ 132665 h 590"/>
              <a:gd name="T60" fmla="*/ 95549 w 634"/>
              <a:gd name="T61" fmla="*/ 143120 h 590"/>
              <a:gd name="T62" fmla="*/ 106006 w 634"/>
              <a:gd name="T63" fmla="*/ 143120 h 590"/>
              <a:gd name="T64" fmla="*/ 148552 w 634"/>
              <a:gd name="T65" fmla="*/ 111396 h 590"/>
              <a:gd name="T66" fmla="*/ 148552 w 634"/>
              <a:gd name="T67" fmla="*/ 105988 h 590"/>
              <a:gd name="T68" fmla="*/ 148552 w 634"/>
              <a:gd name="T69" fmla="*/ 100941 h 590"/>
              <a:gd name="T70" fmla="*/ 106006 w 634"/>
              <a:gd name="T71" fmla="*/ 63449 h 590"/>
              <a:gd name="T72" fmla="*/ 95549 w 634"/>
              <a:gd name="T73" fmla="*/ 63449 h 590"/>
              <a:gd name="T74" fmla="*/ 95549 w 634"/>
              <a:gd name="T75" fmla="*/ 74264 h 590"/>
              <a:gd name="T76" fmla="*/ 121870 w 634"/>
              <a:gd name="T77" fmla="*/ 95173 h 590"/>
              <a:gd name="T78" fmla="*/ 37138 w 634"/>
              <a:gd name="T79" fmla="*/ 95173 h 590"/>
              <a:gd name="T80" fmla="*/ 26321 w 634"/>
              <a:gd name="T81" fmla="*/ 105988 h 590"/>
              <a:gd name="T82" fmla="*/ 37138 w 634"/>
              <a:gd name="T83" fmla="*/ 111396 h 59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34" h="590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3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44"/>
                  <a:pt x="29" y="589"/>
                  <a:pt x="73" y="589"/>
                </a:cubicBezTo>
                <a:cubicBezTo>
                  <a:pt x="544" y="589"/>
                  <a:pt x="544" y="589"/>
                  <a:pt x="544" y="589"/>
                </a:cubicBezTo>
                <a:cubicBezTo>
                  <a:pt x="588" y="589"/>
                  <a:pt x="633" y="544"/>
                  <a:pt x="633" y="500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471" y="544"/>
                </a:moveTo>
                <a:lnTo>
                  <a:pt x="471" y="544"/>
                </a:lnTo>
                <a:cubicBezTo>
                  <a:pt x="73" y="544"/>
                  <a:pt x="73" y="544"/>
                  <a:pt x="73" y="544"/>
                </a:cubicBezTo>
                <a:cubicBezTo>
                  <a:pt x="59" y="544"/>
                  <a:pt x="44" y="530"/>
                  <a:pt x="44" y="500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29"/>
                  <a:pt x="73" y="29"/>
                </a:cubicBezTo>
                <a:cubicBezTo>
                  <a:pt x="471" y="29"/>
                  <a:pt x="471" y="29"/>
                  <a:pt x="471" y="29"/>
                </a:cubicBezTo>
                <a:lnTo>
                  <a:pt x="471" y="544"/>
                </a:lnTo>
                <a:close/>
                <a:moveTo>
                  <a:pt x="588" y="500"/>
                </a:moveTo>
                <a:lnTo>
                  <a:pt x="588" y="500"/>
                </a:lnTo>
                <a:cubicBezTo>
                  <a:pt x="588" y="530"/>
                  <a:pt x="574" y="544"/>
                  <a:pt x="544" y="544"/>
                </a:cubicBezTo>
                <a:cubicBezTo>
                  <a:pt x="515" y="544"/>
                  <a:pt x="515" y="544"/>
                  <a:pt x="515" y="544"/>
                </a:cubicBezTo>
                <a:cubicBezTo>
                  <a:pt x="515" y="29"/>
                  <a:pt x="515" y="29"/>
                  <a:pt x="515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3"/>
                </a:cubicBezTo>
                <a:lnTo>
                  <a:pt x="588" y="500"/>
                </a:lnTo>
                <a:close/>
                <a:moveTo>
                  <a:pt x="103" y="309"/>
                </a:moveTo>
                <a:lnTo>
                  <a:pt x="103" y="309"/>
                </a:lnTo>
                <a:cubicBezTo>
                  <a:pt x="338" y="309"/>
                  <a:pt x="338" y="309"/>
                  <a:pt x="338" y="309"/>
                </a:cubicBezTo>
                <a:cubicBezTo>
                  <a:pt x="265" y="368"/>
                  <a:pt x="265" y="368"/>
                  <a:pt x="265" y="368"/>
                </a:cubicBezTo>
                <a:cubicBezTo>
                  <a:pt x="250" y="382"/>
                  <a:pt x="250" y="397"/>
                  <a:pt x="265" y="397"/>
                </a:cubicBezTo>
                <a:cubicBezTo>
                  <a:pt x="265" y="412"/>
                  <a:pt x="279" y="412"/>
                  <a:pt x="294" y="397"/>
                </a:cubicBezTo>
                <a:cubicBezTo>
                  <a:pt x="412" y="309"/>
                  <a:pt x="412" y="309"/>
                  <a:pt x="412" y="309"/>
                </a:cubicBezTo>
                <a:cubicBezTo>
                  <a:pt x="412" y="294"/>
                  <a:pt x="412" y="294"/>
                  <a:pt x="412" y="294"/>
                </a:cubicBezTo>
                <a:cubicBezTo>
                  <a:pt x="412" y="280"/>
                  <a:pt x="412" y="280"/>
                  <a:pt x="412" y="280"/>
                </a:cubicBezTo>
                <a:cubicBezTo>
                  <a:pt x="294" y="176"/>
                  <a:pt x="294" y="176"/>
                  <a:pt x="294" y="176"/>
                </a:cubicBezTo>
                <a:cubicBezTo>
                  <a:pt x="279" y="176"/>
                  <a:pt x="265" y="176"/>
                  <a:pt x="265" y="176"/>
                </a:cubicBezTo>
                <a:cubicBezTo>
                  <a:pt x="250" y="191"/>
                  <a:pt x="250" y="191"/>
                  <a:pt x="265" y="206"/>
                </a:cubicBezTo>
                <a:cubicBezTo>
                  <a:pt x="338" y="264"/>
                  <a:pt x="338" y="264"/>
                  <a:pt x="338" y="264"/>
                </a:cubicBezTo>
                <a:cubicBezTo>
                  <a:pt x="103" y="264"/>
                  <a:pt x="103" y="264"/>
                  <a:pt x="103" y="264"/>
                </a:cubicBezTo>
                <a:cubicBezTo>
                  <a:pt x="88" y="264"/>
                  <a:pt x="73" y="280"/>
                  <a:pt x="73" y="294"/>
                </a:cubicBezTo>
                <a:cubicBezTo>
                  <a:pt x="73" y="294"/>
                  <a:pt x="88" y="309"/>
                  <a:pt x="103" y="3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Freeform 105"/>
          <p:cNvSpPr>
            <a:spLocks noChangeArrowheads="1"/>
          </p:cNvSpPr>
          <p:nvPr/>
        </p:nvSpPr>
        <p:spPr bwMode="auto">
          <a:xfrm>
            <a:off x="4027651" y="4023508"/>
            <a:ext cx="310046" cy="333154"/>
          </a:xfrm>
          <a:custGeom>
            <a:avLst/>
            <a:gdLst>
              <a:gd name="T0" fmla="*/ 186014 w 589"/>
              <a:gd name="T1" fmla="*/ 0 h 634"/>
              <a:gd name="T2" fmla="*/ 186014 w 589"/>
              <a:gd name="T3" fmla="*/ 0 h 634"/>
              <a:gd name="T4" fmla="*/ 26367 w 589"/>
              <a:gd name="T5" fmla="*/ 0 h 634"/>
              <a:gd name="T6" fmla="*/ 0 w 589"/>
              <a:gd name="T7" fmla="*/ 32084 h 634"/>
              <a:gd name="T8" fmla="*/ 0 w 589"/>
              <a:gd name="T9" fmla="*/ 201874 h 634"/>
              <a:gd name="T10" fmla="*/ 26367 w 589"/>
              <a:gd name="T11" fmla="*/ 228190 h 634"/>
              <a:gd name="T12" fmla="*/ 186014 w 589"/>
              <a:gd name="T13" fmla="*/ 228190 h 634"/>
              <a:gd name="T14" fmla="*/ 212381 w 589"/>
              <a:gd name="T15" fmla="*/ 201874 h 634"/>
              <a:gd name="T16" fmla="*/ 212381 w 589"/>
              <a:gd name="T17" fmla="*/ 32084 h 634"/>
              <a:gd name="T18" fmla="*/ 186014 w 589"/>
              <a:gd name="T19" fmla="*/ 0 h 634"/>
              <a:gd name="T20" fmla="*/ 196488 w 589"/>
              <a:gd name="T21" fmla="*/ 201874 h 634"/>
              <a:gd name="T22" fmla="*/ 196488 w 589"/>
              <a:gd name="T23" fmla="*/ 201874 h 634"/>
              <a:gd name="T24" fmla="*/ 186014 w 589"/>
              <a:gd name="T25" fmla="*/ 212328 h 634"/>
              <a:gd name="T26" fmla="*/ 26367 w 589"/>
              <a:gd name="T27" fmla="*/ 212328 h 634"/>
              <a:gd name="T28" fmla="*/ 15892 w 589"/>
              <a:gd name="T29" fmla="*/ 201874 h 634"/>
              <a:gd name="T30" fmla="*/ 15892 w 589"/>
              <a:gd name="T31" fmla="*/ 58399 h 634"/>
              <a:gd name="T32" fmla="*/ 196488 w 589"/>
              <a:gd name="T33" fmla="*/ 58399 h 634"/>
              <a:gd name="T34" fmla="*/ 196488 w 589"/>
              <a:gd name="T35" fmla="*/ 201874 h 634"/>
              <a:gd name="T36" fmla="*/ 196488 w 589"/>
              <a:gd name="T37" fmla="*/ 42538 h 634"/>
              <a:gd name="T38" fmla="*/ 196488 w 589"/>
              <a:gd name="T39" fmla="*/ 42538 h 634"/>
              <a:gd name="T40" fmla="*/ 15892 w 589"/>
              <a:gd name="T41" fmla="*/ 42538 h 634"/>
              <a:gd name="T42" fmla="*/ 15892 w 589"/>
              <a:gd name="T43" fmla="*/ 32084 h 634"/>
              <a:gd name="T44" fmla="*/ 26367 w 589"/>
              <a:gd name="T45" fmla="*/ 15862 h 634"/>
              <a:gd name="T46" fmla="*/ 186014 w 589"/>
              <a:gd name="T47" fmla="*/ 15862 h 634"/>
              <a:gd name="T48" fmla="*/ 196488 w 589"/>
              <a:gd name="T49" fmla="*/ 32084 h 634"/>
              <a:gd name="T50" fmla="*/ 196488 w 589"/>
              <a:gd name="T51" fmla="*/ 42538 h 634"/>
              <a:gd name="T52" fmla="*/ 74406 w 589"/>
              <a:gd name="T53" fmla="*/ 132660 h 634"/>
              <a:gd name="T54" fmla="*/ 74406 w 589"/>
              <a:gd name="T55" fmla="*/ 132660 h 634"/>
              <a:gd name="T56" fmla="*/ 100773 w 589"/>
              <a:gd name="T57" fmla="*/ 105984 h 634"/>
              <a:gd name="T58" fmla="*/ 100773 w 589"/>
              <a:gd name="T59" fmla="*/ 191059 h 634"/>
              <a:gd name="T60" fmla="*/ 106190 w 589"/>
              <a:gd name="T61" fmla="*/ 201874 h 634"/>
              <a:gd name="T62" fmla="*/ 111608 w 589"/>
              <a:gd name="T63" fmla="*/ 191059 h 634"/>
              <a:gd name="T64" fmla="*/ 111608 w 589"/>
              <a:gd name="T65" fmla="*/ 105984 h 634"/>
              <a:gd name="T66" fmla="*/ 138336 w 589"/>
              <a:gd name="T67" fmla="*/ 132660 h 634"/>
              <a:gd name="T68" fmla="*/ 148811 w 589"/>
              <a:gd name="T69" fmla="*/ 132660 h 634"/>
              <a:gd name="T70" fmla="*/ 148811 w 589"/>
              <a:gd name="T71" fmla="*/ 122206 h 634"/>
              <a:gd name="T72" fmla="*/ 111608 w 589"/>
              <a:gd name="T73" fmla="*/ 79668 h 634"/>
              <a:gd name="T74" fmla="*/ 106190 w 589"/>
              <a:gd name="T75" fmla="*/ 79668 h 634"/>
              <a:gd name="T76" fmla="*/ 100773 w 589"/>
              <a:gd name="T77" fmla="*/ 79668 h 634"/>
              <a:gd name="T78" fmla="*/ 63570 w 589"/>
              <a:gd name="T79" fmla="*/ 122206 h 634"/>
              <a:gd name="T80" fmla="*/ 63570 w 589"/>
              <a:gd name="T81" fmla="*/ 132660 h 634"/>
              <a:gd name="T82" fmla="*/ 74406 w 589"/>
              <a:gd name="T83" fmla="*/ 132660 h 63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89" h="634">
                <a:moveTo>
                  <a:pt x="515" y="0"/>
                </a:moveTo>
                <a:lnTo>
                  <a:pt x="51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15" y="633"/>
                  <a:pt x="515" y="633"/>
                  <a:pt x="515" y="633"/>
                </a:cubicBezTo>
                <a:cubicBezTo>
                  <a:pt x="559" y="633"/>
                  <a:pt x="588" y="604"/>
                  <a:pt x="588" y="560"/>
                </a:cubicBezTo>
                <a:cubicBezTo>
                  <a:pt x="588" y="89"/>
                  <a:pt x="588" y="89"/>
                  <a:pt x="588" y="89"/>
                </a:cubicBezTo>
                <a:cubicBezTo>
                  <a:pt x="588" y="44"/>
                  <a:pt x="559" y="0"/>
                  <a:pt x="515" y="0"/>
                </a:cubicBezTo>
                <a:close/>
                <a:moveTo>
                  <a:pt x="544" y="560"/>
                </a:moveTo>
                <a:lnTo>
                  <a:pt x="544" y="560"/>
                </a:lnTo>
                <a:cubicBezTo>
                  <a:pt x="544" y="574"/>
                  <a:pt x="530" y="589"/>
                  <a:pt x="51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60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544" y="162"/>
                  <a:pt x="544" y="162"/>
                  <a:pt x="544" y="162"/>
                </a:cubicBezTo>
                <a:lnTo>
                  <a:pt x="544" y="560"/>
                </a:lnTo>
                <a:close/>
                <a:moveTo>
                  <a:pt x="544" y="118"/>
                </a:moveTo>
                <a:lnTo>
                  <a:pt x="544" y="118"/>
                </a:lnTo>
                <a:cubicBezTo>
                  <a:pt x="44" y="118"/>
                  <a:pt x="44" y="118"/>
                  <a:pt x="44" y="118"/>
                </a:cubicBezTo>
                <a:cubicBezTo>
                  <a:pt x="44" y="89"/>
                  <a:pt x="44" y="89"/>
                  <a:pt x="44" y="89"/>
                </a:cubicBezTo>
                <a:cubicBezTo>
                  <a:pt x="44" y="59"/>
                  <a:pt x="58" y="44"/>
                  <a:pt x="73" y="44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30" y="44"/>
                  <a:pt x="544" y="59"/>
                  <a:pt x="544" y="89"/>
                </a:cubicBezTo>
                <a:lnTo>
                  <a:pt x="544" y="118"/>
                </a:lnTo>
                <a:close/>
                <a:moveTo>
                  <a:pt x="206" y="368"/>
                </a:moveTo>
                <a:lnTo>
                  <a:pt x="206" y="368"/>
                </a:lnTo>
                <a:cubicBezTo>
                  <a:pt x="279" y="294"/>
                  <a:pt x="279" y="294"/>
                  <a:pt x="279" y="294"/>
                </a:cubicBezTo>
                <a:cubicBezTo>
                  <a:pt x="279" y="530"/>
                  <a:pt x="279" y="530"/>
                  <a:pt x="279" y="530"/>
                </a:cubicBezTo>
                <a:cubicBezTo>
                  <a:pt x="279" y="545"/>
                  <a:pt x="279" y="560"/>
                  <a:pt x="294" y="560"/>
                </a:cubicBezTo>
                <a:cubicBezTo>
                  <a:pt x="309" y="560"/>
                  <a:pt x="309" y="545"/>
                  <a:pt x="309" y="530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83" y="368"/>
                  <a:pt x="383" y="368"/>
                  <a:pt x="383" y="368"/>
                </a:cubicBezTo>
                <a:cubicBezTo>
                  <a:pt x="383" y="383"/>
                  <a:pt x="397" y="383"/>
                  <a:pt x="412" y="368"/>
                </a:cubicBezTo>
                <a:cubicBezTo>
                  <a:pt x="412" y="368"/>
                  <a:pt x="412" y="353"/>
                  <a:pt x="412" y="339"/>
                </a:cubicBezTo>
                <a:cubicBezTo>
                  <a:pt x="309" y="221"/>
                  <a:pt x="309" y="221"/>
                  <a:pt x="309" y="221"/>
                </a:cubicBezTo>
                <a:lnTo>
                  <a:pt x="294" y="221"/>
                </a:lnTo>
                <a:lnTo>
                  <a:pt x="279" y="221"/>
                </a:lnTo>
                <a:cubicBezTo>
                  <a:pt x="176" y="339"/>
                  <a:pt x="176" y="339"/>
                  <a:pt x="176" y="339"/>
                </a:cubicBezTo>
                <a:cubicBezTo>
                  <a:pt x="176" y="353"/>
                  <a:pt x="176" y="368"/>
                  <a:pt x="176" y="368"/>
                </a:cubicBezTo>
                <a:cubicBezTo>
                  <a:pt x="191" y="383"/>
                  <a:pt x="206" y="383"/>
                  <a:pt x="206" y="36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Freeform 106"/>
          <p:cNvSpPr>
            <a:spLocks noChangeArrowheads="1"/>
          </p:cNvSpPr>
          <p:nvPr/>
        </p:nvSpPr>
        <p:spPr bwMode="auto">
          <a:xfrm>
            <a:off x="3496143" y="4023508"/>
            <a:ext cx="310046" cy="333154"/>
          </a:xfrm>
          <a:custGeom>
            <a:avLst/>
            <a:gdLst>
              <a:gd name="T0" fmla="*/ 180290 w 590"/>
              <a:gd name="T1" fmla="*/ 0 h 634"/>
              <a:gd name="T2" fmla="*/ 180290 w 590"/>
              <a:gd name="T3" fmla="*/ 0 h 634"/>
              <a:gd name="T4" fmla="*/ 26322 w 590"/>
              <a:gd name="T5" fmla="*/ 0 h 634"/>
              <a:gd name="T6" fmla="*/ 0 w 590"/>
              <a:gd name="T7" fmla="*/ 32084 h 634"/>
              <a:gd name="T8" fmla="*/ 0 w 590"/>
              <a:gd name="T9" fmla="*/ 201874 h 634"/>
              <a:gd name="T10" fmla="*/ 26322 w 590"/>
              <a:gd name="T11" fmla="*/ 228190 h 634"/>
              <a:gd name="T12" fmla="*/ 180290 w 590"/>
              <a:gd name="T13" fmla="*/ 228190 h 634"/>
              <a:gd name="T14" fmla="*/ 212381 w 590"/>
              <a:gd name="T15" fmla="*/ 201874 h 634"/>
              <a:gd name="T16" fmla="*/ 212381 w 590"/>
              <a:gd name="T17" fmla="*/ 32084 h 634"/>
              <a:gd name="T18" fmla="*/ 180290 w 590"/>
              <a:gd name="T19" fmla="*/ 0 h 634"/>
              <a:gd name="T20" fmla="*/ 196516 w 590"/>
              <a:gd name="T21" fmla="*/ 201874 h 634"/>
              <a:gd name="T22" fmla="*/ 196516 w 590"/>
              <a:gd name="T23" fmla="*/ 201874 h 634"/>
              <a:gd name="T24" fmla="*/ 180290 w 590"/>
              <a:gd name="T25" fmla="*/ 212328 h 634"/>
              <a:gd name="T26" fmla="*/ 26322 w 590"/>
              <a:gd name="T27" fmla="*/ 212328 h 634"/>
              <a:gd name="T28" fmla="*/ 10457 w 590"/>
              <a:gd name="T29" fmla="*/ 201874 h 634"/>
              <a:gd name="T30" fmla="*/ 10457 w 590"/>
              <a:gd name="T31" fmla="*/ 185652 h 634"/>
              <a:gd name="T32" fmla="*/ 196516 w 590"/>
              <a:gd name="T33" fmla="*/ 185652 h 634"/>
              <a:gd name="T34" fmla="*/ 196516 w 590"/>
              <a:gd name="T35" fmla="*/ 201874 h 634"/>
              <a:gd name="T36" fmla="*/ 196516 w 590"/>
              <a:gd name="T37" fmla="*/ 169790 h 634"/>
              <a:gd name="T38" fmla="*/ 196516 w 590"/>
              <a:gd name="T39" fmla="*/ 169790 h 634"/>
              <a:gd name="T40" fmla="*/ 10457 w 590"/>
              <a:gd name="T41" fmla="*/ 169790 h 634"/>
              <a:gd name="T42" fmla="*/ 10457 w 590"/>
              <a:gd name="T43" fmla="*/ 32084 h 634"/>
              <a:gd name="T44" fmla="*/ 26322 w 590"/>
              <a:gd name="T45" fmla="*/ 15862 h 634"/>
              <a:gd name="T46" fmla="*/ 180290 w 590"/>
              <a:gd name="T47" fmla="*/ 15862 h 634"/>
              <a:gd name="T48" fmla="*/ 196516 w 590"/>
              <a:gd name="T49" fmla="*/ 32084 h 634"/>
              <a:gd name="T50" fmla="*/ 196516 w 590"/>
              <a:gd name="T51" fmla="*/ 169790 h 634"/>
              <a:gd name="T52" fmla="*/ 132693 w 590"/>
              <a:gd name="T53" fmla="*/ 95530 h 634"/>
              <a:gd name="T54" fmla="*/ 132693 w 590"/>
              <a:gd name="T55" fmla="*/ 95530 h 634"/>
              <a:gd name="T56" fmla="*/ 111419 w 590"/>
              <a:gd name="T57" fmla="*/ 122206 h 634"/>
              <a:gd name="T58" fmla="*/ 111419 w 590"/>
              <a:gd name="T59" fmla="*/ 37130 h 634"/>
              <a:gd name="T60" fmla="*/ 106010 w 590"/>
              <a:gd name="T61" fmla="*/ 32084 h 634"/>
              <a:gd name="T62" fmla="*/ 95554 w 590"/>
              <a:gd name="T63" fmla="*/ 37130 h 634"/>
              <a:gd name="T64" fmla="*/ 95554 w 590"/>
              <a:gd name="T65" fmla="*/ 122206 h 634"/>
              <a:gd name="T66" fmla="*/ 74279 w 590"/>
              <a:gd name="T67" fmla="*/ 95530 h 634"/>
              <a:gd name="T68" fmla="*/ 63823 w 590"/>
              <a:gd name="T69" fmla="*/ 95530 h 634"/>
              <a:gd name="T70" fmla="*/ 63823 w 590"/>
              <a:gd name="T71" fmla="*/ 105984 h 634"/>
              <a:gd name="T72" fmla="*/ 100962 w 590"/>
              <a:gd name="T73" fmla="*/ 148521 h 634"/>
              <a:gd name="T74" fmla="*/ 106010 w 590"/>
              <a:gd name="T75" fmla="*/ 148521 h 634"/>
              <a:gd name="T76" fmla="*/ 111419 w 590"/>
              <a:gd name="T77" fmla="*/ 148521 h 634"/>
              <a:gd name="T78" fmla="*/ 143511 w 590"/>
              <a:gd name="T79" fmla="*/ 105984 h 634"/>
              <a:gd name="T80" fmla="*/ 143511 w 590"/>
              <a:gd name="T81" fmla="*/ 95530 h 634"/>
              <a:gd name="T82" fmla="*/ 132693 w 590"/>
              <a:gd name="T83" fmla="*/ 95530 h 63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90" h="634">
                <a:moveTo>
                  <a:pt x="500" y="0"/>
                </a:moveTo>
                <a:lnTo>
                  <a:pt x="500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00" y="633"/>
                  <a:pt x="500" y="633"/>
                  <a:pt x="500" y="633"/>
                </a:cubicBezTo>
                <a:cubicBezTo>
                  <a:pt x="545" y="633"/>
                  <a:pt x="589" y="604"/>
                  <a:pt x="589" y="560"/>
                </a:cubicBezTo>
                <a:cubicBezTo>
                  <a:pt x="589" y="89"/>
                  <a:pt x="589" y="89"/>
                  <a:pt x="589" y="89"/>
                </a:cubicBezTo>
                <a:cubicBezTo>
                  <a:pt x="589" y="44"/>
                  <a:pt x="545" y="0"/>
                  <a:pt x="500" y="0"/>
                </a:cubicBezTo>
                <a:close/>
                <a:moveTo>
                  <a:pt x="545" y="560"/>
                </a:moveTo>
                <a:lnTo>
                  <a:pt x="545" y="560"/>
                </a:lnTo>
                <a:cubicBezTo>
                  <a:pt x="545" y="574"/>
                  <a:pt x="530" y="589"/>
                  <a:pt x="500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515"/>
                  <a:pt x="29" y="515"/>
                  <a:pt x="29" y="515"/>
                </a:cubicBezTo>
                <a:cubicBezTo>
                  <a:pt x="545" y="515"/>
                  <a:pt x="545" y="515"/>
                  <a:pt x="545" y="515"/>
                </a:cubicBezTo>
                <a:lnTo>
                  <a:pt x="545" y="560"/>
                </a:lnTo>
                <a:close/>
                <a:moveTo>
                  <a:pt x="545" y="471"/>
                </a:moveTo>
                <a:lnTo>
                  <a:pt x="545" y="471"/>
                </a:lnTo>
                <a:cubicBezTo>
                  <a:pt x="29" y="471"/>
                  <a:pt x="29" y="471"/>
                  <a:pt x="29" y="471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00" y="44"/>
                  <a:pt x="500" y="44"/>
                  <a:pt x="500" y="44"/>
                </a:cubicBezTo>
                <a:cubicBezTo>
                  <a:pt x="530" y="44"/>
                  <a:pt x="545" y="59"/>
                  <a:pt x="545" y="89"/>
                </a:cubicBezTo>
                <a:lnTo>
                  <a:pt x="545" y="471"/>
                </a:lnTo>
                <a:close/>
                <a:moveTo>
                  <a:pt x="368" y="265"/>
                </a:moveTo>
                <a:lnTo>
                  <a:pt x="368" y="265"/>
                </a:lnTo>
                <a:cubicBezTo>
                  <a:pt x="309" y="339"/>
                  <a:pt x="309" y="339"/>
                  <a:pt x="309" y="339"/>
                </a:cubicBezTo>
                <a:cubicBezTo>
                  <a:pt x="309" y="103"/>
                  <a:pt x="309" y="103"/>
                  <a:pt x="309" y="103"/>
                </a:cubicBezTo>
                <a:cubicBezTo>
                  <a:pt x="309" y="89"/>
                  <a:pt x="294" y="89"/>
                  <a:pt x="294" y="89"/>
                </a:cubicBezTo>
                <a:cubicBezTo>
                  <a:pt x="280" y="89"/>
                  <a:pt x="265" y="89"/>
                  <a:pt x="265" y="103"/>
                </a:cubicBezTo>
                <a:cubicBezTo>
                  <a:pt x="265" y="339"/>
                  <a:pt x="265" y="339"/>
                  <a:pt x="265" y="339"/>
                </a:cubicBezTo>
                <a:cubicBezTo>
                  <a:pt x="206" y="265"/>
                  <a:pt x="206" y="265"/>
                  <a:pt x="206" y="265"/>
                </a:cubicBezTo>
                <a:cubicBezTo>
                  <a:pt x="191" y="265"/>
                  <a:pt x="191" y="265"/>
                  <a:pt x="177" y="265"/>
                </a:cubicBezTo>
                <a:cubicBezTo>
                  <a:pt x="177" y="280"/>
                  <a:pt x="177" y="280"/>
                  <a:pt x="177" y="294"/>
                </a:cubicBezTo>
                <a:cubicBezTo>
                  <a:pt x="280" y="412"/>
                  <a:pt x="280" y="412"/>
                  <a:pt x="280" y="412"/>
                </a:cubicBezTo>
                <a:cubicBezTo>
                  <a:pt x="280" y="412"/>
                  <a:pt x="280" y="412"/>
                  <a:pt x="294" y="412"/>
                </a:cubicBezTo>
                <a:cubicBezTo>
                  <a:pt x="294" y="412"/>
                  <a:pt x="294" y="412"/>
                  <a:pt x="309" y="412"/>
                </a:cubicBezTo>
                <a:cubicBezTo>
                  <a:pt x="398" y="294"/>
                  <a:pt x="398" y="294"/>
                  <a:pt x="398" y="294"/>
                </a:cubicBezTo>
                <a:cubicBezTo>
                  <a:pt x="412" y="280"/>
                  <a:pt x="412" y="280"/>
                  <a:pt x="398" y="265"/>
                </a:cubicBezTo>
                <a:cubicBezTo>
                  <a:pt x="398" y="265"/>
                  <a:pt x="382" y="265"/>
                  <a:pt x="368" y="2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0" name="Freeform 107"/>
          <p:cNvSpPr>
            <a:spLocks noChangeArrowheads="1"/>
          </p:cNvSpPr>
          <p:nvPr/>
        </p:nvSpPr>
        <p:spPr bwMode="auto">
          <a:xfrm>
            <a:off x="2985822" y="4023508"/>
            <a:ext cx="271530" cy="333154"/>
          </a:xfrm>
          <a:custGeom>
            <a:avLst/>
            <a:gdLst>
              <a:gd name="T0" fmla="*/ 101100 w 516"/>
              <a:gd name="T1" fmla="*/ 0 h 634"/>
              <a:gd name="T2" fmla="*/ 101100 w 516"/>
              <a:gd name="T3" fmla="*/ 0 h 634"/>
              <a:gd name="T4" fmla="*/ 85213 w 516"/>
              <a:gd name="T5" fmla="*/ 0 h 634"/>
              <a:gd name="T6" fmla="*/ 74381 w 516"/>
              <a:gd name="T7" fmla="*/ 15862 h 634"/>
              <a:gd name="T8" fmla="*/ 74381 w 516"/>
              <a:gd name="T9" fmla="*/ 212328 h 634"/>
              <a:gd name="T10" fmla="*/ 85213 w 516"/>
              <a:gd name="T11" fmla="*/ 228190 h 634"/>
              <a:gd name="T12" fmla="*/ 101100 w 516"/>
              <a:gd name="T13" fmla="*/ 228190 h 634"/>
              <a:gd name="T14" fmla="*/ 116987 w 516"/>
              <a:gd name="T15" fmla="*/ 212328 h 634"/>
              <a:gd name="T16" fmla="*/ 116987 w 516"/>
              <a:gd name="T17" fmla="*/ 15862 h 634"/>
              <a:gd name="T18" fmla="*/ 101100 w 516"/>
              <a:gd name="T19" fmla="*/ 0 h 634"/>
              <a:gd name="T20" fmla="*/ 101100 w 516"/>
              <a:gd name="T21" fmla="*/ 206921 h 634"/>
              <a:gd name="T22" fmla="*/ 101100 w 516"/>
              <a:gd name="T23" fmla="*/ 206921 h 634"/>
              <a:gd name="T24" fmla="*/ 95684 w 516"/>
              <a:gd name="T25" fmla="*/ 212328 h 634"/>
              <a:gd name="T26" fmla="*/ 85213 w 516"/>
              <a:gd name="T27" fmla="*/ 206921 h 634"/>
              <a:gd name="T28" fmla="*/ 85213 w 516"/>
              <a:gd name="T29" fmla="*/ 21269 h 634"/>
              <a:gd name="T30" fmla="*/ 95684 w 516"/>
              <a:gd name="T31" fmla="*/ 15862 h 634"/>
              <a:gd name="T32" fmla="*/ 101100 w 516"/>
              <a:gd name="T33" fmla="*/ 21269 h 634"/>
              <a:gd name="T34" fmla="*/ 101100 w 516"/>
              <a:gd name="T35" fmla="*/ 206921 h 634"/>
              <a:gd name="T36" fmla="*/ 32135 w 516"/>
              <a:gd name="T37" fmla="*/ 63807 h 634"/>
              <a:gd name="T38" fmla="*/ 32135 w 516"/>
              <a:gd name="T39" fmla="*/ 63807 h 634"/>
              <a:gd name="T40" fmla="*/ 15887 w 516"/>
              <a:gd name="T41" fmla="*/ 63807 h 634"/>
              <a:gd name="T42" fmla="*/ 0 w 516"/>
              <a:gd name="T43" fmla="*/ 79668 h 634"/>
              <a:gd name="T44" fmla="*/ 0 w 516"/>
              <a:gd name="T45" fmla="*/ 212328 h 634"/>
              <a:gd name="T46" fmla="*/ 15887 w 516"/>
              <a:gd name="T47" fmla="*/ 228190 h 634"/>
              <a:gd name="T48" fmla="*/ 32135 w 516"/>
              <a:gd name="T49" fmla="*/ 228190 h 634"/>
              <a:gd name="T50" fmla="*/ 42606 w 516"/>
              <a:gd name="T51" fmla="*/ 212328 h 634"/>
              <a:gd name="T52" fmla="*/ 42606 w 516"/>
              <a:gd name="T53" fmla="*/ 79668 h 634"/>
              <a:gd name="T54" fmla="*/ 32135 w 516"/>
              <a:gd name="T55" fmla="*/ 63807 h 634"/>
              <a:gd name="T56" fmla="*/ 32135 w 516"/>
              <a:gd name="T57" fmla="*/ 206921 h 634"/>
              <a:gd name="T58" fmla="*/ 32135 w 516"/>
              <a:gd name="T59" fmla="*/ 206921 h 634"/>
              <a:gd name="T60" fmla="*/ 21303 w 516"/>
              <a:gd name="T61" fmla="*/ 212328 h 634"/>
              <a:gd name="T62" fmla="*/ 15887 w 516"/>
              <a:gd name="T63" fmla="*/ 206921 h 634"/>
              <a:gd name="T64" fmla="*/ 15887 w 516"/>
              <a:gd name="T65" fmla="*/ 85075 h 634"/>
              <a:gd name="T66" fmla="*/ 21303 w 516"/>
              <a:gd name="T67" fmla="*/ 79668 h 634"/>
              <a:gd name="T68" fmla="*/ 32135 w 516"/>
              <a:gd name="T69" fmla="*/ 85075 h 634"/>
              <a:gd name="T70" fmla="*/ 32135 w 516"/>
              <a:gd name="T71" fmla="*/ 206921 h 634"/>
              <a:gd name="T72" fmla="*/ 170065 w 516"/>
              <a:gd name="T73" fmla="*/ 116798 h 634"/>
              <a:gd name="T74" fmla="*/ 170065 w 516"/>
              <a:gd name="T75" fmla="*/ 116798 h 634"/>
              <a:gd name="T76" fmla="*/ 159594 w 516"/>
              <a:gd name="T77" fmla="*/ 116798 h 634"/>
              <a:gd name="T78" fmla="*/ 143707 w 516"/>
              <a:gd name="T79" fmla="*/ 127253 h 634"/>
              <a:gd name="T80" fmla="*/ 143707 w 516"/>
              <a:gd name="T81" fmla="*/ 212328 h 634"/>
              <a:gd name="T82" fmla="*/ 159594 w 516"/>
              <a:gd name="T83" fmla="*/ 228190 h 634"/>
              <a:gd name="T84" fmla="*/ 170065 w 516"/>
              <a:gd name="T85" fmla="*/ 228190 h 634"/>
              <a:gd name="T86" fmla="*/ 185952 w 516"/>
              <a:gd name="T87" fmla="*/ 212328 h 634"/>
              <a:gd name="T88" fmla="*/ 185952 w 516"/>
              <a:gd name="T89" fmla="*/ 127253 h 634"/>
              <a:gd name="T90" fmla="*/ 170065 w 516"/>
              <a:gd name="T91" fmla="*/ 116798 h 634"/>
              <a:gd name="T92" fmla="*/ 170065 w 516"/>
              <a:gd name="T93" fmla="*/ 206921 h 634"/>
              <a:gd name="T94" fmla="*/ 170065 w 516"/>
              <a:gd name="T95" fmla="*/ 206921 h 634"/>
              <a:gd name="T96" fmla="*/ 165010 w 516"/>
              <a:gd name="T97" fmla="*/ 212328 h 634"/>
              <a:gd name="T98" fmla="*/ 159594 w 516"/>
              <a:gd name="T99" fmla="*/ 206921 h 634"/>
              <a:gd name="T100" fmla="*/ 159594 w 516"/>
              <a:gd name="T101" fmla="*/ 138067 h 634"/>
              <a:gd name="T102" fmla="*/ 165010 w 516"/>
              <a:gd name="T103" fmla="*/ 127253 h 634"/>
              <a:gd name="T104" fmla="*/ 170065 w 516"/>
              <a:gd name="T105" fmla="*/ 138067 h 634"/>
              <a:gd name="T106" fmla="*/ 170065 w 516"/>
              <a:gd name="T107" fmla="*/ 206921 h 63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16" h="634">
                <a:moveTo>
                  <a:pt x="280" y="0"/>
                </a:moveTo>
                <a:lnTo>
                  <a:pt x="280" y="0"/>
                </a:lnTo>
                <a:cubicBezTo>
                  <a:pt x="236" y="0"/>
                  <a:pt x="236" y="0"/>
                  <a:pt x="236" y="0"/>
                </a:cubicBezTo>
                <a:cubicBezTo>
                  <a:pt x="221" y="0"/>
                  <a:pt x="206" y="30"/>
                  <a:pt x="206" y="44"/>
                </a:cubicBezTo>
                <a:cubicBezTo>
                  <a:pt x="206" y="589"/>
                  <a:pt x="206" y="589"/>
                  <a:pt x="206" y="589"/>
                </a:cubicBezTo>
                <a:cubicBezTo>
                  <a:pt x="206" y="619"/>
                  <a:pt x="221" y="633"/>
                  <a:pt x="236" y="633"/>
                </a:cubicBezTo>
                <a:cubicBezTo>
                  <a:pt x="280" y="633"/>
                  <a:pt x="280" y="633"/>
                  <a:pt x="280" y="633"/>
                </a:cubicBezTo>
                <a:cubicBezTo>
                  <a:pt x="295" y="633"/>
                  <a:pt x="324" y="619"/>
                  <a:pt x="324" y="589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30"/>
                  <a:pt x="295" y="0"/>
                  <a:pt x="280" y="0"/>
                </a:cubicBezTo>
                <a:close/>
                <a:moveTo>
                  <a:pt x="280" y="574"/>
                </a:moveTo>
                <a:lnTo>
                  <a:pt x="280" y="574"/>
                </a:lnTo>
                <a:cubicBezTo>
                  <a:pt x="280" y="589"/>
                  <a:pt x="265" y="589"/>
                  <a:pt x="265" y="589"/>
                </a:cubicBezTo>
                <a:cubicBezTo>
                  <a:pt x="251" y="589"/>
                  <a:pt x="236" y="589"/>
                  <a:pt x="236" y="574"/>
                </a:cubicBezTo>
                <a:cubicBezTo>
                  <a:pt x="236" y="59"/>
                  <a:pt x="236" y="59"/>
                  <a:pt x="236" y="59"/>
                </a:cubicBezTo>
                <a:cubicBezTo>
                  <a:pt x="236" y="59"/>
                  <a:pt x="251" y="44"/>
                  <a:pt x="265" y="44"/>
                </a:cubicBezTo>
                <a:lnTo>
                  <a:pt x="280" y="59"/>
                </a:lnTo>
                <a:lnTo>
                  <a:pt x="280" y="574"/>
                </a:lnTo>
                <a:close/>
                <a:moveTo>
                  <a:pt x="89" y="177"/>
                </a:moveTo>
                <a:lnTo>
                  <a:pt x="89" y="177"/>
                </a:lnTo>
                <a:cubicBezTo>
                  <a:pt x="44" y="177"/>
                  <a:pt x="44" y="177"/>
                  <a:pt x="44" y="177"/>
                </a:cubicBezTo>
                <a:cubicBezTo>
                  <a:pt x="30" y="177"/>
                  <a:pt x="0" y="206"/>
                  <a:pt x="0" y="221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619"/>
                  <a:pt x="30" y="633"/>
                  <a:pt x="44" y="633"/>
                </a:cubicBezTo>
                <a:cubicBezTo>
                  <a:pt x="89" y="633"/>
                  <a:pt x="89" y="633"/>
                  <a:pt x="89" y="633"/>
                </a:cubicBezTo>
                <a:cubicBezTo>
                  <a:pt x="103" y="633"/>
                  <a:pt x="118" y="619"/>
                  <a:pt x="118" y="589"/>
                </a:cubicBezTo>
                <a:cubicBezTo>
                  <a:pt x="118" y="221"/>
                  <a:pt x="118" y="221"/>
                  <a:pt x="118" y="221"/>
                </a:cubicBezTo>
                <a:cubicBezTo>
                  <a:pt x="118" y="206"/>
                  <a:pt x="103" y="177"/>
                  <a:pt x="89" y="177"/>
                </a:cubicBezTo>
                <a:close/>
                <a:moveTo>
                  <a:pt x="89" y="574"/>
                </a:moveTo>
                <a:lnTo>
                  <a:pt x="89" y="574"/>
                </a:lnTo>
                <a:cubicBezTo>
                  <a:pt x="89" y="589"/>
                  <a:pt x="74" y="589"/>
                  <a:pt x="59" y="589"/>
                </a:cubicBezTo>
                <a:cubicBezTo>
                  <a:pt x="59" y="589"/>
                  <a:pt x="44" y="589"/>
                  <a:pt x="44" y="574"/>
                </a:cubicBezTo>
                <a:cubicBezTo>
                  <a:pt x="44" y="236"/>
                  <a:pt x="44" y="236"/>
                  <a:pt x="44" y="236"/>
                </a:cubicBezTo>
                <a:lnTo>
                  <a:pt x="59" y="221"/>
                </a:lnTo>
                <a:cubicBezTo>
                  <a:pt x="74" y="221"/>
                  <a:pt x="89" y="236"/>
                  <a:pt x="89" y="236"/>
                </a:cubicBezTo>
                <a:lnTo>
                  <a:pt x="89" y="574"/>
                </a:lnTo>
                <a:close/>
                <a:moveTo>
                  <a:pt x="471" y="324"/>
                </a:moveTo>
                <a:lnTo>
                  <a:pt x="471" y="324"/>
                </a:lnTo>
                <a:cubicBezTo>
                  <a:pt x="442" y="324"/>
                  <a:pt x="442" y="324"/>
                  <a:pt x="442" y="324"/>
                </a:cubicBezTo>
                <a:cubicBezTo>
                  <a:pt x="412" y="324"/>
                  <a:pt x="398" y="339"/>
                  <a:pt x="398" y="353"/>
                </a:cubicBezTo>
                <a:cubicBezTo>
                  <a:pt x="398" y="589"/>
                  <a:pt x="398" y="589"/>
                  <a:pt x="398" y="589"/>
                </a:cubicBezTo>
                <a:cubicBezTo>
                  <a:pt x="398" y="619"/>
                  <a:pt x="412" y="633"/>
                  <a:pt x="442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501" y="633"/>
                  <a:pt x="515" y="619"/>
                  <a:pt x="515" y="589"/>
                </a:cubicBezTo>
                <a:cubicBezTo>
                  <a:pt x="515" y="353"/>
                  <a:pt x="515" y="353"/>
                  <a:pt x="515" y="353"/>
                </a:cubicBezTo>
                <a:cubicBezTo>
                  <a:pt x="515" y="339"/>
                  <a:pt x="501" y="324"/>
                  <a:pt x="471" y="324"/>
                </a:cubicBezTo>
                <a:close/>
                <a:moveTo>
                  <a:pt x="471" y="574"/>
                </a:moveTo>
                <a:lnTo>
                  <a:pt x="471" y="574"/>
                </a:lnTo>
                <a:cubicBezTo>
                  <a:pt x="471" y="589"/>
                  <a:pt x="471" y="589"/>
                  <a:pt x="457" y="589"/>
                </a:cubicBezTo>
                <a:cubicBezTo>
                  <a:pt x="442" y="589"/>
                  <a:pt x="442" y="589"/>
                  <a:pt x="442" y="574"/>
                </a:cubicBezTo>
                <a:cubicBezTo>
                  <a:pt x="442" y="383"/>
                  <a:pt x="442" y="383"/>
                  <a:pt x="442" y="383"/>
                </a:cubicBezTo>
                <a:cubicBezTo>
                  <a:pt x="442" y="368"/>
                  <a:pt x="442" y="353"/>
                  <a:pt x="457" y="353"/>
                </a:cubicBezTo>
                <a:cubicBezTo>
                  <a:pt x="471" y="353"/>
                  <a:pt x="471" y="368"/>
                  <a:pt x="471" y="383"/>
                </a:cubicBezTo>
                <a:lnTo>
                  <a:pt x="471" y="5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" name="Freeform 108"/>
          <p:cNvSpPr>
            <a:spLocks noChangeArrowheads="1"/>
          </p:cNvSpPr>
          <p:nvPr/>
        </p:nvSpPr>
        <p:spPr bwMode="auto">
          <a:xfrm>
            <a:off x="2415801" y="4023508"/>
            <a:ext cx="323525" cy="333154"/>
          </a:xfrm>
          <a:custGeom>
            <a:avLst/>
            <a:gdLst>
              <a:gd name="T0" fmla="*/ 31559 w 619"/>
              <a:gd name="T1" fmla="*/ 32084 h 634"/>
              <a:gd name="T2" fmla="*/ 31559 w 619"/>
              <a:gd name="T3" fmla="*/ 32084 h 634"/>
              <a:gd name="T4" fmla="*/ 26180 w 619"/>
              <a:gd name="T5" fmla="*/ 37130 h 634"/>
              <a:gd name="T6" fmla="*/ 31559 w 619"/>
              <a:gd name="T7" fmla="*/ 42538 h 634"/>
              <a:gd name="T8" fmla="*/ 42318 w 619"/>
              <a:gd name="T9" fmla="*/ 37130 h 634"/>
              <a:gd name="T10" fmla="*/ 31559 w 619"/>
              <a:gd name="T11" fmla="*/ 32084 h 634"/>
              <a:gd name="T12" fmla="*/ 195452 w 619"/>
              <a:gd name="T13" fmla="*/ 0 h 634"/>
              <a:gd name="T14" fmla="*/ 195452 w 619"/>
              <a:gd name="T15" fmla="*/ 0 h 634"/>
              <a:gd name="T16" fmla="*/ 26180 w 619"/>
              <a:gd name="T17" fmla="*/ 0 h 634"/>
              <a:gd name="T18" fmla="*/ 0 w 619"/>
              <a:gd name="T19" fmla="*/ 32084 h 634"/>
              <a:gd name="T20" fmla="*/ 0 w 619"/>
              <a:gd name="T21" fmla="*/ 201874 h 634"/>
              <a:gd name="T22" fmla="*/ 26180 w 619"/>
              <a:gd name="T23" fmla="*/ 228190 h 634"/>
              <a:gd name="T24" fmla="*/ 195452 w 619"/>
              <a:gd name="T25" fmla="*/ 228190 h 634"/>
              <a:gd name="T26" fmla="*/ 221632 w 619"/>
              <a:gd name="T27" fmla="*/ 201874 h 634"/>
              <a:gd name="T28" fmla="*/ 221632 w 619"/>
              <a:gd name="T29" fmla="*/ 32084 h 634"/>
              <a:gd name="T30" fmla="*/ 195452 w 619"/>
              <a:gd name="T31" fmla="*/ 0 h 634"/>
              <a:gd name="T32" fmla="*/ 211232 w 619"/>
              <a:gd name="T33" fmla="*/ 201874 h 634"/>
              <a:gd name="T34" fmla="*/ 211232 w 619"/>
              <a:gd name="T35" fmla="*/ 201874 h 634"/>
              <a:gd name="T36" fmla="*/ 195452 w 619"/>
              <a:gd name="T37" fmla="*/ 212328 h 634"/>
              <a:gd name="T38" fmla="*/ 26180 w 619"/>
              <a:gd name="T39" fmla="*/ 212328 h 634"/>
              <a:gd name="T40" fmla="*/ 10400 w 619"/>
              <a:gd name="T41" fmla="*/ 201874 h 634"/>
              <a:gd name="T42" fmla="*/ 10400 w 619"/>
              <a:gd name="T43" fmla="*/ 74261 h 634"/>
              <a:gd name="T44" fmla="*/ 211232 w 619"/>
              <a:gd name="T45" fmla="*/ 74261 h 634"/>
              <a:gd name="T46" fmla="*/ 211232 w 619"/>
              <a:gd name="T47" fmla="*/ 201874 h 634"/>
              <a:gd name="T48" fmla="*/ 211232 w 619"/>
              <a:gd name="T49" fmla="*/ 58399 h 634"/>
              <a:gd name="T50" fmla="*/ 211232 w 619"/>
              <a:gd name="T51" fmla="*/ 58399 h 634"/>
              <a:gd name="T52" fmla="*/ 10400 w 619"/>
              <a:gd name="T53" fmla="*/ 58399 h 634"/>
              <a:gd name="T54" fmla="*/ 10400 w 619"/>
              <a:gd name="T55" fmla="*/ 32084 h 634"/>
              <a:gd name="T56" fmla="*/ 26180 w 619"/>
              <a:gd name="T57" fmla="*/ 15862 h 634"/>
              <a:gd name="T58" fmla="*/ 195452 w 619"/>
              <a:gd name="T59" fmla="*/ 15862 h 634"/>
              <a:gd name="T60" fmla="*/ 211232 w 619"/>
              <a:gd name="T61" fmla="*/ 32084 h 634"/>
              <a:gd name="T62" fmla="*/ 211232 w 619"/>
              <a:gd name="T63" fmla="*/ 58399 h 634"/>
              <a:gd name="T64" fmla="*/ 89657 w 619"/>
              <a:gd name="T65" fmla="*/ 32084 h 634"/>
              <a:gd name="T66" fmla="*/ 89657 w 619"/>
              <a:gd name="T67" fmla="*/ 32084 h 634"/>
              <a:gd name="T68" fmla="*/ 84278 w 619"/>
              <a:gd name="T69" fmla="*/ 37130 h 634"/>
              <a:gd name="T70" fmla="*/ 89657 w 619"/>
              <a:gd name="T71" fmla="*/ 42538 h 634"/>
              <a:gd name="T72" fmla="*/ 95037 w 619"/>
              <a:gd name="T73" fmla="*/ 37130 h 634"/>
              <a:gd name="T74" fmla="*/ 89657 w 619"/>
              <a:gd name="T75" fmla="*/ 32084 h 634"/>
              <a:gd name="T76" fmla="*/ 63477 w 619"/>
              <a:gd name="T77" fmla="*/ 32084 h 634"/>
              <a:gd name="T78" fmla="*/ 63477 w 619"/>
              <a:gd name="T79" fmla="*/ 32084 h 634"/>
              <a:gd name="T80" fmla="*/ 52718 w 619"/>
              <a:gd name="T81" fmla="*/ 37130 h 634"/>
              <a:gd name="T82" fmla="*/ 63477 w 619"/>
              <a:gd name="T83" fmla="*/ 42538 h 634"/>
              <a:gd name="T84" fmla="*/ 68498 w 619"/>
              <a:gd name="T85" fmla="*/ 37130 h 634"/>
              <a:gd name="T86" fmla="*/ 63477 w 619"/>
              <a:gd name="T87" fmla="*/ 32084 h 63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19" h="634">
                <a:moveTo>
                  <a:pt x="88" y="89"/>
                </a:moveTo>
                <a:lnTo>
                  <a:pt x="88" y="89"/>
                </a:lnTo>
                <a:cubicBezTo>
                  <a:pt x="88" y="89"/>
                  <a:pt x="73" y="89"/>
                  <a:pt x="73" y="103"/>
                </a:cubicBezTo>
                <a:cubicBezTo>
                  <a:pt x="73" y="118"/>
                  <a:pt x="88" y="118"/>
                  <a:pt x="88" y="118"/>
                </a:cubicBezTo>
                <a:cubicBezTo>
                  <a:pt x="103" y="118"/>
                  <a:pt x="118" y="118"/>
                  <a:pt x="118" y="103"/>
                </a:cubicBezTo>
                <a:cubicBezTo>
                  <a:pt x="118" y="89"/>
                  <a:pt x="103" y="89"/>
                  <a:pt x="88" y="89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59" y="589"/>
                  <a:pt x="54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206"/>
                  <a:pt x="29" y="206"/>
                  <a:pt x="29" y="206"/>
                </a:cubicBezTo>
                <a:cubicBezTo>
                  <a:pt x="589" y="206"/>
                  <a:pt x="589" y="206"/>
                  <a:pt x="589" y="206"/>
                </a:cubicBezTo>
                <a:lnTo>
                  <a:pt x="589" y="560"/>
                </a:lnTo>
                <a:close/>
                <a:moveTo>
                  <a:pt x="589" y="162"/>
                </a:moveTo>
                <a:lnTo>
                  <a:pt x="589" y="162"/>
                </a:lnTo>
                <a:cubicBezTo>
                  <a:pt x="29" y="162"/>
                  <a:pt x="29" y="162"/>
                  <a:pt x="29" y="162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162"/>
                </a:lnTo>
                <a:close/>
                <a:moveTo>
                  <a:pt x="250" y="89"/>
                </a:moveTo>
                <a:lnTo>
                  <a:pt x="250" y="89"/>
                </a:lnTo>
                <a:cubicBezTo>
                  <a:pt x="235" y="89"/>
                  <a:pt x="235" y="89"/>
                  <a:pt x="235" y="103"/>
                </a:cubicBezTo>
                <a:cubicBezTo>
                  <a:pt x="235" y="118"/>
                  <a:pt x="235" y="118"/>
                  <a:pt x="250" y="118"/>
                </a:cubicBezTo>
                <a:cubicBezTo>
                  <a:pt x="265" y="118"/>
                  <a:pt x="265" y="118"/>
                  <a:pt x="265" y="103"/>
                </a:cubicBezTo>
                <a:cubicBezTo>
                  <a:pt x="265" y="89"/>
                  <a:pt x="265" y="89"/>
                  <a:pt x="250" y="89"/>
                </a:cubicBezTo>
                <a:close/>
                <a:moveTo>
                  <a:pt x="177" y="89"/>
                </a:moveTo>
                <a:lnTo>
                  <a:pt x="177" y="89"/>
                </a:lnTo>
                <a:cubicBezTo>
                  <a:pt x="162" y="89"/>
                  <a:pt x="147" y="89"/>
                  <a:pt x="147" y="103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177" y="118"/>
                  <a:pt x="191" y="118"/>
                  <a:pt x="191" y="103"/>
                </a:cubicBezTo>
                <a:cubicBezTo>
                  <a:pt x="191" y="89"/>
                  <a:pt x="177" y="89"/>
                  <a:pt x="177" y="8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2" name="Freeform 109"/>
          <p:cNvSpPr>
            <a:spLocks noChangeArrowheads="1"/>
          </p:cNvSpPr>
          <p:nvPr/>
        </p:nvSpPr>
        <p:spPr bwMode="auto">
          <a:xfrm>
            <a:off x="1872741" y="4023508"/>
            <a:ext cx="333154" cy="333154"/>
          </a:xfrm>
          <a:custGeom>
            <a:avLst/>
            <a:gdLst>
              <a:gd name="T0" fmla="*/ 116822 w 634"/>
              <a:gd name="T1" fmla="*/ 0 h 634"/>
              <a:gd name="T2" fmla="*/ 116822 w 634"/>
              <a:gd name="T3" fmla="*/ 228190 h 634"/>
              <a:gd name="T4" fmla="*/ 116822 w 634"/>
              <a:gd name="T5" fmla="*/ 0 h 634"/>
              <a:gd name="T6" fmla="*/ 196507 w 634"/>
              <a:gd name="T7" fmla="*/ 58399 h 634"/>
              <a:gd name="T8" fmla="*/ 159369 w 634"/>
              <a:gd name="T9" fmla="*/ 105984 h 634"/>
              <a:gd name="T10" fmla="*/ 196507 w 634"/>
              <a:gd name="T11" fmla="*/ 58399 h 634"/>
              <a:gd name="T12" fmla="*/ 186051 w 634"/>
              <a:gd name="T13" fmla="*/ 47945 h 634"/>
              <a:gd name="T14" fmla="*/ 138096 w 634"/>
              <a:gd name="T15" fmla="*/ 21269 h 634"/>
              <a:gd name="T16" fmla="*/ 85093 w 634"/>
              <a:gd name="T17" fmla="*/ 105984 h 634"/>
              <a:gd name="T18" fmla="*/ 90501 w 634"/>
              <a:gd name="T19" fmla="*/ 69214 h 634"/>
              <a:gd name="T20" fmla="*/ 138096 w 634"/>
              <a:gd name="T21" fmla="*/ 69214 h 634"/>
              <a:gd name="T22" fmla="*/ 85093 w 634"/>
              <a:gd name="T23" fmla="*/ 105984 h 634"/>
              <a:gd name="T24" fmla="*/ 143504 w 634"/>
              <a:gd name="T25" fmla="*/ 122206 h 634"/>
              <a:gd name="T26" fmla="*/ 116822 w 634"/>
              <a:gd name="T27" fmla="*/ 159336 h 634"/>
              <a:gd name="T28" fmla="*/ 85093 w 634"/>
              <a:gd name="T29" fmla="*/ 122206 h 634"/>
              <a:gd name="T30" fmla="*/ 106366 w 634"/>
              <a:gd name="T31" fmla="*/ 15862 h 634"/>
              <a:gd name="T32" fmla="*/ 116822 w 634"/>
              <a:gd name="T33" fmla="*/ 15862 h 634"/>
              <a:gd name="T34" fmla="*/ 138096 w 634"/>
              <a:gd name="T35" fmla="*/ 58399 h 634"/>
              <a:gd name="T36" fmla="*/ 95549 w 634"/>
              <a:gd name="T37" fmla="*/ 58399 h 634"/>
              <a:gd name="T38" fmla="*/ 90501 w 634"/>
              <a:gd name="T39" fmla="*/ 21269 h 634"/>
              <a:gd name="T40" fmla="*/ 79684 w 634"/>
              <a:gd name="T41" fmla="*/ 52992 h 634"/>
              <a:gd name="T42" fmla="*/ 90501 w 634"/>
              <a:gd name="T43" fmla="*/ 21269 h 634"/>
              <a:gd name="T44" fmla="*/ 32090 w 634"/>
              <a:gd name="T45" fmla="*/ 58399 h 634"/>
              <a:gd name="T46" fmla="*/ 74637 w 634"/>
              <a:gd name="T47" fmla="*/ 105984 h 634"/>
              <a:gd name="T48" fmla="*/ 32090 w 634"/>
              <a:gd name="T49" fmla="*/ 58399 h 634"/>
              <a:gd name="T50" fmla="*/ 32090 w 634"/>
              <a:gd name="T51" fmla="*/ 169790 h 634"/>
              <a:gd name="T52" fmla="*/ 74637 w 634"/>
              <a:gd name="T53" fmla="*/ 122206 h 634"/>
              <a:gd name="T54" fmla="*/ 32090 w 634"/>
              <a:gd name="T55" fmla="*/ 169790 h 634"/>
              <a:gd name="T56" fmla="*/ 42546 w 634"/>
              <a:gd name="T57" fmla="*/ 180605 h 634"/>
              <a:gd name="T58" fmla="*/ 90501 w 634"/>
              <a:gd name="T59" fmla="*/ 212328 h 634"/>
              <a:gd name="T60" fmla="*/ 122231 w 634"/>
              <a:gd name="T61" fmla="*/ 212328 h 634"/>
              <a:gd name="T62" fmla="*/ 116822 w 634"/>
              <a:gd name="T63" fmla="*/ 212328 h 634"/>
              <a:gd name="T64" fmla="*/ 95549 w 634"/>
              <a:gd name="T65" fmla="*/ 169790 h 634"/>
              <a:gd name="T66" fmla="*/ 138096 w 634"/>
              <a:gd name="T67" fmla="*/ 169790 h 634"/>
              <a:gd name="T68" fmla="*/ 138096 w 634"/>
              <a:gd name="T69" fmla="*/ 212328 h 634"/>
              <a:gd name="T70" fmla="*/ 148552 w 634"/>
              <a:gd name="T71" fmla="*/ 175198 h 634"/>
              <a:gd name="T72" fmla="*/ 138096 w 634"/>
              <a:gd name="T73" fmla="*/ 212328 h 634"/>
              <a:gd name="T74" fmla="*/ 196507 w 634"/>
              <a:gd name="T75" fmla="*/ 169790 h 634"/>
              <a:gd name="T76" fmla="*/ 159369 w 634"/>
              <a:gd name="T77" fmla="*/ 122206 h 634"/>
              <a:gd name="T78" fmla="*/ 196507 w 634"/>
              <a:gd name="T79" fmla="*/ 169790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47"/>
                  <a:pt x="0" y="324"/>
                </a:cubicBezTo>
                <a:cubicBezTo>
                  <a:pt x="0" y="486"/>
                  <a:pt x="148" y="633"/>
                  <a:pt x="324" y="633"/>
                </a:cubicBezTo>
                <a:cubicBezTo>
                  <a:pt x="486" y="633"/>
                  <a:pt x="633" y="486"/>
                  <a:pt x="633" y="324"/>
                </a:cubicBezTo>
                <a:cubicBezTo>
                  <a:pt x="633" y="147"/>
                  <a:pt x="486" y="0"/>
                  <a:pt x="324" y="0"/>
                </a:cubicBezTo>
                <a:close/>
                <a:moveTo>
                  <a:pt x="545" y="162"/>
                </a:moveTo>
                <a:lnTo>
                  <a:pt x="545" y="162"/>
                </a:lnTo>
                <a:cubicBezTo>
                  <a:pt x="574" y="206"/>
                  <a:pt x="589" y="251"/>
                  <a:pt x="589" y="294"/>
                </a:cubicBezTo>
                <a:cubicBezTo>
                  <a:pt x="442" y="294"/>
                  <a:pt x="442" y="294"/>
                  <a:pt x="442" y="294"/>
                </a:cubicBezTo>
                <a:cubicBezTo>
                  <a:pt x="442" y="265"/>
                  <a:pt x="427" y="221"/>
                  <a:pt x="427" y="192"/>
                </a:cubicBezTo>
                <a:cubicBezTo>
                  <a:pt x="471" y="192"/>
                  <a:pt x="516" y="177"/>
                  <a:pt x="545" y="162"/>
                </a:cubicBezTo>
                <a:close/>
                <a:moveTo>
                  <a:pt x="516" y="133"/>
                </a:moveTo>
                <a:lnTo>
                  <a:pt x="516" y="133"/>
                </a:lnTo>
                <a:cubicBezTo>
                  <a:pt x="486" y="147"/>
                  <a:pt x="457" y="147"/>
                  <a:pt x="412" y="147"/>
                </a:cubicBezTo>
                <a:cubicBezTo>
                  <a:pt x="412" y="118"/>
                  <a:pt x="398" y="89"/>
                  <a:pt x="383" y="59"/>
                </a:cubicBezTo>
                <a:cubicBezTo>
                  <a:pt x="442" y="59"/>
                  <a:pt x="486" y="89"/>
                  <a:pt x="516" y="133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36" y="265"/>
                  <a:pt x="251" y="236"/>
                  <a:pt x="251" y="192"/>
                </a:cubicBezTo>
                <a:cubicBezTo>
                  <a:pt x="280" y="206"/>
                  <a:pt x="295" y="206"/>
                  <a:pt x="324" y="206"/>
                </a:cubicBezTo>
                <a:cubicBezTo>
                  <a:pt x="339" y="206"/>
                  <a:pt x="369" y="206"/>
                  <a:pt x="383" y="192"/>
                </a:cubicBezTo>
                <a:cubicBezTo>
                  <a:pt x="398" y="236"/>
                  <a:pt x="398" y="265"/>
                  <a:pt x="398" y="294"/>
                </a:cubicBezTo>
                <a:lnTo>
                  <a:pt x="236" y="294"/>
                </a:lnTo>
                <a:close/>
                <a:moveTo>
                  <a:pt x="398" y="339"/>
                </a:moveTo>
                <a:lnTo>
                  <a:pt x="398" y="339"/>
                </a:lnTo>
                <a:cubicBezTo>
                  <a:pt x="398" y="368"/>
                  <a:pt x="398" y="412"/>
                  <a:pt x="383" y="442"/>
                </a:cubicBezTo>
                <a:cubicBezTo>
                  <a:pt x="369" y="442"/>
                  <a:pt x="339" y="442"/>
                  <a:pt x="324" y="442"/>
                </a:cubicBezTo>
                <a:cubicBezTo>
                  <a:pt x="295" y="442"/>
                  <a:pt x="280" y="442"/>
                  <a:pt x="251" y="442"/>
                </a:cubicBezTo>
                <a:cubicBezTo>
                  <a:pt x="251" y="412"/>
                  <a:pt x="236" y="368"/>
                  <a:pt x="236" y="339"/>
                </a:cubicBezTo>
                <a:lnTo>
                  <a:pt x="398" y="339"/>
                </a:lnTo>
                <a:close/>
                <a:moveTo>
                  <a:pt x="295" y="44"/>
                </a:moveTo>
                <a:lnTo>
                  <a:pt x="295" y="44"/>
                </a:lnTo>
                <a:cubicBezTo>
                  <a:pt x="310" y="44"/>
                  <a:pt x="310" y="44"/>
                  <a:pt x="324" y="44"/>
                </a:cubicBezTo>
                <a:lnTo>
                  <a:pt x="339" y="44"/>
                </a:lnTo>
                <a:cubicBezTo>
                  <a:pt x="354" y="74"/>
                  <a:pt x="369" y="118"/>
                  <a:pt x="383" y="162"/>
                </a:cubicBezTo>
                <a:cubicBezTo>
                  <a:pt x="354" y="162"/>
                  <a:pt x="339" y="162"/>
                  <a:pt x="324" y="162"/>
                </a:cubicBezTo>
                <a:cubicBezTo>
                  <a:pt x="295" y="162"/>
                  <a:pt x="280" y="162"/>
                  <a:pt x="265" y="162"/>
                </a:cubicBezTo>
                <a:cubicBezTo>
                  <a:pt x="265" y="118"/>
                  <a:pt x="280" y="74"/>
                  <a:pt x="295" y="44"/>
                </a:cubicBezTo>
                <a:close/>
                <a:moveTo>
                  <a:pt x="251" y="59"/>
                </a:moveTo>
                <a:lnTo>
                  <a:pt x="251" y="59"/>
                </a:lnTo>
                <a:cubicBezTo>
                  <a:pt x="236" y="89"/>
                  <a:pt x="221" y="118"/>
                  <a:pt x="221" y="147"/>
                </a:cubicBezTo>
                <a:cubicBezTo>
                  <a:pt x="192" y="147"/>
                  <a:pt x="148" y="147"/>
                  <a:pt x="118" y="133"/>
                </a:cubicBezTo>
                <a:cubicBezTo>
                  <a:pt x="148" y="89"/>
                  <a:pt x="207" y="59"/>
                  <a:pt x="251" y="5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133" y="177"/>
                  <a:pt x="177" y="192"/>
                  <a:pt x="207" y="192"/>
                </a:cubicBezTo>
                <a:cubicBezTo>
                  <a:pt x="207" y="221"/>
                  <a:pt x="207" y="265"/>
                  <a:pt x="207" y="294"/>
                </a:cubicBezTo>
                <a:cubicBezTo>
                  <a:pt x="44" y="294"/>
                  <a:pt x="44" y="294"/>
                  <a:pt x="44" y="294"/>
                </a:cubicBezTo>
                <a:cubicBezTo>
                  <a:pt x="44" y="251"/>
                  <a:pt x="59" y="206"/>
                  <a:pt x="89" y="162"/>
                </a:cubicBezTo>
                <a:close/>
                <a:moveTo>
                  <a:pt x="89" y="471"/>
                </a:moveTo>
                <a:lnTo>
                  <a:pt x="89" y="471"/>
                </a:lnTo>
                <a:cubicBezTo>
                  <a:pt x="59" y="427"/>
                  <a:pt x="44" y="383"/>
                  <a:pt x="44" y="339"/>
                </a:cubicBezTo>
                <a:cubicBezTo>
                  <a:pt x="207" y="339"/>
                  <a:pt x="207" y="339"/>
                  <a:pt x="207" y="339"/>
                </a:cubicBezTo>
                <a:cubicBezTo>
                  <a:pt x="207" y="368"/>
                  <a:pt x="207" y="412"/>
                  <a:pt x="207" y="442"/>
                </a:cubicBezTo>
                <a:cubicBezTo>
                  <a:pt x="177" y="457"/>
                  <a:pt x="133" y="457"/>
                  <a:pt x="89" y="471"/>
                </a:cubicBezTo>
                <a:close/>
                <a:moveTo>
                  <a:pt x="118" y="501"/>
                </a:moveTo>
                <a:lnTo>
                  <a:pt x="118" y="501"/>
                </a:lnTo>
                <a:cubicBezTo>
                  <a:pt x="148" y="501"/>
                  <a:pt x="192" y="486"/>
                  <a:pt x="221" y="486"/>
                </a:cubicBezTo>
                <a:cubicBezTo>
                  <a:pt x="221" y="515"/>
                  <a:pt x="236" y="560"/>
                  <a:pt x="251" y="589"/>
                </a:cubicBezTo>
                <a:cubicBezTo>
                  <a:pt x="207" y="574"/>
                  <a:pt x="148" y="545"/>
                  <a:pt x="118" y="501"/>
                </a:cubicBezTo>
                <a:close/>
                <a:moveTo>
                  <a:pt x="339" y="589"/>
                </a:moveTo>
                <a:lnTo>
                  <a:pt x="339" y="589"/>
                </a:lnTo>
                <a:lnTo>
                  <a:pt x="324" y="589"/>
                </a:lnTo>
                <a:cubicBezTo>
                  <a:pt x="310" y="589"/>
                  <a:pt x="310" y="589"/>
                  <a:pt x="295" y="589"/>
                </a:cubicBezTo>
                <a:cubicBezTo>
                  <a:pt x="280" y="560"/>
                  <a:pt x="265" y="515"/>
                  <a:pt x="265" y="471"/>
                </a:cubicBezTo>
                <a:cubicBezTo>
                  <a:pt x="280" y="471"/>
                  <a:pt x="295" y="471"/>
                  <a:pt x="324" y="471"/>
                </a:cubicBezTo>
                <a:cubicBezTo>
                  <a:pt x="339" y="471"/>
                  <a:pt x="354" y="471"/>
                  <a:pt x="383" y="471"/>
                </a:cubicBezTo>
                <a:cubicBezTo>
                  <a:pt x="369" y="515"/>
                  <a:pt x="354" y="560"/>
                  <a:pt x="339" y="589"/>
                </a:cubicBezTo>
                <a:close/>
                <a:moveTo>
                  <a:pt x="383" y="589"/>
                </a:moveTo>
                <a:lnTo>
                  <a:pt x="383" y="589"/>
                </a:lnTo>
                <a:cubicBezTo>
                  <a:pt x="398" y="560"/>
                  <a:pt x="412" y="515"/>
                  <a:pt x="412" y="486"/>
                </a:cubicBezTo>
                <a:cubicBezTo>
                  <a:pt x="457" y="486"/>
                  <a:pt x="486" y="501"/>
                  <a:pt x="516" y="501"/>
                </a:cubicBezTo>
                <a:cubicBezTo>
                  <a:pt x="486" y="545"/>
                  <a:pt x="442" y="574"/>
                  <a:pt x="383" y="589"/>
                </a:cubicBezTo>
                <a:close/>
                <a:moveTo>
                  <a:pt x="545" y="471"/>
                </a:moveTo>
                <a:lnTo>
                  <a:pt x="545" y="471"/>
                </a:lnTo>
                <a:cubicBezTo>
                  <a:pt x="516" y="457"/>
                  <a:pt x="471" y="457"/>
                  <a:pt x="427" y="442"/>
                </a:cubicBezTo>
                <a:cubicBezTo>
                  <a:pt x="427" y="412"/>
                  <a:pt x="442" y="368"/>
                  <a:pt x="442" y="339"/>
                </a:cubicBezTo>
                <a:cubicBezTo>
                  <a:pt x="589" y="339"/>
                  <a:pt x="589" y="339"/>
                  <a:pt x="589" y="339"/>
                </a:cubicBezTo>
                <a:cubicBezTo>
                  <a:pt x="589" y="383"/>
                  <a:pt x="574" y="427"/>
                  <a:pt x="545" y="47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Freeform 110"/>
          <p:cNvSpPr>
            <a:spLocks noChangeArrowheads="1"/>
          </p:cNvSpPr>
          <p:nvPr/>
        </p:nvSpPr>
        <p:spPr bwMode="auto">
          <a:xfrm>
            <a:off x="1377823" y="4036987"/>
            <a:ext cx="271531" cy="317749"/>
          </a:xfrm>
          <a:custGeom>
            <a:avLst/>
            <a:gdLst>
              <a:gd name="T0" fmla="*/ 10832 w 516"/>
              <a:gd name="T1" fmla="*/ 21293 h 604"/>
              <a:gd name="T2" fmla="*/ 10832 w 516"/>
              <a:gd name="T3" fmla="*/ 21293 h 604"/>
              <a:gd name="T4" fmla="*/ 138291 w 516"/>
              <a:gd name="T5" fmla="*/ 21293 h 604"/>
              <a:gd name="T6" fmla="*/ 143707 w 516"/>
              <a:gd name="T7" fmla="*/ 10466 h 604"/>
              <a:gd name="T8" fmla="*/ 138291 w 516"/>
              <a:gd name="T9" fmla="*/ 5053 h 604"/>
              <a:gd name="T10" fmla="*/ 10832 w 516"/>
              <a:gd name="T11" fmla="*/ 5053 h 604"/>
              <a:gd name="T12" fmla="*/ 0 w 516"/>
              <a:gd name="T13" fmla="*/ 10466 h 604"/>
              <a:gd name="T14" fmla="*/ 10832 w 516"/>
              <a:gd name="T15" fmla="*/ 21293 h 604"/>
              <a:gd name="T16" fmla="*/ 10832 w 516"/>
              <a:gd name="T17" fmla="*/ 63518 h 604"/>
              <a:gd name="T18" fmla="*/ 10832 w 516"/>
              <a:gd name="T19" fmla="*/ 63518 h 604"/>
              <a:gd name="T20" fmla="*/ 138291 w 516"/>
              <a:gd name="T21" fmla="*/ 63518 h 604"/>
              <a:gd name="T22" fmla="*/ 143707 w 516"/>
              <a:gd name="T23" fmla="*/ 53052 h 604"/>
              <a:gd name="T24" fmla="*/ 138291 w 516"/>
              <a:gd name="T25" fmla="*/ 47638 h 604"/>
              <a:gd name="T26" fmla="*/ 10832 w 516"/>
              <a:gd name="T27" fmla="*/ 47638 h 604"/>
              <a:gd name="T28" fmla="*/ 0 w 516"/>
              <a:gd name="T29" fmla="*/ 53052 h 604"/>
              <a:gd name="T30" fmla="*/ 10832 w 516"/>
              <a:gd name="T31" fmla="*/ 63518 h 604"/>
              <a:gd name="T32" fmla="*/ 53078 w 516"/>
              <a:gd name="T33" fmla="*/ 132810 h 604"/>
              <a:gd name="T34" fmla="*/ 53078 w 516"/>
              <a:gd name="T35" fmla="*/ 132810 h 604"/>
              <a:gd name="T36" fmla="*/ 10832 w 516"/>
              <a:gd name="T37" fmla="*/ 132810 h 604"/>
              <a:gd name="T38" fmla="*/ 0 w 516"/>
              <a:gd name="T39" fmla="*/ 137863 h 604"/>
              <a:gd name="T40" fmla="*/ 10832 w 516"/>
              <a:gd name="T41" fmla="*/ 148690 h 604"/>
              <a:gd name="T42" fmla="*/ 53078 w 516"/>
              <a:gd name="T43" fmla="*/ 148690 h 604"/>
              <a:gd name="T44" fmla="*/ 58494 w 516"/>
              <a:gd name="T45" fmla="*/ 137863 h 604"/>
              <a:gd name="T46" fmla="*/ 53078 w 516"/>
              <a:gd name="T47" fmla="*/ 132810 h 604"/>
              <a:gd name="T48" fmla="*/ 10832 w 516"/>
              <a:gd name="T49" fmla="*/ 106104 h 604"/>
              <a:gd name="T50" fmla="*/ 10832 w 516"/>
              <a:gd name="T51" fmla="*/ 106104 h 604"/>
              <a:gd name="T52" fmla="*/ 85213 w 516"/>
              <a:gd name="T53" fmla="*/ 106104 h 604"/>
              <a:gd name="T54" fmla="*/ 95685 w 516"/>
              <a:gd name="T55" fmla="*/ 95277 h 604"/>
              <a:gd name="T56" fmla="*/ 85213 w 516"/>
              <a:gd name="T57" fmla="*/ 90224 h 604"/>
              <a:gd name="T58" fmla="*/ 10832 w 516"/>
              <a:gd name="T59" fmla="*/ 90224 h 604"/>
              <a:gd name="T60" fmla="*/ 0 w 516"/>
              <a:gd name="T61" fmla="*/ 95277 h 604"/>
              <a:gd name="T62" fmla="*/ 10832 w 516"/>
              <a:gd name="T63" fmla="*/ 106104 h 604"/>
              <a:gd name="T64" fmla="*/ 180898 w 516"/>
              <a:gd name="T65" fmla="*/ 0 h 604"/>
              <a:gd name="T66" fmla="*/ 180898 w 516"/>
              <a:gd name="T67" fmla="*/ 0 h 604"/>
              <a:gd name="T68" fmla="*/ 170066 w 516"/>
              <a:gd name="T69" fmla="*/ 5053 h 604"/>
              <a:gd name="T70" fmla="*/ 170066 w 516"/>
              <a:gd name="T71" fmla="*/ 121983 h 604"/>
              <a:gd name="T72" fmla="*/ 106156 w 516"/>
              <a:gd name="T73" fmla="*/ 121983 h 604"/>
              <a:gd name="T74" fmla="*/ 79797 w 516"/>
              <a:gd name="T75" fmla="*/ 191276 h 604"/>
              <a:gd name="T76" fmla="*/ 154178 w 516"/>
              <a:gd name="T77" fmla="*/ 201742 h 604"/>
              <a:gd name="T78" fmla="*/ 185953 w 516"/>
              <a:gd name="T79" fmla="*/ 148690 h 604"/>
              <a:gd name="T80" fmla="*/ 185953 w 516"/>
              <a:gd name="T81" fmla="*/ 148690 h 604"/>
              <a:gd name="T82" fmla="*/ 185953 w 516"/>
              <a:gd name="T83" fmla="*/ 5053 h 604"/>
              <a:gd name="T84" fmla="*/ 180898 w 516"/>
              <a:gd name="T85" fmla="*/ 0 h 604"/>
              <a:gd name="T86" fmla="*/ 148762 w 516"/>
              <a:gd name="T87" fmla="*/ 185862 h 604"/>
              <a:gd name="T88" fmla="*/ 148762 w 516"/>
              <a:gd name="T89" fmla="*/ 185862 h 604"/>
              <a:gd name="T90" fmla="*/ 90629 w 516"/>
              <a:gd name="T91" fmla="*/ 185862 h 604"/>
              <a:gd name="T92" fmla="*/ 111933 w 516"/>
              <a:gd name="T93" fmla="*/ 132810 h 604"/>
              <a:gd name="T94" fmla="*/ 170066 w 516"/>
              <a:gd name="T95" fmla="*/ 137863 h 604"/>
              <a:gd name="T96" fmla="*/ 148762 w 516"/>
              <a:gd name="T97" fmla="*/ 185862 h 60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16" h="604">
                <a:moveTo>
                  <a:pt x="30" y="59"/>
                </a:moveTo>
                <a:lnTo>
                  <a:pt x="30" y="59"/>
                </a:lnTo>
                <a:cubicBezTo>
                  <a:pt x="383" y="59"/>
                  <a:pt x="383" y="59"/>
                  <a:pt x="383" y="59"/>
                </a:cubicBezTo>
                <a:cubicBezTo>
                  <a:pt x="383" y="59"/>
                  <a:pt x="398" y="44"/>
                  <a:pt x="398" y="29"/>
                </a:cubicBezTo>
                <a:lnTo>
                  <a:pt x="383" y="14"/>
                </a:lnTo>
                <a:cubicBezTo>
                  <a:pt x="30" y="14"/>
                  <a:pt x="30" y="14"/>
                  <a:pt x="30" y="14"/>
                </a:cubicBezTo>
                <a:cubicBezTo>
                  <a:pt x="15" y="14"/>
                  <a:pt x="0" y="29"/>
                  <a:pt x="0" y="29"/>
                </a:cubicBezTo>
                <a:cubicBezTo>
                  <a:pt x="0" y="44"/>
                  <a:pt x="15" y="59"/>
                  <a:pt x="30" y="59"/>
                </a:cubicBezTo>
                <a:close/>
                <a:moveTo>
                  <a:pt x="30" y="176"/>
                </a:moveTo>
                <a:lnTo>
                  <a:pt x="30" y="176"/>
                </a:lnTo>
                <a:cubicBezTo>
                  <a:pt x="383" y="176"/>
                  <a:pt x="383" y="176"/>
                  <a:pt x="383" y="176"/>
                </a:cubicBezTo>
                <a:cubicBezTo>
                  <a:pt x="383" y="176"/>
                  <a:pt x="398" y="162"/>
                  <a:pt x="398" y="147"/>
                </a:cubicBezTo>
                <a:lnTo>
                  <a:pt x="383" y="132"/>
                </a:lnTo>
                <a:cubicBezTo>
                  <a:pt x="30" y="132"/>
                  <a:pt x="30" y="132"/>
                  <a:pt x="30" y="132"/>
                </a:cubicBezTo>
                <a:cubicBezTo>
                  <a:pt x="15" y="132"/>
                  <a:pt x="0" y="147"/>
                  <a:pt x="0" y="147"/>
                </a:cubicBezTo>
                <a:cubicBezTo>
                  <a:pt x="0" y="162"/>
                  <a:pt x="15" y="176"/>
                  <a:pt x="30" y="176"/>
                </a:cubicBezTo>
                <a:close/>
                <a:moveTo>
                  <a:pt x="147" y="368"/>
                </a:moveTo>
                <a:lnTo>
                  <a:pt x="147" y="368"/>
                </a:lnTo>
                <a:cubicBezTo>
                  <a:pt x="30" y="368"/>
                  <a:pt x="30" y="368"/>
                  <a:pt x="30" y="368"/>
                </a:cubicBezTo>
                <a:cubicBezTo>
                  <a:pt x="15" y="368"/>
                  <a:pt x="0" y="382"/>
                  <a:pt x="0" y="382"/>
                </a:cubicBezTo>
                <a:cubicBezTo>
                  <a:pt x="0" y="397"/>
                  <a:pt x="15" y="412"/>
                  <a:pt x="30" y="412"/>
                </a:cubicBezTo>
                <a:cubicBezTo>
                  <a:pt x="147" y="412"/>
                  <a:pt x="147" y="412"/>
                  <a:pt x="147" y="412"/>
                </a:cubicBezTo>
                <a:cubicBezTo>
                  <a:pt x="147" y="412"/>
                  <a:pt x="162" y="397"/>
                  <a:pt x="162" y="382"/>
                </a:cubicBezTo>
                <a:lnTo>
                  <a:pt x="147" y="368"/>
                </a:lnTo>
                <a:close/>
                <a:moveTo>
                  <a:pt x="30" y="294"/>
                </a:moveTo>
                <a:lnTo>
                  <a:pt x="30" y="294"/>
                </a:lnTo>
                <a:cubicBezTo>
                  <a:pt x="236" y="294"/>
                  <a:pt x="236" y="294"/>
                  <a:pt x="236" y="294"/>
                </a:cubicBezTo>
                <a:cubicBezTo>
                  <a:pt x="251" y="294"/>
                  <a:pt x="265" y="280"/>
                  <a:pt x="265" y="264"/>
                </a:cubicBezTo>
                <a:cubicBezTo>
                  <a:pt x="265" y="264"/>
                  <a:pt x="251" y="250"/>
                  <a:pt x="236" y="250"/>
                </a:cubicBezTo>
                <a:cubicBezTo>
                  <a:pt x="30" y="250"/>
                  <a:pt x="30" y="250"/>
                  <a:pt x="30" y="250"/>
                </a:cubicBezTo>
                <a:cubicBezTo>
                  <a:pt x="15" y="250"/>
                  <a:pt x="0" y="264"/>
                  <a:pt x="0" y="264"/>
                </a:cubicBezTo>
                <a:cubicBezTo>
                  <a:pt x="0" y="280"/>
                  <a:pt x="15" y="294"/>
                  <a:pt x="30" y="294"/>
                </a:cubicBezTo>
                <a:close/>
                <a:moveTo>
                  <a:pt x="501" y="0"/>
                </a:moveTo>
                <a:lnTo>
                  <a:pt x="501" y="0"/>
                </a:lnTo>
                <a:cubicBezTo>
                  <a:pt x="486" y="0"/>
                  <a:pt x="471" y="0"/>
                  <a:pt x="471" y="14"/>
                </a:cubicBezTo>
                <a:cubicBezTo>
                  <a:pt x="471" y="338"/>
                  <a:pt x="471" y="338"/>
                  <a:pt x="471" y="338"/>
                </a:cubicBezTo>
                <a:cubicBezTo>
                  <a:pt x="427" y="309"/>
                  <a:pt x="368" y="309"/>
                  <a:pt x="294" y="338"/>
                </a:cubicBezTo>
                <a:cubicBezTo>
                  <a:pt x="221" y="382"/>
                  <a:pt x="177" y="471"/>
                  <a:pt x="221" y="530"/>
                </a:cubicBezTo>
                <a:cubicBezTo>
                  <a:pt x="251" y="589"/>
                  <a:pt x="339" y="603"/>
                  <a:pt x="427" y="559"/>
                </a:cubicBezTo>
                <a:cubicBezTo>
                  <a:pt x="486" y="515"/>
                  <a:pt x="515" y="456"/>
                  <a:pt x="515" y="412"/>
                </a:cubicBezTo>
                <a:cubicBezTo>
                  <a:pt x="515" y="14"/>
                  <a:pt x="515" y="14"/>
                  <a:pt x="515" y="14"/>
                </a:cubicBezTo>
                <a:cubicBezTo>
                  <a:pt x="515" y="0"/>
                  <a:pt x="501" y="0"/>
                  <a:pt x="501" y="0"/>
                </a:cubicBezTo>
                <a:close/>
                <a:moveTo>
                  <a:pt x="412" y="515"/>
                </a:moveTo>
                <a:lnTo>
                  <a:pt x="412" y="515"/>
                </a:lnTo>
                <a:cubicBezTo>
                  <a:pt x="353" y="559"/>
                  <a:pt x="280" y="559"/>
                  <a:pt x="251" y="515"/>
                </a:cubicBezTo>
                <a:cubicBezTo>
                  <a:pt x="221" y="471"/>
                  <a:pt x="251" y="412"/>
                  <a:pt x="310" y="368"/>
                </a:cubicBezTo>
                <a:cubicBezTo>
                  <a:pt x="368" y="338"/>
                  <a:pt x="442" y="338"/>
                  <a:pt x="471" y="382"/>
                </a:cubicBezTo>
                <a:cubicBezTo>
                  <a:pt x="501" y="427"/>
                  <a:pt x="471" y="485"/>
                  <a:pt x="412" y="5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Freeform 111"/>
          <p:cNvSpPr>
            <a:spLocks noChangeArrowheads="1"/>
          </p:cNvSpPr>
          <p:nvPr/>
        </p:nvSpPr>
        <p:spPr bwMode="auto">
          <a:xfrm>
            <a:off x="807801" y="4023508"/>
            <a:ext cx="323525" cy="333154"/>
          </a:xfrm>
          <a:custGeom>
            <a:avLst/>
            <a:gdLst>
              <a:gd name="T0" fmla="*/ 190073 w 619"/>
              <a:gd name="T1" fmla="*/ 32084 h 634"/>
              <a:gd name="T2" fmla="*/ 190073 w 619"/>
              <a:gd name="T3" fmla="*/ 32084 h 634"/>
              <a:gd name="T4" fmla="*/ 95037 w 619"/>
              <a:gd name="T5" fmla="*/ 42538 h 634"/>
              <a:gd name="T6" fmla="*/ 89657 w 619"/>
              <a:gd name="T7" fmla="*/ 52992 h 634"/>
              <a:gd name="T8" fmla="*/ 89657 w 619"/>
              <a:gd name="T9" fmla="*/ 111752 h 634"/>
              <a:gd name="T10" fmla="*/ 47339 w 619"/>
              <a:gd name="T11" fmla="*/ 116798 h 634"/>
              <a:gd name="T12" fmla="*/ 31559 w 619"/>
              <a:gd name="T13" fmla="*/ 159336 h 634"/>
              <a:gd name="T14" fmla="*/ 84278 w 619"/>
              <a:gd name="T15" fmla="*/ 164743 h 634"/>
              <a:gd name="T16" fmla="*/ 105437 w 619"/>
              <a:gd name="T17" fmla="*/ 127253 h 634"/>
              <a:gd name="T18" fmla="*/ 105437 w 619"/>
              <a:gd name="T19" fmla="*/ 58399 h 634"/>
              <a:gd name="T20" fmla="*/ 179314 w 619"/>
              <a:gd name="T21" fmla="*/ 47945 h 634"/>
              <a:gd name="T22" fmla="*/ 179314 w 619"/>
              <a:gd name="T23" fmla="*/ 95530 h 634"/>
              <a:gd name="T24" fmla="*/ 142375 w 619"/>
              <a:gd name="T25" fmla="*/ 100937 h 634"/>
              <a:gd name="T26" fmla="*/ 121575 w 619"/>
              <a:gd name="T27" fmla="*/ 143475 h 634"/>
              <a:gd name="T28" fmla="*/ 174293 w 619"/>
              <a:gd name="T29" fmla="*/ 148521 h 634"/>
              <a:gd name="T30" fmla="*/ 195094 w 619"/>
              <a:gd name="T31" fmla="*/ 116798 h 634"/>
              <a:gd name="T32" fmla="*/ 195094 w 619"/>
              <a:gd name="T33" fmla="*/ 37130 h 634"/>
              <a:gd name="T34" fmla="*/ 190073 w 619"/>
              <a:gd name="T35" fmla="*/ 32084 h 634"/>
              <a:gd name="T36" fmla="*/ 73877 w 619"/>
              <a:gd name="T37" fmla="*/ 153929 h 634"/>
              <a:gd name="T38" fmla="*/ 73877 w 619"/>
              <a:gd name="T39" fmla="*/ 153929 h 634"/>
              <a:gd name="T40" fmla="*/ 42318 w 619"/>
              <a:gd name="T41" fmla="*/ 153929 h 634"/>
              <a:gd name="T42" fmla="*/ 52718 w 619"/>
              <a:gd name="T43" fmla="*/ 127253 h 634"/>
              <a:gd name="T44" fmla="*/ 84278 w 619"/>
              <a:gd name="T45" fmla="*/ 127253 h 634"/>
              <a:gd name="T46" fmla="*/ 73877 w 619"/>
              <a:gd name="T47" fmla="*/ 153929 h 634"/>
              <a:gd name="T48" fmla="*/ 168914 w 619"/>
              <a:gd name="T49" fmla="*/ 138067 h 634"/>
              <a:gd name="T50" fmla="*/ 168914 w 619"/>
              <a:gd name="T51" fmla="*/ 138067 h 634"/>
              <a:gd name="T52" fmla="*/ 131975 w 619"/>
              <a:gd name="T53" fmla="*/ 138067 h 634"/>
              <a:gd name="T54" fmla="*/ 147755 w 619"/>
              <a:gd name="T55" fmla="*/ 111752 h 634"/>
              <a:gd name="T56" fmla="*/ 179314 w 619"/>
              <a:gd name="T57" fmla="*/ 111752 h 634"/>
              <a:gd name="T58" fmla="*/ 168914 w 619"/>
              <a:gd name="T59" fmla="*/ 138067 h 634"/>
              <a:gd name="T60" fmla="*/ 200473 w 619"/>
              <a:gd name="T61" fmla="*/ 212328 h 634"/>
              <a:gd name="T62" fmla="*/ 200473 w 619"/>
              <a:gd name="T63" fmla="*/ 212328 h 634"/>
              <a:gd name="T64" fmla="*/ 21159 w 619"/>
              <a:gd name="T65" fmla="*/ 212328 h 634"/>
              <a:gd name="T66" fmla="*/ 10400 w 619"/>
              <a:gd name="T67" fmla="*/ 223143 h 634"/>
              <a:gd name="T68" fmla="*/ 21159 w 619"/>
              <a:gd name="T69" fmla="*/ 228190 h 634"/>
              <a:gd name="T70" fmla="*/ 200473 w 619"/>
              <a:gd name="T71" fmla="*/ 228190 h 634"/>
              <a:gd name="T72" fmla="*/ 211232 w 619"/>
              <a:gd name="T73" fmla="*/ 223143 h 634"/>
              <a:gd name="T74" fmla="*/ 200473 w 619"/>
              <a:gd name="T75" fmla="*/ 212328 h 634"/>
              <a:gd name="T76" fmla="*/ 195094 w 619"/>
              <a:gd name="T77" fmla="*/ 0 h 634"/>
              <a:gd name="T78" fmla="*/ 195094 w 619"/>
              <a:gd name="T79" fmla="*/ 0 h 634"/>
              <a:gd name="T80" fmla="*/ 26180 w 619"/>
              <a:gd name="T81" fmla="*/ 0 h 634"/>
              <a:gd name="T82" fmla="*/ 0 w 619"/>
              <a:gd name="T83" fmla="*/ 32084 h 634"/>
              <a:gd name="T84" fmla="*/ 0 w 619"/>
              <a:gd name="T85" fmla="*/ 169790 h 634"/>
              <a:gd name="T86" fmla="*/ 26180 w 619"/>
              <a:gd name="T87" fmla="*/ 201874 h 634"/>
              <a:gd name="T88" fmla="*/ 195094 w 619"/>
              <a:gd name="T89" fmla="*/ 201874 h 634"/>
              <a:gd name="T90" fmla="*/ 221632 w 619"/>
              <a:gd name="T91" fmla="*/ 169790 h 634"/>
              <a:gd name="T92" fmla="*/ 221632 w 619"/>
              <a:gd name="T93" fmla="*/ 32084 h 634"/>
              <a:gd name="T94" fmla="*/ 195094 w 619"/>
              <a:gd name="T95" fmla="*/ 0 h 634"/>
              <a:gd name="T96" fmla="*/ 211232 w 619"/>
              <a:gd name="T97" fmla="*/ 169790 h 634"/>
              <a:gd name="T98" fmla="*/ 211232 w 619"/>
              <a:gd name="T99" fmla="*/ 169790 h 634"/>
              <a:gd name="T100" fmla="*/ 195094 w 619"/>
              <a:gd name="T101" fmla="*/ 185652 h 634"/>
              <a:gd name="T102" fmla="*/ 26180 w 619"/>
              <a:gd name="T103" fmla="*/ 185652 h 634"/>
              <a:gd name="T104" fmla="*/ 10400 w 619"/>
              <a:gd name="T105" fmla="*/ 169790 h 634"/>
              <a:gd name="T106" fmla="*/ 10400 w 619"/>
              <a:gd name="T107" fmla="*/ 32084 h 634"/>
              <a:gd name="T108" fmla="*/ 26180 w 619"/>
              <a:gd name="T109" fmla="*/ 15862 h 634"/>
              <a:gd name="T110" fmla="*/ 195094 w 619"/>
              <a:gd name="T111" fmla="*/ 15862 h 634"/>
              <a:gd name="T112" fmla="*/ 211232 w 619"/>
              <a:gd name="T113" fmla="*/ 32084 h 634"/>
              <a:gd name="T114" fmla="*/ 211232 w 619"/>
              <a:gd name="T115" fmla="*/ 169790 h 63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619" h="634">
                <a:moveTo>
                  <a:pt x="530" y="89"/>
                </a:moveTo>
                <a:lnTo>
                  <a:pt x="530" y="89"/>
                </a:lnTo>
                <a:cubicBezTo>
                  <a:pt x="265" y="118"/>
                  <a:pt x="265" y="118"/>
                  <a:pt x="265" y="118"/>
                </a:cubicBezTo>
                <a:cubicBezTo>
                  <a:pt x="265" y="118"/>
                  <a:pt x="250" y="133"/>
                  <a:pt x="250" y="147"/>
                </a:cubicBezTo>
                <a:cubicBezTo>
                  <a:pt x="250" y="310"/>
                  <a:pt x="250" y="310"/>
                  <a:pt x="250" y="310"/>
                </a:cubicBezTo>
                <a:cubicBezTo>
                  <a:pt x="221" y="294"/>
                  <a:pt x="177" y="294"/>
                  <a:pt x="132" y="324"/>
                </a:cubicBezTo>
                <a:cubicBezTo>
                  <a:pt x="88" y="353"/>
                  <a:pt x="59" y="398"/>
                  <a:pt x="88" y="442"/>
                </a:cubicBezTo>
                <a:cubicBezTo>
                  <a:pt x="103" y="486"/>
                  <a:pt x="177" y="486"/>
                  <a:pt x="235" y="457"/>
                </a:cubicBezTo>
                <a:cubicBezTo>
                  <a:pt x="280" y="427"/>
                  <a:pt x="294" y="398"/>
                  <a:pt x="294" y="353"/>
                </a:cubicBezTo>
                <a:lnTo>
                  <a:pt x="294" y="162"/>
                </a:lnTo>
                <a:cubicBezTo>
                  <a:pt x="500" y="133"/>
                  <a:pt x="500" y="133"/>
                  <a:pt x="500" y="133"/>
                </a:cubicBezTo>
                <a:cubicBezTo>
                  <a:pt x="500" y="265"/>
                  <a:pt x="500" y="265"/>
                  <a:pt x="500" y="265"/>
                </a:cubicBezTo>
                <a:cubicBezTo>
                  <a:pt x="471" y="251"/>
                  <a:pt x="427" y="251"/>
                  <a:pt x="397" y="280"/>
                </a:cubicBezTo>
                <a:cubicBezTo>
                  <a:pt x="339" y="310"/>
                  <a:pt x="309" y="368"/>
                  <a:pt x="339" y="398"/>
                </a:cubicBezTo>
                <a:cubicBezTo>
                  <a:pt x="368" y="442"/>
                  <a:pt x="427" y="442"/>
                  <a:pt x="486" y="412"/>
                </a:cubicBezTo>
                <a:cubicBezTo>
                  <a:pt x="530" y="398"/>
                  <a:pt x="544" y="353"/>
                  <a:pt x="544" y="324"/>
                </a:cubicBezTo>
                <a:lnTo>
                  <a:pt x="544" y="103"/>
                </a:lnTo>
                <a:cubicBezTo>
                  <a:pt x="544" y="89"/>
                  <a:pt x="530" y="89"/>
                  <a:pt x="530" y="89"/>
                </a:cubicBezTo>
                <a:close/>
                <a:moveTo>
                  <a:pt x="206" y="427"/>
                </a:moveTo>
                <a:lnTo>
                  <a:pt x="206" y="427"/>
                </a:lnTo>
                <a:cubicBezTo>
                  <a:pt x="177" y="442"/>
                  <a:pt x="132" y="442"/>
                  <a:pt x="118" y="427"/>
                </a:cubicBezTo>
                <a:cubicBezTo>
                  <a:pt x="103" y="398"/>
                  <a:pt x="118" y="368"/>
                  <a:pt x="147" y="353"/>
                </a:cubicBezTo>
                <a:cubicBezTo>
                  <a:pt x="191" y="339"/>
                  <a:pt x="221" y="339"/>
                  <a:pt x="235" y="353"/>
                </a:cubicBezTo>
                <a:cubicBezTo>
                  <a:pt x="265" y="368"/>
                  <a:pt x="250" y="412"/>
                  <a:pt x="206" y="427"/>
                </a:cubicBezTo>
                <a:close/>
                <a:moveTo>
                  <a:pt x="471" y="383"/>
                </a:moveTo>
                <a:lnTo>
                  <a:pt x="471" y="383"/>
                </a:lnTo>
                <a:cubicBezTo>
                  <a:pt x="441" y="412"/>
                  <a:pt x="397" y="398"/>
                  <a:pt x="368" y="383"/>
                </a:cubicBezTo>
                <a:cubicBezTo>
                  <a:pt x="353" y="368"/>
                  <a:pt x="368" y="324"/>
                  <a:pt x="412" y="310"/>
                </a:cubicBezTo>
                <a:cubicBezTo>
                  <a:pt x="441" y="294"/>
                  <a:pt x="471" y="294"/>
                  <a:pt x="500" y="310"/>
                </a:cubicBezTo>
                <a:cubicBezTo>
                  <a:pt x="515" y="324"/>
                  <a:pt x="500" y="368"/>
                  <a:pt x="471" y="383"/>
                </a:cubicBezTo>
                <a:close/>
                <a:moveTo>
                  <a:pt x="559" y="589"/>
                </a:moveTo>
                <a:lnTo>
                  <a:pt x="559" y="589"/>
                </a:lnTo>
                <a:cubicBezTo>
                  <a:pt x="59" y="589"/>
                  <a:pt x="59" y="589"/>
                  <a:pt x="59" y="589"/>
                </a:cubicBezTo>
                <a:cubicBezTo>
                  <a:pt x="44" y="589"/>
                  <a:pt x="29" y="604"/>
                  <a:pt x="29" y="619"/>
                </a:cubicBezTo>
                <a:cubicBezTo>
                  <a:pt x="29" y="619"/>
                  <a:pt x="44" y="633"/>
                  <a:pt x="59" y="633"/>
                </a:cubicBezTo>
                <a:cubicBezTo>
                  <a:pt x="559" y="633"/>
                  <a:pt x="559" y="633"/>
                  <a:pt x="559" y="633"/>
                </a:cubicBezTo>
                <a:cubicBezTo>
                  <a:pt x="574" y="633"/>
                  <a:pt x="589" y="619"/>
                  <a:pt x="589" y="619"/>
                </a:cubicBezTo>
                <a:cubicBezTo>
                  <a:pt x="589" y="604"/>
                  <a:pt x="574" y="589"/>
                  <a:pt x="559" y="589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60"/>
                  <a:pt x="73" y="560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9" y="560"/>
                  <a:pt x="618" y="515"/>
                  <a:pt x="618" y="471"/>
                </a:cubicBezTo>
                <a:cubicBezTo>
                  <a:pt x="618" y="89"/>
                  <a:pt x="618" y="89"/>
                  <a:pt x="618" y="89"/>
                </a:cubicBezTo>
                <a:cubicBezTo>
                  <a:pt x="618" y="44"/>
                  <a:pt x="589" y="0"/>
                  <a:pt x="544" y="0"/>
                </a:cubicBezTo>
                <a:close/>
                <a:moveTo>
                  <a:pt x="589" y="471"/>
                </a:moveTo>
                <a:lnTo>
                  <a:pt x="589" y="471"/>
                </a:lnTo>
                <a:cubicBezTo>
                  <a:pt x="589" y="501"/>
                  <a:pt x="559" y="515"/>
                  <a:pt x="544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29" y="501"/>
                  <a:pt x="29" y="471"/>
                </a:cubicBezTo>
                <a:cubicBezTo>
                  <a:pt x="29" y="89"/>
                  <a:pt x="29" y="89"/>
                  <a:pt x="29" y="89"/>
                </a:cubicBezTo>
                <a:cubicBezTo>
                  <a:pt x="29" y="59"/>
                  <a:pt x="59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59" y="44"/>
                  <a:pt x="589" y="59"/>
                  <a:pt x="589" y="89"/>
                </a:cubicBezTo>
                <a:lnTo>
                  <a:pt x="589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Freeform 112"/>
          <p:cNvSpPr>
            <a:spLocks noChangeArrowheads="1"/>
          </p:cNvSpPr>
          <p:nvPr/>
        </p:nvSpPr>
        <p:spPr bwMode="auto">
          <a:xfrm>
            <a:off x="5612541" y="3497777"/>
            <a:ext cx="338931" cy="317749"/>
          </a:xfrm>
          <a:custGeom>
            <a:avLst/>
            <a:gdLst>
              <a:gd name="T0" fmla="*/ 226829 w 649"/>
              <a:gd name="T1" fmla="*/ 0 h 605"/>
              <a:gd name="T2" fmla="*/ 226829 w 649"/>
              <a:gd name="T3" fmla="*/ 0 h 605"/>
              <a:gd name="T4" fmla="*/ 221812 w 649"/>
              <a:gd name="T5" fmla="*/ 0 h 605"/>
              <a:gd name="T6" fmla="*/ 105710 w 649"/>
              <a:gd name="T7" fmla="*/ 32067 h 605"/>
              <a:gd name="T8" fmla="*/ 100335 w 649"/>
              <a:gd name="T9" fmla="*/ 37111 h 605"/>
              <a:gd name="T10" fmla="*/ 100335 w 649"/>
              <a:gd name="T11" fmla="*/ 137995 h 605"/>
              <a:gd name="T12" fmla="*/ 42284 w 649"/>
              <a:gd name="T13" fmla="*/ 137995 h 605"/>
              <a:gd name="T14" fmla="*/ 10750 w 649"/>
              <a:gd name="T15" fmla="*/ 196364 h 605"/>
              <a:gd name="T16" fmla="*/ 84568 w 649"/>
              <a:gd name="T17" fmla="*/ 206813 h 605"/>
              <a:gd name="T18" fmla="*/ 116102 w 649"/>
              <a:gd name="T19" fmla="*/ 164297 h 605"/>
              <a:gd name="T20" fmla="*/ 116102 w 649"/>
              <a:gd name="T21" fmla="*/ 42515 h 605"/>
              <a:gd name="T22" fmla="*/ 221812 w 649"/>
              <a:gd name="T23" fmla="*/ 15853 h 605"/>
              <a:gd name="T24" fmla="*/ 221812 w 649"/>
              <a:gd name="T25" fmla="*/ 105928 h 605"/>
              <a:gd name="T26" fmla="*/ 158386 w 649"/>
              <a:gd name="T27" fmla="*/ 111333 h 605"/>
              <a:gd name="T28" fmla="*/ 132227 w 649"/>
              <a:gd name="T29" fmla="*/ 169702 h 605"/>
              <a:gd name="T30" fmla="*/ 206045 w 649"/>
              <a:gd name="T31" fmla="*/ 180511 h 605"/>
              <a:gd name="T32" fmla="*/ 232204 w 649"/>
              <a:gd name="T33" fmla="*/ 137995 h 605"/>
              <a:gd name="T34" fmla="*/ 232204 w 649"/>
              <a:gd name="T35" fmla="*/ 10809 h 605"/>
              <a:gd name="T36" fmla="*/ 226829 w 649"/>
              <a:gd name="T37" fmla="*/ 0 h 605"/>
              <a:gd name="T38" fmla="*/ 79193 w 649"/>
              <a:gd name="T39" fmla="*/ 190959 h 605"/>
              <a:gd name="T40" fmla="*/ 79193 w 649"/>
              <a:gd name="T41" fmla="*/ 190959 h 605"/>
              <a:gd name="T42" fmla="*/ 26517 w 649"/>
              <a:gd name="T43" fmla="*/ 190959 h 605"/>
              <a:gd name="T44" fmla="*/ 47659 w 649"/>
              <a:gd name="T45" fmla="*/ 148444 h 605"/>
              <a:gd name="T46" fmla="*/ 95318 w 649"/>
              <a:gd name="T47" fmla="*/ 148444 h 605"/>
              <a:gd name="T48" fmla="*/ 79193 w 649"/>
              <a:gd name="T49" fmla="*/ 190959 h 605"/>
              <a:gd name="T50" fmla="*/ 200670 w 649"/>
              <a:gd name="T51" fmla="*/ 164297 h 605"/>
              <a:gd name="T52" fmla="*/ 200670 w 649"/>
              <a:gd name="T53" fmla="*/ 164297 h 605"/>
              <a:gd name="T54" fmla="*/ 147994 w 649"/>
              <a:gd name="T55" fmla="*/ 164297 h 605"/>
              <a:gd name="T56" fmla="*/ 163761 w 649"/>
              <a:gd name="T57" fmla="*/ 122142 h 605"/>
              <a:gd name="T58" fmla="*/ 216437 w 649"/>
              <a:gd name="T59" fmla="*/ 122142 h 605"/>
              <a:gd name="T60" fmla="*/ 200670 w 649"/>
              <a:gd name="T61" fmla="*/ 164297 h 60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49" h="605">
                <a:moveTo>
                  <a:pt x="633" y="0"/>
                </a:moveTo>
                <a:lnTo>
                  <a:pt x="633" y="0"/>
                </a:lnTo>
                <a:cubicBezTo>
                  <a:pt x="633" y="0"/>
                  <a:pt x="633" y="0"/>
                  <a:pt x="619" y="0"/>
                </a:cubicBezTo>
                <a:cubicBezTo>
                  <a:pt x="295" y="89"/>
                  <a:pt x="295" y="89"/>
                  <a:pt x="295" y="89"/>
                </a:cubicBezTo>
                <a:cubicBezTo>
                  <a:pt x="295" y="89"/>
                  <a:pt x="280" y="89"/>
                  <a:pt x="280" y="103"/>
                </a:cubicBezTo>
                <a:cubicBezTo>
                  <a:pt x="280" y="383"/>
                  <a:pt x="280" y="383"/>
                  <a:pt x="280" y="383"/>
                </a:cubicBezTo>
                <a:cubicBezTo>
                  <a:pt x="236" y="353"/>
                  <a:pt x="177" y="353"/>
                  <a:pt x="118" y="383"/>
                </a:cubicBezTo>
                <a:cubicBezTo>
                  <a:pt x="45" y="427"/>
                  <a:pt x="0" y="501"/>
                  <a:pt x="30" y="545"/>
                </a:cubicBezTo>
                <a:cubicBezTo>
                  <a:pt x="74" y="604"/>
                  <a:pt x="162" y="604"/>
                  <a:pt x="236" y="574"/>
                </a:cubicBezTo>
                <a:cubicBezTo>
                  <a:pt x="280" y="545"/>
                  <a:pt x="310" y="501"/>
                  <a:pt x="324" y="456"/>
                </a:cubicBezTo>
                <a:lnTo>
                  <a:pt x="324" y="118"/>
                </a:lnTo>
                <a:cubicBezTo>
                  <a:pt x="619" y="44"/>
                  <a:pt x="619" y="44"/>
                  <a:pt x="619" y="44"/>
                </a:cubicBezTo>
                <a:cubicBezTo>
                  <a:pt x="619" y="294"/>
                  <a:pt x="619" y="294"/>
                  <a:pt x="619" y="294"/>
                </a:cubicBezTo>
                <a:cubicBezTo>
                  <a:pt x="575" y="280"/>
                  <a:pt x="501" y="280"/>
                  <a:pt x="442" y="309"/>
                </a:cubicBezTo>
                <a:cubicBezTo>
                  <a:pt x="369" y="339"/>
                  <a:pt x="339" y="412"/>
                  <a:pt x="369" y="471"/>
                </a:cubicBezTo>
                <a:cubicBezTo>
                  <a:pt x="398" y="515"/>
                  <a:pt x="487" y="530"/>
                  <a:pt x="575" y="501"/>
                </a:cubicBezTo>
                <a:cubicBezTo>
                  <a:pt x="619" y="471"/>
                  <a:pt x="648" y="412"/>
                  <a:pt x="648" y="383"/>
                </a:cubicBezTo>
                <a:cubicBezTo>
                  <a:pt x="648" y="368"/>
                  <a:pt x="648" y="30"/>
                  <a:pt x="648" y="30"/>
                </a:cubicBezTo>
                <a:cubicBezTo>
                  <a:pt x="648" y="15"/>
                  <a:pt x="648" y="0"/>
                  <a:pt x="633" y="0"/>
                </a:cubicBezTo>
                <a:close/>
                <a:moveTo>
                  <a:pt x="221" y="530"/>
                </a:moveTo>
                <a:lnTo>
                  <a:pt x="221" y="530"/>
                </a:lnTo>
                <a:cubicBezTo>
                  <a:pt x="162" y="560"/>
                  <a:pt x="104" y="560"/>
                  <a:pt x="74" y="530"/>
                </a:cubicBezTo>
                <a:cubicBezTo>
                  <a:pt x="45" y="501"/>
                  <a:pt x="74" y="442"/>
                  <a:pt x="133" y="412"/>
                </a:cubicBezTo>
                <a:cubicBezTo>
                  <a:pt x="177" y="383"/>
                  <a:pt x="236" y="383"/>
                  <a:pt x="266" y="412"/>
                </a:cubicBezTo>
                <a:cubicBezTo>
                  <a:pt x="310" y="442"/>
                  <a:pt x="266" y="515"/>
                  <a:pt x="221" y="530"/>
                </a:cubicBezTo>
                <a:close/>
                <a:moveTo>
                  <a:pt x="560" y="456"/>
                </a:moveTo>
                <a:lnTo>
                  <a:pt x="560" y="456"/>
                </a:lnTo>
                <a:cubicBezTo>
                  <a:pt x="501" y="486"/>
                  <a:pt x="428" y="486"/>
                  <a:pt x="413" y="456"/>
                </a:cubicBezTo>
                <a:cubicBezTo>
                  <a:pt x="383" y="412"/>
                  <a:pt x="398" y="368"/>
                  <a:pt x="457" y="339"/>
                </a:cubicBezTo>
                <a:cubicBezTo>
                  <a:pt x="516" y="309"/>
                  <a:pt x="575" y="309"/>
                  <a:pt x="604" y="339"/>
                </a:cubicBezTo>
                <a:cubicBezTo>
                  <a:pt x="633" y="368"/>
                  <a:pt x="604" y="427"/>
                  <a:pt x="560" y="45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6" name="Freeform 113"/>
          <p:cNvSpPr>
            <a:spLocks noChangeArrowheads="1"/>
          </p:cNvSpPr>
          <p:nvPr/>
        </p:nvSpPr>
        <p:spPr bwMode="auto">
          <a:xfrm>
            <a:off x="5146510" y="3497777"/>
            <a:ext cx="179094" cy="325452"/>
          </a:xfrm>
          <a:custGeom>
            <a:avLst/>
            <a:gdLst>
              <a:gd name="T0" fmla="*/ 117104 w 340"/>
              <a:gd name="T1" fmla="*/ 0 h 619"/>
              <a:gd name="T2" fmla="*/ 117104 w 340"/>
              <a:gd name="T3" fmla="*/ 0 h 619"/>
              <a:gd name="T4" fmla="*/ 106261 w 340"/>
              <a:gd name="T5" fmla="*/ 10821 h 619"/>
              <a:gd name="T6" fmla="*/ 106261 w 340"/>
              <a:gd name="T7" fmla="*/ 122273 h 619"/>
              <a:gd name="T8" fmla="*/ 42649 w 340"/>
              <a:gd name="T9" fmla="*/ 127323 h 619"/>
              <a:gd name="T10" fmla="*/ 10843 w 340"/>
              <a:gd name="T11" fmla="*/ 196575 h 619"/>
              <a:gd name="T12" fmla="*/ 90720 w 340"/>
              <a:gd name="T13" fmla="*/ 201985 h 619"/>
              <a:gd name="T14" fmla="*/ 122526 w 340"/>
              <a:gd name="T15" fmla="*/ 148604 h 619"/>
              <a:gd name="T16" fmla="*/ 122526 w 340"/>
              <a:gd name="T17" fmla="*/ 10821 h 619"/>
              <a:gd name="T18" fmla="*/ 117104 w 340"/>
              <a:gd name="T19" fmla="*/ 0 h 619"/>
              <a:gd name="T20" fmla="*/ 85298 w 340"/>
              <a:gd name="T21" fmla="*/ 191165 h 619"/>
              <a:gd name="T22" fmla="*/ 85298 w 340"/>
              <a:gd name="T23" fmla="*/ 191165 h 619"/>
              <a:gd name="T24" fmla="*/ 26746 w 340"/>
              <a:gd name="T25" fmla="*/ 191165 h 619"/>
              <a:gd name="T26" fmla="*/ 48071 w 340"/>
              <a:gd name="T27" fmla="*/ 138144 h 619"/>
              <a:gd name="T28" fmla="*/ 106261 w 340"/>
              <a:gd name="T29" fmla="*/ 143554 h 619"/>
              <a:gd name="T30" fmla="*/ 85298 w 340"/>
              <a:gd name="T31" fmla="*/ 191165 h 6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0" h="619">
                <a:moveTo>
                  <a:pt x="324" y="0"/>
                </a:moveTo>
                <a:lnTo>
                  <a:pt x="324" y="0"/>
                </a:lnTo>
                <a:cubicBezTo>
                  <a:pt x="294" y="0"/>
                  <a:pt x="294" y="30"/>
                  <a:pt x="294" y="30"/>
                </a:cubicBezTo>
                <a:cubicBezTo>
                  <a:pt x="294" y="339"/>
                  <a:pt x="294" y="339"/>
                  <a:pt x="294" y="339"/>
                </a:cubicBezTo>
                <a:cubicBezTo>
                  <a:pt x="251" y="309"/>
                  <a:pt x="177" y="309"/>
                  <a:pt x="118" y="353"/>
                </a:cubicBezTo>
                <a:cubicBezTo>
                  <a:pt x="44" y="398"/>
                  <a:pt x="0" y="486"/>
                  <a:pt x="30" y="545"/>
                </a:cubicBezTo>
                <a:cubicBezTo>
                  <a:pt x="74" y="604"/>
                  <a:pt x="162" y="618"/>
                  <a:pt x="251" y="560"/>
                </a:cubicBezTo>
                <a:cubicBezTo>
                  <a:pt x="310" y="530"/>
                  <a:pt x="339" y="471"/>
                  <a:pt x="339" y="412"/>
                </a:cubicBezTo>
                <a:cubicBezTo>
                  <a:pt x="339" y="30"/>
                  <a:pt x="339" y="30"/>
                  <a:pt x="339" y="30"/>
                </a:cubicBezTo>
                <a:cubicBezTo>
                  <a:pt x="339" y="15"/>
                  <a:pt x="324" y="0"/>
                  <a:pt x="324" y="0"/>
                </a:cubicBezTo>
                <a:close/>
                <a:moveTo>
                  <a:pt x="236" y="530"/>
                </a:moveTo>
                <a:lnTo>
                  <a:pt x="236" y="530"/>
                </a:lnTo>
                <a:cubicBezTo>
                  <a:pt x="177" y="574"/>
                  <a:pt x="103" y="574"/>
                  <a:pt x="74" y="530"/>
                </a:cubicBezTo>
                <a:cubicBezTo>
                  <a:pt x="44" y="486"/>
                  <a:pt x="74" y="412"/>
                  <a:pt x="133" y="383"/>
                </a:cubicBezTo>
                <a:cubicBezTo>
                  <a:pt x="192" y="339"/>
                  <a:pt x="265" y="353"/>
                  <a:pt x="294" y="398"/>
                </a:cubicBezTo>
                <a:cubicBezTo>
                  <a:pt x="324" y="442"/>
                  <a:pt x="280" y="501"/>
                  <a:pt x="236" y="53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7" name="Freeform 114"/>
          <p:cNvSpPr>
            <a:spLocks noChangeArrowheads="1"/>
          </p:cNvSpPr>
          <p:nvPr/>
        </p:nvSpPr>
        <p:spPr bwMode="auto">
          <a:xfrm>
            <a:off x="4584192" y="3482372"/>
            <a:ext cx="248421" cy="333156"/>
          </a:xfrm>
          <a:custGeom>
            <a:avLst/>
            <a:gdLst>
              <a:gd name="T0" fmla="*/ 164679 w 472"/>
              <a:gd name="T1" fmla="*/ 47585 h 634"/>
              <a:gd name="T2" fmla="*/ 164679 w 472"/>
              <a:gd name="T3" fmla="*/ 47585 h 634"/>
              <a:gd name="T4" fmla="*/ 117009 w 472"/>
              <a:gd name="T5" fmla="*/ 5047 h 634"/>
              <a:gd name="T6" fmla="*/ 106174 w 472"/>
              <a:gd name="T7" fmla="*/ 5047 h 634"/>
              <a:gd name="T8" fmla="*/ 106174 w 472"/>
              <a:gd name="T9" fmla="*/ 10454 h 634"/>
              <a:gd name="T10" fmla="*/ 106174 w 472"/>
              <a:gd name="T11" fmla="*/ 132661 h 634"/>
              <a:gd name="T12" fmla="*/ 42253 w 472"/>
              <a:gd name="T13" fmla="*/ 137707 h 634"/>
              <a:gd name="T14" fmla="*/ 10473 w 472"/>
              <a:gd name="T15" fmla="*/ 206922 h 634"/>
              <a:gd name="T16" fmla="*/ 84867 w 472"/>
              <a:gd name="T17" fmla="*/ 212329 h 634"/>
              <a:gd name="T18" fmla="*/ 122065 w 472"/>
              <a:gd name="T19" fmla="*/ 158976 h 634"/>
              <a:gd name="T20" fmla="*/ 122065 w 472"/>
              <a:gd name="T21" fmla="*/ 26316 h 634"/>
              <a:gd name="T22" fmla="*/ 153845 w 472"/>
              <a:gd name="T23" fmla="*/ 58399 h 634"/>
              <a:gd name="T24" fmla="*/ 164679 w 472"/>
              <a:gd name="T25" fmla="*/ 58399 h 634"/>
              <a:gd name="T26" fmla="*/ 164679 w 472"/>
              <a:gd name="T27" fmla="*/ 47585 h 634"/>
              <a:gd name="T28" fmla="*/ 79450 w 472"/>
              <a:gd name="T29" fmla="*/ 201514 h 634"/>
              <a:gd name="T30" fmla="*/ 79450 w 472"/>
              <a:gd name="T31" fmla="*/ 201514 h 634"/>
              <a:gd name="T32" fmla="*/ 26363 w 472"/>
              <a:gd name="T33" fmla="*/ 201514 h 634"/>
              <a:gd name="T34" fmla="*/ 47670 w 472"/>
              <a:gd name="T35" fmla="*/ 148522 h 634"/>
              <a:gd name="T36" fmla="*/ 100757 w 472"/>
              <a:gd name="T37" fmla="*/ 153929 h 634"/>
              <a:gd name="T38" fmla="*/ 79450 w 472"/>
              <a:gd name="T39" fmla="*/ 201514 h 63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2" h="634">
                <a:moveTo>
                  <a:pt x="456" y="132"/>
                </a:moveTo>
                <a:lnTo>
                  <a:pt x="456" y="132"/>
                </a:lnTo>
                <a:cubicBezTo>
                  <a:pt x="324" y="14"/>
                  <a:pt x="324" y="14"/>
                  <a:pt x="324" y="14"/>
                </a:cubicBezTo>
                <a:cubicBezTo>
                  <a:pt x="324" y="0"/>
                  <a:pt x="309" y="0"/>
                  <a:pt x="294" y="14"/>
                </a:cubicBezTo>
                <a:lnTo>
                  <a:pt x="294" y="29"/>
                </a:lnTo>
                <a:cubicBezTo>
                  <a:pt x="294" y="368"/>
                  <a:pt x="294" y="368"/>
                  <a:pt x="294" y="368"/>
                </a:cubicBezTo>
                <a:cubicBezTo>
                  <a:pt x="250" y="338"/>
                  <a:pt x="176" y="338"/>
                  <a:pt x="117" y="382"/>
                </a:cubicBezTo>
                <a:cubicBezTo>
                  <a:pt x="29" y="427"/>
                  <a:pt x="0" y="515"/>
                  <a:pt x="29" y="574"/>
                </a:cubicBezTo>
                <a:cubicBezTo>
                  <a:pt x="73" y="633"/>
                  <a:pt x="162" y="633"/>
                  <a:pt x="235" y="589"/>
                </a:cubicBezTo>
                <a:cubicBezTo>
                  <a:pt x="294" y="559"/>
                  <a:pt x="338" y="500"/>
                  <a:pt x="338" y="441"/>
                </a:cubicBezTo>
                <a:cubicBezTo>
                  <a:pt x="338" y="73"/>
                  <a:pt x="338" y="73"/>
                  <a:pt x="338" y="73"/>
                </a:cubicBezTo>
                <a:cubicBezTo>
                  <a:pt x="426" y="162"/>
                  <a:pt x="426" y="162"/>
                  <a:pt x="426" y="162"/>
                </a:cubicBezTo>
                <a:cubicBezTo>
                  <a:pt x="441" y="176"/>
                  <a:pt x="456" y="176"/>
                  <a:pt x="456" y="162"/>
                </a:cubicBezTo>
                <a:cubicBezTo>
                  <a:pt x="471" y="162"/>
                  <a:pt x="471" y="147"/>
                  <a:pt x="456" y="132"/>
                </a:cubicBezTo>
                <a:close/>
                <a:moveTo>
                  <a:pt x="220" y="559"/>
                </a:moveTo>
                <a:lnTo>
                  <a:pt x="220" y="559"/>
                </a:lnTo>
                <a:cubicBezTo>
                  <a:pt x="176" y="603"/>
                  <a:pt x="103" y="589"/>
                  <a:pt x="73" y="559"/>
                </a:cubicBezTo>
                <a:cubicBezTo>
                  <a:pt x="44" y="515"/>
                  <a:pt x="73" y="441"/>
                  <a:pt x="132" y="412"/>
                </a:cubicBezTo>
                <a:cubicBezTo>
                  <a:pt x="176" y="368"/>
                  <a:pt x="250" y="382"/>
                  <a:pt x="279" y="427"/>
                </a:cubicBezTo>
                <a:cubicBezTo>
                  <a:pt x="309" y="456"/>
                  <a:pt x="279" y="530"/>
                  <a:pt x="220" y="5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Freeform 115"/>
          <p:cNvSpPr>
            <a:spLocks noChangeArrowheads="1"/>
          </p:cNvSpPr>
          <p:nvPr/>
        </p:nvSpPr>
        <p:spPr bwMode="auto">
          <a:xfrm>
            <a:off x="4014171" y="3520887"/>
            <a:ext cx="338931" cy="271531"/>
          </a:xfrm>
          <a:custGeom>
            <a:avLst/>
            <a:gdLst>
              <a:gd name="T0" fmla="*/ 116102 w 649"/>
              <a:gd name="T1" fmla="*/ 169701 h 517"/>
              <a:gd name="T2" fmla="*/ 116102 w 649"/>
              <a:gd name="T3" fmla="*/ 169701 h 517"/>
              <a:gd name="T4" fmla="*/ 42284 w 649"/>
              <a:gd name="T5" fmla="*/ 111333 h 517"/>
              <a:gd name="T6" fmla="*/ 63426 w 649"/>
              <a:gd name="T7" fmla="*/ 111333 h 517"/>
              <a:gd name="T8" fmla="*/ 63426 w 649"/>
              <a:gd name="T9" fmla="*/ 106288 h 517"/>
              <a:gd name="T10" fmla="*/ 36909 w 649"/>
              <a:gd name="T11" fmla="*/ 79626 h 517"/>
              <a:gd name="T12" fmla="*/ 31534 w 649"/>
              <a:gd name="T13" fmla="*/ 79626 h 517"/>
              <a:gd name="T14" fmla="*/ 5375 w 649"/>
              <a:gd name="T15" fmla="*/ 106288 h 517"/>
              <a:gd name="T16" fmla="*/ 5375 w 649"/>
              <a:gd name="T17" fmla="*/ 111333 h 517"/>
              <a:gd name="T18" fmla="*/ 26517 w 649"/>
              <a:gd name="T19" fmla="*/ 111333 h 517"/>
              <a:gd name="T20" fmla="*/ 116102 w 649"/>
              <a:gd name="T21" fmla="*/ 185915 h 517"/>
              <a:gd name="T22" fmla="*/ 195295 w 649"/>
              <a:gd name="T23" fmla="*/ 137995 h 517"/>
              <a:gd name="T24" fmla="*/ 179528 w 649"/>
              <a:gd name="T25" fmla="*/ 132590 h 517"/>
              <a:gd name="T26" fmla="*/ 116102 w 649"/>
              <a:gd name="T27" fmla="*/ 169701 h 517"/>
              <a:gd name="T28" fmla="*/ 226829 w 649"/>
              <a:gd name="T29" fmla="*/ 79626 h 517"/>
              <a:gd name="T30" fmla="*/ 226829 w 649"/>
              <a:gd name="T31" fmla="*/ 79626 h 517"/>
              <a:gd name="T32" fmla="*/ 205687 w 649"/>
              <a:gd name="T33" fmla="*/ 79626 h 517"/>
              <a:gd name="T34" fmla="*/ 116102 w 649"/>
              <a:gd name="T35" fmla="*/ 0 h 517"/>
              <a:gd name="T36" fmla="*/ 36909 w 649"/>
              <a:gd name="T37" fmla="*/ 47920 h 517"/>
              <a:gd name="T38" fmla="*/ 47659 w 649"/>
              <a:gd name="T39" fmla="*/ 53324 h 517"/>
              <a:gd name="T40" fmla="*/ 116102 w 649"/>
              <a:gd name="T41" fmla="*/ 16213 h 517"/>
              <a:gd name="T42" fmla="*/ 189920 w 649"/>
              <a:gd name="T43" fmla="*/ 79626 h 517"/>
              <a:gd name="T44" fmla="*/ 168778 w 649"/>
              <a:gd name="T45" fmla="*/ 79626 h 517"/>
              <a:gd name="T46" fmla="*/ 168778 w 649"/>
              <a:gd name="T47" fmla="*/ 85031 h 517"/>
              <a:gd name="T48" fmla="*/ 195295 w 649"/>
              <a:gd name="T49" fmla="*/ 111333 h 517"/>
              <a:gd name="T50" fmla="*/ 200670 w 649"/>
              <a:gd name="T51" fmla="*/ 111333 h 517"/>
              <a:gd name="T52" fmla="*/ 226829 w 649"/>
              <a:gd name="T53" fmla="*/ 85031 h 517"/>
              <a:gd name="T54" fmla="*/ 226829 w 649"/>
              <a:gd name="T55" fmla="*/ 79626 h 51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49" h="517">
                <a:moveTo>
                  <a:pt x="324" y="471"/>
                </a:moveTo>
                <a:lnTo>
                  <a:pt x="324" y="471"/>
                </a:lnTo>
                <a:cubicBezTo>
                  <a:pt x="221" y="471"/>
                  <a:pt x="147" y="398"/>
                  <a:pt x="118" y="309"/>
                </a:cubicBezTo>
                <a:cubicBezTo>
                  <a:pt x="177" y="309"/>
                  <a:pt x="177" y="309"/>
                  <a:pt x="177" y="309"/>
                </a:cubicBezTo>
                <a:cubicBezTo>
                  <a:pt x="192" y="309"/>
                  <a:pt x="192" y="295"/>
                  <a:pt x="177" y="295"/>
                </a:cubicBezTo>
                <a:cubicBezTo>
                  <a:pt x="103" y="221"/>
                  <a:pt x="103" y="221"/>
                  <a:pt x="103" y="221"/>
                </a:cubicBezTo>
                <a:lnTo>
                  <a:pt x="88" y="221"/>
                </a:lnTo>
                <a:cubicBezTo>
                  <a:pt x="15" y="295"/>
                  <a:pt x="15" y="295"/>
                  <a:pt x="15" y="295"/>
                </a:cubicBezTo>
                <a:cubicBezTo>
                  <a:pt x="0" y="309"/>
                  <a:pt x="15" y="309"/>
                  <a:pt x="15" y="309"/>
                </a:cubicBezTo>
                <a:cubicBezTo>
                  <a:pt x="74" y="309"/>
                  <a:pt x="74" y="309"/>
                  <a:pt x="74" y="309"/>
                </a:cubicBezTo>
                <a:cubicBezTo>
                  <a:pt x="103" y="427"/>
                  <a:pt x="206" y="516"/>
                  <a:pt x="324" y="516"/>
                </a:cubicBezTo>
                <a:cubicBezTo>
                  <a:pt x="413" y="516"/>
                  <a:pt x="501" y="457"/>
                  <a:pt x="545" y="383"/>
                </a:cubicBezTo>
                <a:cubicBezTo>
                  <a:pt x="501" y="368"/>
                  <a:pt x="501" y="368"/>
                  <a:pt x="501" y="368"/>
                </a:cubicBezTo>
                <a:cubicBezTo>
                  <a:pt x="471" y="427"/>
                  <a:pt x="398" y="471"/>
                  <a:pt x="324" y="471"/>
                </a:cubicBezTo>
                <a:close/>
                <a:moveTo>
                  <a:pt x="633" y="221"/>
                </a:moveTo>
                <a:lnTo>
                  <a:pt x="633" y="221"/>
                </a:lnTo>
                <a:cubicBezTo>
                  <a:pt x="574" y="221"/>
                  <a:pt x="574" y="221"/>
                  <a:pt x="574" y="221"/>
                </a:cubicBezTo>
                <a:cubicBezTo>
                  <a:pt x="560" y="89"/>
                  <a:pt x="456" y="0"/>
                  <a:pt x="324" y="0"/>
                </a:cubicBezTo>
                <a:cubicBezTo>
                  <a:pt x="221" y="0"/>
                  <a:pt x="133" y="59"/>
                  <a:pt x="103" y="133"/>
                </a:cubicBezTo>
                <a:cubicBezTo>
                  <a:pt x="133" y="148"/>
                  <a:pt x="133" y="148"/>
                  <a:pt x="133" y="148"/>
                </a:cubicBezTo>
                <a:cubicBezTo>
                  <a:pt x="177" y="89"/>
                  <a:pt x="236" y="45"/>
                  <a:pt x="324" y="45"/>
                </a:cubicBezTo>
                <a:cubicBezTo>
                  <a:pt x="427" y="45"/>
                  <a:pt x="515" y="118"/>
                  <a:pt x="530" y="221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456" y="221"/>
                  <a:pt x="456" y="221"/>
                  <a:pt x="471" y="236"/>
                </a:cubicBezTo>
                <a:cubicBezTo>
                  <a:pt x="545" y="309"/>
                  <a:pt x="545" y="309"/>
                  <a:pt x="545" y="309"/>
                </a:cubicBezTo>
                <a:lnTo>
                  <a:pt x="560" y="309"/>
                </a:lnTo>
                <a:cubicBezTo>
                  <a:pt x="633" y="236"/>
                  <a:pt x="633" y="236"/>
                  <a:pt x="633" y="236"/>
                </a:cubicBezTo>
                <a:cubicBezTo>
                  <a:pt x="648" y="236"/>
                  <a:pt x="633" y="221"/>
                  <a:pt x="633" y="2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Freeform 116"/>
          <p:cNvSpPr>
            <a:spLocks noChangeArrowheads="1"/>
          </p:cNvSpPr>
          <p:nvPr/>
        </p:nvSpPr>
        <p:spPr bwMode="auto">
          <a:xfrm>
            <a:off x="3501923" y="3528590"/>
            <a:ext cx="277308" cy="240719"/>
          </a:xfrm>
          <a:custGeom>
            <a:avLst/>
            <a:gdLst>
              <a:gd name="T0" fmla="*/ 5017 w 531"/>
              <a:gd name="T1" fmla="*/ 37219 h 457"/>
              <a:gd name="T2" fmla="*/ 5017 w 531"/>
              <a:gd name="T3" fmla="*/ 37219 h 457"/>
              <a:gd name="T4" fmla="*/ 36909 w 531"/>
              <a:gd name="T5" fmla="*/ 37219 h 457"/>
              <a:gd name="T6" fmla="*/ 58051 w 531"/>
              <a:gd name="T7" fmla="*/ 69380 h 457"/>
              <a:gd name="T8" fmla="*/ 68443 w 531"/>
              <a:gd name="T9" fmla="*/ 58539 h 457"/>
              <a:gd name="T10" fmla="*/ 41926 w 531"/>
              <a:gd name="T11" fmla="*/ 21320 h 457"/>
              <a:gd name="T12" fmla="*/ 5017 w 531"/>
              <a:gd name="T13" fmla="*/ 21320 h 457"/>
              <a:gd name="T14" fmla="*/ 0 w 531"/>
              <a:gd name="T15" fmla="*/ 31799 h 457"/>
              <a:gd name="T16" fmla="*/ 5017 w 531"/>
              <a:gd name="T17" fmla="*/ 37219 h 457"/>
              <a:gd name="T18" fmla="*/ 147636 w 531"/>
              <a:gd name="T19" fmla="*/ 37219 h 457"/>
              <a:gd name="T20" fmla="*/ 147636 w 531"/>
              <a:gd name="T21" fmla="*/ 37219 h 457"/>
              <a:gd name="T22" fmla="*/ 147636 w 531"/>
              <a:gd name="T23" fmla="*/ 58539 h 457"/>
              <a:gd name="T24" fmla="*/ 158027 w 531"/>
              <a:gd name="T25" fmla="*/ 58539 h 457"/>
              <a:gd name="T26" fmla="*/ 189920 w 531"/>
              <a:gd name="T27" fmla="*/ 31799 h 457"/>
              <a:gd name="T28" fmla="*/ 189920 w 531"/>
              <a:gd name="T29" fmla="*/ 26740 h 457"/>
              <a:gd name="T30" fmla="*/ 158027 w 531"/>
              <a:gd name="T31" fmla="*/ 5420 h 457"/>
              <a:gd name="T32" fmla="*/ 147636 w 531"/>
              <a:gd name="T33" fmla="*/ 5420 h 457"/>
              <a:gd name="T34" fmla="*/ 147636 w 531"/>
              <a:gd name="T35" fmla="*/ 21320 h 457"/>
              <a:gd name="T36" fmla="*/ 110727 w 531"/>
              <a:gd name="T37" fmla="*/ 21320 h 457"/>
              <a:gd name="T38" fmla="*/ 36909 w 531"/>
              <a:gd name="T39" fmla="*/ 127557 h 457"/>
              <a:gd name="T40" fmla="*/ 5017 w 531"/>
              <a:gd name="T41" fmla="*/ 127557 h 457"/>
              <a:gd name="T42" fmla="*/ 0 w 531"/>
              <a:gd name="T43" fmla="*/ 138398 h 457"/>
              <a:gd name="T44" fmla="*/ 5017 w 531"/>
              <a:gd name="T45" fmla="*/ 143457 h 457"/>
              <a:gd name="T46" fmla="*/ 41926 w 531"/>
              <a:gd name="T47" fmla="*/ 143457 h 457"/>
              <a:gd name="T48" fmla="*/ 121119 w 531"/>
              <a:gd name="T49" fmla="*/ 37219 h 457"/>
              <a:gd name="T50" fmla="*/ 147636 w 531"/>
              <a:gd name="T51" fmla="*/ 37219 h 457"/>
              <a:gd name="T52" fmla="*/ 158027 w 531"/>
              <a:gd name="T53" fmla="*/ 111658 h 457"/>
              <a:gd name="T54" fmla="*/ 158027 w 531"/>
              <a:gd name="T55" fmla="*/ 111658 h 457"/>
              <a:gd name="T56" fmla="*/ 147636 w 531"/>
              <a:gd name="T57" fmla="*/ 111658 h 457"/>
              <a:gd name="T58" fmla="*/ 147636 w 531"/>
              <a:gd name="T59" fmla="*/ 127557 h 457"/>
              <a:gd name="T60" fmla="*/ 121119 w 531"/>
              <a:gd name="T61" fmla="*/ 127557 h 457"/>
              <a:gd name="T62" fmla="*/ 94960 w 531"/>
              <a:gd name="T63" fmla="*/ 95758 h 457"/>
              <a:gd name="T64" fmla="*/ 84210 w 531"/>
              <a:gd name="T65" fmla="*/ 106238 h 457"/>
              <a:gd name="T66" fmla="*/ 110727 w 531"/>
              <a:gd name="T67" fmla="*/ 143457 h 457"/>
              <a:gd name="T68" fmla="*/ 147636 w 531"/>
              <a:gd name="T69" fmla="*/ 143457 h 457"/>
              <a:gd name="T70" fmla="*/ 147636 w 531"/>
              <a:gd name="T71" fmla="*/ 164777 h 457"/>
              <a:gd name="T72" fmla="*/ 158027 w 531"/>
              <a:gd name="T73" fmla="*/ 164777 h 457"/>
              <a:gd name="T74" fmla="*/ 189920 w 531"/>
              <a:gd name="T75" fmla="*/ 138398 h 457"/>
              <a:gd name="T76" fmla="*/ 189920 w 531"/>
              <a:gd name="T77" fmla="*/ 132978 h 457"/>
              <a:gd name="T78" fmla="*/ 158027 w 531"/>
              <a:gd name="T79" fmla="*/ 111658 h 45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31" h="457">
                <a:moveTo>
                  <a:pt x="14" y="103"/>
                </a:moveTo>
                <a:lnTo>
                  <a:pt x="14" y="103"/>
                </a:lnTo>
                <a:cubicBezTo>
                  <a:pt x="103" y="103"/>
                  <a:pt x="103" y="103"/>
                  <a:pt x="103" y="103"/>
                </a:cubicBezTo>
                <a:cubicBezTo>
                  <a:pt x="162" y="192"/>
                  <a:pt x="162" y="192"/>
                  <a:pt x="162" y="192"/>
                </a:cubicBezTo>
                <a:cubicBezTo>
                  <a:pt x="191" y="162"/>
                  <a:pt x="191" y="162"/>
                  <a:pt x="191" y="162"/>
                </a:cubicBezTo>
                <a:cubicBezTo>
                  <a:pt x="191" y="162"/>
                  <a:pt x="117" y="74"/>
                  <a:pt x="117" y="59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59"/>
                  <a:pt x="0" y="74"/>
                  <a:pt x="0" y="88"/>
                </a:cubicBezTo>
                <a:cubicBezTo>
                  <a:pt x="0" y="103"/>
                  <a:pt x="14" y="103"/>
                  <a:pt x="14" y="103"/>
                </a:cubicBezTo>
                <a:close/>
                <a:moveTo>
                  <a:pt x="412" y="103"/>
                </a:moveTo>
                <a:lnTo>
                  <a:pt x="412" y="103"/>
                </a:lnTo>
                <a:cubicBezTo>
                  <a:pt x="412" y="162"/>
                  <a:pt x="412" y="162"/>
                  <a:pt x="412" y="162"/>
                </a:cubicBezTo>
                <a:lnTo>
                  <a:pt x="441" y="162"/>
                </a:lnTo>
                <a:cubicBezTo>
                  <a:pt x="530" y="88"/>
                  <a:pt x="530" y="88"/>
                  <a:pt x="530" y="88"/>
                </a:cubicBezTo>
                <a:lnTo>
                  <a:pt x="530" y="74"/>
                </a:lnTo>
                <a:cubicBezTo>
                  <a:pt x="441" y="15"/>
                  <a:pt x="441" y="15"/>
                  <a:pt x="441" y="15"/>
                </a:cubicBezTo>
                <a:cubicBezTo>
                  <a:pt x="441" y="0"/>
                  <a:pt x="412" y="0"/>
                  <a:pt x="412" y="15"/>
                </a:cubicBezTo>
                <a:cubicBezTo>
                  <a:pt x="412" y="59"/>
                  <a:pt x="412" y="59"/>
                  <a:pt x="412" y="59"/>
                </a:cubicBezTo>
                <a:cubicBezTo>
                  <a:pt x="309" y="59"/>
                  <a:pt x="309" y="59"/>
                  <a:pt x="309" y="59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14" y="353"/>
                  <a:pt x="14" y="353"/>
                  <a:pt x="14" y="353"/>
                </a:cubicBezTo>
                <a:cubicBezTo>
                  <a:pt x="14" y="353"/>
                  <a:pt x="0" y="368"/>
                  <a:pt x="0" y="383"/>
                </a:cubicBezTo>
                <a:lnTo>
                  <a:pt x="14" y="397"/>
                </a:lnTo>
                <a:cubicBezTo>
                  <a:pt x="117" y="397"/>
                  <a:pt x="117" y="397"/>
                  <a:pt x="117" y="397"/>
                </a:cubicBezTo>
                <a:cubicBezTo>
                  <a:pt x="338" y="103"/>
                  <a:pt x="338" y="103"/>
                  <a:pt x="338" y="103"/>
                </a:cubicBezTo>
                <a:lnTo>
                  <a:pt x="412" y="103"/>
                </a:lnTo>
                <a:close/>
                <a:moveTo>
                  <a:pt x="441" y="309"/>
                </a:moveTo>
                <a:lnTo>
                  <a:pt x="441" y="309"/>
                </a:lnTo>
                <a:cubicBezTo>
                  <a:pt x="441" y="294"/>
                  <a:pt x="412" y="294"/>
                  <a:pt x="412" y="309"/>
                </a:cubicBezTo>
                <a:cubicBezTo>
                  <a:pt x="412" y="353"/>
                  <a:pt x="412" y="353"/>
                  <a:pt x="412" y="353"/>
                </a:cubicBezTo>
                <a:cubicBezTo>
                  <a:pt x="338" y="353"/>
                  <a:pt x="338" y="353"/>
                  <a:pt x="338" y="353"/>
                </a:cubicBezTo>
                <a:cubicBezTo>
                  <a:pt x="265" y="265"/>
                  <a:pt x="265" y="265"/>
                  <a:pt x="265" y="265"/>
                </a:cubicBezTo>
                <a:cubicBezTo>
                  <a:pt x="235" y="294"/>
                  <a:pt x="235" y="294"/>
                  <a:pt x="235" y="294"/>
                </a:cubicBezTo>
                <a:cubicBezTo>
                  <a:pt x="309" y="397"/>
                  <a:pt x="309" y="397"/>
                  <a:pt x="309" y="397"/>
                </a:cubicBezTo>
                <a:cubicBezTo>
                  <a:pt x="412" y="397"/>
                  <a:pt x="412" y="397"/>
                  <a:pt x="412" y="397"/>
                </a:cubicBezTo>
                <a:cubicBezTo>
                  <a:pt x="412" y="456"/>
                  <a:pt x="412" y="456"/>
                  <a:pt x="412" y="456"/>
                </a:cubicBezTo>
                <a:lnTo>
                  <a:pt x="441" y="456"/>
                </a:lnTo>
                <a:cubicBezTo>
                  <a:pt x="530" y="383"/>
                  <a:pt x="530" y="383"/>
                  <a:pt x="530" y="383"/>
                </a:cubicBezTo>
                <a:lnTo>
                  <a:pt x="530" y="368"/>
                </a:lnTo>
                <a:lnTo>
                  <a:pt x="441" y="3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Freeform 117"/>
          <p:cNvSpPr>
            <a:spLocks noChangeArrowheads="1"/>
          </p:cNvSpPr>
          <p:nvPr/>
        </p:nvSpPr>
        <p:spPr bwMode="auto">
          <a:xfrm>
            <a:off x="2985822" y="3528590"/>
            <a:ext cx="240718" cy="248422"/>
          </a:xfrm>
          <a:custGeom>
            <a:avLst/>
            <a:gdLst>
              <a:gd name="T0" fmla="*/ 164810 w 458"/>
              <a:gd name="T1" fmla="*/ 79795 h 472"/>
              <a:gd name="T2" fmla="*/ 164810 w 458"/>
              <a:gd name="T3" fmla="*/ 79795 h 472"/>
              <a:gd name="T4" fmla="*/ 85110 w 458"/>
              <a:gd name="T5" fmla="*/ 5416 h 472"/>
              <a:gd name="T6" fmla="*/ 74291 w 458"/>
              <a:gd name="T7" fmla="*/ 5416 h 472"/>
              <a:gd name="T8" fmla="*/ 74291 w 458"/>
              <a:gd name="T9" fmla="*/ 15887 h 472"/>
              <a:gd name="T10" fmla="*/ 148582 w 458"/>
              <a:gd name="T11" fmla="*/ 84850 h 472"/>
              <a:gd name="T12" fmla="*/ 74291 w 458"/>
              <a:gd name="T13" fmla="*/ 159590 h 472"/>
              <a:gd name="T14" fmla="*/ 74291 w 458"/>
              <a:gd name="T15" fmla="*/ 170061 h 472"/>
              <a:gd name="T16" fmla="*/ 85110 w 458"/>
              <a:gd name="T17" fmla="*/ 170061 h 472"/>
              <a:gd name="T18" fmla="*/ 164810 w 458"/>
              <a:gd name="T19" fmla="*/ 90266 h 472"/>
              <a:gd name="T20" fmla="*/ 164810 w 458"/>
              <a:gd name="T21" fmla="*/ 84850 h 472"/>
              <a:gd name="T22" fmla="*/ 164810 w 458"/>
              <a:gd name="T23" fmla="*/ 79795 h 472"/>
              <a:gd name="T24" fmla="*/ 79700 w 458"/>
              <a:gd name="T25" fmla="*/ 84850 h 472"/>
              <a:gd name="T26" fmla="*/ 79700 w 458"/>
              <a:gd name="T27" fmla="*/ 84850 h 472"/>
              <a:gd name="T28" fmla="*/ 79700 w 458"/>
              <a:gd name="T29" fmla="*/ 79795 h 472"/>
              <a:gd name="T30" fmla="*/ 15868 w 458"/>
              <a:gd name="T31" fmla="*/ 15887 h 472"/>
              <a:gd name="T32" fmla="*/ 5410 w 458"/>
              <a:gd name="T33" fmla="*/ 15887 h 472"/>
              <a:gd name="T34" fmla="*/ 5410 w 458"/>
              <a:gd name="T35" fmla="*/ 26719 h 472"/>
              <a:gd name="T36" fmla="*/ 63832 w 458"/>
              <a:gd name="T37" fmla="*/ 84850 h 472"/>
              <a:gd name="T38" fmla="*/ 5410 w 458"/>
              <a:gd name="T39" fmla="*/ 143342 h 472"/>
              <a:gd name="T40" fmla="*/ 5410 w 458"/>
              <a:gd name="T41" fmla="*/ 154174 h 472"/>
              <a:gd name="T42" fmla="*/ 15868 w 458"/>
              <a:gd name="T43" fmla="*/ 154174 h 472"/>
              <a:gd name="T44" fmla="*/ 79700 w 458"/>
              <a:gd name="T45" fmla="*/ 90266 h 472"/>
              <a:gd name="T46" fmla="*/ 79700 w 458"/>
              <a:gd name="T47" fmla="*/ 84850 h 4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8" h="472">
                <a:moveTo>
                  <a:pt x="457" y="221"/>
                </a:moveTo>
                <a:lnTo>
                  <a:pt x="457" y="221"/>
                </a:lnTo>
                <a:cubicBezTo>
                  <a:pt x="236" y="15"/>
                  <a:pt x="236" y="15"/>
                  <a:pt x="236" y="15"/>
                </a:cubicBezTo>
                <a:cubicBezTo>
                  <a:pt x="236" y="0"/>
                  <a:pt x="221" y="0"/>
                  <a:pt x="206" y="15"/>
                </a:cubicBezTo>
                <a:cubicBezTo>
                  <a:pt x="206" y="15"/>
                  <a:pt x="206" y="30"/>
                  <a:pt x="206" y="44"/>
                </a:cubicBezTo>
                <a:cubicBezTo>
                  <a:pt x="412" y="235"/>
                  <a:pt x="412" y="235"/>
                  <a:pt x="412" y="235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206" y="456"/>
                  <a:pt x="206" y="456"/>
                  <a:pt x="206" y="471"/>
                </a:cubicBezTo>
                <a:cubicBezTo>
                  <a:pt x="221" y="471"/>
                  <a:pt x="236" y="471"/>
                  <a:pt x="236" y="471"/>
                </a:cubicBezTo>
                <a:cubicBezTo>
                  <a:pt x="457" y="250"/>
                  <a:pt x="457" y="250"/>
                  <a:pt x="457" y="250"/>
                </a:cubicBezTo>
                <a:cubicBezTo>
                  <a:pt x="457" y="250"/>
                  <a:pt x="457" y="250"/>
                  <a:pt x="457" y="235"/>
                </a:cubicBezTo>
                <a:cubicBezTo>
                  <a:pt x="457" y="235"/>
                  <a:pt x="457" y="235"/>
                  <a:pt x="457" y="221"/>
                </a:cubicBezTo>
                <a:close/>
                <a:moveTo>
                  <a:pt x="221" y="235"/>
                </a:moveTo>
                <a:lnTo>
                  <a:pt x="221" y="235"/>
                </a:lnTo>
                <a:cubicBezTo>
                  <a:pt x="221" y="235"/>
                  <a:pt x="221" y="235"/>
                  <a:pt x="221" y="221"/>
                </a:cubicBezTo>
                <a:cubicBezTo>
                  <a:pt x="44" y="44"/>
                  <a:pt x="44" y="44"/>
                  <a:pt x="44" y="44"/>
                </a:cubicBezTo>
                <a:cubicBezTo>
                  <a:pt x="30" y="44"/>
                  <a:pt x="15" y="44"/>
                  <a:pt x="15" y="44"/>
                </a:cubicBezTo>
                <a:cubicBezTo>
                  <a:pt x="0" y="59"/>
                  <a:pt x="0" y="74"/>
                  <a:pt x="15" y="74"/>
                </a:cubicBezTo>
                <a:cubicBezTo>
                  <a:pt x="177" y="235"/>
                  <a:pt x="177" y="235"/>
                  <a:pt x="177" y="235"/>
                </a:cubicBezTo>
                <a:cubicBezTo>
                  <a:pt x="15" y="397"/>
                  <a:pt x="15" y="397"/>
                  <a:pt x="15" y="397"/>
                </a:cubicBezTo>
                <a:cubicBezTo>
                  <a:pt x="0" y="412"/>
                  <a:pt x="0" y="427"/>
                  <a:pt x="15" y="427"/>
                </a:cubicBezTo>
                <a:cubicBezTo>
                  <a:pt x="15" y="442"/>
                  <a:pt x="30" y="442"/>
                  <a:pt x="44" y="427"/>
                </a:cubicBezTo>
                <a:cubicBezTo>
                  <a:pt x="221" y="250"/>
                  <a:pt x="221" y="250"/>
                  <a:pt x="221" y="250"/>
                </a:cubicBezTo>
                <a:cubicBezTo>
                  <a:pt x="221" y="250"/>
                  <a:pt x="221" y="250"/>
                  <a:pt x="221" y="2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Freeform 118"/>
          <p:cNvSpPr>
            <a:spLocks noChangeArrowheads="1"/>
          </p:cNvSpPr>
          <p:nvPr/>
        </p:nvSpPr>
        <p:spPr bwMode="auto">
          <a:xfrm>
            <a:off x="2462019" y="3528590"/>
            <a:ext cx="240718" cy="248422"/>
          </a:xfrm>
          <a:custGeom>
            <a:avLst/>
            <a:gdLst>
              <a:gd name="T0" fmla="*/ 15868 w 458"/>
              <a:gd name="T1" fmla="*/ 84850 h 472"/>
              <a:gd name="T2" fmla="*/ 15868 w 458"/>
              <a:gd name="T3" fmla="*/ 84850 h 472"/>
              <a:gd name="T4" fmla="*/ 90519 w 458"/>
              <a:gd name="T5" fmla="*/ 15887 h 472"/>
              <a:gd name="T6" fmla="*/ 90519 w 458"/>
              <a:gd name="T7" fmla="*/ 5416 h 472"/>
              <a:gd name="T8" fmla="*/ 79700 w 458"/>
              <a:gd name="T9" fmla="*/ 5416 h 472"/>
              <a:gd name="T10" fmla="*/ 5410 w 458"/>
              <a:gd name="T11" fmla="*/ 79795 h 472"/>
              <a:gd name="T12" fmla="*/ 0 w 458"/>
              <a:gd name="T13" fmla="*/ 84850 h 472"/>
              <a:gd name="T14" fmla="*/ 5410 w 458"/>
              <a:gd name="T15" fmla="*/ 90266 h 472"/>
              <a:gd name="T16" fmla="*/ 79700 w 458"/>
              <a:gd name="T17" fmla="*/ 170061 h 472"/>
              <a:gd name="T18" fmla="*/ 90519 w 458"/>
              <a:gd name="T19" fmla="*/ 170061 h 472"/>
              <a:gd name="T20" fmla="*/ 90519 w 458"/>
              <a:gd name="T21" fmla="*/ 159590 h 472"/>
              <a:gd name="T22" fmla="*/ 15868 w 458"/>
              <a:gd name="T23" fmla="*/ 84850 h 472"/>
              <a:gd name="T24" fmla="*/ 106027 w 458"/>
              <a:gd name="T25" fmla="*/ 84850 h 472"/>
              <a:gd name="T26" fmla="*/ 106027 w 458"/>
              <a:gd name="T27" fmla="*/ 84850 h 472"/>
              <a:gd name="T28" fmla="*/ 164810 w 458"/>
              <a:gd name="T29" fmla="*/ 26719 h 472"/>
              <a:gd name="T30" fmla="*/ 164810 w 458"/>
              <a:gd name="T31" fmla="*/ 15887 h 472"/>
              <a:gd name="T32" fmla="*/ 153991 w 458"/>
              <a:gd name="T33" fmla="*/ 15887 h 472"/>
              <a:gd name="T34" fmla="*/ 90519 w 458"/>
              <a:gd name="T35" fmla="*/ 79795 h 472"/>
              <a:gd name="T36" fmla="*/ 85110 w 458"/>
              <a:gd name="T37" fmla="*/ 84850 h 472"/>
              <a:gd name="T38" fmla="*/ 90519 w 458"/>
              <a:gd name="T39" fmla="*/ 90266 h 472"/>
              <a:gd name="T40" fmla="*/ 153991 w 458"/>
              <a:gd name="T41" fmla="*/ 154174 h 472"/>
              <a:gd name="T42" fmla="*/ 164810 w 458"/>
              <a:gd name="T43" fmla="*/ 154174 h 472"/>
              <a:gd name="T44" fmla="*/ 164810 w 458"/>
              <a:gd name="T45" fmla="*/ 143342 h 472"/>
              <a:gd name="T46" fmla="*/ 106027 w 458"/>
              <a:gd name="T47" fmla="*/ 84850 h 47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58" h="472">
                <a:moveTo>
                  <a:pt x="44" y="235"/>
                </a:moveTo>
                <a:lnTo>
                  <a:pt x="44" y="235"/>
                </a:lnTo>
                <a:cubicBezTo>
                  <a:pt x="251" y="44"/>
                  <a:pt x="251" y="44"/>
                  <a:pt x="251" y="44"/>
                </a:cubicBezTo>
                <a:cubicBezTo>
                  <a:pt x="265" y="30"/>
                  <a:pt x="265" y="15"/>
                  <a:pt x="251" y="15"/>
                </a:cubicBezTo>
                <a:cubicBezTo>
                  <a:pt x="251" y="0"/>
                  <a:pt x="236" y="0"/>
                  <a:pt x="221" y="15"/>
                </a:cubicBezTo>
                <a:cubicBezTo>
                  <a:pt x="15" y="221"/>
                  <a:pt x="15" y="221"/>
                  <a:pt x="15" y="221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50"/>
                  <a:pt x="0" y="250"/>
                  <a:pt x="15" y="250"/>
                </a:cubicBezTo>
                <a:cubicBezTo>
                  <a:pt x="221" y="471"/>
                  <a:pt x="221" y="471"/>
                  <a:pt x="221" y="471"/>
                </a:cubicBezTo>
                <a:cubicBezTo>
                  <a:pt x="236" y="471"/>
                  <a:pt x="251" y="471"/>
                  <a:pt x="251" y="471"/>
                </a:cubicBezTo>
                <a:cubicBezTo>
                  <a:pt x="265" y="456"/>
                  <a:pt x="265" y="456"/>
                  <a:pt x="251" y="442"/>
                </a:cubicBezTo>
                <a:lnTo>
                  <a:pt x="44" y="235"/>
                </a:lnTo>
                <a:close/>
                <a:moveTo>
                  <a:pt x="294" y="235"/>
                </a:moveTo>
                <a:lnTo>
                  <a:pt x="294" y="235"/>
                </a:lnTo>
                <a:cubicBezTo>
                  <a:pt x="457" y="74"/>
                  <a:pt x="457" y="74"/>
                  <a:pt x="457" y="74"/>
                </a:cubicBezTo>
                <a:cubicBezTo>
                  <a:pt x="457" y="74"/>
                  <a:pt x="457" y="59"/>
                  <a:pt x="457" y="44"/>
                </a:cubicBezTo>
                <a:cubicBezTo>
                  <a:pt x="442" y="44"/>
                  <a:pt x="427" y="44"/>
                  <a:pt x="427" y="44"/>
                </a:cubicBezTo>
                <a:cubicBezTo>
                  <a:pt x="251" y="221"/>
                  <a:pt x="251" y="221"/>
                  <a:pt x="251" y="221"/>
                </a:cubicBezTo>
                <a:cubicBezTo>
                  <a:pt x="251" y="235"/>
                  <a:pt x="236" y="235"/>
                  <a:pt x="236" y="235"/>
                </a:cubicBezTo>
                <a:cubicBezTo>
                  <a:pt x="236" y="250"/>
                  <a:pt x="251" y="250"/>
                  <a:pt x="251" y="250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442"/>
                  <a:pt x="442" y="442"/>
                  <a:pt x="457" y="427"/>
                </a:cubicBezTo>
                <a:cubicBezTo>
                  <a:pt x="457" y="427"/>
                  <a:pt x="457" y="412"/>
                  <a:pt x="457" y="397"/>
                </a:cubicBezTo>
                <a:lnTo>
                  <a:pt x="294" y="23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Freeform 119"/>
          <p:cNvSpPr>
            <a:spLocks noChangeArrowheads="1"/>
          </p:cNvSpPr>
          <p:nvPr/>
        </p:nvSpPr>
        <p:spPr bwMode="auto">
          <a:xfrm>
            <a:off x="1895850" y="3561328"/>
            <a:ext cx="286936" cy="184873"/>
          </a:xfrm>
          <a:custGeom>
            <a:avLst/>
            <a:gdLst>
              <a:gd name="T0" fmla="*/ 47959 w 546"/>
              <a:gd name="T1" fmla="*/ 15764 h 354"/>
              <a:gd name="T2" fmla="*/ 47959 w 546"/>
              <a:gd name="T3" fmla="*/ 15764 h 354"/>
              <a:gd name="T4" fmla="*/ 191115 w 546"/>
              <a:gd name="T5" fmla="*/ 15764 h 354"/>
              <a:gd name="T6" fmla="*/ 196523 w 546"/>
              <a:gd name="T7" fmla="*/ 10390 h 354"/>
              <a:gd name="T8" fmla="*/ 191115 w 546"/>
              <a:gd name="T9" fmla="*/ 0 h 354"/>
              <a:gd name="T10" fmla="*/ 47959 w 546"/>
              <a:gd name="T11" fmla="*/ 0 h 354"/>
              <a:gd name="T12" fmla="*/ 42550 w 546"/>
              <a:gd name="T13" fmla="*/ 10390 h 354"/>
              <a:gd name="T14" fmla="*/ 47959 w 546"/>
              <a:gd name="T15" fmla="*/ 15764 h 354"/>
              <a:gd name="T16" fmla="*/ 5409 w 546"/>
              <a:gd name="T17" fmla="*/ 116078 h 354"/>
              <a:gd name="T18" fmla="*/ 5409 w 546"/>
              <a:gd name="T19" fmla="*/ 116078 h 354"/>
              <a:gd name="T20" fmla="*/ 0 w 546"/>
              <a:gd name="T21" fmla="*/ 121094 h 354"/>
              <a:gd name="T22" fmla="*/ 5409 w 546"/>
              <a:gd name="T23" fmla="*/ 126468 h 354"/>
              <a:gd name="T24" fmla="*/ 16227 w 546"/>
              <a:gd name="T25" fmla="*/ 121094 h 354"/>
              <a:gd name="T26" fmla="*/ 5409 w 546"/>
              <a:gd name="T27" fmla="*/ 116078 h 354"/>
              <a:gd name="T28" fmla="*/ 5409 w 546"/>
              <a:gd name="T29" fmla="*/ 58039 h 354"/>
              <a:gd name="T30" fmla="*/ 5409 w 546"/>
              <a:gd name="T31" fmla="*/ 58039 h 354"/>
              <a:gd name="T32" fmla="*/ 0 w 546"/>
              <a:gd name="T33" fmla="*/ 63055 h 354"/>
              <a:gd name="T34" fmla="*/ 5409 w 546"/>
              <a:gd name="T35" fmla="*/ 73803 h 354"/>
              <a:gd name="T36" fmla="*/ 16227 w 546"/>
              <a:gd name="T37" fmla="*/ 63055 h 354"/>
              <a:gd name="T38" fmla="*/ 5409 w 546"/>
              <a:gd name="T39" fmla="*/ 58039 h 354"/>
              <a:gd name="T40" fmla="*/ 191115 w 546"/>
              <a:gd name="T41" fmla="*/ 116078 h 354"/>
              <a:gd name="T42" fmla="*/ 191115 w 546"/>
              <a:gd name="T43" fmla="*/ 116078 h 354"/>
              <a:gd name="T44" fmla="*/ 47959 w 546"/>
              <a:gd name="T45" fmla="*/ 116078 h 354"/>
              <a:gd name="T46" fmla="*/ 42550 w 546"/>
              <a:gd name="T47" fmla="*/ 121094 h 354"/>
              <a:gd name="T48" fmla="*/ 47959 w 546"/>
              <a:gd name="T49" fmla="*/ 126468 h 354"/>
              <a:gd name="T50" fmla="*/ 191115 w 546"/>
              <a:gd name="T51" fmla="*/ 126468 h 354"/>
              <a:gd name="T52" fmla="*/ 196523 w 546"/>
              <a:gd name="T53" fmla="*/ 121094 h 354"/>
              <a:gd name="T54" fmla="*/ 191115 w 546"/>
              <a:gd name="T55" fmla="*/ 116078 h 354"/>
              <a:gd name="T56" fmla="*/ 191115 w 546"/>
              <a:gd name="T57" fmla="*/ 58039 h 354"/>
              <a:gd name="T58" fmla="*/ 191115 w 546"/>
              <a:gd name="T59" fmla="*/ 58039 h 354"/>
              <a:gd name="T60" fmla="*/ 47959 w 546"/>
              <a:gd name="T61" fmla="*/ 58039 h 354"/>
              <a:gd name="T62" fmla="*/ 42550 w 546"/>
              <a:gd name="T63" fmla="*/ 63055 h 354"/>
              <a:gd name="T64" fmla="*/ 47959 w 546"/>
              <a:gd name="T65" fmla="*/ 73803 h 354"/>
              <a:gd name="T66" fmla="*/ 191115 w 546"/>
              <a:gd name="T67" fmla="*/ 73803 h 354"/>
              <a:gd name="T68" fmla="*/ 196523 w 546"/>
              <a:gd name="T69" fmla="*/ 63055 h 354"/>
              <a:gd name="T70" fmla="*/ 191115 w 546"/>
              <a:gd name="T71" fmla="*/ 58039 h 354"/>
              <a:gd name="T72" fmla="*/ 5409 w 546"/>
              <a:gd name="T73" fmla="*/ 0 h 354"/>
              <a:gd name="T74" fmla="*/ 5409 w 546"/>
              <a:gd name="T75" fmla="*/ 0 h 354"/>
              <a:gd name="T76" fmla="*/ 0 w 546"/>
              <a:gd name="T77" fmla="*/ 10390 h 354"/>
              <a:gd name="T78" fmla="*/ 5409 w 546"/>
              <a:gd name="T79" fmla="*/ 15764 h 354"/>
              <a:gd name="T80" fmla="*/ 16227 w 546"/>
              <a:gd name="T81" fmla="*/ 10390 h 354"/>
              <a:gd name="T82" fmla="*/ 5409 w 546"/>
              <a:gd name="T83" fmla="*/ 0 h 35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46" h="354">
                <a:moveTo>
                  <a:pt x="133" y="44"/>
                </a:moveTo>
                <a:lnTo>
                  <a:pt x="133" y="44"/>
                </a:lnTo>
                <a:cubicBezTo>
                  <a:pt x="530" y="44"/>
                  <a:pt x="530" y="44"/>
                  <a:pt x="530" y="44"/>
                </a:cubicBezTo>
                <a:cubicBezTo>
                  <a:pt x="545" y="44"/>
                  <a:pt x="545" y="29"/>
                  <a:pt x="545" y="29"/>
                </a:cubicBezTo>
                <a:cubicBezTo>
                  <a:pt x="545" y="15"/>
                  <a:pt x="545" y="0"/>
                  <a:pt x="530" y="0"/>
                </a:cubicBezTo>
                <a:cubicBezTo>
                  <a:pt x="133" y="0"/>
                  <a:pt x="133" y="0"/>
                  <a:pt x="133" y="0"/>
                </a:cubicBezTo>
                <a:cubicBezTo>
                  <a:pt x="133" y="0"/>
                  <a:pt x="118" y="15"/>
                  <a:pt x="118" y="29"/>
                </a:cubicBezTo>
                <a:lnTo>
                  <a:pt x="133" y="44"/>
                </a:lnTo>
                <a:close/>
                <a:moveTo>
                  <a:pt x="15" y="324"/>
                </a:moveTo>
                <a:lnTo>
                  <a:pt x="15" y="324"/>
                </a:lnTo>
                <a:cubicBezTo>
                  <a:pt x="15" y="324"/>
                  <a:pt x="0" y="324"/>
                  <a:pt x="0" y="338"/>
                </a:cubicBezTo>
                <a:cubicBezTo>
                  <a:pt x="0" y="353"/>
                  <a:pt x="15" y="353"/>
                  <a:pt x="15" y="353"/>
                </a:cubicBezTo>
                <a:cubicBezTo>
                  <a:pt x="30" y="353"/>
                  <a:pt x="45" y="353"/>
                  <a:pt x="45" y="338"/>
                </a:cubicBezTo>
                <a:cubicBezTo>
                  <a:pt x="45" y="324"/>
                  <a:pt x="30" y="324"/>
                  <a:pt x="15" y="324"/>
                </a:cubicBezTo>
                <a:close/>
                <a:moveTo>
                  <a:pt x="15" y="162"/>
                </a:moveTo>
                <a:lnTo>
                  <a:pt x="15" y="162"/>
                </a:lnTo>
                <a:lnTo>
                  <a:pt x="0" y="176"/>
                </a:lnTo>
                <a:cubicBezTo>
                  <a:pt x="0" y="191"/>
                  <a:pt x="15" y="206"/>
                  <a:pt x="15" y="206"/>
                </a:cubicBezTo>
                <a:cubicBezTo>
                  <a:pt x="30" y="206"/>
                  <a:pt x="45" y="191"/>
                  <a:pt x="45" y="176"/>
                </a:cubicBezTo>
                <a:cubicBezTo>
                  <a:pt x="45" y="176"/>
                  <a:pt x="30" y="162"/>
                  <a:pt x="15" y="162"/>
                </a:cubicBez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33" y="324"/>
                  <a:pt x="133" y="324"/>
                  <a:pt x="133" y="324"/>
                </a:cubicBezTo>
                <a:cubicBezTo>
                  <a:pt x="133" y="324"/>
                  <a:pt x="118" y="324"/>
                  <a:pt x="118" y="338"/>
                </a:cubicBezTo>
                <a:cubicBezTo>
                  <a:pt x="118" y="353"/>
                  <a:pt x="133" y="353"/>
                  <a:pt x="133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45" y="353"/>
                  <a:pt x="545" y="353"/>
                  <a:pt x="545" y="338"/>
                </a:cubicBezTo>
                <a:cubicBezTo>
                  <a:pt x="545" y="324"/>
                  <a:pt x="545" y="324"/>
                  <a:pt x="530" y="324"/>
                </a:cubicBezTo>
                <a:close/>
                <a:moveTo>
                  <a:pt x="530" y="162"/>
                </a:moveTo>
                <a:lnTo>
                  <a:pt x="530" y="162"/>
                </a:lnTo>
                <a:cubicBezTo>
                  <a:pt x="133" y="162"/>
                  <a:pt x="133" y="162"/>
                  <a:pt x="133" y="162"/>
                </a:cubicBezTo>
                <a:lnTo>
                  <a:pt x="118" y="176"/>
                </a:lnTo>
                <a:cubicBezTo>
                  <a:pt x="118" y="191"/>
                  <a:pt x="133" y="206"/>
                  <a:pt x="133" y="206"/>
                </a:cubicBezTo>
                <a:cubicBezTo>
                  <a:pt x="530" y="206"/>
                  <a:pt x="530" y="206"/>
                  <a:pt x="530" y="206"/>
                </a:cubicBezTo>
                <a:cubicBezTo>
                  <a:pt x="545" y="206"/>
                  <a:pt x="545" y="191"/>
                  <a:pt x="545" y="176"/>
                </a:cubicBezTo>
                <a:cubicBezTo>
                  <a:pt x="545" y="176"/>
                  <a:pt x="545" y="162"/>
                  <a:pt x="530" y="162"/>
                </a:cubicBezTo>
                <a:close/>
                <a:moveTo>
                  <a:pt x="15" y="0"/>
                </a:moveTo>
                <a:lnTo>
                  <a:pt x="15" y="0"/>
                </a:lnTo>
                <a:cubicBezTo>
                  <a:pt x="15" y="0"/>
                  <a:pt x="0" y="15"/>
                  <a:pt x="0" y="29"/>
                </a:cubicBezTo>
                <a:lnTo>
                  <a:pt x="15" y="44"/>
                </a:lnTo>
                <a:cubicBezTo>
                  <a:pt x="30" y="44"/>
                  <a:pt x="45" y="29"/>
                  <a:pt x="45" y="29"/>
                </a:cubicBezTo>
                <a:cubicBezTo>
                  <a:pt x="45" y="15"/>
                  <a:pt x="30" y="0"/>
                  <a:pt x="15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Freeform 120"/>
          <p:cNvSpPr>
            <a:spLocks noChangeArrowheads="1"/>
          </p:cNvSpPr>
          <p:nvPr/>
        </p:nvSpPr>
        <p:spPr bwMode="auto">
          <a:xfrm>
            <a:off x="1354714" y="3520887"/>
            <a:ext cx="300417" cy="271531"/>
          </a:xfrm>
          <a:custGeom>
            <a:avLst/>
            <a:gdLst>
              <a:gd name="T0" fmla="*/ 195379 w 575"/>
              <a:gd name="T1" fmla="*/ 169701 h 517"/>
              <a:gd name="T2" fmla="*/ 195379 w 575"/>
              <a:gd name="T3" fmla="*/ 169701 h 517"/>
              <a:gd name="T4" fmla="*/ 10396 w 575"/>
              <a:gd name="T5" fmla="*/ 169701 h 517"/>
              <a:gd name="T6" fmla="*/ 5377 w 575"/>
              <a:gd name="T7" fmla="*/ 175106 h 517"/>
              <a:gd name="T8" fmla="*/ 10396 w 575"/>
              <a:gd name="T9" fmla="*/ 185915 h 517"/>
              <a:gd name="T10" fmla="*/ 195379 w 575"/>
              <a:gd name="T11" fmla="*/ 185915 h 517"/>
              <a:gd name="T12" fmla="*/ 200398 w 575"/>
              <a:gd name="T13" fmla="*/ 175106 h 517"/>
              <a:gd name="T14" fmla="*/ 195379 w 575"/>
              <a:gd name="T15" fmla="*/ 169701 h 517"/>
              <a:gd name="T16" fmla="*/ 15774 w 575"/>
              <a:gd name="T17" fmla="*/ 153848 h 517"/>
              <a:gd name="T18" fmla="*/ 15774 w 575"/>
              <a:gd name="T19" fmla="*/ 153848 h 517"/>
              <a:gd name="T20" fmla="*/ 184624 w 575"/>
              <a:gd name="T21" fmla="*/ 153848 h 517"/>
              <a:gd name="T22" fmla="*/ 200398 w 575"/>
              <a:gd name="T23" fmla="*/ 137995 h 517"/>
              <a:gd name="T24" fmla="*/ 110775 w 575"/>
              <a:gd name="T25" fmla="*/ 5404 h 517"/>
              <a:gd name="T26" fmla="*/ 89623 w 575"/>
              <a:gd name="T27" fmla="*/ 5404 h 517"/>
              <a:gd name="T28" fmla="*/ 5377 w 575"/>
              <a:gd name="T29" fmla="*/ 137995 h 517"/>
              <a:gd name="T30" fmla="*/ 15774 w 575"/>
              <a:gd name="T31" fmla="*/ 153848 h 517"/>
              <a:gd name="T32" fmla="*/ 100378 w 575"/>
              <a:gd name="T33" fmla="*/ 21258 h 517"/>
              <a:gd name="T34" fmla="*/ 100378 w 575"/>
              <a:gd name="T35" fmla="*/ 21258 h 517"/>
              <a:gd name="T36" fmla="*/ 179605 w 575"/>
              <a:gd name="T37" fmla="*/ 143399 h 517"/>
              <a:gd name="T38" fmla="*/ 21151 w 575"/>
              <a:gd name="T39" fmla="*/ 143399 h 517"/>
              <a:gd name="T40" fmla="*/ 100378 w 575"/>
              <a:gd name="T41" fmla="*/ 21258 h 5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575" h="517">
                <a:moveTo>
                  <a:pt x="545" y="471"/>
                </a:moveTo>
                <a:lnTo>
                  <a:pt x="545" y="471"/>
                </a:lnTo>
                <a:cubicBezTo>
                  <a:pt x="29" y="471"/>
                  <a:pt x="29" y="471"/>
                  <a:pt x="29" y="471"/>
                </a:cubicBezTo>
                <a:cubicBezTo>
                  <a:pt x="15" y="471"/>
                  <a:pt x="15" y="486"/>
                  <a:pt x="15" y="486"/>
                </a:cubicBezTo>
                <a:cubicBezTo>
                  <a:pt x="15" y="501"/>
                  <a:pt x="15" y="516"/>
                  <a:pt x="29" y="516"/>
                </a:cubicBezTo>
                <a:cubicBezTo>
                  <a:pt x="545" y="516"/>
                  <a:pt x="545" y="516"/>
                  <a:pt x="545" y="516"/>
                </a:cubicBezTo>
                <a:cubicBezTo>
                  <a:pt x="545" y="516"/>
                  <a:pt x="559" y="501"/>
                  <a:pt x="559" y="486"/>
                </a:cubicBezTo>
                <a:lnTo>
                  <a:pt x="545" y="471"/>
                </a:lnTo>
                <a:close/>
                <a:moveTo>
                  <a:pt x="44" y="427"/>
                </a:moveTo>
                <a:lnTo>
                  <a:pt x="44" y="427"/>
                </a:lnTo>
                <a:cubicBezTo>
                  <a:pt x="515" y="427"/>
                  <a:pt x="515" y="427"/>
                  <a:pt x="515" y="427"/>
                </a:cubicBezTo>
                <a:cubicBezTo>
                  <a:pt x="574" y="427"/>
                  <a:pt x="559" y="398"/>
                  <a:pt x="559" y="383"/>
                </a:cubicBezTo>
                <a:cubicBezTo>
                  <a:pt x="309" y="15"/>
                  <a:pt x="309" y="15"/>
                  <a:pt x="309" y="15"/>
                </a:cubicBezTo>
                <a:cubicBezTo>
                  <a:pt x="309" y="0"/>
                  <a:pt x="265" y="0"/>
                  <a:pt x="250" y="15"/>
                </a:cubicBezTo>
                <a:cubicBezTo>
                  <a:pt x="15" y="383"/>
                  <a:pt x="15" y="383"/>
                  <a:pt x="15" y="383"/>
                </a:cubicBezTo>
                <a:cubicBezTo>
                  <a:pt x="0" y="412"/>
                  <a:pt x="0" y="427"/>
                  <a:pt x="44" y="427"/>
                </a:cubicBezTo>
                <a:close/>
                <a:moveTo>
                  <a:pt x="280" y="59"/>
                </a:moveTo>
                <a:lnTo>
                  <a:pt x="280" y="59"/>
                </a:lnTo>
                <a:cubicBezTo>
                  <a:pt x="501" y="398"/>
                  <a:pt x="501" y="398"/>
                  <a:pt x="501" y="398"/>
                </a:cubicBezTo>
                <a:cubicBezTo>
                  <a:pt x="59" y="398"/>
                  <a:pt x="59" y="398"/>
                  <a:pt x="59" y="398"/>
                </a:cubicBezTo>
                <a:lnTo>
                  <a:pt x="280" y="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Freeform 121"/>
          <p:cNvSpPr>
            <a:spLocks noChangeArrowheads="1"/>
          </p:cNvSpPr>
          <p:nvPr/>
        </p:nvSpPr>
        <p:spPr bwMode="auto">
          <a:xfrm>
            <a:off x="800099" y="3505481"/>
            <a:ext cx="333155" cy="294641"/>
          </a:xfrm>
          <a:custGeom>
            <a:avLst/>
            <a:gdLst>
              <a:gd name="T0" fmla="*/ 212373 w 634"/>
              <a:gd name="T1" fmla="*/ 5414 h 560"/>
              <a:gd name="T2" fmla="*/ 212373 w 634"/>
              <a:gd name="T3" fmla="*/ 5414 h 560"/>
              <a:gd name="T4" fmla="*/ 143144 w 634"/>
              <a:gd name="T5" fmla="*/ 53059 h 560"/>
              <a:gd name="T6" fmla="*/ 143144 w 634"/>
              <a:gd name="T7" fmla="*/ 15882 h 560"/>
              <a:gd name="T8" fmla="*/ 127640 w 634"/>
              <a:gd name="T9" fmla="*/ 5414 h 560"/>
              <a:gd name="T10" fmla="*/ 5408 w 634"/>
              <a:gd name="T11" fmla="*/ 90236 h 560"/>
              <a:gd name="T12" fmla="*/ 5408 w 634"/>
              <a:gd name="T13" fmla="*/ 111532 h 560"/>
              <a:gd name="T14" fmla="*/ 127640 w 634"/>
              <a:gd name="T15" fmla="*/ 201768 h 560"/>
              <a:gd name="T16" fmla="*/ 143144 w 634"/>
              <a:gd name="T17" fmla="*/ 185886 h 560"/>
              <a:gd name="T18" fmla="*/ 143144 w 634"/>
              <a:gd name="T19" fmla="*/ 148709 h 560"/>
              <a:gd name="T20" fmla="*/ 212373 w 634"/>
              <a:gd name="T21" fmla="*/ 201768 h 560"/>
              <a:gd name="T22" fmla="*/ 228237 w 634"/>
              <a:gd name="T23" fmla="*/ 185886 h 560"/>
              <a:gd name="T24" fmla="*/ 228237 w 634"/>
              <a:gd name="T25" fmla="*/ 15882 h 560"/>
              <a:gd name="T26" fmla="*/ 212373 w 634"/>
              <a:gd name="T27" fmla="*/ 5414 h 560"/>
              <a:gd name="T28" fmla="*/ 217781 w 634"/>
              <a:gd name="T29" fmla="*/ 180472 h 560"/>
              <a:gd name="T30" fmla="*/ 217781 w 634"/>
              <a:gd name="T31" fmla="*/ 180472 h 560"/>
              <a:gd name="T32" fmla="*/ 132688 w 634"/>
              <a:gd name="T33" fmla="*/ 121999 h 560"/>
              <a:gd name="T34" fmla="*/ 132688 w 634"/>
              <a:gd name="T35" fmla="*/ 180472 h 560"/>
              <a:gd name="T36" fmla="*/ 15865 w 634"/>
              <a:gd name="T37" fmla="*/ 100704 h 560"/>
              <a:gd name="T38" fmla="*/ 132688 w 634"/>
              <a:gd name="T39" fmla="*/ 21296 h 560"/>
              <a:gd name="T40" fmla="*/ 132688 w 634"/>
              <a:gd name="T41" fmla="*/ 85183 h 560"/>
              <a:gd name="T42" fmla="*/ 217781 w 634"/>
              <a:gd name="T43" fmla="*/ 21296 h 560"/>
              <a:gd name="T44" fmla="*/ 217781 w 634"/>
              <a:gd name="T45" fmla="*/ 180472 h 56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34" h="560">
                <a:moveTo>
                  <a:pt x="589" y="15"/>
                </a:moveTo>
                <a:lnTo>
                  <a:pt x="589" y="15"/>
                </a:lnTo>
                <a:cubicBezTo>
                  <a:pt x="397" y="147"/>
                  <a:pt x="397" y="147"/>
                  <a:pt x="397" y="147"/>
                </a:cubicBezTo>
                <a:cubicBezTo>
                  <a:pt x="397" y="44"/>
                  <a:pt x="397" y="44"/>
                  <a:pt x="397" y="44"/>
                </a:cubicBezTo>
                <a:cubicBezTo>
                  <a:pt x="397" y="0"/>
                  <a:pt x="383" y="0"/>
                  <a:pt x="354" y="15"/>
                </a:cubicBezTo>
                <a:cubicBezTo>
                  <a:pt x="15" y="250"/>
                  <a:pt x="15" y="250"/>
                  <a:pt x="15" y="250"/>
                </a:cubicBezTo>
                <a:cubicBezTo>
                  <a:pt x="0" y="265"/>
                  <a:pt x="0" y="294"/>
                  <a:pt x="15" y="309"/>
                </a:cubicBezTo>
                <a:cubicBezTo>
                  <a:pt x="354" y="559"/>
                  <a:pt x="354" y="559"/>
                  <a:pt x="354" y="559"/>
                </a:cubicBezTo>
                <a:cubicBezTo>
                  <a:pt x="368" y="559"/>
                  <a:pt x="397" y="559"/>
                  <a:pt x="397" y="515"/>
                </a:cubicBezTo>
                <a:cubicBezTo>
                  <a:pt x="397" y="412"/>
                  <a:pt x="397" y="412"/>
                  <a:pt x="397" y="412"/>
                </a:cubicBezTo>
                <a:cubicBezTo>
                  <a:pt x="589" y="559"/>
                  <a:pt x="589" y="559"/>
                  <a:pt x="589" y="559"/>
                </a:cubicBezTo>
                <a:cubicBezTo>
                  <a:pt x="604" y="559"/>
                  <a:pt x="633" y="559"/>
                  <a:pt x="633" y="515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0"/>
                  <a:pt x="618" y="0"/>
                  <a:pt x="589" y="15"/>
                </a:cubicBezTo>
                <a:close/>
                <a:moveTo>
                  <a:pt x="604" y="500"/>
                </a:moveTo>
                <a:lnTo>
                  <a:pt x="604" y="500"/>
                </a:lnTo>
                <a:cubicBezTo>
                  <a:pt x="368" y="338"/>
                  <a:pt x="368" y="338"/>
                  <a:pt x="368" y="338"/>
                </a:cubicBezTo>
                <a:lnTo>
                  <a:pt x="368" y="500"/>
                </a:lnTo>
                <a:cubicBezTo>
                  <a:pt x="44" y="279"/>
                  <a:pt x="44" y="279"/>
                  <a:pt x="44" y="279"/>
                </a:cubicBezTo>
                <a:cubicBezTo>
                  <a:pt x="368" y="59"/>
                  <a:pt x="368" y="59"/>
                  <a:pt x="368" y="59"/>
                </a:cubicBezTo>
                <a:cubicBezTo>
                  <a:pt x="368" y="103"/>
                  <a:pt x="368" y="236"/>
                  <a:pt x="368" y="236"/>
                </a:cubicBezTo>
                <a:cubicBezTo>
                  <a:pt x="604" y="59"/>
                  <a:pt x="604" y="59"/>
                  <a:pt x="604" y="59"/>
                </a:cubicBezTo>
                <a:lnTo>
                  <a:pt x="604" y="5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Freeform 122"/>
          <p:cNvSpPr>
            <a:spLocks noChangeArrowheads="1"/>
          </p:cNvSpPr>
          <p:nvPr/>
        </p:nvSpPr>
        <p:spPr bwMode="auto">
          <a:xfrm>
            <a:off x="5626021" y="2973976"/>
            <a:ext cx="333155" cy="292714"/>
          </a:xfrm>
          <a:custGeom>
            <a:avLst/>
            <a:gdLst>
              <a:gd name="T0" fmla="*/ 222829 w 634"/>
              <a:gd name="T1" fmla="*/ 89486 h 561"/>
              <a:gd name="T2" fmla="*/ 222829 w 634"/>
              <a:gd name="T3" fmla="*/ 89486 h 561"/>
              <a:gd name="T4" fmla="*/ 100958 w 634"/>
              <a:gd name="T5" fmla="*/ 5369 h 561"/>
              <a:gd name="T6" fmla="*/ 85093 w 634"/>
              <a:gd name="T7" fmla="*/ 15750 h 561"/>
              <a:gd name="T8" fmla="*/ 85093 w 634"/>
              <a:gd name="T9" fmla="*/ 52618 h 561"/>
              <a:gd name="T10" fmla="*/ 15865 w 634"/>
              <a:gd name="T11" fmla="*/ 5369 h 561"/>
              <a:gd name="T12" fmla="*/ 0 w 634"/>
              <a:gd name="T13" fmla="*/ 15750 h 561"/>
              <a:gd name="T14" fmla="*/ 0 w 634"/>
              <a:gd name="T15" fmla="*/ 184342 h 561"/>
              <a:gd name="T16" fmla="*/ 15865 w 634"/>
              <a:gd name="T17" fmla="*/ 195080 h 561"/>
              <a:gd name="T18" fmla="*/ 85093 w 634"/>
              <a:gd name="T19" fmla="*/ 147473 h 561"/>
              <a:gd name="T20" fmla="*/ 85093 w 634"/>
              <a:gd name="T21" fmla="*/ 184342 h 561"/>
              <a:gd name="T22" fmla="*/ 100958 w 634"/>
              <a:gd name="T23" fmla="*/ 195080 h 561"/>
              <a:gd name="T24" fmla="*/ 222829 w 634"/>
              <a:gd name="T25" fmla="*/ 110605 h 561"/>
              <a:gd name="T26" fmla="*/ 222829 w 634"/>
              <a:gd name="T27" fmla="*/ 89486 h 561"/>
              <a:gd name="T28" fmla="*/ 95550 w 634"/>
              <a:gd name="T29" fmla="*/ 179330 h 561"/>
              <a:gd name="T30" fmla="*/ 95550 w 634"/>
              <a:gd name="T31" fmla="*/ 179330 h 561"/>
              <a:gd name="T32" fmla="*/ 95550 w 634"/>
              <a:gd name="T33" fmla="*/ 121343 h 561"/>
              <a:gd name="T34" fmla="*/ 10456 w 634"/>
              <a:gd name="T35" fmla="*/ 179330 h 561"/>
              <a:gd name="T36" fmla="*/ 10456 w 634"/>
              <a:gd name="T37" fmla="*/ 21119 h 561"/>
              <a:gd name="T38" fmla="*/ 95550 w 634"/>
              <a:gd name="T39" fmla="*/ 79106 h 561"/>
              <a:gd name="T40" fmla="*/ 95550 w 634"/>
              <a:gd name="T41" fmla="*/ 21119 h 561"/>
              <a:gd name="T42" fmla="*/ 212373 w 634"/>
              <a:gd name="T43" fmla="*/ 100225 h 561"/>
              <a:gd name="T44" fmla="*/ 95550 w 634"/>
              <a:gd name="T45" fmla="*/ 179330 h 56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34" h="561">
                <a:moveTo>
                  <a:pt x="618" y="250"/>
                </a:moveTo>
                <a:lnTo>
                  <a:pt x="618" y="250"/>
                </a:lnTo>
                <a:cubicBezTo>
                  <a:pt x="280" y="15"/>
                  <a:pt x="280" y="15"/>
                  <a:pt x="280" y="15"/>
                </a:cubicBezTo>
                <a:cubicBezTo>
                  <a:pt x="250" y="0"/>
                  <a:pt x="236" y="0"/>
                  <a:pt x="236" y="44"/>
                </a:cubicBezTo>
                <a:cubicBezTo>
                  <a:pt x="236" y="147"/>
                  <a:pt x="236" y="147"/>
                  <a:pt x="236" y="147"/>
                </a:cubicBezTo>
                <a:cubicBezTo>
                  <a:pt x="44" y="15"/>
                  <a:pt x="44" y="15"/>
                  <a:pt x="44" y="15"/>
                </a:cubicBezTo>
                <a:cubicBezTo>
                  <a:pt x="15" y="0"/>
                  <a:pt x="0" y="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60"/>
                  <a:pt x="29" y="560"/>
                  <a:pt x="44" y="545"/>
                </a:cubicBezTo>
                <a:cubicBezTo>
                  <a:pt x="236" y="412"/>
                  <a:pt x="236" y="412"/>
                  <a:pt x="236" y="412"/>
                </a:cubicBezTo>
                <a:cubicBezTo>
                  <a:pt x="236" y="515"/>
                  <a:pt x="236" y="515"/>
                  <a:pt x="236" y="515"/>
                </a:cubicBezTo>
                <a:cubicBezTo>
                  <a:pt x="236" y="560"/>
                  <a:pt x="265" y="560"/>
                  <a:pt x="280" y="545"/>
                </a:cubicBezTo>
                <a:cubicBezTo>
                  <a:pt x="618" y="309"/>
                  <a:pt x="618" y="309"/>
                  <a:pt x="618" y="309"/>
                </a:cubicBezTo>
                <a:cubicBezTo>
                  <a:pt x="633" y="294"/>
                  <a:pt x="633" y="265"/>
                  <a:pt x="618" y="250"/>
                </a:cubicBezTo>
                <a:close/>
                <a:moveTo>
                  <a:pt x="265" y="501"/>
                </a:moveTo>
                <a:lnTo>
                  <a:pt x="265" y="501"/>
                </a:lnTo>
                <a:cubicBezTo>
                  <a:pt x="265" y="486"/>
                  <a:pt x="265" y="339"/>
                  <a:pt x="265" y="339"/>
                </a:cubicBezTo>
                <a:cubicBezTo>
                  <a:pt x="29" y="501"/>
                  <a:pt x="29" y="501"/>
                  <a:pt x="29" y="501"/>
                </a:cubicBezTo>
                <a:cubicBezTo>
                  <a:pt x="29" y="486"/>
                  <a:pt x="29" y="88"/>
                  <a:pt x="29" y="59"/>
                </a:cubicBezTo>
                <a:cubicBezTo>
                  <a:pt x="265" y="221"/>
                  <a:pt x="265" y="221"/>
                  <a:pt x="265" y="221"/>
                </a:cubicBezTo>
                <a:cubicBezTo>
                  <a:pt x="265" y="221"/>
                  <a:pt x="265" y="88"/>
                  <a:pt x="265" y="59"/>
                </a:cubicBezTo>
                <a:cubicBezTo>
                  <a:pt x="589" y="280"/>
                  <a:pt x="589" y="280"/>
                  <a:pt x="589" y="280"/>
                </a:cubicBezTo>
                <a:lnTo>
                  <a:pt x="265" y="5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Freeform 123"/>
          <p:cNvSpPr>
            <a:spLocks noChangeArrowheads="1"/>
          </p:cNvSpPr>
          <p:nvPr/>
        </p:nvSpPr>
        <p:spPr bwMode="auto">
          <a:xfrm>
            <a:off x="5109921" y="2973976"/>
            <a:ext cx="286937" cy="292714"/>
          </a:xfrm>
          <a:custGeom>
            <a:avLst/>
            <a:gdLst>
              <a:gd name="T0" fmla="*/ 186047 w 545"/>
              <a:gd name="T1" fmla="*/ 0 h 561"/>
              <a:gd name="T2" fmla="*/ 186047 w 545"/>
              <a:gd name="T3" fmla="*/ 0 h 561"/>
              <a:gd name="T4" fmla="*/ 15895 w 545"/>
              <a:gd name="T5" fmla="*/ 0 h 561"/>
              <a:gd name="T6" fmla="*/ 0 w 545"/>
              <a:gd name="T7" fmla="*/ 15750 h 561"/>
              <a:gd name="T8" fmla="*/ 0 w 545"/>
              <a:gd name="T9" fmla="*/ 184342 h 561"/>
              <a:gd name="T10" fmla="*/ 15895 w 545"/>
              <a:gd name="T11" fmla="*/ 200449 h 561"/>
              <a:gd name="T12" fmla="*/ 186047 w 545"/>
              <a:gd name="T13" fmla="*/ 200449 h 561"/>
              <a:gd name="T14" fmla="*/ 196524 w 545"/>
              <a:gd name="T15" fmla="*/ 184342 h 561"/>
              <a:gd name="T16" fmla="*/ 196524 w 545"/>
              <a:gd name="T17" fmla="*/ 15750 h 561"/>
              <a:gd name="T18" fmla="*/ 186047 w 545"/>
              <a:gd name="T19" fmla="*/ 0 h 561"/>
              <a:gd name="T20" fmla="*/ 186047 w 545"/>
              <a:gd name="T21" fmla="*/ 179330 h 561"/>
              <a:gd name="T22" fmla="*/ 186047 w 545"/>
              <a:gd name="T23" fmla="*/ 179330 h 561"/>
              <a:gd name="T24" fmla="*/ 175210 w 545"/>
              <a:gd name="T25" fmla="*/ 184342 h 561"/>
              <a:gd name="T26" fmla="*/ 20953 w 545"/>
              <a:gd name="T27" fmla="*/ 184342 h 561"/>
              <a:gd name="T28" fmla="*/ 15895 w 545"/>
              <a:gd name="T29" fmla="*/ 179330 h 561"/>
              <a:gd name="T30" fmla="*/ 15895 w 545"/>
              <a:gd name="T31" fmla="*/ 21119 h 561"/>
              <a:gd name="T32" fmla="*/ 20953 w 545"/>
              <a:gd name="T33" fmla="*/ 15750 h 561"/>
              <a:gd name="T34" fmla="*/ 175210 w 545"/>
              <a:gd name="T35" fmla="*/ 15750 h 561"/>
              <a:gd name="T36" fmla="*/ 186047 w 545"/>
              <a:gd name="T37" fmla="*/ 21119 h 561"/>
              <a:gd name="T38" fmla="*/ 186047 w 545"/>
              <a:gd name="T39" fmla="*/ 179330 h 56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45" h="561">
                <a:moveTo>
                  <a:pt x="515" y="0"/>
                </a:moveTo>
                <a:lnTo>
                  <a:pt x="515" y="0"/>
                </a:lnTo>
                <a:cubicBezTo>
                  <a:pt x="44" y="0"/>
                  <a:pt x="44" y="0"/>
                  <a:pt x="44" y="0"/>
                </a:cubicBezTo>
                <a:cubicBezTo>
                  <a:pt x="14" y="0"/>
                  <a:pt x="0" y="3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30"/>
                  <a:pt x="14" y="560"/>
                  <a:pt x="44" y="560"/>
                </a:cubicBezTo>
                <a:cubicBezTo>
                  <a:pt x="515" y="560"/>
                  <a:pt x="515" y="560"/>
                  <a:pt x="515" y="560"/>
                </a:cubicBezTo>
                <a:cubicBezTo>
                  <a:pt x="530" y="560"/>
                  <a:pt x="544" y="530"/>
                  <a:pt x="544" y="515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4" y="30"/>
                  <a:pt x="530" y="0"/>
                  <a:pt x="515" y="0"/>
                </a:cubicBezTo>
                <a:close/>
                <a:moveTo>
                  <a:pt x="515" y="501"/>
                </a:moveTo>
                <a:lnTo>
                  <a:pt x="515" y="501"/>
                </a:lnTo>
                <a:cubicBezTo>
                  <a:pt x="515" y="501"/>
                  <a:pt x="500" y="515"/>
                  <a:pt x="485" y="515"/>
                </a:cubicBezTo>
                <a:cubicBezTo>
                  <a:pt x="58" y="515"/>
                  <a:pt x="58" y="515"/>
                  <a:pt x="58" y="515"/>
                </a:cubicBezTo>
                <a:cubicBezTo>
                  <a:pt x="44" y="515"/>
                  <a:pt x="44" y="501"/>
                  <a:pt x="44" y="501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59"/>
                  <a:pt x="44" y="44"/>
                  <a:pt x="58" y="44"/>
                </a:cubicBezTo>
                <a:cubicBezTo>
                  <a:pt x="485" y="44"/>
                  <a:pt x="485" y="44"/>
                  <a:pt x="485" y="44"/>
                </a:cubicBezTo>
                <a:cubicBezTo>
                  <a:pt x="500" y="44"/>
                  <a:pt x="515" y="59"/>
                  <a:pt x="515" y="59"/>
                </a:cubicBezTo>
                <a:lnTo>
                  <a:pt x="515" y="5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Freeform 124"/>
          <p:cNvSpPr>
            <a:spLocks noChangeArrowheads="1"/>
          </p:cNvSpPr>
          <p:nvPr/>
        </p:nvSpPr>
        <p:spPr bwMode="auto">
          <a:xfrm>
            <a:off x="4615004" y="2973976"/>
            <a:ext cx="207981" cy="292714"/>
          </a:xfrm>
          <a:custGeom>
            <a:avLst/>
            <a:gdLst>
              <a:gd name="T0" fmla="*/ 126613 w 399"/>
              <a:gd name="T1" fmla="*/ 0 h 561"/>
              <a:gd name="T2" fmla="*/ 126613 w 399"/>
              <a:gd name="T3" fmla="*/ 0 h 561"/>
              <a:gd name="T4" fmla="*/ 100146 w 399"/>
              <a:gd name="T5" fmla="*/ 0 h 561"/>
              <a:gd name="T6" fmla="*/ 84409 w 399"/>
              <a:gd name="T7" fmla="*/ 15750 h 561"/>
              <a:gd name="T8" fmla="*/ 84409 w 399"/>
              <a:gd name="T9" fmla="*/ 184342 h 561"/>
              <a:gd name="T10" fmla="*/ 100146 w 399"/>
              <a:gd name="T11" fmla="*/ 200449 h 561"/>
              <a:gd name="T12" fmla="*/ 126613 w 399"/>
              <a:gd name="T13" fmla="*/ 200449 h 561"/>
              <a:gd name="T14" fmla="*/ 142350 w 399"/>
              <a:gd name="T15" fmla="*/ 184342 h 561"/>
              <a:gd name="T16" fmla="*/ 142350 w 399"/>
              <a:gd name="T17" fmla="*/ 15750 h 561"/>
              <a:gd name="T18" fmla="*/ 126613 w 399"/>
              <a:gd name="T19" fmla="*/ 0 h 561"/>
              <a:gd name="T20" fmla="*/ 126613 w 399"/>
              <a:gd name="T21" fmla="*/ 179330 h 561"/>
              <a:gd name="T22" fmla="*/ 126613 w 399"/>
              <a:gd name="T23" fmla="*/ 179330 h 561"/>
              <a:gd name="T24" fmla="*/ 121248 w 399"/>
              <a:gd name="T25" fmla="*/ 184342 h 561"/>
              <a:gd name="T26" fmla="*/ 105511 w 399"/>
              <a:gd name="T27" fmla="*/ 184342 h 561"/>
              <a:gd name="T28" fmla="*/ 100146 w 399"/>
              <a:gd name="T29" fmla="*/ 179330 h 561"/>
              <a:gd name="T30" fmla="*/ 100146 w 399"/>
              <a:gd name="T31" fmla="*/ 21119 h 561"/>
              <a:gd name="T32" fmla="*/ 105511 w 399"/>
              <a:gd name="T33" fmla="*/ 15750 h 561"/>
              <a:gd name="T34" fmla="*/ 121248 w 399"/>
              <a:gd name="T35" fmla="*/ 15750 h 561"/>
              <a:gd name="T36" fmla="*/ 126613 w 399"/>
              <a:gd name="T37" fmla="*/ 21119 h 561"/>
              <a:gd name="T38" fmla="*/ 126613 w 399"/>
              <a:gd name="T39" fmla="*/ 179330 h 561"/>
              <a:gd name="T40" fmla="*/ 42204 w 399"/>
              <a:gd name="T41" fmla="*/ 0 h 561"/>
              <a:gd name="T42" fmla="*/ 42204 w 399"/>
              <a:gd name="T43" fmla="*/ 0 h 561"/>
              <a:gd name="T44" fmla="*/ 16095 w 399"/>
              <a:gd name="T45" fmla="*/ 0 h 561"/>
              <a:gd name="T46" fmla="*/ 0 w 399"/>
              <a:gd name="T47" fmla="*/ 15750 h 561"/>
              <a:gd name="T48" fmla="*/ 0 w 399"/>
              <a:gd name="T49" fmla="*/ 184342 h 561"/>
              <a:gd name="T50" fmla="*/ 16095 w 399"/>
              <a:gd name="T51" fmla="*/ 200449 h 561"/>
              <a:gd name="T52" fmla="*/ 42204 w 399"/>
              <a:gd name="T53" fmla="*/ 200449 h 561"/>
              <a:gd name="T54" fmla="*/ 57942 w 399"/>
              <a:gd name="T55" fmla="*/ 184342 h 561"/>
              <a:gd name="T56" fmla="*/ 57942 w 399"/>
              <a:gd name="T57" fmla="*/ 15750 h 561"/>
              <a:gd name="T58" fmla="*/ 42204 w 399"/>
              <a:gd name="T59" fmla="*/ 0 h 561"/>
              <a:gd name="T60" fmla="*/ 42204 w 399"/>
              <a:gd name="T61" fmla="*/ 179330 h 561"/>
              <a:gd name="T62" fmla="*/ 42204 w 399"/>
              <a:gd name="T63" fmla="*/ 179330 h 561"/>
              <a:gd name="T64" fmla="*/ 37197 w 399"/>
              <a:gd name="T65" fmla="*/ 184342 h 561"/>
              <a:gd name="T66" fmla="*/ 21102 w 399"/>
              <a:gd name="T67" fmla="*/ 184342 h 561"/>
              <a:gd name="T68" fmla="*/ 16095 w 399"/>
              <a:gd name="T69" fmla="*/ 179330 h 561"/>
              <a:gd name="T70" fmla="*/ 16095 w 399"/>
              <a:gd name="T71" fmla="*/ 21119 h 561"/>
              <a:gd name="T72" fmla="*/ 21102 w 399"/>
              <a:gd name="T73" fmla="*/ 15750 h 561"/>
              <a:gd name="T74" fmla="*/ 37197 w 399"/>
              <a:gd name="T75" fmla="*/ 15750 h 561"/>
              <a:gd name="T76" fmla="*/ 42204 w 399"/>
              <a:gd name="T77" fmla="*/ 21119 h 561"/>
              <a:gd name="T78" fmla="*/ 42204 w 399"/>
              <a:gd name="T79" fmla="*/ 179330 h 56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99" h="561">
                <a:moveTo>
                  <a:pt x="354" y="0"/>
                </a:moveTo>
                <a:lnTo>
                  <a:pt x="354" y="0"/>
                </a:lnTo>
                <a:cubicBezTo>
                  <a:pt x="280" y="0"/>
                  <a:pt x="280" y="0"/>
                  <a:pt x="280" y="0"/>
                </a:cubicBezTo>
                <a:cubicBezTo>
                  <a:pt x="251" y="0"/>
                  <a:pt x="236" y="30"/>
                  <a:pt x="236" y="44"/>
                </a:cubicBezTo>
                <a:cubicBezTo>
                  <a:pt x="236" y="515"/>
                  <a:pt x="236" y="515"/>
                  <a:pt x="236" y="515"/>
                </a:cubicBezTo>
                <a:cubicBezTo>
                  <a:pt x="236" y="530"/>
                  <a:pt x="251" y="560"/>
                  <a:pt x="280" y="560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68" y="560"/>
                  <a:pt x="398" y="530"/>
                  <a:pt x="398" y="515"/>
                </a:cubicBezTo>
                <a:cubicBezTo>
                  <a:pt x="398" y="44"/>
                  <a:pt x="398" y="44"/>
                  <a:pt x="398" y="44"/>
                </a:cubicBezTo>
                <a:cubicBezTo>
                  <a:pt x="398" y="30"/>
                  <a:pt x="368" y="0"/>
                  <a:pt x="354" y="0"/>
                </a:cubicBezTo>
                <a:close/>
                <a:moveTo>
                  <a:pt x="354" y="501"/>
                </a:moveTo>
                <a:lnTo>
                  <a:pt x="354" y="501"/>
                </a:lnTo>
                <a:lnTo>
                  <a:pt x="339" y="515"/>
                </a:lnTo>
                <a:cubicBezTo>
                  <a:pt x="295" y="515"/>
                  <a:pt x="295" y="515"/>
                  <a:pt x="295" y="515"/>
                </a:cubicBezTo>
                <a:cubicBezTo>
                  <a:pt x="280" y="515"/>
                  <a:pt x="280" y="501"/>
                  <a:pt x="280" y="501"/>
                </a:cubicBezTo>
                <a:cubicBezTo>
                  <a:pt x="280" y="59"/>
                  <a:pt x="280" y="59"/>
                  <a:pt x="280" y="59"/>
                </a:cubicBezTo>
                <a:cubicBezTo>
                  <a:pt x="280" y="59"/>
                  <a:pt x="280" y="44"/>
                  <a:pt x="295" y="44"/>
                </a:cubicBezTo>
                <a:cubicBezTo>
                  <a:pt x="339" y="44"/>
                  <a:pt x="339" y="44"/>
                  <a:pt x="339" y="44"/>
                </a:cubicBezTo>
                <a:lnTo>
                  <a:pt x="354" y="59"/>
                </a:lnTo>
                <a:lnTo>
                  <a:pt x="354" y="501"/>
                </a:lnTo>
                <a:close/>
                <a:moveTo>
                  <a:pt x="118" y="0"/>
                </a:moveTo>
                <a:lnTo>
                  <a:pt x="118" y="0"/>
                </a:lnTo>
                <a:cubicBezTo>
                  <a:pt x="45" y="0"/>
                  <a:pt x="45" y="0"/>
                  <a:pt x="45" y="0"/>
                </a:cubicBezTo>
                <a:cubicBezTo>
                  <a:pt x="15" y="0"/>
                  <a:pt x="0" y="3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30"/>
                  <a:pt x="15" y="560"/>
                  <a:pt x="45" y="560"/>
                </a:cubicBezTo>
                <a:cubicBezTo>
                  <a:pt x="118" y="560"/>
                  <a:pt x="118" y="560"/>
                  <a:pt x="118" y="560"/>
                </a:cubicBezTo>
                <a:cubicBezTo>
                  <a:pt x="133" y="560"/>
                  <a:pt x="162" y="530"/>
                  <a:pt x="162" y="515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162" y="30"/>
                  <a:pt x="133" y="0"/>
                  <a:pt x="118" y="0"/>
                </a:cubicBezTo>
                <a:close/>
                <a:moveTo>
                  <a:pt x="118" y="501"/>
                </a:moveTo>
                <a:lnTo>
                  <a:pt x="118" y="501"/>
                </a:lnTo>
                <a:lnTo>
                  <a:pt x="104" y="515"/>
                </a:lnTo>
                <a:cubicBezTo>
                  <a:pt x="59" y="515"/>
                  <a:pt x="59" y="515"/>
                  <a:pt x="59" y="515"/>
                </a:cubicBezTo>
                <a:cubicBezTo>
                  <a:pt x="45" y="515"/>
                  <a:pt x="45" y="501"/>
                  <a:pt x="45" y="501"/>
                </a:cubicBezTo>
                <a:cubicBezTo>
                  <a:pt x="45" y="59"/>
                  <a:pt x="45" y="59"/>
                  <a:pt x="45" y="59"/>
                </a:cubicBezTo>
                <a:cubicBezTo>
                  <a:pt x="45" y="59"/>
                  <a:pt x="45" y="44"/>
                  <a:pt x="59" y="44"/>
                </a:cubicBezTo>
                <a:cubicBezTo>
                  <a:pt x="104" y="44"/>
                  <a:pt x="104" y="44"/>
                  <a:pt x="104" y="44"/>
                </a:cubicBezTo>
                <a:lnTo>
                  <a:pt x="118" y="59"/>
                </a:lnTo>
                <a:lnTo>
                  <a:pt x="118" y="5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Freeform 125"/>
          <p:cNvSpPr>
            <a:spLocks noChangeArrowheads="1"/>
          </p:cNvSpPr>
          <p:nvPr/>
        </p:nvSpPr>
        <p:spPr bwMode="auto">
          <a:xfrm>
            <a:off x="4066166" y="2973976"/>
            <a:ext cx="231090" cy="292714"/>
          </a:xfrm>
          <a:custGeom>
            <a:avLst/>
            <a:gdLst>
              <a:gd name="T0" fmla="*/ 152838 w 443"/>
              <a:gd name="T1" fmla="*/ 89486 h 561"/>
              <a:gd name="T2" fmla="*/ 152838 w 443"/>
              <a:gd name="T3" fmla="*/ 89486 h 561"/>
              <a:gd name="T4" fmla="*/ 21118 w 443"/>
              <a:gd name="T5" fmla="*/ 5369 h 561"/>
              <a:gd name="T6" fmla="*/ 0 w 443"/>
              <a:gd name="T7" fmla="*/ 15750 h 561"/>
              <a:gd name="T8" fmla="*/ 0 w 443"/>
              <a:gd name="T9" fmla="*/ 184342 h 561"/>
              <a:gd name="T10" fmla="*/ 21118 w 443"/>
              <a:gd name="T11" fmla="*/ 195080 h 561"/>
              <a:gd name="T12" fmla="*/ 152838 w 443"/>
              <a:gd name="T13" fmla="*/ 110605 h 561"/>
              <a:gd name="T14" fmla="*/ 152838 w 443"/>
              <a:gd name="T15" fmla="*/ 89486 h 561"/>
              <a:gd name="T16" fmla="*/ 15749 w 443"/>
              <a:gd name="T17" fmla="*/ 179330 h 561"/>
              <a:gd name="T18" fmla="*/ 15749 w 443"/>
              <a:gd name="T19" fmla="*/ 179330 h 561"/>
              <a:gd name="T20" fmla="*/ 15749 w 443"/>
              <a:gd name="T21" fmla="*/ 21119 h 561"/>
              <a:gd name="T22" fmla="*/ 142458 w 443"/>
              <a:gd name="T23" fmla="*/ 100225 h 561"/>
              <a:gd name="T24" fmla="*/ 15749 w 443"/>
              <a:gd name="T25" fmla="*/ 179330 h 5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43" h="561">
                <a:moveTo>
                  <a:pt x="427" y="250"/>
                </a:moveTo>
                <a:lnTo>
                  <a:pt x="427" y="250"/>
                </a:lnTo>
                <a:cubicBezTo>
                  <a:pt x="59" y="15"/>
                  <a:pt x="59" y="15"/>
                  <a:pt x="59" y="15"/>
                </a:cubicBezTo>
                <a:cubicBezTo>
                  <a:pt x="30" y="0"/>
                  <a:pt x="0" y="0"/>
                  <a:pt x="0" y="44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60"/>
                  <a:pt x="30" y="560"/>
                  <a:pt x="59" y="545"/>
                </a:cubicBezTo>
                <a:cubicBezTo>
                  <a:pt x="427" y="309"/>
                  <a:pt x="427" y="309"/>
                  <a:pt x="427" y="309"/>
                </a:cubicBezTo>
                <a:cubicBezTo>
                  <a:pt x="442" y="294"/>
                  <a:pt x="442" y="265"/>
                  <a:pt x="427" y="250"/>
                </a:cubicBezTo>
                <a:close/>
                <a:moveTo>
                  <a:pt x="44" y="501"/>
                </a:moveTo>
                <a:lnTo>
                  <a:pt x="44" y="501"/>
                </a:lnTo>
                <a:cubicBezTo>
                  <a:pt x="44" y="486"/>
                  <a:pt x="44" y="88"/>
                  <a:pt x="44" y="59"/>
                </a:cubicBezTo>
                <a:cubicBezTo>
                  <a:pt x="398" y="280"/>
                  <a:pt x="398" y="280"/>
                  <a:pt x="398" y="280"/>
                </a:cubicBezTo>
                <a:lnTo>
                  <a:pt x="44" y="5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Freeform 126"/>
          <p:cNvSpPr>
            <a:spLocks noChangeArrowheads="1"/>
          </p:cNvSpPr>
          <p:nvPr/>
        </p:nvSpPr>
        <p:spPr bwMode="auto">
          <a:xfrm>
            <a:off x="3496143" y="2973976"/>
            <a:ext cx="310046" cy="292714"/>
          </a:xfrm>
          <a:custGeom>
            <a:avLst/>
            <a:gdLst>
              <a:gd name="T0" fmla="*/ 180290 w 590"/>
              <a:gd name="T1" fmla="*/ 115974 h 561"/>
              <a:gd name="T2" fmla="*/ 180290 w 590"/>
              <a:gd name="T3" fmla="*/ 115974 h 561"/>
              <a:gd name="T4" fmla="*/ 180290 w 590"/>
              <a:gd name="T5" fmla="*/ 10738 h 561"/>
              <a:gd name="T6" fmla="*/ 175242 w 590"/>
              <a:gd name="T7" fmla="*/ 0 h 561"/>
              <a:gd name="T8" fmla="*/ 169833 w 590"/>
              <a:gd name="T9" fmla="*/ 10738 h 561"/>
              <a:gd name="T10" fmla="*/ 169833 w 590"/>
              <a:gd name="T11" fmla="*/ 115974 h 561"/>
              <a:gd name="T12" fmla="*/ 137741 w 590"/>
              <a:gd name="T13" fmla="*/ 147473 h 561"/>
              <a:gd name="T14" fmla="*/ 169833 w 590"/>
              <a:gd name="T15" fmla="*/ 184342 h 561"/>
              <a:gd name="T16" fmla="*/ 169833 w 590"/>
              <a:gd name="T17" fmla="*/ 189711 h 561"/>
              <a:gd name="T18" fmla="*/ 175242 w 590"/>
              <a:gd name="T19" fmla="*/ 200449 h 561"/>
              <a:gd name="T20" fmla="*/ 180290 w 590"/>
              <a:gd name="T21" fmla="*/ 189711 h 561"/>
              <a:gd name="T22" fmla="*/ 180290 w 590"/>
              <a:gd name="T23" fmla="*/ 184342 h 561"/>
              <a:gd name="T24" fmla="*/ 212381 w 590"/>
              <a:gd name="T25" fmla="*/ 147473 h 561"/>
              <a:gd name="T26" fmla="*/ 180290 w 590"/>
              <a:gd name="T27" fmla="*/ 115974 h 561"/>
              <a:gd name="T28" fmla="*/ 175242 w 590"/>
              <a:gd name="T29" fmla="*/ 168592 h 561"/>
              <a:gd name="T30" fmla="*/ 175242 w 590"/>
              <a:gd name="T31" fmla="*/ 168592 h 561"/>
              <a:gd name="T32" fmla="*/ 153968 w 590"/>
              <a:gd name="T33" fmla="*/ 147473 h 561"/>
              <a:gd name="T34" fmla="*/ 175242 w 590"/>
              <a:gd name="T35" fmla="*/ 126354 h 561"/>
              <a:gd name="T36" fmla="*/ 196516 w 590"/>
              <a:gd name="T37" fmla="*/ 147473 h 561"/>
              <a:gd name="T38" fmla="*/ 175242 w 590"/>
              <a:gd name="T39" fmla="*/ 168592 h 561"/>
              <a:gd name="T40" fmla="*/ 111419 w 590"/>
              <a:gd name="T41" fmla="*/ 15750 h 561"/>
              <a:gd name="T42" fmla="*/ 111419 w 590"/>
              <a:gd name="T43" fmla="*/ 15750 h 561"/>
              <a:gd name="T44" fmla="*/ 111419 w 590"/>
              <a:gd name="T45" fmla="*/ 10738 h 561"/>
              <a:gd name="T46" fmla="*/ 106010 w 590"/>
              <a:gd name="T47" fmla="*/ 0 h 561"/>
              <a:gd name="T48" fmla="*/ 95554 w 590"/>
              <a:gd name="T49" fmla="*/ 10738 h 561"/>
              <a:gd name="T50" fmla="*/ 95554 w 590"/>
              <a:gd name="T51" fmla="*/ 15750 h 561"/>
              <a:gd name="T52" fmla="*/ 68871 w 590"/>
              <a:gd name="T53" fmla="*/ 52618 h 561"/>
              <a:gd name="T54" fmla="*/ 95554 w 590"/>
              <a:gd name="T55" fmla="*/ 84117 h 561"/>
              <a:gd name="T56" fmla="*/ 95554 w 590"/>
              <a:gd name="T57" fmla="*/ 189711 h 561"/>
              <a:gd name="T58" fmla="*/ 106010 w 590"/>
              <a:gd name="T59" fmla="*/ 200449 h 561"/>
              <a:gd name="T60" fmla="*/ 111419 w 590"/>
              <a:gd name="T61" fmla="*/ 189711 h 561"/>
              <a:gd name="T62" fmla="*/ 111419 w 590"/>
              <a:gd name="T63" fmla="*/ 84117 h 561"/>
              <a:gd name="T64" fmla="*/ 137741 w 590"/>
              <a:gd name="T65" fmla="*/ 52618 h 561"/>
              <a:gd name="T66" fmla="*/ 111419 w 590"/>
              <a:gd name="T67" fmla="*/ 15750 h 561"/>
              <a:gd name="T68" fmla="*/ 106010 w 590"/>
              <a:gd name="T69" fmla="*/ 73737 h 561"/>
              <a:gd name="T70" fmla="*/ 106010 w 590"/>
              <a:gd name="T71" fmla="*/ 73737 h 561"/>
              <a:gd name="T72" fmla="*/ 84736 w 590"/>
              <a:gd name="T73" fmla="*/ 52618 h 561"/>
              <a:gd name="T74" fmla="*/ 106010 w 590"/>
              <a:gd name="T75" fmla="*/ 31499 h 561"/>
              <a:gd name="T76" fmla="*/ 127285 w 590"/>
              <a:gd name="T77" fmla="*/ 52618 h 561"/>
              <a:gd name="T78" fmla="*/ 106010 w 590"/>
              <a:gd name="T79" fmla="*/ 73737 h 561"/>
              <a:gd name="T80" fmla="*/ 42548 w 590"/>
              <a:gd name="T81" fmla="*/ 84117 h 561"/>
              <a:gd name="T82" fmla="*/ 42548 w 590"/>
              <a:gd name="T83" fmla="*/ 84117 h 561"/>
              <a:gd name="T84" fmla="*/ 42548 w 590"/>
              <a:gd name="T85" fmla="*/ 10738 h 561"/>
              <a:gd name="T86" fmla="*/ 31731 w 590"/>
              <a:gd name="T87" fmla="*/ 0 h 561"/>
              <a:gd name="T88" fmla="*/ 26322 w 590"/>
              <a:gd name="T89" fmla="*/ 10738 h 561"/>
              <a:gd name="T90" fmla="*/ 26322 w 590"/>
              <a:gd name="T91" fmla="*/ 84117 h 561"/>
              <a:gd name="T92" fmla="*/ 0 w 590"/>
              <a:gd name="T93" fmla="*/ 121343 h 561"/>
              <a:gd name="T94" fmla="*/ 26322 w 590"/>
              <a:gd name="T95" fmla="*/ 158212 h 561"/>
              <a:gd name="T96" fmla="*/ 26322 w 590"/>
              <a:gd name="T97" fmla="*/ 189711 h 561"/>
              <a:gd name="T98" fmla="*/ 31731 w 590"/>
              <a:gd name="T99" fmla="*/ 200449 h 561"/>
              <a:gd name="T100" fmla="*/ 42548 w 590"/>
              <a:gd name="T101" fmla="*/ 189711 h 561"/>
              <a:gd name="T102" fmla="*/ 42548 w 590"/>
              <a:gd name="T103" fmla="*/ 158212 h 561"/>
              <a:gd name="T104" fmla="*/ 68871 w 590"/>
              <a:gd name="T105" fmla="*/ 121343 h 561"/>
              <a:gd name="T106" fmla="*/ 42548 w 590"/>
              <a:gd name="T107" fmla="*/ 84117 h 561"/>
              <a:gd name="T108" fmla="*/ 31731 w 590"/>
              <a:gd name="T109" fmla="*/ 142104 h 561"/>
              <a:gd name="T110" fmla="*/ 31731 w 590"/>
              <a:gd name="T111" fmla="*/ 142104 h 561"/>
              <a:gd name="T112" fmla="*/ 10457 w 590"/>
              <a:gd name="T113" fmla="*/ 121343 h 561"/>
              <a:gd name="T114" fmla="*/ 31731 w 590"/>
              <a:gd name="T115" fmla="*/ 100225 h 561"/>
              <a:gd name="T116" fmla="*/ 53005 w 590"/>
              <a:gd name="T117" fmla="*/ 121343 h 561"/>
              <a:gd name="T118" fmla="*/ 31731 w 590"/>
              <a:gd name="T119" fmla="*/ 142104 h 56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90" h="561">
                <a:moveTo>
                  <a:pt x="500" y="324"/>
                </a:moveTo>
                <a:lnTo>
                  <a:pt x="500" y="324"/>
                </a:lnTo>
                <a:cubicBezTo>
                  <a:pt x="500" y="30"/>
                  <a:pt x="500" y="30"/>
                  <a:pt x="500" y="30"/>
                </a:cubicBezTo>
                <a:cubicBezTo>
                  <a:pt x="500" y="15"/>
                  <a:pt x="500" y="0"/>
                  <a:pt x="486" y="0"/>
                </a:cubicBezTo>
                <a:cubicBezTo>
                  <a:pt x="471" y="0"/>
                  <a:pt x="471" y="15"/>
                  <a:pt x="471" y="30"/>
                </a:cubicBezTo>
                <a:cubicBezTo>
                  <a:pt x="471" y="324"/>
                  <a:pt x="471" y="324"/>
                  <a:pt x="471" y="324"/>
                </a:cubicBezTo>
                <a:cubicBezTo>
                  <a:pt x="427" y="324"/>
                  <a:pt x="382" y="368"/>
                  <a:pt x="382" y="412"/>
                </a:cubicBezTo>
                <a:cubicBezTo>
                  <a:pt x="382" y="471"/>
                  <a:pt x="427" y="501"/>
                  <a:pt x="471" y="515"/>
                </a:cubicBezTo>
                <a:cubicBezTo>
                  <a:pt x="471" y="530"/>
                  <a:pt x="471" y="530"/>
                  <a:pt x="471" y="530"/>
                </a:cubicBezTo>
                <a:cubicBezTo>
                  <a:pt x="471" y="545"/>
                  <a:pt x="471" y="560"/>
                  <a:pt x="486" y="560"/>
                </a:cubicBezTo>
                <a:cubicBezTo>
                  <a:pt x="500" y="560"/>
                  <a:pt x="500" y="545"/>
                  <a:pt x="500" y="530"/>
                </a:cubicBezTo>
                <a:cubicBezTo>
                  <a:pt x="500" y="515"/>
                  <a:pt x="500" y="515"/>
                  <a:pt x="500" y="515"/>
                </a:cubicBezTo>
                <a:cubicBezTo>
                  <a:pt x="545" y="501"/>
                  <a:pt x="589" y="471"/>
                  <a:pt x="589" y="412"/>
                </a:cubicBezTo>
                <a:cubicBezTo>
                  <a:pt x="589" y="368"/>
                  <a:pt x="545" y="324"/>
                  <a:pt x="500" y="324"/>
                </a:cubicBezTo>
                <a:close/>
                <a:moveTo>
                  <a:pt x="486" y="471"/>
                </a:moveTo>
                <a:lnTo>
                  <a:pt x="486" y="471"/>
                </a:lnTo>
                <a:cubicBezTo>
                  <a:pt x="456" y="471"/>
                  <a:pt x="427" y="456"/>
                  <a:pt x="427" y="412"/>
                </a:cubicBezTo>
                <a:cubicBezTo>
                  <a:pt x="427" y="383"/>
                  <a:pt x="456" y="353"/>
                  <a:pt x="486" y="353"/>
                </a:cubicBezTo>
                <a:cubicBezTo>
                  <a:pt x="515" y="353"/>
                  <a:pt x="545" y="383"/>
                  <a:pt x="545" y="412"/>
                </a:cubicBezTo>
                <a:cubicBezTo>
                  <a:pt x="545" y="456"/>
                  <a:pt x="515" y="471"/>
                  <a:pt x="486" y="471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309" y="30"/>
                  <a:pt x="309" y="30"/>
                  <a:pt x="309" y="30"/>
                </a:cubicBezTo>
                <a:cubicBezTo>
                  <a:pt x="309" y="15"/>
                  <a:pt x="294" y="0"/>
                  <a:pt x="294" y="0"/>
                </a:cubicBezTo>
                <a:cubicBezTo>
                  <a:pt x="280" y="0"/>
                  <a:pt x="265" y="15"/>
                  <a:pt x="265" y="30"/>
                </a:cubicBezTo>
                <a:cubicBezTo>
                  <a:pt x="265" y="44"/>
                  <a:pt x="265" y="44"/>
                  <a:pt x="265" y="44"/>
                </a:cubicBezTo>
                <a:cubicBezTo>
                  <a:pt x="221" y="59"/>
                  <a:pt x="191" y="88"/>
                  <a:pt x="191" y="147"/>
                </a:cubicBezTo>
                <a:cubicBezTo>
                  <a:pt x="191" y="192"/>
                  <a:pt x="221" y="235"/>
                  <a:pt x="265" y="235"/>
                </a:cubicBezTo>
                <a:cubicBezTo>
                  <a:pt x="265" y="530"/>
                  <a:pt x="265" y="530"/>
                  <a:pt x="265" y="530"/>
                </a:cubicBezTo>
                <a:cubicBezTo>
                  <a:pt x="265" y="545"/>
                  <a:pt x="280" y="560"/>
                  <a:pt x="294" y="560"/>
                </a:cubicBezTo>
                <a:cubicBezTo>
                  <a:pt x="294" y="560"/>
                  <a:pt x="309" y="545"/>
                  <a:pt x="309" y="530"/>
                </a:cubicBezTo>
                <a:cubicBezTo>
                  <a:pt x="309" y="235"/>
                  <a:pt x="309" y="235"/>
                  <a:pt x="309" y="235"/>
                </a:cubicBezTo>
                <a:cubicBezTo>
                  <a:pt x="353" y="235"/>
                  <a:pt x="382" y="192"/>
                  <a:pt x="382" y="147"/>
                </a:cubicBezTo>
                <a:cubicBezTo>
                  <a:pt x="382" y="88"/>
                  <a:pt x="353" y="59"/>
                  <a:pt x="309" y="44"/>
                </a:cubicBezTo>
                <a:close/>
                <a:moveTo>
                  <a:pt x="294" y="206"/>
                </a:moveTo>
                <a:lnTo>
                  <a:pt x="294" y="206"/>
                </a:lnTo>
                <a:cubicBezTo>
                  <a:pt x="250" y="206"/>
                  <a:pt x="235" y="177"/>
                  <a:pt x="235" y="147"/>
                </a:cubicBezTo>
                <a:cubicBezTo>
                  <a:pt x="235" y="103"/>
                  <a:pt x="250" y="88"/>
                  <a:pt x="294" y="88"/>
                </a:cubicBezTo>
                <a:cubicBezTo>
                  <a:pt x="324" y="88"/>
                  <a:pt x="353" y="103"/>
                  <a:pt x="353" y="147"/>
                </a:cubicBezTo>
                <a:cubicBezTo>
                  <a:pt x="353" y="177"/>
                  <a:pt x="324" y="206"/>
                  <a:pt x="294" y="206"/>
                </a:cubicBezTo>
                <a:close/>
                <a:moveTo>
                  <a:pt x="118" y="235"/>
                </a:moveTo>
                <a:lnTo>
                  <a:pt x="118" y="235"/>
                </a:lnTo>
                <a:cubicBezTo>
                  <a:pt x="118" y="30"/>
                  <a:pt x="118" y="30"/>
                  <a:pt x="118" y="30"/>
                </a:cubicBezTo>
                <a:cubicBezTo>
                  <a:pt x="118" y="15"/>
                  <a:pt x="103" y="0"/>
                  <a:pt x="88" y="0"/>
                </a:cubicBezTo>
                <a:cubicBezTo>
                  <a:pt x="88" y="0"/>
                  <a:pt x="73" y="15"/>
                  <a:pt x="73" y="30"/>
                </a:cubicBezTo>
                <a:cubicBezTo>
                  <a:pt x="73" y="235"/>
                  <a:pt x="73" y="235"/>
                  <a:pt x="73" y="235"/>
                </a:cubicBezTo>
                <a:cubicBezTo>
                  <a:pt x="29" y="250"/>
                  <a:pt x="0" y="294"/>
                  <a:pt x="0" y="339"/>
                </a:cubicBezTo>
                <a:cubicBezTo>
                  <a:pt x="0" y="383"/>
                  <a:pt x="29" y="427"/>
                  <a:pt x="73" y="442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73" y="545"/>
                  <a:pt x="88" y="560"/>
                  <a:pt x="88" y="560"/>
                </a:cubicBezTo>
                <a:cubicBezTo>
                  <a:pt x="103" y="560"/>
                  <a:pt x="118" y="545"/>
                  <a:pt x="118" y="530"/>
                </a:cubicBezTo>
                <a:cubicBezTo>
                  <a:pt x="118" y="442"/>
                  <a:pt x="118" y="442"/>
                  <a:pt x="118" y="442"/>
                </a:cubicBezTo>
                <a:cubicBezTo>
                  <a:pt x="162" y="427"/>
                  <a:pt x="191" y="383"/>
                  <a:pt x="191" y="339"/>
                </a:cubicBezTo>
                <a:cubicBezTo>
                  <a:pt x="191" y="294"/>
                  <a:pt x="162" y="250"/>
                  <a:pt x="118" y="235"/>
                </a:cubicBezTo>
                <a:close/>
                <a:moveTo>
                  <a:pt x="88" y="397"/>
                </a:moveTo>
                <a:lnTo>
                  <a:pt x="88" y="397"/>
                </a:lnTo>
                <a:cubicBezTo>
                  <a:pt x="59" y="397"/>
                  <a:pt x="29" y="368"/>
                  <a:pt x="29" y="339"/>
                </a:cubicBezTo>
                <a:cubicBezTo>
                  <a:pt x="29" y="309"/>
                  <a:pt x="59" y="280"/>
                  <a:pt x="88" y="280"/>
                </a:cubicBezTo>
                <a:cubicBezTo>
                  <a:pt x="132" y="280"/>
                  <a:pt x="147" y="309"/>
                  <a:pt x="147" y="339"/>
                </a:cubicBezTo>
                <a:cubicBezTo>
                  <a:pt x="147" y="368"/>
                  <a:pt x="132" y="397"/>
                  <a:pt x="88" y="39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Freeform 127"/>
          <p:cNvSpPr>
            <a:spLocks noChangeArrowheads="1"/>
          </p:cNvSpPr>
          <p:nvPr/>
        </p:nvSpPr>
        <p:spPr bwMode="auto">
          <a:xfrm>
            <a:off x="2953084" y="2997084"/>
            <a:ext cx="310046" cy="246496"/>
          </a:xfrm>
          <a:custGeom>
            <a:avLst/>
            <a:gdLst>
              <a:gd name="T0" fmla="*/ 180650 w 590"/>
              <a:gd name="T1" fmla="*/ 84551 h 472"/>
              <a:gd name="T2" fmla="*/ 180650 w 590"/>
              <a:gd name="T3" fmla="*/ 84551 h 472"/>
              <a:gd name="T4" fmla="*/ 212381 w 590"/>
              <a:gd name="T5" fmla="*/ 53023 h 472"/>
              <a:gd name="T6" fmla="*/ 212381 w 590"/>
              <a:gd name="T7" fmla="*/ 42275 h 472"/>
              <a:gd name="T8" fmla="*/ 201925 w 590"/>
              <a:gd name="T9" fmla="*/ 47649 h 472"/>
              <a:gd name="T10" fmla="*/ 169833 w 590"/>
              <a:gd name="T11" fmla="*/ 73803 h 472"/>
              <a:gd name="T12" fmla="*/ 143511 w 590"/>
              <a:gd name="T13" fmla="*/ 47649 h 472"/>
              <a:gd name="T14" fmla="*/ 133054 w 590"/>
              <a:gd name="T15" fmla="*/ 42275 h 472"/>
              <a:gd name="T16" fmla="*/ 133054 w 590"/>
              <a:gd name="T17" fmla="*/ 53023 h 472"/>
              <a:gd name="T18" fmla="*/ 159376 w 590"/>
              <a:gd name="T19" fmla="*/ 84551 h 472"/>
              <a:gd name="T20" fmla="*/ 133054 w 590"/>
              <a:gd name="T21" fmla="*/ 116078 h 472"/>
              <a:gd name="T22" fmla="*/ 133054 w 590"/>
              <a:gd name="T23" fmla="*/ 126467 h 472"/>
              <a:gd name="T24" fmla="*/ 143511 w 590"/>
              <a:gd name="T25" fmla="*/ 121452 h 472"/>
              <a:gd name="T26" fmla="*/ 169833 w 590"/>
              <a:gd name="T27" fmla="*/ 94940 h 472"/>
              <a:gd name="T28" fmla="*/ 201925 w 590"/>
              <a:gd name="T29" fmla="*/ 121452 h 472"/>
              <a:gd name="T30" fmla="*/ 212381 w 590"/>
              <a:gd name="T31" fmla="*/ 126467 h 472"/>
              <a:gd name="T32" fmla="*/ 212381 w 590"/>
              <a:gd name="T33" fmla="*/ 116078 h 472"/>
              <a:gd name="T34" fmla="*/ 180650 w 590"/>
              <a:gd name="T35" fmla="*/ 84551 h 472"/>
              <a:gd name="T36" fmla="*/ 100962 w 590"/>
              <a:gd name="T37" fmla="*/ 0 h 472"/>
              <a:gd name="T38" fmla="*/ 100962 w 590"/>
              <a:gd name="T39" fmla="*/ 0 h 472"/>
              <a:gd name="T40" fmla="*/ 37140 w 590"/>
              <a:gd name="T41" fmla="*/ 42275 h 472"/>
              <a:gd name="T42" fmla="*/ 15866 w 590"/>
              <a:gd name="T43" fmla="*/ 42275 h 472"/>
              <a:gd name="T44" fmla="*/ 0 w 590"/>
              <a:gd name="T45" fmla="*/ 58039 h 472"/>
              <a:gd name="T46" fmla="*/ 0 w 590"/>
              <a:gd name="T47" fmla="*/ 110704 h 472"/>
              <a:gd name="T48" fmla="*/ 15866 w 590"/>
              <a:gd name="T49" fmla="*/ 126467 h 472"/>
              <a:gd name="T50" fmla="*/ 37140 w 590"/>
              <a:gd name="T51" fmla="*/ 126467 h 472"/>
              <a:gd name="T52" fmla="*/ 100962 w 590"/>
              <a:gd name="T53" fmla="*/ 168743 h 472"/>
              <a:gd name="T54" fmla="*/ 116828 w 590"/>
              <a:gd name="T55" fmla="*/ 152979 h 472"/>
              <a:gd name="T56" fmla="*/ 116828 w 590"/>
              <a:gd name="T57" fmla="*/ 15764 h 472"/>
              <a:gd name="T58" fmla="*/ 100962 w 590"/>
              <a:gd name="T59" fmla="*/ 0 h 472"/>
              <a:gd name="T60" fmla="*/ 37140 w 590"/>
              <a:gd name="T61" fmla="*/ 105688 h 472"/>
              <a:gd name="T62" fmla="*/ 37140 w 590"/>
              <a:gd name="T63" fmla="*/ 105688 h 472"/>
              <a:gd name="T64" fmla="*/ 32092 w 590"/>
              <a:gd name="T65" fmla="*/ 110704 h 472"/>
              <a:gd name="T66" fmla="*/ 21274 w 590"/>
              <a:gd name="T67" fmla="*/ 110704 h 472"/>
              <a:gd name="T68" fmla="*/ 15866 w 590"/>
              <a:gd name="T69" fmla="*/ 105688 h 472"/>
              <a:gd name="T70" fmla="*/ 15866 w 590"/>
              <a:gd name="T71" fmla="*/ 63413 h 472"/>
              <a:gd name="T72" fmla="*/ 21274 w 590"/>
              <a:gd name="T73" fmla="*/ 58039 h 472"/>
              <a:gd name="T74" fmla="*/ 32092 w 590"/>
              <a:gd name="T75" fmla="*/ 58039 h 472"/>
              <a:gd name="T76" fmla="*/ 37140 w 590"/>
              <a:gd name="T77" fmla="*/ 63413 h 472"/>
              <a:gd name="T78" fmla="*/ 37140 w 590"/>
              <a:gd name="T79" fmla="*/ 105688 h 472"/>
              <a:gd name="T80" fmla="*/ 100962 w 590"/>
              <a:gd name="T81" fmla="*/ 152979 h 472"/>
              <a:gd name="T82" fmla="*/ 100962 w 590"/>
              <a:gd name="T83" fmla="*/ 152979 h 472"/>
              <a:gd name="T84" fmla="*/ 53366 w 590"/>
              <a:gd name="T85" fmla="*/ 121452 h 472"/>
              <a:gd name="T86" fmla="*/ 53366 w 590"/>
              <a:gd name="T87" fmla="*/ 42275 h 472"/>
              <a:gd name="T88" fmla="*/ 100962 w 590"/>
              <a:gd name="T89" fmla="*/ 15764 h 472"/>
              <a:gd name="T90" fmla="*/ 100962 w 590"/>
              <a:gd name="T91" fmla="*/ 152979 h 47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90" h="472">
                <a:moveTo>
                  <a:pt x="501" y="236"/>
                </a:moveTo>
                <a:lnTo>
                  <a:pt x="501" y="236"/>
                </a:lnTo>
                <a:cubicBezTo>
                  <a:pt x="589" y="148"/>
                  <a:pt x="589" y="148"/>
                  <a:pt x="589" y="148"/>
                </a:cubicBezTo>
                <a:cubicBezTo>
                  <a:pt x="589" y="148"/>
                  <a:pt x="589" y="133"/>
                  <a:pt x="589" y="118"/>
                </a:cubicBezTo>
                <a:cubicBezTo>
                  <a:pt x="574" y="118"/>
                  <a:pt x="560" y="118"/>
                  <a:pt x="560" y="133"/>
                </a:cubicBezTo>
                <a:cubicBezTo>
                  <a:pt x="471" y="206"/>
                  <a:pt x="471" y="206"/>
                  <a:pt x="471" y="206"/>
                </a:cubicBezTo>
                <a:cubicBezTo>
                  <a:pt x="398" y="133"/>
                  <a:pt x="398" y="133"/>
                  <a:pt x="398" y="133"/>
                </a:cubicBezTo>
                <a:cubicBezTo>
                  <a:pt x="383" y="118"/>
                  <a:pt x="369" y="118"/>
                  <a:pt x="369" y="118"/>
                </a:cubicBezTo>
                <a:cubicBezTo>
                  <a:pt x="354" y="133"/>
                  <a:pt x="354" y="148"/>
                  <a:pt x="369" y="148"/>
                </a:cubicBezTo>
                <a:cubicBezTo>
                  <a:pt x="442" y="236"/>
                  <a:pt x="442" y="236"/>
                  <a:pt x="442" y="236"/>
                </a:cubicBezTo>
                <a:cubicBezTo>
                  <a:pt x="369" y="324"/>
                  <a:pt x="369" y="324"/>
                  <a:pt x="369" y="324"/>
                </a:cubicBezTo>
                <a:cubicBezTo>
                  <a:pt x="354" y="324"/>
                  <a:pt x="354" y="339"/>
                  <a:pt x="369" y="353"/>
                </a:cubicBezTo>
                <a:cubicBezTo>
                  <a:pt x="369" y="353"/>
                  <a:pt x="383" y="353"/>
                  <a:pt x="398" y="339"/>
                </a:cubicBezTo>
                <a:cubicBezTo>
                  <a:pt x="471" y="265"/>
                  <a:pt x="471" y="265"/>
                  <a:pt x="471" y="265"/>
                </a:cubicBezTo>
                <a:cubicBezTo>
                  <a:pt x="560" y="339"/>
                  <a:pt x="560" y="339"/>
                  <a:pt x="560" y="339"/>
                </a:cubicBezTo>
                <a:cubicBezTo>
                  <a:pt x="560" y="353"/>
                  <a:pt x="574" y="353"/>
                  <a:pt x="589" y="353"/>
                </a:cubicBezTo>
                <a:cubicBezTo>
                  <a:pt x="589" y="339"/>
                  <a:pt x="589" y="324"/>
                  <a:pt x="589" y="324"/>
                </a:cubicBezTo>
                <a:lnTo>
                  <a:pt x="501" y="236"/>
                </a:lnTo>
                <a:close/>
                <a:moveTo>
                  <a:pt x="280" y="0"/>
                </a:moveTo>
                <a:lnTo>
                  <a:pt x="280" y="0"/>
                </a:lnTo>
                <a:cubicBezTo>
                  <a:pt x="103" y="118"/>
                  <a:pt x="103" y="118"/>
                  <a:pt x="103" y="118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0" y="118"/>
                  <a:pt x="0" y="133"/>
                  <a:pt x="0" y="162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39"/>
                  <a:pt x="30" y="353"/>
                  <a:pt x="44" y="353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280" y="471"/>
                  <a:pt x="280" y="471"/>
                  <a:pt x="280" y="471"/>
                </a:cubicBezTo>
                <a:cubicBezTo>
                  <a:pt x="295" y="471"/>
                  <a:pt x="324" y="457"/>
                  <a:pt x="324" y="427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15"/>
                  <a:pt x="295" y="0"/>
                  <a:pt x="280" y="0"/>
                </a:cubicBezTo>
                <a:close/>
                <a:moveTo>
                  <a:pt x="103" y="295"/>
                </a:moveTo>
                <a:lnTo>
                  <a:pt x="103" y="295"/>
                </a:lnTo>
                <a:cubicBezTo>
                  <a:pt x="103" y="309"/>
                  <a:pt x="89" y="309"/>
                  <a:pt x="89" y="309"/>
                </a:cubicBezTo>
                <a:cubicBezTo>
                  <a:pt x="59" y="309"/>
                  <a:pt x="59" y="309"/>
                  <a:pt x="59" y="309"/>
                </a:cubicBezTo>
                <a:cubicBezTo>
                  <a:pt x="59" y="309"/>
                  <a:pt x="44" y="309"/>
                  <a:pt x="44" y="295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44" y="162"/>
                  <a:pt x="59" y="162"/>
                  <a:pt x="59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103" y="162"/>
                  <a:pt x="103" y="177"/>
                </a:cubicBezTo>
                <a:lnTo>
                  <a:pt x="103" y="295"/>
                </a:lnTo>
                <a:close/>
                <a:moveTo>
                  <a:pt x="280" y="427"/>
                </a:moveTo>
                <a:lnTo>
                  <a:pt x="280" y="427"/>
                </a:lnTo>
                <a:cubicBezTo>
                  <a:pt x="148" y="339"/>
                  <a:pt x="148" y="339"/>
                  <a:pt x="148" y="339"/>
                </a:cubicBezTo>
                <a:cubicBezTo>
                  <a:pt x="148" y="118"/>
                  <a:pt x="148" y="118"/>
                  <a:pt x="148" y="118"/>
                </a:cubicBezTo>
                <a:cubicBezTo>
                  <a:pt x="280" y="44"/>
                  <a:pt x="280" y="44"/>
                  <a:pt x="280" y="44"/>
                </a:cubicBezTo>
                <a:lnTo>
                  <a:pt x="280" y="42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Freeform 128"/>
          <p:cNvSpPr>
            <a:spLocks noChangeArrowheads="1"/>
          </p:cNvSpPr>
          <p:nvPr/>
        </p:nvSpPr>
        <p:spPr bwMode="auto">
          <a:xfrm>
            <a:off x="2415801" y="2973976"/>
            <a:ext cx="315822" cy="292714"/>
          </a:xfrm>
          <a:custGeom>
            <a:avLst/>
            <a:gdLst>
              <a:gd name="T0" fmla="*/ 132032 w 604"/>
              <a:gd name="T1" fmla="*/ 0 h 561"/>
              <a:gd name="T2" fmla="*/ 132032 w 604"/>
              <a:gd name="T3" fmla="*/ 0 h 561"/>
              <a:gd name="T4" fmla="*/ 132032 w 604"/>
              <a:gd name="T5" fmla="*/ 15750 h 561"/>
              <a:gd name="T6" fmla="*/ 200560 w 604"/>
              <a:gd name="T7" fmla="*/ 100225 h 561"/>
              <a:gd name="T8" fmla="*/ 132032 w 604"/>
              <a:gd name="T9" fmla="*/ 184342 h 561"/>
              <a:gd name="T10" fmla="*/ 132032 w 604"/>
              <a:gd name="T11" fmla="*/ 200449 h 561"/>
              <a:gd name="T12" fmla="*/ 216346 w 604"/>
              <a:gd name="T13" fmla="*/ 100225 h 561"/>
              <a:gd name="T14" fmla="*/ 132032 w 604"/>
              <a:gd name="T15" fmla="*/ 0 h 561"/>
              <a:gd name="T16" fmla="*/ 174369 w 604"/>
              <a:gd name="T17" fmla="*/ 100225 h 561"/>
              <a:gd name="T18" fmla="*/ 174369 w 604"/>
              <a:gd name="T19" fmla="*/ 100225 h 561"/>
              <a:gd name="T20" fmla="*/ 132032 w 604"/>
              <a:gd name="T21" fmla="*/ 52618 h 561"/>
              <a:gd name="T22" fmla="*/ 132032 w 604"/>
              <a:gd name="T23" fmla="*/ 63356 h 561"/>
              <a:gd name="T24" fmla="*/ 158223 w 604"/>
              <a:gd name="T25" fmla="*/ 100225 h 561"/>
              <a:gd name="T26" fmla="*/ 132032 w 604"/>
              <a:gd name="T27" fmla="*/ 137093 h 561"/>
              <a:gd name="T28" fmla="*/ 132032 w 604"/>
              <a:gd name="T29" fmla="*/ 147473 h 561"/>
              <a:gd name="T30" fmla="*/ 174369 w 604"/>
              <a:gd name="T31" fmla="*/ 100225 h 561"/>
              <a:gd name="T32" fmla="*/ 95078 w 604"/>
              <a:gd name="T33" fmla="*/ 15750 h 561"/>
              <a:gd name="T34" fmla="*/ 95078 w 604"/>
              <a:gd name="T35" fmla="*/ 15750 h 561"/>
              <a:gd name="T36" fmla="*/ 31573 w 604"/>
              <a:gd name="T37" fmla="*/ 57987 h 561"/>
              <a:gd name="T38" fmla="*/ 10405 w 604"/>
              <a:gd name="T39" fmla="*/ 57987 h 561"/>
              <a:gd name="T40" fmla="*/ 0 w 604"/>
              <a:gd name="T41" fmla="*/ 73737 h 561"/>
              <a:gd name="T42" fmla="*/ 0 w 604"/>
              <a:gd name="T43" fmla="*/ 126354 h 561"/>
              <a:gd name="T44" fmla="*/ 10405 w 604"/>
              <a:gd name="T45" fmla="*/ 142104 h 561"/>
              <a:gd name="T46" fmla="*/ 31573 w 604"/>
              <a:gd name="T47" fmla="*/ 142104 h 561"/>
              <a:gd name="T48" fmla="*/ 95078 w 604"/>
              <a:gd name="T49" fmla="*/ 184342 h 561"/>
              <a:gd name="T50" fmla="*/ 110864 w 604"/>
              <a:gd name="T51" fmla="*/ 168592 h 561"/>
              <a:gd name="T52" fmla="*/ 110864 w 604"/>
              <a:gd name="T53" fmla="*/ 31499 h 561"/>
              <a:gd name="T54" fmla="*/ 95078 w 604"/>
              <a:gd name="T55" fmla="*/ 15750 h 561"/>
              <a:gd name="T56" fmla="*/ 31573 w 604"/>
              <a:gd name="T57" fmla="*/ 121343 h 561"/>
              <a:gd name="T58" fmla="*/ 31573 w 604"/>
              <a:gd name="T59" fmla="*/ 121343 h 561"/>
              <a:gd name="T60" fmla="*/ 26191 w 604"/>
              <a:gd name="T61" fmla="*/ 126354 h 561"/>
              <a:gd name="T62" fmla="*/ 21168 w 604"/>
              <a:gd name="T63" fmla="*/ 126354 h 561"/>
              <a:gd name="T64" fmla="*/ 10405 w 604"/>
              <a:gd name="T65" fmla="*/ 121343 h 561"/>
              <a:gd name="T66" fmla="*/ 10405 w 604"/>
              <a:gd name="T67" fmla="*/ 79106 h 561"/>
              <a:gd name="T68" fmla="*/ 21168 w 604"/>
              <a:gd name="T69" fmla="*/ 73737 h 561"/>
              <a:gd name="T70" fmla="*/ 26191 w 604"/>
              <a:gd name="T71" fmla="*/ 73737 h 561"/>
              <a:gd name="T72" fmla="*/ 31573 w 604"/>
              <a:gd name="T73" fmla="*/ 79106 h 561"/>
              <a:gd name="T74" fmla="*/ 31573 w 604"/>
              <a:gd name="T75" fmla="*/ 121343 h 561"/>
              <a:gd name="T76" fmla="*/ 95078 w 604"/>
              <a:gd name="T77" fmla="*/ 168592 h 561"/>
              <a:gd name="T78" fmla="*/ 95078 w 604"/>
              <a:gd name="T79" fmla="*/ 168592 h 561"/>
              <a:gd name="T80" fmla="*/ 47359 w 604"/>
              <a:gd name="T81" fmla="*/ 137093 h 561"/>
              <a:gd name="T82" fmla="*/ 47359 w 604"/>
              <a:gd name="T83" fmla="*/ 57987 h 561"/>
              <a:gd name="T84" fmla="*/ 95078 w 604"/>
              <a:gd name="T85" fmla="*/ 31499 h 561"/>
              <a:gd name="T86" fmla="*/ 95078 w 604"/>
              <a:gd name="T87" fmla="*/ 168592 h 5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04" h="561">
                <a:moveTo>
                  <a:pt x="368" y="0"/>
                </a:moveTo>
                <a:lnTo>
                  <a:pt x="368" y="0"/>
                </a:lnTo>
                <a:cubicBezTo>
                  <a:pt x="368" y="44"/>
                  <a:pt x="368" y="44"/>
                  <a:pt x="368" y="44"/>
                </a:cubicBezTo>
                <a:cubicBezTo>
                  <a:pt x="486" y="74"/>
                  <a:pt x="559" y="162"/>
                  <a:pt x="559" y="280"/>
                </a:cubicBezTo>
                <a:cubicBezTo>
                  <a:pt x="559" y="397"/>
                  <a:pt x="486" y="486"/>
                  <a:pt x="368" y="515"/>
                </a:cubicBezTo>
                <a:cubicBezTo>
                  <a:pt x="368" y="560"/>
                  <a:pt x="368" y="560"/>
                  <a:pt x="368" y="560"/>
                </a:cubicBezTo>
                <a:cubicBezTo>
                  <a:pt x="500" y="530"/>
                  <a:pt x="603" y="427"/>
                  <a:pt x="603" y="280"/>
                </a:cubicBezTo>
                <a:cubicBezTo>
                  <a:pt x="603" y="133"/>
                  <a:pt x="500" y="30"/>
                  <a:pt x="368" y="0"/>
                </a:cubicBezTo>
                <a:close/>
                <a:moveTo>
                  <a:pt x="486" y="280"/>
                </a:moveTo>
                <a:lnTo>
                  <a:pt x="486" y="280"/>
                </a:lnTo>
                <a:cubicBezTo>
                  <a:pt x="486" y="206"/>
                  <a:pt x="441" y="147"/>
                  <a:pt x="368" y="147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412" y="192"/>
                  <a:pt x="441" y="235"/>
                  <a:pt x="441" y="280"/>
                </a:cubicBezTo>
                <a:cubicBezTo>
                  <a:pt x="441" y="324"/>
                  <a:pt x="412" y="368"/>
                  <a:pt x="368" y="383"/>
                </a:cubicBezTo>
                <a:cubicBezTo>
                  <a:pt x="368" y="412"/>
                  <a:pt x="368" y="412"/>
                  <a:pt x="368" y="412"/>
                </a:cubicBezTo>
                <a:cubicBezTo>
                  <a:pt x="441" y="412"/>
                  <a:pt x="486" y="353"/>
                  <a:pt x="486" y="280"/>
                </a:cubicBezTo>
                <a:close/>
                <a:moveTo>
                  <a:pt x="265" y="44"/>
                </a:moveTo>
                <a:lnTo>
                  <a:pt x="265" y="44"/>
                </a:lnTo>
                <a:cubicBezTo>
                  <a:pt x="88" y="162"/>
                  <a:pt x="88" y="162"/>
                  <a:pt x="88" y="162"/>
                </a:cubicBezTo>
                <a:cubicBezTo>
                  <a:pt x="29" y="162"/>
                  <a:pt x="29" y="162"/>
                  <a:pt x="29" y="162"/>
                </a:cubicBezTo>
                <a:cubicBezTo>
                  <a:pt x="15" y="162"/>
                  <a:pt x="0" y="177"/>
                  <a:pt x="0" y="206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83"/>
                  <a:pt x="15" y="397"/>
                  <a:pt x="29" y="397"/>
                </a:cubicBezTo>
                <a:cubicBezTo>
                  <a:pt x="88" y="397"/>
                  <a:pt x="88" y="397"/>
                  <a:pt x="88" y="397"/>
                </a:cubicBezTo>
                <a:cubicBezTo>
                  <a:pt x="265" y="515"/>
                  <a:pt x="265" y="515"/>
                  <a:pt x="265" y="515"/>
                </a:cubicBezTo>
                <a:cubicBezTo>
                  <a:pt x="294" y="515"/>
                  <a:pt x="309" y="501"/>
                  <a:pt x="309" y="471"/>
                </a:cubicBezTo>
                <a:cubicBezTo>
                  <a:pt x="309" y="88"/>
                  <a:pt x="309" y="88"/>
                  <a:pt x="309" y="88"/>
                </a:cubicBezTo>
                <a:cubicBezTo>
                  <a:pt x="309" y="59"/>
                  <a:pt x="294" y="44"/>
                  <a:pt x="265" y="44"/>
                </a:cubicBezTo>
                <a:close/>
                <a:moveTo>
                  <a:pt x="88" y="339"/>
                </a:moveTo>
                <a:lnTo>
                  <a:pt x="88" y="339"/>
                </a:lnTo>
                <a:cubicBezTo>
                  <a:pt x="88" y="353"/>
                  <a:pt x="88" y="353"/>
                  <a:pt x="73" y="353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44" y="353"/>
                  <a:pt x="29" y="353"/>
                  <a:pt x="29" y="339"/>
                </a:cubicBezTo>
                <a:cubicBezTo>
                  <a:pt x="29" y="221"/>
                  <a:pt x="29" y="221"/>
                  <a:pt x="29" y="221"/>
                </a:cubicBezTo>
                <a:cubicBezTo>
                  <a:pt x="29" y="206"/>
                  <a:pt x="44" y="206"/>
                  <a:pt x="59" y="206"/>
                </a:cubicBezTo>
                <a:cubicBezTo>
                  <a:pt x="73" y="206"/>
                  <a:pt x="73" y="206"/>
                  <a:pt x="73" y="206"/>
                </a:cubicBezTo>
                <a:cubicBezTo>
                  <a:pt x="88" y="206"/>
                  <a:pt x="88" y="206"/>
                  <a:pt x="88" y="221"/>
                </a:cubicBezTo>
                <a:lnTo>
                  <a:pt x="88" y="339"/>
                </a:lnTo>
                <a:close/>
                <a:moveTo>
                  <a:pt x="265" y="471"/>
                </a:moveTo>
                <a:lnTo>
                  <a:pt x="265" y="471"/>
                </a:lnTo>
                <a:cubicBezTo>
                  <a:pt x="132" y="383"/>
                  <a:pt x="132" y="383"/>
                  <a:pt x="132" y="383"/>
                </a:cubicBezTo>
                <a:cubicBezTo>
                  <a:pt x="132" y="353"/>
                  <a:pt x="132" y="192"/>
                  <a:pt x="132" y="162"/>
                </a:cubicBezTo>
                <a:cubicBezTo>
                  <a:pt x="265" y="88"/>
                  <a:pt x="265" y="88"/>
                  <a:pt x="265" y="88"/>
                </a:cubicBezTo>
                <a:cubicBezTo>
                  <a:pt x="265" y="103"/>
                  <a:pt x="265" y="456"/>
                  <a:pt x="265" y="47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Freeform 129"/>
          <p:cNvSpPr>
            <a:spLocks noChangeArrowheads="1"/>
          </p:cNvSpPr>
          <p:nvPr/>
        </p:nvSpPr>
        <p:spPr bwMode="auto">
          <a:xfrm>
            <a:off x="1903553" y="2997084"/>
            <a:ext cx="263827" cy="246496"/>
          </a:xfrm>
          <a:custGeom>
            <a:avLst/>
            <a:gdLst>
              <a:gd name="T0" fmla="*/ 100972 w 502"/>
              <a:gd name="T1" fmla="*/ 0 h 472"/>
              <a:gd name="T2" fmla="*/ 100972 w 502"/>
              <a:gd name="T3" fmla="*/ 0 h 472"/>
              <a:gd name="T4" fmla="*/ 37143 w 502"/>
              <a:gd name="T5" fmla="*/ 42275 h 472"/>
              <a:gd name="T6" fmla="*/ 15867 w 502"/>
              <a:gd name="T7" fmla="*/ 42275 h 472"/>
              <a:gd name="T8" fmla="*/ 0 w 502"/>
              <a:gd name="T9" fmla="*/ 58039 h 472"/>
              <a:gd name="T10" fmla="*/ 0 w 502"/>
              <a:gd name="T11" fmla="*/ 110704 h 472"/>
              <a:gd name="T12" fmla="*/ 15867 w 502"/>
              <a:gd name="T13" fmla="*/ 126467 h 472"/>
              <a:gd name="T14" fmla="*/ 37143 w 502"/>
              <a:gd name="T15" fmla="*/ 126467 h 472"/>
              <a:gd name="T16" fmla="*/ 100972 w 502"/>
              <a:gd name="T17" fmla="*/ 168743 h 472"/>
              <a:gd name="T18" fmla="*/ 116839 w 502"/>
              <a:gd name="T19" fmla="*/ 152979 h 472"/>
              <a:gd name="T20" fmla="*/ 116839 w 502"/>
              <a:gd name="T21" fmla="*/ 15764 h 472"/>
              <a:gd name="T22" fmla="*/ 100972 w 502"/>
              <a:gd name="T23" fmla="*/ 0 h 472"/>
              <a:gd name="T24" fmla="*/ 37143 w 502"/>
              <a:gd name="T25" fmla="*/ 105688 h 472"/>
              <a:gd name="T26" fmla="*/ 37143 w 502"/>
              <a:gd name="T27" fmla="*/ 105688 h 472"/>
              <a:gd name="T28" fmla="*/ 32095 w 502"/>
              <a:gd name="T29" fmla="*/ 110704 h 472"/>
              <a:gd name="T30" fmla="*/ 21276 w 502"/>
              <a:gd name="T31" fmla="*/ 110704 h 472"/>
              <a:gd name="T32" fmla="*/ 15867 w 502"/>
              <a:gd name="T33" fmla="*/ 105688 h 472"/>
              <a:gd name="T34" fmla="*/ 15867 w 502"/>
              <a:gd name="T35" fmla="*/ 63413 h 472"/>
              <a:gd name="T36" fmla="*/ 21276 w 502"/>
              <a:gd name="T37" fmla="*/ 58039 h 472"/>
              <a:gd name="T38" fmla="*/ 32095 w 502"/>
              <a:gd name="T39" fmla="*/ 58039 h 472"/>
              <a:gd name="T40" fmla="*/ 37143 w 502"/>
              <a:gd name="T41" fmla="*/ 63413 h 472"/>
              <a:gd name="T42" fmla="*/ 37143 w 502"/>
              <a:gd name="T43" fmla="*/ 105688 h 472"/>
              <a:gd name="T44" fmla="*/ 100972 w 502"/>
              <a:gd name="T45" fmla="*/ 152979 h 472"/>
              <a:gd name="T46" fmla="*/ 100972 w 502"/>
              <a:gd name="T47" fmla="*/ 152979 h 472"/>
              <a:gd name="T48" fmla="*/ 53371 w 502"/>
              <a:gd name="T49" fmla="*/ 121452 h 472"/>
              <a:gd name="T50" fmla="*/ 53371 w 502"/>
              <a:gd name="T51" fmla="*/ 42275 h 472"/>
              <a:gd name="T52" fmla="*/ 100972 w 502"/>
              <a:gd name="T53" fmla="*/ 15764 h 472"/>
              <a:gd name="T54" fmla="*/ 100972 w 502"/>
              <a:gd name="T55" fmla="*/ 152979 h 472"/>
              <a:gd name="T56" fmla="*/ 138115 w 502"/>
              <a:gd name="T57" fmla="*/ 36901 h 472"/>
              <a:gd name="T58" fmla="*/ 138115 w 502"/>
              <a:gd name="T59" fmla="*/ 36901 h 472"/>
              <a:gd name="T60" fmla="*/ 138115 w 502"/>
              <a:gd name="T61" fmla="*/ 47649 h 472"/>
              <a:gd name="T62" fmla="*/ 164800 w 502"/>
              <a:gd name="T63" fmla="*/ 84551 h 472"/>
              <a:gd name="T64" fmla="*/ 138115 w 502"/>
              <a:gd name="T65" fmla="*/ 121452 h 472"/>
              <a:gd name="T66" fmla="*/ 138115 w 502"/>
              <a:gd name="T67" fmla="*/ 131841 h 472"/>
              <a:gd name="T68" fmla="*/ 180667 w 502"/>
              <a:gd name="T69" fmla="*/ 84551 h 472"/>
              <a:gd name="T70" fmla="*/ 138115 w 502"/>
              <a:gd name="T71" fmla="*/ 36901 h 47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02" h="472">
                <a:moveTo>
                  <a:pt x="280" y="0"/>
                </a:moveTo>
                <a:lnTo>
                  <a:pt x="280" y="0"/>
                </a:lnTo>
                <a:cubicBezTo>
                  <a:pt x="103" y="118"/>
                  <a:pt x="103" y="118"/>
                  <a:pt x="103" y="118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0" y="118"/>
                  <a:pt x="0" y="133"/>
                  <a:pt x="0" y="162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39"/>
                  <a:pt x="30" y="353"/>
                  <a:pt x="44" y="353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280" y="471"/>
                  <a:pt x="280" y="471"/>
                  <a:pt x="280" y="471"/>
                </a:cubicBezTo>
                <a:cubicBezTo>
                  <a:pt x="295" y="471"/>
                  <a:pt x="324" y="457"/>
                  <a:pt x="324" y="427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15"/>
                  <a:pt x="295" y="0"/>
                  <a:pt x="280" y="0"/>
                </a:cubicBezTo>
                <a:close/>
                <a:moveTo>
                  <a:pt x="103" y="295"/>
                </a:moveTo>
                <a:lnTo>
                  <a:pt x="103" y="295"/>
                </a:lnTo>
                <a:cubicBezTo>
                  <a:pt x="103" y="309"/>
                  <a:pt x="89" y="309"/>
                  <a:pt x="89" y="309"/>
                </a:cubicBezTo>
                <a:cubicBezTo>
                  <a:pt x="59" y="309"/>
                  <a:pt x="59" y="309"/>
                  <a:pt x="59" y="309"/>
                </a:cubicBezTo>
                <a:cubicBezTo>
                  <a:pt x="59" y="309"/>
                  <a:pt x="44" y="309"/>
                  <a:pt x="44" y="295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44" y="162"/>
                  <a:pt x="59" y="162"/>
                  <a:pt x="59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89" y="162"/>
                  <a:pt x="103" y="162"/>
                  <a:pt x="103" y="177"/>
                </a:cubicBezTo>
                <a:lnTo>
                  <a:pt x="103" y="295"/>
                </a:lnTo>
                <a:close/>
                <a:moveTo>
                  <a:pt x="280" y="427"/>
                </a:moveTo>
                <a:lnTo>
                  <a:pt x="280" y="427"/>
                </a:lnTo>
                <a:cubicBezTo>
                  <a:pt x="148" y="339"/>
                  <a:pt x="148" y="339"/>
                  <a:pt x="148" y="339"/>
                </a:cubicBezTo>
                <a:cubicBezTo>
                  <a:pt x="148" y="309"/>
                  <a:pt x="148" y="148"/>
                  <a:pt x="148" y="118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80" y="59"/>
                  <a:pt x="280" y="412"/>
                  <a:pt x="280" y="427"/>
                </a:cubicBezTo>
                <a:close/>
                <a:moveTo>
                  <a:pt x="383" y="103"/>
                </a:moveTo>
                <a:lnTo>
                  <a:pt x="383" y="103"/>
                </a:lnTo>
                <a:cubicBezTo>
                  <a:pt x="383" y="133"/>
                  <a:pt x="383" y="133"/>
                  <a:pt x="383" y="133"/>
                </a:cubicBezTo>
                <a:cubicBezTo>
                  <a:pt x="427" y="148"/>
                  <a:pt x="457" y="191"/>
                  <a:pt x="457" y="236"/>
                </a:cubicBezTo>
                <a:cubicBezTo>
                  <a:pt x="457" y="280"/>
                  <a:pt x="427" y="324"/>
                  <a:pt x="383" y="339"/>
                </a:cubicBezTo>
                <a:cubicBezTo>
                  <a:pt x="383" y="368"/>
                  <a:pt x="383" y="368"/>
                  <a:pt x="383" y="368"/>
                </a:cubicBezTo>
                <a:cubicBezTo>
                  <a:pt x="442" y="368"/>
                  <a:pt x="501" y="309"/>
                  <a:pt x="501" y="236"/>
                </a:cubicBezTo>
                <a:cubicBezTo>
                  <a:pt x="501" y="162"/>
                  <a:pt x="442" y="103"/>
                  <a:pt x="383" y="10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Freeform 130"/>
          <p:cNvSpPr>
            <a:spLocks noChangeArrowheads="1"/>
          </p:cNvSpPr>
          <p:nvPr/>
        </p:nvSpPr>
        <p:spPr bwMode="auto">
          <a:xfrm>
            <a:off x="1410561" y="2997084"/>
            <a:ext cx="171391" cy="246496"/>
          </a:xfrm>
          <a:custGeom>
            <a:avLst/>
            <a:gdLst>
              <a:gd name="T0" fmla="*/ 101319 w 325"/>
              <a:gd name="T1" fmla="*/ 0 h 472"/>
              <a:gd name="T2" fmla="*/ 101319 w 325"/>
              <a:gd name="T3" fmla="*/ 0 h 472"/>
              <a:gd name="T4" fmla="*/ 37271 w 325"/>
              <a:gd name="T5" fmla="*/ 42275 h 472"/>
              <a:gd name="T6" fmla="*/ 15922 w 325"/>
              <a:gd name="T7" fmla="*/ 42275 h 472"/>
              <a:gd name="T8" fmla="*/ 0 w 325"/>
              <a:gd name="T9" fmla="*/ 58039 h 472"/>
              <a:gd name="T10" fmla="*/ 0 w 325"/>
              <a:gd name="T11" fmla="*/ 110704 h 472"/>
              <a:gd name="T12" fmla="*/ 15922 w 325"/>
              <a:gd name="T13" fmla="*/ 126467 h 472"/>
              <a:gd name="T14" fmla="*/ 37271 w 325"/>
              <a:gd name="T15" fmla="*/ 126467 h 472"/>
              <a:gd name="T16" fmla="*/ 101319 w 325"/>
              <a:gd name="T17" fmla="*/ 168743 h 472"/>
              <a:gd name="T18" fmla="*/ 117240 w 325"/>
              <a:gd name="T19" fmla="*/ 152979 h 472"/>
              <a:gd name="T20" fmla="*/ 117240 w 325"/>
              <a:gd name="T21" fmla="*/ 15764 h 472"/>
              <a:gd name="T22" fmla="*/ 101319 w 325"/>
              <a:gd name="T23" fmla="*/ 0 h 472"/>
              <a:gd name="T24" fmla="*/ 37271 w 325"/>
              <a:gd name="T25" fmla="*/ 105688 h 472"/>
              <a:gd name="T26" fmla="*/ 37271 w 325"/>
              <a:gd name="T27" fmla="*/ 105688 h 472"/>
              <a:gd name="T28" fmla="*/ 31843 w 325"/>
              <a:gd name="T29" fmla="*/ 110704 h 472"/>
              <a:gd name="T30" fmla="*/ 21349 w 325"/>
              <a:gd name="T31" fmla="*/ 110704 h 472"/>
              <a:gd name="T32" fmla="*/ 15922 w 325"/>
              <a:gd name="T33" fmla="*/ 105688 h 472"/>
              <a:gd name="T34" fmla="*/ 15922 w 325"/>
              <a:gd name="T35" fmla="*/ 63413 h 472"/>
              <a:gd name="T36" fmla="*/ 21349 w 325"/>
              <a:gd name="T37" fmla="*/ 58039 h 472"/>
              <a:gd name="T38" fmla="*/ 31843 w 325"/>
              <a:gd name="T39" fmla="*/ 58039 h 472"/>
              <a:gd name="T40" fmla="*/ 37271 w 325"/>
              <a:gd name="T41" fmla="*/ 63413 h 472"/>
              <a:gd name="T42" fmla="*/ 37271 w 325"/>
              <a:gd name="T43" fmla="*/ 105688 h 472"/>
              <a:gd name="T44" fmla="*/ 101319 w 325"/>
              <a:gd name="T45" fmla="*/ 152979 h 472"/>
              <a:gd name="T46" fmla="*/ 101319 w 325"/>
              <a:gd name="T47" fmla="*/ 152979 h 472"/>
              <a:gd name="T48" fmla="*/ 53192 w 325"/>
              <a:gd name="T49" fmla="*/ 121452 h 472"/>
              <a:gd name="T50" fmla="*/ 53192 w 325"/>
              <a:gd name="T51" fmla="*/ 42275 h 472"/>
              <a:gd name="T52" fmla="*/ 101319 w 325"/>
              <a:gd name="T53" fmla="*/ 15764 h 472"/>
              <a:gd name="T54" fmla="*/ 101319 w 325"/>
              <a:gd name="T55" fmla="*/ 152979 h 47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5" h="472">
                <a:moveTo>
                  <a:pt x="280" y="0"/>
                </a:moveTo>
                <a:lnTo>
                  <a:pt x="280" y="0"/>
                </a:lnTo>
                <a:cubicBezTo>
                  <a:pt x="103" y="118"/>
                  <a:pt x="103" y="118"/>
                  <a:pt x="103" y="118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30" y="118"/>
                  <a:pt x="0" y="133"/>
                  <a:pt x="0" y="162"/>
                </a:cubicBezTo>
                <a:cubicBezTo>
                  <a:pt x="0" y="309"/>
                  <a:pt x="0" y="309"/>
                  <a:pt x="0" y="309"/>
                </a:cubicBezTo>
                <a:cubicBezTo>
                  <a:pt x="0" y="339"/>
                  <a:pt x="30" y="353"/>
                  <a:pt x="44" y="353"/>
                </a:cubicBezTo>
                <a:cubicBezTo>
                  <a:pt x="103" y="353"/>
                  <a:pt x="103" y="353"/>
                  <a:pt x="103" y="353"/>
                </a:cubicBezTo>
                <a:cubicBezTo>
                  <a:pt x="280" y="471"/>
                  <a:pt x="280" y="471"/>
                  <a:pt x="280" y="471"/>
                </a:cubicBezTo>
                <a:cubicBezTo>
                  <a:pt x="294" y="471"/>
                  <a:pt x="324" y="457"/>
                  <a:pt x="324" y="427"/>
                </a:cubicBezTo>
                <a:cubicBezTo>
                  <a:pt x="324" y="44"/>
                  <a:pt x="324" y="44"/>
                  <a:pt x="324" y="44"/>
                </a:cubicBezTo>
                <a:cubicBezTo>
                  <a:pt x="324" y="15"/>
                  <a:pt x="294" y="0"/>
                  <a:pt x="280" y="0"/>
                </a:cubicBezTo>
                <a:close/>
                <a:moveTo>
                  <a:pt x="103" y="295"/>
                </a:moveTo>
                <a:lnTo>
                  <a:pt x="103" y="295"/>
                </a:lnTo>
                <a:cubicBezTo>
                  <a:pt x="103" y="309"/>
                  <a:pt x="88" y="309"/>
                  <a:pt x="88" y="309"/>
                </a:cubicBezTo>
                <a:cubicBezTo>
                  <a:pt x="59" y="309"/>
                  <a:pt x="59" y="309"/>
                  <a:pt x="59" y="309"/>
                </a:cubicBezTo>
                <a:cubicBezTo>
                  <a:pt x="59" y="309"/>
                  <a:pt x="44" y="309"/>
                  <a:pt x="44" y="295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44" y="162"/>
                  <a:pt x="59" y="162"/>
                  <a:pt x="59" y="162"/>
                </a:cubicBezTo>
                <a:cubicBezTo>
                  <a:pt x="88" y="162"/>
                  <a:pt x="88" y="162"/>
                  <a:pt x="88" y="162"/>
                </a:cubicBezTo>
                <a:cubicBezTo>
                  <a:pt x="88" y="162"/>
                  <a:pt x="103" y="162"/>
                  <a:pt x="103" y="177"/>
                </a:cubicBezTo>
                <a:lnTo>
                  <a:pt x="103" y="295"/>
                </a:lnTo>
                <a:close/>
                <a:moveTo>
                  <a:pt x="280" y="427"/>
                </a:moveTo>
                <a:lnTo>
                  <a:pt x="280" y="427"/>
                </a:lnTo>
                <a:cubicBezTo>
                  <a:pt x="147" y="339"/>
                  <a:pt x="147" y="339"/>
                  <a:pt x="147" y="339"/>
                </a:cubicBezTo>
                <a:cubicBezTo>
                  <a:pt x="147" y="309"/>
                  <a:pt x="147" y="148"/>
                  <a:pt x="147" y="118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80" y="59"/>
                  <a:pt x="280" y="412"/>
                  <a:pt x="280" y="4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Freeform 131"/>
          <p:cNvSpPr>
            <a:spLocks noChangeArrowheads="1"/>
          </p:cNvSpPr>
          <p:nvPr/>
        </p:nvSpPr>
        <p:spPr bwMode="auto">
          <a:xfrm>
            <a:off x="846317" y="2956644"/>
            <a:ext cx="248422" cy="323525"/>
          </a:xfrm>
          <a:custGeom>
            <a:avLst/>
            <a:gdLst>
              <a:gd name="T0" fmla="*/ 132899 w 472"/>
              <a:gd name="T1" fmla="*/ 158122 h 619"/>
              <a:gd name="T2" fmla="*/ 132899 w 472"/>
              <a:gd name="T3" fmla="*/ 158122 h 619"/>
              <a:gd name="T4" fmla="*/ 85229 w 472"/>
              <a:gd name="T5" fmla="*/ 110793 h 619"/>
              <a:gd name="T6" fmla="*/ 37559 w 472"/>
              <a:gd name="T7" fmla="*/ 158122 h 619"/>
              <a:gd name="T8" fmla="*/ 85229 w 472"/>
              <a:gd name="T9" fmla="*/ 211188 h 619"/>
              <a:gd name="T10" fmla="*/ 132899 w 472"/>
              <a:gd name="T11" fmla="*/ 158122 h 619"/>
              <a:gd name="T12" fmla="*/ 85229 w 472"/>
              <a:gd name="T13" fmla="*/ 195053 h 619"/>
              <a:gd name="T14" fmla="*/ 85229 w 472"/>
              <a:gd name="T15" fmla="*/ 195053 h 619"/>
              <a:gd name="T16" fmla="*/ 48032 w 472"/>
              <a:gd name="T17" fmla="*/ 158122 h 619"/>
              <a:gd name="T18" fmla="*/ 85229 w 472"/>
              <a:gd name="T19" fmla="*/ 126570 h 619"/>
              <a:gd name="T20" fmla="*/ 122426 w 472"/>
              <a:gd name="T21" fmla="*/ 158122 h 619"/>
              <a:gd name="T22" fmla="*/ 85229 w 472"/>
              <a:gd name="T23" fmla="*/ 195053 h 619"/>
              <a:gd name="T24" fmla="*/ 143734 w 472"/>
              <a:gd name="T25" fmla="*/ 0 h 619"/>
              <a:gd name="T26" fmla="*/ 143734 w 472"/>
              <a:gd name="T27" fmla="*/ 0 h 619"/>
              <a:gd name="T28" fmla="*/ 26724 w 472"/>
              <a:gd name="T29" fmla="*/ 0 h 619"/>
              <a:gd name="T30" fmla="*/ 0 w 472"/>
              <a:gd name="T31" fmla="*/ 26174 h 619"/>
              <a:gd name="T32" fmla="*/ 0 w 472"/>
              <a:gd name="T33" fmla="*/ 195053 h 619"/>
              <a:gd name="T34" fmla="*/ 26724 w 472"/>
              <a:gd name="T35" fmla="*/ 221586 h 619"/>
              <a:gd name="T36" fmla="*/ 143734 w 472"/>
              <a:gd name="T37" fmla="*/ 221586 h 619"/>
              <a:gd name="T38" fmla="*/ 170097 w 472"/>
              <a:gd name="T39" fmla="*/ 195053 h 619"/>
              <a:gd name="T40" fmla="*/ 170097 w 472"/>
              <a:gd name="T41" fmla="*/ 26174 h 619"/>
              <a:gd name="T42" fmla="*/ 143734 w 472"/>
              <a:gd name="T43" fmla="*/ 0 h 619"/>
              <a:gd name="T44" fmla="*/ 154207 w 472"/>
              <a:gd name="T45" fmla="*/ 195053 h 619"/>
              <a:gd name="T46" fmla="*/ 154207 w 472"/>
              <a:gd name="T47" fmla="*/ 195053 h 619"/>
              <a:gd name="T48" fmla="*/ 143734 w 472"/>
              <a:gd name="T49" fmla="*/ 211188 h 619"/>
              <a:gd name="T50" fmla="*/ 85229 w 472"/>
              <a:gd name="T51" fmla="*/ 211188 h 619"/>
              <a:gd name="T52" fmla="*/ 26724 w 472"/>
              <a:gd name="T53" fmla="*/ 211188 h 619"/>
              <a:gd name="T54" fmla="*/ 16251 w 472"/>
              <a:gd name="T55" fmla="*/ 195053 h 619"/>
              <a:gd name="T56" fmla="*/ 16251 w 472"/>
              <a:gd name="T57" fmla="*/ 26174 h 619"/>
              <a:gd name="T58" fmla="*/ 26724 w 472"/>
              <a:gd name="T59" fmla="*/ 10398 h 619"/>
              <a:gd name="T60" fmla="*/ 143734 w 472"/>
              <a:gd name="T61" fmla="*/ 10398 h 619"/>
              <a:gd name="T62" fmla="*/ 154207 w 472"/>
              <a:gd name="T63" fmla="*/ 26174 h 619"/>
              <a:gd name="T64" fmla="*/ 154207 w 472"/>
              <a:gd name="T65" fmla="*/ 195053 h 619"/>
              <a:gd name="T66" fmla="*/ 85229 w 472"/>
              <a:gd name="T67" fmla="*/ 26174 h 619"/>
              <a:gd name="T68" fmla="*/ 85229 w 472"/>
              <a:gd name="T69" fmla="*/ 26174 h 619"/>
              <a:gd name="T70" fmla="*/ 48032 w 472"/>
              <a:gd name="T71" fmla="*/ 63106 h 619"/>
              <a:gd name="T72" fmla="*/ 85229 w 472"/>
              <a:gd name="T73" fmla="*/ 94658 h 619"/>
              <a:gd name="T74" fmla="*/ 122426 w 472"/>
              <a:gd name="T75" fmla="*/ 63106 h 619"/>
              <a:gd name="T76" fmla="*/ 85229 w 472"/>
              <a:gd name="T77" fmla="*/ 26174 h 619"/>
              <a:gd name="T78" fmla="*/ 85229 w 472"/>
              <a:gd name="T79" fmla="*/ 84260 h 619"/>
              <a:gd name="T80" fmla="*/ 85229 w 472"/>
              <a:gd name="T81" fmla="*/ 84260 h 619"/>
              <a:gd name="T82" fmla="*/ 63922 w 472"/>
              <a:gd name="T83" fmla="*/ 63106 h 619"/>
              <a:gd name="T84" fmla="*/ 85229 w 472"/>
              <a:gd name="T85" fmla="*/ 41951 h 619"/>
              <a:gd name="T86" fmla="*/ 106536 w 472"/>
              <a:gd name="T87" fmla="*/ 63106 h 619"/>
              <a:gd name="T88" fmla="*/ 85229 w 472"/>
              <a:gd name="T89" fmla="*/ 84260 h 61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72" h="619">
                <a:moveTo>
                  <a:pt x="368" y="441"/>
                </a:moveTo>
                <a:lnTo>
                  <a:pt x="368" y="441"/>
                </a:lnTo>
                <a:cubicBezTo>
                  <a:pt x="368" y="368"/>
                  <a:pt x="309" y="309"/>
                  <a:pt x="236" y="309"/>
                </a:cubicBezTo>
                <a:cubicBezTo>
                  <a:pt x="162" y="309"/>
                  <a:pt x="104" y="368"/>
                  <a:pt x="104" y="441"/>
                </a:cubicBezTo>
                <a:cubicBezTo>
                  <a:pt x="104" y="515"/>
                  <a:pt x="162" y="589"/>
                  <a:pt x="236" y="589"/>
                </a:cubicBezTo>
                <a:cubicBezTo>
                  <a:pt x="309" y="589"/>
                  <a:pt x="368" y="515"/>
                  <a:pt x="368" y="441"/>
                </a:cubicBezTo>
                <a:close/>
                <a:moveTo>
                  <a:pt x="236" y="544"/>
                </a:moveTo>
                <a:lnTo>
                  <a:pt x="236" y="544"/>
                </a:lnTo>
                <a:cubicBezTo>
                  <a:pt x="177" y="544"/>
                  <a:pt x="133" y="500"/>
                  <a:pt x="133" y="441"/>
                </a:cubicBezTo>
                <a:cubicBezTo>
                  <a:pt x="133" y="397"/>
                  <a:pt x="177" y="353"/>
                  <a:pt x="236" y="353"/>
                </a:cubicBezTo>
                <a:cubicBezTo>
                  <a:pt x="295" y="353"/>
                  <a:pt x="339" y="397"/>
                  <a:pt x="339" y="441"/>
                </a:cubicBezTo>
                <a:cubicBezTo>
                  <a:pt x="339" y="500"/>
                  <a:pt x="295" y="544"/>
                  <a:pt x="236" y="544"/>
                </a:cubicBezTo>
                <a:close/>
                <a:moveTo>
                  <a:pt x="398" y="0"/>
                </a:moveTo>
                <a:lnTo>
                  <a:pt x="398" y="0"/>
                </a:lnTo>
                <a:cubicBezTo>
                  <a:pt x="74" y="0"/>
                  <a:pt x="74" y="0"/>
                  <a:pt x="74" y="0"/>
                </a:cubicBezTo>
                <a:cubicBezTo>
                  <a:pt x="30" y="0"/>
                  <a:pt x="0" y="29"/>
                  <a:pt x="0" y="73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89"/>
                  <a:pt x="30" y="618"/>
                  <a:pt x="74" y="618"/>
                </a:cubicBezTo>
                <a:cubicBezTo>
                  <a:pt x="398" y="618"/>
                  <a:pt x="398" y="618"/>
                  <a:pt x="398" y="618"/>
                </a:cubicBezTo>
                <a:cubicBezTo>
                  <a:pt x="442" y="618"/>
                  <a:pt x="471" y="589"/>
                  <a:pt x="471" y="544"/>
                </a:cubicBezTo>
                <a:cubicBezTo>
                  <a:pt x="471" y="73"/>
                  <a:pt x="471" y="73"/>
                  <a:pt x="471" y="73"/>
                </a:cubicBezTo>
                <a:cubicBezTo>
                  <a:pt x="471" y="29"/>
                  <a:pt x="442" y="0"/>
                  <a:pt x="398" y="0"/>
                </a:cubicBezTo>
                <a:close/>
                <a:moveTo>
                  <a:pt x="427" y="544"/>
                </a:moveTo>
                <a:lnTo>
                  <a:pt x="427" y="544"/>
                </a:lnTo>
                <a:cubicBezTo>
                  <a:pt x="427" y="559"/>
                  <a:pt x="413" y="589"/>
                  <a:pt x="398" y="589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4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29"/>
                  <a:pt x="74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413" y="29"/>
                  <a:pt x="427" y="59"/>
                  <a:pt x="427" y="73"/>
                </a:cubicBezTo>
                <a:lnTo>
                  <a:pt x="427" y="544"/>
                </a:lnTo>
                <a:close/>
                <a:moveTo>
                  <a:pt x="236" y="73"/>
                </a:moveTo>
                <a:lnTo>
                  <a:pt x="236" y="73"/>
                </a:lnTo>
                <a:cubicBezTo>
                  <a:pt x="177" y="73"/>
                  <a:pt x="133" y="117"/>
                  <a:pt x="133" y="176"/>
                </a:cubicBezTo>
                <a:cubicBezTo>
                  <a:pt x="133" y="221"/>
                  <a:pt x="177" y="264"/>
                  <a:pt x="236" y="264"/>
                </a:cubicBezTo>
                <a:cubicBezTo>
                  <a:pt x="295" y="264"/>
                  <a:pt x="339" y="221"/>
                  <a:pt x="339" y="176"/>
                </a:cubicBezTo>
                <a:cubicBezTo>
                  <a:pt x="339" y="117"/>
                  <a:pt x="295" y="73"/>
                  <a:pt x="236" y="73"/>
                </a:cubicBezTo>
                <a:close/>
                <a:moveTo>
                  <a:pt x="236" y="235"/>
                </a:moveTo>
                <a:lnTo>
                  <a:pt x="236" y="235"/>
                </a:lnTo>
                <a:cubicBezTo>
                  <a:pt x="207" y="235"/>
                  <a:pt x="177" y="206"/>
                  <a:pt x="177" y="176"/>
                </a:cubicBezTo>
                <a:cubicBezTo>
                  <a:pt x="177" y="132"/>
                  <a:pt x="207" y="117"/>
                  <a:pt x="236" y="117"/>
                </a:cubicBezTo>
                <a:cubicBezTo>
                  <a:pt x="266" y="117"/>
                  <a:pt x="295" y="132"/>
                  <a:pt x="295" y="176"/>
                </a:cubicBezTo>
                <a:cubicBezTo>
                  <a:pt x="295" y="206"/>
                  <a:pt x="266" y="235"/>
                  <a:pt x="236" y="2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Freeform 132"/>
          <p:cNvSpPr>
            <a:spLocks noChangeArrowheads="1"/>
          </p:cNvSpPr>
          <p:nvPr/>
        </p:nvSpPr>
        <p:spPr bwMode="auto">
          <a:xfrm>
            <a:off x="5626021" y="2417435"/>
            <a:ext cx="323525" cy="333154"/>
          </a:xfrm>
          <a:custGeom>
            <a:avLst/>
            <a:gdLst>
              <a:gd name="T0" fmla="*/ 190073 w 619"/>
              <a:gd name="T1" fmla="*/ 185652 h 634"/>
              <a:gd name="T2" fmla="*/ 190073 w 619"/>
              <a:gd name="T3" fmla="*/ 201874 h 634"/>
              <a:gd name="T4" fmla="*/ 190073 w 619"/>
              <a:gd name="T5" fmla="*/ 185652 h 634"/>
              <a:gd name="T6" fmla="*/ 31559 w 619"/>
              <a:gd name="T7" fmla="*/ 42538 h 634"/>
              <a:gd name="T8" fmla="*/ 31559 w 619"/>
              <a:gd name="T9" fmla="*/ 31723 h 634"/>
              <a:gd name="T10" fmla="*/ 31559 w 619"/>
              <a:gd name="T11" fmla="*/ 42538 h 634"/>
              <a:gd name="T12" fmla="*/ 31559 w 619"/>
              <a:gd name="T13" fmla="*/ 185652 h 634"/>
              <a:gd name="T14" fmla="*/ 31559 w 619"/>
              <a:gd name="T15" fmla="*/ 201874 h 634"/>
              <a:gd name="T16" fmla="*/ 31559 w 619"/>
              <a:gd name="T17" fmla="*/ 185652 h 634"/>
              <a:gd name="T18" fmla="*/ 110816 w 619"/>
              <a:gd name="T19" fmla="*/ 31723 h 634"/>
              <a:gd name="T20" fmla="*/ 110816 w 619"/>
              <a:gd name="T21" fmla="*/ 201874 h 634"/>
              <a:gd name="T22" fmla="*/ 110816 w 619"/>
              <a:gd name="T23" fmla="*/ 31723 h 634"/>
              <a:gd name="T24" fmla="*/ 110816 w 619"/>
              <a:gd name="T25" fmla="*/ 185652 h 634"/>
              <a:gd name="T26" fmla="*/ 110816 w 619"/>
              <a:gd name="T27" fmla="*/ 42538 h 634"/>
              <a:gd name="T28" fmla="*/ 110816 w 619"/>
              <a:gd name="T29" fmla="*/ 185652 h 634"/>
              <a:gd name="T30" fmla="*/ 110816 w 619"/>
              <a:gd name="T31" fmla="*/ 74261 h 634"/>
              <a:gd name="T32" fmla="*/ 110816 w 619"/>
              <a:gd name="T33" fmla="*/ 159336 h 634"/>
              <a:gd name="T34" fmla="*/ 110816 w 619"/>
              <a:gd name="T35" fmla="*/ 74261 h 634"/>
              <a:gd name="T36" fmla="*/ 110816 w 619"/>
              <a:gd name="T37" fmla="*/ 143475 h 634"/>
              <a:gd name="T38" fmla="*/ 110816 w 619"/>
              <a:gd name="T39" fmla="*/ 84715 h 634"/>
              <a:gd name="T40" fmla="*/ 110816 w 619"/>
              <a:gd name="T41" fmla="*/ 143475 h 634"/>
              <a:gd name="T42" fmla="*/ 195452 w 619"/>
              <a:gd name="T43" fmla="*/ 0 h 634"/>
              <a:gd name="T44" fmla="*/ 0 w 619"/>
              <a:gd name="T45" fmla="*/ 31723 h 634"/>
              <a:gd name="T46" fmla="*/ 26539 w 619"/>
              <a:gd name="T47" fmla="*/ 228190 h 634"/>
              <a:gd name="T48" fmla="*/ 221632 w 619"/>
              <a:gd name="T49" fmla="*/ 201874 h 634"/>
              <a:gd name="T50" fmla="*/ 195452 w 619"/>
              <a:gd name="T51" fmla="*/ 0 h 634"/>
              <a:gd name="T52" fmla="*/ 211232 w 619"/>
              <a:gd name="T53" fmla="*/ 201874 h 634"/>
              <a:gd name="T54" fmla="*/ 26539 w 619"/>
              <a:gd name="T55" fmla="*/ 212328 h 634"/>
              <a:gd name="T56" fmla="*/ 10400 w 619"/>
              <a:gd name="T57" fmla="*/ 31723 h 634"/>
              <a:gd name="T58" fmla="*/ 195452 w 619"/>
              <a:gd name="T59" fmla="*/ 15862 h 634"/>
              <a:gd name="T60" fmla="*/ 211232 w 619"/>
              <a:gd name="T61" fmla="*/ 201874 h 634"/>
              <a:gd name="T62" fmla="*/ 190073 w 619"/>
              <a:gd name="T63" fmla="*/ 31723 h 634"/>
              <a:gd name="T64" fmla="*/ 190073 w 619"/>
              <a:gd name="T65" fmla="*/ 42538 h 634"/>
              <a:gd name="T66" fmla="*/ 190073 w 619"/>
              <a:gd name="T67" fmla="*/ 31723 h 63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19" h="634">
                <a:moveTo>
                  <a:pt x="530" y="515"/>
                </a:moveTo>
                <a:lnTo>
                  <a:pt x="530" y="515"/>
                </a:lnTo>
                <a:cubicBezTo>
                  <a:pt x="515" y="515"/>
                  <a:pt x="500" y="530"/>
                  <a:pt x="500" y="530"/>
                </a:cubicBezTo>
                <a:cubicBezTo>
                  <a:pt x="500" y="545"/>
                  <a:pt x="515" y="560"/>
                  <a:pt x="530" y="560"/>
                </a:cubicBezTo>
                <a:cubicBezTo>
                  <a:pt x="530" y="560"/>
                  <a:pt x="545" y="545"/>
                  <a:pt x="545" y="530"/>
                </a:cubicBezTo>
                <a:lnTo>
                  <a:pt x="530" y="515"/>
                </a:lnTo>
                <a:close/>
                <a:moveTo>
                  <a:pt x="88" y="118"/>
                </a:moveTo>
                <a:lnTo>
                  <a:pt x="88" y="118"/>
                </a:lnTo>
                <a:cubicBezTo>
                  <a:pt x="103" y="118"/>
                  <a:pt x="118" y="118"/>
                  <a:pt x="118" y="103"/>
                </a:cubicBezTo>
                <a:cubicBezTo>
                  <a:pt x="118" y="88"/>
                  <a:pt x="103" y="88"/>
                  <a:pt x="88" y="88"/>
                </a:cubicBezTo>
                <a:cubicBezTo>
                  <a:pt x="88" y="88"/>
                  <a:pt x="74" y="88"/>
                  <a:pt x="74" y="103"/>
                </a:cubicBezTo>
                <a:cubicBezTo>
                  <a:pt x="74" y="118"/>
                  <a:pt x="88" y="118"/>
                  <a:pt x="88" y="118"/>
                </a:cubicBezTo>
                <a:close/>
                <a:moveTo>
                  <a:pt x="88" y="515"/>
                </a:moveTo>
                <a:lnTo>
                  <a:pt x="88" y="515"/>
                </a:lnTo>
                <a:lnTo>
                  <a:pt x="74" y="530"/>
                </a:lnTo>
                <a:cubicBezTo>
                  <a:pt x="74" y="545"/>
                  <a:pt x="88" y="560"/>
                  <a:pt x="88" y="560"/>
                </a:cubicBezTo>
                <a:cubicBezTo>
                  <a:pt x="103" y="560"/>
                  <a:pt x="118" y="545"/>
                  <a:pt x="118" y="530"/>
                </a:cubicBezTo>
                <a:cubicBezTo>
                  <a:pt x="118" y="530"/>
                  <a:pt x="103" y="515"/>
                  <a:pt x="88" y="515"/>
                </a:cubicBezTo>
                <a:close/>
                <a:moveTo>
                  <a:pt x="309" y="88"/>
                </a:moveTo>
                <a:lnTo>
                  <a:pt x="309" y="88"/>
                </a:lnTo>
                <a:cubicBezTo>
                  <a:pt x="177" y="88"/>
                  <a:pt x="74" y="192"/>
                  <a:pt x="74" y="324"/>
                </a:cubicBezTo>
                <a:cubicBezTo>
                  <a:pt x="74" y="456"/>
                  <a:pt x="177" y="560"/>
                  <a:pt x="309" y="560"/>
                </a:cubicBezTo>
                <a:cubicBezTo>
                  <a:pt x="441" y="560"/>
                  <a:pt x="545" y="456"/>
                  <a:pt x="545" y="324"/>
                </a:cubicBezTo>
                <a:cubicBezTo>
                  <a:pt x="545" y="192"/>
                  <a:pt x="441" y="88"/>
                  <a:pt x="309" y="88"/>
                </a:cubicBezTo>
                <a:close/>
                <a:moveTo>
                  <a:pt x="309" y="515"/>
                </a:moveTo>
                <a:lnTo>
                  <a:pt x="309" y="515"/>
                </a:lnTo>
                <a:cubicBezTo>
                  <a:pt x="206" y="515"/>
                  <a:pt x="118" y="427"/>
                  <a:pt x="118" y="324"/>
                </a:cubicBezTo>
                <a:cubicBezTo>
                  <a:pt x="118" y="206"/>
                  <a:pt x="206" y="118"/>
                  <a:pt x="309" y="118"/>
                </a:cubicBezTo>
                <a:cubicBezTo>
                  <a:pt x="412" y="118"/>
                  <a:pt x="500" y="206"/>
                  <a:pt x="500" y="324"/>
                </a:cubicBezTo>
                <a:cubicBezTo>
                  <a:pt x="500" y="427"/>
                  <a:pt x="412" y="515"/>
                  <a:pt x="309" y="515"/>
                </a:cubicBezTo>
                <a:close/>
                <a:moveTo>
                  <a:pt x="309" y="206"/>
                </a:moveTo>
                <a:lnTo>
                  <a:pt x="309" y="206"/>
                </a:lnTo>
                <a:cubicBezTo>
                  <a:pt x="250" y="206"/>
                  <a:pt x="191" y="251"/>
                  <a:pt x="191" y="324"/>
                </a:cubicBezTo>
                <a:cubicBezTo>
                  <a:pt x="191" y="383"/>
                  <a:pt x="250" y="442"/>
                  <a:pt x="309" y="442"/>
                </a:cubicBezTo>
                <a:cubicBezTo>
                  <a:pt x="368" y="442"/>
                  <a:pt x="427" y="383"/>
                  <a:pt x="427" y="324"/>
                </a:cubicBezTo>
                <a:cubicBezTo>
                  <a:pt x="427" y="251"/>
                  <a:pt x="368" y="206"/>
                  <a:pt x="309" y="206"/>
                </a:cubicBezTo>
                <a:close/>
                <a:moveTo>
                  <a:pt x="309" y="398"/>
                </a:moveTo>
                <a:lnTo>
                  <a:pt x="309" y="398"/>
                </a:lnTo>
                <a:cubicBezTo>
                  <a:pt x="265" y="398"/>
                  <a:pt x="236" y="368"/>
                  <a:pt x="236" y="324"/>
                </a:cubicBezTo>
                <a:cubicBezTo>
                  <a:pt x="236" y="280"/>
                  <a:pt x="265" y="235"/>
                  <a:pt x="309" y="235"/>
                </a:cubicBezTo>
                <a:cubicBezTo>
                  <a:pt x="353" y="235"/>
                  <a:pt x="383" y="280"/>
                  <a:pt x="383" y="324"/>
                </a:cubicBezTo>
                <a:cubicBezTo>
                  <a:pt x="383" y="368"/>
                  <a:pt x="353" y="398"/>
                  <a:pt x="309" y="398"/>
                </a:cubicBezTo>
                <a:close/>
                <a:moveTo>
                  <a:pt x="545" y="0"/>
                </a:moveTo>
                <a:lnTo>
                  <a:pt x="545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4" y="633"/>
                </a:cubicBezTo>
                <a:cubicBezTo>
                  <a:pt x="545" y="633"/>
                  <a:pt x="545" y="633"/>
                  <a:pt x="545" y="633"/>
                </a:cubicBezTo>
                <a:cubicBezTo>
                  <a:pt x="589" y="633"/>
                  <a:pt x="618" y="604"/>
                  <a:pt x="618" y="560"/>
                </a:cubicBezTo>
                <a:cubicBezTo>
                  <a:pt x="618" y="88"/>
                  <a:pt x="618" y="88"/>
                  <a:pt x="618" y="88"/>
                </a:cubicBezTo>
                <a:cubicBezTo>
                  <a:pt x="618" y="44"/>
                  <a:pt x="589" y="0"/>
                  <a:pt x="545" y="0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59" y="589"/>
                  <a:pt x="545" y="589"/>
                </a:cubicBez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88"/>
                  <a:pt x="29" y="88"/>
                  <a:pt x="29" y="88"/>
                </a:cubicBezTo>
                <a:cubicBezTo>
                  <a:pt x="29" y="59"/>
                  <a:pt x="59" y="44"/>
                  <a:pt x="74" y="44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59" y="44"/>
                  <a:pt x="589" y="59"/>
                  <a:pt x="589" y="88"/>
                </a:cubicBezTo>
                <a:lnTo>
                  <a:pt x="589" y="560"/>
                </a:lnTo>
                <a:close/>
                <a:moveTo>
                  <a:pt x="530" y="88"/>
                </a:moveTo>
                <a:lnTo>
                  <a:pt x="530" y="88"/>
                </a:lnTo>
                <a:cubicBezTo>
                  <a:pt x="515" y="88"/>
                  <a:pt x="500" y="88"/>
                  <a:pt x="500" y="103"/>
                </a:cubicBezTo>
                <a:cubicBezTo>
                  <a:pt x="500" y="118"/>
                  <a:pt x="515" y="118"/>
                  <a:pt x="530" y="118"/>
                </a:cubicBezTo>
                <a:cubicBezTo>
                  <a:pt x="530" y="118"/>
                  <a:pt x="545" y="118"/>
                  <a:pt x="545" y="103"/>
                </a:cubicBezTo>
                <a:cubicBezTo>
                  <a:pt x="545" y="88"/>
                  <a:pt x="530" y="88"/>
                  <a:pt x="530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6" name="Freeform 133"/>
          <p:cNvSpPr>
            <a:spLocks noChangeArrowheads="1"/>
          </p:cNvSpPr>
          <p:nvPr/>
        </p:nvSpPr>
        <p:spPr bwMode="auto">
          <a:xfrm>
            <a:off x="5140733" y="2417435"/>
            <a:ext cx="223387" cy="333154"/>
          </a:xfrm>
          <a:custGeom>
            <a:avLst/>
            <a:gdLst>
              <a:gd name="T0" fmla="*/ 147907 w 428"/>
              <a:gd name="T1" fmla="*/ 52992 h 634"/>
              <a:gd name="T2" fmla="*/ 147907 w 428"/>
              <a:gd name="T3" fmla="*/ 52992 h 634"/>
              <a:gd name="T4" fmla="*/ 79146 w 428"/>
              <a:gd name="T5" fmla="*/ 0 h 634"/>
              <a:gd name="T6" fmla="*/ 10744 w 428"/>
              <a:gd name="T7" fmla="*/ 52992 h 634"/>
              <a:gd name="T8" fmla="*/ 0 w 428"/>
              <a:gd name="T9" fmla="*/ 63807 h 634"/>
              <a:gd name="T10" fmla="*/ 0 w 428"/>
              <a:gd name="T11" fmla="*/ 79668 h 634"/>
              <a:gd name="T12" fmla="*/ 16116 w 428"/>
              <a:gd name="T13" fmla="*/ 95530 h 634"/>
              <a:gd name="T14" fmla="*/ 16116 w 428"/>
              <a:gd name="T15" fmla="*/ 95530 h 634"/>
              <a:gd name="T16" fmla="*/ 37245 w 428"/>
              <a:gd name="T17" fmla="*/ 116798 h 634"/>
              <a:gd name="T18" fmla="*/ 47631 w 428"/>
              <a:gd name="T19" fmla="*/ 212328 h 634"/>
              <a:gd name="T20" fmla="*/ 63389 w 428"/>
              <a:gd name="T21" fmla="*/ 228190 h 634"/>
              <a:gd name="T22" fmla="*/ 89890 w 428"/>
              <a:gd name="T23" fmla="*/ 228190 h 634"/>
              <a:gd name="T24" fmla="*/ 105648 w 428"/>
              <a:gd name="T25" fmla="*/ 212328 h 634"/>
              <a:gd name="T26" fmla="*/ 121406 w 428"/>
              <a:gd name="T27" fmla="*/ 116798 h 634"/>
              <a:gd name="T28" fmla="*/ 142535 w 428"/>
              <a:gd name="T29" fmla="*/ 95530 h 634"/>
              <a:gd name="T30" fmla="*/ 142535 w 428"/>
              <a:gd name="T31" fmla="*/ 95530 h 634"/>
              <a:gd name="T32" fmla="*/ 152921 w 428"/>
              <a:gd name="T33" fmla="*/ 79668 h 634"/>
              <a:gd name="T34" fmla="*/ 152921 w 428"/>
              <a:gd name="T35" fmla="*/ 63807 h 634"/>
              <a:gd name="T36" fmla="*/ 147907 w 428"/>
              <a:gd name="T37" fmla="*/ 52992 h 634"/>
              <a:gd name="T38" fmla="*/ 79146 w 428"/>
              <a:gd name="T39" fmla="*/ 15862 h 634"/>
              <a:gd name="T40" fmla="*/ 79146 w 428"/>
              <a:gd name="T41" fmla="*/ 15862 h 634"/>
              <a:gd name="T42" fmla="*/ 131791 w 428"/>
              <a:gd name="T43" fmla="*/ 52992 h 634"/>
              <a:gd name="T44" fmla="*/ 21130 w 428"/>
              <a:gd name="T45" fmla="*/ 52992 h 634"/>
              <a:gd name="T46" fmla="*/ 79146 w 428"/>
              <a:gd name="T47" fmla="*/ 15862 h 634"/>
              <a:gd name="T48" fmla="*/ 89890 w 428"/>
              <a:gd name="T49" fmla="*/ 201874 h 634"/>
              <a:gd name="T50" fmla="*/ 89890 w 428"/>
              <a:gd name="T51" fmla="*/ 201874 h 634"/>
              <a:gd name="T52" fmla="*/ 84518 w 428"/>
              <a:gd name="T53" fmla="*/ 212328 h 634"/>
              <a:gd name="T54" fmla="*/ 68761 w 428"/>
              <a:gd name="T55" fmla="*/ 212328 h 634"/>
              <a:gd name="T56" fmla="*/ 63389 w 428"/>
              <a:gd name="T57" fmla="*/ 201874 h 634"/>
              <a:gd name="T58" fmla="*/ 47631 w 428"/>
              <a:gd name="T59" fmla="*/ 122206 h 634"/>
              <a:gd name="T60" fmla="*/ 79146 w 428"/>
              <a:gd name="T61" fmla="*/ 127253 h 634"/>
              <a:gd name="T62" fmla="*/ 105648 w 428"/>
              <a:gd name="T63" fmla="*/ 122206 h 634"/>
              <a:gd name="T64" fmla="*/ 89890 w 428"/>
              <a:gd name="T65" fmla="*/ 201874 h 634"/>
              <a:gd name="T66" fmla="*/ 79146 w 428"/>
              <a:gd name="T67" fmla="*/ 116798 h 634"/>
              <a:gd name="T68" fmla="*/ 79146 w 428"/>
              <a:gd name="T69" fmla="*/ 116798 h 634"/>
              <a:gd name="T70" fmla="*/ 31873 w 428"/>
              <a:gd name="T71" fmla="*/ 95530 h 634"/>
              <a:gd name="T72" fmla="*/ 121406 w 428"/>
              <a:gd name="T73" fmla="*/ 95530 h 634"/>
              <a:gd name="T74" fmla="*/ 79146 w 428"/>
              <a:gd name="T75" fmla="*/ 116798 h 634"/>
              <a:gd name="T76" fmla="*/ 131791 w 428"/>
              <a:gd name="T77" fmla="*/ 79668 h 634"/>
              <a:gd name="T78" fmla="*/ 131791 w 428"/>
              <a:gd name="T79" fmla="*/ 79668 h 634"/>
              <a:gd name="T80" fmla="*/ 21130 w 428"/>
              <a:gd name="T81" fmla="*/ 79668 h 634"/>
              <a:gd name="T82" fmla="*/ 16116 w 428"/>
              <a:gd name="T83" fmla="*/ 74261 h 634"/>
              <a:gd name="T84" fmla="*/ 21130 w 428"/>
              <a:gd name="T85" fmla="*/ 63807 h 634"/>
              <a:gd name="T86" fmla="*/ 131791 w 428"/>
              <a:gd name="T87" fmla="*/ 63807 h 634"/>
              <a:gd name="T88" fmla="*/ 142535 w 428"/>
              <a:gd name="T89" fmla="*/ 74261 h 634"/>
              <a:gd name="T90" fmla="*/ 131791 w 428"/>
              <a:gd name="T91" fmla="*/ 79668 h 63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28" h="634">
                <a:moveTo>
                  <a:pt x="413" y="147"/>
                </a:moveTo>
                <a:lnTo>
                  <a:pt x="413" y="147"/>
                </a:lnTo>
                <a:cubicBezTo>
                  <a:pt x="383" y="59"/>
                  <a:pt x="309" y="0"/>
                  <a:pt x="221" y="0"/>
                </a:cubicBezTo>
                <a:cubicBezTo>
                  <a:pt x="118" y="0"/>
                  <a:pt x="45" y="59"/>
                  <a:pt x="30" y="147"/>
                </a:cubicBezTo>
                <a:cubicBezTo>
                  <a:pt x="15" y="147"/>
                  <a:pt x="0" y="162"/>
                  <a:pt x="0" y="177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35"/>
                  <a:pt x="15" y="265"/>
                  <a:pt x="45" y="265"/>
                </a:cubicBezTo>
                <a:cubicBezTo>
                  <a:pt x="59" y="280"/>
                  <a:pt x="74" y="309"/>
                  <a:pt x="104" y="324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133" y="618"/>
                  <a:pt x="163" y="633"/>
                  <a:pt x="177" y="633"/>
                </a:cubicBezTo>
                <a:cubicBezTo>
                  <a:pt x="251" y="633"/>
                  <a:pt x="251" y="633"/>
                  <a:pt x="251" y="633"/>
                </a:cubicBezTo>
                <a:cubicBezTo>
                  <a:pt x="280" y="633"/>
                  <a:pt x="295" y="618"/>
                  <a:pt x="295" y="589"/>
                </a:cubicBezTo>
                <a:cubicBezTo>
                  <a:pt x="339" y="324"/>
                  <a:pt x="339" y="324"/>
                  <a:pt x="339" y="324"/>
                </a:cubicBezTo>
                <a:cubicBezTo>
                  <a:pt x="354" y="309"/>
                  <a:pt x="383" y="280"/>
                  <a:pt x="398" y="265"/>
                </a:cubicBezTo>
                <a:cubicBezTo>
                  <a:pt x="413" y="265"/>
                  <a:pt x="427" y="235"/>
                  <a:pt x="427" y="221"/>
                </a:cubicBezTo>
                <a:cubicBezTo>
                  <a:pt x="427" y="177"/>
                  <a:pt x="427" y="177"/>
                  <a:pt x="427" y="177"/>
                </a:cubicBezTo>
                <a:cubicBezTo>
                  <a:pt x="427" y="162"/>
                  <a:pt x="427" y="147"/>
                  <a:pt x="413" y="147"/>
                </a:cubicBezTo>
                <a:close/>
                <a:moveTo>
                  <a:pt x="221" y="44"/>
                </a:moveTo>
                <a:lnTo>
                  <a:pt x="221" y="44"/>
                </a:lnTo>
                <a:cubicBezTo>
                  <a:pt x="280" y="44"/>
                  <a:pt x="354" y="88"/>
                  <a:pt x="368" y="147"/>
                </a:cubicBezTo>
                <a:cubicBezTo>
                  <a:pt x="59" y="147"/>
                  <a:pt x="59" y="147"/>
                  <a:pt x="59" y="147"/>
                </a:cubicBezTo>
                <a:cubicBezTo>
                  <a:pt x="89" y="88"/>
                  <a:pt x="148" y="44"/>
                  <a:pt x="221" y="44"/>
                </a:cubicBezTo>
                <a:close/>
                <a:moveTo>
                  <a:pt x="251" y="560"/>
                </a:moveTo>
                <a:lnTo>
                  <a:pt x="251" y="560"/>
                </a:lnTo>
                <a:cubicBezTo>
                  <a:pt x="251" y="574"/>
                  <a:pt x="251" y="589"/>
                  <a:pt x="236" y="589"/>
                </a:cubicBezTo>
                <a:cubicBezTo>
                  <a:pt x="192" y="589"/>
                  <a:pt x="192" y="589"/>
                  <a:pt x="192" y="589"/>
                </a:cubicBezTo>
                <a:cubicBezTo>
                  <a:pt x="177" y="589"/>
                  <a:pt x="177" y="574"/>
                  <a:pt x="177" y="560"/>
                </a:cubicBezTo>
                <a:cubicBezTo>
                  <a:pt x="133" y="339"/>
                  <a:pt x="133" y="339"/>
                  <a:pt x="133" y="339"/>
                </a:cubicBezTo>
                <a:cubicBezTo>
                  <a:pt x="163" y="353"/>
                  <a:pt x="192" y="353"/>
                  <a:pt x="221" y="353"/>
                </a:cubicBezTo>
                <a:cubicBezTo>
                  <a:pt x="251" y="353"/>
                  <a:pt x="266" y="353"/>
                  <a:pt x="295" y="339"/>
                </a:cubicBezTo>
                <a:lnTo>
                  <a:pt x="251" y="560"/>
                </a:lnTo>
                <a:close/>
                <a:moveTo>
                  <a:pt x="221" y="324"/>
                </a:moveTo>
                <a:lnTo>
                  <a:pt x="221" y="324"/>
                </a:lnTo>
                <a:cubicBezTo>
                  <a:pt x="163" y="324"/>
                  <a:pt x="118" y="294"/>
                  <a:pt x="89" y="265"/>
                </a:cubicBezTo>
                <a:cubicBezTo>
                  <a:pt x="339" y="265"/>
                  <a:pt x="339" y="265"/>
                  <a:pt x="339" y="265"/>
                </a:cubicBezTo>
                <a:cubicBezTo>
                  <a:pt x="309" y="294"/>
                  <a:pt x="266" y="324"/>
                  <a:pt x="221" y="324"/>
                </a:cubicBezTo>
                <a:close/>
                <a:moveTo>
                  <a:pt x="368" y="221"/>
                </a:moveTo>
                <a:lnTo>
                  <a:pt x="368" y="221"/>
                </a:lnTo>
                <a:cubicBezTo>
                  <a:pt x="59" y="221"/>
                  <a:pt x="59" y="221"/>
                  <a:pt x="59" y="221"/>
                </a:cubicBezTo>
                <a:cubicBezTo>
                  <a:pt x="45" y="221"/>
                  <a:pt x="45" y="206"/>
                  <a:pt x="45" y="206"/>
                </a:cubicBezTo>
                <a:cubicBezTo>
                  <a:pt x="45" y="192"/>
                  <a:pt x="45" y="177"/>
                  <a:pt x="59" y="177"/>
                </a:cubicBezTo>
                <a:cubicBezTo>
                  <a:pt x="368" y="177"/>
                  <a:pt x="368" y="177"/>
                  <a:pt x="368" y="177"/>
                </a:cubicBezTo>
                <a:cubicBezTo>
                  <a:pt x="383" y="177"/>
                  <a:pt x="398" y="192"/>
                  <a:pt x="398" y="206"/>
                </a:cubicBezTo>
                <a:cubicBezTo>
                  <a:pt x="398" y="206"/>
                  <a:pt x="383" y="221"/>
                  <a:pt x="368" y="22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7" name="Freeform 134"/>
          <p:cNvSpPr>
            <a:spLocks noChangeArrowheads="1"/>
          </p:cNvSpPr>
          <p:nvPr/>
        </p:nvSpPr>
        <p:spPr bwMode="auto">
          <a:xfrm>
            <a:off x="4553380" y="2417435"/>
            <a:ext cx="333154" cy="333154"/>
          </a:xfrm>
          <a:custGeom>
            <a:avLst/>
            <a:gdLst>
              <a:gd name="T0" fmla="*/ 212011 w 634"/>
              <a:gd name="T1" fmla="*/ 105984 h 634"/>
              <a:gd name="T2" fmla="*/ 111414 w 634"/>
              <a:gd name="T3" fmla="*/ 0 h 634"/>
              <a:gd name="T4" fmla="*/ 15865 w 634"/>
              <a:gd name="T5" fmla="*/ 105984 h 634"/>
              <a:gd name="T6" fmla="*/ 0 w 634"/>
              <a:gd name="T7" fmla="*/ 169790 h 634"/>
              <a:gd name="T8" fmla="*/ 58411 w 634"/>
              <a:gd name="T9" fmla="*/ 201874 h 634"/>
              <a:gd name="T10" fmla="*/ 84732 w 634"/>
              <a:gd name="T11" fmla="*/ 127253 h 634"/>
              <a:gd name="T12" fmla="*/ 26321 w 634"/>
              <a:gd name="T13" fmla="*/ 100937 h 634"/>
              <a:gd name="T14" fmla="*/ 196146 w 634"/>
              <a:gd name="T15" fmla="*/ 100937 h 634"/>
              <a:gd name="T16" fmla="*/ 143144 w 634"/>
              <a:gd name="T17" fmla="*/ 127253 h 634"/>
              <a:gd name="T18" fmla="*/ 169825 w 634"/>
              <a:gd name="T19" fmla="*/ 201874 h 634"/>
              <a:gd name="T20" fmla="*/ 185690 w 634"/>
              <a:gd name="T21" fmla="*/ 222782 h 634"/>
              <a:gd name="T22" fmla="*/ 196146 w 634"/>
              <a:gd name="T23" fmla="*/ 222782 h 634"/>
              <a:gd name="T24" fmla="*/ 228236 w 634"/>
              <a:gd name="T25" fmla="*/ 169790 h 634"/>
              <a:gd name="T26" fmla="*/ 212011 w 634"/>
              <a:gd name="T27" fmla="*/ 105984 h 634"/>
              <a:gd name="T28" fmla="*/ 47594 w 634"/>
              <a:gd name="T29" fmla="*/ 116798 h 634"/>
              <a:gd name="T30" fmla="*/ 68868 w 634"/>
              <a:gd name="T31" fmla="*/ 127253 h 634"/>
              <a:gd name="T32" fmla="*/ 58411 w 634"/>
              <a:gd name="T33" fmla="*/ 185652 h 634"/>
              <a:gd name="T34" fmla="*/ 42186 w 634"/>
              <a:gd name="T35" fmla="*/ 148521 h 634"/>
              <a:gd name="T36" fmla="*/ 31730 w 634"/>
              <a:gd name="T37" fmla="*/ 116798 h 634"/>
              <a:gd name="T38" fmla="*/ 26321 w 634"/>
              <a:gd name="T39" fmla="*/ 148521 h 634"/>
              <a:gd name="T40" fmla="*/ 26321 w 634"/>
              <a:gd name="T41" fmla="*/ 185652 h 634"/>
              <a:gd name="T42" fmla="*/ 15865 w 634"/>
              <a:gd name="T43" fmla="*/ 127253 h 634"/>
              <a:gd name="T44" fmla="*/ 31730 w 634"/>
              <a:gd name="T45" fmla="*/ 116798 h 634"/>
              <a:gd name="T46" fmla="*/ 174873 w 634"/>
              <a:gd name="T47" fmla="*/ 185652 h 634"/>
              <a:gd name="T48" fmla="*/ 153600 w 634"/>
              <a:gd name="T49" fmla="*/ 169790 h 634"/>
              <a:gd name="T50" fmla="*/ 169825 w 634"/>
              <a:gd name="T51" fmla="*/ 116798 h 634"/>
              <a:gd name="T52" fmla="*/ 185690 w 634"/>
              <a:gd name="T53" fmla="*/ 148521 h 634"/>
              <a:gd name="T54" fmla="*/ 212011 w 634"/>
              <a:gd name="T55" fmla="*/ 169790 h 634"/>
              <a:gd name="T56" fmla="*/ 196146 w 634"/>
              <a:gd name="T57" fmla="*/ 185652 h 634"/>
              <a:gd name="T58" fmla="*/ 196146 w 634"/>
              <a:gd name="T59" fmla="*/ 148521 h 634"/>
              <a:gd name="T60" fmla="*/ 196146 w 634"/>
              <a:gd name="T61" fmla="*/ 116798 h 634"/>
              <a:gd name="T62" fmla="*/ 212011 w 634"/>
              <a:gd name="T63" fmla="*/ 169790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4" h="634">
                <a:moveTo>
                  <a:pt x="588" y="294"/>
                </a:moveTo>
                <a:lnTo>
                  <a:pt x="588" y="294"/>
                </a:lnTo>
                <a:cubicBezTo>
                  <a:pt x="588" y="280"/>
                  <a:pt x="588" y="280"/>
                  <a:pt x="588" y="265"/>
                </a:cubicBezTo>
                <a:cubicBezTo>
                  <a:pt x="588" y="118"/>
                  <a:pt x="471" y="0"/>
                  <a:pt x="309" y="0"/>
                </a:cubicBezTo>
                <a:cubicBezTo>
                  <a:pt x="162" y="0"/>
                  <a:pt x="44" y="118"/>
                  <a:pt x="44" y="265"/>
                </a:cubicBezTo>
                <a:cubicBezTo>
                  <a:pt x="44" y="280"/>
                  <a:pt x="44" y="280"/>
                  <a:pt x="44" y="294"/>
                </a:cubicBezTo>
                <a:cubicBezTo>
                  <a:pt x="14" y="309"/>
                  <a:pt x="0" y="324"/>
                  <a:pt x="0" y="353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5"/>
                  <a:pt x="29" y="560"/>
                  <a:pt x="73" y="560"/>
                </a:cubicBezTo>
                <a:lnTo>
                  <a:pt x="162" y="560"/>
                </a:lnTo>
                <a:cubicBezTo>
                  <a:pt x="206" y="560"/>
                  <a:pt x="235" y="515"/>
                  <a:pt x="235" y="471"/>
                </a:cubicBezTo>
                <a:cubicBezTo>
                  <a:pt x="235" y="353"/>
                  <a:pt x="235" y="353"/>
                  <a:pt x="235" y="353"/>
                </a:cubicBezTo>
                <a:cubicBezTo>
                  <a:pt x="235" y="309"/>
                  <a:pt x="206" y="280"/>
                  <a:pt x="162" y="280"/>
                </a:cubicBezTo>
                <a:cubicBezTo>
                  <a:pt x="162" y="280"/>
                  <a:pt x="88" y="280"/>
                  <a:pt x="73" y="280"/>
                </a:cubicBezTo>
                <a:cubicBezTo>
                  <a:pt x="73" y="147"/>
                  <a:pt x="176" y="44"/>
                  <a:pt x="309" y="44"/>
                </a:cubicBezTo>
                <a:cubicBezTo>
                  <a:pt x="442" y="44"/>
                  <a:pt x="544" y="133"/>
                  <a:pt x="544" y="280"/>
                </a:cubicBezTo>
                <a:lnTo>
                  <a:pt x="471" y="280"/>
                </a:lnTo>
                <a:cubicBezTo>
                  <a:pt x="426" y="280"/>
                  <a:pt x="397" y="309"/>
                  <a:pt x="397" y="353"/>
                </a:cubicBezTo>
                <a:cubicBezTo>
                  <a:pt x="397" y="471"/>
                  <a:pt x="397" y="471"/>
                  <a:pt x="397" y="471"/>
                </a:cubicBezTo>
                <a:cubicBezTo>
                  <a:pt x="397" y="515"/>
                  <a:pt x="426" y="560"/>
                  <a:pt x="471" y="560"/>
                </a:cubicBezTo>
                <a:lnTo>
                  <a:pt x="515" y="560"/>
                </a:lnTo>
                <a:cubicBezTo>
                  <a:pt x="515" y="618"/>
                  <a:pt x="515" y="618"/>
                  <a:pt x="515" y="618"/>
                </a:cubicBezTo>
                <a:cubicBezTo>
                  <a:pt x="515" y="618"/>
                  <a:pt x="515" y="633"/>
                  <a:pt x="530" y="633"/>
                </a:cubicBezTo>
                <a:cubicBezTo>
                  <a:pt x="544" y="633"/>
                  <a:pt x="544" y="618"/>
                  <a:pt x="544" y="618"/>
                </a:cubicBezTo>
                <a:cubicBezTo>
                  <a:pt x="544" y="560"/>
                  <a:pt x="544" y="560"/>
                  <a:pt x="544" y="560"/>
                </a:cubicBezTo>
                <a:cubicBezTo>
                  <a:pt x="588" y="560"/>
                  <a:pt x="633" y="515"/>
                  <a:pt x="633" y="471"/>
                </a:cubicBezTo>
                <a:cubicBezTo>
                  <a:pt x="633" y="353"/>
                  <a:pt x="633" y="353"/>
                  <a:pt x="633" y="353"/>
                </a:cubicBezTo>
                <a:cubicBezTo>
                  <a:pt x="633" y="324"/>
                  <a:pt x="618" y="309"/>
                  <a:pt x="588" y="294"/>
                </a:cubicBezTo>
                <a:close/>
                <a:moveTo>
                  <a:pt x="132" y="324"/>
                </a:moveTo>
                <a:lnTo>
                  <a:pt x="132" y="324"/>
                </a:lnTo>
                <a:cubicBezTo>
                  <a:pt x="162" y="324"/>
                  <a:pt x="162" y="324"/>
                  <a:pt x="162" y="324"/>
                </a:cubicBezTo>
                <a:cubicBezTo>
                  <a:pt x="176" y="324"/>
                  <a:pt x="191" y="339"/>
                  <a:pt x="191" y="353"/>
                </a:cubicBezTo>
                <a:cubicBezTo>
                  <a:pt x="191" y="471"/>
                  <a:pt x="191" y="471"/>
                  <a:pt x="191" y="471"/>
                </a:cubicBezTo>
                <a:cubicBezTo>
                  <a:pt x="191" y="501"/>
                  <a:pt x="176" y="515"/>
                  <a:pt x="162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32" y="486"/>
                  <a:pt x="117" y="442"/>
                  <a:pt x="117" y="412"/>
                </a:cubicBezTo>
                <a:cubicBezTo>
                  <a:pt x="117" y="383"/>
                  <a:pt x="117" y="353"/>
                  <a:pt x="132" y="324"/>
                </a:cubicBezTo>
                <a:close/>
                <a:moveTo>
                  <a:pt x="88" y="324"/>
                </a:moveTo>
                <a:lnTo>
                  <a:pt x="88" y="324"/>
                </a:lnTo>
                <a:cubicBezTo>
                  <a:pt x="88" y="353"/>
                  <a:pt x="73" y="383"/>
                  <a:pt x="73" y="412"/>
                </a:cubicBezTo>
                <a:cubicBezTo>
                  <a:pt x="73" y="442"/>
                  <a:pt x="88" y="486"/>
                  <a:pt x="103" y="515"/>
                </a:cubicBezTo>
                <a:cubicBezTo>
                  <a:pt x="73" y="515"/>
                  <a:pt x="73" y="515"/>
                  <a:pt x="73" y="515"/>
                </a:cubicBezTo>
                <a:cubicBezTo>
                  <a:pt x="59" y="515"/>
                  <a:pt x="44" y="501"/>
                  <a:pt x="44" y="471"/>
                </a:cubicBezTo>
                <a:cubicBezTo>
                  <a:pt x="44" y="353"/>
                  <a:pt x="44" y="353"/>
                  <a:pt x="44" y="353"/>
                </a:cubicBezTo>
                <a:cubicBezTo>
                  <a:pt x="44" y="339"/>
                  <a:pt x="59" y="324"/>
                  <a:pt x="73" y="324"/>
                </a:cubicBezTo>
                <a:lnTo>
                  <a:pt x="88" y="324"/>
                </a:lnTo>
                <a:close/>
                <a:moveTo>
                  <a:pt x="485" y="515"/>
                </a:moveTo>
                <a:lnTo>
                  <a:pt x="485" y="515"/>
                </a:lnTo>
                <a:cubicBezTo>
                  <a:pt x="471" y="515"/>
                  <a:pt x="471" y="515"/>
                  <a:pt x="471" y="515"/>
                </a:cubicBezTo>
                <a:cubicBezTo>
                  <a:pt x="456" y="515"/>
                  <a:pt x="426" y="501"/>
                  <a:pt x="426" y="471"/>
                </a:cubicBezTo>
                <a:cubicBezTo>
                  <a:pt x="426" y="353"/>
                  <a:pt x="426" y="353"/>
                  <a:pt x="426" y="353"/>
                </a:cubicBezTo>
                <a:cubicBezTo>
                  <a:pt x="426" y="339"/>
                  <a:pt x="456" y="324"/>
                  <a:pt x="471" y="324"/>
                </a:cubicBezTo>
                <a:cubicBezTo>
                  <a:pt x="500" y="324"/>
                  <a:pt x="500" y="324"/>
                  <a:pt x="500" y="324"/>
                </a:cubicBezTo>
                <a:cubicBezTo>
                  <a:pt x="500" y="353"/>
                  <a:pt x="515" y="383"/>
                  <a:pt x="515" y="412"/>
                </a:cubicBezTo>
                <a:cubicBezTo>
                  <a:pt x="515" y="442"/>
                  <a:pt x="500" y="486"/>
                  <a:pt x="485" y="515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501"/>
                  <a:pt x="574" y="515"/>
                  <a:pt x="544" y="515"/>
                </a:cubicBezTo>
                <a:cubicBezTo>
                  <a:pt x="530" y="515"/>
                  <a:pt x="530" y="515"/>
                  <a:pt x="530" y="515"/>
                </a:cubicBezTo>
                <a:cubicBezTo>
                  <a:pt x="544" y="486"/>
                  <a:pt x="544" y="442"/>
                  <a:pt x="544" y="412"/>
                </a:cubicBezTo>
                <a:cubicBezTo>
                  <a:pt x="544" y="383"/>
                  <a:pt x="544" y="353"/>
                  <a:pt x="530" y="324"/>
                </a:cubicBezTo>
                <a:cubicBezTo>
                  <a:pt x="544" y="324"/>
                  <a:pt x="544" y="324"/>
                  <a:pt x="544" y="324"/>
                </a:cubicBezTo>
                <a:cubicBezTo>
                  <a:pt x="574" y="324"/>
                  <a:pt x="588" y="339"/>
                  <a:pt x="588" y="353"/>
                </a:cubicBezTo>
                <a:lnTo>
                  <a:pt x="588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8" name="Freeform 135"/>
          <p:cNvSpPr>
            <a:spLocks noChangeArrowheads="1"/>
          </p:cNvSpPr>
          <p:nvPr/>
        </p:nvSpPr>
        <p:spPr bwMode="auto">
          <a:xfrm>
            <a:off x="4027651" y="2417435"/>
            <a:ext cx="310046" cy="333154"/>
          </a:xfrm>
          <a:custGeom>
            <a:avLst/>
            <a:gdLst>
              <a:gd name="T0" fmla="*/ 164703 w 589"/>
              <a:gd name="T1" fmla="*/ 127253 h 634"/>
              <a:gd name="T2" fmla="*/ 164703 w 589"/>
              <a:gd name="T3" fmla="*/ 84715 h 634"/>
              <a:gd name="T4" fmla="*/ 164703 w 589"/>
              <a:gd name="T5" fmla="*/ 127253 h 634"/>
              <a:gd name="T6" fmla="*/ 153868 w 589"/>
              <a:gd name="T7" fmla="*/ 100937 h 634"/>
              <a:gd name="T8" fmla="*/ 170121 w 589"/>
              <a:gd name="T9" fmla="*/ 116798 h 634"/>
              <a:gd name="T10" fmla="*/ 153868 w 589"/>
              <a:gd name="T11" fmla="*/ 100937 h 634"/>
              <a:gd name="T12" fmla="*/ 164703 w 589"/>
              <a:gd name="T13" fmla="*/ 185652 h 634"/>
              <a:gd name="T14" fmla="*/ 164703 w 589"/>
              <a:gd name="T15" fmla="*/ 143475 h 634"/>
              <a:gd name="T16" fmla="*/ 164703 w 589"/>
              <a:gd name="T17" fmla="*/ 185652 h 634"/>
              <a:gd name="T18" fmla="*/ 153868 w 589"/>
              <a:gd name="T19" fmla="*/ 159336 h 634"/>
              <a:gd name="T20" fmla="*/ 170121 w 589"/>
              <a:gd name="T21" fmla="*/ 169790 h 634"/>
              <a:gd name="T22" fmla="*/ 153868 w 589"/>
              <a:gd name="T23" fmla="*/ 159336 h 634"/>
              <a:gd name="T24" fmla="*/ 186014 w 589"/>
              <a:gd name="T25" fmla="*/ 0 h 634"/>
              <a:gd name="T26" fmla="*/ 0 w 589"/>
              <a:gd name="T27" fmla="*/ 31723 h 634"/>
              <a:gd name="T28" fmla="*/ 26367 w 589"/>
              <a:gd name="T29" fmla="*/ 228190 h 634"/>
              <a:gd name="T30" fmla="*/ 212381 w 589"/>
              <a:gd name="T31" fmla="*/ 201874 h 634"/>
              <a:gd name="T32" fmla="*/ 186014 w 589"/>
              <a:gd name="T33" fmla="*/ 0 h 634"/>
              <a:gd name="T34" fmla="*/ 196488 w 589"/>
              <a:gd name="T35" fmla="*/ 201874 h 634"/>
              <a:gd name="T36" fmla="*/ 26367 w 589"/>
              <a:gd name="T37" fmla="*/ 212328 h 634"/>
              <a:gd name="T38" fmla="*/ 15892 w 589"/>
              <a:gd name="T39" fmla="*/ 58399 h 634"/>
              <a:gd name="T40" fmla="*/ 196488 w 589"/>
              <a:gd name="T41" fmla="*/ 201874 h 634"/>
              <a:gd name="T42" fmla="*/ 196488 w 589"/>
              <a:gd name="T43" fmla="*/ 42538 h 634"/>
              <a:gd name="T44" fmla="*/ 15892 w 589"/>
              <a:gd name="T45" fmla="*/ 31723 h 634"/>
              <a:gd name="T46" fmla="*/ 186014 w 589"/>
              <a:gd name="T47" fmla="*/ 15862 h 634"/>
              <a:gd name="T48" fmla="*/ 196488 w 589"/>
              <a:gd name="T49" fmla="*/ 42538 h 634"/>
              <a:gd name="T50" fmla="*/ 106190 w 589"/>
              <a:gd name="T51" fmla="*/ 127253 h 634"/>
              <a:gd name="T52" fmla="*/ 106190 w 589"/>
              <a:gd name="T53" fmla="*/ 84715 h 634"/>
              <a:gd name="T54" fmla="*/ 106190 w 589"/>
              <a:gd name="T55" fmla="*/ 127253 h 634"/>
              <a:gd name="T56" fmla="*/ 100773 w 589"/>
              <a:gd name="T57" fmla="*/ 100937 h 634"/>
              <a:gd name="T58" fmla="*/ 111608 w 589"/>
              <a:gd name="T59" fmla="*/ 116798 h 634"/>
              <a:gd name="T60" fmla="*/ 100773 w 589"/>
              <a:gd name="T61" fmla="*/ 100937 h 634"/>
              <a:gd name="T62" fmla="*/ 47677 w 589"/>
              <a:gd name="T63" fmla="*/ 127253 h 634"/>
              <a:gd name="T64" fmla="*/ 47677 w 589"/>
              <a:gd name="T65" fmla="*/ 84715 h 634"/>
              <a:gd name="T66" fmla="*/ 47677 w 589"/>
              <a:gd name="T67" fmla="*/ 127253 h 634"/>
              <a:gd name="T68" fmla="*/ 42259 w 589"/>
              <a:gd name="T69" fmla="*/ 100937 h 634"/>
              <a:gd name="T70" fmla="*/ 58513 w 589"/>
              <a:gd name="T71" fmla="*/ 116798 h 634"/>
              <a:gd name="T72" fmla="*/ 42259 w 589"/>
              <a:gd name="T73" fmla="*/ 100937 h 634"/>
              <a:gd name="T74" fmla="*/ 106190 w 589"/>
              <a:gd name="T75" fmla="*/ 185652 h 634"/>
              <a:gd name="T76" fmla="*/ 106190 w 589"/>
              <a:gd name="T77" fmla="*/ 143475 h 634"/>
              <a:gd name="T78" fmla="*/ 106190 w 589"/>
              <a:gd name="T79" fmla="*/ 185652 h 634"/>
              <a:gd name="T80" fmla="*/ 100773 w 589"/>
              <a:gd name="T81" fmla="*/ 159336 h 634"/>
              <a:gd name="T82" fmla="*/ 111608 w 589"/>
              <a:gd name="T83" fmla="*/ 169790 h 634"/>
              <a:gd name="T84" fmla="*/ 100773 w 589"/>
              <a:gd name="T85" fmla="*/ 159336 h 634"/>
              <a:gd name="T86" fmla="*/ 47677 w 589"/>
              <a:gd name="T87" fmla="*/ 185652 h 634"/>
              <a:gd name="T88" fmla="*/ 47677 w 589"/>
              <a:gd name="T89" fmla="*/ 143475 h 634"/>
              <a:gd name="T90" fmla="*/ 47677 w 589"/>
              <a:gd name="T91" fmla="*/ 185652 h 634"/>
              <a:gd name="T92" fmla="*/ 42259 w 589"/>
              <a:gd name="T93" fmla="*/ 159336 h 634"/>
              <a:gd name="T94" fmla="*/ 58513 w 589"/>
              <a:gd name="T95" fmla="*/ 169790 h 634"/>
              <a:gd name="T96" fmla="*/ 42259 w 589"/>
              <a:gd name="T97" fmla="*/ 159336 h 6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9" h="634">
                <a:moveTo>
                  <a:pt x="456" y="353"/>
                </a:moveTo>
                <a:lnTo>
                  <a:pt x="456" y="353"/>
                </a:lnTo>
                <a:cubicBezTo>
                  <a:pt x="485" y="353"/>
                  <a:pt x="515" y="339"/>
                  <a:pt x="515" y="294"/>
                </a:cubicBezTo>
                <a:cubicBezTo>
                  <a:pt x="515" y="265"/>
                  <a:pt x="485" y="235"/>
                  <a:pt x="456" y="235"/>
                </a:cubicBezTo>
                <a:cubicBezTo>
                  <a:pt x="412" y="235"/>
                  <a:pt x="397" y="265"/>
                  <a:pt x="397" y="294"/>
                </a:cubicBezTo>
                <a:cubicBezTo>
                  <a:pt x="397" y="339"/>
                  <a:pt x="412" y="353"/>
                  <a:pt x="456" y="353"/>
                </a:cubicBezTo>
                <a:close/>
                <a:moveTo>
                  <a:pt x="426" y="280"/>
                </a:moveTo>
                <a:lnTo>
                  <a:pt x="426" y="280"/>
                </a:lnTo>
                <a:cubicBezTo>
                  <a:pt x="471" y="280"/>
                  <a:pt x="471" y="280"/>
                  <a:pt x="471" y="280"/>
                </a:cubicBezTo>
                <a:cubicBezTo>
                  <a:pt x="471" y="324"/>
                  <a:pt x="471" y="324"/>
                  <a:pt x="471" y="324"/>
                </a:cubicBezTo>
                <a:cubicBezTo>
                  <a:pt x="426" y="324"/>
                  <a:pt x="426" y="324"/>
                  <a:pt x="426" y="324"/>
                </a:cubicBezTo>
                <a:lnTo>
                  <a:pt x="426" y="280"/>
                </a:lnTo>
                <a:close/>
                <a:moveTo>
                  <a:pt x="456" y="515"/>
                </a:moveTo>
                <a:lnTo>
                  <a:pt x="456" y="515"/>
                </a:lnTo>
                <a:cubicBezTo>
                  <a:pt x="485" y="515"/>
                  <a:pt x="515" y="486"/>
                  <a:pt x="515" y="456"/>
                </a:cubicBezTo>
                <a:cubicBezTo>
                  <a:pt x="515" y="427"/>
                  <a:pt x="485" y="398"/>
                  <a:pt x="456" y="398"/>
                </a:cubicBezTo>
                <a:cubicBezTo>
                  <a:pt x="412" y="398"/>
                  <a:pt x="397" y="427"/>
                  <a:pt x="397" y="456"/>
                </a:cubicBezTo>
                <a:cubicBezTo>
                  <a:pt x="397" y="486"/>
                  <a:pt x="412" y="515"/>
                  <a:pt x="456" y="515"/>
                </a:cubicBezTo>
                <a:close/>
                <a:moveTo>
                  <a:pt x="426" y="442"/>
                </a:moveTo>
                <a:lnTo>
                  <a:pt x="426" y="442"/>
                </a:lnTo>
                <a:cubicBezTo>
                  <a:pt x="471" y="442"/>
                  <a:pt x="471" y="442"/>
                  <a:pt x="471" y="442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426" y="471"/>
                  <a:pt x="426" y="471"/>
                  <a:pt x="426" y="471"/>
                </a:cubicBezTo>
                <a:lnTo>
                  <a:pt x="426" y="442"/>
                </a:lnTo>
                <a:close/>
                <a:moveTo>
                  <a:pt x="515" y="0"/>
                </a:moveTo>
                <a:lnTo>
                  <a:pt x="51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15" y="633"/>
                  <a:pt x="515" y="633"/>
                  <a:pt x="515" y="633"/>
                </a:cubicBezTo>
                <a:cubicBezTo>
                  <a:pt x="559" y="633"/>
                  <a:pt x="588" y="604"/>
                  <a:pt x="588" y="560"/>
                </a:cubicBezTo>
                <a:cubicBezTo>
                  <a:pt x="588" y="88"/>
                  <a:pt x="588" y="88"/>
                  <a:pt x="588" y="88"/>
                </a:cubicBezTo>
                <a:cubicBezTo>
                  <a:pt x="588" y="44"/>
                  <a:pt x="559" y="0"/>
                  <a:pt x="515" y="0"/>
                </a:cubicBezTo>
                <a:close/>
                <a:moveTo>
                  <a:pt x="544" y="560"/>
                </a:moveTo>
                <a:lnTo>
                  <a:pt x="544" y="560"/>
                </a:lnTo>
                <a:cubicBezTo>
                  <a:pt x="544" y="574"/>
                  <a:pt x="530" y="589"/>
                  <a:pt x="51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60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544" y="162"/>
                  <a:pt x="544" y="162"/>
                  <a:pt x="544" y="162"/>
                </a:cubicBezTo>
                <a:lnTo>
                  <a:pt x="544" y="560"/>
                </a:lnTo>
                <a:close/>
                <a:moveTo>
                  <a:pt x="544" y="118"/>
                </a:moveTo>
                <a:lnTo>
                  <a:pt x="544" y="118"/>
                </a:lnTo>
                <a:cubicBezTo>
                  <a:pt x="44" y="118"/>
                  <a:pt x="44" y="118"/>
                  <a:pt x="44" y="118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30" y="44"/>
                  <a:pt x="544" y="59"/>
                  <a:pt x="544" y="88"/>
                </a:cubicBezTo>
                <a:lnTo>
                  <a:pt x="544" y="118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324" y="353"/>
                  <a:pt x="353" y="339"/>
                  <a:pt x="353" y="294"/>
                </a:cubicBezTo>
                <a:cubicBezTo>
                  <a:pt x="353" y="265"/>
                  <a:pt x="324" y="235"/>
                  <a:pt x="294" y="235"/>
                </a:cubicBezTo>
                <a:cubicBezTo>
                  <a:pt x="265" y="235"/>
                  <a:pt x="235" y="265"/>
                  <a:pt x="235" y="294"/>
                </a:cubicBezTo>
                <a:cubicBezTo>
                  <a:pt x="235" y="339"/>
                  <a:pt x="265" y="353"/>
                  <a:pt x="294" y="353"/>
                </a:cubicBezTo>
                <a:close/>
                <a:moveTo>
                  <a:pt x="279" y="280"/>
                </a:moveTo>
                <a:lnTo>
                  <a:pt x="279" y="280"/>
                </a:lnTo>
                <a:cubicBezTo>
                  <a:pt x="309" y="280"/>
                  <a:pt x="309" y="280"/>
                  <a:pt x="309" y="280"/>
                </a:cubicBezTo>
                <a:cubicBezTo>
                  <a:pt x="309" y="324"/>
                  <a:pt x="309" y="324"/>
                  <a:pt x="309" y="324"/>
                </a:cubicBezTo>
                <a:cubicBezTo>
                  <a:pt x="279" y="324"/>
                  <a:pt x="279" y="324"/>
                  <a:pt x="279" y="324"/>
                </a:cubicBezTo>
                <a:lnTo>
                  <a:pt x="279" y="280"/>
                </a:lnTo>
                <a:close/>
                <a:moveTo>
                  <a:pt x="132" y="353"/>
                </a:moveTo>
                <a:lnTo>
                  <a:pt x="132" y="353"/>
                </a:lnTo>
                <a:cubicBezTo>
                  <a:pt x="176" y="353"/>
                  <a:pt x="191" y="339"/>
                  <a:pt x="191" y="294"/>
                </a:cubicBezTo>
                <a:cubicBezTo>
                  <a:pt x="191" y="265"/>
                  <a:pt x="176" y="235"/>
                  <a:pt x="132" y="235"/>
                </a:cubicBezTo>
                <a:cubicBezTo>
                  <a:pt x="103" y="235"/>
                  <a:pt x="73" y="265"/>
                  <a:pt x="73" y="294"/>
                </a:cubicBezTo>
                <a:cubicBezTo>
                  <a:pt x="73" y="339"/>
                  <a:pt x="103" y="353"/>
                  <a:pt x="132" y="353"/>
                </a:cubicBezTo>
                <a:close/>
                <a:moveTo>
                  <a:pt x="117" y="280"/>
                </a:moveTo>
                <a:lnTo>
                  <a:pt x="117" y="280"/>
                </a:lnTo>
                <a:cubicBezTo>
                  <a:pt x="162" y="280"/>
                  <a:pt x="162" y="280"/>
                  <a:pt x="162" y="280"/>
                </a:cubicBezTo>
                <a:cubicBezTo>
                  <a:pt x="162" y="324"/>
                  <a:pt x="162" y="324"/>
                  <a:pt x="162" y="324"/>
                </a:cubicBezTo>
                <a:cubicBezTo>
                  <a:pt x="117" y="324"/>
                  <a:pt x="117" y="324"/>
                  <a:pt x="117" y="324"/>
                </a:cubicBezTo>
                <a:lnTo>
                  <a:pt x="117" y="280"/>
                </a:lnTo>
                <a:close/>
                <a:moveTo>
                  <a:pt x="294" y="515"/>
                </a:moveTo>
                <a:lnTo>
                  <a:pt x="294" y="515"/>
                </a:lnTo>
                <a:cubicBezTo>
                  <a:pt x="324" y="515"/>
                  <a:pt x="353" y="486"/>
                  <a:pt x="353" y="456"/>
                </a:cubicBezTo>
                <a:cubicBezTo>
                  <a:pt x="353" y="427"/>
                  <a:pt x="324" y="398"/>
                  <a:pt x="294" y="398"/>
                </a:cubicBezTo>
                <a:cubicBezTo>
                  <a:pt x="265" y="398"/>
                  <a:pt x="235" y="427"/>
                  <a:pt x="235" y="456"/>
                </a:cubicBezTo>
                <a:cubicBezTo>
                  <a:pt x="235" y="486"/>
                  <a:pt x="265" y="515"/>
                  <a:pt x="294" y="515"/>
                </a:cubicBezTo>
                <a:close/>
                <a:moveTo>
                  <a:pt x="279" y="442"/>
                </a:moveTo>
                <a:lnTo>
                  <a:pt x="279" y="442"/>
                </a:lnTo>
                <a:cubicBezTo>
                  <a:pt x="309" y="442"/>
                  <a:pt x="309" y="442"/>
                  <a:pt x="309" y="442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279" y="471"/>
                  <a:pt x="279" y="471"/>
                  <a:pt x="279" y="471"/>
                </a:cubicBezTo>
                <a:lnTo>
                  <a:pt x="279" y="442"/>
                </a:lnTo>
                <a:close/>
                <a:moveTo>
                  <a:pt x="132" y="515"/>
                </a:moveTo>
                <a:lnTo>
                  <a:pt x="132" y="515"/>
                </a:lnTo>
                <a:cubicBezTo>
                  <a:pt x="176" y="515"/>
                  <a:pt x="191" y="486"/>
                  <a:pt x="191" y="456"/>
                </a:cubicBezTo>
                <a:cubicBezTo>
                  <a:pt x="191" y="427"/>
                  <a:pt x="176" y="398"/>
                  <a:pt x="132" y="398"/>
                </a:cubicBezTo>
                <a:cubicBezTo>
                  <a:pt x="103" y="398"/>
                  <a:pt x="73" y="427"/>
                  <a:pt x="73" y="456"/>
                </a:cubicBezTo>
                <a:cubicBezTo>
                  <a:pt x="73" y="486"/>
                  <a:pt x="103" y="515"/>
                  <a:pt x="132" y="515"/>
                </a:cubicBezTo>
                <a:close/>
                <a:moveTo>
                  <a:pt x="117" y="442"/>
                </a:moveTo>
                <a:lnTo>
                  <a:pt x="117" y="442"/>
                </a:lnTo>
                <a:cubicBezTo>
                  <a:pt x="162" y="442"/>
                  <a:pt x="162" y="442"/>
                  <a:pt x="162" y="442"/>
                </a:cubicBezTo>
                <a:cubicBezTo>
                  <a:pt x="162" y="471"/>
                  <a:pt x="162" y="471"/>
                  <a:pt x="162" y="471"/>
                </a:cubicBezTo>
                <a:cubicBezTo>
                  <a:pt x="117" y="471"/>
                  <a:pt x="117" y="471"/>
                  <a:pt x="117" y="471"/>
                </a:cubicBezTo>
                <a:lnTo>
                  <a:pt x="117" y="44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9" name="Freeform 136"/>
          <p:cNvSpPr>
            <a:spLocks noChangeArrowheads="1"/>
          </p:cNvSpPr>
          <p:nvPr/>
        </p:nvSpPr>
        <p:spPr bwMode="auto">
          <a:xfrm>
            <a:off x="3478812" y="2417435"/>
            <a:ext cx="333154" cy="333154"/>
          </a:xfrm>
          <a:custGeom>
            <a:avLst/>
            <a:gdLst>
              <a:gd name="T0" fmla="*/ 180642 w 634"/>
              <a:gd name="T1" fmla="*/ 84715 h 634"/>
              <a:gd name="T2" fmla="*/ 180642 w 634"/>
              <a:gd name="T3" fmla="*/ 127253 h 634"/>
              <a:gd name="T4" fmla="*/ 180642 w 634"/>
              <a:gd name="T5" fmla="*/ 84715 h 634"/>
              <a:gd name="T6" fmla="*/ 186051 w 634"/>
              <a:gd name="T7" fmla="*/ 116798 h 634"/>
              <a:gd name="T8" fmla="*/ 169825 w 634"/>
              <a:gd name="T9" fmla="*/ 100937 h 634"/>
              <a:gd name="T10" fmla="*/ 186051 w 634"/>
              <a:gd name="T11" fmla="*/ 116798 h 634"/>
              <a:gd name="T12" fmla="*/ 191098 w 634"/>
              <a:gd name="T13" fmla="*/ 185652 h 634"/>
              <a:gd name="T14" fmla="*/ 159369 w 634"/>
              <a:gd name="T15" fmla="*/ 191059 h 634"/>
              <a:gd name="T16" fmla="*/ 191098 w 634"/>
              <a:gd name="T17" fmla="*/ 201874 h 634"/>
              <a:gd name="T18" fmla="*/ 191098 w 634"/>
              <a:gd name="T19" fmla="*/ 185652 h 634"/>
              <a:gd name="T20" fmla="*/ 127639 w 634"/>
              <a:gd name="T21" fmla="*/ 84715 h 634"/>
              <a:gd name="T22" fmla="*/ 32090 w 634"/>
              <a:gd name="T23" fmla="*/ 100937 h 634"/>
              <a:gd name="T24" fmla="*/ 42546 w 634"/>
              <a:gd name="T25" fmla="*/ 201874 h 634"/>
              <a:gd name="T26" fmla="*/ 143504 w 634"/>
              <a:gd name="T27" fmla="*/ 185652 h 634"/>
              <a:gd name="T28" fmla="*/ 127639 w 634"/>
              <a:gd name="T29" fmla="*/ 84715 h 634"/>
              <a:gd name="T30" fmla="*/ 127639 w 634"/>
              <a:gd name="T31" fmla="*/ 180605 h 634"/>
              <a:gd name="T32" fmla="*/ 53363 w 634"/>
              <a:gd name="T33" fmla="*/ 185652 h 634"/>
              <a:gd name="T34" fmla="*/ 42546 w 634"/>
              <a:gd name="T35" fmla="*/ 105984 h 634"/>
              <a:gd name="T36" fmla="*/ 122231 w 634"/>
              <a:gd name="T37" fmla="*/ 100937 h 634"/>
              <a:gd name="T38" fmla="*/ 127639 w 634"/>
              <a:gd name="T39" fmla="*/ 180605 h 634"/>
              <a:gd name="T40" fmla="*/ 191098 w 634"/>
              <a:gd name="T41" fmla="*/ 164383 h 634"/>
              <a:gd name="T42" fmla="*/ 159369 w 634"/>
              <a:gd name="T43" fmla="*/ 169790 h 634"/>
              <a:gd name="T44" fmla="*/ 191098 w 634"/>
              <a:gd name="T45" fmla="*/ 180605 h 634"/>
              <a:gd name="T46" fmla="*/ 191098 w 634"/>
              <a:gd name="T47" fmla="*/ 164383 h 634"/>
              <a:gd name="T48" fmla="*/ 201915 w 634"/>
              <a:gd name="T49" fmla="*/ 58399 h 634"/>
              <a:gd name="T50" fmla="*/ 196507 w 634"/>
              <a:gd name="T51" fmla="*/ 15862 h 634"/>
              <a:gd name="T52" fmla="*/ 191098 w 634"/>
              <a:gd name="T53" fmla="*/ 5407 h 634"/>
              <a:gd name="T54" fmla="*/ 42546 w 634"/>
              <a:gd name="T55" fmla="*/ 5407 h 634"/>
              <a:gd name="T56" fmla="*/ 32090 w 634"/>
              <a:gd name="T57" fmla="*/ 15862 h 634"/>
              <a:gd name="T58" fmla="*/ 32090 w 634"/>
              <a:gd name="T59" fmla="*/ 58399 h 634"/>
              <a:gd name="T60" fmla="*/ 0 w 634"/>
              <a:gd name="T61" fmla="*/ 201874 h 634"/>
              <a:gd name="T62" fmla="*/ 201915 w 634"/>
              <a:gd name="T63" fmla="*/ 228190 h 634"/>
              <a:gd name="T64" fmla="*/ 228236 w 634"/>
              <a:gd name="T65" fmla="*/ 84715 h 634"/>
              <a:gd name="T66" fmla="*/ 212372 w 634"/>
              <a:gd name="T67" fmla="*/ 201874 h 634"/>
              <a:gd name="T68" fmla="*/ 201915 w 634"/>
              <a:gd name="T69" fmla="*/ 212328 h 634"/>
              <a:gd name="T70" fmla="*/ 16225 w 634"/>
              <a:gd name="T71" fmla="*/ 201874 h 634"/>
              <a:gd name="T72" fmla="*/ 32090 w 634"/>
              <a:gd name="T73" fmla="*/ 74261 h 634"/>
              <a:gd name="T74" fmla="*/ 212372 w 634"/>
              <a:gd name="T75" fmla="*/ 84715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34" h="634">
                <a:moveTo>
                  <a:pt x="501" y="235"/>
                </a:moveTo>
                <a:lnTo>
                  <a:pt x="501" y="235"/>
                </a:lnTo>
                <a:cubicBezTo>
                  <a:pt x="457" y="235"/>
                  <a:pt x="442" y="265"/>
                  <a:pt x="442" y="294"/>
                </a:cubicBezTo>
                <a:cubicBezTo>
                  <a:pt x="442" y="339"/>
                  <a:pt x="457" y="353"/>
                  <a:pt x="501" y="353"/>
                </a:cubicBezTo>
                <a:cubicBezTo>
                  <a:pt x="530" y="353"/>
                  <a:pt x="560" y="339"/>
                  <a:pt x="560" y="294"/>
                </a:cubicBezTo>
                <a:cubicBezTo>
                  <a:pt x="560" y="265"/>
                  <a:pt x="530" y="235"/>
                  <a:pt x="501" y="235"/>
                </a:cubicBezTo>
                <a:close/>
                <a:moveTo>
                  <a:pt x="516" y="324"/>
                </a:moveTo>
                <a:lnTo>
                  <a:pt x="516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516" y="280"/>
                  <a:pt x="516" y="280"/>
                  <a:pt x="516" y="280"/>
                </a:cubicBezTo>
                <a:lnTo>
                  <a:pt x="516" y="324"/>
                </a:lnTo>
                <a:close/>
                <a:moveTo>
                  <a:pt x="530" y="515"/>
                </a:moveTo>
                <a:lnTo>
                  <a:pt x="530" y="515"/>
                </a:lnTo>
                <a:cubicBezTo>
                  <a:pt x="457" y="515"/>
                  <a:pt x="457" y="515"/>
                  <a:pt x="457" y="515"/>
                </a:cubicBezTo>
                <a:cubicBezTo>
                  <a:pt x="442" y="515"/>
                  <a:pt x="442" y="530"/>
                  <a:pt x="442" y="530"/>
                </a:cubicBezTo>
                <a:cubicBezTo>
                  <a:pt x="442" y="545"/>
                  <a:pt x="442" y="560"/>
                  <a:pt x="457" y="560"/>
                </a:cubicBezTo>
                <a:cubicBezTo>
                  <a:pt x="530" y="560"/>
                  <a:pt x="530" y="560"/>
                  <a:pt x="530" y="560"/>
                </a:cubicBezTo>
                <a:cubicBezTo>
                  <a:pt x="545" y="560"/>
                  <a:pt x="560" y="545"/>
                  <a:pt x="560" y="530"/>
                </a:cubicBezTo>
                <a:cubicBezTo>
                  <a:pt x="560" y="530"/>
                  <a:pt x="545" y="515"/>
                  <a:pt x="530" y="515"/>
                </a:cubicBezTo>
                <a:close/>
                <a:moveTo>
                  <a:pt x="354" y="235"/>
                </a:moveTo>
                <a:lnTo>
                  <a:pt x="354" y="235"/>
                </a:lnTo>
                <a:cubicBezTo>
                  <a:pt x="118" y="235"/>
                  <a:pt x="118" y="235"/>
                  <a:pt x="118" y="235"/>
                </a:cubicBezTo>
                <a:cubicBezTo>
                  <a:pt x="103" y="235"/>
                  <a:pt x="89" y="265"/>
                  <a:pt x="89" y="280"/>
                </a:cubicBezTo>
                <a:cubicBezTo>
                  <a:pt x="89" y="515"/>
                  <a:pt x="89" y="515"/>
                  <a:pt x="89" y="515"/>
                </a:cubicBezTo>
                <a:cubicBezTo>
                  <a:pt x="89" y="530"/>
                  <a:pt x="103" y="560"/>
                  <a:pt x="118" y="560"/>
                </a:cubicBezTo>
                <a:cubicBezTo>
                  <a:pt x="354" y="560"/>
                  <a:pt x="354" y="560"/>
                  <a:pt x="354" y="560"/>
                </a:cubicBezTo>
                <a:cubicBezTo>
                  <a:pt x="383" y="560"/>
                  <a:pt x="398" y="530"/>
                  <a:pt x="398" y="515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398" y="265"/>
                  <a:pt x="383" y="235"/>
                  <a:pt x="354" y="235"/>
                </a:cubicBezTo>
                <a:close/>
                <a:moveTo>
                  <a:pt x="354" y="501"/>
                </a:moveTo>
                <a:lnTo>
                  <a:pt x="354" y="501"/>
                </a:lnTo>
                <a:cubicBezTo>
                  <a:pt x="354" y="501"/>
                  <a:pt x="354" y="515"/>
                  <a:pt x="339" y="515"/>
                </a:cubicBezTo>
                <a:cubicBezTo>
                  <a:pt x="148" y="515"/>
                  <a:pt x="148" y="515"/>
                  <a:pt x="148" y="515"/>
                </a:cubicBezTo>
                <a:cubicBezTo>
                  <a:pt x="133" y="515"/>
                  <a:pt x="118" y="501"/>
                  <a:pt x="118" y="501"/>
                </a:cubicBezTo>
                <a:cubicBezTo>
                  <a:pt x="118" y="294"/>
                  <a:pt x="118" y="294"/>
                  <a:pt x="118" y="294"/>
                </a:cubicBezTo>
                <a:cubicBezTo>
                  <a:pt x="118" y="294"/>
                  <a:pt x="133" y="280"/>
                  <a:pt x="148" y="280"/>
                </a:cubicBezTo>
                <a:cubicBezTo>
                  <a:pt x="339" y="280"/>
                  <a:pt x="339" y="280"/>
                  <a:pt x="339" y="280"/>
                </a:cubicBezTo>
                <a:cubicBezTo>
                  <a:pt x="354" y="280"/>
                  <a:pt x="354" y="294"/>
                  <a:pt x="354" y="294"/>
                </a:cubicBezTo>
                <a:lnTo>
                  <a:pt x="354" y="501"/>
                </a:lnTo>
                <a:close/>
                <a:moveTo>
                  <a:pt x="530" y="456"/>
                </a:moveTo>
                <a:lnTo>
                  <a:pt x="530" y="456"/>
                </a:lnTo>
                <a:cubicBezTo>
                  <a:pt x="457" y="456"/>
                  <a:pt x="457" y="456"/>
                  <a:pt x="457" y="456"/>
                </a:cubicBezTo>
                <a:cubicBezTo>
                  <a:pt x="442" y="456"/>
                  <a:pt x="442" y="471"/>
                  <a:pt x="442" y="471"/>
                </a:cubicBezTo>
                <a:cubicBezTo>
                  <a:pt x="442" y="486"/>
                  <a:pt x="442" y="501"/>
                  <a:pt x="457" y="501"/>
                </a:cubicBezTo>
                <a:cubicBezTo>
                  <a:pt x="530" y="501"/>
                  <a:pt x="530" y="501"/>
                  <a:pt x="530" y="501"/>
                </a:cubicBezTo>
                <a:cubicBezTo>
                  <a:pt x="545" y="501"/>
                  <a:pt x="560" y="486"/>
                  <a:pt x="560" y="471"/>
                </a:cubicBezTo>
                <a:cubicBezTo>
                  <a:pt x="560" y="471"/>
                  <a:pt x="545" y="456"/>
                  <a:pt x="530" y="456"/>
                </a:cubicBezTo>
                <a:close/>
                <a:moveTo>
                  <a:pt x="560" y="162"/>
                </a:moveTo>
                <a:lnTo>
                  <a:pt x="560" y="162"/>
                </a:lnTo>
                <a:cubicBezTo>
                  <a:pt x="369" y="162"/>
                  <a:pt x="369" y="162"/>
                  <a:pt x="369" y="162"/>
                </a:cubicBezTo>
                <a:cubicBezTo>
                  <a:pt x="545" y="44"/>
                  <a:pt x="545" y="44"/>
                  <a:pt x="545" y="44"/>
                </a:cubicBezTo>
                <a:cubicBezTo>
                  <a:pt x="560" y="44"/>
                  <a:pt x="560" y="30"/>
                  <a:pt x="545" y="15"/>
                </a:cubicBezTo>
                <a:cubicBezTo>
                  <a:pt x="545" y="0"/>
                  <a:pt x="530" y="0"/>
                  <a:pt x="530" y="15"/>
                </a:cubicBezTo>
                <a:cubicBezTo>
                  <a:pt x="530" y="15"/>
                  <a:pt x="339" y="133"/>
                  <a:pt x="324" y="147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03" y="0"/>
                  <a:pt x="89" y="0"/>
                  <a:pt x="89" y="15"/>
                </a:cubicBezTo>
                <a:cubicBezTo>
                  <a:pt x="89" y="30"/>
                  <a:pt x="89" y="44"/>
                  <a:pt x="89" y="44"/>
                </a:cubicBezTo>
                <a:cubicBezTo>
                  <a:pt x="265" y="162"/>
                  <a:pt x="265" y="162"/>
                  <a:pt x="265" y="162"/>
                </a:cubicBezTo>
                <a:cubicBezTo>
                  <a:pt x="89" y="162"/>
                  <a:pt x="89" y="162"/>
                  <a:pt x="89" y="162"/>
                </a:cubicBezTo>
                <a:cubicBezTo>
                  <a:pt x="45" y="162"/>
                  <a:pt x="0" y="192"/>
                  <a:pt x="0" y="235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604"/>
                  <a:pt x="633" y="560"/>
                </a:cubicBezTo>
                <a:cubicBezTo>
                  <a:pt x="633" y="235"/>
                  <a:pt x="633" y="235"/>
                  <a:pt x="633" y="235"/>
                </a:cubicBezTo>
                <a:cubicBezTo>
                  <a:pt x="633" y="192"/>
                  <a:pt x="604" y="162"/>
                  <a:pt x="560" y="162"/>
                </a:cubicBezTo>
                <a:close/>
                <a:moveTo>
                  <a:pt x="589" y="560"/>
                </a:moveTo>
                <a:lnTo>
                  <a:pt x="589" y="560"/>
                </a:lnTo>
                <a:cubicBezTo>
                  <a:pt x="589" y="574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4"/>
                  <a:pt x="45" y="560"/>
                </a:cubicBezTo>
                <a:cubicBezTo>
                  <a:pt x="45" y="235"/>
                  <a:pt x="45" y="235"/>
                  <a:pt x="45" y="235"/>
                </a:cubicBezTo>
                <a:cubicBezTo>
                  <a:pt x="45" y="221"/>
                  <a:pt x="59" y="206"/>
                  <a:pt x="89" y="206"/>
                </a:cubicBezTo>
                <a:cubicBezTo>
                  <a:pt x="560" y="206"/>
                  <a:pt x="560" y="206"/>
                  <a:pt x="560" y="206"/>
                </a:cubicBezTo>
                <a:cubicBezTo>
                  <a:pt x="575" y="206"/>
                  <a:pt x="589" y="221"/>
                  <a:pt x="589" y="235"/>
                </a:cubicBezTo>
                <a:lnTo>
                  <a:pt x="589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Freeform 137"/>
          <p:cNvSpPr>
            <a:spLocks noChangeArrowheads="1"/>
          </p:cNvSpPr>
          <p:nvPr/>
        </p:nvSpPr>
        <p:spPr bwMode="auto">
          <a:xfrm>
            <a:off x="2947307" y="2440543"/>
            <a:ext cx="333154" cy="286936"/>
          </a:xfrm>
          <a:custGeom>
            <a:avLst/>
            <a:gdLst>
              <a:gd name="T0" fmla="*/ 79684 w 634"/>
              <a:gd name="T1" fmla="*/ 85082 h 546"/>
              <a:gd name="T2" fmla="*/ 79684 w 634"/>
              <a:gd name="T3" fmla="*/ 85082 h 546"/>
              <a:gd name="T4" fmla="*/ 37138 w 634"/>
              <a:gd name="T5" fmla="*/ 85082 h 546"/>
              <a:gd name="T6" fmla="*/ 26321 w 634"/>
              <a:gd name="T7" fmla="*/ 90130 h 546"/>
              <a:gd name="T8" fmla="*/ 37138 w 634"/>
              <a:gd name="T9" fmla="*/ 100945 h 546"/>
              <a:gd name="T10" fmla="*/ 79684 w 634"/>
              <a:gd name="T11" fmla="*/ 100945 h 546"/>
              <a:gd name="T12" fmla="*/ 84732 w 634"/>
              <a:gd name="T13" fmla="*/ 90130 h 546"/>
              <a:gd name="T14" fmla="*/ 79684 w 634"/>
              <a:gd name="T15" fmla="*/ 85082 h 546"/>
              <a:gd name="T16" fmla="*/ 79684 w 634"/>
              <a:gd name="T17" fmla="*/ 143486 h 546"/>
              <a:gd name="T18" fmla="*/ 79684 w 634"/>
              <a:gd name="T19" fmla="*/ 143486 h 546"/>
              <a:gd name="T20" fmla="*/ 37138 w 634"/>
              <a:gd name="T21" fmla="*/ 143486 h 546"/>
              <a:gd name="T22" fmla="*/ 26321 w 634"/>
              <a:gd name="T23" fmla="*/ 148534 h 546"/>
              <a:gd name="T24" fmla="*/ 37138 w 634"/>
              <a:gd name="T25" fmla="*/ 153941 h 546"/>
              <a:gd name="T26" fmla="*/ 79684 w 634"/>
              <a:gd name="T27" fmla="*/ 153941 h 546"/>
              <a:gd name="T28" fmla="*/ 84732 w 634"/>
              <a:gd name="T29" fmla="*/ 148534 h 546"/>
              <a:gd name="T30" fmla="*/ 79684 w 634"/>
              <a:gd name="T31" fmla="*/ 143486 h 546"/>
              <a:gd name="T32" fmla="*/ 79684 w 634"/>
              <a:gd name="T33" fmla="*/ 111400 h 546"/>
              <a:gd name="T34" fmla="*/ 79684 w 634"/>
              <a:gd name="T35" fmla="*/ 111400 h 546"/>
              <a:gd name="T36" fmla="*/ 37138 w 634"/>
              <a:gd name="T37" fmla="*/ 111400 h 546"/>
              <a:gd name="T38" fmla="*/ 26321 w 634"/>
              <a:gd name="T39" fmla="*/ 122216 h 546"/>
              <a:gd name="T40" fmla="*/ 37138 w 634"/>
              <a:gd name="T41" fmla="*/ 127623 h 546"/>
              <a:gd name="T42" fmla="*/ 79684 w 634"/>
              <a:gd name="T43" fmla="*/ 127623 h 546"/>
              <a:gd name="T44" fmla="*/ 84732 w 634"/>
              <a:gd name="T45" fmla="*/ 122216 h 546"/>
              <a:gd name="T46" fmla="*/ 79684 w 634"/>
              <a:gd name="T47" fmla="*/ 111400 h 546"/>
              <a:gd name="T48" fmla="*/ 148552 w 634"/>
              <a:gd name="T49" fmla="*/ 79675 h 546"/>
              <a:gd name="T50" fmla="*/ 148552 w 634"/>
              <a:gd name="T51" fmla="*/ 79675 h 546"/>
              <a:gd name="T52" fmla="*/ 106006 w 634"/>
              <a:gd name="T53" fmla="*/ 122216 h 546"/>
              <a:gd name="T54" fmla="*/ 148552 w 634"/>
              <a:gd name="T55" fmla="*/ 164757 h 546"/>
              <a:gd name="T56" fmla="*/ 191098 w 634"/>
              <a:gd name="T57" fmla="*/ 122216 h 546"/>
              <a:gd name="T58" fmla="*/ 148552 w 634"/>
              <a:gd name="T59" fmla="*/ 79675 h 546"/>
              <a:gd name="T60" fmla="*/ 148552 w 634"/>
              <a:gd name="T61" fmla="*/ 148534 h 546"/>
              <a:gd name="T62" fmla="*/ 148552 w 634"/>
              <a:gd name="T63" fmla="*/ 148534 h 546"/>
              <a:gd name="T64" fmla="*/ 121870 w 634"/>
              <a:gd name="T65" fmla="*/ 122216 h 546"/>
              <a:gd name="T66" fmla="*/ 148552 w 634"/>
              <a:gd name="T67" fmla="*/ 90130 h 546"/>
              <a:gd name="T68" fmla="*/ 174873 w 634"/>
              <a:gd name="T69" fmla="*/ 122216 h 546"/>
              <a:gd name="T70" fmla="*/ 148552 w 634"/>
              <a:gd name="T71" fmla="*/ 148534 h 546"/>
              <a:gd name="T72" fmla="*/ 196146 w 634"/>
              <a:gd name="T73" fmla="*/ 42541 h 546"/>
              <a:gd name="T74" fmla="*/ 196146 w 634"/>
              <a:gd name="T75" fmla="*/ 42541 h 546"/>
              <a:gd name="T76" fmla="*/ 185690 w 634"/>
              <a:gd name="T77" fmla="*/ 42541 h 546"/>
              <a:gd name="T78" fmla="*/ 106006 w 634"/>
              <a:gd name="T79" fmla="*/ 0 h 546"/>
              <a:gd name="T80" fmla="*/ 100597 w 634"/>
              <a:gd name="T81" fmla="*/ 5408 h 546"/>
              <a:gd name="T82" fmla="*/ 100597 w 634"/>
              <a:gd name="T83" fmla="*/ 10816 h 546"/>
              <a:gd name="T84" fmla="*/ 153600 w 634"/>
              <a:gd name="T85" fmla="*/ 42541 h 546"/>
              <a:gd name="T86" fmla="*/ 26321 w 634"/>
              <a:gd name="T87" fmla="*/ 42541 h 546"/>
              <a:gd name="T88" fmla="*/ 0 w 634"/>
              <a:gd name="T89" fmla="*/ 68859 h 546"/>
              <a:gd name="T90" fmla="*/ 0 w 634"/>
              <a:gd name="T91" fmla="*/ 169804 h 546"/>
              <a:gd name="T92" fmla="*/ 26321 w 634"/>
              <a:gd name="T93" fmla="*/ 196482 h 546"/>
              <a:gd name="T94" fmla="*/ 196146 w 634"/>
              <a:gd name="T95" fmla="*/ 196482 h 546"/>
              <a:gd name="T96" fmla="*/ 228236 w 634"/>
              <a:gd name="T97" fmla="*/ 169804 h 546"/>
              <a:gd name="T98" fmla="*/ 228236 w 634"/>
              <a:gd name="T99" fmla="*/ 68859 h 546"/>
              <a:gd name="T100" fmla="*/ 196146 w 634"/>
              <a:gd name="T101" fmla="*/ 42541 h 546"/>
              <a:gd name="T102" fmla="*/ 212011 w 634"/>
              <a:gd name="T103" fmla="*/ 169804 h 546"/>
              <a:gd name="T104" fmla="*/ 212011 w 634"/>
              <a:gd name="T105" fmla="*/ 169804 h 546"/>
              <a:gd name="T106" fmla="*/ 196146 w 634"/>
              <a:gd name="T107" fmla="*/ 186027 h 546"/>
              <a:gd name="T108" fmla="*/ 26321 w 634"/>
              <a:gd name="T109" fmla="*/ 186027 h 546"/>
              <a:gd name="T110" fmla="*/ 15865 w 634"/>
              <a:gd name="T111" fmla="*/ 169804 h 546"/>
              <a:gd name="T112" fmla="*/ 15865 w 634"/>
              <a:gd name="T113" fmla="*/ 68859 h 546"/>
              <a:gd name="T114" fmla="*/ 26321 w 634"/>
              <a:gd name="T115" fmla="*/ 58404 h 546"/>
              <a:gd name="T116" fmla="*/ 196146 w 634"/>
              <a:gd name="T117" fmla="*/ 58404 h 546"/>
              <a:gd name="T118" fmla="*/ 212011 w 634"/>
              <a:gd name="T119" fmla="*/ 68859 h 546"/>
              <a:gd name="T120" fmla="*/ 212011 w 634"/>
              <a:gd name="T121" fmla="*/ 169804 h 54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634" h="546">
                <a:moveTo>
                  <a:pt x="221" y="236"/>
                </a:moveTo>
                <a:lnTo>
                  <a:pt x="221" y="236"/>
                </a:lnTo>
                <a:cubicBezTo>
                  <a:pt x="103" y="236"/>
                  <a:pt x="103" y="236"/>
                  <a:pt x="103" y="236"/>
                </a:cubicBezTo>
                <a:cubicBezTo>
                  <a:pt x="88" y="236"/>
                  <a:pt x="73" y="250"/>
                  <a:pt x="73" y="250"/>
                </a:cubicBezTo>
                <a:cubicBezTo>
                  <a:pt x="73" y="265"/>
                  <a:pt x="88" y="280"/>
                  <a:pt x="103" y="280"/>
                </a:cubicBezTo>
                <a:cubicBezTo>
                  <a:pt x="221" y="280"/>
                  <a:pt x="221" y="280"/>
                  <a:pt x="221" y="280"/>
                </a:cubicBezTo>
                <a:cubicBezTo>
                  <a:pt x="221" y="280"/>
                  <a:pt x="235" y="265"/>
                  <a:pt x="235" y="250"/>
                </a:cubicBezTo>
                <a:lnTo>
                  <a:pt x="221" y="236"/>
                </a:lnTo>
                <a:close/>
                <a:moveTo>
                  <a:pt x="221" y="398"/>
                </a:moveTo>
                <a:lnTo>
                  <a:pt x="221" y="398"/>
                </a:lnTo>
                <a:cubicBezTo>
                  <a:pt x="103" y="398"/>
                  <a:pt x="103" y="398"/>
                  <a:pt x="103" y="398"/>
                </a:cubicBezTo>
                <a:cubicBezTo>
                  <a:pt x="88" y="398"/>
                  <a:pt x="73" y="398"/>
                  <a:pt x="73" y="412"/>
                </a:cubicBezTo>
                <a:cubicBezTo>
                  <a:pt x="73" y="427"/>
                  <a:pt x="88" y="427"/>
                  <a:pt x="103" y="427"/>
                </a:cubicBezTo>
                <a:cubicBezTo>
                  <a:pt x="221" y="427"/>
                  <a:pt x="221" y="427"/>
                  <a:pt x="221" y="427"/>
                </a:cubicBezTo>
                <a:cubicBezTo>
                  <a:pt x="221" y="427"/>
                  <a:pt x="235" y="427"/>
                  <a:pt x="235" y="412"/>
                </a:cubicBezTo>
                <a:cubicBezTo>
                  <a:pt x="235" y="398"/>
                  <a:pt x="221" y="398"/>
                  <a:pt x="221" y="398"/>
                </a:cubicBezTo>
                <a:close/>
                <a:moveTo>
                  <a:pt x="221" y="309"/>
                </a:moveTo>
                <a:lnTo>
                  <a:pt x="221" y="309"/>
                </a:lnTo>
                <a:cubicBezTo>
                  <a:pt x="103" y="309"/>
                  <a:pt x="103" y="309"/>
                  <a:pt x="103" y="309"/>
                </a:cubicBezTo>
                <a:cubicBezTo>
                  <a:pt x="88" y="309"/>
                  <a:pt x="73" y="324"/>
                  <a:pt x="73" y="339"/>
                </a:cubicBezTo>
                <a:cubicBezTo>
                  <a:pt x="73" y="339"/>
                  <a:pt x="88" y="354"/>
                  <a:pt x="103" y="354"/>
                </a:cubicBezTo>
                <a:cubicBezTo>
                  <a:pt x="221" y="354"/>
                  <a:pt x="221" y="354"/>
                  <a:pt x="221" y="354"/>
                </a:cubicBezTo>
                <a:lnTo>
                  <a:pt x="235" y="339"/>
                </a:lnTo>
                <a:cubicBezTo>
                  <a:pt x="235" y="324"/>
                  <a:pt x="221" y="309"/>
                  <a:pt x="221" y="309"/>
                </a:cubicBezTo>
                <a:close/>
                <a:moveTo>
                  <a:pt x="412" y="221"/>
                </a:moveTo>
                <a:lnTo>
                  <a:pt x="412" y="221"/>
                </a:lnTo>
                <a:cubicBezTo>
                  <a:pt x="353" y="221"/>
                  <a:pt x="294" y="265"/>
                  <a:pt x="294" y="339"/>
                </a:cubicBezTo>
                <a:cubicBezTo>
                  <a:pt x="294" y="398"/>
                  <a:pt x="353" y="457"/>
                  <a:pt x="412" y="457"/>
                </a:cubicBezTo>
                <a:cubicBezTo>
                  <a:pt x="471" y="457"/>
                  <a:pt x="530" y="398"/>
                  <a:pt x="530" y="339"/>
                </a:cubicBezTo>
                <a:cubicBezTo>
                  <a:pt x="530" y="265"/>
                  <a:pt x="471" y="221"/>
                  <a:pt x="412" y="221"/>
                </a:cubicBezTo>
                <a:close/>
                <a:moveTo>
                  <a:pt x="412" y="412"/>
                </a:moveTo>
                <a:lnTo>
                  <a:pt x="412" y="412"/>
                </a:lnTo>
                <a:cubicBezTo>
                  <a:pt x="368" y="412"/>
                  <a:pt x="338" y="383"/>
                  <a:pt x="338" y="339"/>
                </a:cubicBezTo>
                <a:cubicBezTo>
                  <a:pt x="338" y="295"/>
                  <a:pt x="368" y="250"/>
                  <a:pt x="412" y="250"/>
                </a:cubicBezTo>
                <a:cubicBezTo>
                  <a:pt x="456" y="250"/>
                  <a:pt x="485" y="295"/>
                  <a:pt x="485" y="339"/>
                </a:cubicBezTo>
                <a:cubicBezTo>
                  <a:pt x="485" y="383"/>
                  <a:pt x="456" y="412"/>
                  <a:pt x="412" y="412"/>
                </a:cubicBezTo>
                <a:close/>
                <a:moveTo>
                  <a:pt x="544" y="118"/>
                </a:moveTo>
                <a:lnTo>
                  <a:pt x="544" y="118"/>
                </a:lnTo>
                <a:cubicBezTo>
                  <a:pt x="515" y="118"/>
                  <a:pt x="515" y="118"/>
                  <a:pt x="515" y="118"/>
                </a:cubicBezTo>
                <a:cubicBezTo>
                  <a:pt x="294" y="0"/>
                  <a:pt x="294" y="0"/>
                  <a:pt x="294" y="0"/>
                </a:cubicBezTo>
                <a:cubicBezTo>
                  <a:pt x="294" y="0"/>
                  <a:pt x="279" y="0"/>
                  <a:pt x="279" y="15"/>
                </a:cubicBezTo>
                <a:cubicBezTo>
                  <a:pt x="265" y="15"/>
                  <a:pt x="279" y="30"/>
                  <a:pt x="279" y="30"/>
                </a:cubicBezTo>
                <a:cubicBezTo>
                  <a:pt x="426" y="118"/>
                  <a:pt x="426" y="118"/>
                  <a:pt x="426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29" y="118"/>
                  <a:pt x="0" y="148"/>
                  <a:pt x="0" y="191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29" y="545"/>
                  <a:pt x="73" y="545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588" y="545"/>
                  <a:pt x="633" y="516"/>
                  <a:pt x="633" y="471"/>
                </a:cubicBezTo>
                <a:cubicBezTo>
                  <a:pt x="633" y="191"/>
                  <a:pt x="633" y="191"/>
                  <a:pt x="633" y="191"/>
                </a:cubicBezTo>
                <a:cubicBezTo>
                  <a:pt x="633" y="148"/>
                  <a:pt x="588" y="118"/>
                  <a:pt x="544" y="118"/>
                </a:cubicBezTo>
                <a:close/>
                <a:moveTo>
                  <a:pt x="588" y="471"/>
                </a:moveTo>
                <a:lnTo>
                  <a:pt x="588" y="471"/>
                </a:lnTo>
                <a:cubicBezTo>
                  <a:pt x="588" y="486"/>
                  <a:pt x="574" y="516"/>
                  <a:pt x="544" y="516"/>
                </a:cubicBezTo>
                <a:cubicBezTo>
                  <a:pt x="73" y="516"/>
                  <a:pt x="73" y="516"/>
                  <a:pt x="73" y="516"/>
                </a:cubicBezTo>
                <a:cubicBezTo>
                  <a:pt x="58" y="516"/>
                  <a:pt x="44" y="486"/>
                  <a:pt x="44" y="47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44" y="177"/>
                  <a:pt x="58" y="162"/>
                  <a:pt x="73" y="162"/>
                </a:cubicBezTo>
                <a:cubicBezTo>
                  <a:pt x="544" y="162"/>
                  <a:pt x="544" y="162"/>
                  <a:pt x="544" y="162"/>
                </a:cubicBezTo>
                <a:cubicBezTo>
                  <a:pt x="574" y="162"/>
                  <a:pt x="588" y="177"/>
                  <a:pt x="588" y="191"/>
                </a:cubicBezTo>
                <a:lnTo>
                  <a:pt x="588" y="4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" name="Freeform 138"/>
          <p:cNvSpPr>
            <a:spLocks noChangeArrowheads="1"/>
          </p:cNvSpPr>
          <p:nvPr/>
        </p:nvSpPr>
        <p:spPr bwMode="auto">
          <a:xfrm>
            <a:off x="2452390" y="2430916"/>
            <a:ext cx="246496" cy="310046"/>
          </a:xfrm>
          <a:custGeom>
            <a:avLst/>
            <a:gdLst>
              <a:gd name="T0" fmla="*/ 142317 w 473"/>
              <a:gd name="T1" fmla="*/ 0 h 589"/>
              <a:gd name="T2" fmla="*/ 0 w 473"/>
              <a:gd name="T3" fmla="*/ 26361 h 589"/>
              <a:gd name="T4" fmla="*/ 26461 w 473"/>
              <a:gd name="T5" fmla="*/ 212336 h 589"/>
              <a:gd name="T6" fmla="*/ 168778 w 473"/>
              <a:gd name="T7" fmla="*/ 212336 h 589"/>
              <a:gd name="T8" fmla="*/ 142317 w 473"/>
              <a:gd name="T9" fmla="*/ 0 h 589"/>
              <a:gd name="T10" fmla="*/ 26461 w 473"/>
              <a:gd name="T11" fmla="*/ 196447 h 589"/>
              <a:gd name="T12" fmla="*/ 16091 w 473"/>
              <a:gd name="T13" fmla="*/ 180558 h 589"/>
              <a:gd name="T14" fmla="*/ 26461 w 473"/>
              <a:gd name="T15" fmla="*/ 196447 h 589"/>
              <a:gd name="T16" fmla="*/ 26461 w 473"/>
              <a:gd name="T17" fmla="*/ 170085 h 589"/>
              <a:gd name="T18" fmla="*/ 16091 w 473"/>
              <a:gd name="T19" fmla="*/ 153835 h 589"/>
              <a:gd name="T20" fmla="*/ 26461 w 473"/>
              <a:gd name="T21" fmla="*/ 170085 h 589"/>
              <a:gd name="T22" fmla="*/ 26461 w 473"/>
              <a:gd name="T23" fmla="*/ 137946 h 589"/>
              <a:gd name="T24" fmla="*/ 16091 w 473"/>
              <a:gd name="T25" fmla="*/ 127474 h 589"/>
              <a:gd name="T26" fmla="*/ 26461 w 473"/>
              <a:gd name="T27" fmla="*/ 137946 h 589"/>
              <a:gd name="T28" fmla="*/ 26461 w 473"/>
              <a:gd name="T29" fmla="*/ 111585 h 589"/>
              <a:gd name="T30" fmla="*/ 16091 w 473"/>
              <a:gd name="T31" fmla="*/ 95334 h 589"/>
              <a:gd name="T32" fmla="*/ 26461 w 473"/>
              <a:gd name="T33" fmla="*/ 111585 h 589"/>
              <a:gd name="T34" fmla="*/ 26461 w 473"/>
              <a:gd name="T35" fmla="*/ 84862 h 589"/>
              <a:gd name="T36" fmla="*/ 16091 w 473"/>
              <a:gd name="T37" fmla="*/ 68973 h 589"/>
              <a:gd name="T38" fmla="*/ 26461 w 473"/>
              <a:gd name="T39" fmla="*/ 84862 h 589"/>
              <a:gd name="T40" fmla="*/ 26461 w 473"/>
              <a:gd name="T41" fmla="*/ 53084 h 589"/>
              <a:gd name="T42" fmla="*/ 16091 w 473"/>
              <a:gd name="T43" fmla="*/ 42251 h 589"/>
              <a:gd name="T44" fmla="*/ 26461 w 473"/>
              <a:gd name="T45" fmla="*/ 53084 h 589"/>
              <a:gd name="T46" fmla="*/ 126584 w 473"/>
              <a:gd name="T47" fmla="*/ 191391 h 589"/>
              <a:gd name="T48" fmla="*/ 47558 w 473"/>
              <a:gd name="T49" fmla="*/ 196447 h 589"/>
              <a:gd name="T50" fmla="*/ 42195 w 473"/>
              <a:gd name="T51" fmla="*/ 116640 h 589"/>
              <a:gd name="T52" fmla="*/ 121220 w 473"/>
              <a:gd name="T53" fmla="*/ 111585 h 589"/>
              <a:gd name="T54" fmla="*/ 126584 w 473"/>
              <a:gd name="T55" fmla="*/ 191391 h 589"/>
              <a:gd name="T56" fmla="*/ 126584 w 473"/>
              <a:gd name="T57" fmla="*/ 90279 h 589"/>
              <a:gd name="T58" fmla="*/ 47558 w 473"/>
              <a:gd name="T59" fmla="*/ 95334 h 589"/>
              <a:gd name="T60" fmla="*/ 42195 w 473"/>
              <a:gd name="T61" fmla="*/ 20945 h 589"/>
              <a:gd name="T62" fmla="*/ 121220 w 473"/>
              <a:gd name="T63" fmla="*/ 10472 h 589"/>
              <a:gd name="T64" fmla="*/ 126584 w 473"/>
              <a:gd name="T65" fmla="*/ 90279 h 589"/>
              <a:gd name="T66" fmla="*/ 152687 w 473"/>
              <a:gd name="T67" fmla="*/ 196447 h 589"/>
              <a:gd name="T68" fmla="*/ 142317 w 473"/>
              <a:gd name="T69" fmla="*/ 180558 h 589"/>
              <a:gd name="T70" fmla="*/ 152687 w 473"/>
              <a:gd name="T71" fmla="*/ 196447 h 589"/>
              <a:gd name="T72" fmla="*/ 152687 w 473"/>
              <a:gd name="T73" fmla="*/ 170085 h 589"/>
              <a:gd name="T74" fmla="*/ 142317 w 473"/>
              <a:gd name="T75" fmla="*/ 153835 h 589"/>
              <a:gd name="T76" fmla="*/ 152687 w 473"/>
              <a:gd name="T77" fmla="*/ 170085 h 589"/>
              <a:gd name="T78" fmla="*/ 152687 w 473"/>
              <a:gd name="T79" fmla="*/ 137946 h 589"/>
              <a:gd name="T80" fmla="*/ 142317 w 473"/>
              <a:gd name="T81" fmla="*/ 127474 h 589"/>
              <a:gd name="T82" fmla="*/ 152687 w 473"/>
              <a:gd name="T83" fmla="*/ 137946 h 589"/>
              <a:gd name="T84" fmla="*/ 152687 w 473"/>
              <a:gd name="T85" fmla="*/ 111585 h 589"/>
              <a:gd name="T86" fmla="*/ 142317 w 473"/>
              <a:gd name="T87" fmla="*/ 95334 h 589"/>
              <a:gd name="T88" fmla="*/ 152687 w 473"/>
              <a:gd name="T89" fmla="*/ 111585 h 589"/>
              <a:gd name="T90" fmla="*/ 152687 w 473"/>
              <a:gd name="T91" fmla="*/ 84862 h 589"/>
              <a:gd name="T92" fmla="*/ 142317 w 473"/>
              <a:gd name="T93" fmla="*/ 68973 h 589"/>
              <a:gd name="T94" fmla="*/ 152687 w 473"/>
              <a:gd name="T95" fmla="*/ 84862 h 589"/>
              <a:gd name="T96" fmla="*/ 152687 w 473"/>
              <a:gd name="T97" fmla="*/ 53084 h 589"/>
              <a:gd name="T98" fmla="*/ 142317 w 473"/>
              <a:gd name="T99" fmla="*/ 42251 h 589"/>
              <a:gd name="T100" fmla="*/ 152687 w 473"/>
              <a:gd name="T101" fmla="*/ 53084 h 5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73" h="589">
                <a:moveTo>
                  <a:pt x="398" y="0"/>
                </a:moveTo>
                <a:lnTo>
                  <a:pt x="398" y="0"/>
                </a:lnTo>
                <a:cubicBezTo>
                  <a:pt x="74" y="0"/>
                  <a:pt x="74" y="0"/>
                  <a:pt x="74" y="0"/>
                </a:cubicBezTo>
                <a:cubicBezTo>
                  <a:pt x="30" y="0"/>
                  <a:pt x="0" y="29"/>
                  <a:pt x="0" y="73"/>
                </a:cubicBezTo>
                <a:cubicBezTo>
                  <a:pt x="0" y="588"/>
                  <a:pt x="0" y="588"/>
                  <a:pt x="0" y="588"/>
                </a:cubicBezTo>
                <a:cubicBezTo>
                  <a:pt x="45" y="588"/>
                  <a:pt x="30" y="588"/>
                  <a:pt x="74" y="588"/>
                </a:cubicBezTo>
                <a:cubicBezTo>
                  <a:pt x="398" y="588"/>
                  <a:pt x="398" y="588"/>
                  <a:pt x="398" y="588"/>
                </a:cubicBezTo>
                <a:cubicBezTo>
                  <a:pt x="442" y="588"/>
                  <a:pt x="413" y="588"/>
                  <a:pt x="472" y="588"/>
                </a:cubicBezTo>
                <a:cubicBezTo>
                  <a:pt x="472" y="73"/>
                  <a:pt x="472" y="73"/>
                  <a:pt x="472" y="73"/>
                </a:cubicBezTo>
                <a:cubicBezTo>
                  <a:pt x="472" y="29"/>
                  <a:pt x="442" y="0"/>
                  <a:pt x="398" y="0"/>
                </a:cubicBezTo>
                <a:close/>
                <a:moveTo>
                  <a:pt x="74" y="544"/>
                </a:moveTo>
                <a:lnTo>
                  <a:pt x="74" y="544"/>
                </a:lnTo>
                <a:cubicBezTo>
                  <a:pt x="45" y="544"/>
                  <a:pt x="45" y="544"/>
                  <a:pt x="45" y="544"/>
                </a:cubicBezTo>
                <a:cubicBezTo>
                  <a:pt x="45" y="500"/>
                  <a:pt x="45" y="500"/>
                  <a:pt x="45" y="500"/>
                </a:cubicBezTo>
                <a:cubicBezTo>
                  <a:pt x="74" y="500"/>
                  <a:pt x="74" y="500"/>
                  <a:pt x="74" y="500"/>
                </a:cubicBezTo>
                <a:lnTo>
                  <a:pt x="74" y="544"/>
                </a:lnTo>
                <a:close/>
                <a:moveTo>
                  <a:pt x="74" y="471"/>
                </a:moveTo>
                <a:lnTo>
                  <a:pt x="74" y="471"/>
                </a:lnTo>
                <a:cubicBezTo>
                  <a:pt x="45" y="471"/>
                  <a:pt x="45" y="471"/>
                  <a:pt x="45" y="471"/>
                </a:cubicBezTo>
                <a:cubicBezTo>
                  <a:pt x="45" y="426"/>
                  <a:pt x="45" y="426"/>
                  <a:pt x="45" y="426"/>
                </a:cubicBezTo>
                <a:cubicBezTo>
                  <a:pt x="74" y="426"/>
                  <a:pt x="74" y="426"/>
                  <a:pt x="74" y="426"/>
                </a:cubicBezTo>
                <a:lnTo>
                  <a:pt x="74" y="471"/>
                </a:lnTo>
                <a:close/>
                <a:moveTo>
                  <a:pt x="74" y="382"/>
                </a:moveTo>
                <a:lnTo>
                  <a:pt x="74" y="382"/>
                </a:lnTo>
                <a:cubicBezTo>
                  <a:pt x="45" y="382"/>
                  <a:pt x="45" y="382"/>
                  <a:pt x="45" y="382"/>
                </a:cubicBezTo>
                <a:cubicBezTo>
                  <a:pt x="45" y="353"/>
                  <a:pt x="45" y="353"/>
                  <a:pt x="45" y="353"/>
                </a:cubicBezTo>
                <a:cubicBezTo>
                  <a:pt x="74" y="353"/>
                  <a:pt x="74" y="353"/>
                  <a:pt x="74" y="353"/>
                </a:cubicBezTo>
                <a:lnTo>
                  <a:pt x="74" y="382"/>
                </a:lnTo>
                <a:close/>
                <a:moveTo>
                  <a:pt x="74" y="309"/>
                </a:moveTo>
                <a:lnTo>
                  <a:pt x="74" y="309"/>
                </a:lnTo>
                <a:cubicBezTo>
                  <a:pt x="45" y="309"/>
                  <a:pt x="45" y="309"/>
                  <a:pt x="45" y="309"/>
                </a:cubicBezTo>
                <a:cubicBezTo>
                  <a:pt x="45" y="264"/>
                  <a:pt x="45" y="264"/>
                  <a:pt x="45" y="264"/>
                </a:cubicBezTo>
                <a:cubicBezTo>
                  <a:pt x="74" y="264"/>
                  <a:pt x="74" y="264"/>
                  <a:pt x="74" y="264"/>
                </a:cubicBezTo>
                <a:lnTo>
                  <a:pt x="74" y="309"/>
                </a:lnTo>
                <a:close/>
                <a:moveTo>
                  <a:pt x="74" y="235"/>
                </a:moveTo>
                <a:lnTo>
                  <a:pt x="74" y="235"/>
                </a:lnTo>
                <a:cubicBezTo>
                  <a:pt x="45" y="235"/>
                  <a:pt x="45" y="235"/>
                  <a:pt x="45" y="235"/>
                </a:cubicBezTo>
                <a:cubicBezTo>
                  <a:pt x="45" y="191"/>
                  <a:pt x="45" y="191"/>
                  <a:pt x="45" y="191"/>
                </a:cubicBezTo>
                <a:cubicBezTo>
                  <a:pt x="74" y="191"/>
                  <a:pt x="74" y="191"/>
                  <a:pt x="74" y="191"/>
                </a:cubicBezTo>
                <a:lnTo>
                  <a:pt x="74" y="235"/>
                </a:lnTo>
                <a:close/>
                <a:moveTo>
                  <a:pt x="74" y="147"/>
                </a:moveTo>
                <a:lnTo>
                  <a:pt x="74" y="147"/>
                </a:lnTo>
                <a:cubicBezTo>
                  <a:pt x="45" y="147"/>
                  <a:pt x="45" y="147"/>
                  <a:pt x="45" y="14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74" y="117"/>
                  <a:pt x="74" y="117"/>
                  <a:pt x="74" y="117"/>
                </a:cubicBezTo>
                <a:lnTo>
                  <a:pt x="74" y="147"/>
                </a:lnTo>
                <a:close/>
                <a:moveTo>
                  <a:pt x="354" y="530"/>
                </a:moveTo>
                <a:lnTo>
                  <a:pt x="354" y="530"/>
                </a:lnTo>
                <a:lnTo>
                  <a:pt x="339" y="544"/>
                </a:lnTo>
                <a:cubicBezTo>
                  <a:pt x="133" y="544"/>
                  <a:pt x="133" y="544"/>
                  <a:pt x="133" y="544"/>
                </a:cubicBezTo>
                <a:lnTo>
                  <a:pt x="118" y="530"/>
                </a:lnTo>
                <a:cubicBezTo>
                  <a:pt x="118" y="323"/>
                  <a:pt x="118" y="323"/>
                  <a:pt x="118" y="323"/>
                </a:cubicBezTo>
                <a:lnTo>
                  <a:pt x="133" y="309"/>
                </a:lnTo>
                <a:cubicBezTo>
                  <a:pt x="339" y="309"/>
                  <a:pt x="339" y="309"/>
                  <a:pt x="339" y="309"/>
                </a:cubicBezTo>
                <a:lnTo>
                  <a:pt x="354" y="323"/>
                </a:lnTo>
                <a:lnTo>
                  <a:pt x="354" y="530"/>
                </a:lnTo>
                <a:close/>
                <a:moveTo>
                  <a:pt x="354" y="250"/>
                </a:moveTo>
                <a:lnTo>
                  <a:pt x="354" y="250"/>
                </a:lnTo>
                <a:cubicBezTo>
                  <a:pt x="354" y="264"/>
                  <a:pt x="339" y="264"/>
                  <a:pt x="339" y="264"/>
                </a:cubicBezTo>
                <a:cubicBezTo>
                  <a:pt x="133" y="264"/>
                  <a:pt x="133" y="264"/>
                  <a:pt x="133" y="264"/>
                </a:cubicBezTo>
                <a:cubicBezTo>
                  <a:pt x="133" y="264"/>
                  <a:pt x="118" y="264"/>
                  <a:pt x="118" y="250"/>
                </a:cubicBezTo>
                <a:cubicBezTo>
                  <a:pt x="118" y="58"/>
                  <a:pt x="118" y="58"/>
                  <a:pt x="118" y="58"/>
                </a:cubicBezTo>
                <a:cubicBezTo>
                  <a:pt x="118" y="44"/>
                  <a:pt x="133" y="29"/>
                  <a:pt x="133" y="29"/>
                </a:cubicBezTo>
                <a:cubicBezTo>
                  <a:pt x="339" y="29"/>
                  <a:pt x="339" y="29"/>
                  <a:pt x="339" y="29"/>
                </a:cubicBezTo>
                <a:cubicBezTo>
                  <a:pt x="339" y="29"/>
                  <a:pt x="354" y="44"/>
                  <a:pt x="354" y="58"/>
                </a:cubicBezTo>
                <a:lnTo>
                  <a:pt x="354" y="250"/>
                </a:lnTo>
                <a:close/>
                <a:moveTo>
                  <a:pt x="427" y="544"/>
                </a:moveTo>
                <a:lnTo>
                  <a:pt x="427" y="544"/>
                </a:lnTo>
                <a:cubicBezTo>
                  <a:pt x="398" y="544"/>
                  <a:pt x="398" y="544"/>
                  <a:pt x="398" y="544"/>
                </a:cubicBezTo>
                <a:cubicBezTo>
                  <a:pt x="398" y="500"/>
                  <a:pt x="398" y="500"/>
                  <a:pt x="398" y="500"/>
                </a:cubicBezTo>
                <a:cubicBezTo>
                  <a:pt x="427" y="500"/>
                  <a:pt x="427" y="500"/>
                  <a:pt x="427" y="500"/>
                </a:cubicBezTo>
                <a:lnTo>
                  <a:pt x="427" y="544"/>
                </a:lnTo>
                <a:close/>
                <a:moveTo>
                  <a:pt x="427" y="471"/>
                </a:moveTo>
                <a:lnTo>
                  <a:pt x="427" y="471"/>
                </a:lnTo>
                <a:cubicBezTo>
                  <a:pt x="398" y="471"/>
                  <a:pt x="398" y="471"/>
                  <a:pt x="398" y="471"/>
                </a:cubicBezTo>
                <a:cubicBezTo>
                  <a:pt x="398" y="426"/>
                  <a:pt x="398" y="426"/>
                  <a:pt x="398" y="426"/>
                </a:cubicBezTo>
                <a:cubicBezTo>
                  <a:pt x="427" y="426"/>
                  <a:pt x="427" y="426"/>
                  <a:pt x="427" y="426"/>
                </a:cubicBezTo>
                <a:lnTo>
                  <a:pt x="427" y="471"/>
                </a:lnTo>
                <a:close/>
                <a:moveTo>
                  <a:pt x="427" y="382"/>
                </a:moveTo>
                <a:lnTo>
                  <a:pt x="427" y="382"/>
                </a:lnTo>
                <a:cubicBezTo>
                  <a:pt x="398" y="382"/>
                  <a:pt x="398" y="382"/>
                  <a:pt x="398" y="382"/>
                </a:cubicBezTo>
                <a:cubicBezTo>
                  <a:pt x="398" y="353"/>
                  <a:pt x="398" y="353"/>
                  <a:pt x="398" y="353"/>
                </a:cubicBezTo>
                <a:cubicBezTo>
                  <a:pt x="427" y="353"/>
                  <a:pt x="427" y="353"/>
                  <a:pt x="427" y="353"/>
                </a:cubicBezTo>
                <a:lnTo>
                  <a:pt x="427" y="382"/>
                </a:lnTo>
                <a:close/>
                <a:moveTo>
                  <a:pt x="427" y="309"/>
                </a:moveTo>
                <a:lnTo>
                  <a:pt x="427" y="309"/>
                </a:lnTo>
                <a:cubicBezTo>
                  <a:pt x="398" y="309"/>
                  <a:pt x="398" y="309"/>
                  <a:pt x="398" y="309"/>
                </a:cubicBezTo>
                <a:cubicBezTo>
                  <a:pt x="398" y="264"/>
                  <a:pt x="398" y="264"/>
                  <a:pt x="398" y="264"/>
                </a:cubicBezTo>
                <a:cubicBezTo>
                  <a:pt x="427" y="264"/>
                  <a:pt x="427" y="264"/>
                  <a:pt x="427" y="264"/>
                </a:cubicBezTo>
                <a:lnTo>
                  <a:pt x="427" y="309"/>
                </a:lnTo>
                <a:close/>
                <a:moveTo>
                  <a:pt x="427" y="235"/>
                </a:moveTo>
                <a:lnTo>
                  <a:pt x="427" y="235"/>
                </a:lnTo>
                <a:cubicBezTo>
                  <a:pt x="398" y="235"/>
                  <a:pt x="398" y="235"/>
                  <a:pt x="398" y="235"/>
                </a:cubicBezTo>
                <a:cubicBezTo>
                  <a:pt x="398" y="191"/>
                  <a:pt x="398" y="191"/>
                  <a:pt x="398" y="191"/>
                </a:cubicBezTo>
                <a:cubicBezTo>
                  <a:pt x="427" y="191"/>
                  <a:pt x="427" y="191"/>
                  <a:pt x="427" y="191"/>
                </a:cubicBezTo>
                <a:lnTo>
                  <a:pt x="427" y="235"/>
                </a:lnTo>
                <a:close/>
                <a:moveTo>
                  <a:pt x="427" y="147"/>
                </a:moveTo>
                <a:lnTo>
                  <a:pt x="427" y="147"/>
                </a:lnTo>
                <a:cubicBezTo>
                  <a:pt x="398" y="147"/>
                  <a:pt x="398" y="147"/>
                  <a:pt x="398" y="147"/>
                </a:cubicBezTo>
                <a:cubicBezTo>
                  <a:pt x="398" y="117"/>
                  <a:pt x="398" y="117"/>
                  <a:pt x="398" y="117"/>
                </a:cubicBezTo>
                <a:cubicBezTo>
                  <a:pt x="427" y="117"/>
                  <a:pt x="427" y="117"/>
                  <a:pt x="427" y="117"/>
                </a:cubicBezTo>
                <a:lnTo>
                  <a:pt x="427" y="1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" name="Freeform 139"/>
          <p:cNvSpPr>
            <a:spLocks noChangeArrowheads="1"/>
          </p:cNvSpPr>
          <p:nvPr/>
        </p:nvSpPr>
        <p:spPr bwMode="auto">
          <a:xfrm>
            <a:off x="1872741" y="2440543"/>
            <a:ext cx="333154" cy="286936"/>
          </a:xfrm>
          <a:custGeom>
            <a:avLst/>
            <a:gdLst>
              <a:gd name="T0" fmla="*/ 212372 w 634"/>
              <a:gd name="T1" fmla="*/ 85082 h 546"/>
              <a:gd name="T2" fmla="*/ 212372 w 634"/>
              <a:gd name="T3" fmla="*/ 85082 h 546"/>
              <a:gd name="T4" fmla="*/ 169825 w 634"/>
              <a:gd name="T5" fmla="*/ 111400 h 546"/>
              <a:gd name="T6" fmla="*/ 159369 w 634"/>
              <a:gd name="T7" fmla="*/ 90130 h 546"/>
              <a:gd name="T8" fmla="*/ 186051 w 634"/>
              <a:gd name="T9" fmla="*/ 47949 h 546"/>
              <a:gd name="T10" fmla="*/ 138096 w 634"/>
              <a:gd name="T11" fmla="*/ 0 h 546"/>
              <a:gd name="T12" fmla="*/ 85093 w 634"/>
              <a:gd name="T13" fmla="*/ 47949 h 546"/>
              <a:gd name="T14" fmla="*/ 100958 w 634"/>
              <a:gd name="T15" fmla="*/ 85082 h 546"/>
              <a:gd name="T16" fmla="*/ 74637 w 634"/>
              <a:gd name="T17" fmla="*/ 85082 h 546"/>
              <a:gd name="T18" fmla="*/ 85093 w 634"/>
              <a:gd name="T19" fmla="*/ 58404 h 546"/>
              <a:gd name="T20" fmla="*/ 42546 w 634"/>
              <a:gd name="T21" fmla="*/ 15863 h 546"/>
              <a:gd name="T22" fmla="*/ 0 w 634"/>
              <a:gd name="T23" fmla="*/ 58404 h 546"/>
              <a:gd name="T24" fmla="*/ 15865 w 634"/>
              <a:gd name="T25" fmla="*/ 90130 h 546"/>
              <a:gd name="T26" fmla="*/ 0 w 634"/>
              <a:gd name="T27" fmla="*/ 111400 h 546"/>
              <a:gd name="T28" fmla="*/ 0 w 634"/>
              <a:gd name="T29" fmla="*/ 169804 h 546"/>
              <a:gd name="T30" fmla="*/ 32090 w 634"/>
              <a:gd name="T31" fmla="*/ 196482 h 546"/>
              <a:gd name="T32" fmla="*/ 143504 w 634"/>
              <a:gd name="T33" fmla="*/ 196482 h 546"/>
              <a:gd name="T34" fmla="*/ 169825 w 634"/>
              <a:gd name="T35" fmla="*/ 169804 h 546"/>
              <a:gd name="T36" fmla="*/ 169825 w 634"/>
              <a:gd name="T37" fmla="*/ 164757 h 546"/>
              <a:gd name="T38" fmla="*/ 212372 w 634"/>
              <a:gd name="T39" fmla="*/ 196482 h 546"/>
              <a:gd name="T40" fmla="*/ 228236 w 634"/>
              <a:gd name="T41" fmla="*/ 186027 h 546"/>
              <a:gd name="T42" fmla="*/ 228236 w 634"/>
              <a:gd name="T43" fmla="*/ 100945 h 546"/>
              <a:gd name="T44" fmla="*/ 212372 w 634"/>
              <a:gd name="T45" fmla="*/ 85082 h 546"/>
              <a:gd name="T46" fmla="*/ 15865 w 634"/>
              <a:gd name="T47" fmla="*/ 58404 h 546"/>
              <a:gd name="T48" fmla="*/ 15865 w 634"/>
              <a:gd name="T49" fmla="*/ 58404 h 546"/>
              <a:gd name="T50" fmla="*/ 42546 w 634"/>
              <a:gd name="T51" fmla="*/ 26678 h 546"/>
              <a:gd name="T52" fmla="*/ 74637 w 634"/>
              <a:gd name="T53" fmla="*/ 58404 h 546"/>
              <a:gd name="T54" fmla="*/ 42546 w 634"/>
              <a:gd name="T55" fmla="*/ 85082 h 546"/>
              <a:gd name="T56" fmla="*/ 15865 w 634"/>
              <a:gd name="T57" fmla="*/ 58404 h 546"/>
              <a:gd name="T58" fmla="*/ 159369 w 634"/>
              <a:gd name="T59" fmla="*/ 169804 h 546"/>
              <a:gd name="T60" fmla="*/ 159369 w 634"/>
              <a:gd name="T61" fmla="*/ 169804 h 546"/>
              <a:gd name="T62" fmla="*/ 143504 w 634"/>
              <a:gd name="T63" fmla="*/ 186027 h 546"/>
              <a:gd name="T64" fmla="*/ 32090 w 634"/>
              <a:gd name="T65" fmla="*/ 186027 h 546"/>
              <a:gd name="T66" fmla="*/ 15865 w 634"/>
              <a:gd name="T67" fmla="*/ 169804 h 546"/>
              <a:gd name="T68" fmla="*/ 15865 w 634"/>
              <a:gd name="T69" fmla="*/ 111400 h 546"/>
              <a:gd name="T70" fmla="*/ 32090 w 634"/>
              <a:gd name="T71" fmla="*/ 100945 h 546"/>
              <a:gd name="T72" fmla="*/ 143504 w 634"/>
              <a:gd name="T73" fmla="*/ 100945 h 546"/>
              <a:gd name="T74" fmla="*/ 159369 w 634"/>
              <a:gd name="T75" fmla="*/ 111400 h 546"/>
              <a:gd name="T76" fmla="*/ 159369 w 634"/>
              <a:gd name="T77" fmla="*/ 169804 h 546"/>
              <a:gd name="T78" fmla="*/ 138096 w 634"/>
              <a:gd name="T79" fmla="*/ 85082 h 546"/>
              <a:gd name="T80" fmla="*/ 138096 w 634"/>
              <a:gd name="T81" fmla="*/ 85082 h 546"/>
              <a:gd name="T82" fmla="*/ 100958 w 634"/>
              <a:gd name="T83" fmla="*/ 47949 h 546"/>
              <a:gd name="T84" fmla="*/ 138096 w 634"/>
              <a:gd name="T85" fmla="*/ 15863 h 546"/>
              <a:gd name="T86" fmla="*/ 169825 w 634"/>
              <a:gd name="T87" fmla="*/ 47949 h 546"/>
              <a:gd name="T88" fmla="*/ 138096 w 634"/>
              <a:gd name="T89" fmla="*/ 85082 h 546"/>
              <a:gd name="T90" fmla="*/ 212372 w 634"/>
              <a:gd name="T91" fmla="*/ 186027 h 546"/>
              <a:gd name="T92" fmla="*/ 212372 w 634"/>
              <a:gd name="T93" fmla="*/ 186027 h 546"/>
              <a:gd name="T94" fmla="*/ 169825 w 634"/>
              <a:gd name="T95" fmla="*/ 148534 h 546"/>
              <a:gd name="T96" fmla="*/ 169825 w 634"/>
              <a:gd name="T97" fmla="*/ 127623 h 546"/>
              <a:gd name="T98" fmla="*/ 212372 w 634"/>
              <a:gd name="T99" fmla="*/ 100945 h 546"/>
              <a:gd name="T100" fmla="*/ 212372 w 634"/>
              <a:gd name="T101" fmla="*/ 186027 h 54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4" h="546">
                <a:moveTo>
                  <a:pt x="589" y="236"/>
                </a:moveTo>
                <a:lnTo>
                  <a:pt x="589" y="236"/>
                </a:lnTo>
                <a:cubicBezTo>
                  <a:pt x="471" y="309"/>
                  <a:pt x="471" y="309"/>
                  <a:pt x="471" y="309"/>
                </a:cubicBezTo>
                <a:cubicBezTo>
                  <a:pt x="471" y="295"/>
                  <a:pt x="471" y="265"/>
                  <a:pt x="442" y="250"/>
                </a:cubicBezTo>
                <a:cubicBezTo>
                  <a:pt x="486" y="236"/>
                  <a:pt x="516" y="191"/>
                  <a:pt x="516" y="133"/>
                </a:cubicBezTo>
                <a:cubicBezTo>
                  <a:pt x="516" y="59"/>
                  <a:pt x="457" y="0"/>
                  <a:pt x="383" y="0"/>
                </a:cubicBezTo>
                <a:cubicBezTo>
                  <a:pt x="310" y="0"/>
                  <a:pt x="236" y="59"/>
                  <a:pt x="236" y="133"/>
                </a:cubicBezTo>
                <a:cubicBezTo>
                  <a:pt x="236" y="177"/>
                  <a:pt x="251" y="207"/>
                  <a:pt x="280" y="236"/>
                </a:cubicBezTo>
                <a:cubicBezTo>
                  <a:pt x="207" y="236"/>
                  <a:pt x="207" y="236"/>
                  <a:pt x="207" y="236"/>
                </a:cubicBezTo>
                <a:cubicBezTo>
                  <a:pt x="236" y="221"/>
                  <a:pt x="236" y="191"/>
                  <a:pt x="236" y="162"/>
                </a:cubicBezTo>
                <a:cubicBezTo>
                  <a:pt x="236" y="89"/>
                  <a:pt x="192" y="44"/>
                  <a:pt x="118" y="44"/>
                </a:cubicBezTo>
                <a:cubicBezTo>
                  <a:pt x="59" y="44"/>
                  <a:pt x="0" y="89"/>
                  <a:pt x="0" y="162"/>
                </a:cubicBezTo>
                <a:cubicBezTo>
                  <a:pt x="0" y="191"/>
                  <a:pt x="15" y="221"/>
                  <a:pt x="44" y="250"/>
                </a:cubicBezTo>
                <a:cubicBezTo>
                  <a:pt x="15" y="265"/>
                  <a:pt x="0" y="280"/>
                  <a:pt x="0" y="309"/>
                </a:cubicBezTo>
                <a:cubicBezTo>
                  <a:pt x="0" y="471"/>
                  <a:pt x="0" y="471"/>
                  <a:pt x="0" y="471"/>
                </a:cubicBezTo>
                <a:cubicBezTo>
                  <a:pt x="0" y="516"/>
                  <a:pt x="44" y="545"/>
                  <a:pt x="89" y="545"/>
                </a:cubicBezTo>
                <a:cubicBezTo>
                  <a:pt x="398" y="545"/>
                  <a:pt x="398" y="545"/>
                  <a:pt x="398" y="545"/>
                </a:cubicBezTo>
                <a:cubicBezTo>
                  <a:pt x="442" y="545"/>
                  <a:pt x="471" y="516"/>
                  <a:pt x="471" y="471"/>
                </a:cubicBezTo>
                <a:cubicBezTo>
                  <a:pt x="471" y="457"/>
                  <a:pt x="471" y="457"/>
                  <a:pt x="471" y="457"/>
                </a:cubicBezTo>
                <a:cubicBezTo>
                  <a:pt x="589" y="545"/>
                  <a:pt x="589" y="545"/>
                  <a:pt x="589" y="545"/>
                </a:cubicBezTo>
                <a:cubicBezTo>
                  <a:pt x="619" y="545"/>
                  <a:pt x="633" y="530"/>
                  <a:pt x="633" y="516"/>
                </a:cubicBezTo>
                <a:cubicBezTo>
                  <a:pt x="633" y="280"/>
                  <a:pt x="633" y="280"/>
                  <a:pt x="633" y="280"/>
                </a:cubicBezTo>
                <a:cubicBezTo>
                  <a:pt x="633" y="250"/>
                  <a:pt x="619" y="236"/>
                  <a:pt x="589" y="236"/>
                </a:cubicBezTo>
                <a:close/>
                <a:moveTo>
                  <a:pt x="44" y="162"/>
                </a:moveTo>
                <a:lnTo>
                  <a:pt x="44" y="162"/>
                </a:lnTo>
                <a:cubicBezTo>
                  <a:pt x="44" y="118"/>
                  <a:pt x="74" y="74"/>
                  <a:pt x="118" y="74"/>
                </a:cubicBezTo>
                <a:cubicBezTo>
                  <a:pt x="162" y="74"/>
                  <a:pt x="207" y="118"/>
                  <a:pt x="207" y="162"/>
                </a:cubicBezTo>
                <a:cubicBezTo>
                  <a:pt x="207" y="207"/>
                  <a:pt x="162" y="236"/>
                  <a:pt x="118" y="236"/>
                </a:cubicBezTo>
                <a:cubicBezTo>
                  <a:pt x="74" y="236"/>
                  <a:pt x="44" y="207"/>
                  <a:pt x="44" y="162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42" y="486"/>
                  <a:pt x="412" y="516"/>
                  <a:pt x="398" y="516"/>
                </a:cubicBezTo>
                <a:cubicBezTo>
                  <a:pt x="89" y="516"/>
                  <a:pt x="89" y="516"/>
                  <a:pt x="89" y="516"/>
                </a:cubicBezTo>
                <a:cubicBezTo>
                  <a:pt x="59" y="516"/>
                  <a:pt x="44" y="486"/>
                  <a:pt x="44" y="47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295"/>
                  <a:pt x="59" y="280"/>
                  <a:pt x="89" y="280"/>
                </a:cubicBezTo>
                <a:cubicBezTo>
                  <a:pt x="398" y="280"/>
                  <a:pt x="398" y="280"/>
                  <a:pt x="398" y="280"/>
                </a:cubicBezTo>
                <a:cubicBezTo>
                  <a:pt x="412" y="280"/>
                  <a:pt x="442" y="295"/>
                  <a:pt x="442" y="309"/>
                </a:cubicBezTo>
                <a:lnTo>
                  <a:pt x="442" y="471"/>
                </a:lnTo>
                <a:close/>
                <a:moveTo>
                  <a:pt x="383" y="236"/>
                </a:moveTo>
                <a:lnTo>
                  <a:pt x="383" y="236"/>
                </a:lnTo>
                <a:cubicBezTo>
                  <a:pt x="324" y="236"/>
                  <a:pt x="280" y="191"/>
                  <a:pt x="280" y="133"/>
                </a:cubicBezTo>
                <a:cubicBezTo>
                  <a:pt x="280" y="89"/>
                  <a:pt x="324" y="44"/>
                  <a:pt x="383" y="44"/>
                </a:cubicBezTo>
                <a:cubicBezTo>
                  <a:pt x="427" y="44"/>
                  <a:pt x="471" y="89"/>
                  <a:pt x="471" y="133"/>
                </a:cubicBezTo>
                <a:cubicBezTo>
                  <a:pt x="471" y="191"/>
                  <a:pt x="427" y="236"/>
                  <a:pt x="383" y="236"/>
                </a:cubicBezTo>
                <a:close/>
                <a:moveTo>
                  <a:pt x="589" y="516"/>
                </a:moveTo>
                <a:lnTo>
                  <a:pt x="589" y="516"/>
                </a:lnTo>
                <a:cubicBezTo>
                  <a:pt x="471" y="412"/>
                  <a:pt x="471" y="412"/>
                  <a:pt x="471" y="412"/>
                </a:cubicBezTo>
                <a:cubicBezTo>
                  <a:pt x="471" y="398"/>
                  <a:pt x="471" y="368"/>
                  <a:pt x="471" y="354"/>
                </a:cubicBezTo>
                <a:cubicBezTo>
                  <a:pt x="589" y="280"/>
                  <a:pt x="589" y="280"/>
                  <a:pt x="589" y="280"/>
                </a:cubicBezTo>
                <a:cubicBezTo>
                  <a:pt x="589" y="309"/>
                  <a:pt x="589" y="501"/>
                  <a:pt x="589" y="51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" name="Freeform 140"/>
          <p:cNvSpPr>
            <a:spLocks noChangeArrowheads="1"/>
          </p:cNvSpPr>
          <p:nvPr/>
        </p:nvSpPr>
        <p:spPr bwMode="auto">
          <a:xfrm>
            <a:off x="1341233" y="2417435"/>
            <a:ext cx="333154" cy="333154"/>
          </a:xfrm>
          <a:custGeom>
            <a:avLst/>
            <a:gdLst>
              <a:gd name="T0" fmla="*/ 196146 w 634"/>
              <a:gd name="T1" fmla="*/ 0 h 634"/>
              <a:gd name="T2" fmla="*/ 196146 w 634"/>
              <a:gd name="T3" fmla="*/ 0 h 634"/>
              <a:gd name="T4" fmla="*/ 26321 w 634"/>
              <a:gd name="T5" fmla="*/ 0 h 634"/>
              <a:gd name="T6" fmla="*/ 0 w 634"/>
              <a:gd name="T7" fmla="*/ 31723 h 634"/>
              <a:gd name="T8" fmla="*/ 0 w 634"/>
              <a:gd name="T9" fmla="*/ 201874 h 634"/>
              <a:gd name="T10" fmla="*/ 26321 w 634"/>
              <a:gd name="T11" fmla="*/ 228190 h 634"/>
              <a:gd name="T12" fmla="*/ 196146 w 634"/>
              <a:gd name="T13" fmla="*/ 228190 h 634"/>
              <a:gd name="T14" fmla="*/ 228236 w 634"/>
              <a:gd name="T15" fmla="*/ 201874 h 634"/>
              <a:gd name="T16" fmla="*/ 228236 w 634"/>
              <a:gd name="T17" fmla="*/ 31723 h 634"/>
              <a:gd name="T18" fmla="*/ 196146 w 634"/>
              <a:gd name="T19" fmla="*/ 0 h 634"/>
              <a:gd name="T20" fmla="*/ 58411 w 634"/>
              <a:gd name="T21" fmla="*/ 15862 h 634"/>
              <a:gd name="T22" fmla="*/ 58411 w 634"/>
              <a:gd name="T23" fmla="*/ 15862 h 634"/>
              <a:gd name="T24" fmla="*/ 169825 w 634"/>
              <a:gd name="T25" fmla="*/ 15862 h 634"/>
              <a:gd name="T26" fmla="*/ 169825 w 634"/>
              <a:gd name="T27" fmla="*/ 79668 h 634"/>
              <a:gd name="T28" fmla="*/ 164417 w 634"/>
              <a:gd name="T29" fmla="*/ 84715 h 634"/>
              <a:gd name="T30" fmla="*/ 63459 w 634"/>
              <a:gd name="T31" fmla="*/ 84715 h 634"/>
              <a:gd name="T32" fmla="*/ 58411 w 634"/>
              <a:gd name="T33" fmla="*/ 79668 h 634"/>
              <a:gd name="T34" fmla="*/ 58411 w 634"/>
              <a:gd name="T35" fmla="*/ 15862 h 634"/>
              <a:gd name="T36" fmla="*/ 212011 w 634"/>
              <a:gd name="T37" fmla="*/ 201874 h 634"/>
              <a:gd name="T38" fmla="*/ 212011 w 634"/>
              <a:gd name="T39" fmla="*/ 201874 h 634"/>
              <a:gd name="T40" fmla="*/ 196146 w 634"/>
              <a:gd name="T41" fmla="*/ 212328 h 634"/>
              <a:gd name="T42" fmla="*/ 26321 w 634"/>
              <a:gd name="T43" fmla="*/ 212328 h 634"/>
              <a:gd name="T44" fmla="*/ 15865 w 634"/>
              <a:gd name="T45" fmla="*/ 201874 h 634"/>
              <a:gd name="T46" fmla="*/ 15865 w 634"/>
              <a:gd name="T47" fmla="*/ 31723 h 634"/>
              <a:gd name="T48" fmla="*/ 26321 w 634"/>
              <a:gd name="T49" fmla="*/ 15862 h 634"/>
              <a:gd name="T50" fmla="*/ 42186 w 634"/>
              <a:gd name="T51" fmla="*/ 15862 h 634"/>
              <a:gd name="T52" fmla="*/ 42186 w 634"/>
              <a:gd name="T53" fmla="*/ 84715 h 634"/>
              <a:gd name="T54" fmla="*/ 58411 w 634"/>
              <a:gd name="T55" fmla="*/ 100937 h 634"/>
              <a:gd name="T56" fmla="*/ 169825 w 634"/>
              <a:gd name="T57" fmla="*/ 100937 h 634"/>
              <a:gd name="T58" fmla="*/ 185690 w 634"/>
              <a:gd name="T59" fmla="*/ 84715 h 634"/>
              <a:gd name="T60" fmla="*/ 185690 w 634"/>
              <a:gd name="T61" fmla="*/ 15862 h 634"/>
              <a:gd name="T62" fmla="*/ 196146 w 634"/>
              <a:gd name="T63" fmla="*/ 15862 h 634"/>
              <a:gd name="T64" fmla="*/ 212011 w 634"/>
              <a:gd name="T65" fmla="*/ 31723 h 634"/>
              <a:gd name="T66" fmla="*/ 212011 w 634"/>
              <a:gd name="T67" fmla="*/ 201874 h 634"/>
              <a:gd name="T68" fmla="*/ 132327 w 634"/>
              <a:gd name="T69" fmla="*/ 74261 h 634"/>
              <a:gd name="T70" fmla="*/ 132327 w 634"/>
              <a:gd name="T71" fmla="*/ 74261 h 634"/>
              <a:gd name="T72" fmla="*/ 143144 w 634"/>
              <a:gd name="T73" fmla="*/ 63807 h 634"/>
              <a:gd name="T74" fmla="*/ 143144 w 634"/>
              <a:gd name="T75" fmla="*/ 37130 h 634"/>
              <a:gd name="T76" fmla="*/ 132327 w 634"/>
              <a:gd name="T77" fmla="*/ 31723 h 634"/>
              <a:gd name="T78" fmla="*/ 127279 w 634"/>
              <a:gd name="T79" fmla="*/ 37130 h 634"/>
              <a:gd name="T80" fmla="*/ 127279 w 634"/>
              <a:gd name="T81" fmla="*/ 63807 h 634"/>
              <a:gd name="T82" fmla="*/ 132327 w 634"/>
              <a:gd name="T83" fmla="*/ 74261 h 63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34" h="634"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60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33" y="44"/>
                  <a:pt x="588" y="0"/>
                  <a:pt x="544" y="0"/>
                </a:cubicBezTo>
                <a:close/>
                <a:moveTo>
                  <a:pt x="162" y="44"/>
                </a:moveTo>
                <a:lnTo>
                  <a:pt x="162" y="44"/>
                </a:lnTo>
                <a:cubicBezTo>
                  <a:pt x="162" y="44"/>
                  <a:pt x="456" y="44"/>
                  <a:pt x="471" y="44"/>
                </a:cubicBezTo>
                <a:cubicBezTo>
                  <a:pt x="471" y="221"/>
                  <a:pt x="471" y="221"/>
                  <a:pt x="471" y="221"/>
                </a:cubicBezTo>
                <a:cubicBezTo>
                  <a:pt x="471" y="235"/>
                  <a:pt x="456" y="235"/>
                  <a:pt x="456" y="235"/>
                </a:cubicBezTo>
                <a:cubicBezTo>
                  <a:pt x="176" y="235"/>
                  <a:pt x="176" y="235"/>
                  <a:pt x="176" y="235"/>
                </a:cubicBezTo>
                <a:cubicBezTo>
                  <a:pt x="162" y="235"/>
                  <a:pt x="162" y="235"/>
                  <a:pt x="162" y="221"/>
                </a:cubicBezTo>
                <a:lnTo>
                  <a:pt x="162" y="44"/>
                </a:lnTo>
                <a:close/>
                <a:moveTo>
                  <a:pt x="588" y="560"/>
                </a:moveTo>
                <a:lnTo>
                  <a:pt x="588" y="560"/>
                </a:lnTo>
                <a:cubicBezTo>
                  <a:pt x="588" y="574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60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117" y="44"/>
                  <a:pt x="117" y="44"/>
                  <a:pt x="117" y="44"/>
                </a:cubicBezTo>
                <a:cubicBezTo>
                  <a:pt x="117" y="235"/>
                  <a:pt x="117" y="235"/>
                  <a:pt x="117" y="235"/>
                </a:cubicBezTo>
                <a:cubicBezTo>
                  <a:pt x="117" y="265"/>
                  <a:pt x="132" y="280"/>
                  <a:pt x="162" y="280"/>
                </a:cubicBezTo>
                <a:cubicBezTo>
                  <a:pt x="471" y="280"/>
                  <a:pt x="471" y="280"/>
                  <a:pt x="471" y="280"/>
                </a:cubicBezTo>
                <a:cubicBezTo>
                  <a:pt x="485" y="280"/>
                  <a:pt x="515" y="265"/>
                  <a:pt x="515" y="235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88"/>
                </a:cubicBezTo>
                <a:lnTo>
                  <a:pt x="588" y="560"/>
                </a:lnTo>
                <a:close/>
                <a:moveTo>
                  <a:pt x="367" y="206"/>
                </a:moveTo>
                <a:lnTo>
                  <a:pt x="367" y="206"/>
                </a:lnTo>
                <a:cubicBezTo>
                  <a:pt x="383" y="206"/>
                  <a:pt x="397" y="192"/>
                  <a:pt x="397" y="177"/>
                </a:cubicBezTo>
                <a:cubicBezTo>
                  <a:pt x="397" y="103"/>
                  <a:pt x="397" y="103"/>
                  <a:pt x="397" y="103"/>
                </a:cubicBezTo>
                <a:cubicBezTo>
                  <a:pt x="397" y="88"/>
                  <a:pt x="383" y="88"/>
                  <a:pt x="367" y="88"/>
                </a:cubicBezTo>
                <a:cubicBezTo>
                  <a:pt x="367" y="88"/>
                  <a:pt x="353" y="88"/>
                  <a:pt x="353" y="103"/>
                </a:cubicBezTo>
                <a:cubicBezTo>
                  <a:pt x="353" y="177"/>
                  <a:pt x="353" y="177"/>
                  <a:pt x="353" y="177"/>
                </a:cubicBezTo>
                <a:cubicBezTo>
                  <a:pt x="353" y="192"/>
                  <a:pt x="367" y="206"/>
                  <a:pt x="367" y="20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4" name="Freeform 141"/>
          <p:cNvSpPr>
            <a:spLocks noChangeArrowheads="1"/>
          </p:cNvSpPr>
          <p:nvPr/>
        </p:nvSpPr>
        <p:spPr bwMode="auto">
          <a:xfrm>
            <a:off x="869425" y="2417435"/>
            <a:ext cx="202204" cy="333154"/>
          </a:xfrm>
          <a:custGeom>
            <a:avLst/>
            <a:gdLst>
              <a:gd name="T0" fmla="*/ 69191 w 383"/>
              <a:gd name="T1" fmla="*/ 58399 h 634"/>
              <a:gd name="T2" fmla="*/ 69191 w 383"/>
              <a:gd name="T3" fmla="*/ 58399 h 634"/>
              <a:gd name="T4" fmla="*/ 63757 w 383"/>
              <a:gd name="T5" fmla="*/ 63807 h 634"/>
              <a:gd name="T6" fmla="*/ 63757 w 383"/>
              <a:gd name="T7" fmla="*/ 95530 h 634"/>
              <a:gd name="T8" fmla="*/ 69191 w 383"/>
              <a:gd name="T9" fmla="*/ 100937 h 634"/>
              <a:gd name="T10" fmla="*/ 74625 w 383"/>
              <a:gd name="T11" fmla="*/ 95530 h 634"/>
              <a:gd name="T12" fmla="*/ 74625 w 383"/>
              <a:gd name="T13" fmla="*/ 63807 h 634"/>
              <a:gd name="T14" fmla="*/ 69191 w 383"/>
              <a:gd name="T15" fmla="*/ 58399 h 634"/>
              <a:gd name="T16" fmla="*/ 111938 w 383"/>
              <a:gd name="T17" fmla="*/ 31723 h 634"/>
              <a:gd name="T18" fmla="*/ 111938 w 383"/>
              <a:gd name="T19" fmla="*/ 31723 h 634"/>
              <a:gd name="T20" fmla="*/ 74625 w 383"/>
              <a:gd name="T21" fmla="*/ 31723 h 634"/>
              <a:gd name="T22" fmla="*/ 74625 w 383"/>
              <a:gd name="T23" fmla="*/ 0 h 634"/>
              <a:gd name="T24" fmla="*/ 47818 w 383"/>
              <a:gd name="T25" fmla="*/ 0 h 634"/>
              <a:gd name="T26" fmla="*/ 42384 w 383"/>
              <a:gd name="T27" fmla="*/ 10815 h 634"/>
              <a:gd name="T28" fmla="*/ 47818 w 383"/>
              <a:gd name="T29" fmla="*/ 15862 h 634"/>
              <a:gd name="T30" fmla="*/ 63757 w 383"/>
              <a:gd name="T31" fmla="*/ 15862 h 634"/>
              <a:gd name="T32" fmla="*/ 63757 w 383"/>
              <a:gd name="T33" fmla="*/ 31723 h 634"/>
              <a:gd name="T34" fmla="*/ 26445 w 383"/>
              <a:gd name="T35" fmla="*/ 31723 h 634"/>
              <a:gd name="T36" fmla="*/ 0 w 383"/>
              <a:gd name="T37" fmla="*/ 58399 h 634"/>
              <a:gd name="T38" fmla="*/ 0 w 383"/>
              <a:gd name="T39" fmla="*/ 201874 h 634"/>
              <a:gd name="T40" fmla="*/ 26445 w 383"/>
              <a:gd name="T41" fmla="*/ 228190 h 634"/>
              <a:gd name="T42" fmla="*/ 111938 w 383"/>
              <a:gd name="T43" fmla="*/ 228190 h 634"/>
              <a:gd name="T44" fmla="*/ 138383 w 383"/>
              <a:gd name="T45" fmla="*/ 201874 h 634"/>
              <a:gd name="T46" fmla="*/ 138383 w 383"/>
              <a:gd name="T47" fmla="*/ 58399 h 634"/>
              <a:gd name="T48" fmla="*/ 111938 w 383"/>
              <a:gd name="T49" fmla="*/ 31723 h 634"/>
              <a:gd name="T50" fmla="*/ 127877 w 383"/>
              <a:gd name="T51" fmla="*/ 201874 h 634"/>
              <a:gd name="T52" fmla="*/ 127877 w 383"/>
              <a:gd name="T53" fmla="*/ 201874 h 634"/>
              <a:gd name="T54" fmla="*/ 111938 w 383"/>
              <a:gd name="T55" fmla="*/ 212328 h 634"/>
              <a:gd name="T56" fmla="*/ 26445 w 383"/>
              <a:gd name="T57" fmla="*/ 212328 h 634"/>
              <a:gd name="T58" fmla="*/ 10505 w 383"/>
              <a:gd name="T59" fmla="*/ 201874 h 634"/>
              <a:gd name="T60" fmla="*/ 10505 w 383"/>
              <a:gd name="T61" fmla="*/ 58399 h 634"/>
              <a:gd name="T62" fmla="*/ 26445 w 383"/>
              <a:gd name="T63" fmla="*/ 42538 h 634"/>
              <a:gd name="T64" fmla="*/ 111938 w 383"/>
              <a:gd name="T65" fmla="*/ 42538 h 634"/>
              <a:gd name="T66" fmla="*/ 127877 w 383"/>
              <a:gd name="T67" fmla="*/ 58399 h 634"/>
              <a:gd name="T68" fmla="*/ 127877 w 383"/>
              <a:gd name="T69" fmla="*/ 201874 h 63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83" h="634">
                <a:moveTo>
                  <a:pt x="191" y="162"/>
                </a:moveTo>
                <a:lnTo>
                  <a:pt x="191" y="162"/>
                </a:lnTo>
                <a:cubicBezTo>
                  <a:pt x="176" y="162"/>
                  <a:pt x="176" y="177"/>
                  <a:pt x="176" y="177"/>
                </a:cubicBezTo>
                <a:cubicBezTo>
                  <a:pt x="176" y="265"/>
                  <a:pt x="176" y="265"/>
                  <a:pt x="176" y="265"/>
                </a:cubicBezTo>
                <a:cubicBezTo>
                  <a:pt x="176" y="265"/>
                  <a:pt x="176" y="280"/>
                  <a:pt x="191" y="280"/>
                </a:cubicBezTo>
                <a:cubicBezTo>
                  <a:pt x="206" y="280"/>
                  <a:pt x="206" y="265"/>
                  <a:pt x="206" y="265"/>
                </a:cubicBezTo>
                <a:cubicBezTo>
                  <a:pt x="206" y="177"/>
                  <a:pt x="206" y="177"/>
                  <a:pt x="206" y="177"/>
                </a:cubicBezTo>
                <a:cubicBezTo>
                  <a:pt x="206" y="177"/>
                  <a:pt x="206" y="162"/>
                  <a:pt x="191" y="162"/>
                </a:cubicBezTo>
                <a:close/>
                <a:moveTo>
                  <a:pt x="309" y="88"/>
                </a:moveTo>
                <a:lnTo>
                  <a:pt x="309" y="88"/>
                </a:lnTo>
                <a:cubicBezTo>
                  <a:pt x="206" y="88"/>
                  <a:pt x="206" y="88"/>
                  <a:pt x="206" y="88"/>
                </a:cubicBezTo>
                <a:cubicBezTo>
                  <a:pt x="206" y="0"/>
                  <a:pt x="206" y="0"/>
                  <a:pt x="206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17" y="0"/>
                  <a:pt x="117" y="15"/>
                  <a:pt x="117" y="30"/>
                </a:cubicBezTo>
                <a:cubicBezTo>
                  <a:pt x="117" y="30"/>
                  <a:pt x="117" y="44"/>
                  <a:pt x="132" y="44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88"/>
                  <a:pt x="176" y="88"/>
                  <a:pt x="176" y="88"/>
                </a:cubicBezTo>
                <a:cubicBezTo>
                  <a:pt x="73" y="88"/>
                  <a:pt x="73" y="88"/>
                  <a:pt x="73" y="88"/>
                </a:cubicBezTo>
                <a:cubicBezTo>
                  <a:pt x="29" y="88"/>
                  <a:pt x="0" y="118"/>
                  <a:pt x="0" y="162"/>
                </a:cubicBezTo>
                <a:cubicBezTo>
                  <a:pt x="0" y="560"/>
                  <a:pt x="0" y="560"/>
                  <a:pt x="0" y="560"/>
                </a:cubicBezTo>
                <a:cubicBezTo>
                  <a:pt x="0" y="604"/>
                  <a:pt x="29" y="633"/>
                  <a:pt x="73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53" y="633"/>
                  <a:pt x="382" y="604"/>
                  <a:pt x="382" y="560"/>
                </a:cubicBezTo>
                <a:cubicBezTo>
                  <a:pt x="382" y="162"/>
                  <a:pt x="382" y="162"/>
                  <a:pt x="382" y="162"/>
                </a:cubicBezTo>
                <a:cubicBezTo>
                  <a:pt x="382" y="118"/>
                  <a:pt x="353" y="88"/>
                  <a:pt x="309" y="88"/>
                </a:cubicBezTo>
                <a:close/>
                <a:moveTo>
                  <a:pt x="353" y="560"/>
                </a:moveTo>
                <a:lnTo>
                  <a:pt x="353" y="560"/>
                </a:lnTo>
                <a:cubicBezTo>
                  <a:pt x="353" y="574"/>
                  <a:pt x="323" y="589"/>
                  <a:pt x="309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60"/>
                </a:cubicBezTo>
                <a:cubicBezTo>
                  <a:pt x="29" y="162"/>
                  <a:pt x="29" y="162"/>
                  <a:pt x="29" y="162"/>
                </a:cubicBezTo>
                <a:cubicBezTo>
                  <a:pt x="29" y="147"/>
                  <a:pt x="59" y="118"/>
                  <a:pt x="73" y="118"/>
                </a:cubicBezTo>
                <a:cubicBezTo>
                  <a:pt x="309" y="118"/>
                  <a:pt x="309" y="118"/>
                  <a:pt x="309" y="118"/>
                </a:cubicBezTo>
                <a:cubicBezTo>
                  <a:pt x="323" y="118"/>
                  <a:pt x="353" y="147"/>
                  <a:pt x="353" y="162"/>
                </a:cubicBezTo>
                <a:lnTo>
                  <a:pt x="353" y="56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5" name="Freeform 142"/>
          <p:cNvSpPr>
            <a:spLocks noChangeArrowheads="1"/>
          </p:cNvSpPr>
          <p:nvPr/>
        </p:nvSpPr>
        <p:spPr bwMode="auto">
          <a:xfrm>
            <a:off x="5626021" y="1882077"/>
            <a:ext cx="317749" cy="335080"/>
          </a:xfrm>
          <a:custGeom>
            <a:avLst/>
            <a:gdLst>
              <a:gd name="T0" fmla="*/ 191315 w 604"/>
              <a:gd name="T1" fmla="*/ 0 h 634"/>
              <a:gd name="T2" fmla="*/ 191315 w 604"/>
              <a:gd name="T3" fmla="*/ 0 h 634"/>
              <a:gd name="T4" fmla="*/ 26712 w 604"/>
              <a:gd name="T5" fmla="*/ 0 h 634"/>
              <a:gd name="T6" fmla="*/ 0 w 604"/>
              <a:gd name="T7" fmla="*/ 26830 h 634"/>
              <a:gd name="T8" fmla="*/ 0 w 604"/>
              <a:gd name="T9" fmla="*/ 154818 h 634"/>
              <a:gd name="T10" fmla="*/ 26712 w 604"/>
              <a:gd name="T11" fmla="*/ 187087 h 634"/>
              <a:gd name="T12" fmla="*/ 85189 w 604"/>
              <a:gd name="T13" fmla="*/ 187087 h 634"/>
              <a:gd name="T14" fmla="*/ 85189 w 604"/>
              <a:gd name="T15" fmla="*/ 213555 h 634"/>
              <a:gd name="T16" fmla="*/ 68946 w 604"/>
              <a:gd name="T17" fmla="*/ 213555 h 634"/>
              <a:gd name="T18" fmla="*/ 63892 w 604"/>
              <a:gd name="T19" fmla="*/ 218994 h 634"/>
              <a:gd name="T20" fmla="*/ 68946 w 604"/>
              <a:gd name="T21" fmla="*/ 229508 h 634"/>
              <a:gd name="T22" fmla="*/ 154135 w 604"/>
              <a:gd name="T23" fmla="*/ 229508 h 634"/>
              <a:gd name="T24" fmla="*/ 159189 w 604"/>
              <a:gd name="T25" fmla="*/ 218994 h 634"/>
              <a:gd name="T26" fmla="*/ 154135 w 604"/>
              <a:gd name="T27" fmla="*/ 213555 h 634"/>
              <a:gd name="T28" fmla="*/ 138252 w 604"/>
              <a:gd name="T29" fmla="*/ 213555 h 634"/>
              <a:gd name="T30" fmla="*/ 138252 w 604"/>
              <a:gd name="T31" fmla="*/ 187087 h 634"/>
              <a:gd name="T32" fmla="*/ 191315 w 604"/>
              <a:gd name="T33" fmla="*/ 187087 h 634"/>
              <a:gd name="T34" fmla="*/ 217666 w 604"/>
              <a:gd name="T35" fmla="*/ 154818 h 634"/>
              <a:gd name="T36" fmla="*/ 217666 w 604"/>
              <a:gd name="T37" fmla="*/ 26830 h 634"/>
              <a:gd name="T38" fmla="*/ 191315 w 604"/>
              <a:gd name="T39" fmla="*/ 0 h 634"/>
              <a:gd name="T40" fmla="*/ 127423 w 604"/>
              <a:gd name="T41" fmla="*/ 213555 h 634"/>
              <a:gd name="T42" fmla="*/ 127423 w 604"/>
              <a:gd name="T43" fmla="*/ 213555 h 634"/>
              <a:gd name="T44" fmla="*/ 95658 w 604"/>
              <a:gd name="T45" fmla="*/ 213555 h 634"/>
              <a:gd name="T46" fmla="*/ 95658 w 604"/>
              <a:gd name="T47" fmla="*/ 187087 h 634"/>
              <a:gd name="T48" fmla="*/ 127423 w 604"/>
              <a:gd name="T49" fmla="*/ 187087 h 634"/>
              <a:gd name="T50" fmla="*/ 127423 w 604"/>
              <a:gd name="T51" fmla="*/ 213555 h 634"/>
              <a:gd name="T52" fmla="*/ 201783 w 604"/>
              <a:gd name="T53" fmla="*/ 154818 h 634"/>
              <a:gd name="T54" fmla="*/ 201783 w 604"/>
              <a:gd name="T55" fmla="*/ 154818 h 634"/>
              <a:gd name="T56" fmla="*/ 191315 w 604"/>
              <a:gd name="T57" fmla="*/ 170772 h 634"/>
              <a:gd name="T58" fmla="*/ 26712 w 604"/>
              <a:gd name="T59" fmla="*/ 170772 h 634"/>
              <a:gd name="T60" fmla="*/ 10468 w 604"/>
              <a:gd name="T61" fmla="*/ 154818 h 634"/>
              <a:gd name="T62" fmla="*/ 10468 w 604"/>
              <a:gd name="T63" fmla="*/ 144304 h 634"/>
              <a:gd name="T64" fmla="*/ 201783 w 604"/>
              <a:gd name="T65" fmla="*/ 144304 h 634"/>
              <a:gd name="T66" fmla="*/ 201783 w 604"/>
              <a:gd name="T67" fmla="*/ 154818 h 634"/>
              <a:gd name="T68" fmla="*/ 201783 w 604"/>
              <a:gd name="T69" fmla="*/ 128351 h 634"/>
              <a:gd name="T70" fmla="*/ 201783 w 604"/>
              <a:gd name="T71" fmla="*/ 128351 h 634"/>
              <a:gd name="T72" fmla="*/ 10468 w 604"/>
              <a:gd name="T73" fmla="*/ 128351 h 634"/>
              <a:gd name="T74" fmla="*/ 10468 w 604"/>
              <a:gd name="T75" fmla="*/ 26830 h 634"/>
              <a:gd name="T76" fmla="*/ 26712 w 604"/>
              <a:gd name="T77" fmla="*/ 15953 h 634"/>
              <a:gd name="T78" fmla="*/ 191315 w 604"/>
              <a:gd name="T79" fmla="*/ 15953 h 634"/>
              <a:gd name="T80" fmla="*/ 201783 w 604"/>
              <a:gd name="T81" fmla="*/ 26830 h 634"/>
              <a:gd name="T82" fmla="*/ 201783 w 604"/>
              <a:gd name="T83" fmla="*/ 128351 h 634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604" h="634">
                <a:moveTo>
                  <a:pt x="530" y="0"/>
                </a:moveTo>
                <a:lnTo>
                  <a:pt x="530" y="0"/>
                </a:lnTo>
                <a:cubicBezTo>
                  <a:pt x="74" y="0"/>
                  <a:pt x="74" y="0"/>
                  <a:pt x="74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71"/>
                  <a:pt x="29" y="516"/>
                  <a:pt x="74" y="516"/>
                </a:cubicBezTo>
                <a:cubicBezTo>
                  <a:pt x="236" y="516"/>
                  <a:pt x="236" y="516"/>
                  <a:pt x="236" y="516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191" y="589"/>
                  <a:pt x="191" y="589"/>
                  <a:pt x="191" y="589"/>
                </a:cubicBezTo>
                <a:cubicBezTo>
                  <a:pt x="177" y="589"/>
                  <a:pt x="177" y="604"/>
                  <a:pt x="177" y="604"/>
                </a:cubicBezTo>
                <a:cubicBezTo>
                  <a:pt x="177" y="619"/>
                  <a:pt x="177" y="633"/>
                  <a:pt x="191" y="633"/>
                </a:cubicBezTo>
                <a:cubicBezTo>
                  <a:pt x="427" y="633"/>
                  <a:pt x="427" y="633"/>
                  <a:pt x="427" y="633"/>
                </a:cubicBezTo>
                <a:cubicBezTo>
                  <a:pt x="441" y="633"/>
                  <a:pt x="441" y="619"/>
                  <a:pt x="441" y="604"/>
                </a:cubicBezTo>
                <a:cubicBezTo>
                  <a:pt x="441" y="604"/>
                  <a:pt x="441" y="589"/>
                  <a:pt x="427" y="589"/>
                </a:cubicBezTo>
                <a:cubicBezTo>
                  <a:pt x="383" y="589"/>
                  <a:pt x="383" y="589"/>
                  <a:pt x="383" y="589"/>
                </a:cubicBezTo>
                <a:cubicBezTo>
                  <a:pt x="383" y="516"/>
                  <a:pt x="383" y="516"/>
                  <a:pt x="383" y="516"/>
                </a:cubicBezTo>
                <a:cubicBezTo>
                  <a:pt x="530" y="516"/>
                  <a:pt x="530" y="516"/>
                  <a:pt x="530" y="516"/>
                </a:cubicBezTo>
                <a:cubicBezTo>
                  <a:pt x="574" y="516"/>
                  <a:pt x="603" y="471"/>
                  <a:pt x="603" y="427"/>
                </a:cubicBezTo>
                <a:cubicBezTo>
                  <a:pt x="603" y="74"/>
                  <a:pt x="603" y="74"/>
                  <a:pt x="603" y="74"/>
                </a:cubicBezTo>
                <a:cubicBezTo>
                  <a:pt x="603" y="30"/>
                  <a:pt x="574" y="0"/>
                  <a:pt x="530" y="0"/>
                </a:cubicBezTo>
                <a:close/>
                <a:moveTo>
                  <a:pt x="353" y="589"/>
                </a:moveTo>
                <a:lnTo>
                  <a:pt x="353" y="589"/>
                </a:lnTo>
                <a:cubicBezTo>
                  <a:pt x="265" y="589"/>
                  <a:pt x="265" y="589"/>
                  <a:pt x="265" y="589"/>
                </a:cubicBezTo>
                <a:cubicBezTo>
                  <a:pt x="265" y="516"/>
                  <a:pt x="265" y="516"/>
                  <a:pt x="265" y="516"/>
                </a:cubicBezTo>
                <a:cubicBezTo>
                  <a:pt x="353" y="516"/>
                  <a:pt x="353" y="516"/>
                  <a:pt x="353" y="516"/>
                </a:cubicBezTo>
                <a:lnTo>
                  <a:pt x="353" y="589"/>
                </a:lnTo>
                <a:close/>
                <a:moveTo>
                  <a:pt x="559" y="427"/>
                </a:moveTo>
                <a:lnTo>
                  <a:pt x="559" y="427"/>
                </a:lnTo>
                <a:cubicBezTo>
                  <a:pt x="559" y="457"/>
                  <a:pt x="545" y="471"/>
                  <a:pt x="530" y="471"/>
                </a:cubicBezTo>
                <a:cubicBezTo>
                  <a:pt x="74" y="471"/>
                  <a:pt x="74" y="471"/>
                  <a:pt x="74" y="471"/>
                </a:cubicBezTo>
                <a:cubicBezTo>
                  <a:pt x="59" y="471"/>
                  <a:pt x="29" y="457"/>
                  <a:pt x="29" y="427"/>
                </a:cubicBezTo>
                <a:cubicBezTo>
                  <a:pt x="29" y="398"/>
                  <a:pt x="29" y="398"/>
                  <a:pt x="29" y="398"/>
                </a:cubicBezTo>
                <a:cubicBezTo>
                  <a:pt x="559" y="398"/>
                  <a:pt x="559" y="398"/>
                  <a:pt x="559" y="398"/>
                </a:cubicBezTo>
                <a:lnTo>
                  <a:pt x="559" y="427"/>
                </a:lnTo>
                <a:close/>
                <a:moveTo>
                  <a:pt x="559" y="354"/>
                </a:moveTo>
                <a:lnTo>
                  <a:pt x="559" y="354"/>
                </a:lnTo>
                <a:cubicBezTo>
                  <a:pt x="29" y="354"/>
                  <a:pt x="29" y="354"/>
                  <a:pt x="29" y="354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4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545" y="44"/>
                  <a:pt x="559" y="59"/>
                  <a:pt x="559" y="74"/>
                </a:cubicBezTo>
                <a:lnTo>
                  <a:pt x="559" y="35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" name="Freeform 143"/>
          <p:cNvSpPr>
            <a:spLocks noChangeArrowheads="1"/>
          </p:cNvSpPr>
          <p:nvPr/>
        </p:nvSpPr>
        <p:spPr bwMode="auto">
          <a:xfrm>
            <a:off x="5133030" y="1882077"/>
            <a:ext cx="231090" cy="335080"/>
          </a:xfrm>
          <a:custGeom>
            <a:avLst/>
            <a:gdLst>
              <a:gd name="T0" fmla="*/ 132018 w 442"/>
              <a:gd name="T1" fmla="*/ 0 h 634"/>
              <a:gd name="T2" fmla="*/ 132018 w 442"/>
              <a:gd name="T3" fmla="*/ 0 h 634"/>
              <a:gd name="T4" fmla="*/ 26188 w 442"/>
              <a:gd name="T5" fmla="*/ 0 h 634"/>
              <a:gd name="T6" fmla="*/ 0 w 442"/>
              <a:gd name="T7" fmla="*/ 26830 h 634"/>
              <a:gd name="T8" fmla="*/ 0 w 442"/>
              <a:gd name="T9" fmla="*/ 197602 h 634"/>
              <a:gd name="T10" fmla="*/ 26188 w 442"/>
              <a:gd name="T11" fmla="*/ 229508 h 634"/>
              <a:gd name="T12" fmla="*/ 132018 w 442"/>
              <a:gd name="T13" fmla="*/ 229508 h 634"/>
              <a:gd name="T14" fmla="*/ 158206 w 442"/>
              <a:gd name="T15" fmla="*/ 197602 h 634"/>
              <a:gd name="T16" fmla="*/ 158206 w 442"/>
              <a:gd name="T17" fmla="*/ 26830 h 634"/>
              <a:gd name="T18" fmla="*/ 132018 w 442"/>
              <a:gd name="T19" fmla="*/ 0 h 634"/>
              <a:gd name="T20" fmla="*/ 147803 w 442"/>
              <a:gd name="T21" fmla="*/ 197602 h 634"/>
              <a:gd name="T22" fmla="*/ 147803 w 442"/>
              <a:gd name="T23" fmla="*/ 197602 h 634"/>
              <a:gd name="T24" fmla="*/ 132018 w 442"/>
              <a:gd name="T25" fmla="*/ 213555 h 634"/>
              <a:gd name="T26" fmla="*/ 26188 w 442"/>
              <a:gd name="T27" fmla="*/ 213555 h 634"/>
              <a:gd name="T28" fmla="*/ 10404 w 442"/>
              <a:gd name="T29" fmla="*/ 197602 h 634"/>
              <a:gd name="T30" fmla="*/ 10404 w 442"/>
              <a:gd name="T31" fmla="*/ 176210 h 634"/>
              <a:gd name="T32" fmla="*/ 147803 w 442"/>
              <a:gd name="T33" fmla="*/ 176210 h 634"/>
              <a:gd name="T34" fmla="*/ 147803 w 442"/>
              <a:gd name="T35" fmla="*/ 197602 h 634"/>
              <a:gd name="T36" fmla="*/ 147803 w 442"/>
              <a:gd name="T37" fmla="*/ 165696 h 634"/>
              <a:gd name="T38" fmla="*/ 147803 w 442"/>
              <a:gd name="T39" fmla="*/ 165696 h 634"/>
              <a:gd name="T40" fmla="*/ 10404 w 442"/>
              <a:gd name="T41" fmla="*/ 165696 h 634"/>
              <a:gd name="T42" fmla="*/ 10404 w 442"/>
              <a:gd name="T43" fmla="*/ 48222 h 634"/>
              <a:gd name="T44" fmla="*/ 147803 w 442"/>
              <a:gd name="T45" fmla="*/ 48222 h 634"/>
              <a:gd name="T46" fmla="*/ 147803 w 442"/>
              <a:gd name="T47" fmla="*/ 165696 h 634"/>
              <a:gd name="T48" fmla="*/ 147803 w 442"/>
              <a:gd name="T49" fmla="*/ 37345 h 634"/>
              <a:gd name="T50" fmla="*/ 147803 w 442"/>
              <a:gd name="T51" fmla="*/ 37345 h 634"/>
              <a:gd name="T52" fmla="*/ 10404 w 442"/>
              <a:gd name="T53" fmla="*/ 37345 h 634"/>
              <a:gd name="T54" fmla="*/ 10404 w 442"/>
              <a:gd name="T55" fmla="*/ 26830 h 634"/>
              <a:gd name="T56" fmla="*/ 26188 w 442"/>
              <a:gd name="T57" fmla="*/ 15953 h 634"/>
              <a:gd name="T58" fmla="*/ 132018 w 442"/>
              <a:gd name="T59" fmla="*/ 15953 h 634"/>
              <a:gd name="T60" fmla="*/ 147803 w 442"/>
              <a:gd name="T61" fmla="*/ 26830 h 634"/>
              <a:gd name="T62" fmla="*/ 147803 w 442"/>
              <a:gd name="T63" fmla="*/ 37345 h 634"/>
              <a:gd name="T64" fmla="*/ 79283 w 442"/>
              <a:gd name="T65" fmla="*/ 208117 h 634"/>
              <a:gd name="T66" fmla="*/ 79283 w 442"/>
              <a:gd name="T67" fmla="*/ 208117 h 634"/>
              <a:gd name="T68" fmla="*/ 89686 w 442"/>
              <a:gd name="T69" fmla="*/ 197602 h 634"/>
              <a:gd name="T70" fmla="*/ 79283 w 442"/>
              <a:gd name="T71" fmla="*/ 187087 h 634"/>
              <a:gd name="T72" fmla="*/ 68520 w 442"/>
              <a:gd name="T73" fmla="*/ 197602 h 634"/>
              <a:gd name="T74" fmla="*/ 79283 w 442"/>
              <a:gd name="T75" fmla="*/ 208117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42" h="634">
                <a:moveTo>
                  <a:pt x="368" y="0"/>
                </a:moveTo>
                <a:lnTo>
                  <a:pt x="368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368" y="633"/>
                  <a:pt x="368" y="633"/>
                  <a:pt x="368" y="633"/>
                </a:cubicBezTo>
                <a:cubicBezTo>
                  <a:pt x="412" y="633"/>
                  <a:pt x="441" y="589"/>
                  <a:pt x="441" y="545"/>
                </a:cubicBezTo>
                <a:cubicBezTo>
                  <a:pt x="441" y="74"/>
                  <a:pt x="441" y="74"/>
                  <a:pt x="441" y="74"/>
                </a:cubicBezTo>
                <a:cubicBezTo>
                  <a:pt x="441" y="30"/>
                  <a:pt x="412" y="0"/>
                  <a:pt x="368" y="0"/>
                </a:cubicBezTo>
                <a:close/>
                <a:moveTo>
                  <a:pt x="412" y="545"/>
                </a:moveTo>
                <a:lnTo>
                  <a:pt x="412" y="545"/>
                </a:lnTo>
                <a:cubicBezTo>
                  <a:pt x="412" y="574"/>
                  <a:pt x="382" y="589"/>
                  <a:pt x="368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45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412" y="486"/>
                  <a:pt x="412" y="486"/>
                  <a:pt x="412" y="486"/>
                </a:cubicBezTo>
                <a:lnTo>
                  <a:pt x="412" y="545"/>
                </a:lnTo>
                <a:close/>
                <a:moveTo>
                  <a:pt x="412" y="457"/>
                </a:moveTo>
                <a:lnTo>
                  <a:pt x="412" y="457"/>
                </a:lnTo>
                <a:cubicBezTo>
                  <a:pt x="29" y="457"/>
                  <a:pt x="29" y="457"/>
                  <a:pt x="29" y="457"/>
                </a:cubicBezTo>
                <a:cubicBezTo>
                  <a:pt x="29" y="133"/>
                  <a:pt x="29" y="133"/>
                  <a:pt x="29" y="133"/>
                </a:cubicBezTo>
                <a:cubicBezTo>
                  <a:pt x="412" y="133"/>
                  <a:pt x="412" y="133"/>
                  <a:pt x="412" y="133"/>
                </a:cubicBezTo>
                <a:lnTo>
                  <a:pt x="412" y="457"/>
                </a:lnTo>
                <a:close/>
                <a:moveTo>
                  <a:pt x="412" y="103"/>
                </a:moveTo>
                <a:lnTo>
                  <a:pt x="412" y="103"/>
                </a:lnTo>
                <a:cubicBezTo>
                  <a:pt x="29" y="103"/>
                  <a:pt x="29" y="103"/>
                  <a:pt x="29" y="103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3" y="44"/>
                </a:cubicBezTo>
                <a:cubicBezTo>
                  <a:pt x="368" y="44"/>
                  <a:pt x="368" y="44"/>
                  <a:pt x="368" y="44"/>
                </a:cubicBezTo>
                <a:cubicBezTo>
                  <a:pt x="382" y="44"/>
                  <a:pt x="412" y="59"/>
                  <a:pt x="412" y="74"/>
                </a:cubicBezTo>
                <a:lnTo>
                  <a:pt x="412" y="103"/>
                </a:lnTo>
                <a:close/>
                <a:moveTo>
                  <a:pt x="221" y="574"/>
                </a:moveTo>
                <a:lnTo>
                  <a:pt x="221" y="574"/>
                </a:lnTo>
                <a:cubicBezTo>
                  <a:pt x="235" y="574"/>
                  <a:pt x="250" y="560"/>
                  <a:pt x="250" y="545"/>
                </a:cubicBezTo>
                <a:cubicBezTo>
                  <a:pt x="250" y="530"/>
                  <a:pt x="235" y="516"/>
                  <a:pt x="221" y="516"/>
                </a:cubicBezTo>
                <a:cubicBezTo>
                  <a:pt x="206" y="516"/>
                  <a:pt x="191" y="530"/>
                  <a:pt x="191" y="545"/>
                </a:cubicBezTo>
                <a:cubicBezTo>
                  <a:pt x="191" y="560"/>
                  <a:pt x="206" y="574"/>
                  <a:pt x="221" y="5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Freeform 144"/>
          <p:cNvSpPr>
            <a:spLocks noChangeArrowheads="1"/>
          </p:cNvSpPr>
          <p:nvPr/>
        </p:nvSpPr>
        <p:spPr bwMode="auto">
          <a:xfrm>
            <a:off x="4622708" y="1882077"/>
            <a:ext cx="184872" cy="335080"/>
          </a:xfrm>
          <a:custGeom>
            <a:avLst/>
            <a:gdLst>
              <a:gd name="T0" fmla="*/ 63426 w 354"/>
              <a:gd name="T1" fmla="*/ 197602 h 634"/>
              <a:gd name="T2" fmla="*/ 63426 w 354"/>
              <a:gd name="T3" fmla="*/ 197602 h 634"/>
              <a:gd name="T4" fmla="*/ 79193 w 354"/>
              <a:gd name="T5" fmla="*/ 187087 h 634"/>
              <a:gd name="T6" fmla="*/ 63426 w 354"/>
              <a:gd name="T7" fmla="*/ 170772 h 634"/>
              <a:gd name="T8" fmla="*/ 52676 w 354"/>
              <a:gd name="T9" fmla="*/ 187087 h 634"/>
              <a:gd name="T10" fmla="*/ 63426 w 354"/>
              <a:gd name="T11" fmla="*/ 197602 h 634"/>
              <a:gd name="T12" fmla="*/ 100335 w 354"/>
              <a:gd name="T13" fmla="*/ 0 h 634"/>
              <a:gd name="T14" fmla="*/ 100335 w 354"/>
              <a:gd name="T15" fmla="*/ 0 h 634"/>
              <a:gd name="T16" fmla="*/ 31892 w 354"/>
              <a:gd name="T17" fmla="*/ 0 h 634"/>
              <a:gd name="T18" fmla="*/ 0 w 354"/>
              <a:gd name="T19" fmla="*/ 26830 h 634"/>
              <a:gd name="T20" fmla="*/ 0 w 354"/>
              <a:gd name="T21" fmla="*/ 197602 h 634"/>
              <a:gd name="T22" fmla="*/ 31892 w 354"/>
              <a:gd name="T23" fmla="*/ 229508 h 634"/>
              <a:gd name="T24" fmla="*/ 100335 w 354"/>
              <a:gd name="T25" fmla="*/ 229508 h 634"/>
              <a:gd name="T26" fmla="*/ 126494 w 354"/>
              <a:gd name="T27" fmla="*/ 197602 h 634"/>
              <a:gd name="T28" fmla="*/ 126494 w 354"/>
              <a:gd name="T29" fmla="*/ 26830 h 634"/>
              <a:gd name="T30" fmla="*/ 100335 w 354"/>
              <a:gd name="T31" fmla="*/ 0 h 634"/>
              <a:gd name="T32" fmla="*/ 116102 w 354"/>
              <a:gd name="T33" fmla="*/ 197602 h 634"/>
              <a:gd name="T34" fmla="*/ 116102 w 354"/>
              <a:gd name="T35" fmla="*/ 197602 h 634"/>
              <a:gd name="T36" fmla="*/ 100335 w 354"/>
              <a:gd name="T37" fmla="*/ 213555 h 634"/>
              <a:gd name="T38" fmla="*/ 31892 w 354"/>
              <a:gd name="T39" fmla="*/ 213555 h 634"/>
              <a:gd name="T40" fmla="*/ 15767 w 354"/>
              <a:gd name="T41" fmla="*/ 197602 h 634"/>
              <a:gd name="T42" fmla="*/ 15767 w 354"/>
              <a:gd name="T43" fmla="*/ 154818 h 634"/>
              <a:gd name="T44" fmla="*/ 116102 w 354"/>
              <a:gd name="T45" fmla="*/ 154818 h 634"/>
              <a:gd name="T46" fmla="*/ 116102 w 354"/>
              <a:gd name="T47" fmla="*/ 197602 h 634"/>
              <a:gd name="T48" fmla="*/ 116102 w 354"/>
              <a:gd name="T49" fmla="*/ 144304 h 634"/>
              <a:gd name="T50" fmla="*/ 116102 w 354"/>
              <a:gd name="T51" fmla="*/ 144304 h 634"/>
              <a:gd name="T52" fmla="*/ 15767 w 354"/>
              <a:gd name="T53" fmla="*/ 144304 h 634"/>
              <a:gd name="T54" fmla="*/ 15767 w 354"/>
              <a:gd name="T55" fmla="*/ 48222 h 634"/>
              <a:gd name="T56" fmla="*/ 116102 w 354"/>
              <a:gd name="T57" fmla="*/ 48222 h 634"/>
              <a:gd name="T58" fmla="*/ 116102 w 354"/>
              <a:gd name="T59" fmla="*/ 144304 h 634"/>
              <a:gd name="T60" fmla="*/ 116102 w 354"/>
              <a:gd name="T61" fmla="*/ 37345 h 634"/>
              <a:gd name="T62" fmla="*/ 116102 w 354"/>
              <a:gd name="T63" fmla="*/ 37345 h 634"/>
              <a:gd name="T64" fmla="*/ 15767 w 354"/>
              <a:gd name="T65" fmla="*/ 37345 h 634"/>
              <a:gd name="T66" fmla="*/ 15767 w 354"/>
              <a:gd name="T67" fmla="*/ 26830 h 634"/>
              <a:gd name="T68" fmla="*/ 31892 w 354"/>
              <a:gd name="T69" fmla="*/ 15953 h 634"/>
              <a:gd name="T70" fmla="*/ 100335 w 354"/>
              <a:gd name="T71" fmla="*/ 15953 h 634"/>
              <a:gd name="T72" fmla="*/ 116102 w 354"/>
              <a:gd name="T73" fmla="*/ 26830 h 634"/>
              <a:gd name="T74" fmla="*/ 116102 w 354"/>
              <a:gd name="T75" fmla="*/ 37345 h 63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54" h="634">
                <a:moveTo>
                  <a:pt x="177" y="545"/>
                </a:moveTo>
                <a:lnTo>
                  <a:pt x="177" y="545"/>
                </a:lnTo>
                <a:cubicBezTo>
                  <a:pt x="206" y="545"/>
                  <a:pt x="221" y="530"/>
                  <a:pt x="221" y="516"/>
                </a:cubicBezTo>
                <a:cubicBezTo>
                  <a:pt x="221" y="486"/>
                  <a:pt x="206" y="471"/>
                  <a:pt x="177" y="471"/>
                </a:cubicBezTo>
                <a:cubicBezTo>
                  <a:pt x="162" y="471"/>
                  <a:pt x="147" y="486"/>
                  <a:pt x="147" y="516"/>
                </a:cubicBezTo>
                <a:cubicBezTo>
                  <a:pt x="147" y="530"/>
                  <a:pt x="162" y="545"/>
                  <a:pt x="177" y="545"/>
                </a:cubicBezTo>
                <a:close/>
                <a:moveTo>
                  <a:pt x="280" y="0"/>
                </a:moveTo>
                <a:lnTo>
                  <a:pt x="280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33"/>
                  <a:pt x="89" y="633"/>
                </a:cubicBezTo>
                <a:cubicBezTo>
                  <a:pt x="280" y="633"/>
                  <a:pt x="280" y="633"/>
                  <a:pt x="280" y="633"/>
                </a:cubicBezTo>
                <a:cubicBezTo>
                  <a:pt x="324" y="633"/>
                  <a:pt x="353" y="589"/>
                  <a:pt x="353" y="545"/>
                </a:cubicBezTo>
                <a:cubicBezTo>
                  <a:pt x="353" y="74"/>
                  <a:pt x="353" y="74"/>
                  <a:pt x="353" y="74"/>
                </a:cubicBezTo>
                <a:cubicBezTo>
                  <a:pt x="353" y="30"/>
                  <a:pt x="324" y="0"/>
                  <a:pt x="280" y="0"/>
                </a:cubicBezTo>
                <a:close/>
                <a:moveTo>
                  <a:pt x="324" y="545"/>
                </a:moveTo>
                <a:lnTo>
                  <a:pt x="324" y="545"/>
                </a:lnTo>
                <a:cubicBezTo>
                  <a:pt x="324" y="574"/>
                  <a:pt x="294" y="589"/>
                  <a:pt x="28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4"/>
                  <a:pt x="44" y="545"/>
                </a:cubicBezTo>
                <a:cubicBezTo>
                  <a:pt x="44" y="427"/>
                  <a:pt x="44" y="427"/>
                  <a:pt x="44" y="427"/>
                </a:cubicBezTo>
                <a:cubicBezTo>
                  <a:pt x="324" y="427"/>
                  <a:pt x="324" y="427"/>
                  <a:pt x="324" y="427"/>
                </a:cubicBezTo>
                <a:lnTo>
                  <a:pt x="324" y="545"/>
                </a:lnTo>
                <a:close/>
                <a:moveTo>
                  <a:pt x="324" y="398"/>
                </a:moveTo>
                <a:lnTo>
                  <a:pt x="324" y="398"/>
                </a:lnTo>
                <a:cubicBezTo>
                  <a:pt x="44" y="398"/>
                  <a:pt x="44" y="398"/>
                  <a:pt x="44" y="398"/>
                </a:cubicBezTo>
                <a:cubicBezTo>
                  <a:pt x="44" y="133"/>
                  <a:pt x="44" y="133"/>
                  <a:pt x="44" y="133"/>
                </a:cubicBezTo>
                <a:cubicBezTo>
                  <a:pt x="324" y="133"/>
                  <a:pt x="324" y="133"/>
                  <a:pt x="324" y="133"/>
                </a:cubicBezTo>
                <a:lnTo>
                  <a:pt x="324" y="398"/>
                </a:lnTo>
                <a:close/>
                <a:moveTo>
                  <a:pt x="324" y="103"/>
                </a:moveTo>
                <a:lnTo>
                  <a:pt x="324" y="103"/>
                </a:lnTo>
                <a:cubicBezTo>
                  <a:pt x="44" y="103"/>
                  <a:pt x="44" y="103"/>
                  <a:pt x="44" y="103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9" y="44"/>
                  <a:pt x="89" y="44"/>
                </a:cubicBezTo>
                <a:cubicBezTo>
                  <a:pt x="280" y="44"/>
                  <a:pt x="280" y="44"/>
                  <a:pt x="280" y="44"/>
                </a:cubicBezTo>
                <a:cubicBezTo>
                  <a:pt x="294" y="44"/>
                  <a:pt x="324" y="59"/>
                  <a:pt x="324" y="74"/>
                </a:cubicBezTo>
                <a:lnTo>
                  <a:pt x="324" y="10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" name="Freeform 145"/>
          <p:cNvSpPr>
            <a:spLocks noChangeArrowheads="1"/>
          </p:cNvSpPr>
          <p:nvPr/>
        </p:nvSpPr>
        <p:spPr bwMode="auto">
          <a:xfrm>
            <a:off x="4050760" y="1882077"/>
            <a:ext cx="263828" cy="335080"/>
          </a:xfrm>
          <a:custGeom>
            <a:avLst/>
            <a:gdLst>
              <a:gd name="T0" fmla="*/ 138030 w 501"/>
              <a:gd name="T1" fmla="*/ 187087 h 634"/>
              <a:gd name="T2" fmla="*/ 138030 w 501"/>
              <a:gd name="T3" fmla="*/ 197602 h 634"/>
              <a:gd name="T4" fmla="*/ 138030 w 501"/>
              <a:gd name="T5" fmla="*/ 187087 h 634"/>
              <a:gd name="T6" fmla="*/ 111653 w 501"/>
              <a:gd name="T7" fmla="*/ 154818 h 634"/>
              <a:gd name="T8" fmla="*/ 111653 w 501"/>
              <a:gd name="T9" fmla="*/ 170772 h 634"/>
              <a:gd name="T10" fmla="*/ 111653 w 501"/>
              <a:gd name="T11" fmla="*/ 154818 h 634"/>
              <a:gd name="T12" fmla="*/ 106233 w 501"/>
              <a:gd name="T13" fmla="*/ 187087 h 634"/>
              <a:gd name="T14" fmla="*/ 106233 w 501"/>
              <a:gd name="T15" fmla="*/ 197602 h 634"/>
              <a:gd name="T16" fmla="*/ 106233 w 501"/>
              <a:gd name="T17" fmla="*/ 187087 h 634"/>
              <a:gd name="T18" fmla="*/ 63956 w 501"/>
              <a:gd name="T19" fmla="*/ 170772 h 634"/>
              <a:gd name="T20" fmla="*/ 53116 w 501"/>
              <a:gd name="T21" fmla="*/ 165696 h 634"/>
              <a:gd name="T22" fmla="*/ 42638 w 501"/>
              <a:gd name="T23" fmla="*/ 165696 h 634"/>
              <a:gd name="T24" fmla="*/ 31798 w 501"/>
              <a:gd name="T25" fmla="*/ 170772 h 634"/>
              <a:gd name="T26" fmla="*/ 31798 w 501"/>
              <a:gd name="T27" fmla="*/ 187087 h 634"/>
              <a:gd name="T28" fmla="*/ 42638 w 501"/>
              <a:gd name="T29" fmla="*/ 192163 h 634"/>
              <a:gd name="T30" fmla="*/ 53116 w 501"/>
              <a:gd name="T31" fmla="*/ 192163 h 634"/>
              <a:gd name="T32" fmla="*/ 63956 w 501"/>
              <a:gd name="T33" fmla="*/ 187087 h 634"/>
              <a:gd name="T34" fmla="*/ 63956 w 501"/>
              <a:gd name="T35" fmla="*/ 170772 h 634"/>
              <a:gd name="T36" fmla="*/ 154290 w 501"/>
              <a:gd name="T37" fmla="*/ 0 h 634"/>
              <a:gd name="T38" fmla="*/ 0 w 501"/>
              <a:gd name="T39" fmla="*/ 26830 h 634"/>
              <a:gd name="T40" fmla="*/ 26377 w 501"/>
              <a:gd name="T41" fmla="*/ 229508 h 634"/>
              <a:gd name="T42" fmla="*/ 180668 w 501"/>
              <a:gd name="T43" fmla="*/ 197602 h 634"/>
              <a:gd name="T44" fmla="*/ 154290 w 501"/>
              <a:gd name="T45" fmla="*/ 0 h 634"/>
              <a:gd name="T46" fmla="*/ 170189 w 501"/>
              <a:gd name="T47" fmla="*/ 197602 h 634"/>
              <a:gd name="T48" fmla="*/ 26377 w 501"/>
              <a:gd name="T49" fmla="*/ 213555 h 634"/>
              <a:gd name="T50" fmla="*/ 10479 w 501"/>
              <a:gd name="T51" fmla="*/ 26830 h 634"/>
              <a:gd name="T52" fmla="*/ 154290 w 501"/>
              <a:gd name="T53" fmla="*/ 15953 h 634"/>
              <a:gd name="T54" fmla="*/ 170189 w 501"/>
              <a:gd name="T55" fmla="*/ 197602 h 634"/>
              <a:gd name="T56" fmla="*/ 148870 w 501"/>
              <a:gd name="T57" fmla="*/ 154818 h 634"/>
              <a:gd name="T58" fmla="*/ 148870 w 501"/>
              <a:gd name="T59" fmla="*/ 170772 h 634"/>
              <a:gd name="T60" fmla="*/ 148870 w 501"/>
              <a:gd name="T61" fmla="*/ 154818 h 634"/>
              <a:gd name="T62" fmla="*/ 138030 w 501"/>
              <a:gd name="T63" fmla="*/ 26830 h 634"/>
              <a:gd name="T64" fmla="*/ 26377 w 501"/>
              <a:gd name="T65" fmla="*/ 42784 h 634"/>
              <a:gd name="T66" fmla="*/ 42638 w 501"/>
              <a:gd name="T67" fmla="*/ 144304 h 634"/>
              <a:gd name="T68" fmla="*/ 154290 w 501"/>
              <a:gd name="T69" fmla="*/ 128351 h 634"/>
              <a:gd name="T70" fmla="*/ 138030 w 501"/>
              <a:gd name="T71" fmla="*/ 26830 h 634"/>
              <a:gd name="T72" fmla="*/ 138030 w 501"/>
              <a:gd name="T73" fmla="*/ 122912 h 634"/>
              <a:gd name="T74" fmla="*/ 47696 w 501"/>
              <a:gd name="T75" fmla="*/ 128351 h 634"/>
              <a:gd name="T76" fmla="*/ 42638 w 501"/>
              <a:gd name="T77" fmla="*/ 48222 h 634"/>
              <a:gd name="T78" fmla="*/ 132971 w 501"/>
              <a:gd name="T79" fmla="*/ 42784 h 634"/>
              <a:gd name="T80" fmla="*/ 138030 w 501"/>
              <a:gd name="T81" fmla="*/ 122912 h 63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501" h="634">
                <a:moveTo>
                  <a:pt x="382" y="516"/>
                </a:moveTo>
                <a:lnTo>
                  <a:pt x="382" y="516"/>
                </a:lnTo>
                <a:cubicBezTo>
                  <a:pt x="382" y="516"/>
                  <a:pt x="368" y="516"/>
                  <a:pt x="368" y="530"/>
                </a:cubicBezTo>
                <a:cubicBezTo>
                  <a:pt x="368" y="545"/>
                  <a:pt x="382" y="545"/>
                  <a:pt x="382" y="545"/>
                </a:cubicBezTo>
                <a:cubicBezTo>
                  <a:pt x="397" y="545"/>
                  <a:pt x="412" y="545"/>
                  <a:pt x="412" y="530"/>
                </a:cubicBezTo>
                <a:cubicBezTo>
                  <a:pt x="412" y="516"/>
                  <a:pt x="397" y="516"/>
                  <a:pt x="382" y="516"/>
                </a:cubicBezTo>
                <a:close/>
                <a:moveTo>
                  <a:pt x="309" y="427"/>
                </a:moveTo>
                <a:lnTo>
                  <a:pt x="309" y="427"/>
                </a:lnTo>
                <a:cubicBezTo>
                  <a:pt x="294" y="427"/>
                  <a:pt x="294" y="442"/>
                  <a:pt x="294" y="457"/>
                </a:cubicBezTo>
                <a:cubicBezTo>
                  <a:pt x="294" y="457"/>
                  <a:pt x="294" y="471"/>
                  <a:pt x="309" y="471"/>
                </a:cubicBezTo>
                <a:cubicBezTo>
                  <a:pt x="324" y="471"/>
                  <a:pt x="324" y="457"/>
                  <a:pt x="324" y="457"/>
                </a:cubicBezTo>
                <a:cubicBezTo>
                  <a:pt x="324" y="442"/>
                  <a:pt x="324" y="427"/>
                  <a:pt x="309" y="427"/>
                </a:cubicBezTo>
                <a:close/>
                <a:moveTo>
                  <a:pt x="294" y="516"/>
                </a:moveTo>
                <a:lnTo>
                  <a:pt x="294" y="516"/>
                </a:lnTo>
                <a:cubicBezTo>
                  <a:pt x="280" y="516"/>
                  <a:pt x="265" y="516"/>
                  <a:pt x="265" y="530"/>
                </a:cubicBezTo>
                <a:cubicBezTo>
                  <a:pt x="265" y="545"/>
                  <a:pt x="280" y="545"/>
                  <a:pt x="294" y="545"/>
                </a:cubicBezTo>
                <a:cubicBezTo>
                  <a:pt x="294" y="545"/>
                  <a:pt x="309" y="545"/>
                  <a:pt x="309" y="530"/>
                </a:cubicBezTo>
                <a:cubicBezTo>
                  <a:pt x="309" y="516"/>
                  <a:pt x="294" y="516"/>
                  <a:pt x="294" y="516"/>
                </a:cubicBezTo>
                <a:close/>
                <a:moveTo>
                  <a:pt x="177" y="471"/>
                </a:moveTo>
                <a:lnTo>
                  <a:pt x="177" y="471"/>
                </a:lnTo>
                <a:cubicBezTo>
                  <a:pt x="147" y="471"/>
                  <a:pt x="147" y="471"/>
                  <a:pt x="147" y="471"/>
                </a:cubicBezTo>
                <a:cubicBezTo>
                  <a:pt x="147" y="457"/>
                  <a:pt x="147" y="457"/>
                  <a:pt x="147" y="457"/>
                </a:cubicBezTo>
                <a:cubicBezTo>
                  <a:pt x="147" y="442"/>
                  <a:pt x="147" y="427"/>
                  <a:pt x="132" y="427"/>
                </a:cubicBezTo>
                <a:cubicBezTo>
                  <a:pt x="118" y="427"/>
                  <a:pt x="118" y="442"/>
                  <a:pt x="118" y="457"/>
                </a:cubicBezTo>
                <a:cubicBezTo>
                  <a:pt x="118" y="471"/>
                  <a:pt x="118" y="471"/>
                  <a:pt x="118" y="471"/>
                </a:cubicBezTo>
                <a:cubicBezTo>
                  <a:pt x="88" y="471"/>
                  <a:pt x="88" y="471"/>
                  <a:pt x="88" y="471"/>
                </a:cubicBezTo>
                <a:lnTo>
                  <a:pt x="73" y="486"/>
                </a:lnTo>
                <a:cubicBezTo>
                  <a:pt x="73" y="501"/>
                  <a:pt x="88" y="516"/>
                  <a:pt x="88" y="516"/>
                </a:cubicBezTo>
                <a:cubicBezTo>
                  <a:pt x="118" y="516"/>
                  <a:pt x="118" y="516"/>
                  <a:pt x="118" y="516"/>
                </a:cubicBezTo>
                <a:cubicBezTo>
                  <a:pt x="118" y="530"/>
                  <a:pt x="118" y="530"/>
                  <a:pt x="118" y="530"/>
                </a:cubicBezTo>
                <a:cubicBezTo>
                  <a:pt x="118" y="545"/>
                  <a:pt x="118" y="545"/>
                  <a:pt x="132" y="545"/>
                </a:cubicBezTo>
                <a:cubicBezTo>
                  <a:pt x="147" y="545"/>
                  <a:pt x="147" y="545"/>
                  <a:pt x="147" y="530"/>
                </a:cubicBezTo>
                <a:cubicBezTo>
                  <a:pt x="147" y="516"/>
                  <a:pt x="147" y="516"/>
                  <a:pt x="147" y="516"/>
                </a:cubicBezTo>
                <a:cubicBezTo>
                  <a:pt x="177" y="516"/>
                  <a:pt x="177" y="516"/>
                  <a:pt x="177" y="516"/>
                </a:cubicBezTo>
                <a:cubicBezTo>
                  <a:pt x="177" y="516"/>
                  <a:pt x="191" y="501"/>
                  <a:pt x="191" y="486"/>
                </a:cubicBezTo>
                <a:lnTo>
                  <a:pt x="177" y="471"/>
                </a:lnTo>
                <a:close/>
                <a:moveTo>
                  <a:pt x="427" y="0"/>
                </a:moveTo>
                <a:lnTo>
                  <a:pt x="427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427" y="633"/>
                  <a:pt x="427" y="633"/>
                  <a:pt x="427" y="633"/>
                </a:cubicBezTo>
                <a:cubicBezTo>
                  <a:pt x="471" y="633"/>
                  <a:pt x="500" y="589"/>
                  <a:pt x="500" y="545"/>
                </a:cubicBezTo>
                <a:cubicBezTo>
                  <a:pt x="500" y="74"/>
                  <a:pt x="500" y="74"/>
                  <a:pt x="500" y="74"/>
                </a:cubicBezTo>
                <a:cubicBezTo>
                  <a:pt x="500" y="30"/>
                  <a:pt x="471" y="0"/>
                  <a:pt x="427" y="0"/>
                </a:cubicBez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74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74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44"/>
                  <a:pt x="73" y="44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441" y="44"/>
                  <a:pt x="471" y="59"/>
                  <a:pt x="471" y="74"/>
                </a:cubicBezTo>
                <a:lnTo>
                  <a:pt x="471" y="545"/>
                </a:lnTo>
                <a:close/>
                <a:moveTo>
                  <a:pt x="412" y="427"/>
                </a:moveTo>
                <a:lnTo>
                  <a:pt x="412" y="427"/>
                </a:lnTo>
                <a:cubicBezTo>
                  <a:pt x="397" y="427"/>
                  <a:pt x="382" y="442"/>
                  <a:pt x="382" y="457"/>
                </a:cubicBezTo>
                <a:cubicBezTo>
                  <a:pt x="382" y="457"/>
                  <a:pt x="397" y="471"/>
                  <a:pt x="412" y="471"/>
                </a:cubicBezTo>
                <a:lnTo>
                  <a:pt x="427" y="457"/>
                </a:lnTo>
                <a:cubicBezTo>
                  <a:pt x="427" y="442"/>
                  <a:pt x="412" y="427"/>
                  <a:pt x="412" y="427"/>
                </a:cubicBezTo>
                <a:close/>
                <a:moveTo>
                  <a:pt x="382" y="74"/>
                </a:moveTo>
                <a:lnTo>
                  <a:pt x="382" y="74"/>
                </a:lnTo>
                <a:cubicBezTo>
                  <a:pt x="118" y="74"/>
                  <a:pt x="118" y="74"/>
                  <a:pt x="118" y="74"/>
                </a:cubicBezTo>
                <a:cubicBezTo>
                  <a:pt x="88" y="74"/>
                  <a:pt x="73" y="103"/>
                  <a:pt x="73" y="118"/>
                </a:cubicBezTo>
                <a:cubicBezTo>
                  <a:pt x="73" y="354"/>
                  <a:pt x="73" y="354"/>
                  <a:pt x="73" y="354"/>
                </a:cubicBezTo>
                <a:cubicBezTo>
                  <a:pt x="73" y="368"/>
                  <a:pt x="88" y="398"/>
                  <a:pt x="118" y="398"/>
                </a:cubicBezTo>
                <a:cubicBezTo>
                  <a:pt x="382" y="398"/>
                  <a:pt x="382" y="398"/>
                  <a:pt x="382" y="398"/>
                </a:cubicBezTo>
                <a:cubicBezTo>
                  <a:pt x="412" y="398"/>
                  <a:pt x="427" y="368"/>
                  <a:pt x="427" y="354"/>
                </a:cubicBezTo>
                <a:cubicBezTo>
                  <a:pt x="427" y="118"/>
                  <a:pt x="427" y="118"/>
                  <a:pt x="427" y="118"/>
                </a:cubicBezTo>
                <a:cubicBezTo>
                  <a:pt x="427" y="103"/>
                  <a:pt x="412" y="74"/>
                  <a:pt x="382" y="74"/>
                </a:cubicBezTo>
                <a:close/>
                <a:moveTo>
                  <a:pt x="382" y="339"/>
                </a:moveTo>
                <a:lnTo>
                  <a:pt x="382" y="339"/>
                </a:lnTo>
                <a:cubicBezTo>
                  <a:pt x="382" y="339"/>
                  <a:pt x="382" y="354"/>
                  <a:pt x="368" y="354"/>
                </a:cubicBezTo>
                <a:cubicBezTo>
                  <a:pt x="132" y="354"/>
                  <a:pt x="132" y="354"/>
                  <a:pt x="132" y="354"/>
                </a:cubicBezTo>
                <a:cubicBezTo>
                  <a:pt x="118" y="354"/>
                  <a:pt x="118" y="339"/>
                  <a:pt x="118" y="339"/>
                </a:cubicBezTo>
                <a:cubicBezTo>
                  <a:pt x="118" y="133"/>
                  <a:pt x="118" y="133"/>
                  <a:pt x="118" y="133"/>
                </a:cubicBezTo>
                <a:cubicBezTo>
                  <a:pt x="118" y="133"/>
                  <a:pt x="118" y="118"/>
                  <a:pt x="132" y="118"/>
                </a:cubicBezTo>
                <a:cubicBezTo>
                  <a:pt x="368" y="118"/>
                  <a:pt x="368" y="118"/>
                  <a:pt x="368" y="118"/>
                </a:cubicBezTo>
                <a:cubicBezTo>
                  <a:pt x="382" y="118"/>
                  <a:pt x="382" y="133"/>
                  <a:pt x="382" y="133"/>
                </a:cubicBezTo>
                <a:lnTo>
                  <a:pt x="382" y="33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9" name="Freeform 146"/>
          <p:cNvSpPr>
            <a:spLocks noChangeArrowheads="1"/>
          </p:cNvSpPr>
          <p:nvPr/>
        </p:nvSpPr>
        <p:spPr bwMode="auto">
          <a:xfrm>
            <a:off x="3478812" y="1953329"/>
            <a:ext cx="333154" cy="184873"/>
          </a:xfrm>
          <a:custGeom>
            <a:avLst/>
            <a:gdLst>
              <a:gd name="T0" fmla="*/ 138096 w 634"/>
              <a:gd name="T1" fmla="*/ 52665 h 354"/>
              <a:gd name="T2" fmla="*/ 138096 w 634"/>
              <a:gd name="T3" fmla="*/ 52665 h 354"/>
              <a:gd name="T4" fmla="*/ 127639 w 634"/>
              <a:gd name="T5" fmla="*/ 63055 h 354"/>
              <a:gd name="T6" fmla="*/ 138096 w 634"/>
              <a:gd name="T7" fmla="*/ 73803 h 354"/>
              <a:gd name="T8" fmla="*/ 148552 w 634"/>
              <a:gd name="T9" fmla="*/ 63055 h 354"/>
              <a:gd name="T10" fmla="*/ 138096 w 634"/>
              <a:gd name="T11" fmla="*/ 52665 h 354"/>
              <a:gd name="T12" fmla="*/ 95549 w 634"/>
              <a:gd name="T13" fmla="*/ 58039 h 354"/>
              <a:gd name="T14" fmla="*/ 95549 w 634"/>
              <a:gd name="T15" fmla="*/ 58039 h 354"/>
              <a:gd name="T16" fmla="*/ 74637 w 634"/>
              <a:gd name="T17" fmla="*/ 58039 h 354"/>
              <a:gd name="T18" fmla="*/ 74637 w 634"/>
              <a:gd name="T19" fmla="*/ 36901 h 354"/>
              <a:gd name="T20" fmla="*/ 63820 w 634"/>
              <a:gd name="T21" fmla="*/ 31527 h 354"/>
              <a:gd name="T22" fmla="*/ 58411 w 634"/>
              <a:gd name="T23" fmla="*/ 36901 h 354"/>
              <a:gd name="T24" fmla="*/ 58411 w 634"/>
              <a:gd name="T25" fmla="*/ 58039 h 354"/>
              <a:gd name="T26" fmla="*/ 37138 w 634"/>
              <a:gd name="T27" fmla="*/ 58039 h 354"/>
              <a:gd name="T28" fmla="*/ 32090 w 634"/>
              <a:gd name="T29" fmla="*/ 63055 h 354"/>
              <a:gd name="T30" fmla="*/ 37138 w 634"/>
              <a:gd name="T31" fmla="*/ 73803 h 354"/>
              <a:gd name="T32" fmla="*/ 58411 w 634"/>
              <a:gd name="T33" fmla="*/ 73803 h 354"/>
              <a:gd name="T34" fmla="*/ 58411 w 634"/>
              <a:gd name="T35" fmla="*/ 94940 h 354"/>
              <a:gd name="T36" fmla="*/ 63820 w 634"/>
              <a:gd name="T37" fmla="*/ 99956 h 354"/>
              <a:gd name="T38" fmla="*/ 74637 w 634"/>
              <a:gd name="T39" fmla="*/ 94940 h 354"/>
              <a:gd name="T40" fmla="*/ 74637 w 634"/>
              <a:gd name="T41" fmla="*/ 73803 h 354"/>
              <a:gd name="T42" fmla="*/ 95549 w 634"/>
              <a:gd name="T43" fmla="*/ 73803 h 354"/>
              <a:gd name="T44" fmla="*/ 100958 w 634"/>
              <a:gd name="T45" fmla="*/ 63055 h 354"/>
              <a:gd name="T46" fmla="*/ 95549 w 634"/>
              <a:gd name="T47" fmla="*/ 58039 h 354"/>
              <a:gd name="T48" fmla="*/ 159369 w 634"/>
              <a:gd name="T49" fmla="*/ 79177 h 354"/>
              <a:gd name="T50" fmla="*/ 159369 w 634"/>
              <a:gd name="T51" fmla="*/ 79177 h 354"/>
              <a:gd name="T52" fmla="*/ 148552 w 634"/>
              <a:gd name="T53" fmla="*/ 89566 h 354"/>
              <a:gd name="T54" fmla="*/ 159369 w 634"/>
              <a:gd name="T55" fmla="*/ 99956 h 354"/>
              <a:gd name="T56" fmla="*/ 169825 w 634"/>
              <a:gd name="T57" fmla="*/ 89566 h 354"/>
              <a:gd name="T58" fmla="*/ 159369 w 634"/>
              <a:gd name="T59" fmla="*/ 79177 h 354"/>
              <a:gd name="T60" fmla="*/ 186051 w 634"/>
              <a:gd name="T61" fmla="*/ 0 h 354"/>
              <a:gd name="T62" fmla="*/ 186051 w 634"/>
              <a:gd name="T63" fmla="*/ 0 h 354"/>
              <a:gd name="T64" fmla="*/ 42546 w 634"/>
              <a:gd name="T65" fmla="*/ 0 h 354"/>
              <a:gd name="T66" fmla="*/ 0 w 634"/>
              <a:gd name="T67" fmla="*/ 41917 h 354"/>
              <a:gd name="T68" fmla="*/ 0 w 634"/>
              <a:gd name="T69" fmla="*/ 84192 h 354"/>
              <a:gd name="T70" fmla="*/ 42546 w 634"/>
              <a:gd name="T71" fmla="*/ 126468 h 354"/>
              <a:gd name="T72" fmla="*/ 186051 w 634"/>
              <a:gd name="T73" fmla="*/ 126468 h 354"/>
              <a:gd name="T74" fmla="*/ 228236 w 634"/>
              <a:gd name="T75" fmla="*/ 84192 h 354"/>
              <a:gd name="T76" fmla="*/ 228236 w 634"/>
              <a:gd name="T77" fmla="*/ 41917 h 354"/>
              <a:gd name="T78" fmla="*/ 186051 w 634"/>
              <a:gd name="T79" fmla="*/ 0 h 354"/>
              <a:gd name="T80" fmla="*/ 212372 w 634"/>
              <a:gd name="T81" fmla="*/ 84192 h 354"/>
              <a:gd name="T82" fmla="*/ 212372 w 634"/>
              <a:gd name="T83" fmla="*/ 84192 h 354"/>
              <a:gd name="T84" fmla="*/ 186051 w 634"/>
              <a:gd name="T85" fmla="*/ 116078 h 354"/>
              <a:gd name="T86" fmla="*/ 42546 w 634"/>
              <a:gd name="T87" fmla="*/ 116078 h 354"/>
              <a:gd name="T88" fmla="*/ 16225 w 634"/>
              <a:gd name="T89" fmla="*/ 84192 h 354"/>
              <a:gd name="T90" fmla="*/ 16225 w 634"/>
              <a:gd name="T91" fmla="*/ 41917 h 354"/>
              <a:gd name="T92" fmla="*/ 42546 w 634"/>
              <a:gd name="T93" fmla="*/ 15764 h 354"/>
              <a:gd name="T94" fmla="*/ 186051 w 634"/>
              <a:gd name="T95" fmla="*/ 15764 h 354"/>
              <a:gd name="T96" fmla="*/ 212372 w 634"/>
              <a:gd name="T97" fmla="*/ 41917 h 354"/>
              <a:gd name="T98" fmla="*/ 212372 w 634"/>
              <a:gd name="T99" fmla="*/ 84192 h 354"/>
              <a:gd name="T100" fmla="*/ 191098 w 634"/>
              <a:gd name="T101" fmla="*/ 58039 h 354"/>
              <a:gd name="T102" fmla="*/ 191098 w 634"/>
              <a:gd name="T103" fmla="*/ 58039 h 354"/>
              <a:gd name="T104" fmla="*/ 180642 w 634"/>
              <a:gd name="T105" fmla="*/ 68429 h 354"/>
              <a:gd name="T106" fmla="*/ 191098 w 634"/>
              <a:gd name="T107" fmla="*/ 79177 h 354"/>
              <a:gd name="T108" fmla="*/ 201915 w 634"/>
              <a:gd name="T109" fmla="*/ 68429 h 354"/>
              <a:gd name="T110" fmla="*/ 191098 w 634"/>
              <a:gd name="T111" fmla="*/ 58039 h 354"/>
              <a:gd name="T112" fmla="*/ 169825 w 634"/>
              <a:gd name="T113" fmla="*/ 31527 h 354"/>
              <a:gd name="T114" fmla="*/ 169825 w 634"/>
              <a:gd name="T115" fmla="*/ 31527 h 354"/>
              <a:gd name="T116" fmla="*/ 159369 w 634"/>
              <a:gd name="T117" fmla="*/ 41917 h 354"/>
              <a:gd name="T118" fmla="*/ 169825 w 634"/>
              <a:gd name="T119" fmla="*/ 52665 h 354"/>
              <a:gd name="T120" fmla="*/ 180642 w 634"/>
              <a:gd name="T121" fmla="*/ 41917 h 354"/>
              <a:gd name="T122" fmla="*/ 169825 w 634"/>
              <a:gd name="T123" fmla="*/ 31527 h 35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34" h="354">
                <a:moveTo>
                  <a:pt x="383" y="147"/>
                </a:moveTo>
                <a:lnTo>
                  <a:pt x="383" y="147"/>
                </a:lnTo>
                <a:cubicBezTo>
                  <a:pt x="369" y="147"/>
                  <a:pt x="354" y="162"/>
                  <a:pt x="354" y="176"/>
                </a:cubicBezTo>
                <a:cubicBezTo>
                  <a:pt x="354" y="191"/>
                  <a:pt x="369" y="206"/>
                  <a:pt x="383" y="206"/>
                </a:cubicBezTo>
                <a:cubicBezTo>
                  <a:pt x="398" y="206"/>
                  <a:pt x="412" y="191"/>
                  <a:pt x="412" y="176"/>
                </a:cubicBezTo>
                <a:cubicBezTo>
                  <a:pt x="412" y="162"/>
                  <a:pt x="398" y="147"/>
                  <a:pt x="383" y="147"/>
                </a:cubicBezTo>
                <a:close/>
                <a:moveTo>
                  <a:pt x="265" y="162"/>
                </a:moveTo>
                <a:lnTo>
                  <a:pt x="265" y="162"/>
                </a:lnTo>
                <a:cubicBezTo>
                  <a:pt x="207" y="162"/>
                  <a:pt x="207" y="162"/>
                  <a:pt x="207" y="162"/>
                </a:cubicBezTo>
                <a:cubicBezTo>
                  <a:pt x="207" y="103"/>
                  <a:pt x="207" y="103"/>
                  <a:pt x="207" y="103"/>
                </a:cubicBezTo>
                <a:cubicBezTo>
                  <a:pt x="207" y="88"/>
                  <a:pt x="192" y="88"/>
                  <a:pt x="177" y="88"/>
                </a:cubicBezTo>
                <a:cubicBezTo>
                  <a:pt x="177" y="88"/>
                  <a:pt x="162" y="88"/>
                  <a:pt x="162" y="103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03" y="162"/>
                  <a:pt x="103" y="162"/>
                  <a:pt x="103" y="162"/>
                </a:cubicBezTo>
                <a:cubicBezTo>
                  <a:pt x="89" y="162"/>
                  <a:pt x="89" y="176"/>
                  <a:pt x="89" y="176"/>
                </a:cubicBezTo>
                <a:cubicBezTo>
                  <a:pt x="89" y="191"/>
                  <a:pt x="89" y="206"/>
                  <a:pt x="103" y="206"/>
                </a:cubicBezTo>
                <a:cubicBezTo>
                  <a:pt x="162" y="206"/>
                  <a:pt x="162" y="206"/>
                  <a:pt x="162" y="206"/>
                </a:cubicBezTo>
                <a:cubicBezTo>
                  <a:pt x="162" y="265"/>
                  <a:pt x="162" y="265"/>
                  <a:pt x="162" y="265"/>
                </a:cubicBezTo>
                <a:lnTo>
                  <a:pt x="177" y="279"/>
                </a:lnTo>
                <a:cubicBezTo>
                  <a:pt x="192" y="279"/>
                  <a:pt x="207" y="265"/>
                  <a:pt x="207" y="265"/>
                </a:cubicBezTo>
                <a:cubicBezTo>
                  <a:pt x="207" y="206"/>
                  <a:pt x="207" y="206"/>
                  <a:pt x="207" y="206"/>
                </a:cubicBezTo>
                <a:cubicBezTo>
                  <a:pt x="265" y="206"/>
                  <a:pt x="265" y="206"/>
                  <a:pt x="265" y="206"/>
                </a:cubicBezTo>
                <a:cubicBezTo>
                  <a:pt x="265" y="206"/>
                  <a:pt x="280" y="191"/>
                  <a:pt x="280" y="176"/>
                </a:cubicBezTo>
                <a:lnTo>
                  <a:pt x="265" y="162"/>
                </a:lnTo>
                <a:close/>
                <a:moveTo>
                  <a:pt x="442" y="221"/>
                </a:moveTo>
                <a:lnTo>
                  <a:pt x="442" y="221"/>
                </a:lnTo>
                <a:cubicBezTo>
                  <a:pt x="428" y="221"/>
                  <a:pt x="412" y="235"/>
                  <a:pt x="412" y="250"/>
                </a:cubicBezTo>
                <a:cubicBezTo>
                  <a:pt x="412" y="265"/>
                  <a:pt x="428" y="279"/>
                  <a:pt x="442" y="279"/>
                </a:cubicBezTo>
                <a:cubicBezTo>
                  <a:pt x="457" y="279"/>
                  <a:pt x="471" y="265"/>
                  <a:pt x="471" y="250"/>
                </a:cubicBezTo>
                <a:cubicBezTo>
                  <a:pt x="471" y="235"/>
                  <a:pt x="457" y="221"/>
                  <a:pt x="442" y="221"/>
                </a:cubicBezTo>
                <a:close/>
                <a:moveTo>
                  <a:pt x="516" y="0"/>
                </a:moveTo>
                <a:lnTo>
                  <a:pt x="516" y="0"/>
                </a:lnTo>
                <a:cubicBezTo>
                  <a:pt x="118" y="0"/>
                  <a:pt x="118" y="0"/>
                  <a:pt x="118" y="0"/>
                </a:cubicBezTo>
                <a:cubicBezTo>
                  <a:pt x="59" y="0"/>
                  <a:pt x="0" y="58"/>
                  <a:pt x="0" y="117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309"/>
                  <a:pt x="59" y="353"/>
                  <a:pt x="118" y="353"/>
                </a:cubicBezTo>
                <a:cubicBezTo>
                  <a:pt x="516" y="353"/>
                  <a:pt x="516" y="353"/>
                  <a:pt x="516" y="353"/>
                </a:cubicBezTo>
                <a:cubicBezTo>
                  <a:pt x="575" y="353"/>
                  <a:pt x="633" y="309"/>
                  <a:pt x="633" y="235"/>
                </a:cubicBezTo>
                <a:cubicBezTo>
                  <a:pt x="633" y="117"/>
                  <a:pt x="633" y="117"/>
                  <a:pt x="633" y="117"/>
                </a:cubicBezTo>
                <a:cubicBezTo>
                  <a:pt x="633" y="58"/>
                  <a:pt x="575" y="0"/>
                  <a:pt x="516" y="0"/>
                </a:cubicBezTo>
                <a:close/>
                <a:moveTo>
                  <a:pt x="589" y="235"/>
                </a:moveTo>
                <a:lnTo>
                  <a:pt x="589" y="235"/>
                </a:lnTo>
                <a:cubicBezTo>
                  <a:pt x="589" y="279"/>
                  <a:pt x="560" y="324"/>
                  <a:pt x="516" y="324"/>
                </a:cubicBezTo>
                <a:cubicBezTo>
                  <a:pt x="118" y="324"/>
                  <a:pt x="118" y="324"/>
                  <a:pt x="118" y="324"/>
                </a:cubicBezTo>
                <a:cubicBezTo>
                  <a:pt x="74" y="324"/>
                  <a:pt x="45" y="279"/>
                  <a:pt x="45" y="235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45" y="74"/>
                  <a:pt x="74" y="44"/>
                  <a:pt x="118" y="44"/>
                </a:cubicBezTo>
                <a:cubicBezTo>
                  <a:pt x="516" y="44"/>
                  <a:pt x="516" y="44"/>
                  <a:pt x="516" y="44"/>
                </a:cubicBezTo>
                <a:cubicBezTo>
                  <a:pt x="560" y="44"/>
                  <a:pt x="589" y="74"/>
                  <a:pt x="589" y="117"/>
                </a:cubicBezTo>
                <a:lnTo>
                  <a:pt x="589" y="235"/>
                </a:lnTo>
                <a:close/>
                <a:moveTo>
                  <a:pt x="530" y="162"/>
                </a:moveTo>
                <a:lnTo>
                  <a:pt x="530" y="162"/>
                </a:lnTo>
                <a:cubicBezTo>
                  <a:pt x="516" y="162"/>
                  <a:pt x="501" y="176"/>
                  <a:pt x="501" y="191"/>
                </a:cubicBezTo>
                <a:cubicBezTo>
                  <a:pt x="501" y="206"/>
                  <a:pt x="516" y="221"/>
                  <a:pt x="530" y="221"/>
                </a:cubicBezTo>
                <a:cubicBezTo>
                  <a:pt x="545" y="221"/>
                  <a:pt x="560" y="206"/>
                  <a:pt x="560" y="191"/>
                </a:cubicBezTo>
                <a:cubicBezTo>
                  <a:pt x="560" y="176"/>
                  <a:pt x="545" y="162"/>
                  <a:pt x="530" y="162"/>
                </a:cubicBezTo>
                <a:close/>
                <a:moveTo>
                  <a:pt x="471" y="88"/>
                </a:moveTo>
                <a:lnTo>
                  <a:pt x="471" y="88"/>
                </a:lnTo>
                <a:cubicBezTo>
                  <a:pt x="457" y="88"/>
                  <a:pt x="442" y="103"/>
                  <a:pt x="442" y="117"/>
                </a:cubicBezTo>
                <a:cubicBezTo>
                  <a:pt x="442" y="132"/>
                  <a:pt x="457" y="147"/>
                  <a:pt x="471" y="147"/>
                </a:cubicBezTo>
                <a:cubicBezTo>
                  <a:pt x="486" y="147"/>
                  <a:pt x="501" y="132"/>
                  <a:pt x="501" y="117"/>
                </a:cubicBezTo>
                <a:cubicBezTo>
                  <a:pt x="501" y="103"/>
                  <a:pt x="486" y="88"/>
                  <a:pt x="471" y="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" name="Freeform 147"/>
          <p:cNvSpPr>
            <a:spLocks noChangeArrowheads="1"/>
          </p:cNvSpPr>
          <p:nvPr/>
        </p:nvSpPr>
        <p:spPr bwMode="auto">
          <a:xfrm>
            <a:off x="2947307" y="1935999"/>
            <a:ext cx="333154" cy="225312"/>
          </a:xfrm>
          <a:custGeom>
            <a:avLst/>
            <a:gdLst>
              <a:gd name="T0" fmla="*/ 37138 w 634"/>
              <a:gd name="T1" fmla="*/ 95702 h 428"/>
              <a:gd name="T2" fmla="*/ 37138 w 634"/>
              <a:gd name="T3" fmla="*/ 111592 h 428"/>
              <a:gd name="T4" fmla="*/ 37138 w 634"/>
              <a:gd name="T5" fmla="*/ 95702 h 428"/>
              <a:gd name="T6" fmla="*/ 164417 w 634"/>
              <a:gd name="T7" fmla="*/ 26724 h 428"/>
              <a:gd name="T8" fmla="*/ 58411 w 634"/>
              <a:gd name="T9" fmla="*/ 31780 h 428"/>
              <a:gd name="T10" fmla="*/ 63459 w 634"/>
              <a:gd name="T11" fmla="*/ 127844 h 428"/>
              <a:gd name="T12" fmla="*/ 169825 w 634"/>
              <a:gd name="T13" fmla="*/ 117009 h 428"/>
              <a:gd name="T14" fmla="*/ 164417 w 634"/>
              <a:gd name="T15" fmla="*/ 26724 h 428"/>
              <a:gd name="T16" fmla="*/ 153600 w 634"/>
              <a:gd name="T17" fmla="*/ 106536 h 428"/>
              <a:gd name="T18" fmla="*/ 79684 w 634"/>
              <a:gd name="T19" fmla="*/ 111592 h 428"/>
              <a:gd name="T20" fmla="*/ 68868 w 634"/>
              <a:gd name="T21" fmla="*/ 48032 h 428"/>
              <a:gd name="T22" fmla="*/ 148552 w 634"/>
              <a:gd name="T23" fmla="*/ 42615 h 428"/>
              <a:gd name="T24" fmla="*/ 153600 w 634"/>
              <a:gd name="T25" fmla="*/ 106536 h 428"/>
              <a:gd name="T26" fmla="*/ 37138 w 634"/>
              <a:gd name="T27" fmla="*/ 69339 h 428"/>
              <a:gd name="T28" fmla="*/ 37138 w 634"/>
              <a:gd name="T29" fmla="*/ 85229 h 428"/>
              <a:gd name="T30" fmla="*/ 37138 w 634"/>
              <a:gd name="T31" fmla="*/ 69339 h 428"/>
              <a:gd name="T32" fmla="*/ 196146 w 634"/>
              <a:gd name="T33" fmla="*/ 0 h 428"/>
              <a:gd name="T34" fmla="*/ 0 w 634"/>
              <a:gd name="T35" fmla="*/ 26724 h 428"/>
              <a:gd name="T36" fmla="*/ 26321 w 634"/>
              <a:gd name="T37" fmla="*/ 154207 h 428"/>
              <a:gd name="T38" fmla="*/ 228236 w 634"/>
              <a:gd name="T39" fmla="*/ 127844 h 428"/>
              <a:gd name="T40" fmla="*/ 196146 w 634"/>
              <a:gd name="T41" fmla="*/ 0 h 428"/>
              <a:gd name="T42" fmla="*/ 212011 w 634"/>
              <a:gd name="T43" fmla="*/ 127844 h 428"/>
              <a:gd name="T44" fmla="*/ 26321 w 634"/>
              <a:gd name="T45" fmla="*/ 138317 h 428"/>
              <a:gd name="T46" fmla="*/ 15865 w 634"/>
              <a:gd name="T47" fmla="*/ 26724 h 428"/>
              <a:gd name="T48" fmla="*/ 196146 w 634"/>
              <a:gd name="T49" fmla="*/ 10834 h 428"/>
              <a:gd name="T50" fmla="*/ 212011 w 634"/>
              <a:gd name="T51" fmla="*/ 127844 h 428"/>
              <a:gd name="T52" fmla="*/ 191098 w 634"/>
              <a:gd name="T53" fmla="*/ 69339 h 428"/>
              <a:gd name="T54" fmla="*/ 191098 w 634"/>
              <a:gd name="T55" fmla="*/ 85229 h 428"/>
              <a:gd name="T56" fmla="*/ 191098 w 634"/>
              <a:gd name="T57" fmla="*/ 69339 h 428"/>
              <a:gd name="T58" fmla="*/ 191098 w 634"/>
              <a:gd name="T59" fmla="*/ 95702 h 428"/>
              <a:gd name="T60" fmla="*/ 191098 w 634"/>
              <a:gd name="T61" fmla="*/ 111592 h 428"/>
              <a:gd name="T62" fmla="*/ 191098 w 634"/>
              <a:gd name="T63" fmla="*/ 95702 h 42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34" h="428">
                <a:moveTo>
                  <a:pt x="103" y="265"/>
                </a:moveTo>
                <a:lnTo>
                  <a:pt x="103" y="265"/>
                </a:lnTo>
                <a:cubicBezTo>
                  <a:pt x="88" y="265"/>
                  <a:pt x="73" y="280"/>
                  <a:pt x="73" y="295"/>
                </a:cubicBezTo>
                <a:cubicBezTo>
                  <a:pt x="73" y="295"/>
                  <a:pt x="88" y="309"/>
                  <a:pt x="103" y="309"/>
                </a:cubicBezTo>
                <a:lnTo>
                  <a:pt x="117" y="295"/>
                </a:lnTo>
                <a:cubicBezTo>
                  <a:pt x="117" y="280"/>
                  <a:pt x="103" y="265"/>
                  <a:pt x="103" y="265"/>
                </a:cubicBezTo>
                <a:close/>
                <a:moveTo>
                  <a:pt x="456" y="74"/>
                </a:moveTo>
                <a:lnTo>
                  <a:pt x="456" y="74"/>
                </a:lnTo>
                <a:cubicBezTo>
                  <a:pt x="176" y="74"/>
                  <a:pt x="176" y="74"/>
                  <a:pt x="176" y="74"/>
                </a:cubicBezTo>
                <a:cubicBezTo>
                  <a:pt x="162" y="74"/>
                  <a:pt x="162" y="88"/>
                  <a:pt x="162" y="88"/>
                </a:cubicBezTo>
                <a:cubicBezTo>
                  <a:pt x="162" y="324"/>
                  <a:pt x="162" y="324"/>
                  <a:pt x="162" y="324"/>
                </a:cubicBezTo>
                <a:cubicBezTo>
                  <a:pt x="162" y="339"/>
                  <a:pt x="162" y="354"/>
                  <a:pt x="176" y="354"/>
                </a:cubicBezTo>
                <a:cubicBezTo>
                  <a:pt x="456" y="354"/>
                  <a:pt x="456" y="354"/>
                  <a:pt x="456" y="354"/>
                </a:cubicBezTo>
                <a:cubicBezTo>
                  <a:pt x="456" y="354"/>
                  <a:pt x="471" y="339"/>
                  <a:pt x="471" y="324"/>
                </a:cubicBezTo>
                <a:cubicBezTo>
                  <a:pt x="471" y="88"/>
                  <a:pt x="471" y="88"/>
                  <a:pt x="471" y="88"/>
                </a:cubicBezTo>
                <a:lnTo>
                  <a:pt x="456" y="74"/>
                </a:lnTo>
                <a:close/>
                <a:moveTo>
                  <a:pt x="426" y="295"/>
                </a:moveTo>
                <a:lnTo>
                  <a:pt x="426" y="295"/>
                </a:lnTo>
                <a:cubicBezTo>
                  <a:pt x="426" y="295"/>
                  <a:pt x="426" y="309"/>
                  <a:pt x="412" y="309"/>
                </a:cubicBezTo>
                <a:cubicBezTo>
                  <a:pt x="221" y="309"/>
                  <a:pt x="221" y="309"/>
                  <a:pt x="221" y="309"/>
                </a:cubicBezTo>
                <a:cubicBezTo>
                  <a:pt x="206" y="309"/>
                  <a:pt x="191" y="295"/>
                  <a:pt x="191" y="295"/>
                </a:cubicBezTo>
                <a:cubicBezTo>
                  <a:pt x="191" y="133"/>
                  <a:pt x="191" y="133"/>
                  <a:pt x="191" y="133"/>
                </a:cubicBezTo>
                <a:cubicBezTo>
                  <a:pt x="191" y="118"/>
                  <a:pt x="206" y="118"/>
                  <a:pt x="221" y="118"/>
                </a:cubicBezTo>
                <a:cubicBezTo>
                  <a:pt x="412" y="118"/>
                  <a:pt x="412" y="118"/>
                  <a:pt x="412" y="118"/>
                </a:cubicBezTo>
                <a:cubicBezTo>
                  <a:pt x="426" y="118"/>
                  <a:pt x="426" y="118"/>
                  <a:pt x="426" y="133"/>
                </a:cubicBezTo>
                <a:lnTo>
                  <a:pt x="426" y="295"/>
                </a:lnTo>
                <a:close/>
                <a:moveTo>
                  <a:pt x="103" y="192"/>
                </a:moveTo>
                <a:lnTo>
                  <a:pt x="103" y="192"/>
                </a:lnTo>
                <a:cubicBezTo>
                  <a:pt x="88" y="192"/>
                  <a:pt x="73" y="206"/>
                  <a:pt x="73" y="206"/>
                </a:cubicBezTo>
                <a:cubicBezTo>
                  <a:pt x="73" y="221"/>
                  <a:pt x="88" y="236"/>
                  <a:pt x="103" y="236"/>
                </a:cubicBezTo>
                <a:cubicBezTo>
                  <a:pt x="103" y="236"/>
                  <a:pt x="117" y="221"/>
                  <a:pt x="117" y="206"/>
                </a:cubicBezTo>
                <a:lnTo>
                  <a:pt x="103" y="192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4"/>
                </a:cubicBezTo>
                <a:cubicBezTo>
                  <a:pt x="0" y="354"/>
                  <a:pt x="0" y="354"/>
                  <a:pt x="0" y="354"/>
                </a:cubicBezTo>
                <a:cubicBezTo>
                  <a:pt x="0" y="398"/>
                  <a:pt x="29" y="427"/>
                  <a:pt x="73" y="427"/>
                </a:cubicBezTo>
                <a:cubicBezTo>
                  <a:pt x="544" y="427"/>
                  <a:pt x="544" y="427"/>
                  <a:pt x="544" y="427"/>
                </a:cubicBezTo>
                <a:cubicBezTo>
                  <a:pt x="588" y="427"/>
                  <a:pt x="633" y="398"/>
                  <a:pt x="633" y="354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354"/>
                </a:moveTo>
                <a:lnTo>
                  <a:pt x="588" y="354"/>
                </a:lnTo>
                <a:cubicBezTo>
                  <a:pt x="588" y="368"/>
                  <a:pt x="574" y="383"/>
                  <a:pt x="544" y="383"/>
                </a:cubicBezTo>
                <a:cubicBezTo>
                  <a:pt x="73" y="383"/>
                  <a:pt x="73" y="383"/>
                  <a:pt x="73" y="383"/>
                </a:cubicBezTo>
                <a:cubicBezTo>
                  <a:pt x="58" y="383"/>
                  <a:pt x="44" y="368"/>
                  <a:pt x="44" y="354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30"/>
                  <a:pt x="73" y="30"/>
                </a:cubicBezTo>
                <a:cubicBezTo>
                  <a:pt x="544" y="30"/>
                  <a:pt x="544" y="30"/>
                  <a:pt x="544" y="30"/>
                </a:cubicBezTo>
                <a:cubicBezTo>
                  <a:pt x="574" y="30"/>
                  <a:pt x="588" y="59"/>
                  <a:pt x="588" y="74"/>
                </a:cubicBezTo>
                <a:lnTo>
                  <a:pt x="588" y="354"/>
                </a:lnTo>
                <a:close/>
                <a:moveTo>
                  <a:pt x="530" y="192"/>
                </a:moveTo>
                <a:lnTo>
                  <a:pt x="530" y="192"/>
                </a:lnTo>
                <a:cubicBezTo>
                  <a:pt x="515" y="192"/>
                  <a:pt x="515" y="206"/>
                  <a:pt x="515" y="206"/>
                </a:cubicBezTo>
                <a:cubicBezTo>
                  <a:pt x="515" y="221"/>
                  <a:pt x="515" y="236"/>
                  <a:pt x="530" y="236"/>
                </a:cubicBezTo>
                <a:cubicBezTo>
                  <a:pt x="544" y="236"/>
                  <a:pt x="544" y="221"/>
                  <a:pt x="544" y="206"/>
                </a:cubicBezTo>
                <a:cubicBezTo>
                  <a:pt x="544" y="206"/>
                  <a:pt x="544" y="192"/>
                  <a:pt x="530" y="192"/>
                </a:cubicBezTo>
                <a:close/>
                <a:moveTo>
                  <a:pt x="530" y="265"/>
                </a:moveTo>
                <a:lnTo>
                  <a:pt x="530" y="265"/>
                </a:lnTo>
                <a:cubicBezTo>
                  <a:pt x="515" y="265"/>
                  <a:pt x="515" y="280"/>
                  <a:pt x="515" y="295"/>
                </a:cubicBezTo>
                <a:cubicBezTo>
                  <a:pt x="515" y="295"/>
                  <a:pt x="515" y="309"/>
                  <a:pt x="530" y="309"/>
                </a:cubicBezTo>
                <a:cubicBezTo>
                  <a:pt x="544" y="309"/>
                  <a:pt x="544" y="295"/>
                  <a:pt x="544" y="295"/>
                </a:cubicBezTo>
                <a:cubicBezTo>
                  <a:pt x="544" y="280"/>
                  <a:pt x="544" y="265"/>
                  <a:pt x="530" y="2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" name="Freeform 148"/>
          <p:cNvSpPr>
            <a:spLocks noChangeArrowheads="1"/>
          </p:cNvSpPr>
          <p:nvPr/>
        </p:nvSpPr>
        <p:spPr bwMode="auto">
          <a:xfrm>
            <a:off x="2415801" y="1905186"/>
            <a:ext cx="323525" cy="288862"/>
          </a:xfrm>
          <a:custGeom>
            <a:avLst/>
            <a:gdLst>
              <a:gd name="T0" fmla="*/ 195452 w 619"/>
              <a:gd name="T1" fmla="*/ 26858 h 546"/>
              <a:gd name="T2" fmla="*/ 195452 w 619"/>
              <a:gd name="T3" fmla="*/ 26858 h 546"/>
              <a:gd name="T4" fmla="*/ 174293 w 619"/>
              <a:gd name="T5" fmla="*/ 26858 h 546"/>
              <a:gd name="T6" fmla="*/ 168914 w 619"/>
              <a:gd name="T7" fmla="*/ 10888 h 546"/>
              <a:gd name="T8" fmla="*/ 153134 w 619"/>
              <a:gd name="T9" fmla="*/ 0 h 546"/>
              <a:gd name="T10" fmla="*/ 68498 w 619"/>
              <a:gd name="T11" fmla="*/ 0 h 546"/>
              <a:gd name="T12" fmla="*/ 52718 w 619"/>
              <a:gd name="T13" fmla="*/ 10888 h 546"/>
              <a:gd name="T14" fmla="*/ 47339 w 619"/>
              <a:gd name="T15" fmla="*/ 26858 h 546"/>
              <a:gd name="T16" fmla="*/ 26180 w 619"/>
              <a:gd name="T17" fmla="*/ 26858 h 546"/>
              <a:gd name="T18" fmla="*/ 0 w 619"/>
              <a:gd name="T19" fmla="*/ 53352 h 546"/>
              <a:gd name="T20" fmla="*/ 0 w 619"/>
              <a:gd name="T21" fmla="*/ 171307 h 546"/>
              <a:gd name="T22" fmla="*/ 26180 w 619"/>
              <a:gd name="T23" fmla="*/ 197802 h 546"/>
              <a:gd name="T24" fmla="*/ 195452 w 619"/>
              <a:gd name="T25" fmla="*/ 197802 h 546"/>
              <a:gd name="T26" fmla="*/ 221632 w 619"/>
              <a:gd name="T27" fmla="*/ 171307 h 546"/>
              <a:gd name="T28" fmla="*/ 221632 w 619"/>
              <a:gd name="T29" fmla="*/ 53352 h 546"/>
              <a:gd name="T30" fmla="*/ 195452 w 619"/>
              <a:gd name="T31" fmla="*/ 26858 h 546"/>
              <a:gd name="T32" fmla="*/ 211232 w 619"/>
              <a:gd name="T33" fmla="*/ 171307 h 546"/>
              <a:gd name="T34" fmla="*/ 211232 w 619"/>
              <a:gd name="T35" fmla="*/ 171307 h 546"/>
              <a:gd name="T36" fmla="*/ 195452 w 619"/>
              <a:gd name="T37" fmla="*/ 181833 h 546"/>
              <a:gd name="T38" fmla="*/ 26180 w 619"/>
              <a:gd name="T39" fmla="*/ 181833 h 546"/>
              <a:gd name="T40" fmla="*/ 10400 w 619"/>
              <a:gd name="T41" fmla="*/ 171307 h 546"/>
              <a:gd name="T42" fmla="*/ 10400 w 619"/>
              <a:gd name="T43" fmla="*/ 53352 h 546"/>
              <a:gd name="T44" fmla="*/ 26180 w 619"/>
              <a:gd name="T45" fmla="*/ 42827 h 546"/>
              <a:gd name="T46" fmla="*/ 52718 w 619"/>
              <a:gd name="T47" fmla="*/ 42827 h 546"/>
              <a:gd name="T48" fmla="*/ 63477 w 619"/>
              <a:gd name="T49" fmla="*/ 26858 h 546"/>
              <a:gd name="T50" fmla="*/ 73877 w 619"/>
              <a:gd name="T51" fmla="*/ 10888 h 546"/>
              <a:gd name="T52" fmla="*/ 147755 w 619"/>
              <a:gd name="T53" fmla="*/ 10888 h 546"/>
              <a:gd name="T54" fmla="*/ 158155 w 619"/>
              <a:gd name="T55" fmla="*/ 26858 h 546"/>
              <a:gd name="T56" fmla="*/ 168914 w 619"/>
              <a:gd name="T57" fmla="*/ 42827 h 546"/>
              <a:gd name="T58" fmla="*/ 195452 w 619"/>
              <a:gd name="T59" fmla="*/ 42827 h 546"/>
              <a:gd name="T60" fmla="*/ 211232 w 619"/>
              <a:gd name="T61" fmla="*/ 53352 h 546"/>
              <a:gd name="T62" fmla="*/ 211232 w 619"/>
              <a:gd name="T63" fmla="*/ 171307 h 546"/>
              <a:gd name="T64" fmla="*/ 110816 w 619"/>
              <a:gd name="T65" fmla="*/ 53352 h 546"/>
              <a:gd name="T66" fmla="*/ 110816 w 619"/>
              <a:gd name="T67" fmla="*/ 53352 h 546"/>
              <a:gd name="T68" fmla="*/ 52718 w 619"/>
              <a:gd name="T69" fmla="*/ 112511 h 546"/>
              <a:gd name="T70" fmla="*/ 110816 w 619"/>
              <a:gd name="T71" fmla="*/ 171307 h 546"/>
              <a:gd name="T72" fmla="*/ 168914 w 619"/>
              <a:gd name="T73" fmla="*/ 112511 h 546"/>
              <a:gd name="T74" fmla="*/ 110816 w 619"/>
              <a:gd name="T75" fmla="*/ 53352 h 546"/>
              <a:gd name="T76" fmla="*/ 110816 w 619"/>
              <a:gd name="T77" fmla="*/ 154975 h 546"/>
              <a:gd name="T78" fmla="*/ 110816 w 619"/>
              <a:gd name="T79" fmla="*/ 154975 h 546"/>
              <a:gd name="T80" fmla="*/ 68498 w 619"/>
              <a:gd name="T81" fmla="*/ 112511 h 546"/>
              <a:gd name="T82" fmla="*/ 110816 w 619"/>
              <a:gd name="T83" fmla="*/ 69684 h 546"/>
              <a:gd name="T84" fmla="*/ 153134 w 619"/>
              <a:gd name="T85" fmla="*/ 112511 h 546"/>
              <a:gd name="T86" fmla="*/ 110816 w 619"/>
              <a:gd name="T87" fmla="*/ 154975 h 54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19" h="546">
                <a:moveTo>
                  <a:pt x="545" y="74"/>
                </a:moveTo>
                <a:lnTo>
                  <a:pt x="545" y="74"/>
                </a:lnTo>
                <a:cubicBezTo>
                  <a:pt x="486" y="74"/>
                  <a:pt x="486" y="74"/>
                  <a:pt x="486" y="74"/>
                </a:cubicBezTo>
                <a:cubicBezTo>
                  <a:pt x="471" y="30"/>
                  <a:pt x="471" y="30"/>
                  <a:pt x="471" y="30"/>
                </a:cubicBezTo>
                <a:cubicBezTo>
                  <a:pt x="456" y="15"/>
                  <a:pt x="441" y="0"/>
                  <a:pt x="427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77" y="0"/>
                  <a:pt x="162" y="15"/>
                  <a:pt x="147" y="30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29" y="74"/>
                  <a:pt x="0" y="104"/>
                  <a:pt x="0" y="147"/>
                </a:cubicBezTo>
                <a:cubicBezTo>
                  <a:pt x="0" y="472"/>
                  <a:pt x="0" y="472"/>
                  <a:pt x="0" y="472"/>
                </a:cubicBezTo>
                <a:cubicBezTo>
                  <a:pt x="0" y="516"/>
                  <a:pt x="29" y="545"/>
                  <a:pt x="73" y="545"/>
                </a:cubicBezTo>
                <a:cubicBezTo>
                  <a:pt x="545" y="545"/>
                  <a:pt x="545" y="545"/>
                  <a:pt x="545" y="545"/>
                </a:cubicBezTo>
                <a:cubicBezTo>
                  <a:pt x="589" y="545"/>
                  <a:pt x="618" y="516"/>
                  <a:pt x="618" y="472"/>
                </a:cubicBezTo>
                <a:cubicBezTo>
                  <a:pt x="618" y="147"/>
                  <a:pt x="618" y="147"/>
                  <a:pt x="618" y="147"/>
                </a:cubicBezTo>
                <a:cubicBezTo>
                  <a:pt x="618" y="104"/>
                  <a:pt x="589" y="74"/>
                  <a:pt x="545" y="74"/>
                </a:cubicBezTo>
                <a:close/>
                <a:moveTo>
                  <a:pt x="589" y="472"/>
                </a:moveTo>
                <a:lnTo>
                  <a:pt x="589" y="472"/>
                </a:lnTo>
                <a:cubicBezTo>
                  <a:pt x="589" y="486"/>
                  <a:pt x="559" y="501"/>
                  <a:pt x="545" y="501"/>
                </a:cubicBezTo>
                <a:cubicBezTo>
                  <a:pt x="73" y="501"/>
                  <a:pt x="73" y="501"/>
                  <a:pt x="73" y="501"/>
                </a:cubicBezTo>
                <a:cubicBezTo>
                  <a:pt x="59" y="501"/>
                  <a:pt x="29" y="486"/>
                  <a:pt x="29" y="472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33"/>
                  <a:pt x="59" y="118"/>
                  <a:pt x="73" y="118"/>
                </a:cubicBezTo>
                <a:cubicBezTo>
                  <a:pt x="147" y="118"/>
                  <a:pt x="147" y="118"/>
                  <a:pt x="147" y="118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91" y="45"/>
                  <a:pt x="191" y="30"/>
                  <a:pt x="206" y="30"/>
                </a:cubicBezTo>
                <a:cubicBezTo>
                  <a:pt x="412" y="30"/>
                  <a:pt x="412" y="30"/>
                  <a:pt x="412" y="30"/>
                </a:cubicBezTo>
                <a:cubicBezTo>
                  <a:pt x="427" y="30"/>
                  <a:pt x="427" y="45"/>
                  <a:pt x="441" y="74"/>
                </a:cubicBezTo>
                <a:cubicBezTo>
                  <a:pt x="471" y="118"/>
                  <a:pt x="471" y="118"/>
                  <a:pt x="471" y="118"/>
                </a:cubicBezTo>
                <a:cubicBezTo>
                  <a:pt x="545" y="118"/>
                  <a:pt x="545" y="118"/>
                  <a:pt x="545" y="118"/>
                </a:cubicBezTo>
                <a:cubicBezTo>
                  <a:pt x="559" y="118"/>
                  <a:pt x="589" y="133"/>
                  <a:pt x="589" y="147"/>
                </a:cubicBezTo>
                <a:lnTo>
                  <a:pt x="589" y="472"/>
                </a:lnTo>
                <a:close/>
                <a:moveTo>
                  <a:pt x="309" y="147"/>
                </a:moveTo>
                <a:lnTo>
                  <a:pt x="309" y="147"/>
                </a:lnTo>
                <a:cubicBezTo>
                  <a:pt x="221" y="147"/>
                  <a:pt x="147" y="221"/>
                  <a:pt x="147" y="310"/>
                </a:cubicBezTo>
                <a:cubicBezTo>
                  <a:pt x="147" y="398"/>
                  <a:pt x="221" y="472"/>
                  <a:pt x="309" y="472"/>
                </a:cubicBezTo>
                <a:cubicBezTo>
                  <a:pt x="398" y="472"/>
                  <a:pt x="471" y="398"/>
                  <a:pt x="471" y="310"/>
                </a:cubicBezTo>
                <a:cubicBezTo>
                  <a:pt x="471" y="221"/>
                  <a:pt x="398" y="147"/>
                  <a:pt x="309" y="147"/>
                </a:cubicBezTo>
                <a:close/>
                <a:moveTo>
                  <a:pt x="309" y="427"/>
                </a:moveTo>
                <a:lnTo>
                  <a:pt x="309" y="427"/>
                </a:lnTo>
                <a:cubicBezTo>
                  <a:pt x="250" y="427"/>
                  <a:pt x="191" y="368"/>
                  <a:pt x="191" y="310"/>
                </a:cubicBezTo>
                <a:cubicBezTo>
                  <a:pt x="191" y="251"/>
                  <a:pt x="250" y="192"/>
                  <a:pt x="309" y="192"/>
                </a:cubicBezTo>
                <a:cubicBezTo>
                  <a:pt x="368" y="192"/>
                  <a:pt x="427" y="251"/>
                  <a:pt x="427" y="310"/>
                </a:cubicBezTo>
                <a:cubicBezTo>
                  <a:pt x="427" y="368"/>
                  <a:pt x="368" y="427"/>
                  <a:pt x="309" y="4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" name="Freeform 149"/>
          <p:cNvSpPr>
            <a:spLocks noChangeArrowheads="1"/>
          </p:cNvSpPr>
          <p:nvPr/>
        </p:nvSpPr>
        <p:spPr bwMode="auto">
          <a:xfrm>
            <a:off x="1959399" y="1882077"/>
            <a:ext cx="148283" cy="335080"/>
          </a:xfrm>
          <a:custGeom>
            <a:avLst/>
            <a:gdLst>
              <a:gd name="T0" fmla="*/ 101384 w 281"/>
              <a:gd name="T1" fmla="*/ 58737 h 634"/>
              <a:gd name="T2" fmla="*/ 101384 w 281"/>
              <a:gd name="T3" fmla="*/ 58737 h 634"/>
              <a:gd name="T4" fmla="*/ 48157 w 281"/>
              <a:gd name="T5" fmla="*/ 0 h 634"/>
              <a:gd name="T6" fmla="*/ 0 w 281"/>
              <a:gd name="T7" fmla="*/ 58737 h 634"/>
              <a:gd name="T8" fmla="*/ 42726 w 281"/>
              <a:gd name="T9" fmla="*/ 112035 h 634"/>
              <a:gd name="T10" fmla="*/ 42726 w 281"/>
              <a:gd name="T11" fmla="*/ 112035 h 634"/>
              <a:gd name="T12" fmla="*/ 42726 w 281"/>
              <a:gd name="T13" fmla="*/ 218994 h 634"/>
              <a:gd name="T14" fmla="*/ 48157 w 281"/>
              <a:gd name="T15" fmla="*/ 229508 h 634"/>
              <a:gd name="T16" fmla="*/ 58658 w 281"/>
              <a:gd name="T17" fmla="*/ 218994 h 634"/>
              <a:gd name="T18" fmla="*/ 58658 w 281"/>
              <a:gd name="T19" fmla="*/ 112035 h 634"/>
              <a:gd name="T20" fmla="*/ 58658 w 281"/>
              <a:gd name="T21" fmla="*/ 112035 h 634"/>
              <a:gd name="T22" fmla="*/ 101384 w 281"/>
              <a:gd name="T23" fmla="*/ 58737 h 634"/>
              <a:gd name="T24" fmla="*/ 48157 w 281"/>
              <a:gd name="T25" fmla="*/ 101520 h 634"/>
              <a:gd name="T26" fmla="*/ 48157 w 281"/>
              <a:gd name="T27" fmla="*/ 101520 h 634"/>
              <a:gd name="T28" fmla="*/ 16294 w 281"/>
              <a:gd name="T29" fmla="*/ 58737 h 634"/>
              <a:gd name="T30" fmla="*/ 48157 w 281"/>
              <a:gd name="T31" fmla="*/ 15953 h 634"/>
              <a:gd name="T32" fmla="*/ 85452 w 281"/>
              <a:gd name="T33" fmla="*/ 58737 h 634"/>
              <a:gd name="T34" fmla="*/ 48157 w 281"/>
              <a:gd name="T35" fmla="*/ 101520 h 6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1" h="634">
                <a:moveTo>
                  <a:pt x="280" y="162"/>
                </a:moveTo>
                <a:lnTo>
                  <a:pt x="280" y="162"/>
                </a:lnTo>
                <a:cubicBezTo>
                  <a:pt x="280" y="74"/>
                  <a:pt x="207" y="0"/>
                  <a:pt x="133" y="0"/>
                </a:cubicBezTo>
                <a:cubicBezTo>
                  <a:pt x="59" y="0"/>
                  <a:pt x="0" y="74"/>
                  <a:pt x="0" y="162"/>
                </a:cubicBezTo>
                <a:cubicBezTo>
                  <a:pt x="0" y="236"/>
                  <a:pt x="45" y="295"/>
                  <a:pt x="118" y="309"/>
                </a:cubicBezTo>
                <a:cubicBezTo>
                  <a:pt x="118" y="604"/>
                  <a:pt x="118" y="604"/>
                  <a:pt x="118" y="604"/>
                </a:cubicBezTo>
                <a:cubicBezTo>
                  <a:pt x="118" y="619"/>
                  <a:pt x="133" y="633"/>
                  <a:pt x="133" y="633"/>
                </a:cubicBezTo>
                <a:cubicBezTo>
                  <a:pt x="148" y="633"/>
                  <a:pt x="162" y="619"/>
                  <a:pt x="162" y="604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221" y="295"/>
                  <a:pt x="280" y="236"/>
                  <a:pt x="280" y="162"/>
                </a:cubicBezTo>
                <a:close/>
                <a:moveTo>
                  <a:pt x="133" y="280"/>
                </a:moveTo>
                <a:lnTo>
                  <a:pt x="133" y="280"/>
                </a:lnTo>
                <a:cubicBezTo>
                  <a:pt x="89" y="280"/>
                  <a:pt x="45" y="221"/>
                  <a:pt x="45" y="162"/>
                </a:cubicBezTo>
                <a:cubicBezTo>
                  <a:pt x="45" y="89"/>
                  <a:pt x="89" y="44"/>
                  <a:pt x="133" y="44"/>
                </a:cubicBezTo>
                <a:cubicBezTo>
                  <a:pt x="192" y="44"/>
                  <a:pt x="236" y="89"/>
                  <a:pt x="236" y="162"/>
                </a:cubicBezTo>
                <a:cubicBezTo>
                  <a:pt x="236" y="221"/>
                  <a:pt x="192" y="280"/>
                  <a:pt x="133" y="28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3" name="Freeform 150"/>
          <p:cNvSpPr>
            <a:spLocks noChangeArrowheads="1"/>
          </p:cNvSpPr>
          <p:nvPr/>
        </p:nvSpPr>
        <p:spPr bwMode="auto">
          <a:xfrm>
            <a:off x="1464482" y="1882077"/>
            <a:ext cx="84732" cy="335080"/>
          </a:xfrm>
          <a:custGeom>
            <a:avLst/>
            <a:gdLst>
              <a:gd name="T0" fmla="*/ 15694 w 163"/>
              <a:gd name="T1" fmla="*/ 0 h 634"/>
              <a:gd name="T2" fmla="*/ 15694 w 163"/>
              <a:gd name="T3" fmla="*/ 0 h 634"/>
              <a:gd name="T4" fmla="*/ 5350 w 163"/>
              <a:gd name="T5" fmla="*/ 0 h 634"/>
              <a:gd name="T6" fmla="*/ 0 w 163"/>
              <a:gd name="T7" fmla="*/ 5439 h 634"/>
              <a:gd name="T8" fmla="*/ 0 w 163"/>
              <a:gd name="T9" fmla="*/ 218994 h 634"/>
              <a:gd name="T10" fmla="*/ 5350 w 163"/>
              <a:gd name="T11" fmla="*/ 229508 h 634"/>
              <a:gd name="T12" fmla="*/ 15694 w 163"/>
              <a:gd name="T13" fmla="*/ 218994 h 634"/>
              <a:gd name="T14" fmla="*/ 15694 w 163"/>
              <a:gd name="T15" fmla="*/ 128351 h 634"/>
              <a:gd name="T16" fmla="*/ 57783 w 163"/>
              <a:gd name="T17" fmla="*/ 128351 h 634"/>
              <a:gd name="T18" fmla="*/ 15694 w 163"/>
              <a:gd name="T19" fmla="*/ 0 h 634"/>
              <a:gd name="T20" fmla="*/ 15694 w 163"/>
              <a:gd name="T21" fmla="*/ 21392 h 634"/>
              <a:gd name="T22" fmla="*/ 15694 w 163"/>
              <a:gd name="T23" fmla="*/ 21392 h 634"/>
              <a:gd name="T24" fmla="*/ 42089 w 163"/>
              <a:gd name="T25" fmla="*/ 112035 h 634"/>
              <a:gd name="T26" fmla="*/ 15694 w 163"/>
              <a:gd name="T27" fmla="*/ 112035 h 634"/>
              <a:gd name="T28" fmla="*/ 15694 w 163"/>
              <a:gd name="T29" fmla="*/ 21392 h 63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63" h="634">
                <a:moveTo>
                  <a:pt x="44" y="0"/>
                </a:moveTo>
                <a:lnTo>
                  <a:pt x="44" y="0"/>
                </a:lnTo>
                <a:cubicBezTo>
                  <a:pt x="30" y="0"/>
                  <a:pt x="30" y="0"/>
                  <a:pt x="15" y="0"/>
                </a:cubicBezTo>
                <a:lnTo>
                  <a:pt x="0" y="15"/>
                </a:lnTo>
                <a:cubicBezTo>
                  <a:pt x="0" y="604"/>
                  <a:pt x="0" y="604"/>
                  <a:pt x="0" y="604"/>
                </a:cubicBezTo>
                <a:cubicBezTo>
                  <a:pt x="0" y="619"/>
                  <a:pt x="15" y="633"/>
                  <a:pt x="15" y="633"/>
                </a:cubicBezTo>
                <a:cubicBezTo>
                  <a:pt x="30" y="633"/>
                  <a:pt x="44" y="619"/>
                  <a:pt x="44" y="604"/>
                </a:cubicBezTo>
                <a:cubicBezTo>
                  <a:pt x="44" y="354"/>
                  <a:pt x="44" y="354"/>
                  <a:pt x="44" y="354"/>
                </a:cubicBezTo>
                <a:cubicBezTo>
                  <a:pt x="44" y="354"/>
                  <a:pt x="74" y="354"/>
                  <a:pt x="162" y="354"/>
                </a:cubicBezTo>
                <a:cubicBezTo>
                  <a:pt x="162" y="118"/>
                  <a:pt x="44" y="0"/>
                  <a:pt x="44" y="0"/>
                </a:cubicBezTo>
                <a:close/>
                <a:moveTo>
                  <a:pt x="44" y="59"/>
                </a:moveTo>
                <a:lnTo>
                  <a:pt x="44" y="59"/>
                </a:lnTo>
                <a:cubicBezTo>
                  <a:pt x="44" y="59"/>
                  <a:pt x="118" y="191"/>
                  <a:pt x="118" y="309"/>
                </a:cubicBezTo>
                <a:cubicBezTo>
                  <a:pt x="59" y="309"/>
                  <a:pt x="44" y="309"/>
                  <a:pt x="44" y="309"/>
                </a:cubicBezTo>
                <a:lnTo>
                  <a:pt x="44" y="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4" name="Freeform 151"/>
          <p:cNvSpPr>
            <a:spLocks noChangeArrowheads="1"/>
          </p:cNvSpPr>
          <p:nvPr/>
        </p:nvSpPr>
        <p:spPr bwMode="auto">
          <a:xfrm>
            <a:off x="915643" y="1882077"/>
            <a:ext cx="109768" cy="335080"/>
          </a:xfrm>
          <a:custGeom>
            <a:avLst/>
            <a:gdLst>
              <a:gd name="T0" fmla="*/ 64039 w 207"/>
              <a:gd name="T1" fmla="*/ 0 h 634"/>
              <a:gd name="T2" fmla="*/ 64039 w 207"/>
              <a:gd name="T3" fmla="*/ 0 h 634"/>
              <a:gd name="T4" fmla="*/ 58945 w 207"/>
              <a:gd name="T5" fmla="*/ 5439 h 634"/>
              <a:gd name="T6" fmla="*/ 58945 w 207"/>
              <a:gd name="T7" fmla="*/ 58737 h 634"/>
              <a:gd name="T8" fmla="*/ 42935 w 207"/>
              <a:gd name="T9" fmla="*/ 75053 h 634"/>
              <a:gd name="T10" fmla="*/ 42935 w 207"/>
              <a:gd name="T11" fmla="*/ 5439 h 634"/>
              <a:gd name="T12" fmla="*/ 37478 w 207"/>
              <a:gd name="T13" fmla="*/ 0 h 634"/>
              <a:gd name="T14" fmla="*/ 32020 w 207"/>
              <a:gd name="T15" fmla="*/ 5439 h 634"/>
              <a:gd name="T16" fmla="*/ 32020 w 207"/>
              <a:gd name="T17" fmla="*/ 75053 h 634"/>
              <a:gd name="T18" fmla="*/ 16010 w 207"/>
              <a:gd name="T19" fmla="*/ 58737 h 634"/>
              <a:gd name="T20" fmla="*/ 16010 w 207"/>
              <a:gd name="T21" fmla="*/ 5439 h 634"/>
              <a:gd name="T22" fmla="*/ 10552 w 207"/>
              <a:gd name="T23" fmla="*/ 0 h 634"/>
              <a:gd name="T24" fmla="*/ 0 w 207"/>
              <a:gd name="T25" fmla="*/ 5439 h 634"/>
              <a:gd name="T26" fmla="*/ 0 w 207"/>
              <a:gd name="T27" fmla="*/ 58737 h 634"/>
              <a:gd name="T28" fmla="*/ 32020 w 207"/>
              <a:gd name="T29" fmla="*/ 90643 h 634"/>
              <a:gd name="T30" fmla="*/ 32020 w 207"/>
              <a:gd name="T31" fmla="*/ 218994 h 634"/>
              <a:gd name="T32" fmla="*/ 37478 w 207"/>
              <a:gd name="T33" fmla="*/ 229508 h 634"/>
              <a:gd name="T34" fmla="*/ 42935 w 207"/>
              <a:gd name="T35" fmla="*/ 218994 h 634"/>
              <a:gd name="T36" fmla="*/ 42935 w 207"/>
              <a:gd name="T37" fmla="*/ 90643 h 634"/>
              <a:gd name="T38" fmla="*/ 74955 w 207"/>
              <a:gd name="T39" fmla="*/ 58737 h 634"/>
              <a:gd name="T40" fmla="*/ 74955 w 207"/>
              <a:gd name="T41" fmla="*/ 5439 h 634"/>
              <a:gd name="T42" fmla="*/ 64039 w 207"/>
              <a:gd name="T43" fmla="*/ 0 h 6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7" h="634">
                <a:moveTo>
                  <a:pt x="176" y="0"/>
                </a:moveTo>
                <a:lnTo>
                  <a:pt x="176" y="0"/>
                </a:lnTo>
                <a:lnTo>
                  <a:pt x="162" y="15"/>
                </a:lnTo>
                <a:cubicBezTo>
                  <a:pt x="162" y="162"/>
                  <a:pt x="162" y="162"/>
                  <a:pt x="162" y="162"/>
                </a:cubicBezTo>
                <a:cubicBezTo>
                  <a:pt x="162" y="191"/>
                  <a:pt x="147" y="207"/>
                  <a:pt x="118" y="207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0"/>
                  <a:pt x="103" y="0"/>
                </a:cubicBezTo>
                <a:cubicBezTo>
                  <a:pt x="88" y="0"/>
                  <a:pt x="88" y="15"/>
                  <a:pt x="88" y="15"/>
                </a:cubicBezTo>
                <a:cubicBezTo>
                  <a:pt x="88" y="207"/>
                  <a:pt x="88" y="207"/>
                  <a:pt x="88" y="207"/>
                </a:cubicBezTo>
                <a:cubicBezTo>
                  <a:pt x="59" y="207"/>
                  <a:pt x="44" y="191"/>
                  <a:pt x="44" y="162"/>
                </a:cubicBezTo>
                <a:cubicBezTo>
                  <a:pt x="44" y="15"/>
                  <a:pt x="44" y="15"/>
                  <a:pt x="44" y="15"/>
                </a:cubicBezTo>
                <a:lnTo>
                  <a:pt x="29" y="0"/>
                </a:lnTo>
                <a:cubicBezTo>
                  <a:pt x="15" y="0"/>
                  <a:pt x="0" y="15"/>
                  <a:pt x="0" y="15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207"/>
                  <a:pt x="44" y="250"/>
                  <a:pt x="88" y="250"/>
                </a:cubicBezTo>
                <a:cubicBezTo>
                  <a:pt x="88" y="604"/>
                  <a:pt x="88" y="604"/>
                  <a:pt x="88" y="604"/>
                </a:cubicBezTo>
                <a:cubicBezTo>
                  <a:pt x="88" y="619"/>
                  <a:pt x="88" y="633"/>
                  <a:pt x="103" y="633"/>
                </a:cubicBezTo>
                <a:cubicBezTo>
                  <a:pt x="118" y="633"/>
                  <a:pt x="118" y="619"/>
                  <a:pt x="118" y="604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62" y="250"/>
                  <a:pt x="206" y="207"/>
                  <a:pt x="206" y="162"/>
                </a:cubicBezTo>
                <a:cubicBezTo>
                  <a:pt x="206" y="15"/>
                  <a:pt x="206" y="15"/>
                  <a:pt x="206" y="15"/>
                </a:cubicBezTo>
                <a:cubicBezTo>
                  <a:pt x="206" y="15"/>
                  <a:pt x="191" y="0"/>
                  <a:pt x="176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5" name="Freeform 152"/>
          <p:cNvSpPr>
            <a:spLocks noChangeArrowheads="1"/>
          </p:cNvSpPr>
          <p:nvPr/>
        </p:nvSpPr>
        <p:spPr bwMode="auto">
          <a:xfrm>
            <a:off x="5728086" y="1350571"/>
            <a:ext cx="125173" cy="323525"/>
          </a:xfrm>
          <a:custGeom>
            <a:avLst/>
            <a:gdLst>
              <a:gd name="T0" fmla="*/ 64145 w 237"/>
              <a:gd name="T1" fmla="*/ 84260 h 619"/>
              <a:gd name="T2" fmla="*/ 64145 w 237"/>
              <a:gd name="T3" fmla="*/ 84260 h 619"/>
              <a:gd name="T4" fmla="*/ 64145 w 237"/>
              <a:gd name="T5" fmla="*/ 84260 h 619"/>
              <a:gd name="T6" fmla="*/ 64145 w 237"/>
              <a:gd name="T7" fmla="*/ 5020 h 619"/>
              <a:gd name="T8" fmla="*/ 58709 w 237"/>
              <a:gd name="T9" fmla="*/ 0 h 619"/>
              <a:gd name="T10" fmla="*/ 26818 w 237"/>
              <a:gd name="T11" fmla="*/ 0 h 619"/>
              <a:gd name="T12" fmla="*/ 21382 w 237"/>
              <a:gd name="T13" fmla="*/ 5020 h 619"/>
              <a:gd name="T14" fmla="*/ 21382 w 237"/>
              <a:gd name="T15" fmla="*/ 84260 h 619"/>
              <a:gd name="T16" fmla="*/ 21382 w 237"/>
              <a:gd name="T17" fmla="*/ 84260 h 619"/>
              <a:gd name="T18" fmla="*/ 0 w 237"/>
              <a:gd name="T19" fmla="*/ 110793 h 619"/>
              <a:gd name="T20" fmla="*/ 0 w 237"/>
              <a:gd name="T21" fmla="*/ 221586 h 619"/>
              <a:gd name="T22" fmla="*/ 85527 w 237"/>
              <a:gd name="T23" fmla="*/ 221586 h 619"/>
              <a:gd name="T24" fmla="*/ 85527 w 237"/>
              <a:gd name="T25" fmla="*/ 110793 h 619"/>
              <a:gd name="T26" fmla="*/ 64145 w 237"/>
              <a:gd name="T27" fmla="*/ 84260 h 619"/>
              <a:gd name="T28" fmla="*/ 37327 w 237"/>
              <a:gd name="T29" fmla="*/ 10398 h 619"/>
              <a:gd name="T30" fmla="*/ 37327 w 237"/>
              <a:gd name="T31" fmla="*/ 10398 h 619"/>
              <a:gd name="T32" fmla="*/ 48199 w 237"/>
              <a:gd name="T33" fmla="*/ 10398 h 619"/>
              <a:gd name="T34" fmla="*/ 48199 w 237"/>
              <a:gd name="T35" fmla="*/ 26174 h 619"/>
              <a:gd name="T36" fmla="*/ 37327 w 237"/>
              <a:gd name="T37" fmla="*/ 26174 h 619"/>
              <a:gd name="T38" fmla="*/ 37327 w 237"/>
              <a:gd name="T39" fmla="*/ 10398 h 619"/>
              <a:gd name="T40" fmla="*/ 37327 w 237"/>
              <a:gd name="T41" fmla="*/ 41951 h 619"/>
              <a:gd name="T42" fmla="*/ 37327 w 237"/>
              <a:gd name="T43" fmla="*/ 41951 h 619"/>
              <a:gd name="T44" fmla="*/ 48199 w 237"/>
              <a:gd name="T45" fmla="*/ 41951 h 619"/>
              <a:gd name="T46" fmla="*/ 48199 w 237"/>
              <a:gd name="T47" fmla="*/ 84260 h 619"/>
              <a:gd name="T48" fmla="*/ 37327 w 237"/>
              <a:gd name="T49" fmla="*/ 84260 h 619"/>
              <a:gd name="T50" fmla="*/ 37327 w 237"/>
              <a:gd name="T51" fmla="*/ 41951 h 619"/>
              <a:gd name="T52" fmla="*/ 69581 w 237"/>
              <a:gd name="T53" fmla="*/ 210830 h 619"/>
              <a:gd name="T54" fmla="*/ 69581 w 237"/>
              <a:gd name="T55" fmla="*/ 210830 h 619"/>
              <a:gd name="T56" fmla="*/ 16308 w 237"/>
              <a:gd name="T57" fmla="*/ 210830 h 619"/>
              <a:gd name="T58" fmla="*/ 16308 w 237"/>
              <a:gd name="T59" fmla="*/ 110793 h 619"/>
              <a:gd name="T60" fmla="*/ 26818 w 237"/>
              <a:gd name="T61" fmla="*/ 94658 h 619"/>
              <a:gd name="T62" fmla="*/ 58709 w 237"/>
              <a:gd name="T63" fmla="*/ 94658 h 619"/>
              <a:gd name="T64" fmla="*/ 69581 w 237"/>
              <a:gd name="T65" fmla="*/ 110793 h 619"/>
              <a:gd name="T66" fmla="*/ 69581 w 237"/>
              <a:gd name="T67" fmla="*/ 210830 h 6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37" h="619">
                <a:moveTo>
                  <a:pt x="177" y="235"/>
                </a:moveTo>
                <a:lnTo>
                  <a:pt x="177" y="235"/>
                </a:lnTo>
                <a:cubicBezTo>
                  <a:pt x="177" y="14"/>
                  <a:pt x="177" y="14"/>
                  <a:pt x="177" y="14"/>
                </a:cubicBezTo>
                <a:cubicBezTo>
                  <a:pt x="177" y="0"/>
                  <a:pt x="162" y="0"/>
                  <a:pt x="162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59" y="0"/>
                  <a:pt x="59" y="14"/>
                </a:cubicBezTo>
                <a:cubicBezTo>
                  <a:pt x="59" y="235"/>
                  <a:pt x="59" y="235"/>
                  <a:pt x="59" y="235"/>
                </a:cubicBezTo>
                <a:cubicBezTo>
                  <a:pt x="15" y="235"/>
                  <a:pt x="0" y="264"/>
                  <a:pt x="0" y="309"/>
                </a:cubicBezTo>
                <a:cubicBezTo>
                  <a:pt x="0" y="618"/>
                  <a:pt x="0" y="618"/>
                  <a:pt x="0" y="618"/>
                </a:cubicBezTo>
                <a:cubicBezTo>
                  <a:pt x="236" y="618"/>
                  <a:pt x="236" y="618"/>
                  <a:pt x="236" y="618"/>
                </a:cubicBezTo>
                <a:cubicBezTo>
                  <a:pt x="236" y="309"/>
                  <a:pt x="236" y="309"/>
                  <a:pt x="236" y="309"/>
                </a:cubicBezTo>
                <a:cubicBezTo>
                  <a:pt x="236" y="264"/>
                  <a:pt x="221" y="235"/>
                  <a:pt x="177" y="235"/>
                </a:cubicBezTo>
                <a:close/>
                <a:moveTo>
                  <a:pt x="103" y="29"/>
                </a:moveTo>
                <a:lnTo>
                  <a:pt x="103" y="29"/>
                </a:lnTo>
                <a:cubicBezTo>
                  <a:pt x="133" y="29"/>
                  <a:pt x="133" y="29"/>
                  <a:pt x="133" y="29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03" y="73"/>
                  <a:pt x="103" y="73"/>
                  <a:pt x="103" y="73"/>
                </a:cubicBezTo>
                <a:lnTo>
                  <a:pt x="103" y="29"/>
                </a:lnTo>
                <a:close/>
                <a:moveTo>
                  <a:pt x="103" y="117"/>
                </a:moveTo>
                <a:lnTo>
                  <a:pt x="103" y="117"/>
                </a:lnTo>
                <a:cubicBezTo>
                  <a:pt x="133" y="117"/>
                  <a:pt x="133" y="117"/>
                  <a:pt x="133" y="117"/>
                </a:cubicBezTo>
                <a:cubicBezTo>
                  <a:pt x="133" y="235"/>
                  <a:pt x="133" y="235"/>
                  <a:pt x="133" y="235"/>
                </a:cubicBezTo>
                <a:cubicBezTo>
                  <a:pt x="103" y="235"/>
                  <a:pt x="103" y="235"/>
                  <a:pt x="103" y="235"/>
                </a:cubicBezTo>
                <a:lnTo>
                  <a:pt x="103" y="117"/>
                </a:lnTo>
                <a:close/>
                <a:moveTo>
                  <a:pt x="192" y="588"/>
                </a:moveTo>
                <a:lnTo>
                  <a:pt x="192" y="588"/>
                </a:lnTo>
                <a:cubicBezTo>
                  <a:pt x="45" y="588"/>
                  <a:pt x="45" y="588"/>
                  <a:pt x="45" y="588"/>
                </a:cubicBezTo>
                <a:cubicBezTo>
                  <a:pt x="45" y="309"/>
                  <a:pt x="45" y="309"/>
                  <a:pt x="45" y="309"/>
                </a:cubicBezTo>
                <a:cubicBezTo>
                  <a:pt x="45" y="294"/>
                  <a:pt x="59" y="264"/>
                  <a:pt x="74" y="264"/>
                </a:cubicBezTo>
                <a:cubicBezTo>
                  <a:pt x="162" y="264"/>
                  <a:pt x="162" y="264"/>
                  <a:pt x="162" y="264"/>
                </a:cubicBezTo>
                <a:cubicBezTo>
                  <a:pt x="177" y="264"/>
                  <a:pt x="192" y="294"/>
                  <a:pt x="192" y="309"/>
                </a:cubicBezTo>
                <a:lnTo>
                  <a:pt x="192" y="58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6" name="Freeform 153"/>
          <p:cNvSpPr>
            <a:spLocks noChangeArrowheads="1"/>
          </p:cNvSpPr>
          <p:nvPr/>
        </p:nvSpPr>
        <p:spPr bwMode="auto">
          <a:xfrm>
            <a:off x="5109921" y="1365977"/>
            <a:ext cx="277308" cy="294639"/>
          </a:xfrm>
          <a:custGeom>
            <a:avLst/>
            <a:gdLst>
              <a:gd name="T0" fmla="*/ 189920 w 531"/>
              <a:gd name="T1" fmla="*/ 15881 h 560"/>
              <a:gd name="T2" fmla="*/ 189920 w 531"/>
              <a:gd name="T3" fmla="*/ 15881 h 560"/>
              <a:gd name="T4" fmla="*/ 189920 w 531"/>
              <a:gd name="T5" fmla="*/ 10467 h 560"/>
              <a:gd name="T6" fmla="*/ 184545 w 531"/>
              <a:gd name="T7" fmla="*/ 0 h 560"/>
              <a:gd name="T8" fmla="*/ 184545 w 531"/>
              <a:gd name="T9" fmla="*/ 0 h 560"/>
              <a:gd name="T10" fmla="*/ 5017 w 531"/>
              <a:gd name="T11" fmla="*/ 0 h 560"/>
              <a:gd name="T12" fmla="*/ 0 w 531"/>
              <a:gd name="T13" fmla="*/ 5414 h 560"/>
              <a:gd name="T14" fmla="*/ 0 w 531"/>
              <a:gd name="T15" fmla="*/ 15881 h 560"/>
              <a:gd name="T16" fmla="*/ 89585 w 531"/>
              <a:gd name="T17" fmla="*/ 121999 h 560"/>
              <a:gd name="T18" fmla="*/ 89585 w 531"/>
              <a:gd name="T19" fmla="*/ 185886 h 560"/>
              <a:gd name="T20" fmla="*/ 63068 w 531"/>
              <a:gd name="T21" fmla="*/ 185886 h 560"/>
              <a:gd name="T22" fmla="*/ 58051 w 531"/>
              <a:gd name="T23" fmla="*/ 191300 h 560"/>
              <a:gd name="T24" fmla="*/ 63068 w 531"/>
              <a:gd name="T25" fmla="*/ 201767 h 560"/>
              <a:gd name="T26" fmla="*/ 131510 w 531"/>
              <a:gd name="T27" fmla="*/ 201767 h 560"/>
              <a:gd name="T28" fmla="*/ 142261 w 531"/>
              <a:gd name="T29" fmla="*/ 191300 h 560"/>
              <a:gd name="T30" fmla="*/ 131510 w 531"/>
              <a:gd name="T31" fmla="*/ 185886 h 560"/>
              <a:gd name="T32" fmla="*/ 105352 w 531"/>
              <a:gd name="T33" fmla="*/ 185886 h 560"/>
              <a:gd name="T34" fmla="*/ 105352 w 531"/>
              <a:gd name="T35" fmla="*/ 121999 h 560"/>
              <a:gd name="T36" fmla="*/ 189920 w 531"/>
              <a:gd name="T37" fmla="*/ 15881 h 560"/>
              <a:gd name="T38" fmla="*/ 99977 w 531"/>
              <a:gd name="T39" fmla="*/ 106117 h 560"/>
              <a:gd name="T40" fmla="*/ 99977 w 531"/>
              <a:gd name="T41" fmla="*/ 106117 h 560"/>
              <a:gd name="T42" fmla="*/ 20784 w 531"/>
              <a:gd name="T43" fmla="*/ 15881 h 560"/>
              <a:gd name="T44" fmla="*/ 168778 w 531"/>
              <a:gd name="T45" fmla="*/ 15881 h 560"/>
              <a:gd name="T46" fmla="*/ 99977 w 531"/>
              <a:gd name="T47" fmla="*/ 106117 h 56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1" h="560">
                <a:moveTo>
                  <a:pt x="530" y="44"/>
                </a:moveTo>
                <a:lnTo>
                  <a:pt x="530" y="44"/>
                </a:lnTo>
                <a:cubicBezTo>
                  <a:pt x="530" y="29"/>
                  <a:pt x="530" y="29"/>
                  <a:pt x="530" y="29"/>
                </a:cubicBezTo>
                <a:cubicBezTo>
                  <a:pt x="530" y="15"/>
                  <a:pt x="530" y="15"/>
                  <a:pt x="51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0" y="15"/>
                </a:cubicBezTo>
                <a:cubicBezTo>
                  <a:pt x="0" y="15"/>
                  <a:pt x="0" y="29"/>
                  <a:pt x="0" y="44"/>
                </a:cubicBezTo>
                <a:cubicBezTo>
                  <a:pt x="250" y="338"/>
                  <a:pt x="250" y="338"/>
                  <a:pt x="250" y="338"/>
                </a:cubicBezTo>
                <a:cubicBezTo>
                  <a:pt x="250" y="515"/>
                  <a:pt x="250" y="515"/>
                  <a:pt x="250" y="515"/>
                </a:cubicBezTo>
                <a:cubicBezTo>
                  <a:pt x="176" y="515"/>
                  <a:pt x="176" y="515"/>
                  <a:pt x="176" y="515"/>
                </a:cubicBezTo>
                <a:cubicBezTo>
                  <a:pt x="162" y="515"/>
                  <a:pt x="162" y="530"/>
                  <a:pt x="162" y="530"/>
                </a:cubicBezTo>
                <a:cubicBezTo>
                  <a:pt x="162" y="545"/>
                  <a:pt x="162" y="559"/>
                  <a:pt x="176" y="559"/>
                </a:cubicBezTo>
                <a:cubicBezTo>
                  <a:pt x="367" y="559"/>
                  <a:pt x="367" y="559"/>
                  <a:pt x="367" y="559"/>
                </a:cubicBezTo>
                <a:cubicBezTo>
                  <a:pt x="383" y="559"/>
                  <a:pt x="397" y="545"/>
                  <a:pt x="397" y="530"/>
                </a:cubicBezTo>
                <a:cubicBezTo>
                  <a:pt x="397" y="530"/>
                  <a:pt x="383" y="515"/>
                  <a:pt x="367" y="515"/>
                </a:cubicBezTo>
                <a:cubicBezTo>
                  <a:pt x="294" y="515"/>
                  <a:pt x="294" y="515"/>
                  <a:pt x="294" y="515"/>
                </a:cubicBezTo>
                <a:cubicBezTo>
                  <a:pt x="294" y="338"/>
                  <a:pt x="294" y="338"/>
                  <a:pt x="294" y="338"/>
                </a:cubicBezTo>
                <a:lnTo>
                  <a:pt x="530" y="44"/>
                </a:lnTo>
                <a:close/>
                <a:moveTo>
                  <a:pt x="279" y="294"/>
                </a:moveTo>
                <a:lnTo>
                  <a:pt x="279" y="294"/>
                </a:lnTo>
                <a:cubicBezTo>
                  <a:pt x="58" y="44"/>
                  <a:pt x="58" y="44"/>
                  <a:pt x="58" y="44"/>
                </a:cubicBezTo>
                <a:cubicBezTo>
                  <a:pt x="471" y="44"/>
                  <a:pt x="471" y="44"/>
                  <a:pt x="471" y="44"/>
                </a:cubicBezTo>
                <a:lnTo>
                  <a:pt x="279" y="29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7" name="Freeform 154"/>
          <p:cNvSpPr>
            <a:spLocks noChangeArrowheads="1"/>
          </p:cNvSpPr>
          <p:nvPr/>
        </p:nvSpPr>
        <p:spPr bwMode="auto">
          <a:xfrm>
            <a:off x="4553380" y="1381383"/>
            <a:ext cx="333154" cy="263827"/>
          </a:xfrm>
          <a:custGeom>
            <a:avLst/>
            <a:gdLst>
              <a:gd name="T0" fmla="*/ 217420 w 634"/>
              <a:gd name="T1" fmla="*/ 170174 h 502"/>
              <a:gd name="T2" fmla="*/ 217420 w 634"/>
              <a:gd name="T3" fmla="*/ 170174 h 502"/>
              <a:gd name="T4" fmla="*/ 5048 w 634"/>
              <a:gd name="T5" fmla="*/ 170174 h 502"/>
              <a:gd name="T6" fmla="*/ 0 w 634"/>
              <a:gd name="T7" fmla="*/ 175221 h 502"/>
              <a:gd name="T8" fmla="*/ 5048 w 634"/>
              <a:gd name="T9" fmla="*/ 180629 h 502"/>
              <a:gd name="T10" fmla="*/ 217420 w 634"/>
              <a:gd name="T11" fmla="*/ 180629 h 502"/>
              <a:gd name="T12" fmla="*/ 228236 w 634"/>
              <a:gd name="T13" fmla="*/ 175221 h 502"/>
              <a:gd name="T14" fmla="*/ 217420 w 634"/>
              <a:gd name="T15" fmla="*/ 170174 h 502"/>
              <a:gd name="T16" fmla="*/ 121870 w 634"/>
              <a:gd name="T17" fmla="*/ 26680 h 502"/>
              <a:gd name="T18" fmla="*/ 121870 w 634"/>
              <a:gd name="T19" fmla="*/ 26680 h 502"/>
              <a:gd name="T20" fmla="*/ 121870 w 634"/>
              <a:gd name="T21" fmla="*/ 10816 h 502"/>
              <a:gd name="T22" fmla="*/ 132687 w 634"/>
              <a:gd name="T23" fmla="*/ 10816 h 502"/>
              <a:gd name="T24" fmla="*/ 143144 w 634"/>
              <a:gd name="T25" fmla="*/ 5408 h 502"/>
              <a:gd name="T26" fmla="*/ 132687 w 634"/>
              <a:gd name="T27" fmla="*/ 0 h 502"/>
              <a:gd name="T28" fmla="*/ 90141 w 634"/>
              <a:gd name="T29" fmla="*/ 0 h 502"/>
              <a:gd name="T30" fmla="*/ 84732 w 634"/>
              <a:gd name="T31" fmla="*/ 5408 h 502"/>
              <a:gd name="T32" fmla="*/ 90141 w 634"/>
              <a:gd name="T33" fmla="*/ 10816 h 502"/>
              <a:gd name="T34" fmla="*/ 106006 w 634"/>
              <a:gd name="T35" fmla="*/ 10816 h 502"/>
              <a:gd name="T36" fmla="*/ 106006 w 634"/>
              <a:gd name="T37" fmla="*/ 26680 h 502"/>
              <a:gd name="T38" fmla="*/ 0 w 634"/>
              <a:gd name="T39" fmla="*/ 138086 h 502"/>
              <a:gd name="T40" fmla="*/ 0 w 634"/>
              <a:gd name="T41" fmla="*/ 148902 h 502"/>
              <a:gd name="T42" fmla="*/ 5048 w 634"/>
              <a:gd name="T43" fmla="*/ 153950 h 502"/>
              <a:gd name="T44" fmla="*/ 217420 w 634"/>
              <a:gd name="T45" fmla="*/ 153950 h 502"/>
              <a:gd name="T46" fmla="*/ 228236 w 634"/>
              <a:gd name="T47" fmla="*/ 148902 h 502"/>
              <a:gd name="T48" fmla="*/ 228236 w 634"/>
              <a:gd name="T49" fmla="*/ 138086 h 502"/>
              <a:gd name="T50" fmla="*/ 121870 w 634"/>
              <a:gd name="T51" fmla="*/ 26680 h 502"/>
              <a:gd name="T52" fmla="*/ 15865 w 634"/>
              <a:gd name="T53" fmla="*/ 138086 h 502"/>
              <a:gd name="T54" fmla="*/ 15865 w 634"/>
              <a:gd name="T55" fmla="*/ 138086 h 502"/>
              <a:gd name="T56" fmla="*/ 111414 w 634"/>
              <a:gd name="T57" fmla="*/ 42543 h 502"/>
              <a:gd name="T58" fmla="*/ 212011 w 634"/>
              <a:gd name="T59" fmla="*/ 138086 h 502"/>
              <a:gd name="T60" fmla="*/ 15865 w 634"/>
              <a:gd name="T61" fmla="*/ 138086 h 50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34" h="502">
                <a:moveTo>
                  <a:pt x="603" y="472"/>
                </a:moveTo>
                <a:lnTo>
                  <a:pt x="603" y="472"/>
                </a:lnTo>
                <a:cubicBezTo>
                  <a:pt x="14" y="472"/>
                  <a:pt x="14" y="472"/>
                  <a:pt x="14" y="472"/>
                </a:cubicBezTo>
                <a:cubicBezTo>
                  <a:pt x="14" y="472"/>
                  <a:pt x="0" y="472"/>
                  <a:pt x="0" y="486"/>
                </a:cubicBezTo>
                <a:cubicBezTo>
                  <a:pt x="0" y="501"/>
                  <a:pt x="14" y="501"/>
                  <a:pt x="14" y="501"/>
                </a:cubicBezTo>
                <a:cubicBezTo>
                  <a:pt x="603" y="501"/>
                  <a:pt x="603" y="501"/>
                  <a:pt x="603" y="501"/>
                </a:cubicBezTo>
                <a:cubicBezTo>
                  <a:pt x="618" y="501"/>
                  <a:pt x="633" y="501"/>
                  <a:pt x="633" y="486"/>
                </a:cubicBezTo>
                <a:cubicBezTo>
                  <a:pt x="633" y="472"/>
                  <a:pt x="618" y="472"/>
                  <a:pt x="603" y="472"/>
                </a:cubicBezTo>
                <a:close/>
                <a:moveTo>
                  <a:pt x="338" y="74"/>
                </a:moveTo>
                <a:lnTo>
                  <a:pt x="338" y="74"/>
                </a:lnTo>
                <a:cubicBezTo>
                  <a:pt x="338" y="30"/>
                  <a:pt x="338" y="30"/>
                  <a:pt x="338" y="30"/>
                </a:cubicBezTo>
                <a:cubicBezTo>
                  <a:pt x="368" y="30"/>
                  <a:pt x="368" y="30"/>
                  <a:pt x="368" y="30"/>
                </a:cubicBezTo>
                <a:cubicBezTo>
                  <a:pt x="383" y="30"/>
                  <a:pt x="397" y="30"/>
                  <a:pt x="397" y="15"/>
                </a:cubicBezTo>
                <a:cubicBezTo>
                  <a:pt x="397" y="0"/>
                  <a:pt x="383" y="0"/>
                  <a:pt x="36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50" y="0"/>
                  <a:pt x="235" y="0"/>
                  <a:pt x="235" y="15"/>
                </a:cubicBezTo>
                <a:cubicBezTo>
                  <a:pt x="235" y="30"/>
                  <a:pt x="250" y="30"/>
                  <a:pt x="250" y="30"/>
                </a:cubicBezTo>
                <a:cubicBezTo>
                  <a:pt x="294" y="30"/>
                  <a:pt x="294" y="30"/>
                  <a:pt x="294" y="30"/>
                </a:cubicBezTo>
                <a:lnTo>
                  <a:pt x="294" y="74"/>
                </a:lnTo>
                <a:cubicBezTo>
                  <a:pt x="132" y="89"/>
                  <a:pt x="0" y="221"/>
                  <a:pt x="0" y="383"/>
                </a:cubicBezTo>
                <a:cubicBezTo>
                  <a:pt x="0" y="398"/>
                  <a:pt x="0" y="398"/>
                  <a:pt x="0" y="413"/>
                </a:cubicBezTo>
                <a:lnTo>
                  <a:pt x="14" y="427"/>
                </a:lnTo>
                <a:cubicBezTo>
                  <a:pt x="603" y="427"/>
                  <a:pt x="603" y="427"/>
                  <a:pt x="603" y="427"/>
                </a:cubicBezTo>
                <a:cubicBezTo>
                  <a:pt x="618" y="427"/>
                  <a:pt x="633" y="413"/>
                  <a:pt x="633" y="413"/>
                </a:cubicBezTo>
                <a:cubicBezTo>
                  <a:pt x="633" y="398"/>
                  <a:pt x="633" y="398"/>
                  <a:pt x="633" y="383"/>
                </a:cubicBezTo>
                <a:cubicBezTo>
                  <a:pt x="633" y="221"/>
                  <a:pt x="500" y="89"/>
                  <a:pt x="338" y="74"/>
                </a:cubicBezTo>
                <a:close/>
                <a:moveTo>
                  <a:pt x="44" y="383"/>
                </a:moveTo>
                <a:lnTo>
                  <a:pt x="44" y="383"/>
                </a:lnTo>
                <a:cubicBezTo>
                  <a:pt x="44" y="236"/>
                  <a:pt x="162" y="118"/>
                  <a:pt x="309" y="118"/>
                </a:cubicBezTo>
                <a:cubicBezTo>
                  <a:pt x="471" y="118"/>
                  <a:pt x="588" y="236"/>
                  <a:pt x="588" y="383"/>
                </a:cubicBezTo>
                <a:lnTo>
                  <a:pt x="44" y="38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8" name="Freeform 155"/>
          <p:cNvSpPr>
            <a:spLocks noChangeArrowheads="1"/>
          </p:cNvSpPr>
          <p:nvPr/>
        </p:nvSpPr>
        <p:spPr bwMode="auto">
          <a:xfrm>
            <a:off x="4050760" y="1350571"/>
            <a:ext cx="263828" cy="323525"/>
          </a:xfrm>
          <a:custGeom>
            <a:avLst/>
            <a:gdLst>
              <a:gd name="T0" fmla="*/ 159349 w 501"/>
              <a:gd name="T1" fmla="*/ 47329 h 619"/>
              <a:gd name="T2" fmla="*/ 159349 w 501"/>
              <a:gd name="T3" fmla="*/ 47329 h 619"/>
              <a:gd name="T4" fmla="*/ 127551 w 501"/>
              <a:gd name="T5" fmla="*/ 94658 h 619"/>
              <a:gd name="T6" fmla="*/ 106233 w 501"/>
              <a:gd name="T7" fmla="*/ 0 h 619"/>
              <a:gd name="T8" fmla="*/ 47696 w 501"/>
              <a:gd name="T9" fmla="*/ 126570 h 619"/>
              <a:gd name="T10" fmla="*/ 26377 w 501"/>
              <a:gd name="T11" fmla="*/ 73504 h 619"/>
              <a:gd name="T12" fmla="*/ 0 w 501"/>
              <a:gd name="T13" fmla="*/ 131589 h 619"/>
              <a:gd name="T14" fmla="*/ 90334 w 501"/>
              <a:gd name="T15" fmla="*/ 221586 h 619"/>
              <a:gd name="T16" fmla="*/ 180668 w 501"/>
              <a:gd name="T17" fmla="*/ 131589 h 619"/>
              <a:gd name="T18" fmla="*/ 159349 w 501"/>
              <a:gd name="T19" fmla="*/ 47329 h 619"/>
              <a:gd name="T20" fmla="*/ 95754 w 501"/>
              <a:gd name="T21" fmla="*/ 210830 h 619"/>
              <a:gd name="T22" fmla="*/ 95754 w 501"/>
              <a:gd name="T23" fmla="*/ 210830 h 619"/>
              <a:gd name="T24" fmla="*/ 10479 w 501"/>
              <a:gd name="T25" fmla="*/ 126570 h 619"/>
              <a:gd name="T26" fmla="*/ 21319 w 501"/>
              <a:gd name="T27" fmla="*/ 105415 h 619"/>
              <a:gd name="T28" fmla="*/ 63956 w 501"/>
              <a:gd name="T29" fmla="*/ 142346 h 619"/>
              <a:gd name="T30" fmla="*/ 90334 w 501"/>
              <a:gd name="T31" fmla="*/ 20796 h 619"/>
              <a:gd name="T32" fmla="*/ 138030 w 501"/>
              <a:gd name="T33" fmla="*/ 115813 h 619"/>
              <a:gd name="T34" fmla="*/ 148870 w 501"/>
              <a:gd name="T35" fmla="*/ 73504 h 619"/>
              <a:gd name="T36" fmla="*/ 170189 w 501"/>
              <a:gd name="T37" fmla="*/ 131589 h 619"/>
              <a:gd name="T38" fmla="*/ 95754 w 501"/>
              <a:gd name="T39" fmla="*/ 210830 h 61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01" h="619">
                <a:moveTo>
                  <a:pt x="441" y="132"/>
                </a:moveTo>
                <a:lnTo>
                  <a:pt x="441" y="132"/>
                </a:lnTo>
                <a:cubicBezTo>
                  <a:pt x="353" y="162"/>
                  <a:pt x="339" y="220"/>
                  <a:pt x="353" y="264"/>
                </a:cubicBezTo>
                <a:cubicBezTo>
                  <a:pt x="280" y="191"/>
                  <a:pt x="294" y="117"/>
                  <a:pt x="294" y="0"/>
                </a:cubicBezTo>
                <a:cubicBezTo>
                  <a:pt x="88" y="73"/>
                  <a:pt x="132" y="279"/>
                  <a:pt x="132" y="353"/>
                </a:cubicBezTo>
                <a:cubicBezTo>
                  <a:pt x="88" y="309"/>
                  <a:pt x="73" y="205"/>
                  <a:pt x="73" y="205"/>
                </a:cubicBezTo>
                <a:cubicBezTo>
                  <a:pt x="14" y="235"/>
                  <a:pt x="0" y="309"/>
                  <a:pt x="0" y="367"/>
                </a:cubicBezTo>
                <a:cubicBezTo>
                  <a:pt x="0" y="515"/>
                  <a:pt x="103" y="618"/>
                  <a:pt x="250" y="618"/>
                </a:cubicBezTo>
                <a:cubicBezTo>
                  <a:pt x="397" y="618"/>
                  <a:pt x="500" y="515"/>
                  <a:pt x="500" y="367"/>
                </a:cubicBezTo>
                <a:cubicBezTo>
                  <a:pt x="500" y="279"/>
                  <a:pt x="441" y="250"/>
                  <a:pt x="441" y="132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32" y="588"/>
                  <a:pt x="29" y="485"/>
                  <a:pt x="29" y="353"/>
                </a:cubicBezTo>
                <a:cubicBezTo>
                  <a:pt x="29" y="338"/>
                  <a:pt x="29" y="309"/>
                  <a:pt x="59" y="294"/>
                </a:cubicBezTo>
                <a:cubicBezTo>
                  <a:pt x="59" y="309"/>
                  <a:pt x="88" y="412"/>
                  <a:pt x="177" y="397"/>
                </a:cubicBezTo>
                <a:cubicBezTo>
                  <a:pt x="177" y="323"/>
                  <a:pt x="147" y="117"/>
                  <a:pt x="250" y="58"/>
                </a:cubicBezTo>
                <a:cubicBezTo>
                  <a:pt x="250" y="162"/>
                  <a:pt x="265" y="309"/>
                  <a:pt x="382" y="323"/>
                </a:cubicBezTo>
                <a:cubicBezTo>
                  <a:pt x="382" y="279"/>
                  <a:pt x="382" y="220"/>
                  <a:pt x="412" y="205"/>
                </a:cubicBezTo>
                <a:cubicBezTo>
                  <a:pt x="412" y="264"/>
                  <a:pt x="471" y="309"/>
                  <a:pt x="471" y="367"/>
                </a:cubicBezTo>
                <a:cubicBezTo>
                  <a:pt x="471" y="485"/>
                  <a:pt x="353" y="588"/>
                  <a:pt x="265" y="58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Freeform 156"/>
          <p:cNvSpPr>
            <a:spLocks noChangeArrowheads="1"/>
          </p:cNvSpPr>
          <p:nvPr/>
        </p:nvSpPr>
        <p:spPr bwMode="auto">
          <a:xfrm>
            <a:off x="3511551" y="1350571"/>
            <a:ext cx="271531" cy="323525"/>
          </a:xfrm>
          <a:custGeom>
            <a:avLst/>
            <a:gdLst>
              <a:gd name="T0" fmla="*/ 95499 w 517"/>
              <a:gd name="T1" fmla="*/ 0 h 619"/>
              <a:gd name="T2" fmla="*/ 95499 w 517"/>
              <a:gd name="T3" fmla="*/ 0 h 619"/>
              <a:gd name="T4" fmla="*/ 0 w 517"/>
              <a:gd name="T5" fmla="*/ 131589 h 619"/>
              <a:gd name="T6" fmla="*/ 95499 w 517"/>
              <a:gd name="T7" fmla="*/ 221586 h 619"/>
              <a:gd name="T8" fmla="*/ 185954 w 517"/>
              <a:gd name="T9" fmla="*/ 131589 h 619"/>
              <a:gd name="T10" fmla="*/ 95499 w 517"/>
              <a:gd name="T11" fmla="*/ 0 h 619"/>
              <a:gd name="T12" fmla="*/ 95499 w 517"/>
              <a:gd name="T13" fmla="*/ 210830 h 619"/>
              <a:gd name="T14" fmla="*/ 95499 w 517"/>
              <a:gd name="T15" fmla="*/ 210830 h 619"/>
              <a:gd name="T16" fmla="*/ 15857 w 517"/>
              <a:gd name="T17" fmla="*/ 131589 h 619"/>
              <a:gd name="T18" fmla="*/ 95499 w 517"/>
              <a:gd name="T19" fmla="*/ 20796 h 619"/>
              <a:gd name="T20" fmla="*/ 169737 w 517"/>
              <a:gd name="T21" fmla="*/ 131589 h 619"/>
              <a:gd name="T22" fmla="*/ 95499 w 517"/>
              <a:gd name="T23" fmla="*/ 210830 h 619"/>
              <a:gd name="T24" fmla="*/ 95499 w 517"/>
              <a:gd name="T25" fmla="*/ 68484 h 619"/>
              <a:gd name="T26" fmla="*/ 95499 w 517"/>
              <a:gd name="T27" fmla="*/ 68484 h 619"/>
              <a:gd name="T28" fmla="*/ 42524 w 517"/>
              <a:gd name="T29" fmla="*/ 136968 h 619"/>
              <a:gd name="T30" fmla="*/ 95499 w 517"/>
              <a:gd name="T31" fmla="*/ 190034 h 619"/>
              <a:gd name="T32" fmla="*/ 143429 w 517"/>
              <a:gd name="T33" fmla="*/ 136968 h 619"/>
              <a:gd name="T34" fmla="*/ 95499 w 517"/>
              <a:gd name="T35" fmla="*/ 68484 h 619"/>
              <a:gd name="T36" fmla="*/ 95499 w 517"/>
              <a:gd name="T37" fmla="*/ 173899 h 619"/>
              <a:gd name="T38" fmla="*/ 95499 w 517"/>
              <a:gd name="T39" fmla="*/ 173899 h 619"/>
              <a:gd name="T40" fmla="*/ 58381 w 517"/>
              <a:gd name="T41" fmla="*/ 136968 h 619"/>
              <a:gd name="T42" fmla="*/ 95499 w 517"/>
              <a:gd name="T43" fmla="*/ 84260 h 619"/>
              <a:gd name="T44" fmla="*/ 127212 w 517"/>
              <a:gd name="T45" fmla="*/ 136968 h 619"/>
              <a:gd name="T46" fmla="*/ 95499 w 517"/>
              <a:gd name="T47" fmla="*/ 173899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17" h="619">
                <a:moveTo>
                  <a:pt x="265" y="0"/>
                </a:moveTo>
                <a:lnTo>
                  <a:pt x="265" y="0"/>
                </a:lnTo>
                <a:cubicBezTo>
                  <a:pt x="162" y="88"/>
                  <a:pt x="0" y="220"/>
                  <a:pt x="0" y="367"/>
                </a:cubicBezTo>
                <a:cubicBezTo>
                  <a:pt x="0" y="515"/>
                  <a:pt x="118" y="618"/>
                  <a:pt x="265" y="618"/>
                </a:cubicBezTo>
                <a:cubicBezTo>
                  <a:pt x="398" y="618"/>
                  <a:pt x="516" y="515"/>
                  <a:pt x="516" y="367"/>
                </a:cubicBezTo>
                <a:cubicBezTo>
                  <a:pt x="516" y="220"/>
                  <a:pt x="353" y="88"/>
                  <a:pt x="265" y="0"/>
                </a:cubicBezTo>
                <a:close/>
                <a:moveTo>
                  <a:pt x="265" y="588"/>
                </a:moveTo>
                <a:lnTo>
                  <a:pt x="265" y="588"/>
                </a:lnTo>
                <a:cubicBezTo>
                  <a:pt x="148" y="588"/>
                  <a:pt x="44" y="485"/>
                  <a:pt x="44" y="367"/>
                </a:cubicBezTo>
                <a:cubicBezTo>
                  <a:pt x="44" y="250"/>
                  <a:pt x="177" y="132"/>
                  <a:pt x="265" y="58"/>
                </a:cubicBezTo>
                <a:cubicBezTo>
                  <a:pt x="339" y="132"/>
                  <a:pt x="471" y="250"/>
                  <a:pt x="471" y="367"/>
                </a:cubicBezTo>
                <a:cubicBezTo>
                  <a:pt x="471" y="485"/>
                  <a:pt x="383" y="588"/>
                  <a:pt x="265" y="588"/>
                </a:cubicBezTo>
                <a:close/>
                <a:moveTo>
                  <a:pt x="265" y="191"/>
                </a:moveTo>
                <a:lnTo>
                  <a:pt x="265" y="191"/>
                </a:lnTo>
                <a:cubicBezTo>
                  <a:pt x="206" y="250"/>
                  <a:pt x="118" y="309"/>
                  <a:pt x="118" y="382"/>
                </a:cubicBezTo>
                <a:cubicBezTo>
                  <a:pt x="118" y="471"/>
                  <a:pt x="192" y="530"/>
                  <a:pt x="265" y="530"/>
                </a:cubicBezTo>
                <a:cubicBezTo>
                  <a:pt x="339" y="530"/>
                  <a:pt x="398" y="471"/>
                  <a:pt x="398" y="382"/>
                </a:cubicBezTo>
                <a:cubicBezTo>
                  <a:pt x="398" y="309"/>
                  <a:pt x="310" y="250"/>
                  <a:pt x="265" y="191"/>
                </a:cubicBezTo>
                <a:close/>
                <a:moveTo>
                  <a:pt x="265" y="485"/>
                </a:moveTo>
                <a:lnTo>
                  <a:pt x="265" y="485"/>
                </a:lnTo>
                <a:cubicBezTo>
                  <a:pt x="206" y="485"/>
                  <a:pt x="162" y="441"/>
                  <a:pt x="162" y="382"/>
                </a:cubicBezTo>
                <a:cubicBezTo>
                  <a:pt x="162" y="323"/>
                  <a:pt x="221" y="279"/>
                  <a:pt x="265" y="235"/>
                </a:cubicBezTo>
                <a:cubicBezTo>
                  <a:pt x="295" y="279"/>
                  <a:pt x="353" y="323"/>
                  <a:pt x="353" y="382"/>
                </a:cubicBezTo>
                <a:cubicBezTo>
                  <a:pt x="353" y="441"/>
                  <a:pt x="310" y="485"/>
                  <a:pt x="265" y="48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Freeform 157"/>
          <p:cNvSpPr>
            <a:spLocks noChangeArrowheads="1"/>
          </p:cNvSpPr>
          <p:nvPr/>
        </p:nvSpPr>
        <p:spPr bwMode="auto">
          <a:xfrm>
            <a:off x="2947307" y="1350571"/>
            <a:ext cx="333154" cy="323525"/>
          </a:xfrm>
          <a:custGeom>
            <a:avLst/>
            <a:gdLst>
              <a:gd name="T0" fmla="*/ 111414 w 634"/>
              <a:gd name="T1" fmla="*/ 31553 h 619"/>
              <a:gd name="T2" fmla="*/ 111414 w 634"/>
              <a:gd name="T3" fmla="*/ 31553 h 619"/>
              <a:gd name="T4" fmla="*/ 63459 w 634"/>
              <a:gd name="T5" fmla="*/ 84260 h 619"/>
              <a:gd name="T6" fmla="*/ 111414 w 634"/>
              <a:gd name="T7" fmla="*/ 131589 h 619"/>
              <a:gd name="T8" fmla="*/ 164417 w 634"/>
              <a:gd name="T9" fmla="*/ 84260 h 619"/>
              <a:gd name="T10" fmla="*/ 111414 w 634"/>
              <a:gd name="T11" fmla="*/ 31553 h 619"/>
              <a:gd name="T12" fmla="*/ 111414 w 634"/>
              <a:gd name="T13" fmla="*/ 115813 h 619"/>
              <a:gd name="T14" fmla="*/ 111414 w 634"/>
              <a:gd name="T15" fmla="*/ 115813 h 619"/>
              <a:gd name="T16" fmla="*/ 79684 w 634"/>
              <a:gd name="T17" fmla="*/ 84260 h 619"/>
              <a:gd name="T18" fmla="*/ 111414 w 634"/>
              <a:gd name="T19" fmla="*/ 47329 h 619"/>
              <a:gd name="T20" fmla="*/ 148552 w 634"/>
              <a:gd name="T21" fmla="*/ 84260 h 619"/>
              <a:gd name="T22" fmla="*/ 111414 w 634"/>
              <a:gd name="T23" fmla="*/ 115813 h 619"/>
              <a:gd name="T24" fmla="*/ 191098 w 634"/>
              <a:gd name="T25" fmla="*/ 121191 h 619"/>
              <a:gd name="T26" fmla="*/ 191098 w 634"/>
              <a:gd name="T27" fmla="*/ 121191 h 619"/>
              <a:gd name="T28" fmla="*/ 201555 w 634"/>
              <a:gd name="T29" fmla="*/ 84260 h 619"/>
              <a:gd name="T30" fmla="*/ 111414 w 634"/>
              <a:gd name="T31" fmla="*/ 0 h 619"/>
              <a:gd name="T32" fmla="*/ 26321 w 634"/>
              <a:gd name="T33" fmla="*/ 84260 h 619"/>
              <a:gd name="T34" fmla="*/ 37138 w 634"/>
              <a:gd name="T35" fmla="*/ 121191 h 619"/>
              <a:gd name="T36" fmla="*/ 0 w 634"/>
              <a:gd name="T37" fmla="*/ 179277 h 619"/>
              <a:gd name="T38" fmla="*/ 42186 w 634"/>
              <a:gd name="T39" fmla="*/ 190034 h 619"/>
              <a:gd name="T40" fmla="*/ 74276 w 634"/>
              <a:gd name="T41" fmla="*/ 221586 h 619"/>
              <a:gd name="T42" fmla="*/ 106006 w 634"/>
              <a:gd name="T43" fmla="*/ 168879 h 619"/>
              <a:gd name="T44" fmla="*/ 111414 w 634"/>
              <a:gd name="T45" fmla="*/ 168879 h 619"/>
              <a:gd name="T46" fmla="*/ 116822 w 634"/>
              <a:gd name="T47" fmla="*/ 168879 h 619"/>
              <a:gd name="T48" fmla="*/ 148552 w 634"/>
              <a:gd name="T49" fmla="*/ 221586 h 619"/>
              <a:gd name="T50" fmla="*/ 180282 w 634"/>
              <a:gd name="T51" fmla="*/ 190034 h 619"/>
              <a:gd name="T52" fmla="*/ 228236 w 634"/>
              <a:gd name="T53" fmla="*/ 179277 h 619"/>
              <a:gd name="T54" fmla="*/ 191098 w 634"/>
              <a:gd name="T55" fmla="*/ 121191 h 619"/>
              <a:gd name="T56" fmla="*/ 74276 w 634"/>
              <a:gd name="T57" fmla="*/ 195053 h 619"/>
              <a:gd name="T58" fmla="*/ 74276 w 634"/>
              <a:gd name="T59" fmla="*/ 195053 h 619"/>
              <a:gd name="T60" fmla="*/ 53003 w 634"/>
              <a:gd name="T61" fmla="*/ 179277 h 619"/>
              <a:gd name="T62" fmla="*/ 20913 w 634"/>
              <a:gd name="T63" fmla="*/ 168879 h 619"/>
              <a:gd name="T64" fmla="*/ 42186 w 634"/>
              <a:gd name="T65" fmla="*/ 136968 h 619"/>
              <a:gd name="T66" fmla="*/ 90141 w 634"/>
              <a:gd name="T67" fmla="*/ 163501 h 619"/>
              <a:gd name="T68" fmla="*/ 74276 w 634"/>
              <a:gd name="T69" fmla="*/ 195053 h 619"/>
              <a:gd name="T70" fmla="*/ 111414 w 634"/>
              <a:gd name="T71" fmla="*/ 152744 h 619"/>
              <a:gd name="T72" fmla="*/ 111414 w 634"/>
              <a:gd name="T73" fmla="*/ 152744 h 619"/>
              <a:gd name="T74" fmla="*/ 42186 w 634"/>
              <a:gd name="T75" fmla="*/ 84260 h 619"/>
              <a:gd name="T76" fmla="*/ 111414 w 634"/>
              <a:gd name="T77" fmla="*/ 10398 h 619"/>
              <a:gd name="T78" fmla="*/ 185690 w 634"/>
              <a:gd name="T79" fmla="*/ 84260 h 619"/>
              <a:gd name="T80" fmla="*/ 111414 w 634"/>
              <a:gd name="T81" fmla="*/ 152744 h 619"/>
              <a:gd name="T82" fmla="*/ 174873 w 634"/>
              <a:gd name="T83" fmla="*/ 179277 h 619"/>
              <a:gd name="T84" fmla="*/ 174873 w 634"/>
              <a:gd name="T85" fmla="*/ 179277 h 619"/>
              <a:gd name="T86" fmla="*/ 153600 w 634"/>
              <a:gd name="T87" fmla="*/ 195053 h 619"/>
              <a:gd name="T88" fmla="*/ 132687 w 634"/>
              <a:gd name="T89" fmla="*/ 163501 h 619"/>
              <a:gd name="T90" fmla="*/ 180282 w 634"/>
              <a:gd name="T91" fmla="*/ 136968 h 619"/>
              <a:gd name="T92" fmla="*/ 201555 w 634"/>
              <a:gd name="T93" fmla="*/ 168879 h 619"/>
              <a:gd name="T94" fmla="*/ 174873 w 634"/>
              <a:gd name="T95" fmla="*/ 179277 h 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4" h="619">
                <a:moveTo>
                  <a:pt x="309" y="88"/>
                </a:moveTo>
                <a:lnTo>
                  <a:pt x="309" y="88"/>
                </a:lnTo>
                <a:cubicBezTo>
                  <a:pt x="235" y="88"/>
                  <a:pt x="176" y="162"/>
                  <a:pt x="176" y="235"/>
                </a:cubicBezTo>
                <a:cubicBezTo>
                  <a:pt x="176" y="309"/>
                  <a:pt x="235" y="367"/>
                  <a:pt x="309" y="367"/>
                </a:cubicBezTo>
                <a:cubicBezTo>
                  <a:pt x="383" y="367"/>
                  <a:pt x="456" y="309"/>
                  <a:pt x="456" y="235"/>
                </a:cubicBezTo>
                <a:cubicBezTo>
                  <a:pt x="456" y="162"/>
                  <a:pt x="383" y="88"/>
                  <a:pt x="309" y="88"/>
                </a:cubicBezTo>
                <a:close/>
                <a:moveTo>
                  <a:pt x="309" y="323"/>
                </a:moveTo>
                <a:lnTo>
                  <a:pt x="309" y="323"/>
                </a:lnTo>
                <a:cubicBezTo>
                  <a:pt x="265" y="323"/>
                  <a:pt x="221" y="279"/>
                  <a:pt x="221" y="235"/>
                </a:cubicBezTo>
                <a:cubicBezTo>
                  <a:pt x="221" y="176"/>
                  <a:pt x="265" y="132"/>
                  <a:pt x="309" y="132"/>
                </a:cubicBezTo>
                <a:cubicBezTo>
                  <a:pt x="368" y="132"/>
                  <a:pt x="412" y="176"/>
                  <a:pt x="412" y="235"/>
                </a:cubicBezTo>
                <a:cubicBezTo>
                  <a:pt x="412" y="279"/>
                  <a:pt x="368" y="323"/>
                  <a:pt x="309" y="323"/>
                </a:cubicBezTo>
                <a:close/>
                <a:moveTo>
                  <a:pt x="530" y="338"/>
                </a:moveTo>
                <a:lnTo>
                  <a:pt x="530" y="338"/>
                </a:lnTo>
                <a:cubicBezTo>
                  <a:pt x="544" y="309"/>
                  <a:pt x="559" y="264"/>
                  <a:pt x="559" y="235"/>
                </a:cubicBezTo>
                <a:cubicBezTo>
                  <a:pt x="559" y="103"/>
                  <a:pt x="441" y="0"/>
                  <a:pt x="309" y="0"/>
                </a:cubicBezTo>
                <a:cubicBezTo>
                  <a:pt x="176" y="0"/>
                  <a:pt x="73" y="103"/>
                  <a:pt x="73" y="235"/>
                </a:cubicBezTo>
                <a:cubicBezTo>
                  <a:pt x="73" y="264"/>
                  <a:pt x="88" y="309"/>
                  <a:pt x="103" y="338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500"/>
                  <a:pt x="58" y="515"/>
                  <a:pt x="117" y="530"/>
                </a:cubicBezTo>
                <a:cubicBezTo>
                  <a:pt x="162" y="574"/>
                  <a:pt x="206" y="618"/>
                  <a:pt x="206" y="618"/>
                </a:cubicBezTo>
                <a:cubicBezTo>
                  <a:pt x="294" y="471"/>
                  <a:pt x="294" y="471"/>
                  <a:pt x="294" y="471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324" y="471"/>
                  <a:pt x="324" y="471"/>
                  <a:pt x="324" y="471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12" y="618"/>
                  <a:pt x="456" y="574"/>
                  <a:pt x="500" y="530"/>
                </a:cubicBezTo>
                <a:cubicBezTo>
                  <a:pt x="559" y="515"/>
                  <a:pt x="633" y="500"/>
                  <a:pt x="633" y="500"/>
                </a:cubicBezTo>
                <a:lnTo>
                  <a:pt x="530" y="338"/>
                </a:lnTo>
                <a:close/>
                <a:moveTo>
                  <a:pt x="206" y="544"/>
                </a:moveTo>
                <a:lnTo>
                  <a:pt x="206" y="544"/>
                </a:lnTo>
                <a:cubicBezTo>
                  <a:pt x="206" y="544"/>
                  <a:pt x="176" y="530"/>
                  <a:pt x="147" y="500"/>
                </a:cubicBezTo>
                <a:cubicBezTo>
                  <a:pt x="103" y="485"/>
                  <a:pt x="58" y="471"/>
                  <a:pt x="58" y="471"/>
                </a:cubicBezTo>
                <a:cubicBezTo>
                  <a:pt x="117" y="382"/>
                  <a:pt x="117" y="382"/>
                  <a:pt x="117" y="382"/>
                </a:cubicBezTo>
                <a:cubicBezTo>
                  <a:pt x="147" y="412"/>
                  <a:pt x="206" y="456"/>
                  <a:pt x="250" y="456"/>
                </a:cubicBezTo>
                <a:lnTo>
                  <a:pt x="206" y="544"/>
                </a:lnTo>
                <a:close/>
                <a:moveTo>
                  <a:pt x="309" y="426"/>
                </a:moveTo>
                <a:lnTo>
                  <a:pt x="309" y="426"/>
                </a:lnTo>
                <a:cubicBezTo>
                  <a:pt x="206" y="426"/>
                  <a:pt x="117" y="338"/>
                  <a:pt x="117" y="235"/>
                </a:cubicBezTo>
                <a:cubicBezTo>
                  <a:pt x="117" y="117"/>
                  <a:pt x="206" y="29"/>
                  <a:pt x="309" y="29"/>
                </a:cubicBezTo>
                <a:cubicBezTo>
                  <a:pt x="426" y="29"/>
                  <a:pt x="515" y="117"/>
                  <a:pt x="515" y="235"/>
                </a:cubicBezTo>
                <a:cubicBezTo>
                  <a:pt x="515" y="338"/>
                  <a:pt x="426" y="426"/>
                  <a:pt x="309" y="426"/>
                </a:cubicBezTo>
                <a:close/>
                <a:moveTo>
                  <a:pt x="485" y="500"/>
                </a:moveTo>
                <a:lnTo>
                  <a:pt x="485" y="500"/>
                </a:lnTo>
                <a:cubicBezTo>
                  <a:pt x="456" y="530"/>
                  <a:pt x="426" y="544"/>
                  <a:pt x="426" y="544"/>
                </a:cubicBezTo>
                <a:cubicBezTo>
                  <a:pt x="368" y="456"/>
                  <a:pt x="368" y="456"/>
                  <a:pt x="368" y="456"/>
                </a:cubicBezTo>
                <a:cubicBezTo>
                  <a:pt x="426" y="456"/>
                  <a:pt x="471" y="412"/>
                  <a:pt x="500" y="382"/>
                </a:cubicBezTo>
                <a:cubicBezTo>
                  <a:pt x="559" y="471"/>
                  <a:pt x="559" y="471"/>
                  <a:pt x="559" y="471"/>
                </a:cubicBezTo>
                <a:cubicBezTo>
                  <a:pt x="559" y="471"/>
                  <a:pt x="530" y="485"/>
                  <a:pt x="485" y="50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1" name="Freeform 158"/>
          <p:cNvSpPr>
            <a:spLocks noChangeArrowheads="1"/>
          </p:cNvSpPr>
          <p:nvPr/>
        </p:nvSpPr>
        <p:spPr bwMode="auto">
          <a:xfrm>
            <a:off x="2406172" y="1358274"/>
            <a:ext cx="338931" cy="310046"/>
          </a:xfrm>
          <a:custGeom>
            <a:avLst/>
            <a:gdLst>
              <a:gd name="T0" fmla="*/ 184545 w 649"/>
              <a:gd name="T1" fmla="*/ 26677 h 590"/>
              <a:gd name="T2" fmla="*/ 184545 w 649"/>
              <a:gd name="T3" fmla="*/ 26677 h 590"/>
              <a:gd name="T4" fmla="*/ 158386 w 649"/>
              <a:gd name="T5" fmla="*/ 0 h 590"/>
              <a:gd name="T6" fmla="*/ 73818 w 649"/>
              <a:gd name="T7" fmla="*/ 0 h 590"/>
              <a:gd name="T8" fmla="*/ 47659 w 649"/>
              <a:gd name="T9" fmla="*/ 26677 h 590"/>
              <a:gd name="T10" fmla="*/ 5375 w 649"/>
              <a:gd name="T11" fmla="*/ 58402 h 590"/>
              <a:gd name="T12" fmla="*/ 47659 w 649"/>
              <a:gd name="T13" fmla="*/ 100941 h 590"/>
              <a:gd name="T14" fmla="*/ 52676 w 649"/>
              <a:gd name="T15" fmla="*/ 100941 h 590"/>
              <a:gd name="T16" fmla="*/ 110727 w 649"/>
              <a:gd name="T17" fmla="*/ 153935 h 590"/>
              <a:gd name="T18" fmla="*/ 110727 w 649"/>
              <a:gd name="T19" fmla="*/ 196474 h 590"/>
              <a:gd name="T20" fmla="*/ 89585 w 649"/>
              <a:gd name="T21" fmla="*/ 196474 h 590"/>
              <a:gd name="T22" fmla="*/ 79193 w 649"/>
              <a:gd name="T23" fmla="*/ 206929 h 590"/>
              <a:gd name="T24" fmla="*/ 89585 w 649"/>
              <a:gd name="T25" fmla="*/ 212336 h 590"/>
              <a:gd name="T26" fmla="*/ 142261 w 649"/>
              <a:gd name="T27" fmla="*/ 212336 h 590"/>
              <a:gd name="T28" fmla="*/ 153011 w 649"/>
              <a:gd name="T29" fmla="*/ 206929 h 590"/>
              <a:gd name="T30" fmla="*/ 142261 w 649"/>
              <a:gd name="T31" fmla="*/ 196474 h 590"/>
              <a:gd name="T32" fmla="*/ 121477 w 649"/>
              <a:gd name="T33" fmla="*/ 196474 h 590"/>
              <a:gd name="T34" fmla="*/ 121477 w 649"/>
              <a:gd name="T35" fmla="*/ 153935 h 590"/>
              <a:gd name="T36" fmla="*/ 179528 w 649"/>
              <a:gd name="T37" fmla="*/ 100941 h 590"/>
              <a:gd name="T38" fmla="*/ 184545 w 649"/>
              <a:gd name="T39" fmla="*/ 100941 h 590"/>
              <a:gd name="T40" fmla="*/ 226829 w 649"/>
              <a:gd name="T41" fmla="*/ 58402 h 590"/>
              <a:gd name="T42" fmla="*/ 184545 w 649"/>
              <a:gd name="T43" fmla="*/ 26677 h 590"/>
              <a:gd name="T44" fmla="*/ 47659 w 649"/>
              <a:gd name="T45" fmla="*/ 85079 h 590"/>
              <a:gd name="T46" fmla="*/ 47659 w 649"/>
              <a:gd name="T47" fmla="*/ 85079 h 590"/>
              <a:gd name="T48" fmla="*/ 15767 w 649"/>
              <a:gd name="T49" fmla="*/ 58402 h 590"/>
              <a:gd name="T50" fmla="*/ 47659 w 649"/>
              <a:gd name="T51" fmla="*/ 42539 h 590"/>
              <a:gd name="T52" fmla="*/ 47659 w 649"/>
              <a:gd name="T53" fmla="*/ 85079 h 590"/>
              <a:gd name="T54" fmla="*/ 174153 w 649"/>
              <a:gd name="T55" fmla="*/ 68856 h 590"/>
              <a:gd name="T56" fmla="*/ 174153 w 649"/>
              <a:gd name="T57" fmla="*/ 68856 h 590"/>
              <a:gd name="T58" fmla="*/ 116102 w 649"/>
              <a:gd name="T59" fmla="*/ 143480 h 590"/>
              <a:gd name="T60" fmla="*/ 58051 w 649"/>
              <a:gd name="T61" fmla="*/ 68856 h 590"/>
              <a:gd name="T62" fmla="*/ 58051 w 649"/>
              <a:gd name="T63" fmla="*/ 26677 h 590"/>
              <a:gd name="T64" fmla="*/ 73818 w 649"/>
              <a:gd name="T65" fmla="*/ 15862 h 590"/>
              <a:gd name="T66" fmla="*/ 158386 w 649"/>
              <a:gd name="T67" fmla="*/ 15862 h 590"/>
              <a:gd name="T68" fmla="*/ 174153 w 649"/>
              <a:gd name="T69" fmla="*/ 26677 h 590"/>
              <a:gd name="T70" fmla="*/ 174153 w 649"/>
              <a:gd name="T71" fmla="*/ 68856 h 590"/>
              <a:gd name="T72" fmla="*/ 184545 w 649"/>
              <a:gd name="T73" fmla="*/ 85079 h 590"/>
              <a:gd name="T74" fmla="*/ 184545 w 649"/>
              <a:gd name="T75" fmla="*/ 85079 h 590"/>
              <a:gd name="T76" fmla="*/ 184545 w 649"/>
              <a:gd name="T77" fmla="*/ 42539 h 590"/>
              <a:gd name="T78" fmla="*/ 216437 w 649"/>
              <a:gd name="T79" fmla="*/ 58402 h 590"/>
              <a:gd name="T80" fmla="*/ 184545 w 649"/>
              <a:gd name="T81" fmla="*/ 85079 h 59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49" h="590">
                <a:moveTo>
                  <a:pt x="515" y="74"/>
                </a:moveTo>
                <a:lnTo>
                  <a:pt x="515" y="74"/>
                </a:lnTo>
                <a:cubicBezTo>
                  <a:pt x="515" y="30"/>
                  <a:pt x="486" y="0"/>
                  <a:pt x="442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162" y="0"/>
                  <a:pt x="133" y="30"/>
                  <a:pt x="133" y="74"/>
                </a:cubicBezTo>
                <a:cubicBezTo>
                  <a:pt x="0" y="74"/>
                  <a:pt x="15" y="74"/>
                  <a:pt x="15" y="162"/>
                </a:cubicBezTo>
                <a:cubicBezTo>
                  <a:pt x="15" y="221"/>
                  <a:pt x="59" y="280"/>
                  <a:pt x="133" y="280"/>
                </a:cubicBezTo>
                <a:cubicBezTo>
                  <a:pt x="133" y="280"/>
                  <a:pt x="133" y="280"/>
                  <a:pt x="147" y="280"/>
                </a:cubicBezTo>
                <a:cubicBezTo>
                  <a:pt x="162" y="353"/>
                  <a:pt x="236" y="427"/>
                  <a:pt x="309" y="427"/>
                </a:cubicBezTo>
                <a:cubicBezTo>
                  <a:pt x="309" y="545"/>
                  <a:pt x="309" y="545"/>
                  <a:pt x="309" y="545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36" y="545"/>
                  <a:pt x="221" y="560"/>
                  <a:pt x="221" y="574"/>
                </a:cubicBezTo>
                <a:cubicBezTo>
                  <a:pt x="221" y="574"/>
                  <a:pt x="236" y="589"/>
                  <a:pt x="250" y="589"/>
                </a:cubicBezTo>
                <a:cubicBezTo>
                  <a:pt x="397" y="589"/>
                  <a:pt x="397" y="589"/>
                  <a:pt x="397" y="589"/>
                </a:cubicBezTo>
                <a:cubicBezTo>
                  <a:pt x="413" y="589"/>
                  <a:pt x="427" y="574"/>
                  <a:pt x="427" y="574"/>
                </a:cubicBezTo>
                <a:cubicBezTo>
                  <a:pt x="427" y="560"/>
                  <a:pt x="413" y="545"/>
                  <a:pt x="397" y="545"/>
                </a:cubicBezTo>
                <a:cubicBezTo>
                  <a:pt x="339" y="545"/>
                  <a:pt x="339" y="545"/>
                  <a:pt x="339" y="545"/>
                </a:cubicBezTo>
                <a:cubicBezTo>
                  <a:pt x="339" y="427"/>
                  <a:pt x="339" y="427"/>
                  <a:pt x="339" y="427"/>
                </a:cubicBezTo>
                <a:cubicBezTo>
                  <a:pt x="413" y="427"/>
                  <a:pt x="486" y="353"/>
                  <a:pt x="501" y="280"/>
                </a:cubicBezTo>
                <a:cubicBezTo>
                  <a:pt x="515" y="280"/>
                  <a:pt x="515" y="280"/>
                  <a:pt x="515" y="280"/>
                </a:cubicBezTo>
                <a:cubicBezTo>
                  <a:pt x="589" y="280"/>
                  <a:pt x="633" y="221"/>
                  <a:pt x="633" y="162"/>
                </a:cubicBezTo>
                <a:cubicBezTo>
                  <a:pt x="633" y="74"/>
                  <a:pt x="648" y="74"/>
                  <a:pt x="515" y="74"/>
                </a:cubicBezTo>
                <a:close/>
                <a:moveTo>
                  <a:pt x="133" y="236"/>
                </a:moveTo>
                <a:lnTo>
                  <a:pt x="133" y="236"/>
                </a:lnTo>
                <a:cubicBezTo>
                  <a:pt x="88" y="236"/>
                  <a:pt x="44" y="206"/>
                  <a:pt x="44" y="162"/>
                </a:cubicBezTo>
                <a:cubicBezTo>
                  <a:pt x="44" y="118"/>
                  <a:pt x="44" y="118"/>
                  <a:pt x="133" y="118"/>
                </a:cubicBezTo>
                <a:lnTo>
                  <a:pt x="133" y="236"/>
                </a:lnTo>
                <a:close/>
                <a:moveTo>
                  <a:pt x="486" y="191"/>
                </a:moveTo>
                <a:lnTo>
                  <a:pt x="486" y="191"/>
                </a:lnTo>
                <a:cubicBezTo>
                  <a:pt x="486" y="280"/>
                  <a:pt x="413" y="398"/>
                  <a:pt x="324" y="398"/>
                </a:cubicBezTo>
                <a:cubicBezTo>
                  <a:pt x="236" y="398"/>
                  <a:pt x="162" y="280"/>
                  <a:pt x="162" y="191"/>
                </a:cubicBezTo>
                <a:cubicBezTo>
                  <a:pt x="162" y="74"/>
                  <a:pt x="162" y="74"/>
                  <a:pt x="162" y="74"/>
                </a:cubicBezTo>
                <a:cubicBezTo>
                  <a:pt x="162" y="59"/>
                  <a:pt x="192" y="44"/>
                  <a:pt x="206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456" y="44"/>
                  <a:pt x="486" y="59"/>
                  <a:pt x="486" y="74"/>
                </a:cubicBezTo>
                <a:lnTo>
                  <a:pt x="486" y="191"/>
                </a:lnTo>
                <a:close/>
                <a:moveTo>
                  <a:pt x="515" y="236"/>
                </a:moveTo>
                <a:lnTo>
                  <a:pt x="515" y="236"/>
                </a:lnTo>
                <a:cubicBezTo>
                  <a:pt x="515" y="118"/>
                  <a:pt x="515" y="118"/>
                  <a:pt x="515" y="118"/>
                </a:cubicBezTo>
                <a:cubicBezTo>
                  <a:pt x="604" y="118"/>
                  <a:pt x="604" y="118"/>
                  <a:pt x="604" y="162"/>
                </a:cubicBezTo>
                <a:cubicBezTo>
                  <a:pt x="604" y="206"/>
                  <a:pt x="560" y="236"/>
                  <a:pt x="515" y="2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2" name="Freeform 159"/>
          <p:cNvSpPr>
            <a:spLocks noChangeArrowheads="1"/>
          </p:cNvSpPr>
          <p:nvPr/>
        </p:nvSpPr>
        <p:spPr bwMode="auto">
          <a:xfrm>
            <a:off x="1872741" y="1350571"/>
            <a:ext cx="333154" cy="323525"/>
          </a:xfrm>
          <a:custGeom>
            <a:avLst/>
            <a:gdLst>
              <a:gd name="T0" fmla="*/ 63820 w 634"/>
              <a:gd name="T1" fmla="*/ 68484 h 619"/>
              <a:gd name="T2" fmla="*/ 63820 w 634"/>
              <a:gd name="T3" fmla="*/ 68484 h 619"/>
              <a:gd name="T4" fmla="*/ 58411 w 634"/>
              <a:gd name="T5" fmla="*/ 73504 h 619"/>
              <a:gd name="T6" fmla="*/ 58411 w 634"/>
              <a:gd name="T7" fmla="*/ 147724 h 619"/>
              <a:gd name="T8" fmla="*/ 63820 w 634"/>
              <a:gd name="T9" fmla="*/ 152744 h 619"/>
              <a:gd name="T10" fmla="*/ 74637 w 634"/>
              <a:gd name="T11" fmla="*/ 147724 h 619"/>
              <a:gd name="T12" fmla="*/ 74637 w 634"/>
              <a:gd name="T13" fmla="*/ 73504 h 619"/>
              <a:gd name="T14" fmla="*/ 63820 w 634"/>
              <a:gd name="T15" fmla="*/ 68484 h 619"/>
              <a:gd name="T16" fmla="*/ 122231 w 634"/>
              <a:gd name="T17" fmla="*/ 89639 h 619"/>
              <a:gd name="T18" fmla="*/ 122231 w 634"/>
              <a:gd name="T19" fmla="*/ 89639 h 619"/>
              <a:gd name="T20" fmla="*/ 116822 w 634"/>
              <a:gd name="T21" fmla="*/ 94658 h 619"/>
              <a:gd name="T22" fmla="*/ 116822 w 634"/>
              <a:gd name="T23" fmla="*/ 136968 h 619"/>
              <a:gd name="T24" fmla="*/ 122231 w 634"/>
              <a:gd name="T25" fmla="*/ 147724 h 619"/>
              <a:gd name="T26" fmla="*/ 127639 w 634"/>
              <a:gd name="T27" fmla="*/ 136968 h 619"/>
              <a:gd name="T28" fmla="*/ 127639 w 634"/>
              <a:gd name="T29" fmla="*/ 94658 h 619"/>
              <a:gd name="T30" fmla="*/ 122231 w 634"/>
              <a:gd name="T31" fmla="*/ 89639 h 619"/>
              <a:gd name="T32" fmla="*/ 169825 w 634"/>
              <a:gd name="T33" fmla="*/ 0 h 619"/>
              <a:gd name="T34" fmla="*/ 169825 w 634"/>
              <a:gd name="T35" fmla="*/ 0 h 619"/>
              <a:gd name="T36" fmla="*/ 116822 w 634"/>
              <a:gd name="T37" fmla="*/ 41951 h 619"/>
              <a:gd name="T38" fmla="*/ 58411 w 634"/>
              <a:gd name="T39" fmla="*/ 20796 h 619"/>
              <a:gd name="T40" fmla="*/ 0 w 634"/>
              <a:gd name="T41" fmla="*/ 52707 h 619"/>
              <a:gd name="T42" fmla="*/ 0 w 634"/>
              <a:gd name="T43" fmla="*/ 221586 h 619"/>
              <a:gd name="T44" fmla="*/ 58411 w 634"/>
              <a:gd name="T45" fmla="*/ 190034 h 619"/>
              <a:gd name="T46" fmla="*/ 116822 w 634"/>
              <a:gd name="T47" fmla="*/ 210830 h 619"/>
              <a:gd name="T48" fmla="*/ 169825 w 634"/>
              <a:gd name="T49" fmla="*/ 168879 h 619"/>
              <a:gd name="T50" fmla="*/ 228236 w 634"/>
              <a:gd name="T51" fmla="*/ 210830 h 619"/>
              <a:gd name="T52" fmla="*/ 228236 w 634"/>
              <a:gd name="T53" fmla="*/ 41951 h 619"/>
              <a:gd name="T54" fmla="*/ 169825 w 634"/>
              <a:gd name="T55" fmla="*/ 0 h 619"/>
              <a:gd name="T56" fmla="*/ 212372 w 634"/>
              <a:gd name="T57" fmla="*/ 184655 h 619"/>
              <a:gd name="T58" fmla="*/ 212372 w 634"/>
              <a:gd name="T59" fmla="*/ 184655 h 619"/>
              <a:gd name="T60" fmla="*/ 169825 w 634"/>
              <a:gd name="T61" fmla="*/ 152744 h 619"/>
              <a:gd name="T62" fmla="*/ 116822 w 634"/>
              <a:gd name="T63" fmla="*/ 195053 h 619"/>
              <a:gd name="T64" fmla="*/ 58411 w 634"/>
              <a:gd name="T65" fmla="*/ 173899 h 619"/>
              <a:gd name="T66" fmla="*/ 15865 w 634"/>
              <a:gd name="T67" fmla="*/ 200432 h 619"/>
              <a:gd name="T68" fmla="*/ 15865 w 634"/>
              <a:gd name="T69" fmla="*/ 58086 h 619"/>
              <a:gd name="T70" fmla="*/ 58411 w 634"/>
              <a:gd name="T71" fmla="*/ 31553 h 619"/>
              <a:gd name="T72" fmla="*/ 116822 w 634"/>
              <a:gd name="T73" fmla="*/ 52707 h 619"/>
              <a:gd name="T74" fmla="*/ 169825 w 634"/>
              <a:gd name="T75" fmla="*/ 10398 h 619"/>
              <a:gd name="T76" fmla="*/ 212372 w 634"/>
              <a:gd name="T77" fmla="*/ 41951 h 619"/>
              <a:gd name="T78" fmla="*/ 212372 w 634"/>
              <a:gd name="T79" fmla="*/ 184655 h 619"/>
              <a:gd name="T80" fmla="*/ 169825 w 634"/>
              <a:gd name="T81" fmla="*/ 115813 h 619"/>
              <a:gd name="T82" fmla="*/ 169825 w 634"/>
              <a:gd name="T83" fmla="*/ 115813 h 619"/>
              <a:gd name="T84" fmla="*/ 180642 w 634"/>
              <a:gd name="T85" fmla="*/ 126570 h 619"/>
              <a:gd name="T86" fmla="*/ 186051 w 634"/>
              <a:gd name="T87" fmla="*/ 115813 h 619"/>
              <a:gd name="T88" fmla="*/ 186051 w 634"/>
              <a:gd name="T89" fmla="*/ 63106 h 619"/>
              <a:gd name="T90" fmla="*/ 180642 w 634"/>
              <a:gd name="T91" fmla="*/ 52707 h 619"/>
              <a:gd name="T92" fmla="*/ 169825 w 634"/>
              <a:gd name="T93" fmla="*/ 63106 h 619"/>
              <a:gd name="T94" fmla="*/ 169825 w 634"/>
              <a:gd name="T95" fmla="*/ 115813 h 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4" h="619">
                <a:moveTo>
                  <a:pt x="177" y="191"/>
                </a:moveTo>
                <a:lnTo>
                  <a:pt x="177" y="191"/>
                </a:lnTo>
                <a:lnTo>
                  <a:pt x="162" y="205"/>
                </a:lnTo>
                <a:cubicBezTo>
                  <a:pt x="162" y="412"/>
                  <a:pt x="162" y="412"/>
                  <a:pt x="162" y="412"/>
                </a:cubicBezTo>
                <a:lnTo>
                  <a:pt x="177" y="426"/>
                </a:lnTo>
                <a:cubicBezTo>
                  <a:pt x="192" y="426"/>
                  <a:pt x="207" y="412"/>
                  <a:pt x="207" y="412"/>
                </a:cubicBezTo>
                <a:cubicBezTo>
                  <a:pt x="207" y="205"/>
                  <a:pt x="207" y="205"/>
                  <a:pt x="207" y="205"/>
                </a:cubicBezTo>
                <a:cubicBezTo>
                  <a:pt x="207" y="205"/>
                  <a:pt x="192" y="191"/>
                  <a:pt x="177" y="191"/>
                </a:cubicBezTo>
                <a:close/>
                <a:moveTo>
                  <a:pt x="339" y="250"/>
                </a:moveTo>
                <a:lnTo>
                  <a:pt x="339" y="250"/>
                </a:lnTo>
                <a:cubicBezTo>
                  <a:pt x="324" y="250"/>
                  <a:pt x="324" y="264"/>
                  <a:pt x="324" y="264"/>
                </a:cubicBezTo>
                <a:cubicBezTo>
                  <a:pt x="324" y="382"/>
                  <a:pt x="324" y="382"/>
                  <a:pt x="324" y="382"/>
                </a:cubicBezTo>
                <a:cubicBezTo>
                  <a:pt x="324" y="397"/>
                  <a:pt x="324" y="412"/>
                  <a:pt x="339" y="412"/>
                </a:cubicBezTo>
                <a:cubicBezTo>
                  <a:pt x="354" y="412"/>
                  <a:pt x="354" y="397"/>
                  <a:pt x="354" y="382"/>
                </a:cubicBezTo>
                <a:cubicBezTo>
                  <a:pt x="354" y="264"/>
                  <a:pt x="354" y="264"/>
                  <a:pt x="354" y="264"/>
                </a:cubicBezTo>
                <a:cubicBezTo>
                  <a:pt x="354" y="264"/>
                  <a:pt x="354" y="250"/>
                  <a:pt x="339" y="250"/>
                </a:cubicBezTo>
                <a:close/>
                <a:moveTo>
                  <a:pt x="471" y="0"/>
                </a:moveTo>
                <a:lnTo>
                  <a:pt x="471" y="0"/>
                </a:lnTo>
                <a:cubicBezTo>
                  <a:pt x="324" y="117"/>
                  <a:pt x="324" y="117"/>
                  <a:pt x="324" y="117"/>
                </a:cubicBezTo>
                <a:cubicBezTo>
                  <a:pt x="162" y="58"/>
                  <a:pt x="162" y="58"/>
                  <a:pt x="162" y="58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618"/>
                  <a:pt x="0" y="618"/>
                  <a:pt x="0" y="618"/>
                </a:cubicBezTo>
                <a:cubicBezTo>
                  <a:pt x="162" y="530"/>
                  <a:pt x="162" y="530"/>
                  <a:pt x="162" y="530"/>
                </a:cubicBezTo>
                <a:cubicBezTo>
                  <a:pt x="324" y="588"/>
                  <a:pt x="324" y="588"/>
                  <a:pt x="324" y="588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633" y="588"/>
                  <a:pt x="633" y="588"/>
                  <a:pt x="633" y="588"/>
                </a:cubicBezTo>
                <a:cubicBezTo>
                  <a:pt x="633" y="117"/>
                  <a:pt x="633" y="117"/>
                  <a:pt x="633" y="117"/>
                </a:cubicBezTo>
                <a:lnTo>
                  <a:pt x="471" y="0"/>
                </a:lnTo>
                <a:close/>
                <a:moveTo>
                  <a:pt x="589" y="515"/>
                </a:moveTo>
                <a:lnTo>
                  <a:pt x="589" y="515"/>
                </a:lnTo>
                <a:cubicBezTo>
                  <a:pt x="471" y="426"/>
                  <a:pt x="471" y="426"/>
                  <a:pt x="471" y="426"/>
                </a:cubicBezTo>
                <a:cubicBezTo>
                  <a:pt x="324" y="544"/>
                  <a:pt x="324" y="544"/>
                  <a:pt x="324" y="544"/>
                </a:cubicBezTo>
                <a:cubicBezTo>
                  <a:pt x="162" y="485"/>
                  <a:pt x="162" y="485"/>
                  <a:pt x="162" y="485"/>
                </a:cubicBezTo>
                <a:cubicBezTo>
                  <a:pt x="44" y="559"/>
                  <a:pt x="44" y="559"/>
                  <a:pt x="44" y="559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324" y="147"/>
                  <a:pt x="324" y="147"/>
                  <a:pt x="324" y="147"/>
                </a:cubicBezTo>
                <a:cubicBezTo>
                  <a:pt x="471" y="29"/>
                  <a:pt x="471" y="29"/>
                  <a:pt x="471" y="29"/>
                </a:cubicBezTo>
                <a:cubicBezTo>
                  <a:pt x="589" y="117"/>
                  <a:pt x="589" y="117"/>
                  <a:pt x="589" y="117"/>
                </a:cubicBezTo>
                <a:lnTo>
                  <a:pt x="589" y="515"/>
                </a:lnTo>
                <a:close/>
                <a:moveTo>
                  <a:pt x="471" y="323"/>
                </a:moveTo>
                <a:lnTo>
                  <a:pt x="471" y="323"/>
                </a:lnTo>
                <a:cubicBezTo>
                  <a:pt x="471" y="338"/>
                  <a:pt x="486" y="353"/>
                  <a:pt x="501" y="353"/>
                </a:cubicBezTo>
                <a:cubicBezTo>
                  <a:pt x="501" y="353"/>
                  <a:pt x="516" y="338"/>
                  <a:pt x="516" y="323"/>
                </a:cubicBezTo>
                <a:cubicBezTo>
                  <a:pt x="516" y="176"/>
                  <a:pt x="516" y="176"/>
                  <a:pt x="516" y="176"/>
                </a:cubicBezTo>
                <a:cubicBezTo>
                  <a:pt x="516" y="162"/>
                  <a:pt x="501" y="147"/>
                  <a:pt x="501" y="147"/>
                </a:cubicBezTo>
                <a:cubicBezTo>
                  <a:pt x="486" y="147"/>
                  <a:pt x="471" y="162"/>
                  <a:pt x="471" y="176"/>
                </a:cubicBezTo>
                <a:lnTo>
                  <a:pt x="471" y="32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Freeform 160"/>
          <p:cNvSpPr>
            <a:spLocks noChangeArrowheads="1"/>
          </p:cNvSpPr>
          <p:nvPr/>
        </p:nvSpPr>
        <p:spPr bwMode="auto">
          <a:xfrm>
            <a:off x="1372045" y="1350571"/>
            <a:ext cx="269605" cy="323525"/>
          </a:xfrm>
          <a:custGeom>
            <a:avLst/>
            <a:gdLst>
              <a:gd name="T0" fmla="*/ 179267 w 517"/>
              <a:gd name="T1" fmla="*/ 84260 h 619"/>
              <a:gd name="T2" fmla="*/ 179267 w 517"/>
              <a:gd name="T3" fmla="*/ 84260 h 619"/>
              <a:gd name="T4" fmla="*/ 158156 w 517"/>
              <a:gd name="T5" fmla="*/ 41951 h 619"/>
              <a:gd name="T6" fmla="*/ 152788 w 517"/>
              <a:gd name="T7" fmla="*/ 41951 h 619"/>
              <a:gd name="T8" fmla="*/ 110566 w 517"/>
              <a:gd name="T9" fmla="*/ 41951 h 619"/>
              <a:gd name="T10" fmla="*/ 110566 w 517"/>
              <a:gd name="T11" fmla="*/ 26174 h 619"/>
              <a:gd name="T12" fmla="*/ 84445 w 517"/>
              <a:gd name="T13" fmla="*/ 0 h 619"/>
              <a:gd name="T14" fmla="*/ 68701 w 517"/>
              <a:gd name="T15" fmla="*/ 0 h 619"/>
              <a:gd name="T16" fmla="*/ 42223 w 517"/>
              <a:gd name="T17" fmla="*/ 26174 h 619"/>
              <a:gd name="T18" fmla="*/ 42223 w 517"/>
              <a:gd name="T19" fmla="*/ 41951 h 619"/>
              <a:gd name="T20" fmla="*/ 16102 w 517"/>
              <a:gd name="T21" fmla="*/ 41951 h 619"/>
              <a:gd name="T22" fmla="*/ 0 w 517"/>
              <a:gd name="T23" fmla="*/ 52707 h 619"/>
              <a:gd name="T24" fmla="*/ 0 w 517"/>
              <a:gd name="T25" fmla="*/ 126570 h 619"/>
              <a:gd name="T26" fmla="*/ 16102 w 517"/>
              <a:gd name="T27" fmla="*/ 136968 h 619"/>
              <a:gd name="T28" fmla="*/ 42223 w 517"/>
              <a:gd name="T29" fmla="*/ 136968 h 619"/>
              <a:gd name="T30" fmla="*/ 42223 w 517"/>
              <a:gd name="T31" fmla="*/ 195053 h 619"/>
              <a:gd name="T32" fmla="*/ 68701 w 517"/>
              <a:gd name="T33" fmla="*/ 221586 h 619"/>
              <a:gd name="T34" fmla="*/ 84445 w 517"/>
              <a:gd name="T35" fmla="*/ 221586 h 619"/>
              <a:gd name="T36" fmla="*/ 110566 w 517"/>
              <a:gd name="T37" fmla="*/ 195053 h 619"/>
              <a:gd name="T38" fmla="*/ 110566 w 517"/>
              <a:gd name="T39" fmla="*/ 136968 h 619"/>
              <a:gd name="T40" fmla="*/ 152788 w 517"/>
              <a:gd name="T41" fmla="*/ 136968 h 619"/>
              <a:gd name="T42" fmla="*/ 152788 w 517"/>
              <a:gd name="T43" fmla="*/ 136968 h 619"/>
              <a:gd name="T44" fmla="*/ 158156 w 517"/>
              <a:gd name="T45" fmla="*/ 136968 h 619"/>
              <a:gd name="T46" fmla="*/ 179267 w 517"/>
              <a:gd name="T47" fmla="*/ 94658 h 619"/>
              <a:gd name="T48" fmla="*/ 184634 w 517"/>
              <a:gd name="T49" fmla="*/ 89639 h 619"/>
              <a:gd name="T50" fmla="*/ 179267 w 517"/>
              <a:gd name="T51" fmla="*/ 84260 h 619"/>
              <a:gd name="T52" fmla="*/ 57967 w 517"/>
              <a:gd name="T53" fmla="*/ 26174 h 619"/>
              <a:gd name="T54" fmla="*/ 57967 w 517"/>
              <a:gd name="T55" fmla="*/ 26174 h 619"/>
              <a:gd name="T56" fmla="*/ 68701 w 517"/>
              <a:gd name="T57" fmla="*/ 10398 h 619"/>
              <a:gd name="T58" fmla="*/ 84445 w 517"/>
              <a:gd name="T59" fmla="*/ 10398 h 619"/>
              <a:gd name="T60" fmla="*/ 100189 w 517"/>
              <a:gd name="T61" fmla="*/ 26174 h 619"/>
              <a:gd name="T62" fmla="*/ 100189 w 517"/>
              <a:gd name="T63" fmla="*/ 41951 h 619"/>
              <a:gd name="T64" fmla="*/ 57967 w 517"/>
              <a:gd name="T65" fmla="*/ 41951 h 619"/>
              <a:gd name="T66" fmla="*/ 57967 w 517"/>
              <a:gd name="T67" fmla="*/ 26174 h 619"/>
              <a:gd name="T68" fmla="*/ 100189 w 517"/>
              <a:gd name="T69" fmla="*/ 195053 h 619"/>
              <a:gd name="T70" fmla="*/ 100189 w 517"/>
              <a:gd name="T71" fmla="*/ 195053 h 619"/>
              <a:gd name="T72" fmla="*/ 84445 w 517"/>
              <a:gd name="T73" fmla="*/ 210830 h 619"/>
              <a:gd name="T74" fmla="*/ 68701 w 517"/>
              <a:gd name="T75" fmla="*/ 210830 h 619"/>
              <a:gd name="T76" fmla="*/ 57967 w 517"/>
              <a:gd name="T77" fmla="*/ 195053 h 619"/>
              <a:gd name="T78" fmla="*/ 57967 w 517"/>
              <a:gd name="T79" fmla="*/ 136968 h 619"/>
              <a:gd name="T80" fmla="*/ 100189 w 517"/>
              <a:gd name="T81" fmla="*/ 136968 h 619"/>
              <a:gd name="T82" fmla="*/ 100189 w 517"/>
              <a:gd name="T83" fmla="*/ 195053 h 619"/>
              <a:gd name="T84" fmla="*/ 152788 w 517"/>
              <a:gd name="T85" fmla="*/ 121191 h 619"/>
              <a:gd name="T86" fmla="*/ 152788 w 517"/>
              <a:gd name="T87" fmla="*/ 121191 h 619"/>
              <a:gd name="T88" fmla="*/ 147779 w 517"/>
              <a:gd name="T89" fmla="*/ 126570 h 619"/>
              <a:gd name="T90" fmla="*/ 21111 w 517"/>
              <a:gd name="T91" fmla="*/ 126570 h 619"/>
              <a:gd name="T92" fmla="*/ 16102 w 517"/>
              <a:gd name="T93" fmla="*/ 115813 h 619"/>
              <a:gd name="T94" fmla="*/ 16102 w 517"/>
              <a:gd name="T95" fmla="*/ 63106 h 619"/>
              <a:gd name="T96" fmla="*/ 21111 w 517"/>
              <a:gd name="T97" fmla="*/ 52707 h 619"/>
              <a:gd name="T98" fmla="*/ 147779 w 517"/>
              <a:gd name="T99" fmla="*/ 52707 h 619"/>
              <a:gd name="T100" fmla="*/ 152788 w 517"/>
              <a:gd name="T101" fmla="*/ 58086 h 619"/>
              <a:gd name="T102" fmla="*/ 168890 w 517"/>
              <a:gd name="T103" fmla="*/ 89639 h 619"/>
              <a:gd name="T104" fmla="*/ 152788 w 517"/>
              <a:gd name="T105" fmla="*/ 121191 h 61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17" h="619">
                <a:moveTo>
                  <a:pt x="501" y="235"/>
                </a:moveTo>
                <a:lnTo>
                  <a:pt x="501" y="235"/>
                </a:lnTo>
                <a:cubicBezTo>
                  <a:pt x="442" y="117"/>
                  <a:pt x="442" y="117"/>
                  <a:pt x="442" y="117"/>
                </a:cubicBezTo>
                <a:cubicBezTo>
                  <a:pt x="442" y="117"/>
                  <a:pt x="442" y="117"/>
                  <a:pt x="427" y="117"/>
                </a:cubicBezTo>
                <a:cubicBezTo>
                  <a:pt x="309" y="117"/>
                  <a:pt x="309" y="117"/>
                  <a:pt x="309" y="117"/>
                </a:cubicBezTo>
                <a:cubicBezTo>
                  <a:pt x="309" y="73"/>
                  <a:pt x="309" y="73"/>
                  <a:pt x="309" y="73"/>
                </a:cubicBezTo>
                <a:cubicBezTo>
                  <a:pt x="309" y="29"/>
                  <a:pt x="280" y="0"/>
                  <a:pt x="23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148" y="0"/>
                  <a:pt x="118" y="29"/>
                  <a:pt x="118" y="73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45" y="117"/>
                  <a:pt x="45" y="117"/>
                  <a:pt x="45" y="117"/>
                </a:cubicBezTo>
                <a:cubicBezTo>
                  <a:pt x="15" y="117"/>
                  <a:pt x="0" y="132"/>
                  <a:pt x="0" y="147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367"/>
                  <a:pt x="15" y="382"/>
                  <a:pt x="45" y="382"/>
                </a:cubicBezTo>
                <a:cubicBezTo>
                  <a:pt x="118" y="382"/>
                  <a:pt x="118" y="382"/>
                  <a:pt x="118" y="382"/>
                </a:cubicBezTo>
                <a:cubicBezTo>
                  <a:pt x="118" y="544"/>
                  <a:pt x="118" y="544"/>
                  <a:pt x="118" y="544"/>
                </a:cubicBezTo>
                <a:cubicBezTo>
                  <a:pt x="118" y="588"/>
                  <a:pt x="148" y="618"/>
                  <a:pt x="192" y="618"/>
                </a:cubicBezTo>
                <a:cubicBezTo>
                  <a:pt x="236" y="618"/>
                  <a:pt x="236" y="618"/>
                  <a:pt x="236" y="618"/>
                </a:cubicBezTo>
                <a:cubicBezTo>
                  <a:pt x="280" y="618"/>
                  <a:pt x="309" y="588"/>
                  <a:pt x="309" y="544"/>
                </a:cubicBezTo>
                <a:cubicBezTo>
                  <a:pt x="309" y="382"/>
                  <a:pt x="309" y="382"/>
                  <a:pt x="309" y="382"/>
                </a:cubicBezTo>
                <a:cubicBezTo>
                  <a:pt x="427" y="382"/>
                  <a:pt x="427" y="382"/>
                  <a:pt x="427" y="382"/>
                </a:cubicBezTo>
                <a:cubicBezTo>
                  <a:pt x="442" y="382"/>
                  <a:pt x="442" y="382"/>
                  <a:pt x="442" y="382"/>
                </a:cubicBezTo>
                <a:cubicBezTo>
                  <a:pt x="501" y="264"/>
                  <a:pt x="501" y="264"/>
                  <a:pt x="501" y="264"/>
                </a:cubicBezTo>
                <a:cubicBezTo>
                  <a:pt x="516" y="250"/>
                  <a:pt x="516" y="250"/>
                  <a:pt x="516" y="250"/>
                </a:cubicBezTo>
                <a:cubicBezTo>
                  <a:pt x="516" y="250"/>
                  <a:pt x="516" y="235"/>
                  <a:pt x="501" y="235"/>
                </a:cubicBezTo>
                <a:close/>
                <a:moveTo>
                  <a:pt x="162" y="73"/>
                </a:moveTo>
                <a:lnTo>
                  <a:pt x="162" y="73"/>
                </a:lnTo>
                <a:cubicBezTo>
                  <a:pt x="162" y="58"/>
                  <a:pt x="177" y="29"/>
                  <a:pt x="192" y="29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51" y="29"/>
                  <a:pt x="280" y="58"/>
                  <a:pt x="280" y="73"/>
                </a:cubicBezTo>
                <a:cubicBezTo>
                  <a:pt x="280" y="117"/>
                  <a:pt x="280" y="117"/>
                  <a:pt x="280" y="117"/>
                </a:cubicBezTo>
                <a:cubicBezTo>
                  <a:pt x="162" y="117"/>
                  <a:pt x="162" y="117"/>
                  <a:pt x="162" y="117"/>
                </a:cubicBezTo>
                <a:lnTo>
                  <a:pt x="162" y="73"/>
                </a:lnTo>
                <a:close/>
                <a:moveTo>
                  <a:pt x="280" y="544"/>
                </a:moveTo>
                <a:lnTo>
                  <a:pt x="280" y="544"/>
                </a:lnTo>
                <a:cubicBezTo>
                  <a:pt x="280" y="559"/>
                  <a:pt x="251" y="588"/>
                  <a:pt x="236" y="588"/>
                </a:cubicBezTo>
                <a:cubicBezTo>
                  <a:pt x="192" y="588"/>
                  <a:pt x="192" y="588"/>
                  <a:pt x="192" y="588"/>
                </a:cubicBezTo>
                <a:cubicBezTo>
                  <a:pt x="177" y="588"/>
                  <a:pt x="162" y="559"/>
                  <a:pt x="162" y="544"/>
                </a:cubicBezTo>
                <a:cubicBezTo>
                  <a:pt x="162" y="382"/>
                  <a:pt x="162" y="382"/>
                  <a:pt x="162" y="382"/>
                </a:cubicBezTo>
                <a:cubicBezTo>
                  <a:pt x="280" y="382"/>
                  <a:pt x="280" y="382"/>
                  <a:pt x="280" y="382"/>
                </a:cubicBezTo>
                <a:lnTo>
                  <a:pt x="280" y="544"/>
                </a:lnTo>
                <a:close/>
                <a:moveTo>
                  <a:pt x="427" y="338"/>
                </a:moveTo>
                <a:lnTo>
                  <a:pt x="427" y="338"/>
                </a:lnTo>
                <a:cubicBezTo>
                  <a:pt x="427" y="353"/>
                  <a:pt x="413" y="353"/>
                  <a:pt x="413" y="353"/>
                </a:cubicBezTo>
                <a:cubicBezTo>
                  <a:pt x="59" y="353"/>
                  <a:pt x="59" y="353"/>
                  <a:pt x="59" y="353"/>
                </a:cubicBezTo>
                <a:cubicBezTo>
                  <a:pt x="45" y="353"/>
                  <a:pt x="45" y="338"/>
                  <a:pt x="45" y="323"/>
                </a:cubicBezTo>
                <a:cubicBezTo>
                  <a:pt x="45" y="176"/>
                  <a:pt x="45" y="176"/>
                  <a:pt x="45" y="176"/>
                </a:cubicBezTo>
                <a:cubicBezTo>
                  <a:pt x="45" y="162"/>
                  <a:pt x="45" y="147"/>
                  <a:pt x="59" y="147"/>
                </a:cubicBezTo>
                <a:cubicBezTo>
                  <a:pt x="413" y="147"/>
                  <a:pt x="413" y="147"/>
                  <a:pt x="413" y="147"/>
                </a:cubicBezTo>
                <a:cubicBezTo>
                  <a:pt x="413" y="147"/>
                  <a:pt x="427" y="147"/>
                  <a:pt x="427" y="162"/>
                </a:cubicBezTo>
                <a:cubicBezTo>
                  <a:pt x="472" y="250"/>
                  <a:pt x="472" y="250"/>
                  <a:pt x="472" y="250"/>
                </a:cubicBezTo>
                <a:lnTo>
                  <a:pt x="427" y="3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4" name="Freeform 161"/>
          <p:cNvSpPr>
            <a:spLocks noChangeArrowheads="1"/>
          </p:cNvSpPr>
          <p:nvPr/>
        </p:nvSpPr>
        <p:spPr bwMode="auto">
          <a:xfrm>
            <a:off x="846317" y="1350571"/>
            <a:ext cx="248422" cy="323525"/>
          </a:xfrm>
          <a:custGeom>
            <a:avLst/>
            <a:gdLst>
              <a:gd name="T0" fmla="*/ 85229 w 472"/>
              <a:gd name="T1" fmla="*/ 0 h 619"/>
              <a:gd name="T2" fmla="*/ 85229 w 472"/>
              <a:gd name="T3" fmla="*/ 0 h 619"/>
              <a:gd name="T4" fmla="*/ 0 w 472"/>
              <a:gd name="T5" fmla="*/ 84260 h 619"/>
              <a:gd name="T6" fmla="*/ 85229 w 472"/>
              <a:gd name="T7" fmla="*/ 221586 h 619"/>
              <a:gd name="T8" fmla="*/ 170097 w 472"/>
              <a:gd name="T9" fmla="*/ 84260 h 619"/>
              <a:gd name="T10" fmla="*/ 85229 w 472"/>
              <a:gd name="T11" fmla="*/ 0 h 619"/>
              <a:gd name="T12" fmla="*/ 85229 w 472"/>
              <a:gd name="T13" fmla="*/ 200432 h 619"/>
              <a:gd name="T14" fmla="*/ 85229 w 472"/>
              <a:gd name="T15" fmla="*/ 200432 h 619"/>
              <a:gd name="T16" fmla="*/ 16251 w 472"/>
              <a:gd name="T17" fmla="*/ 84260 h 619"/>
              <a:gd name="T18" fmla="*/ 85229 w 472"/>
              <a:gd name="T19" fmla="*/ 10398 h 619"/>
              <a:gd name="T20" fmla="*/ 154207 w 472"/>
              <a:gd name="T21" fmla="*/ 84260 h 619"/>
              <a:gd name="T22" fmla="*/ 85229 w 472"/>
              <a:gd name="T23" fmla="*/ 200432 h 619"/>
              <a:gd name="T24" fmla="*/ 85229 w 472"/>
              <a:gd name="T25" fmla="*/ 47329 h 619"/>
              <a:gd name="T26" fmla="*/ 85229 w 472"/>
              <a:gd name="T27" fmla="*/ 47329 h 619"/>
              <a:gd name="T28" fmla="*/ 48032 w 472"/>
              <a:gd name="T29" fmla="*/ 84260 h 619"/>
              <a:gd name="T30" fmla="*/ 85229 w 472"/>
              <a:gd name="T31" fmla="*/ 115813 h 619"/>
              <a:gd name="T32" fmla="*/ 122426 w 472"/>
              <a:gd name="T33" fmla="*/ 84260 h 619"/>
              <a:gd name="T34" fmla="*/ 85229 w 472"/>
              <a:gd name="T35" fmla="*/ 47329 h 619"/>
              <a:gd name="T36" fmla="*/ 85229 w 472"/>
              <a:gd name="T37" fmla="*/ 105415 h 619"/>
              <a:gd name="T38" fmla="*/ 85229 w 472"/>
              <a:gd name="T39" fmla="*/ 105415 h 619"/>
              <a:gd name="T40" fmla="*/ 63922 w 472"/>
              <a:gd name="T41" fmla="*/ 84260 h 619"/>
              <a:gd name="T42" fmla="*/ 85229 w 472"/>
              <a:gd name="T43" fmla="*/ 63106 h 619"/>
              <a:gd name="T44" fmla="*/ 106536 w 472"/>
              <a:gd name="T45" fmla="*/ 84260 h 619"/>
              <a:gd name="T46" fmla="*/ 85229 w 472"/>
              <a:gd name="T47" fmla="*/ 105415 h 61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72" h="619">
                <a:moveTo>
                  <a:pt x="236" y="0"/>
                </a:moveTo>
                <a:lnTo>
                  <a:pt x="236" y="0"/>
                </a:lnTo>
                <a:cubicBezTo>
                  <a:pt x="104" y="0"/>
                  <a:pt x="0" y="103"/>
                  <a:pt x="0" y="235"/>
                </a:cubicBezTo>
                <a:cubicBezTo>
                  <a:pt x="0" y="323"/>
                  <a:pt x="192" y="618"/>
                  <a:pt x="236" y="618"/>
                </a:cubicBezTo>
                <a:cubicBezTo>
                  <a:pt x="280" y="618"/>
                  <a:pt x="471" y="323"/>
                  <a:pt x="471" y="235"/>
                </a:cubicBezTo>
                <a:cubicBezTo>
                  <a:pt x="471" y="103"/>
                  <a:pt x="368" y="0"/>
                  <a:pt x="236" y="0"/>
                </a:cubicBezTo>
                <a:close/>
                <a:moveTo>
                  <a:pt x="236" y="559"/>
                </a:moveTo>
                <a:lnTo>
                  <a:pt x="236" y="559"/>
                </a:lnTo>
                <a:cubicBezTo>
                  <a:pt x="207" y="559"/>
                  <a:pt x="45" y="309"/>
                  <a:pt x="45" y="235"/>
                </a:cubicBezTo>
                <a:cubicBezTo>
                  <a:pt x="45" y="117"/>
                  <a:pt x="133" y="29"/>
                  <a:pt x="236" y="29"/>
                </a:cubicBezTo>
                <a:cubicBezTo>
                  <a:pt x="339" y="29"/>
                  <a:pt x="427" y="117"/>
                  <a:pt x="427" y="235"/>
                </a:cubicBezTo>
                <a:cubicBezTo>
                  <a:pt x="427" y="309"/>
                  <a:pt x="266" y="559"/>
                  <a:pt x="236" y="559"/>
                </a:cubicBezTo>
                <a:close/>
                <a:moveTo>
                  <a:pt x="236" y="132"/>
                </a:moveTo>
                <a:lnTo>
                  <a:pt x="236" y="132"/>
                </a:lnTo>
                <a:cubicBezTo>
                  <a:pt x="177" y="132"/>
                  <a:pt x="133" y="176"/>
                  <a:pt x="133" y="235"/>
                </a:cubicBezTo>
                <a:cubicBezTo>
                  <a:pt x="133" y="279"/>
                  <a:pt x="177" y="323"/>
                  <a:pt x="236" y="323"/>
                </a:cubicBezTo>
                <a:cubicBezTo>
                  <a:pt x="295" y="323"/>
                  <a:pt x="339" y="279"/>
                  <a:pt x="339" y="235"/>
                </a:cubicBezTo>
                <a:cubicBezTo>
                  <a:pt x="339" y="176"/>
                  <a:pt x="295" y="132"/>
                  <a:pt x="236" y="132"/>
                </a:cubicBezTo>
                <a:close/>
                <a:moveTo>
                  <a:pt x="236" y="294"/>
                </a:moveTo>
                <a:lnTo>
                  <a:pt x="236" y="294"/>
                </a:lnTo>
                <a:cubicBezTo>
                  <a:pt x="207" y="294"/>
                  <a:pt x="177" y="264"/>
                  <a:pt x="177" y="235"/>
                </a:cubicBezTo>
                <a:cubicBezTo>
                  <a:pt x="177" y="191"/>
                  <a:pt x="207" y="176"/>
                  <a:pt x="236" y="176"/>
                </a:cubicBezTo>
                <a:cubicBezTo>
                  <a:pt x="266" y="176"/>
                  <a:pt x="295" y="191"/>
                  <a:pt x="295" y="235"/>
                </a:cubicBezTo>
                <a:cubicBezTo>
                  <a:pt x="295" y="264"/>
                  <a:pt x="266" y="294"/>
                  <a:pt x="236" y="29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2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 noEditPoints="1"/>
          </p:cNvSpPr>
          <p:nvPr/>
        </p:nvSpPr>
        <p:spPr bwMode="auto">
          <a:xfrm>
            <a:off x="1016000" y="4917389"/>
            <a:ext cx="417608" cy="417608"/>
          </a:xfrm>
          <a:custGeom>
            <a:avLst/>
            <a:gdLst/>
            <a:ahLst/>
            <a:cxnLst>
              <a:cxn ang="0">
                <a:pos x="263" y="275"/>
              </a:cxn>
              <a:cxn ang="0">
                <a:pos x="234" y="270"/>
              </a:cxn>
              <a:cxn ang="0">
                <a:pos x="172" y="232"/>
              </a:cxn>
              <a:cxn ang="0">
                <a:pos x="121" y="243"/>
              </a:cxn>
              <a:cxn ang="0">
                <a:pos x="98" y="241"/>
              </a:cxn>
              <a:cxn ang="0">
                <a:pos x="63" y="228"/>
              </a:cxn>
              <a:cxn ang="0">
                <a:pos x="36" y="208"/>
              </a:cxn>
              <a:cxn ang="0">
                <a:pos x="15" y="179"/>
              </a:cxn>
              <a:cxn ang="0">
                <a:pos x="2" y="147"/>
              </a:cxn>
              <a:cxn ang="0">
                <a:pos x="0" y="121"/>
              </a:cxn>
              <a:cxn ang="0">
                <a:pos x="5" y="85"/>
              </a:cxn>
              <a:cxn ang="0">
                <a:pos x="22" y="52"/>
              </a:cxn>
              <a:cxn ang="0">
                <a:pos x="45" y="27"/>
              </a:cxn>
              <a:cxn ang="0">
                <a:pos x="74" y="9"/>
              </a:cxn>
              <a:cxn ang="0">
                <a:pos x="111" y="0"/>
              </a:cxn>
              <a:cxn ang="0">
                <a:pos x="134" y="0"/>
              </a:cxn>
              <a:cxn ang="0">
                <a:pos x="170" y="9"/>
              </a:cxn>
              <a:cxn ang="0">
                <a:pos x="199" y="27"/>
              </a:cxn>
              <a:cxn ang="0">
                <a:pos x="223" y="52"/>
              </a:cxn>
              <a:cxn ang="0">
                <a:pos x="239" y="85"/>
              </a:cxn>
              <a:cxn ang="0">
                <a:pos x="245" y="121"/>
              </a:cxn>
              <a:cxn ang="0">
                <a:pos x="239" y="156"/>
              </a:cxn>
              <a:cxn ang="0">
                <a:pos x="272" y="234"/>
              </a:cxn>
              <a:cxn ang="0">
                <a:pos x="279" y="252"/>
              </a:cxn>
              <a:cxn ang="0">
                <a:pos x="272" y="270"/>
              </a:cxn>
              <a:cxn ang="0">
                <a:pos x="105" y="36"/>
              </a:cxn>
              <a:cxn ang="0">
                <a:pos x="60" y="60"/>
              </a:cxn>
              <a:cxn ang="0">
                <a:pos x="36" y="103"/>
              </a:cxn>
              <a:cxn ang="0">
                <a:pos x="36" y="139"/>
              </a:cxn>
              <a:cxn ang="0">
                <a:pos x="60" y="183"/>
              </a:cxn>
              <a:cxn ang="0">
                <a:pos x="105" y="206"/>
              </a:cxn>
              <a:cxn ang="0">
                <a:pos x="140" y="206"/>
              </a:cxn>
              <a:cxn ang="0">
                <a:pos x="183" y="183"/>
              </a:cxn>
              <a:cxn ang="0">
                <a:pos x="208" y="139"/>
              </a:cxn>
              <a:cxn ang="0">
                <a:pos x="208" y="103"/>
              </a:cxn>
              <a:cxn ang="0">
                <a:pos x="183" y="60"/>
              </a:cxn>
              <a:cxn ang="0">
                <a:pos x="140" y="36"/>
              </a:cxn>
              <a:cxn ang="0">
                <a:pos x="158" y="139"/>
              </a:cxn>
              <a:cxn ang="0">
                <a:pos x="80" y="138"/>
              </a:cxn>
              <a:cxn ang="0">
                <a:pos x="71" y="121"/>
              </a:cxn>
              <a:cxn ang="0">
                <a:pos x="74" y="109"/>
              </a:cxn>
              <a:cxn ang="0">
                <a:pos x="158" y="103"/>
              </a:cxn>
              <a:cxn ang="0">
                <a:pos x="170" y="109"/>
              </a:cxn>
              <a:cxn ang="0">
                <a:pos x="174" y="121"/>
              </a:cxn>
              <a:cxn ang="0">
                <a:pos x="163" y="138"/>
              </a:cxn>
            </a:cxnLst>
            <a:rect l="0" t="0" r="r" b="b"/>
            <a:pathLst>
              <a:path w="279" h="277">
                <a:moveTo>
                  <a:pt x="272" y="270"/>
                </a:moveTo>
                <a:lnTo>
                  <a:pt x="272" y="270"/>
                </a:lnTo>
                <a:lnTo>
                  <a:pt x="263" y="275"/>
                </a:lnTo>
                <a:lnTo>
                  <a:pt x="252" y="277"/>
                </a:lnTo>
                <a:lnTo>
                  <a:pt x="243" y="275"/>
                </a:lnTo>
                <a:lnTo>
                  <a:pt x="234" y="270"/>
                </a:lnTo>
                <a:lnTo>
                  <a:pt x="189" y="225"/>
                </a:lnTo>
                <a:lnTo>
                  <a:pt x="189" y="225"/>
                </a:lnTo>
                <a:lnTo>
                  <a:pt x="172" y="232"/>
                </a:lnTo>
                <a:lnTo>
                  <a:pt x="158" y="239"/>
                </a:lnTo>
                <a:lnTo>
                  <a:pt x="140" y="243"/>
                </a:lnTo>
                <a:lnTo>
                  <a:pt x="121" y="243"/>
                </a:lnTo>
                <a:lnTo>
                  <a:pt x="121" y="243"/>
                </a:lnTo>
                <a:lnTo>
                  <a:pt x="111" y="243"/>
                </a:lnTo>
                <a:lnTo>
                  <a:pt x="98" y="241"/>
                </a:lnTo>
                <a:lnTo>
                  <a:pt x="85" y="237"/>
                </a:lnTo>
                <a:lnTo>
                  <a:pt x="74" y="234"/>
                </a:lnTo>
                <a:lnTo>
                  <a:pt x="63" y="228"/>
                </a:lnTo>
                <a:lnTo>
                  <a:pt x="54" y="223"/>
                </a:lnTo>
                <a:lnTo>
                  <a:pt x="45" y="216"/>
                </a:lnTo>
                <a:lnTo>
                  <a:pt x="36" y="208"/>
                </a:lnTo>
                <a:lnTo>
                  <a:pt x="27" y="199"/>
                </a:lnTo>
                <a:lnTo>
                  <a:pt x="22" y="190"/>
                </a:lnTo>
                <a:lnTo>
                  <a:pt x="15" y="179"/>
                </a:lnTo>
                <a:lnTo>
                  <a:pt x="9" y="168"/>
                </a:lnTo>
                <a:lnTo>
                  <a:pt x="5" y="157"/>
                </a:lnTo>
                <a:lnTo>
                  <a:pt x="2" y="147"/>
                </a:lnTo>
                <a:lnTo>
                  <a:pt x="0" y="134"/>
                </a:lnTo>
                <a:lnTo>
                  <a:pt x="0" y="121"/>
                </a:lnTo>
                <a:lnTo>
                  <a:pt x="0" y="121"/>
                </a:lnTo>
                <a:lnTo>
                  <a:pt x="0" y="109"/>
                </a:lnTo>
                <a:lnTo>
                  <a:pt x="2" y="96"/>
                </a:lnTo>
                <a:lnTo>
                  <a:pt x="5" y="85"/>
                </a:lnTo>
                <a:lnTo>
                  <a:pt x="9" y="74"/>
                </a:lnTo>
                <a:lnTo>
                  <a:pt x="15" y="63"/>
                </a:lnTo>
                <a:lnTo>
                  <a:pt x="22" y="52"/>
                </a:lnTo>
                <a:lnTo>
                  <a:pt x="27" y="43"/>
                </a:lnTo>
                <a:lnTo>
                  <a:pt x="36" y="34"/>
                </a:lnTo>
                <a:lnTo>
                  <a:pt x="45" y="27"/>
                </a:lnTo>
                <a:lnTo>
                  <a:pt x="54" y="20"/>
                </a:lnTo>
                <a:lnTo>
                  <a:pt x="63" y="14"/>
                </a:lnTo>
                <a:lnTo>
                  <a:pt x="74" y="9"/>
                </a:lnTo>
                <a:lnTo>
                  <a:pt x="85" y="5"/>
                </a:lnTo>
                <a:lnTo>
                  <a:pt x="98" y="2"/>
                </a:lnTo>
                <a:lnTo>
                  <a:pt x="111" y="0"/>
                </a:lnTo>
                <a:lnTo>
                  <a:pt x="121" y="0"/>
                </a:lnTo>
                <a:lnTo>
                  <a:pt x="121" y="0"/>
                </a:lnTo>
                <a:lnTo>
                  <a:pt x="134" y="0"/>
                </a:lnTo>
                <a:lnTo>
                  <a:pt x="147" y="2"/>
                </a:lnTo>
                <a:lnTo>
                  <a:pt x="158" y="5"/>
                </a:lnTo>
                <a:lnTo>
                  <a:pt x="170" y="9"/>
                </a:lnTo>
                <a:lnTo>
                  <a:pt x="181" y="14"/>
                </a:lnTo>
                <a:lnTo>
                  <a:pt x="190" y="20"/>
                </a:lnTo>
                <a:lnTo>
                  <a:pt x="199" y="27"/>
                </a:lnTo>
                <a:lnTo>
                  <a:pt x="208" y="34"/>
                </a:lnTo>
                <a:lnTo>
                  <a:pt x="216" y="43"/>
                </a:lnTo>
                <a:lnTo>
                  <a:pt x="223" y="52"/>
                </a:lnTo>
                <a:lnTo>
                  <a:pt x="230" y="63"/>
                </a:lnTo>
                <a:lnTo>
                  <a:pt x="236" y="74"/>
                </a:lnTo>
                <a:lnTo>
                  <a:pt x="239" y="85"/>
                </a:lnTo>
                <a:lnTo>
                  <a:pt x="241" y="96"/>
                </a:lnTo>
                <a:lnTo>
                  <a:pt x="243" y="109"/>
                </a:lnTo>
                <a:lnTo>
                  <a:pt x="245" y="121"/>
                </a:lnTo>
                <a:lnTo>
                  <a:pt x="245" y="121"/>
                </a:lnTo>
                <a:lnTo>
                  <a:pt x="243" y="139"/>
                </a:lnTo>
                <a:lnTo>
                  <a:pt x="239" y="156"/>
                </a:lnTo>
                <a:lnTo>
                  <a:pt x="234" y="172"/>
                </a:lnTo>
                <a:lnTo>
                  <a:pt x="225" y="187"/>
                </a:lnTo>
                <a:lnTo>
                  <a:pt x="272" y="234"/>
                </a:lnTo>
                <a:lnTo>
                  <a:pt x="272" y="234"/>
                </a:lnTo>
                <a:lnTo>
                  <a:pt x="277" y="243"/>
                </a:lnTo>
                <a:lnTo>
                  <a:pt x="279" y="252"/>
                </a:lnTo>
                <a:lnTo>
                  <a:pt x="277" y="261"/>
                </a:lnTo>
                <a:lnTo>
                  <a:pt x="272" y="270"/>
                </a:lnTo>
                <a:lnTo>
                  <a:pt x="272" y="270"/>
                </a:lnTo>
                <a:close/>
                <a:moveTo>
                  <a:pt x="121" y="34"/>
                </a:moveTo>
                <a:lnTo>
                  <a:pt x="121" y="34"/>
                </a:lnTo>
                <a:lnTo>
                  <a:pt x="105" y="36"/>
                </a:lnTo>
                <a:lnTo>
                  <a:pt x="89" y="41"/>
                </a:lnTo>
                <a:lnTo>
                  <a:pt x="74" y="49"/>
                </a:lnTo>
                <a:lnTo>
                  <a:pt x="60" y="60"/>
                </a:lnTo>
                <a:lnTo>
                  <a:pt x="51" y="72"/>
                </a:lnTo>
                <a:lnTo>
                  <a:pt x="42" y="87"/>
                </a:lnTo>
                <a:lnTo>
                  <a:pt x="36" y="103"/>
                </a:lnTo>
                <a:lnTo>
                  <a:pt x="34" y="121"/>
                </a:lnTo>
                <a:lnTo>
                  <a:pt x="34" y="121"/>
                </a:lnTo>
                <a:lnTo>
                  <a:pt x="36" y="139"/>
                </a:lnTo>
                <a:lnTo>
                  <a:pt x="42" y="156"/>
                </a:lnTo>
                <a:lnTo>
                  <a:pt x="51" y="170"/>
                </a:lnTo>
                <a:lnTo>
                  <a:pt x="60" y="183"/>
                </a:lnTo>
                <a:lnTo>
                  <a:pt x="74" y="194"/>
                </a:lnTo>
                <a:lnTo>
                  <a:pt x="89" y="201"/>
                </a:lnTo>
                <a:lnTo>
                  <a:pt x="105" y="206"/>
                </a:lnTo>
                <a:lnTo>
                  <a:pt x="121" y="208"/>
                </a:lnTo>
                <a:lnTo>
                  <a:pt x="121" y="208"/>
                </a:lnTo>
                <a:lnTo>
                  <a:pt x="140" y="206"/>
                </a:lnTo>
                <a:lnTo>
                  <a:pt x="156" y="201"/>
                </a:lnTo>
                <a:lnTo>
                  <a:pt x="170" y="194"/>
                </a:lnTo>
                <a:lnTo>
                  <a:pt x="183" y="183"/>
                </a:lnTo>
                <a:lnTo>
                  <a:pt x="194" y="170"/>
                </a:lnTo>
                <a:lnTo>
                  <a:pt x="203" y="156"/>
                </a:lnTo>
                <a:lnTo>
                  <a:pt x="208" y="139"/>
                </a:lnTo>
                <a:lnTo>
                  <a:pt x="210" y="121"/>
                </a:lnTo>
                <a:lnTo>
                  <a:pt x="210" y="121"/>
                </a:lnTo>
                <a:lnTo>
                  <a:pt x="208" y="103"/>
                </a:lnTo>
                <a:lnTo>
                  <a:pt x="203" y="87"/>
                </a:lnTo>
                <a:lnTo>
                  <a:pt x="194" y="72"/>
                </a:lnTo>
                <a:lnTo>
                  <a:pt x="183" y="60"/>
                </a:lnTo>
                <a:lnTo>
                  <a:pt x="170" y="49"/>
                </a:lnTo>
                <a:lnTo>
                  <a:pt x="156" y="41"/>
                </a:lnTo>
                <a:lnTo>
                  <a:pt x="140" y="36"/>
                </a:lnTo>
                <a:lnTo>
                  <a:pt x="121" y="34"/>
                </a:lnTo>
                <a:lnTo>
                  <a:pt x="121" y="34"/>
                </a:lnTo>
                <a:close/>
                <a:moveTo>
                  <a:pt x="158" y="139"/>
                </a:moveTo>
                <a:lnTo>
                  <a:pt x="87" y="139"/>
                </a:lnTo>
                <a:lnTo>
                  <a:pt x="87" y="139"/>
                </a:lnTo>
                <a:lnTo>
                  <a:pt x="80" y="138"/>
                </a:lnTo>
                <a:lnTo>
                  <a:pt x="74" y="134"/>
                </a:lnTo>
                <a:lnTo>
                  <a:pt x="71" y="128"/>
                </a:lnTo>
                <a:lnTo>
                  <a:pt x="71" y="121"/>
                </a:lnTo>
                <a:lnTo>
                  <a:pt x="71" y="121"/>
                </a:lnTo>
                <a:lnTo>
                  <a:pt x="71" y="114"/>
                </a:lnTo>
                <a:lnTo>
                  <a:pt x="74" y="109"/>
                </a:lnTo>
                <a:lnTo>
                  <a:pt x="80" y="105"/>
                </a:lnTo>
                <a:lnTo>
                  <a:pt x="87" y="103"/>
                </a:lnTo>
                <a:lnTo>
                  <a:pt x="158" y="103"/>
                </a:lnTo>
                <a:lnTo>
                  <a:pt x="158" y="103"/>
                </a:lnTo>
                <a:lnTo>
                  <a:pt x="163" y="105"/>
                </a:lnTo>
                <a:lnTo>
                  <a:pt x="170" y="109"/>
                </a:lnTo>
                <a:lnTo>
                  <a:pt x="174" y="114"/>
                </a:lnTo>
                <a:lnTo>
                  <a:pt x="174" y="121"/>
                </a:lnTo>
                <a:lnTo>
                  <a:pt x="174" y="121"/>
                </a:lnTo>
                <a:lnTo>
                  <a:pt x="174" y="128"/>
                </a:lnTo>
                <a:lnTo>
                  <a:pt x="170" y="134"/>
                </a:lnTo>
                <a:lnTo>
                  <a:pt x="163" y="138"/>
                </a:lnTo>
                <a:lnTo>
                  <a:pt x="158" y="139"/>
                </a:lnTo>
                <a:lnTo>
                  <a:pt x="158" y="139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" name="Group 83"/>
          <p:cNvGrpSpPr/>
          <p:nvPr/>
        </p:nvGrpSpPr>
        <p:grpSpPr>
          <a:xfrm>
            <a:off x="2214444" y="4911380"/>
            <a:ext cx="429624" cy="429624"/>
            <a:chOff x="1787872" y="3796481"/>
            <a:chExt cx="296916" cy="296916"/>
          </a:xfrm>
          <a:solidFill>
            <a:schemeClr val="tx2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1787872" y="3796481"/>
              <a:ext cx="296916" cy="296916"/>
            </a:xfrm>
            <a:custGeom>
              <a:avLst/>
              <a:gdLst/>
              <a:ahLst/>
              <a:cxnLst>
                <a:cxn ang="0">
                  <a:pos x="221" y="189"/>
                </a:cxn>
                <a:cxn ang="0">
                  <a:pos x="241" y="140"/>
                </a:cxn>
                <a:cxn ang="0">
                  <a:pos x="243" y="109"/>
                </a:cxn>
                <a:cxn ang="0">
                  <a:pos x="234" y="73"/>
                </a:cxn>
                <a:cxn ang="0">
                  <a:pos x="221" y="53"/>
                </a:cxn>
                <a:cxn ang="0">
                  <a:pos x="207" y="35"/>
                </a:cxn>
                <a:cxn ang="0">
                  <a:pos x="179" y="15"/>
                </a:cxn>
                <a:cxn ang="0">
                  <a:pos x="158" y="6"/>
                </a:cxn>
                <a:cxn ang="0">
                  <a:pos x="121" y="0"/>
                </a:cxn>
                <a:cxn ang="0">
                  <a:pos x="98" y="2"/>
                </a:cxn>
                <a:cxn ang="0">
                  <a:pos x="74" y="9"/>
                </a:cxn>
                <a:cxn ang="0">
                  <a:pos x="44" y="27"/>
                </a:cxn>
                <a:cxn ang="0">
                  <a:pos x="27" y="44"/>
                </a:cxn>
                <a:cxn ang="0">
                  <a:pos x="9" y="73"/>
                </a:cxn>
                <a:cxn ang="0">
                  <a:pos x="2" y="96"/>
                </a:cxn>
                <a:cxn ang="0">
                  <a:pos x="0" y="120"/>
                </a:cxn>
                <a:cxn ang="0">
                  <a:pos x="5" y="156"/>
                </a:cxn>
                <a:cxn ang="0">
                  <a:pos x="15" y="178"/>
                </a:cxn>
                <a:cxn ang="0">
                  <a:pos x="36" y="207"/>
                </a:cxn>
                <a:cxn ang="0">
                  <a:pos x="53" y="221"/>
                </a:cxn>
                <a:cxn ang="0">
                  <a:pos x="74" y="232"/>
                </a:cxn>
                <a:cxn ang="0">
                  <a:pos x="109" y="241"/>
                </a:cxn>
                <a:cxn ang="0">
                  <a:pos x="140" y="241"/>
                </a:cxn>
                <a:cxn ang="0">
                  <a:pos x="190" y="220"/>
                </a:cxn>
                <a:cxn ang="0">
                  <a:pos x="256" y="285"/>
                </a:cxn>
                <a:cxn ang="0">
                  <a:pos x="274" y="285"/>
                </a:cxn>
                <a:cxn ang="0">
                  <a:pos x="285" y="272"/>
                </a:cxn>
                <a:cxn ang="0">
                  <a:pos x="285" y="256"/>
                </a:cxn>
                <a:cxn ang="0">
                  <a:pos x="176" y="174"/>
                </a:cxn>
                <a:cxn ang="0">
                  <a:pos x="150" y="192"/>
                </a:cxn>
                <a:cxn ang="0">
                  <a:pos x="121" y="198"/>
                </a:cxn>
                <a:cxn ang="0">
                  <a:pos x="80" y="185"/>
                </a:cxn>
                <a:cxn ang="0">
                  <a:pos x="56" y="163"/>
                </a:cxn>
                <a:cxn ang="0">
                  <a:pos x="44" y="120"/>
                </a:cxn>
                <a:cxn ang="0">
                  <a:pos x="51" y="91"/>
                </a:cxn>
                <a:cxn ang="0">
                  <a:pos x="67" y="65"/>
                </a:cxn>
                <a:cxn ang="0">
                  <a:pos x="107" y="45"/>
                </a:cxn>
                <a:cxn ang="0">
                  <a:pos x="136" y="45"/>
                </a:cxn>
                <a:cxn ang="0">
                  <a:pos x="176" y="65"/>
                </a:cxn>
                <a:cxn ang="0">
                  <a:pos x="192" y="91"/>
                </a:cxn>
                <a:cxn ang="0">
                  <a:pos x="199" y="120"/>
                </a:cxn>
                <a:cxn ang="0">
                  <a:pos x="187" y="163"/>
                </a:cxn>
              </a:cxnLst>
              <a:rect l="0" t="0" r="r" b="b"/>
              <a:pathLst>
                <a:path w="286" h="287">
                  <a:moveTo>
                    <a:pt x="281" y="249"/>
                  </a:moveTo>
                  <a:lnTo>
                    <a:pt x="221" y="189"/>
                  </a:lnTo>
                  <a:lnTo>
                    <a:pt x="221" y="189"/>
                  </a:lnTo>
                  <a:lnTo>
                    <a:pt x="230" y="174"/>
                  </a:lnTo>
                  <a:lnTo>
                    <a:pt x="237" y="156"/>
                  </a:lnTo>
                  <a:lnTo>
                    <a:pt x="241" y="140"/>
                  </a:lnTo>
                  <a:lnTo>
                    <a:pt x="243" y="120"/>
                  </a:lnTo>
                  <a:lnTo>
                    <a:pt x="243" y="120"/>
                  </a:lnTo>
                  <a:lnTo>
                    <a:pt x="243" y="109"/>
                  </a:lnTo>
                  <a:lnTo>
                    <a:pt x="241" y="96"/>
                  </a:lnTo>
                  <a:lnTo>
                    <a:pt x="237" y="85"/>
                  </a:lnTo>
                  <a:lnTo>
                    <a:pt x="234" y="73"/>
                  </a:lnTo>
                  <a:lnTo>
                    <a:pt x="234" y="73"/>
                  </a:lnTo>
                  <a:lnTo>
                    <a:pt x="228" y="62"/>
                  </a:lnTo>
                  <a:lnTo>
                    <a:pt x="221" y="53"/>
                  </a:lnTo>
                  <a:lnTo>
                    <a:pt x="216" y="44"/>
                  </a:lnTo>
                  <a:lnTo>
                    <a:pt x="207" y="35"/>
                  </a:lnTo>
                  <a:lnTo>
                    <a:pt x="207" y="35"/>
                  </a:lnTo>
                  <a:lnTo>
                    <a:pt x="199" y="27"/>
                  </a:lnTo>
                  <a:lnTo>
                    <a:pt x="190" y="20"/>
                  </a:lnTo>
                  <a:lnTo>
                    <a:pt x="179" y="15"/>
                  </a:lnTo>
                  <a:lnTo>
                    <a:pt x="169" y="9"/>
                  </a:lnTo>
                  <a:lnTo>
                    <a:pt x="169" y="9"/>
                  </a:lnTo>
                  <a:lnTo>
                    <a:pt x="158" y="6"/>
                  </a:lnTo>
                  <a:lnTo>
                    <a:pt x="145" y="2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9" y="0"/>
                  </a:lnTo>
                  <a:lnTo>
                    <a:pt x="98" y="2"/>
                  </a:lnTo>
                  <a:lnTo>
                    <a:pt x="85" y="6"/>
                  </a:lnTo>
                  <a:lnTo>
                    <a:pt x="74" y="9"/>
                  </a:lnTo>
                  <a:lnTo>
                    <a:pt x="74" y="9"/>
                  </a:lnTo>
                  <a:lnTo>
                    <a:pt x="63" y="15"/>
                  </a:lnTo>
                  <a:lnTo>
                    <a:pt x="53" y="20"/>
                  </a:lnTo>
                  <a:lnTo>
                    <a:pt x="44" y="27"/>
                  </a:lnTo>
                  <a:lnTo>
                    <a:pt x="36" y="35"/>
                  </a:lnTo>
                  <a:lnTo>
                    <a:pt x="36" y="35"/>
                  </a:lnTo>
                  <a:lnTo>
                    <a:pt x="27" y="44"/>
                  </a:lnTo>
                  <a:lnTo>
                    <a:pt x="22" y="53"/>
                  </a:lnTo>
                  <a:lnTo>
                    <a:pt x="15" y="62"/>
                  </a:lnTo>
                  <a:lnTo>
                    <a:pt x="9" y="73"/>
                  </a:lnTo>
                  <a:lnTo>
                    <a:pt x="9" y="73"/>
                  </a:lnTo>
                  <a:lnTo>
                    <a:pt x="5" y="85"/>
                  </a:lnTo>
                  <a:lnTo>
                    <a:pt x="2" y="96"/>
                  </a:lnTo>
                  <a:lnTo>
                    <a:pt x="0" y="109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32"/>
                  </a:lnTo>
                  <a:lnTo>
                    <a:pt x="2" y="145"/>
                  </a:lnTo>
                  <a:lnTo>
                    <a:pt x="5" y="156"/>
                  </a:lnTo>
                  <a:lnTo>
                    <a:pt x="9" y="167"/>
                  </a:lnTo>
                  <a:lnTo>
                    <a:pt x="9" y="167"/>
                  </a:lnTo>
                  <a:lnTo>
                    <a:pt x="15" y="178"/>
                  </a:lnTo>
                  <a:lnTo>
                    <a:pt x="22" y="189"/>
                  </a:lnTo>
                  <a:lnTo>
                    <a:pt x="27" y="198"/>
                  </a:lnTo>
                  <a:lnTo>
                    <a:pt x="36" y="207"/>
                  </a:lnTo>
                  <a:lnTo>
                    <a:pt x="36" y="207"/>
                  </a:lnTo>
                  <a:lnTo>
                    <a:pt x="44" y="214"/>
                  </a:lnTo>
                  <a:lnTo>
                    <a:pt x="53" y="221"/>
                  </a:lnTo>
                  <a:lnTo>
                    <a:pt x="63" y="227"/>
                  </a:lnTo>
                  <a:lnTo>
                    <a:pt x="74" y="232"/>
                  </a:lnTo>
                  <a:lnTo>
                    <a:pt x="74" y="232"/>
                  </a:lnTo>
                  <a:lnTo>
                    <a:pt x="85" y="236"/>
                  </a:lnTo>
                  <a:lnTo>
                    <a:pt x="98" y="239"/>
                  </a:lnTo>
                  <a:lnTo>
                    <a:pt x="109" y="241"/>
                  </a:lnTo>
                  <a:lnTo>
                    <a:pt x="121" y="241"/>
                  </a:lnTo>
                  <a:lnTo>
                    <a:pt x="121" y="241"/>
                  </a:lnTo>
                  <a:lnTo>
                    <a:pt x="140" y="241"/>
                  </a:lnTo>
                  <a:lnTo>
                    <a:pt x="158" y="236"/>
                  </a:lnTo>
                  <a:lnTo>
                    <a:pt x="174" y="230"/>
                  </a:lnTo>
                  <a:lnTo>
                    <a:pt x="190" y="220"/>
                  </a:lnTo>
                  <a:lnTo>
                    <a:pt x="248" y="279"/>
                  </a:lnTo>
                  <a:lnTo>
                    <a:pt x="248" y="279"/>
                  </a:lnTo>
                  <a:lnTo>
                    <a:pt x="256" y="285"/>
                  </a:lnTo>
                  <a:lnTo>
                    <a:pt x="265" y="287"/>
                  </a:lnTo>
                  <a:lnTo>
                    <a:pt x="265" y="287"/>
                  </a:lnTo>
                  <a:lnTo>
                    <a:pt x="274" y="285"/>
                  </a:lnTo>
                  <a:lnTo>
                    <a:pt x="281" y="279"/>
                  </a:lnTo>
                  <a:lnTo>
                    <a:pt x="281" y="279"/>
                  </a:lnTo>
                  <a:lnTo>
                    <a:pt x="285" y="272"/>
                  </a:lnTo>
                  <a:lnTo>
                    <a:pt x="286" y="263"/>
                  </a:lnTo>
                  <a:lnTo>
                    <a:pt x="286" y="263"/>
                  </a:lnTo>
                  <a:lnTo>
                    <a:pt x="285" y="256"/>
                  </a:lnTo>
                  <a:lnTo>
                    <a:pt x="281" y="249"/>
                  </a:lnTo>
                  <a:lnTo>
                    <a:pt x="281" y="249"/>
                  </a:lnTo>
                  <a:close/>
                  <a:moveTo>
                    <a:pt x="176" y="174"/>
                  </a:moveTo>
                  <a:lnTo>
                    <a:pt x="176" y="174"/>
                  </a:lnTo>
                  <a:lnTo>
                    <a:pt x="163" y="185"/>
                  </a:lnTo>
                  <a:lnTo>
                    <a:pt x="150" y="192"/>
                  </a:lnTo>
                  <a:lnTo>
                    <a:pt x="136" y="196"/>
                  </a:lnTo>
                  <a:lnTo>
                    <a:pt x="121" y="198"/>
                  </a:lnTo>
                  <a:lnTo>
                    <a:pt x="121" y="198"/>
                  </a:lnTo>
                  <a:lnTo>
                    <a:pt x="107" y="196"/>
                  </a:lnTo>
                  <a:lnTo>
                    <a:pt x="92" y="192"/>
                  </a:lnTo>
                  <a:lnTo>
                    <a:pt x="80" y="185"/>
                  </a:lnTo>
                  <a:lnTo>
                    <a:pt x="67" y="174"/>
                  </a:lnTo>
                  <a:lnTo>
                    <a:pt x="67" y="174"/>
                  </a:lnTo>
                  <a:lnTo>
                    <a:pt x="56" y="163"/>
                  </a:lnTo>
                  <a:lnTo>
                    <a:pt x="51" y="151"/>
                  </a:lnTo>
                  <a:lnTo>
                    <a:pt x="45" y="136"/>
                  </a:lnTo>
                  <a:lnTo>
                    <a:pt x="44" y="120"/>
                  </a:lnTo>
                  <a:lnTo>
                    <a:pt x="44" y="120"/>
                  </a:lnTo>
                  <a:lnTo>
                    <a:pt x="45" y="105"/>
                  </a:lnTo>
                  <a:lnTo>
                    <a:pt x="51" y="91"/>
                  </a:lnTo>
                  <a:lnTo>
                    <a:pt x="56" y="78"/>
                  </a:lnTo>
                  <a:lnTo>
                    <a:pt x="67" y="65"/>
                  </a:lnTo>
                  <a:lnTo>
                    <a:pt x="67" y="65"/>
                  </a:lnTo>
                  <a:lnTo>
                    <a:pt x="80" y="56"/>
                  </a:lnTo>
                  <a:lnTo>
                    <a:pt x="92" y="49"/>
                  </a:lnTo>
                  <a:lnTo>
                    <a:pt x="107" y="45"/>
                  </a:lnTo>
                  <a:lnTo>
                    <a:pt x="121" y="44"/>
                  </a:lnTo>
                  <a:lnTo>
                    <a:pt x="121" y="44"/>
                  </a:lnTo>
                  <a:lnTo>
                    <a:pt x="136" y="45"/>
                  </a:lnTo>
                  <a:lnTo>
                    <a:pt x="150" y="49"/>
                  </a:lnTo>
                  <a:lnTo>
                    <a:pt x="163" y="56"/>
                  </a:lnTo>
                  <a:lnTo>
                    <a:pt x="176" y="65"/>
                  </a:lnTo>
                  <a:lnTo>
                    <a:pt x="176" y="65"/>
                  </a:lnTo>
                  <a:lnTo>
                    <a:pt x="187" y="78"/>
                  </a:lnTo>
                  <a:lnTo>
                    <a:pt x="192" y="91"/>
                  </a:lnTo>
                  <a:lnTo>
                    <a:pt x="198" y="105"/>
                  </a:lnTo>
                  <a:lnTo>
                    <a:pt x="199" y="120"/>
                  </a:lnTo>
                  <a:lnTo>
                    <a:pt x="199" y="120"/>
                  </a:lnTo>
                  <a:lnTo>
                    <a:pt x="198" y="136"/>
                  </a:lnTo>
                  <a:lnTo>
                    <a:pt x="192" y="151"/>
                  </a:lnTo>
                  <a:lnTo>
                    <a:pt x="187" y="163"/>
                  </a:lnTo>
                  <a:lnTo>
                    <a:pt x="176" y="174"/>
                  </a:lnTo>
                  <a:lnTo>
                    <a:pt x="176" y="17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" name="Freeform 13"/>
            <p:cNvSpPr>
              <a:spLocks/>
            </p:cNvSpPr>
            <p:nvPr/>
          </p:nvSpPr>
          <p:spPr bwMode="auto">
            <a:xfrm>
              <a:off x="1858467" y="3864999"/>
              <a:ext cx="112122" cy="114199"/>
            </a:xfrm>
            <a:custGeom>
              <a:avLst/>
              <a:gdLst/>
              <a:ahLst/>
              <a:cxnLst>
                <a:cxn ang="0">
                  <a:pos x="103" y="44"/>
                </a:cxn>
                <a:cxn ang="0">
                  <a:pos x="65" y="44"/>
                </a:cxn>
                <a:cxn ang="0">
                  <a:pos x="65" y="6"/>
                </a:cxn>
                <a:cxn ang="0">
                  <a:pos x="65" y="6"/>
                </a:cxn>
                <a:cxn ang="0">
                  <a:pos x="64" y="2"/>
                </a:cxn>
                <a:cxn ang="0">
                  <a:pos x="64" y="2"/>
                </a:cxn>
                <a:cxn ang="0">
                  <a:pos x="60" y="0"/>
                </a:cxn>
                <a:cxn ang="0">
                  <a:pos x="49" y="0"/>
                </a:cxn>
                <a:cxn ang="0">
                  <a:pos x="49" y="0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6"/>
                </a:cxn>
                <a:cxn ang="0">
                  <a:pos x="44" y="44"/>
                </a:cxn>
                <a:cxn ang="0">
                  <a:pos x="6" y="44"/>
                </a:cxn>
                <a:cxn ang="0">
                  <a:pos x="6" y="44"/>
                </a:cxn>
                <a:cxn ang="0">
                  <a:pos x="2" y="46"/>
                </a:cxn>
                <a:cxn ang="0">
                  <a:pos x="2" y="46"/>
                </a:cxn>
                <a:cxn ang="0">
                  <a:pos x="0" y="49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66"/>
                </a:cxn>
                <a:cxn ang="0">
                  <a:pos x="2" y="66"/>
                </a:cxn>
                <a:cxn ang="0">
                  <a:pos x="6" y="66"/>
                </a:cxn>
                <a:cxn ang="0">
                  <a:pos x="44" y="66"/>
                </a:cxn>
                <a:cxn ang="0">
                  <a:pos x="44" y="106"/>
                </a:cxn>
                <a:cxn ang="0">
                  <a:pos x="44" y="106"/>
                </a:cxn>
                <a:cxn ang="0">
                  <a:pos x="45" y="109"/>
                </a:cxn>
                <a:cxn ang="0">
                  <a:pos x="45" y="109"/>
                </a:cxn>
                <a:cxn ang="0">
                  <a:pos x="49" y="111"/>
                </a:cxn>
                <a:cxn ang="0">
                  <a:pos x="60" y="111"/>
                </a:cxn>
                <a:cxn ang="0">
                  <a:pos x="60" y="111"/>
                </a:cxn>
                <a:cxn ang="0">
                  <a:pos x="64" y="109"/>
                </a:cxn>
                <a:cxn ang="0">
                  <a:pos x="64" y="109"/>
                </a:cxn>
                <a:cxn ang="0">
                  <a:pos x="65" y="106"/>
                </a:cxn>
                <a:cxn ang="0">
                  <a:pos x="65" y="66"/>
                </a:cxn>
                <a:cxn ang="0">
                  <a:pos x="103" y="66"/>
                </a:cxn>
                <a:cxn ang="0">
                  <a:pos x="103" y="66"/>
                </a:cxn>
                <a:cxn ang="0">
                  <a:pos x="107" y="66"/>
                </a:cxn>
                <a:cxn ang="0">
                  <a:pos x="107" y="66"/>
                </a:cxn>
                <a:cxn ang="0">
                  <a:pos x="109" y="60"/>
                </a:cxn>
                <a:cxn ang="0">
                  <a:pos x="109" y="49"/>
                </a:cxn>
                <a:cxn ang="0">
                  <a:pos x="109" y="49"/>
                </a:cxn>
                <a:cxn ang="0">
                  <a:pos x="107" y="46"/>
                </a:cxn>
                <a:cxn ang="0">
                  <a:pos x="107" y="46"/>
                </a:cxn>
                <a:cxn ang="0">
                  <a:pos x="103" y="44"/>
                </a:cxn>
                <a:cxn ang="0">
                  <a:pos x="103" y="44"/>
                </a:cxn>
              </a:cxnLst>
              <a:rect l="0" t="0" r="r" b="b"/>
              <a:pathLst>
                <a:path w="109" h="111">
                  <a:moveTo>
                    <a:pt x="103" y="44"/>
                  </a:moveTo>
                  <a:lnTo>
                    <a:pt x="65" y="44"/>
                  </a:lnTo>
                  <a:lnTo>
                    <a:pt x="65" y="6"/>
                  </a:lnTo>
                  <a:lnTo>
                    <a:pt x="65" y="6"/>
                  </a:lnTo>
                  <a:lnTo>
                    <a:pt x="64" y="2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6"/>
                  </a:lnTo>
                  <a:lnTo>
                    <a:pt x="44" y="44"/>
                  </a:lnTo>
                  <a:lnTo>
                    <a:pt x="6" y="44"/>
                  </a:lnTo>
                  <a:lnTo>
                    <a:pt x="6" y="44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9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6" y="66"/>
                  </a:lnTo>
                  <a:lnTo>
                    <a:pt x="44" y="66"/>
                  </a:lnTo>
                  <a:lnTo>
                    <a:pt x="44" y="106"/>
                  </a:lnTo>
                  <a:lnTo>
                    <a:pt x="44" y="106"/>
                  </a:lnTo>
                  <a:lnTo>
                    <a:pt x="45" y="109"/>
                  </a:lnTo>
                  <a:lnTo>
                    <a:pt x="45" y="109"/>
                  </a:lnTo>
                  <a:lnTo>
                    <a:pt x="49" y="111"/>
                  </a:lnTo>
                  <a:lnTo>
                    <a:pt x="60" y="111"/>
                  </a:lnTo>
                  <a:lnTo>
                    <a:pt x="60" y="111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5" y="106"/>
                  </a:lnTo>
                  <a:lnTo>
                    <a:pt x="65" y="66"/>
                  </a:lnTo>
                  <a:lnTo>
                    <a:pt x="103" y="66"/>
                  </a:lnTo>
                  <a:lnTo>
                    <a:pt x="103" y="66"/>
                  </a:lnTo>
                  <a:lnTo>
                    <a:pt x="107" y="66"/>
                  </a:lnTo>
                  <a:lnTo>
                    <a:pt x="107" y="66"/>
                  </a:lnTo>
                  <a:lnTo>
                    <a:pt x="109" y="60"/>
                  </a:lnTo>
                  <a:lnTo>
                    <a:pt x="109" y="49"/>
                  </a:lnTo>
                  <a:lnTo>
                    <a:pt x="109" y="49"/>
                  </a:lnTo>
                  <a:lnTo>
                    <a:pt x="107" y="46"/>
                  </a:lnTo>
                  <a:lnTo>
                    <a:pt x="107" y="46"/>
                  </a:lnTo>
                  <a:lnTo>
                    <a:pt x="103" y="44"/>
                  </a:lnTo>
                  <a:lnTo>
                    <a:pt x="103" y="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7" name="Group 84"/>
          <p:cNvGrpSpPr/>
          <p:nvPr/>
        </p:nvGrpSpPr>
        <p:grpSpPr>
          <a:xfrm>
            <a:off x="3452703" y="4923397"/>
            <a:ext cx="429624" cy="405589"/>
            <a:chOff x="2578955" y="3804786"/>
            <a:chExt cx="296915" cy="280306"/>
          </a:xfrm>
          <a:solidFill>
            <a:schemeClr val="tx2"/>
          </a:solidFill>
        </p:grpSpPr>
        <p:sp>
          <p:nvSpPr>
            <p:cNvPr id="8" name="Freeform 14"/>
            <p:cNvSpPr>
              <a:spLocks noEditPoints="1"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71"/>
                </a:cxn>
                <a:cxn ang="0">
                  <a:pos x="20" y="71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64" y="20"/>
                  </a:moveTo>
                  <a:lnTo>
                    <a:pt x="64" y="71"/>
                  </a:lnTo>
                  <a:lnTo>
                    <a:pt x="20" y="71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2599718" y="3935595"/>
              <a:ext cx="43604" cy="5398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2578955" y="3914831"/>
              <a:ext cx="85130" cy="170259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2" y="2"/>
                </a:cxn>
                <a:cxn ang="0">
                  <a:pos x="0" y="8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76" y="164"/>
                </a:cxn>
                <a:cxn ang="0">
                  <a:pos x="76" y="164"/>
                </a:cxn>
                <a:cxn ang="0">
                  <a:pos x="82" y="162"/>
                </a:cxn>
                <a:cxn ang="0">
                  <a:pos x="84" y="158"/>
                </a:cxn>
                <a:cxn ang="0">
                  <a:pos x="84" y="8"/>
                </a:cxn>
                <a:cxn ang="0">
                  <a:pos x="84" y="8"/>
                </a:cxn>
                <a:cxn ang="0">
                  <a:pos x="82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4" h="164">
                  <a:moveTo>
                    <a:pt x="76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8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76" y="164"/>
                  </a:lnTo>
                  <a:lnTo>
                    <a:pt x="76" y="164"/>
                  </a:lnTo>
                  <a:lnTo>
                    <a:pt x="82" y="162"/>
                  </a:lnTo>
                  <a:lnTo>
                    <a:pt x="84" y="158"/>
                  </a:lnTo>
                  <a:lnTo>
                    <a:pt x="84" y="8"/>
                  </a:lnTo>
                  <a:lnTo>
                    <a:pt x="84" y="8"/>
                  </a:lnTo>
                  <a:lnTo>
                    <a:pt x="82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7"/>
            <p:cNvSpPr>
              <a:spLocks noEditPoints="1"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63" y="18"/>
                </a:cxn>
                <a:cxn ang="0">
                  <a:pos x="63" y="120"/>
                </a:cxn>
                <a:cxn ang="0">
                  <a:pos x="20" y="120"/>
                </a:cxn>
                <a:cxn ang="0">
                  <a:pos x="20" y="18"/>
                </a:cxn>
                <a:cxn ang="0">
                  <a:pos x="63" y="18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63" y="18"/>
                  </a:moveTo>
                  <a:lnTo>
                    <a:pt x="63" y="120"/>
                  </a:lnTo>
                  <a:lnTo>
                    <a:pt x="20" y="120"/>
                  </a:lnTo>
                  <a:lnTo>
                    <a:pt x="20" y="18"/>
                  </a:lnTo>
                  <a:lnTo>
                    <a:pt x="63" y="18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2703534" y="3894068"/>
              <a:ext cx="45679" cy="10589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2682771" y="3875382"/>
              <a:ext cx="87206" cy="209710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196"/>
                </a:cxn>
                <a:cxn ang="0">
                  <a:pos x="0" y="196"/>
                </a:cxn>
                <a:cxn ang="0">
                  <a:pos x="2" y="200"/>
                </a:cxn>
                <a:cxn ang="0">
                  <a:pos x="7" y="202"/>
                </a:cxn>
                <a:cxn ang="0">
                  <a:pos x="76" y="202"/>
                </a:cxn>
                <a:cxn ang="0">
                  <a:pos x="76" y="202"/>
                </a:cxn>
                <a:cxn ang="0">
                  <a:pos x="81" y="200"/>
                </a:cxn>
                <a:cxn ang="0">
                  <a:pos x="83" y="196"/>
                </a:cxn>
                <a:cxn ang="0">
                  <a:pos x="83" y="6"/>
                </a:cxn>
                <a:cxn ang="0">
                  <a:pos x="83" y="6"/>
                </a:cxn>
                <a:cxn ang="0">
                  <a:pos x="81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3" h="202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196"/>
                  </a:lnTo>
                  <a:lnTo>
                    <a:pt x="0" y="196"/>
                  </a:lnTo>
                  <a:lnTo>
                    <a:pt x="2" y="200"/>
                  </a:lnTo>
                  <a:lnTo>
                    <a:pt x="7" y="202"/>
                  </a:lnTo>
                  <a:lnTo>
                    <a:pt x="76" y="202"/>
                  </a:lnTo>
                  <a:lnTo>
                    <a:pt x="76" y="202"/>
                  </a:lnTo>
                  <a:lnTo>
                    <a:pt x="81" y="200"/>
                  </a:lnTo>
                  <a:lnTo>
                    <a:pt x="83" y="196"/>
                  </a:lnTo>
                  <a:lnTo>
                    <a:pt x="83" y="6"/>
                  </a:lnTo>
                  <a:lnTo>
                    <a:pt x="83" y="6"/>
                  </a:lnTo>
                  <a:lnTo>
                    <a:pt x="81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" name="Freeform 20"/>
            <p:cNvSpPr>
              <a:spLocks noEditPoints="1"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64" y="20"/>
                </a:cxn>
                <a:cxn ang="0">
                  <a:pos x="64" y="145"/>
                </a:cxn>
                <a:cxn ang="0">
                  <a:pos x="20" y="145"/>
                </a:cxn>
                <a:cxn ang="0">
                  <a:pos x="20" y="20"/>
                </a:cxn>
                <a:cxn ang="0">
                  <a:pos x="64" y="20"/>
                </a:cxn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64" y="20"/>
                  </a:moveTo>
                  <a:lnTo>
                    <a:pt x="64" y="145"/>
                  </a:lnTo>
                  <a:lnTo>
                    <a:pt x="20" y="145"/>
                  </a:lnTo>
                  <a:lnTo>
                    <a:pt x="20" y="20"/>
                  </a:lnTo>
                  <a:lnTo>
                    <a:pt x="64" y="20"/>
                  </a:lnTo>
                  <a:close/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2811504" y="3825550"/>
              <a:ext cx="45679" cy="12873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6" name="Freeform 22"/>
            <p:cNvSpPr>
              <a:spLocks/>
            </p:cNvSpPr>
            <p:nvPr/>
          </p:nvSpPr>
          <p:spPr bwMode="auto">
            <a:xfrm>
              <a:off x="2790740" y="3804786"/>
              <a:ext cx="85130" cy="28030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265"/>
                </a:cxn>
                <a:cxn ang="0">
                  <a:pos x="0" y="265"/>
                </a:cxn>
                <a:cxn ang="0">
                  <a:pos x="2" y="269"/>
                </a:cxn>
                <a:cxn ang="0">
                  <a:pos x="7" y="271"/>
                </a:cxn>
                <a:cxn ang="0">
                  <a:pos x="76" y="271"/>
                </a:cxn>
                <a:cxn ang="0">
                  <a:pos x="76" y="271"/>
                </a:cxn>
                <a:cxn ang="0">
                  <a:pos x="80" y="269"/>
                </a:cxn>
                <a:cxn ang="0">
                  <a:pos x="82" y="265"/>
                </a:cxn>
                <a:cxn ang="0">
                  <a:pos x="82" y="6"/>
                </a:cxn>
                <a:cxn ang="0">
                  <a:pos x="82" y="6"/>
                </a:cxn>
                <a:cxn ang="0">
                  <a:pos x="80" y="2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82" h="271">
                  <a:moveTo>
                    <a:pt x="76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7" y="271"/>
                  </a:lnTo>
                  <a:lnTo>
                    <a:pt x="76" y="271"/>
                  </a:lnTo>
                  <a:lnTo>
                    <a:pt x="76" y="271"/>
                  </a:lnTo>
                  <a:lnTo>
                    <a:pt x="80" y="269"/>
                  </a:lnTo>
                  <a:lnTo>
                    <a:pt x="82" y="265"/>
                  </a:lnTo>
                  <a:lnTo>
                    <a:pt x="82" y="6"/>
                  </a:lnTo>
                  <a:lnTo>
                    <a:pt x="82" y="6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7" name="Freeform 23"/>
          <p:cNvSpPr>
            <a:spLocks noEditPoints="1"/>
          </p:cNvSpPr>
          <p:nvPr/>
        </p:nvSpPr>
        <p:spPr bwMode="auto">
          <a:xfrm>
            <a:off x="4607867" y="4899363"/>
            <a:ext cx="546795" cy="453661"/>
          </a:xfrm>
          <a:custGeom>
            <a:avLst/>
            <a:gdLst/>
            <a:ahLst/>
            <a:cxnLst>
              <a:cxn ang="0">
                <a:pos x="312" y="110"/>
              </a:cxn>
              <a:cxn ang="0">
                <a:pos x="323" y="138"/>
              </a:cxn>
              <a:cxn ang="0">
                <a:pos x="350" y="127"/>
              </a:cxn>
              <a:cxn ang="0">
                <a:pos x="339" y="100"/>
              </a:cxn>
              <a:cxn ang="0">
                <a:pos x="25" y="100"/>
              </a:cxn>
              <a:cxn ang="0">
                <a:pos x="15" y="127"/>
              </a:cxn>
              <a:cxn ang="0">
                <a:pos x="42" y="138"/>
              </a:cxn>
              <a:cxn ang="0">
                <a:pos x="53" y="110"/>
              </a:cxn>
              <a:cxn ang="0">
                <a:pos x="270" y="60"/>
              </a:cxn>
              <a:cxn ang="0">
                <a:pos x="248" y="69"/>
              </a:cxn>
              <a:cxn ang="0">
                <a:pos x="239" y="91"/>
              </a:cxn>
              <a:cxn ang="0">
                <a:pos x="252" y="116"/>
              </a:cxn>
              <a:cxn ang="0">
                <a:pos x="276" y="121"/>
              </a:cxn>
              <a:cxn ang="0">
                <a:pos x="297" y="103"/>
              </a:cxn>
              <a:cxn ang="0">
                <a:pos x="297" y="80"/>
              </a:cxn>
              <a:cxn ang="0">
                <a:pos x="276" y="62"/>
              </a:cxn>
              <a:cxn ang="0">
                <a:pos x="330" y="183"/>
              </a:cxn>
              <a:cxn ang="0">
                <a:pos x="321" y="152"/>
              </a:cxn>
              <a:cxn ang="0">
                <a:pos x="350" y="158"/>
              </a:cxn>
              <a:cxn ang="0">
                <a:pos x="364" y="185"/>
              </a:cxn>
              <a:cxn ang="0">
                <a:pos x="83" y="63"/>
              </a:cxn>
              <a:cxn ang="0">
                <a:pos x="65" y="85"/>
              </a:cxn>
              <a:cxn ang="0">
                <a:pos x="71" y="109"/>
              </a:cxn>
              <a:cxn ang="0">
                <a:pos x="96" y="121"/>
              </a:cxn>
              <a:cxn ang="0">
                <a:pos x="118" y="112"/>
              </a:cxn>
              <a:cxn ang="0">
                <a:pos x="127" y="91"/>
              </a:cxn>
              <a:cxn ang="0">
                <a:pos x="112" y="65"/>
              </a:cxn>
              <a:cxn ang="0">
                <a:pos x="35" y="150"/>
              </a:cxn>
              <a:cxn ang="0">
                <a:pos x="36" y="176"/>
              </a:cxn>
              <a:cxn ang="0">
                <a:pos x="0" y="185"/>
              </a:cxn>
              <a:cxn ang="0">
                <a:pos x="15" y="158"/>
              </a:cxn>
              <a:cxn ang="0">
                <a:pos x="183" y="0"/>
              </a:cxn>
              <a:cxn ang="0">
                <a:pos x="151" y="13"/>
              </a:cxn>
              <a:cxn ang="0">
                <a:pos x="138" y="45"/>
              </a:cxn>
              <a:cxn ang="0">
                <a:pos x="158" y="81"/>
              </a:cxn>
              <a:cxn ang="0">
                <a:pos x="192" y="89"/>
              </a:cxn>
              <a:cxn ang="0">
                <a:pos x="225" y="62"/>
              </a:cxn>
              <a:cxn ang="0">
                <a:pos x="225" y="27"/>
              </a:cxn>
              <a:cxn ang="0">
                <a:pos x="192" y="0"/>
              </a:cxn>
              <a:cxn ang="0">
                <a:pos x="265" y="174"/>
              </a:cxn>
              <a:cxn ang="0">
                <a:pos x="256" y="136"/>
              </a:cxn>
              <a:cxn ang="0">
                <a:pos x="279" y="136"/>
              </a:cxn>
              <a:cxn ang="0">
                <a:pos x="316" y="165"/>
              </a:cxn>
              <a:cxn ang="0">
                <a:pos x="100" y="272"/>
              </a:cxn>
              <a:cxn ang="0">
                <a:pos x="51" y="165"/>
              </a:cxn>
              <a:cxn ang="0">
                <a:pos x="85" y="136"/>
              </a:cxn>
              <a:cxn ang="0">
                <a:pos x="109" y="136"/>
              </a:cxn>
              <a:cxn ang="0">
                <a:pos x="100" y="174"/>
              </a:cxn>
              <a:cxn ang="0">
                <a:pos x="252" y="159"/>
              </a:cxn>
              <a:cxn ang="0">
                <a:pos x="210" y="109"/>
              </a:cxn>
              <a:cxn ang="0">
                <a:pos x="154" y="109"/>
              </a:cxn>
              <a:cxn ang="0">
                <a:pos x="112" y="159"/>
              </a:cxn>
            </a:cxnLst>
            <a:rect l="0" t="0" r="r" b="b"/>
            <a:pathLst>
              <a:path w="364" h="301">
                <a:moveTo>
                  <a:pt x="332" y="98"/>
                </a:moveTo>
                <a:lnTo>
                  <a:pt x="332" y="98"/>
                </a:lnTo>
                <a:lnTo>
                  <a:pt x="323" y="100"/>
                </a:lnTo>
                <a:lnTo>
                  <a:pt x="317" y="105"/>
                </a:lnTo>
                <a:lnTo>
                  <a:pt x="312" y="110"/>
                </a:lnTo>
                <a:lnTo>
                  <a:pt x="310" y="120"/>
                </a:lnTo>
                <a:lnTo>
                  <a:pt x="310" y="120"/>
                </a:lnTo>
                <a:lnTo>
                  <a:pt x="312" y="127"/>
                </a:lnTo>
                <a:lnTo>
                  <a:pt x="317" y="134"/>
                </a:lnTo>
                <a:lnTo>
                  <a:pt x="323" y="138"/>
                </a:lnTo>
                <a:lnTo>
                  <a:pt x="332" y="139"/>
                </a:lnTo>
                <a:lnTo>
                  <a:pt x="332" y="139"/>
                </a:lnTo>
                <a:lnTo>
                  <a:pt x="339" y="138"/>
                </a:lnTo>
                <a:lnTo>
                  <a:pt x="346" y="134"/>
                </a:lnTo>
                <a:lnTo>
                  <a:pt x="350" y="127"/>
                </a:lnTo>
                <a:lnTo>
                  <a:pt x="352" y="120"/>
                </a:lnTo>
                <a:lnTo>
                  <a:pt x="352" y="120"/>
                </a:lnTo>
                <a:lnTo>
                  <a:pt x="350" y="110"/>
                </a:lnTo>
                <a:lnTo>
                  <a:pt x="346" y="105"/>
                </a:lnTo>
                <a:lnTo>
                  <a:pt x="339" y="100"/>
                </a:lnTo>
                <a:lnTo>
                  <a:pt x="332" y="98"/>
                </a:lnTo>
                <a:lnTo>
                  <a:pt x="332" y="98"/>
                </a:lnTo>
                <a:close/>
                <a:moveTo>
                  <a:pt x="35" y="98"/>
                </a:moveTo>
                <a:lnTo>
                  <a:pt x="35" y="98"/>
                </a:lnTo>
                <a:lnTo>
                  <a:pt x="25" y="100"/>
                </a:lnTo>
                <a:lnTo>
                  <a:pt x="20" y="105"/>
                </a:lnTo>
                <a:lnTo>
                  <a:pt x="15" y="110"/>
                </a:lnTo>
                <a:lnTo>
                  <a:pt x="13" y="120"/>
                </a:lnTo>
                <a:lnTo>
                  <a:pt x="13" y="120"/>
                </a:lnTo>
                <a:lnTo>
                  <a:pt x="15" y="127"/>
                </a:lnTo>
                <a:lnTo>
                  <a:pt x="20" y="134"/>
                </a:lnTo>
                <a:lnTo>
                  <a:pt x="25" y="138"/>
                </a:lnTo>
                <a:lnTo>
                  <a:pt x="35" y="139"/>
                </a:lnTo>
                <a:lnTo>
                  <a:pt x="35" y="139"/>
                </a:lnTo>
                <a:lnTo>
                  <a:pt x="42" y="138"/>
                </a:lnTo>
                <a:lnTo>
                  <a:pt x="49" y="134"/>
                </a:lnTo>
                <a:lnTo>
                  <a:pt x="53" y="127"/>
                </a:lnTo>
                <a:lnTo>
                  <a:pt x="54" y="120"/>
                </a:lnTo>
                <a:lnTo>
                  <a:pt x="54" y="120"/>
                </a:lnTo>
                <a:lnTo>
                  <a:pt x="53" y="110"/>
                </a:lnTo>
                <a:lnTo>
                  <a:pt x="49" y="105"/>
                </a:lnTo>
                <a:lnTo>
                  <a:pt x="42" y="100"/>
                </a:lnTo>
                <a:lnTo>
                  <a:pt x="35" y="98"/>
                </a:lnTo>
                <a:lnTo>
                  <a:pt x="35" y="98"/>
                </a:lnTo>
                <a:close/>
                <a:moveTo>
                  <a:pt x="270" y="60"/>
                </a:moveTo>
                <a:lnTo>
                  <a:pt x="270" y="60"/>
                </a:lnTo>
                <a:lnTo>
                  <a:pt x="263" y="62"/>
                </a:lnTo>
                <a:lnTo>
                  <a:pt x="258" y="63"/>
                </a:lnTo>
                <a:lnTo>
                  <a:pt x="252" y="65"/>
                </a:lnTo>
                <a:lnTo>
                  <a:pt x="248" y="69"/>
                </a:lnTo>
                <a:lnTo>
                  <a:pt x="245" y="74"/>
                </a:lnTo>
                <a:lnTo>
                  <a:pt x="241" y="80"/>
                </a:lnTo>
                <a:lnTo>
                  <a:pt x="239" y="85"/>
                </a:lnTo>
                <a:lnTo>
                  <a:pt x="239" y="91"/>
                </a:lnTo>
                <a:lnTo>
                  <a:pt x="239" y="91"/>
                </a:lnTo>
                <a:lnTo>
                  <a:pt x="239" y="98"/>
                </a:lnTo>
                <a:lnTo>
                  <a:pt x="241" y="103"/>
                </a:lnTo>
                <a:lnTo>
                  <a:pt x="245" y="109"/>
                </a:lnTo>
                <a:lnTo>
                  <a:pt x="248" y="112"/>
                </a:lnTo>
                <a:lnTo>
                  <a:pt x="252" y="116"/>
                </a:lnTo>
                <a:lnTo>
                  <a:pt x="258" y="120"/>
                </a:lnTo>
                <a:lnTo>
                  <a:pt x="263" y="121"/>
                </a:lnTo>
                <a:lnTo>
                  <a:pt x="270" y="121"/>
                </a:lnTo>
                <a:lnTo>
                  <a:pt x="270" y="121"/>
                </a:lnTo>
                <a:lnTo>
                  <a:pt x="276" y="121"/>
                </a:lnTo>
                <a:lnTo>
                  <a:pt x="281" y="120"/>
                </a:lnTo>
                <a:lnTo>
                  <a:pt x="287" y="116"/>
                </a:lnTo>
                <a:lnTo>
                  <a:pt x="292" y="112"/>
                </a:lnTo>
                <a:lnTo>
                  <a:pt x="296" y="109"/>
                </a:lnTo>
                <a:lnTo>
                  <a:pt x="297" y="103"/>
                </a:lnTo>
                <a:lnTo>
                  <a:pt x="299" y="98"/>
                </a:lnTo>
                <a:lnTo>
                  <a:pt x="301" y="91"/>
                </a:lnTo>
                <a:lnTo>
                  <a:pt x="301" y="91"/>
                </a:lnTo>
                <a:lnTo>
                  <a:pt x="299" y="85"/>
                </a:lnTo>
                <a:lnTo>
                  <a:pt x="297" y="80"/>
                </a:lnTo>
                <a:lnTo>
                  <a:pt x="296" y="74"/>
                </a:lnTo>
                <a:lnTo>
                  <a:pt x="292" y="69"/>
                </a:lnTo>
                <a:lnTo>
                  <a:pt x="287" y="65"/>
                </a:lnTo>
                <a:lnTo>
                  <a:pt x="281" y="63"/>
                </a:lnTo>
                <a:lnTo>
                  <a:pt x="276" y="62"/>
                </a:lnTo>
                <a:lnTo>
                  <a:pt x="270" y="60"/>
                </a:lnTo>
                <a:lnTo>
                  <a:pt x="270" y="60"/>
                </a:lnTo>
                <a:close/>
                <a:moveTo>
                  <a:pt x="364" y="248"/>
                </a:moveTo>
                <a:lnTo>
                  <a:pt x="330" y="248"/>
                </a:lnTo>
                <a:lnTo>
                  <a:pt x="330" y="183"/>
                </a:lnTo>
                <a:lnTo>
                  <a:pt x="330" y="183"/>
                </a:lnTo>
                <a:lnTo>
                  <a:pt x="330" y="176"/>
                </a:lnTo>
                <a:lnTo>
                  <a:pt x="328" y="167"/>
                </a:lnTo>
                <a:lnTo>
                  <a:pt x="321" y="152"/>
                </a:lnTo>
                <a:lnTo>
                  <a:pt x="321" y="152"/>
                </a:lnTo>
                <a:lnTo>
                  <a:pt x="332" y="150"/>
                </a:lnTo>
                <a:lnTo>
                  <a:pt x="332" y="150"/>
                </a:lnTo>
                <a:lnTo>
                  <a:pt x="337" y="152"/>
                </a:lnTo>
                <a:lnTo>
                  <a:pt x="345" y="154"/>
                </a:lnTo>
                <a:lnTo>
                  <a:pt x="350" y="158"/>
                </a:lnTo>
                <a:lnTo>
                  <a:pt x="355" y="161"/>
                </a:lnTo>
                <a:lnTo>
                  <a:pt x="359" y="167"/>
                </a:lnTo>
                <a:lnTo>
                  <a:pt x="363" y="172"/>
                </a:lnTo>
                <a:lnTo>
                  <a:pt x="364" y="178"/>
                </a:lnTo>
                <a:lnTo>
                  <a:pt x="364" y="185"/>
                </a:lnTo>
                <a:lnTo>
                  <a:pt x="364" y="248"/>
                </a:lnTo>
                <a:close/>
                <a:moveTo>
                  <a:pt x="96" y="60"/>
                </a:moveTo>
                <a:lnTo>
                  <a:pt x="96" y="60"/>
                </a:lnTo>
                <a:lnTo>
                  <a:pt x="89" y="62"/>
                </a:lnTo>
                <a:lnTo>
                  <a:pt x="83" y="63"/>
                </a:lnTo>
                <a:lnTo>
                  <a:pt x="78" y="65"/>
                </a:lnTo>
                <a:lnTo>
                  <a:pt x="74" y="69"/>
                </a:lnTo>
                <a:lnTo>
                  <a:pt x="71" y="74"/>
                </a:lnTo>
                <a:lnTo>
                  <a:pt x="67" y="80"/>
                </a:lnTo>
                <a:lnTo>
                  <a:pt x="65" y="85"/>
                </a:lnTo>
                <a:lnTo>
                  <a:pt x="65" y="91"/>
                </a:lnTo>
                <a:lnTo>
                  <a:pt x="65" y="91"/>
                </a:lnTo>
                <a:lnTo>
                  <a:pt x="65" y="98"/>
                </a:lnTo>
                <a:lnTo>
                  <a:pt x="67" y="103"/>
                </a:lnTo>
                <a:lnTo>
                  <a:pt x="71" y="109"/>
                </a:lnTo>
                <a:lnTo>
                  <a:pt x="74" y="112"/>
                </a:lnTo>
                <a:lnTo>
                  <a:pt x="78" y="116"/>
                </a:lnTo>
                <a:lnTo>
                  <a:pt x="83" y="120"/>
                </a:lnTo>
                <a:lnTo>
                  <a:pt x="89" y="121"/>
                </a:lnTo>
                <a:lnTo>
                  <a:pt x="96" y="121"/>
                </a:lnTo>
                <a:lnTo>
                  <a:pt x="96" y="121"/>
                </a:lnTo>
                <a:lnTo>
                  <a:pt x="102" y="121"/>
                </a:lnTo>
                <a:lnTo>
                  <a:pt x="107" y="120"/>
                </a:lnTo>
                <a:lnTo>
                  <a:pt x="112" y="116"/>
                </a:lnTo>
                <a:lnTo>
                  <a:pt x="118" y="112"/>
                </a:lnTo>
                <a:lnTo>
                  <a:pt x="122" y="109"/>
                </a:lnTo>
                <a:lnTo>
                  <a:pt x="123" y="103"/>
                </a:lnTo>
                <a:lnTo>
                  <a:pt x="125" y="98"/>
                </a:lnTo>
                <a:lnTo>
                  <a:pt x="127" y="91"/>
                </a:lnTo>
                <a:lnTo>
                  <a:pt x="127" y="91"/>
                </a:lnTo>
                <a:lnTo>
                  <a:pt x="125" y="85"/>
                </a:lnTo>
                <a:lnTo>
                  <a:pt x="123" y="80"/>
                </a:lnTo>
                <a:lnTo>
                  <a:pt x="122" y="74"/>
                </a:lnTo>
                <a:lnTo>
                  <a:pt x="118" y="69"/>
                </a:lnTo>
                <a:lnTo>
                  <a:pt x="112" y="65"/>
                </a:lnTo>
                <a:lnTo>
                  <a:pt x="107" y="63"/>
                </a:lnTo>
                <a:lnTo>
                  <a:pt x="102" y="62"/>
                </a:lnTo>
                <a:lnTo>
                  <a:pt x="96" y="60"/>
                </a:lnTo>
                <a:lnTo>
                  <a:pt x="96" y="60"/>
                </a:lnTo>
                <a:close/>
                <a:moveTo>
                  <a:pt x="35" y="150"/>
                </a:moveTo>
                <a:lnTo>
                  <a:pt x="35" y="150"/>
                </a:lnTo>
                <a:lnTo>
                  <a:pt x="44" y="152"/>
                </a:lnTo>
                <a:lnTo>
                  <a:pt x="44" y="152"/>
                </a:lnTo>
                <a:lnTo>
                  <a:pt x="38" y="167"/>
                </a:lnTo>
                <a:lnTo>
                  <a:pt x="36" y="176"/>
                </a:lnTo>
                <a:lnTo>
                  <a:pt x="35" y="183"/>
                </a:lnTo>
                <a:lnTo>
                  <a:pt x="35" y="248"/>
                </a:lnTo>
                <a:lnTo>
                  <a:pt x="0" y="248"/>
                </a:lnTo>
                <a:lnTo>
                  <a:pt x="0" y="185"/>
                </a:lnTo>
                <a:lnTo>
                  <a:pt x="0" y="185"/>
                </a:lnTo>
                <a:lnTo>
                  <a:pt x="0" y="178"/>
                </a:lnTo>
                <a:lnTo>
                  <a:pt x="2" y="172"/>
                </a:lnTo>
                <a:lnTo>
                  <a:pt x="6" y="167"/>
                </a:lnTo>
                <a:lnTo>
                  <a:pt x="9" y="161"/>
                </a:lnTo>
                <a:lnTo>
                  <a:pt x="15" y="158"/>
                </a:lnTo>
                <a:lnTo>
                  <a:pt x="20" y="154"/>
                </a:lnTo>
                <a:lnTo>
                  <a:pt x="27" y="152"/>
                </a:lnTo>
                <a:lnTo>
                  <a:pt x="35" y="150"/>
                </a:lnTo>
                <a:lnTo>
                  <a:pt x="35" y="150"/>
                </a:lnTo>
                <a:close/>
                <a:moveTo>
                  <a:pt x="183" y="0"/>
                </a:moveTo>
                <a:lnTo>
                  <a:pt x="183" y="0"/>
                </a:lnTo>
                <a:lnTo>
                  <a:pt x="174" y="0"/>
                </a:lnTo>
                <a:lnTo>
                  <a:pt x="165" y="4"/>
                </a:lnTo>
                <a:lnTo>
                  <a:pt x="158" y="7"/>
                </a:lnTo>
                <a:lnTo>
                  <a:pt x="151" y="13"/>
                </a:lnTo>
                <a:lnTo>
                  <a:pt x="145" y="20"/>
                </a:lnTo>
                <a:lnTo>
                  <a:pt x="141" y="27"/>
                </a:lnTo>
                <a:lnTo>
                  <a:pt x="138" y="36"/>
                </a:lnTo>
                <a:lnTo>
                  <a:pt x="138" y="45"/>
                </a:lnTo>
                <a:lnTo>
                  <a:pt x="138" y="45"/>
                </a:lnTo>
                <a:lnTo>
                  <a:pt x="138" y="54"/>
                </a:lnTo>
                <a:lnTo>
                  <a:pt x="141" y="62"/>
                </a:lnTo>
                <a:lnTo>
                  <a:pt x="145" y="71"/>
                </a:lnTo>
                <a:lnTo>
                  <a:pt x="151" y="76"/>
                </a:lnTo>
                <a:lnTo>
                  <a:pt x="158" y="81"/>
                </a:lnTo>
                <a:lnTo>
                  <a:pt x="165" y="87"/>
                </a:lnTo>
                <a:lnTo>
                  <a:pt x="174" y="89"/>
                </a:lnTo>
                <a:lnTo>
                  <a:pt x="183" y="91"/>
                </a:lnTo>
                <a:lnTo>
                  <a:pt x="183" y="91"/>
                </a:lnTo>
                <a:lnTo>
                  <a:pt x="192" y="89"/>
                </a:lnTo>
                <a:lnTo>
                  <a:pt x="200" y="87"/>
                </a:lnTo>
                <a:lnTo>
                  <a:pt x="209" y="81"/>
                </a:lnTo>
                <a:lnTo>
                  <a:pt x="214" y="76"/>
                </a:lnTo>
                <a:lnTo>
                  <a:pt x="219" y="71"/>
                </a:lnTo>
                <a:lnTo>
                  <a:pt x="225" y="62"/>
                </a:lnTo>
                <a:lnTo>
                  <a:pt x="227" y="54"/>
                </a:lnTo>
                <a:lnTo>
                  <a:pt x="229" y="45"/>
                </a:lnTo>
                <a:lnTo>
                  <a:pt x="229" y="45"/>
                </a:lnTo>
                <a:lnTo>
                  <a:pt x="227" y="36"/>
                </a:lnTo>
                <a:lnTo>
                  <a:pt x="225" y="27"/>
                </a:lnTo>
                <a:lnTo>
                  <a:pt x="219" y="20"/>
                </a:lnTo>
                <a:lnTo>
                  <a:pt x="214" y="13"/>
                </a:lnTo>
                <a:lnTo>
                  <a:pt x="209" y="7"/>
                </a:lnTo>
                <a:lnTo>
                  <a:pt x="200" y="4"/>
                </a:lnTo>
                <a:lnTo>
                  <a:pt x="192" y="0"/>
                </a:lnTo>
                <a:lnTo>
                  <a:pt x="183" y="0"/>
                </a:lnTo>
                <a:lnTo>
                  <a:pt x="183" y="0"/>
                </a:lnTo>
                <a:close/>
                <a:moveTo>
                  <a:pt x="319" y="272"/>
                </a:moveTo>
                <a:lnTo>
                  <a:pt x="265" y="272"/>
                </a:lnTo>
                <a:lnTo>
                  <a:pt x="265" y="174"/>
                </a:lnTo>
                <a:lnTo>
                  <a:pt x="265" y="174"/>
                </a:lnTo>
                <a:lnTo>
                  <a:pt x="265" y="163"/>
                </a:lnTo>
                <a:lnTo>
                  <a:pt x="263" y="154"/>
                </a:lnTo>
                <a:lnTo>
                  <a:pt x="259" y="145"/>
                </a:lnTo>
                <a:lnTo>
                  <a:pt x="256" y="136"/>
                </a:lnTo>
                <a:lnTo>
                  <a:pt x="256" y="136"/>
                </a:lnTo>
                <a:lnTo>
                  <a:pt x="263" y="134"/>
                </a:lnTo>
                <a:lnTo>
                  <a:pt x="270" y="134"/>
                </a:lnTo>
                <a:lnTo>
                  <a:pt x="270" y="134"/>
                </a:lnTo>
                <a:lnTo>
                  <a:pt x="279" y="136"/>
                </a:lnTo>
                <a:lnTo>
                  <a:pt x="288" y="138"/>
                </a:lnTo>
                <a:lnTo>
                  <a:pt x="297" y="143"/>
                </a:lnTo>
                <a:lnTo>
                  <a:pt x="305" y="149"/>
                </a:lnTo>
                <a:lnTo>
                  <a:pt x="310" y="156"/>
                </a:lnTo>
                <a:lnTo>
                  <a:pt x="316" y="165"/>
                </a:lnTo>
                <a:lnTo>
                  <a:pt x="317" y="174"/>
                </a:lnTo>
                <a:lnTo>
                  <a:pt x="319" y="183"/>
                </a:lnTo>
                <a:lnTo>
                  <a:pt x="319" y="272"/>
                </a:lnTo>
                <a:close/>
                <a:moveTo>
                  <a:pt x="100" y="174"/>
                </a:moveTo>
                <a:lnTo>
                  <a:pt x="100" y="272"/>
                </a:lnTo>
                <a:lnTo>
                  <a:pt x="45" y="272"/>
                </a:lnTo>
                <a:lnTo>
                  <a:pt x="45" y="183"/>
                </a:lnTo>
                <a:lnTo>
                  <a:pt x="45" y="183"/>
                </a:lnTo>
                <a:lnTo>
                  <a:pt x="47" y="174"/>
                </a:lnTo>
                <a:lnTo>
                  <a:pt x="51" y="165"/>
                </a:lnTo>
                <a:lnTo>
                  <a:pt x="54" y="156"/>
                </a:lnTo>
                <a:lnTo>
                  <a:pt x="60" y="149"/>
                </a:lnTo>
                <a:lnTo>
                  <a:pt x="67" y="143"/>
                </a:lnTo>
                <a:lnTo>
                  <a:pt x="76" y="138"/>
                </a:lnTo>
                <a:lnTo>
                  <a:pt x="85" y="136"/>
                </a:lnTo>
                <a:lnTo>
                  <a:pt x="96" y="134"/>
                </a:lnTo>
                <a:lnTo>
                  <a:pt x="96" y="134"/>
                </a:lnTo>
                <a:lnTo>
                  <a:pt x="103" y="134"/>
                </a:lnTo>
                <a:lnTo>
                  <a:pt x="109" y="136"/>
                </a:lnTo>
                <a:lnTo>
                  <a:pt x="109" y="136"/>
                </a:lnTo>
                <a:lnTo>
                  <a:pt x="105" y="145"/>
                </a:lnTo>
                <a:lnTo>
                  <a:pt x="102" y="154"/>
                </a:lnTo>
                <a:lnTo>
                  <a:pt x="100" y="163"/>
                </a:lnTo>
                <a:lnTo>
                  <a:pt x="100" y="174"/>
                </a:lnTo>
                <a:lnTo>
                  <a:pt x="100" y="174"/>
                </a:lnTo>
                <a:close/>
                <a:moveTo>
                  <a:pt x="111" y="301"/>
                </a:moveTo>
                <a:lnTo>
                  <a:pt x="254" y="301"/>
                </a:lnTo>
                <a:lnTo>
                  <a:pt x="254" y="174"/>
                </a:lnTo>
                <a:lnTo>
                  <a:pt x="254" y="174"/>
                </a:lnTo>
                <a:lnTo>
                  <a:pt x="252" y="159"/>
                </a:lnTo>
                <a:lnTo>
                  <a:pt x="248" y="145"/>
                </a:lnTo>
                <a:lnTo>
                  <a:pt x="241" y="134"/>
                </a:lnTo>
                <a:lnTo>
                  <a:pt x="232" y="123"/>
                </a:lnTo>
                <a:lnTo>
                  <a:pt x="223" y="114"/>
                </a:lnTo>
                <a:lnTo>
                  <a:pt x="210" y="109"/>
                </a:lnTo>
                <a:lnTo>
                  <a:pt x="198" y="103"/>
                </a:lnTo>
                <a:lnTo>
                  <a:pt x="183" y="101"/>
                </a:lnTo>
                <a:lnTo>
                  <a:pt x="183" y="101"/>
                </a:lnTo>
                <a:lnTo>
                  <a:pt x="169" y="103"/>
                </a:lnTo>
                <a:lnTo>
                  <a:pt x="154" y="109"/>
                </a:lnTo>
                <a:lnTo>
                  <a:pt x="143" y="114"/>
                </a:lnTo>
                <a:lnTo>
                  <a:pt x="132" y="123"/>
                </a:lnTo>
                <a:lnTo>
                  <a:pt x="123" y="134"/>
                </a:lnTo>
                <a:lnTo>
                  <a:pt x="116" y="145"/>
                </a:lnTo>
                <a:lnTo>
                  <a:pt x="112" y="159"/>
                </a:lnTo>
                <a:lnTo>
                  <a:pt x="111" y="174"/>
                </a:lnTo>
                <a:lnTo>
                  <a:pt x="111" y="301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8" name="Freeform 24"/>
          <p:cNvSpPr>
            <a:spLocks noEditPoints="1"/>
          </p:cNvSpPr>
          <p:nvPr/>
        </p:nvSpPr>
        <p:spPr bwMode="auto">
          <a:xfrm>
            <a:off x="5929220" y="4974645"/>
            <a:ext cx="429621" cy="369536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9" name="Freeform 30"/>
          <p:cNvSpPr>
            <a:spLocks/>
          </p:cNvSpPr>
          <p:nvPr/>
        </p:nvSpPr>
        <p:spPr bwMode="auto">
          <a:xfrm>
            <a:off x="1025129" y="3939538"/>
            <a:ext cx="396576" cy="432627"/>
          </a:xfrm>
          <a:custGeom>
            <a:avLst/>
            <a:gdLst/>
            <a:ahLst/>
            <a:cxnLst>
              <a:cxn ang="0">
                <a:pos x="111" y="39"/>
              </a:cxn>
              <a:cxn ang="0">
                <a:pos x="100" y="45"/>
              </a:cxn>
              <a:cxn ang="0">
                <a:pos x="85" y="63"/>
              </a:cxn>
              <a:cxn ang="0">
                <a:pos x="84" y="204"/>
              </a:cxn>
              <a:cxn ang="0">
                <a:pos x="84" y="206"/>
              </a:cxn>
              <a:cxn ang="0">
                <a:pos x="67" y="203"/>
              </a:cxn>
              <a:cxn ang="0">
                <a:pos x="55" y="203"/>
              </a:cxn>
              <a:cxn ang="0">
                <a:pos x="35" y="210"/>
              </a:cxn>
              <a:cxn ang="0">
                <a:pos x="17" y="221"/>
              </a:cxn>
              <a:cxn ang="0">
                <a:pos x="6" y="237"/>
              </a:cxn>
              <a:cxn ang="0">
                <a:pos x="0" y="253"/>
              </a:cxn>
              <a:cxn ang="0">
                <a:pos x="2" y="262"/>
              </a:cxn>
              <a:cxn ang="0">
                <a:pos x="11" y="277"/>
              </a:cxn>
              <a:cxn ang="0">
                <a:pos x="26" y="286"/>
              </a:cxn>
              <a:cxn ang="0">
                <a:pos x="44" y="288"/>
              </a:cxn>
              <a:cxn ang="0">
                <a:pos x="55" y="288"/>
              </a:cxn>
              <a:cxn ang="0">
                <a:pos x="75" y="282"/>
              </a:cxn>
              <a:cxn ang="0">
                <a:pos x="91" y="270"/>
              </a:cxn>
              <a:cxn ang="0">
                <a:pos x="102" y="255"/>
              </a:cxn>
              <a:cxn ang="0">
                <a:pos x="105" y="237"/>
              </a:cxn>
              <a:cxn ang="0">
                <a:pos x="105" y="125"/>
              </a:cxn>
              <a:cxn ang="0">
                <a:pos x="107" y="121"/>
              </a:cxn>
              <a:cxn ang="0">
                <a:pos x="113" y="114"/>
              </a:cxn>
              <a:cxn ang="0">
                <a:pos x="229" y="76"/>
              </a:cxn>
              <a:cxn ang="0">
                <a:pos x="236" y="76"/>
              </a:cxn>
              <a:cxn ang="0">
                <a:pos x="241" y="79"/>
              </a:cxn>
              <a:cxn ang="0">
                <a:pos x="241" y="83"/>
              </a:cxn>
              <a:cxn ang="0">
                <a:pos x="241" y="174"/>
              </a:cxn>
              <a:cxn ang="0">
                <a:pos x="234" y="170"/>
              </a:cxn>
              <a:cxn ang="0">
                <a:pos x="211" y="170"/>
              </a:cxn>
              <a:cxn ang="0">
                <a:pos x="200" y="172"/>
              </a:cxn>
              <a:cxn ang="0">
                <a:pos x="180" y="181"/>
              </a:cxn>
              <a:cxn ang="0">
                <a:pos x="165" y="194"/>
              </a:cxn>
              <a:cxn ang="0">
                <a:pos x="158" y="210"/>
              </a:cxn>
              <a:cxn ang="0">
                <a:pos x="156" y="219"/>
              </a:cxn>
              <a:cxn ang="0">
                <a:pos x="162" y="235"/>
              </a:cxn>
              <a:cxn ang="0">
                <a:pos x="172" y="246"/>
              </a:cxn>
              <a:cxn ang="0">
                <a:pos x="189" y="253"/>
              </a:cxn>
              <a:cxn ang="0">
                <a:pos x="211" y="253"/>
              </a:cxn>
              <a:cxn ang="0">
                <a:pos x="221" y="252"/>
              </a:cxn>
              <a:cxn ang="0">
                <a:pos x="240" y="242"/>
              </a:cxn>
              <a:cxn ang="0">
                <a:pos x="254" y="230"/>
              </a:cxn>
              <a:cxn ang="0">
                <a:pos x="263" y="213"/>
              </a:cxn>
              <a:cxn ang="0">
                <a:pos x="263" y="19"/>
              </a:cxn>
              <a:cxn ang="0">
                <a:pos x="263" y="16"/>
              </a:cxn>
              <a:cxn ang="0">
                <a:pos x="259" y="7"/>
              </a:cxn>
              <a:cxn ang="0">
                <a:pos x="252" y="1"/>
              </a:cxn>
              <a:cxn ang="0">
                <a:pos x="241" y="0"/>
              </a:cxn>
              <a:cxn ang="0">
                <a:pos x="236" y="1"/>
              </a:cxn>
            </a:cxnLst>
            <a:rect l="0" t="0" r="r" b="b"/>
            <a:pathLst>
              <a:path w="263" h="288">
                <a:moveTo>
                  <a:pt x="236" y="1"/>
                </a:moveTo>
                <a:lnTo>
                  <a:pt x="111" y="39"/>
                </a:lnTo>
                <a:lnTo>
                  <a:pt x="111" y="39"/>
                </a:lnTo>
                <a:lnTo>
                  <a:pt x="100" y="45"/>
                </a:lnTo>
                <a:lnTo>
                  <a:pt x="93" y="52"/>
                </a:lnTo>
                <a:lnTo>
                  <a:pt x="85" y="63"/>
                </a:lnTo>
                <a:lnTo>
                  <a:pt x="84" y="74"/>
                </a:lnTo>
                <a:lnTo>
                  <a:pt x="84" y="204"/>
                </a:lnTo>
                <a:lnTo>
                  <a:pt x="84" y="206"/>
                </a:lnTo>
                <a:lnTo>
                  <a:pt x="84" y="206"/>
                </a:lnTo>
                <a:lnTo>
                  <a:pt x="76" y="203"/>
                </a:lnTo>
                <a:lnTo>
                  <a:pt x="67" y="203"/>
                </a:lnTo>
                <a:lnTo>
                  <a:pt x="55" y="203"/>
                </a:lnTo>
                <a:lnTo>
                  <a:pt x="55" y="203"/>
                </a:lnTo>
                <a:lnTo>
                  <a:pt x="44" y="204"/>
                </a:lnTo>
                <a:lnTo>
                  <a:pt x="35" y="210"/>
                </a:lnTo>
                <a:lnTo>
                  <a:pt x="26" y="215"/>
                </a:lnTo>
                <a:lnTo>
                  <a:pt x="17" y="221"/>
                </a:lnTo>
                <a:lnTo>
                  <a:pt x="11" y="228"/>
                </a:lnTo>
                <a:lnTo>
                  <a:pt x="6" y="237"/>
                </a:lnTo>
                <a:lnTo>
                  <a:pt x="2" y="244"/>
                </a:lnTo>
                <a:lnTo>
                  <a:pt x="0" y="253"/>
                </a:lnTo>
                <a:lnTo>
                  <a:pt x="0" y="253"/>
                </a:lnTo>
                <a:lnTo>
                  <a:pt x="2" y="262"/>
                </a:lnTo>
                <a:lnTo>
                  <a:pt x="6" y="270"/>
                </a:lnTo>
                <a:lnTo>
                  <a:pt x="11" y="277"/>
                </a:lnTo>
                <a:lnTo>
                  <a:pt x="17" y="281"/>
                </a:lnTo>
                <a:lnTo>
                  <a:pt x="26" y="286"/>
                </a:lnTo>
                <a:lnTo>
                  <a:pt x="35" y="288"/>
                </a:lnTo>
                <a:lnTo>
                  <a:pt x="44" y="288"/>
                </a:lnTo>
                <a:lnTo>
                  <a:pt x="55" y="288"/>
                </a:lnTo>
                <a:lnTo>
                  <a:pt x="55" y="288"/>
                </a:lnTo>
                <a:lnTo>
                  <a:pt x="66" y="286"/>
                </a:lnTo>
                <a:lnTo>
                  <a:pt x="75" y="282"/>
                </a:lnTo>
                <a:lnTo>
                  <a:pt x="84" y="277"/>
                </a:lnTo>
                <a:lnTo>
                  <a:pt x="91" y="270"/>
                </a:lnTo>
                <a:lnTo>
                  <a:pt x="98" y="262"/>
                </a:lnTo>
                <a:lnTo>
                  <a:pt x="102" y="255"/>
                </a:lnTo>
                <a:lnTo>
                  <a:pt x="105" y="246"/>
                </a:lnTo>
                <a:lnTo>
                  <a:pt x="105" y="237"/>
                </a:lnTo>
                <a:lnTo>
                  <a:pt x="105" y="237"/>
                </a:lnTo>
                <a:lnTo>
                  <a:pt x="105" y="125"/>
                </a:lnTo>
                <a:lnTo>
                  <a:pt x="105" y="125"/>
                </a:lnTo>
                <a:lnTo>
                  <a:pt x="107" y="121"/>
                </a:lnTo>
                <a:lnTo>
                  <a:pt x="109" y="119"/>
                </a:lnTo>
                <a:lnTo>
                  <a:pt x="113" y="114"/>
                </a:lnTo>
                <a:lnTo>
                  <a:pt x="118" y="110"/>
                </a:lnTo>
                <a:lnTo>
                  <a:pt x="229" y="76"/>
                </a:lnTo>
                <a:lnTo>
                  <a:pt x="229" y="76"/>
                </a:lnTo>
                <a:lnTo>
                  <a:pt x="236" y="76"/>
                </a:lnTo>
                <a:lnTo>
                  <a:pt x="240" y="77"/>
                </a:lnTo>
                <a:lnTo>
                  <a:pt x="241" y="79"/>
                </a:lnTo>
                <a:lnTo>
                  <a:pt x="241" y="83"/>
                </a:lnTo>
                <a:lnTo>
                  <a:pt x="241" y="83"/>
                </a:lnTo>
                <a:lnTo>
                  <a:pt x="241" y="174"/>
                </a:lnTo>
                <a:lnTo>
                  <a:pt x="241" y="174"/>
                </a:lnTo>
                <a:lnTo>
                  <a:pt x="241" y="174"/>
                </a:lnTo>
                <a:lnTo>
                  <a:pt x="234" y="170"/>
                </a:lnTo>
                <a:lnTo>
                  <a:pt x="223" y="168"/>
                </a:lnTo>
                <a:lnTo>
                  <a:pt x="211" y="170"/>
                </a:lnTo>
                <a:lnTo>
                  <a:pt x="211" y="170"/>
                </a:lnTo>
                <a:lnTo>
                  <a:pt x="200" y="172"/>
                </a:lnTo>
                <a:lnTo>
                  <a:pt x="189" y="175"/>
                </a:lnTo>
                <a:lnTo>
                  <a:pt x="180" y="181"/>
                </a:lnTo>
                <a:lnTo>
                  <a:pt x="172" y="186"/>
                </a:lnTo>
                <a:lnTo>
                  <a:pt x="165" y="194"/>
                </a:lnTo>
                <a:lnTo>
                  <a:pt x="162" y="201"/>
                </a:lnTo>
                <a:lnTo>
                  <a:pt x="158" y="210"/>
                </a:lnTo>
                <a:lnTo>
                  <a:pt x="156" y="219"/>
                </a:lnTo>
                <a:lnTo>
                  <a:pt x="156" y="219"/>
                </a:lnTo>
                <a:lnTo>
                  <a:pt x="158" y="228"/>
                </a:lnTo>
                <a:lnTo>
                  <a:pt x="162" y="235"/>
                </a:lnTo>
                <a:lnTo>
                  <a:pt x="165" y="241"/>
                </a:lnTo>
                <a:lnTo>
                  <a:pt x="172" y="246"/>
                </a:lnTo>
                <a:lnTo>
                  <a:pt x="180" y="252"/>
                </a:lnTo>
                <a:lnTo>
                  <a:pt x="189" y="253"/>
                </a:lnTo>
                <a:lnTo>
                  <a:pt x="200" y="255"/>
                </a:lnTo>
                <a:lnTo>
                  <a:pt x="211" y="253"/>
                </a:lnTo>
                <a:lnTo>
                  <a:pt x="211" y="253"/>
                </a:lnTo>
                <a:lnTo>
                  <a:pt x="221" y="252"/>
                </a:lnTo>
                <a:lnTo>
                  <a:pt x="230" y="248"/>
                </a:lnTo>
                <a:lnTo>
                  <a:pt x="240" y="242"/>
                </a:lnTo>
                <a:lnTo>
                  <a:pt x="249" y="237"/>
                </a:lnTo>
                <a:lnTo>
                  <a:pt x="254" y="230"/>
                </a:lnTo>
                <a:lnTo>
                  <a:pt x="259" y="223"/>
                </a:lnTo>
                <a:lnTo>
                  <a:pt x="263" y="213"/>
                </a:lnTo>
                <a:lnTo>
                  <a:pt x="263" y="204"/>
                </a:lnTo>
                <a:lnTo>
                  <a:pt x="263" y="19"/>
                </a:lnTo>
                <a:lnTo>
                  <a:pt x="263" y="19"/>
                </a:lnTo>
                <a:lnTo>
                  <a:pt x="263" y="16"/>
                </a:lnTo>
                <a:lnTo>
                  <a:pt x="261" y="10"/>
                </a:lnTo>
                <a:lnTo>
                  <a:pt x="259" y="7"/>
                </a:lnTo>
                <a:lnTo>
                  <a:pt x="256" y="3"/>
                </a:lnTo>
                <a:lnTo>
                  <a:pt x="252" y="1"/>
                </a:lnTo>
                <a:lnTo>
                  <a:pt x="247" y="0"/>
                </a:lnTo>
                <a:lnTo>
                  <a:pt x="241" y="0"/>
                </a:lnTo>
                <a:lnTo>
                  <a:pt x="236" y="1"/>
                </a:lnTo>
                <a:lnTo>
                  <a:pt x="236" y="1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0" name="Freeform 31"/>
          <p:cNvSpPr>
            <a:spLocks/>
          </p:cNvSpPr>
          <p:nvPr/>
        </p:nvSpPr>
        <p:spPr bwMode="auto">
          <a:xfrm>
            <a:off x="3476736" y="3897248"/>
            <a:ext cx="381557" cy="381557"/>
          </a:xfrm>
          <a:custGeom>
            <a:avLst/>
            <a:gdLst/>
            <a:ahLst/>
            <a:cxnLst>
              <a:cxn ang="0">
                <a:pos x="253" y="201"/>
              </a:cxn>
              <a:cxn ang="0">
                <a:pos x="250" y="212"/>
              </a:cxn>
              <a:cxn ang="0">
                <a:pos x="214" y="246"/>
              </a:cxn>
              <a:cxn ang="0">
                <a:pos x="208" y="252"/>
              </a:cxn>
              <a:cxn ang="0">
                <a:pos x="201" y="254"/>
              </a:cxn>
              <a:cxn ang="0">
                <a:pos x="199" y="254"/>
              </a:cxn>
              <a:cxn ang="0">
                <a:pos x="195" y="254"/>
              </a:cxn>
              <a:cxn ang="0">
                <a:pos x="179" y="252"/>
              </a:cxn>
              <a:cxn ang="0">
                <a:pos x="150" y="245"/>
              </a:cxn>
              <a:cxn ang="0">
                <a:pos x="134" y="236"/>
              </a:cxn>
              <a:cxn ang="0">
                <a:pos x="114" y="223"/>
              </a:cxn>
              <a:cxn ang="0">
                <a:pos x="69" y="187"/>
              </a:cxn>
              <a:cxn ang="0">
                <a:pos x="52" y="169"/>
              </a:cxn>
              <a:cxn ang="0">
                <a:pos x="38" y="150"/>
              </a:cxn>
              <a:cxn ang="0">
                <a:pos x="18" y="120"/>
              </a:cxn>
              <a:cxn ang="0">
                <a:pos x="11" y="105"/>
              </a:cxn>
              <a:cxn ang="0">
                <a:pos x="7" y="92"/>
              </a:cxn>
              <a:cxn ang="0">
                <a:pos x="1" y="72"/>
              </a:cxn>
              <a:cxn ang="0">
                <a:pos x="0" y="60"/>
              </a:cxn>
              <a:cxn ang="0">
                <a:pos x="1" y="54"/>
              </a:cxn>
              <a:cxn ang="0">
                <a:pos x="3" y="47"/>
              </a:cxn>
              <a:cxn ang="0">
                <a:pos x="43" y="5"/>
              </a:cxn>
              <a:cxn ang="0">
                <a:pos x="47" y="2"/>
              </a:cxn>
              <a:cxn ang="0">
                <a:pos x="52" y="0"/>
              </a:cxn>
              <a:cxn ang="0">
                <a:pos x="58" y="4"/>
              </a:cxn>
              <a:cxn ang="0">
                <a:pos x="63" y="7"/>
              </a:cxn>
              <a:cxn ang="0">
                <a:pos x="92" y="62"/>
              </a:cxn>
              <a:cxn ang="0">
                <a:pos x="92" y="72"/>
              </a:cxn>
              <a:cxn ang="0">
                <a:pos x="90" y="76"/>
              </a:cxn>
              <a:cxn ang="0">
                <a:pos x="76" y="94"/>
              </a:cxn>
              <a:cxn ang="0">
                <a:pos x="74" y="96"/>
              </a:cxn>
              <a:cxn ang="0">
                <a:pos x="74" y="98"/>
              </a:cxn>
              <a:cxn ang="0">
                <a:pos x="79" y="110"/>
              </a:cxn>
              <a:cxn ang="0">
                <a:pos x="88" y="125"/>
              </a:cxn>
              <a:cxn ang="0">
                <a:pos x="96" y="136"/>
              </a:cxn>
              <a:cxn ang="0">
                <a:pos x="108" y="147"/>
              </a:cxn>
              <a:cxn ang="0">
                <a:pos x="128" y="167"/>
              </a:cxn>
              <a:cxn ang="0">
                <a:pos x="145" y="176"/>
              </a:cxn>
              <a:cxn ang="0">
                <a:pos x="154" y="181"/>
              </a:cxn>
              <a:cxn ang="0">
                <a:pos x="157" y="181"/>
              </a:cxn>
              <a:cxn ang="0">
                <a:pos x="159" y="181"/>
              </a:cxn>
              <a:cxn ang="0">
                <a:pos x="177" y="165"/>
              </a:cxn>
              <a:cxn ang="0">
                <a:pos x="181" y="161"/>
              </a:cxn>
              <a:cxn ang="0">
                <a:pos x="188" y="159"/>
              </a:cxn>
              <a:cxn ang="0">
                <a:pos x="195" y="161"/>
              </a:cxn>
              <a:cxn ang="0">
                <a:pos x="248" y="192"/>
              </a:cxn>
              <a:cxn ang="0">
                <a:pos x="253" y="201"/>
              </a:cxn>
            </a:cxnLst>
            <a:rect l="0" t="0" r="r" b="b"/>
            <a:pathLst>
              <a:path w="253" h="254">
                <a:moveTo>
                  <a:pt x="253" y="201"/>
                </a:moveTo>
                <a:lnTo>
                  <a:pt x="253" y="201"/>
                </a:lnTo>
                <a:lnTo>
                  <a:pt x="253" y="207"/>
                </a:lnTo>
                <a:lnTo>
                  <a:pt x="250" y="212"/>
                </a:lnTo>
                <a:lnTo>
                  <a:pt x="214" y="246"/>
                </a:lnTo>
                <a:lnTo>
                  <a:pt x="214" y="246"/>
                </a:lnTo>
                <a:lnTo>
                  <a:pt x="208" y="252"/>
                </a:lnTo>
                <a:lnTo>
                  <a:pt x="208" y="252"/>
                </a:lnTo>
                <a:lnTo>
                  <a:pt x="201" y="254"/>
                </a:lnTo>
                <a:lnTo>
                  <a:pt x="201" y="254"/>
                </a:lnTo>
                <a:lnTo>
                  <a:pt x="199" y="254"/>
                </a:lnTo>
                <a:lnTo>
                  <a:pt x="199" y="254"/>
                </a:lnTo>
                <a:lnTo>
                  <a:pt x="195" y="254"/>
                </a:lnTo>
                <a:lnTo>
                  <a:pt x="195" y="254"/>
                </a:lnTo>
                <a:lnTo>
                  <a:pt x="179" y="252"/>
                </a:lnTo>
                <a:lnTo>
                  <a:pt x="179" y="252"/>
                </a:lnTo>
                <a:lnTo>
                  <a:pt x="166" y="250"/>
                </a:lnTo>
                <a:lnTo>
                  <a:pt x="150" y="245"/>
                </a:lnTo>
                <a:lnTo>
                  <a:pt x="150" y="245"/>
                </a:lnTo>
                <a:lnTo>
                  <a:pt x="134" y="236"/>
                </a:lnTo>
                <a:lnTo>
                  <a:pt x="114" y="223"/>
                </a:lnTo>
                <a:lnTo>
                  <a:pt x="114" y="223"/>
                </a:lnTo>
                <a:lnTo>
                  <a:pt x="92" y="207"/>
                </a:lnTo>
                <a:lnTo>
                  <a:pt x="69" y="187"/>
                </a:lnTo>
                <a:lnTo>
                  <a:pt x="69" y="187"/>
                </a:lnTo>
                <a:lnTo>
                  <a:pt x="52" y="169"/>
                </a:lnTo>
                <a:lnTo>
                  <a:pt x="38" y="150"/>
                </a:lnTo>
                <a:lnTo>
                  <a:pt x="38" y="150"/>
                </a:lnTo>
                <a:lnTo>
                  <a:pt x="27" y="134"/>
                </a:lnTo>
                <a:lnTo>
                  <a:pt x="18" y="120"/>
                </a:lnTo>
                <a:lnTo>
                  <a:pt x="18" y="120"/>
                </a:lnTo>
                <a:lnTo>
                  <a:pt x="11" y="105"/>
                </a:lnTo>
                <a:lnTo>
                  <a:pt x="7" y="92"/>
                </a:lnTo>
                <a:lnTo>
                  <a:pt x="7" y="92"/>
                </a:lnTo>
                <a:lnTo>
                  <a:pt x="1" y="72"/>
                </a:lnTo>
                <a:lnTo>
                  <a:pt x="1" y="72"/>
                </a:lnTo>
                <a:lnTo>
                  <a:pt x="0" y="60"/>
                </a:lnTo>
                <a:lnTo>
                  <a:pt x="0" y="60"/>
                </a:lnTo>
                <a:lnTo>
                  <a:pt x="1" y="54"/>
                </a:lnTo>
                <a:lnTo>
                  <a:pt x="1" y="54"/>
                </a:lnTo>
                <a:lnTo>
                  <a:pt x="3" y="47"/>
                </a:lnTo>
                <a:lnTo>
                  <a:pt x="3" y="47"/>
                </a:lnTo>
                <a:lnTo>
                  <a:pt x="7" y="40"/>
                </a:lnTo>
                <a:lnTo>
                  <a:pt x="43" y="5"/>
                </a:lnTo>
                <a:lnTo>
                  <a:pt x="43" y="5"/>
                </a:lnTo>
                <a:lnTo>
                  <a:pt x="47" y="2"/>
                </a:lnTo>
                <a:lnTo>
                  <a:pt x="52" y="0"/>
                </a:lnTo>
                <a:lnTo>
                  <a:pt x="52" y="0"/>
                </a:lnTo>
                <a:lnTo>
                  <a:pt x="56" y="2"/>
                </a:lnTo>
                <a:lnTo>
                  <a:pt x="58" y="4"/>
                </a:lnTo>
                <a:lnTo>
                  <a:pt x="58" y="4"/>
                </a:lnTo>
                <a:lnTo>
                  <a:pt x="63" y="7"/>
                </a:lnTo>
                <a:lnTo>
                  <a:pt x="92" y="62"/>
                </a:lnTo>
                <a:lnTo>
                  <a:pt x="92" y="62"/>
                </a:lnTo>
                <a:lnTo>
                  <a:pt x="92" y="67"/>
                </a:lnTo>
                <a:lnTo>
                  <a:pt x="92" y="72"/>
                </a:lnTo>
                <a:lnTo>
                  <a:pt x="92" y="72"/>
                </a:lnTo>
                <a:lnTo>
                  <a:pt x="90" y="76"/>
                </a:lnTo>
                <a:lnTo>
                  <a:pt x="88" y="80"/>
                </a:lnTo>
                <a:lnTo>
                  <a:pt x="76" y="94"/>
                </a:lnTo>
                <a:lnTo>
                  <a:pt x="76" y="94"/>
                </a:lnTo>
                <a:lnTo>
                  <a:pt x="74" y="96"/>
                </a:lnTo>
                <a:lnTo>
                  <a:pt x="74" y="96"/>
                </a:lnTo>
                <a:lnTo>
                  <a:pt x="74" y="98"/>
                </a:lnTo>
                <a:lnTo>
                  <a:pt x="74" y="98"/>
                </a:lnTo>
                <a:lnTo>
                  <a:pt x="79" y="110"/>
                </a:lnTo>
                <a:lnTo>
                  <a:pt x="79" y="110"/>
                </a:lnTo>
                <a:lnTo>
                  <a:pt x="88" y="125"/>
                </a:lnTo>
                <a:lnTo>
                  <a:pt x="88" y="125"/>
                </a:lnTo>
                <a:lnTo>
                  <a:pt x="96" y="136"/>
                </a:lnTo>
                <a:lnTo>
                  <a:pt x="108" y="147"/>
                </a:lnTo>
                <a:lnTo>
                  <a:pt x="108" y="147"/>
                </a:lnTo>
                <a:lnTo>
                  <a:pt x="119" y="158"/>
                </a:lnTo>
                <a:lnTo>
                  <a:pt x="128" y="167"/>
                </a:lnTo>
                <a:lnTo>
                  <a:pt x="128" y="167"/>
                </a:lnTo>
                <a:lnTo>
                  <a:pt x="145" y="176"/>
                </a:lnTo>
                <a:lnTo>
                  <a:pt x="145" y="176"/>
                </a:lnTo>
                <a:lnTo>
                  <a:pt x="154" y="181"/>
                </a:lnTo>
                <a:lnTo>
                  <a:pt x="157" y="181"/>
                </a:lnTo>
                <a:lnTo>
                  <a:pt x="157" y="181"/>
                </a:lnTo>
                <a:lnTo>
                  <a:pt x="159" y="181"/>
                </a:lnTo>
                <a:lnTo>
                  <a:pt x="159" y="181"/>
                </a:lnTo>
                <a:lnTo>
                  <a:pt x="161" y="179"/>
                </a:lnTo>
                <a:lnTo>
                  <a:pt x="177" y="165"/>
                </a:lnTo>
                <a:lnTo>
                  <a:pt x="177" y="165"/>
                </a:lnTo>
                <a:lnTo>
                  <a:pt x="181" y="161"/>
                </a:lnTo>
                <a:lnTo>
                  <a:pt x="188" y="159"/>
                </a:lnTo>
                <a:lnTo>
                  <a:pt x="188" y="159"/>
                </a:lnTo>
                <a:lnTo>
                  <a:pt x="195" y="161"/>
                </a:lnTo>
                <a:lnTo>
                  <a:pt x="195" y="161"/>
                </a:lnTo>
                <a:lnTo>
                  <a:pt x="248" y="192"/>
                </a:lnTo>
                <a:lnTo>
                  <a:pt x="248" y="192"/>
                </a:lnTo>
                <a:lnTo>
                  <a:pt x="252" y="196"/>
                </a:lnTo>
                <a:lnTo>
                  <a:pt x="253" y="201"/>
                </a:lnTo>
                <a:lnTo>
                  <a:pt x="253" y="201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21" name="Freeform 32"/>
          <p:cNvSpPr>
            <a:spLocks noEditPoints="1"/>
          </p:cNvSpPr>
          <p:nvPr/>
        </p:nvSpPr>
        <p:spPr bwMode="auto">
          <a:xfrm>
            <a:off x="4607985" y="3905845"/>
            <a:ext cx="543792" cy="444645"/>
          </a:xfrm>
          <a:custGeom>
            <a:avLst/>
            <a:gdLst/>
            <a:ahLst/>
            <a:cxnLst>
              <a:cxn ang="0">
                <a:pos x="254" y="0"/>
              </a:cxn>
              <a:cxn ang="0">
                <a:pos x="239" y="2"/>
              </a:cxn>
              <a:cxn ang="0">
                <a:pos x="210" y="15"/>
              </a:cxn>
              <a:cxn ang="0">
                <a:pos x="74" y="149"/>
              </a:cxn>
              <a:cxn ang="0">
                <a:pos x="69" y="154"/>
              </a:cxn>
              <a:cxn ang="0">
                <a:pos x="65" y="165"/>
              </a:cxn>
              <a:cxn ang="0">
                <a:pos x="65" y="178"/>
              </a:cxn>
              <a:cxn ang="0">
                <a:pos x="69" y="189"/>
              </a:cxn>
              <a:cxn ang="0">
                <a:pos x="167" y="288"/>
              </a:cxn>
              <a:cxn ang="0">
                <a:pos x="172" y="292"/>
              </a:cxn>
              <a:cxn ang="0">
                <a:pos x="183" y="297"/>
              </a:cxn>
              <a:cxn ang="0">
                <a:pos x="196" y="297"/>
              </a:cxn>
              <a:cxn ang="0">
                <a:pos x="208" y="292"/>
              </a:cxn>
              <a:cxn ang="0">
                <a:pos x="339" y="162"/>
              </a:cxn>
              <a:cxn ang="0">
                <a:pos x="348" y="151"/>
              </a:cxn>
              <a:cxn ang="0">
                <a:pos x="359" y="122"/>
              </a:cxn>
              <a:cxn ang="0">
                <a:pos x="361" y="33"/>
              </a:cxn>
              <a:cxn ang="0">
                <a:pos x="361" y="26"/>
              </a:cxn>
              <a:cxn ang="0">
                <a:pos x="355" y="15"/>
              </a:cxn>
              <a:cxn ang="0">
                <a:pos x="346" y="6"/>
              </a:cxn>
              <a:cxn ang="0">
                <a:pos x="335" y="2"/>
              </a:cxn>
              <a:cxn ang="0">
                <a:pos x="330" y="0"/>
              </a:cxn>
              <a:cxn ang="0">
                <a:pos x="286" y="107"/>
              </a:cxn>
              <a:cxn ang="0">
                <a:pos x="274" y="105"/>
              </a:cxn>
              <a:cxn ang="0">
                <a:pos x="263" y="98"/>
              </a:cxn>
              <a:cxn ang="0">
                <a:pos x="257" y="87"/>
              </a:cxn>
              <a:cxn ang="0">
                <a:pos x="254" y="74"/>
              </a:cxn>
              <a:cxn ang="0">
                <a:pos x="256" y="69"/>
              </a:cxn>
              <a:cxn ang="0">
                <a:pos x="259" y="58"/>
              </a:cxn>
              <a:cxn ang="0">
                <a:pos x="268" y="49"/>
              </a:cxn>
              <a:cxn ang="0">
                <a:pos x="279" y="44"/>
              </a:cxn>
              <a:cxn ang="0">
                <a:pos x="286" y="44"/>
              </a:cxn>
              <a:cxn ang="0">
                <a:pos x="299" y="45"/>
              </a:cxn>
              <a:cxn ang="0">
                <a:pos x="308" y="53"/>
              </a:cxn>
              <a:cxn ang="0">
                <a:pos x="315" y="64"/>
              </a:cxn>
              <a:cxn ang="0">
                <a:pos x="319" y="74"/>
              </a:cxn>
              <a:cxn ang="0">
                <a:pos x="317" y="82"/>
              </a:cxn>
              <a:cxn ang="0">
                <a:pos x="314" y="93"/>
              </a:cxn>
              <a:cxn ang="0">
                <a:pos x="304" y="102"/>
              </a:cxn>
              <a:cxn ang="0">
                <a:pos x="292" y="107"/>
              </a:cxn>
              <a:cxn ang="0">
                <a:pos x="286" y="107"/>
              </a:cxn>
              <a:cxn ang="0">
                <a:pos x="141" y="294"/>
              </a:cxn>
              <a:cxn ang="0">
                <a:pos x="130" y="297"/>
              </a:cxn>
              <a:cxn ang="0">
                <a:pos x="112" y="294"/>
              </a:cxn>
              <a:cxn ang="0">
                <a:pos x="9" y="194"/>
              </a:cxn>
              <a:cxn ang="0">
                <a:pos x="5" y="189"/>
              </a:cxn>
              <a:cxn ang="0">
                <a:pos x="0" y="178"/>
              </a:cxn>
              <a:cxn ang="0">
                <a:pos x="0" y="165"/>
              </a:cxn>
              <a:cxn ang="0">
                <a:pos x="5" y="154"/>
              </a:cxn>
              <a:cxn ang="0">
                <a:pos x="136" y="24"/>
              </a:cxn>
              <a:cxn ang="0">
                <a:pos x="147" y="15"/>
              </a:cxn>
              <a:cxn ang="0">
                <a:pos x="176" y="2"/>
              </a:cxn>
              <a:cxn ang="0">
                <a:pos x="27" y="163"/>
              </a:cxn>
              <a:cxn ang="0">
                <a:pos x="23" y="167"/>
              </a:cxn>
              <a:cxn ang="0">
                <a:pos x="23" y="176"/>
              </a:cxn>
              <a:cxn ang="0">
                <a:pos x="27" y="180"/>
              </a:cxn>
            </a:cxnLst>
            <a:rect l="0" t="0" r="r" b="b"/>
            <a:pathLst>
              <a:path w="361" h="297">
                <a:moveTo>
                  <a:pt x="330" y="0"/>
                </a:moveTo>
                <a:lnTo>
                  <a:pt x="254" y="0"/>
                </a:lnTo>
                <a:lnTo>
                  <a:pt x="254" y="0"/>
                </a:lnTo>
                <a:lnTo>
                  <a:pt x="239" y="2"/>
                </a:lnTo>
                <a:lnTo>
                  <a:pt x="225" y="7"/>
                </a:lnTo>
                <a:lnTo>
                  <a:pt x="210" y="15"/>
                </a:lnTo>
                <a:lnTo>
                  <a:pt x="199" y="24"/>
                </a:lnTo>
                <a:lnTo>
                  <a:pt x="74" y="149"/>
                </a:lnTo>
                <a:lnTo>
                  <a:pt x="74" y="149"/>
                </a:lnTo>
                <a:lnTo>
                  <a:pt x="69" y="154"/>
                </a:lnTo>
                <a:lnTo>
                  <a:pt x="67" y="160"/>
                </a:lnTo>
                <a:lnTo>
                  <a:pt x="65" y="165"/>
                </a:lnTo>
                <a:lnTo>
                  <a:pt x="63" y="172"/>
                </a:lnTo>
                <a:lnTo>
                  <a:pt x="65" y="178"/>
                </a:lnTo>
                <a:lnTo>
                  <a:pt x="67" y="183"/>
                </a:lnTo>
                <a:lnTo>
                  <a:pt x="69" y="189"/>
                </a:lnTo>
                <a:lnTo>
                  <a:pt x="74" y="194"/>
                </a:lnTo>
                <a:lnTo>
                  <a:pt x="167" y="288"/>
                </a:lnTo>
                <a:lnTo>
                  <a:pt x="167" y="288"/>
                </a:lnTo>
                <a:lnTo>
                  <a:pt x="172" y="292"/>
                </a:lnTo>
                <a:lnTo>
                  <a:pt x="178" y="296"/>
                </a:lnTo>
                <a:lnTo>
                  <a:pt x="183" y="297"/>
                </a:lnTo>
                <a:lnTo>
                  <a:pt x="190" y="297"/>
                </a:lnTo>
                <a:lnTo>
                  <a:pt x="196" y="297"/>
                </a:lnTo>
                <a:lnTo>
                  <a:pt x="201" y="296"/>
                </a:lnTo>
                <a:lnTo>
                  <a:pt x="208" y="292"/>
                </a:lnTo>
                <a:lnTo>
                  <a:pt x="212" y="288"/>
                </a:lnTo>
                <a:lnTo>
                  <a:pt x="339" y="162"/>
                </a:lnTo>
                <a:lnTo>
                  <a:pt x="339" y="162"/>
                </a:lnTo>
                <a:lnTo>
                  <a:pt x="348" y="151"/>
                </a:lnTo>
                <a:lnTo>
                  <a:pt x="355" y="136"/>
                </a:lnTo>
                <a:lnTo>
                  <a:pt x="359" y="122"/>
                </a:lnTo>
                <a:lnTo>
                  <a:pt x="361" y="107"/>
                </a:lnTo>
                <a:lnTo>
                  <a:pt x="361" y="33"/>
                </a:lnTo>
                <a:lnTo>
                  <a:pt x="361" y="33"/>
                </a:lnTo>
                <a:lnTo>
                  <a:pt x="361" y="26"/>
                </a:lnTo>
                <a:lnTo>
                  <a:pt x="359" y="20"/>
                </a:lnTo>
                <a:lnTo>
                  <a:pt x="355" y="15"/>
                </a:lnTo>
                <a:lnTo>
                  <a:pt x="352" y="9"/>
                </a:lnTo>
                <a:lnTo>
                  <a:pt x="346" y="6"/>
                </a:lnTo>
                <a:lnTo>
                  <a:pt x="341" y="4"/>
                </a:lnTo>
                <a:lnTo>
                  <a:pt x="335" y="2"/>
                </a:lnTo>
                <a:lnTo>
                  <a:pt x="330" y="0"/>
                </a:lnTo>
                <a:lnTo>
                  <a:pt x="330" y="0"/>
                </a:lnTo>
                <a:close/>
                <a:moveTo>
                  <a:pt x="286" y="107"/>
                </a:moveTo>
                <a:lnTo>
                  <a:pt x="286" y="107"/>
                </a:lnTo>
                <a:lnTo>
                  <a:pt x="279" y="107"/>
                </a:lnTo>
                <a:lnTo>
                  <a:pt x="274" y="105"/>
                </a:lnTo>
                <a:lnTo>
                  <a:pt x="268" y="102"/>
                </a:lnTo>
                <a:lnTo>
                  <a:pt x="263" y="98"/>
                </a:lnTo>
                <a:lnTo>
                  <a:pt x="259" y="93"/>
                </a:lnTo>
                <a:lnTo>
                  <a:pt x="257" y="87"/>
                </a:lnTo>
                <a:lnTo>
                  <a:pt x="256" y="82"/>
                </a:lnTo>
                <a:lnTo>
                  <a:pt x="254" y="74"/>
                </a:lnTo>
                <a:lnTo>
                  <a:pt x="254" y="74"/>
                </a:lnTo>
                <a:lnTo>
                  <a:pt x="256" y="69"/>
                </a:lnTo>
                <a:lnTo>
                  <a:pt x="257" y="64"/>
                </a:lnTo>
                <a:lnTo>
                  <a:pt x="259" y="58"/>
                </a:lnTo>
                <a:lnTo>
                  <a:pt x="263" y="53"/>
                </a:lnTo>
                <a:lnTo>
                  <a:pt x="268" y="49"/>
                </a:lnTo>
                <a:lnTo>
                  <a:pt x="274" y="45"/>
                </a:lnTo>
                <a:lnTo>
                  <a:pt x="279" y="44"/>
                </a:lnTo>
                <a:lnTo>
                  <a:pt x="286" y="44"/>
                </a:lnTo>
                <a:lnTo>
                  <a:pt x="286" y="44"/>
                </a:lnTo>
                <a:lnTo>
                  <a:pt x="292" y="44"/>
                </a:lnTo>
                <a:lnTo>
                  <a:pt x="299" y="45"/>
                </a:lnTo>
                <a:lnTo>
                  <a:pt x="304" y="49"/>
                </a:lnTo>
                <a:lnTo>
                  <a:pt x="308" y="53"/>
                </a:lnTo>
                <a:lnTo>
                  <a:pt x="314" y="58"/>
                </a:lnTo>
                <a:lnTo>
                  <a:pt x="315" y="64"/>
                </a:lnTo>
                <a:lnTo>
                  <a:pt x="317" y="69"/>
                </a:lnTo>
                <a:lnTo>
                  <a:pt x="319" y="74"/>
                </a:lnTo>
                <a:lnTo>
                  <a:pt x="319" y="74"/>
                </a:lnTo>
                <a:lnTo>
                  <a:pt x="317" y="82"/>
                </a:lnTo>
                <a:lnTo>
                  <a:pt x="315" y="87"/>
                </a:lnTo>
                <a:lnTo>
                  <a:pt x="314" y="93"/>
                </a:lnTo>
                <a:lnTo>
                  <a:pt x="308" y="98"/>
                </a:lnTo>
                <a:lnTo>
                  <a:pt x="304" y="102"/>
                </a:lnTo>
                <a:lnTo>
                  <a:pt x="299" y="105"/>
                </a:lnTo>
                <a:lnTo>
                  <a:pt x="292" y="107"/>
                </a:lnTo>
                <a:lnTo>
                  <a:pt x="286" y="107"/>
                </a:lnTo>
                <a:lnTo>
                  <a:pt x="286" y="107"/>
                </a:lnTo>
                <a:close/>
                <a:moveTo>
                  <a:pt x="27" y="180"/>
                </a:moveTo>
                <a:lnTo>
                  <a:pt x="141" y="294"/>
                </a:lnTo>
                <a:lnTo>
                  <a:pt x="141" y="294"/>
                </a:lnTo>
                <a:lnTo>
                  <a:pt x="130" y="297"/>
                </a:lnTo>
                <a:lnTo>
                  <a:pt x="121" y="297"/>
                </a:lnTo>
                <a:lnTo>
                  <a:pt x="112" y="294"/>
                </a:lnTo>
                <a:lnTo>
                  <a:pt x="103" y="288"/>
                </a:lnTo>
                <a:lnTo>
                  <a:pt x="9" y="194"/>
                </a:lnTo>
                <a:lnTo>
                  <a:pt x="9" y="194"/>
                </a:lnTo>
                <a:lnTo>
                  <a:pt x="5" y="189"/>
                </a:lnTo>
                <a:lnTo>
                  <a:pt x="2" y="183"/>
                </a:lnTo>
                <a:lnTo>
                  <a:pt x="0" y="178"/>
                </a:lnTo>
                <a:lnTo>
                  <a:pt x="0" y="172"/>
                </a:lnTo>
                <a:lnTo>
                  <a:pt x="0" y="165"/>
                </a:lnTo>
                <a:lnTo>
                  <a:pt x="2" y="160"/>
                </a:lnTo>
                <a:lnTo>
                  <a:pt x="5" y="154"/>
                </a:lnTo>
                <a:lnTo>
                  <a:pt x="9" y="149"/>
                </a:lnTo>
                <a:lnTo>
                  <a:pt x="136" y="24"/>
                </a:lnTo>
                <a:lnTo>
                  <a:pt x="136" y="24"/>
                </a:lnTo>
                <a:lnTo>
                  <a:pt x="147" y="15"/>
                </a:lnTo>
                <a:lnTo>
                  <a:pt x="161" y="7"/>
                </a:lnTo>
                <a:lnTo>
                  <a:pt x="176" y="2"/>
                </a:lnTo>
                <a:lnTo>
                  <a:pt x="190" y="0"/>
                </a:lnTo>
                <a:lnTo>
                  <a:pt x="27" y="163"/>
                </a:lnTo>
                <a:lnTo>
                  <a:pt x="27" y="163"/>
                </a:lnTo>
                <a:lnTo>
                  <a:pt x="23" y="167"/>
                </a:lnTo>
                <a:lnTo>
                  <a:pt x="23" y="172"/>
                </a:lnTo>
                <a:lnTo>
                  <a:pt x="23" y="176"/>
                </a:lnTo>
                <a:lnTo>
                  <a:pt x="27" y="180"/>
                </a:lnTo>
                <a:lnTo>
                  <a:pt x="27" y="18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22" name="Group 82"/>
          <p:cNvGrpSpPr/>
          <p:nvPr/>
        </p:nvGrpSpPr>
        <p:grpSpPr>
          <a:xfrm>
            <a:off x="5890161" y="3904665"/>
            <a:ext cx="507739" cy="474691"/>
            <a:chOff x="4067683" y="3042772"/>
            <a:chExt cx="350901" cy="328061"/>
          </a:xfrm>
          <a:solidFill>
            <a:schemeClr val="tx2"/>
          </a:solidFill>
        </p:grpSpPr>
        <p:sp>
          <p:nvSpPr>
            <p:cNvPr id="23" name="Freeform 33"/>
            <p:cNvSpPr>
              <a:spLocks noEditPoints="1"/>
            </p:cNvSpPr>
            <p:nvPr/>
          </p:nvSpPr>
          <p:spPr bwMode="auto">
            <a:xfrm>
              <a:off x="4156966" y="3260787"/>
              <a:ext cx="174412" cy="110046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0" y="107"/>
                </a:cxn>
                <a:cxn ang="0">
                  <a:pos x="169" y="107"/>
                </a:cxn>
                <a:cxn ang="0">
                  <a:pos x="169" y="4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44"/>
                </a:cxn>
                <a:cxn ang="0">
                  <a:pos x="20" y="22"/>
                </a:cxn>
                <a:cxn ang="0">
                  <a:pos x="147" y="22"/>
                </a:cxn>
                <a:cxn ang="0">
                  <a:pos x="147" y="44"/>
                </a:cxn>
                <a:cxn ang="0">
                  <a:pos x="20" y="44"/>
                </a:cxn>
                <a:cxn ang="0">
                  <a:pos x="20" y="22"/>
                </a:cxn>
                <a:cxn ang="0">
                  <a:pos x="20" y="64"/>
                </a:cxn>
                <a:cxn ang="0">
                  <a:pos x="147" y="64"/>
                </a:cxn>
                <a:cxn ang="0">
                  <a:pos x="147" y="86"/>
                </a:cxn>
                <a:cxn ang="0">
                  <a:pos x="20" y="86"/>
                </a:cxn>
                <a:cxn ang="0">
                  <a:pos x="20" y="64"/>
                </a:cxn>
              </a:cxnLst>
              <a:rect l="0" t="0" r="r" b="b"/>
              <a:pathLst>
                <a:path w="169" h="107">
                  <a:moveTo>
                    <a:pt x="0" y="44"/>
                  </a:moveTo>
                  <a:lnTo>
                    <a:pt x="0" y="107"/>
                  </a:lnTo>
                  <a:lnTo>
                    <a:pt x="169" y="107"/>
                  </a:lnTo>
                  <a:lnTo>
                    <a:pt x="169" y="44"/>
                  </a:lnTo>
                  <a:lnTo>
                    <a:pt x="169" y="0"/>
                  </a:lnTo>
                  <a:lnTo>
                    <a:pt x="0" y="0"/>
                  </a:lnTo>
                  <a:lnTo>
                    <a:pt x="0" y="44"/>
                  </a:lnTo>
                  <a:close/>
                  <a:moveTo>
                    <a:pt x="20" y="22"/>
                  </a:moveTo>
                  <a:lnTo>
                    <a:pt x="147" y="22"/>
                  </a:lnTo>
                  <a:lnTo>
                    <a:pt x="147" y="44"/>
                  </a:lnTo>
                  <a:lnTo>
                    <a:pt x="20" y="44"/>
                  </a:lnTo>
                  <a:lnTo>
                    <a:pt x="20" y="22"/>
                  </a:lnTo>
                  <a:close/>
                  <a:moveTo>
                    <a:pt x="20" y="64"/>
                  </a:moveTo>
                  <a:lnTo>
                    <a:pt x="147" y="64"/>
                  </a:lnTo>
                  <a:lnTo>
                    <a:pt x="147" y="86"/>
                  </a:lnTo>
                  <a:lnTo>
                    <a:pt x="20" y="86"/>
                  </a:lnTo>
                  <a:lnTo>
                    <a:pt x="20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4" name="Freeform 34"/>
            <p:cNvSpPr>
              <a:spLocks/>
            </p:cNvSpPr>
            <p:nvPr/>
          </p:nvSpPr>
          <p:spPr bwMode="auto">
            <a:xfrm>
              <a:off x="4156966" y="3042772"/>
              <a:ext cx="174412" cy="107969"/>
            </a:xfrm>
            <a:custGeom>
              <a:avLst/>
              <a:gdLst/>
              <a:ahLst/>
              <a:cxnLst>
                <a:cxn ang="0">
                  <a:pos x="169" y="64"/>
                </a:cxn>
                <a:cxn ang="0">
                  <a:pos x="169" y="0"/>
                </a:cxn>
                <a:cxn ang="0">
                  <a:pos x="0" y="0"/>
                </a:cxn>
                <a:cxn ang="0">
                  <a:pos x="0" y="64"/>
                </a:cxn>
                <a:cxn ang="0">
                  <a:pos x="0" y="105"/>
                </a:cxn>
                <a:cxn ang="0">
                  <a:pos x="169" y="105"/>
                </a:cxn>
                <a:cxn ang="0">
                  <a:pos x="169" y="64"/>
                </a:cxn>
              </a:cxnLst>
              <a:rect l="0" t="0" r="r" b="b"/>
              <a:pathLst>
                <a:path w="169" h="105">
                  <a:moveTo>
                    <a:pt x="169" y="64"/>
                  </a:moveTo>
                  <a:lnTo>
                    <a:pt x="169" y="0"/>
                  </a:lnTo>
                  <a:lnTo>
                    <a:pt x="0" y="0"/>
                  </a:lnTo>
                  <a:lnTo>
                    <a:pt x="0" y="64"/>
                  </a:lnTo>
                  <a:lnTo>
                    <a:pt x="0" y="105"/>
                  </a:lnTo>
                  <a:lnTo>
                    <a:pt x="169" y="105"/>
                  </a:lnTo>
                  <a:lnTo>
                    <a:pt x="169" y="6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5" name="Freeform 35"/>
            <p:cNvSpPr>
              <a:spLocks/>
            </p:cNvSpPr>
            <p:nvPr/>
          </p:nvSpPr>
          <p:spPr bwMode="auto">
            <a:xfrm>
              <a:off x="4067683" y="3107139"/>
              <a:ext cx="350901" cy="197252"/>
            </a:xfrm>
            <a:custGeom>
              <a:avLst/>
              <a:gdLst/>
              <a:ahLst/>
              <a:cxnLst>
                <a:cxn ang="0">
                  <a:pos x="295" y="0"/>
                </a:cxn>
                <a:cxn ang="0">
                  <a:pos x="274" y="0"/>
                </a:cxn>
                <a:cxn ang="0">
                  <a:pos x="274" y="41"/>
                </a:cxn>
                <a:cxn ang="0">
                  <a:pos x="274" y="63"/>
                </a:cxn>
                <a:cxn ang="0">
                  <a:pos x="63" y="63"/>
                </a:cxn>
                <a:cxn ang="0">
                  <a:pos x="63" y="41"/>
                </a:cxn>
                <a:cxn ang="0">
                  <a:pos x="63" y="0"/>
                </a:cxn>
                <a:cxn ang="0">
                  <a:pos x="42" y="0"/>
                </a:cxn>
                <a:cxn ang="0">
                  <a:pos x="42" y="0"/>
                </a:cxn>
                <a:cxn ang="0">
                  <a:pos x="34" y="1"/>
                </a:cxn>
                <a:cxn ang="0">
                  <a:pos x="27" y="3"/>
                </a:cxn>
                <a:cxn ang="0">
                  <a:pos x="20" y="7"/>
                </a:cxn>
                <a:cxn ang="0">
                  <a:pos x="13" y="12"/>
                </a:cxn>
                <a:cxn ang="0">
                  <a:pos x="7" y="20"/>
                </a:cxn>
                <a:cxn ang="0">
                  <a:pos x="4" y="27"/>
                </a:cxn>
                <a:cxn ang="0">
                  <a:pos x="2" y="34"/>
                </a:cxn>
                <a:cxn ang="0">
                  <a:pos x="0" y="41"/>
                </a:cxn>
                <a:cxn ang="0">
                  <a:pos x="0" y="146"/>
                </a:cxn>
                <a:cxn ang="0">
                  <a:pos x="0" y="146"/>
                </a:cxn>
                <a:cxn ang="0">
                  <a:pos x="2" y="156"/>
                </a:cxn>
                <a:cxn ang="0">
                  <a:pos x="4" y="163"/>
                </a:cxn>
                <a:cxn ang="0">
                  <a:pos x="7" y="170"/>
                </a:cxn>
                <a:cxn ang="0">
                  <a:pos x="13" y="175"/>
                </a:cxn>
                <a:cxn ang="0">
                  <a:pos x="20" y="181"/>
                </a:cxn>
                <a:cxn ang="0">
                  <a:pos x="27" y="186"/>
                </a:cxn>
                <a:cxn ang="0">
                  <a:pos x="34" y="188"/>
                </a:cxn>
                <a:cxn ang="0">
                  <a:pos x="42" y="190"/>
                </a:cxn>
                <a:cxn ang="0">
                  <a:pos x="63" y="190"/>
                </a:cxn>
                <a:cxn ang="0">
                  <a:pos x="63" y="146"/>
                </a:cxn>
                <a:cxn ang="0">
                  <a:pos x="63" y="127"/>
                </a:cxn>
                <a:cxn ang="0">
                  <a:pos x="274" y="127"/>
                </a:cxn>
                <a:cxn ang="0">
                  <a:pos x="274" y="146"/>
                </a:cxn>
                <a:cxn ang="0">
                  <a:pos x="274" y="190"/>
                </a:cxn>
                <a:cxn ang="0">
                  <a:pos x="295" y="190"/>
                </a:cxn>
                <a:cxn ang="0">
                  <a:pos x="295" y="190"/>
                </a:cxn>
                <a:cxn ang="0">
                  <a:pos x="303" y="188"/>
                </a:cxn>
                <a:cxn ang="0">
                  <a:pos x="310" y="186"/>
                </a:cxn>
                <a:cxn ang="0">
                  <a:pos x="317" y="181"/>
                </a:cxn>
                <a:cxn ang="0">
                  <a:pos x="324" y="175"/>
                </a:cxn>
                <a:cxn ang="0">
                  <a:pos x="330" y="170"/>
                </a:cxn>
                <a:cxn ang="0">
                  <a:pos x="334" y="163"/>
                </a:cxn>
                <a:cxn ang="0">
                  <a:pos x="337" y="156"/>
                </a:cxn>
                <a:cxn ang="0">
                  <a:pos x="337" y="146"/>
                </a:cxn>
                <a:cxn ang="0">
                  <a:pos x="337" y="41"/>
                </a:cxn>
                <a:cxn ang="0">
                  <a:pos x="337" y="41"/>
                </a:cxn>
                <a:cxn ang="0">
                  <a:pos x="337" y="34"/>
                </a:cxn>
                <a:cxn ang="0">
                  <a:pos x="334" y="27"/>
                </a:cxn>
                <a:cxn ang="0">
                  <a:pos x="330" y="20"/>
                </a:cxn>
                <a:cxn ang="0">
                  <a:pos x="324" y="12"/>
                </a:cxn>
                <a:cxn ang="0">
                  <a:pos x="317" y="7"/>
                </a:cxn>
                <a:cxn ang="0">
                  <a:pos x="310" y="3"/>
                </a:cxn>
                <a:cxn ang="0">
                  <a:pos x="303" y="1"/>
                </a:cxn>
                <a:cxn ang="0">
                  <a:pos x="295" y="0"/>
                </a:cxn>
                <a:cxn ang="0">
                  <a:pos x="295" y="0"/>
                </a:cxn>
              </a:cxnLst>
              <a:rect l="0" t="0" r="r" b="b"/>
              <a:pathLst>
                <a:path w="337" h="190">
                  <a:moveTo>
                    <a:pt x="295" y="0"/>
                  </a:moveTo>
                  <a:lnTo>
                    <a:pt x="274" y="0"/>
                  </a:lnTo>
                  <a:lnTo>
                    <a:pt x="274" y="41"/>
                  </a:lnTo>
                  <a:lnTo>
                    <a:pt x="274" y="63"/>
                  </a:lnTo>
                  <a:lnTo>
                    <a:pt x="63" y="63"/>
                  </a:lnTo>
                  <a:lnTo>
                    <a:pt x="63" y="41"/>
                  </a:lnTo>
                  <a:lnTo>
                    <a:pt x="63" y="0"/>
                  </a:lnTo>
                  <a:lnTo>
                    <a:pt x="42" y="0"/>
                  </a:lnTo>
                  <a:lnTo>
                    <a:pt x="42" y="0"/>
                  </a:lnTo>
                  <a:lnTo>
                    <a:pt x="34" y="1"/>
                  </a:lnTo>
                  <a:lnTo>
                    <a:pt x="27" y="3"/>
                  </a:lnTo>
                  <a:lnTo>
                    <a:pt x="20" y="7"/>
                  </a:lnTo>
                  <a:lnTo>
                    <a:pt x="13" y="12"/>
                  </a:lnTo>
                  <a:lnTo>
                    <a:pt x="7" y="20"/>
                  </a:lnTo>
                  <a:lnTo>
                    <a:pt x="4" y="27"/>
                  </a:lnTo>
                  <a:lnTo>
                    <a:pt x="2" y="34"/>
                  </a:lnTo>
                  <a:lnTo>
                    <a:pt x="0" y="41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6"/>
                  </a:lnTo>
                  <a:lnTo>
                    <a:pt x="4" y="163"/>
                  </a:lnTo>
                  <a:lnTo>
                    <a:pt x="7" y="170"/>
                  </a:lnTo>
                  <a:lnTo>
                    <a:pt x="13" y="175"/>
                  </a:lnTo>
                  <a:lnTo>
                    <a:pt x="20" y="181"/>
                  </a:lnTo>
                  <a:lnTo>
                    <a:pt x="27" y="186"/>
                  </a:lnTo>
                  <a:lnTo>
                    <a:pt x="34" y="188"/>
                  </a:lnTo>
                  <a:lnTo>
                    <a:pt x="42" y="190"/>
                  </a:lnTo>
                  <a:lnTo>
                    <a:pt x="63" y="190"/>
                  </a:lnTo>
                  <a:lnTo>
                    <a:pt x="63" y="146"/>
                  </a:lnTo>
                  <a:lnTo>
                    <a:pt x="63" y="127"/>
                  </a:lnTo>
                  <a:lnTo>
                    <a:pt x="274" y="127"/>
                  </a:lnTo>
                  <a:lnTo>
                    <a:pt x="274" y="146"/>
                  </a:lnTo>
                  <a:lnTo>
                    <a:pt x="274" y="190"/>
                  </a:lnTo>
                  <a:lnTo>
                    <a:pt x="295" y="190"/>
                  </a:lnTo>
                  <a:lnTo>
                    <a:pt x="295" y="190"/>
                  </a:lnTo>
                  <a:lnTo>
                    <a:pt x="303" y="188"/>
                  </a:lnTo>
                  <a:lnTo>
                    <a:pt x="310" y="186"/>
                  </a:lnTo>
                  <a:lnTo>
                    <a:pt x="317" y="181"/>
                  </a:lnTo>
                  <a:lnTo>
                    <a:pt x="324" y="175"/>
                  </a:lnTo>
                  <a:lnTo>
                    <a:pt x="330" y="170"/>
                  </a:lnTo>
                  <a:lnTo>
                    <a:pt x="334" y="163"/>
                  </a:lnTo>
                  <a:lnTo>
                    <a:pt x="337" y="156"/>
                  </a:lnTo>
                  <a:lnTo>
                    <a:pt x="337" y="146"/>
                  </a:lnTo>
                  <a:lnTo>
                    <a:pt x="337" y="41"/>
                  </a:lnTo>
                  <a:lnTo>
                    <a:pt x="337" y="41"/>
                  </a:lnTo>
                  <a:lnTo>
                    <a:pt x="337" y="34"/>
                  </a:lnTo>
                  <a:lnTo>
                    <a:pt x="334" y="27"/>
                  </a:lnTo>
                  <a:lnTo>
                    <a:pt x="330" y="20"/>
                  </a:lnTo>
                  <a:lnTo>
                    <a:pt x="324" y="12"/>
                  </a:lnTo>
                  <a:lnTo>
                    <a:pt x="317" y="7"/>
                  </a:lnTo>
                  <a:lnTo>
                    <a:pt x="310" y="3"/>
                  </a:lnTo>
                  <a:lnTo>
                    <a:pt x="303" y="1"/>
                  </a:lnTo>
                  <a:lnTo>
                    <a:pt x="295" y="0"/>
                  </a:lnTo>
                  <a:lnTo>
                    <a:pt x="29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26" name="Group 79"/>
          <p:cNvGrpSpPr/>
          <p:nvPr/>
        </p:nvGrpSpPr>
        <p:grpSpPr>
          <a:xfrm>
            <a:off x="1040035" y="2885172"/>
            <a:ext cx="369536" cy="492715"/>
            <a:chOff x="1092301" y="2278682"/>
            <a:chExt cx="255389" cy="340519"/>
          </a:xfrm>
          <a:solidFill>
            <a:schemeClr val="tx2"/>
          </a:solidFill>
        </p:grpSpPr>
        <p:sp>
          <p:nvSpPr>
            <p:cNvPr id="27" name="Freeform 41"/>
            <p:cNvSpPr>
              <a:spLocks noEditPoints="1"/>
            </p:cNvSpPr>
            <p:nvPr/>
          </p:nvSpPr>
          <p:spPr bwMode="auto">
            <a:xfrm>
              <a:off x="1092301" y="2278682"/>
              <a:ext cx="255389" cy="340518"/>
            </a:xfrm>
            <a:custGeom>
              <a:avLst/>
              <a:gdLst/>
              <a:ahLst/>
              <a:cxnLst>
                <a:cxn ang="0">
                  <a:pos x="31" y="42"/>
                </a:cxn>
                <a:cxn ang="0">
                  <a:pos x="26" y="42"/>
                </a:cxn>
                <a:cxn ang="0">
                  <a:pos x="15" y="47"/>
                </a:cxn>
                <a:cxn ang="0">
                  <a:pos x="6" y="54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247" y="73"/>
                </a:cxn>
                <a:cxn ang="0">
                  <a:pos x="245" y="65"/>
                </a:cxn>
                <a:cxn ang="0">
                  <a:pos x="241" y="54"/>
                </a:cxn>
                <a:cxn ang="0">
                  <a:pos x="232" y="47"/>
                </a:cxn>
                <a:cxn ang="0">
                  <a:pos x="221" y="42"/>
                </a:cxn>
                <a:cxn ang="0">
                  <a:pos x="216" y="42"/>
                </a:cxn>
                <a:cxn ang="0">
                  <a:pos x="167" y="53"/>
                </a:cxn>
                <a:cxn ang="0">
                  <a:pos x="86" y="22"/>
                </a:cxn>
                <a:cxn ang="0">
                  <a:pos x="163" y="0"/>
                </a:cxn>
                <a:cxn ang="0">
                  <a:pos x="82" y="0"/>
                </a:cxn>
                <a:cxn ang="0">
                  <a:pos x="71" y="6"/>
                </a:cxn>
                <a:cxn ang="0">
                  <a:pos x="66" y="16"/>
                </a:cxn>
                <a:cxn ang="0">
                  <a:pos x="58" y="58"/>
                </a:cxn>
                <a:cxn ang="0">
                  <a:pos x="62" y="69"/>
                </a:cxn>
                <a:cxn ang="0">
                  <a:pos x="73" y="74"/>
                </a:cxn>
                <a:cxn ang="0">
                  <a:pos x="174" y="74"/>
                </a:cxn>
                <a:cxn ang="0">
                  <a:pos x="185" y="69"/>
                </a:cxn>
                <a:cxn ang="0">
                  <a:pos x="187" y="58"/>
                </a:cxn>
                <a:cxn ang="0">
                  <a:pos x="182" y="16"/>
                </a:cxn>
                <a:cxn ang="0">
                  <a:pos x="176" y="6"/>
                </a:cxn>
                <a:cxn ang="0">
                  <a:pos x="163" y="0"/>
                </a:cxn>
                <a:cxn ang="0">
                  <a:pos x="220" y="103"/>
                </a:cxn>
                <a:cxn ang="0">
                  <a:pos x="26" y="103"/>
                </a:cxn>
                <a:cxn ang="0">
                  <a:pos x="13" y="109"/>
                </a:cxn>
                <a:cxn ang="0">
                  <a:pos x="8" y="123"/>
                </a:cxn>
                <a:cxn ang="0">
                  <a:pos x="24" y="306"/>
                </a:cxn>
                <a:cxn ang="0">
                  <a:pos x="31" y="321"/>
                </a:cxn>
                <a:cxn ang="0">
                  <a:pos x="47" y="328"/>
                </a:cxn>
                <a:cxn ang="0">
                  <a:pos x="200" y="328"/>
                </a:cxn>
                <a:cxn ang="0">
                  <a:pos x="214" y="321"/>
                </a:cxn>
                <a:cxn ang="0">
                  <a:pos x="221" y="306"/>
                </a:cxn>
                <a:cxn ang="0">
                  <a:pos x="240" y="123"/>
                </a:cxn>
                <a:cxn ang="0">
                  <a:pos x="234" y="109"/>
                </a:cxn>
                <a:cxn ang="0">
                  <a:pos x="220" y="103"/>
                </a:cxn>
                <a:cxn ang="0">
                  <a:pos x="82" y="287"/>
                </a:cxn>
                <a:cxn ang="0">
                  <a:pos x="42" y="143"/>
                </a:cxn>
                <a:cxn ang="0">
                  <a:pos x="82" y="287"/>
                </a:cxn>
                <a:cxn ang="0">
                  <a:pos x="104" y="287"/>
                </a:cxn>
                <a:cxn ang="0">
                  <a:pos x="144" y="143"/>
                </a:cxn>
                <a:cxn ang="0">
                  <a:pos x="194" y="287"/>
                </a:cxn>
                <a:cxn ang="0">
                  <a:pos x="163" y="143"/>
                </a:cxn>
                <a:cxn ang="0">
                  <a:pos x="194" y="287"/>
                </a:cxn>
              </a:cxnLst>
              <a:rect l="0" t="0" r="r" b="b"/>
              <a:pathLst>
                <a:path w="247" h="328">
                  <a:moveTo>
                    <a:pt x="216" y="42"/>
                  </a:moveTo>
                  <a:lnTo>
                    <a:pt x="31" y="42"/>
                  </a:lnTo>
                  <a:lnTo>
                    <a:pt x="31" y="42"/>
                  </a:lnTo>
                  <a:lnTo>
                    <a:pt x="26" y="42"/>
                  </a:lnTo>
                  <a:lnTo>
                    <a:pt x="20" y="44"/>
                  </a:lnTo>
                  <a:lnTo>
                    <a:pt x="15" y="47"/>
                  </a:lnTo>
                  <a:lnTo>
                    <a:pt x="9" y="51"/>
                  </a:lnTo>
                  <a:lnTo>
                    <a:pt x="6" y="54"/>
                  </a:lnTo>
                  <a:lnTo>
                    <a:pt x="4" y="60"/>
                  </a:lnTo>
                  <a:lnTo>
                    <a:pt x="2" y="65"/>
                  </a:lnTo>
                  <a:lnTo>
                    <a:pt x="0" y="73"/>
                  </a:lnTo>
                  <a:lnTo>
                    <a:pt x="0" y="82"/>
                  </a:lnTo>
                  <a:lnTo>
                    <a:pt x="247" y="82"/>
                  </a:lnTo>
                  <a:lnTo>
                    <a:pt x="247" y="73"/>
                  </a:lnTo>
                  <a:lnTo>
                    <a:pt x="247" y="73"/>
                  </a:lnTo>
                  <a:lnTo>
                    <a:pt x="245" y="65"/>
                  </a:lnTo>
                  <a:lnTo>
                    <a:pt x="243" y="60"/>
                  </a:lnTo>
                  <a:lnTo>
                    <a:pt x="241" y="54"/>
                  </a:lnTo>
                  <a:lnTo>
                    <a:pt x="238" y="51"/>
                  </a:lnTo>
                  <a:lnTo>
                    <a:pt x="232" y="47"/>
                  </a:lnTo>
                  <a:lnTo>
                    <a:pt x="227" y="44"/>
                  </a:lnTo>
                  <a:lnTo>
                    <a:pt x="221" y="42"/>
                  </a:lnTo>
                  <a:lnTo>
                    <a:pt x="216" y="42"/>
                  </a:lnTo>
                  <a:lnTo>
                    <a:pt x="216" y="42"/>
                  </a:lnTo>
                  <a:close/>
                  <a:moveTo>
                    <a:pt x="162" y="22"/>
                  </a:moveTo>
                  <a:lnTo>
                    <a:pt x="167" y="53"/>
                  </a:lnTo>
                  <a:lnTo>
                    <a:pt x="80" y="53"/>
                  </a:lnTo>
                  <a:lnTo>
                    <a:pt x="86" y="22"/>
                  </a:lnTo>
                  <a:lnTo>
                    <a:pt x="162" y="22"/>
                  </a:lnTo>
                  <a:close/>
                  <a:moveTo>
                    <a:pt x="163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76" y="2"/>
                  </a:lnTo>
                  <a:lnTo>
                    <a:pt x="71" y="6"/>
                  </a:lnTo>
                  <a:lnTo>
                    <a:pt x="67" y="9"/>
                  </a:lnTo>
                  <a:lnTo>
                    <a:pt x="66" y="16"/>
                  </a:lnTo>
                  <a:lnTo>
                    <a:pt x="58" y="58"/>
                  </a:lnTo>
                  <a:lnTo>
                    <a:pt x="58" y="58"/>
                  </a:lnTo>
                  <a:lnTo>
                    <a:pt x="60" y="65"/>
                  </a:lnTo>
                  <a:lnTo>
                    <a:pt x="62" y="69"/>
                  </a:lnTo>
                  <a:lnTo>
                    <a:pt x="67" y="73"/>
                  </a:lnTo>
                  <a:lnTo>
                    <a:pt x="73" y="74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3"/>
                  </a:lnTo>
                  <a:lnTo>
                    <a:pt x="185" y="69"/>
                  </a:lnTo>
                  <a:lnTo>
                    <a:pt x="187" y="65"/>
                  </a:lnTo>
                  <a:lnTo>
                    <a:pt x="187" y="58"/>
                  </a:lnTo>
                  <a:lnTo>
                    <a:pt x="182" y="16"/>
                  </a:lnTo>
                  <a:lnTo>
                    <a:pt x="182" y="16"/>
                  </a:lnTo>
                  <a:lnTo>
                    <a:pt x="180" y="9"/>
                  </a:lnTo>
                  <a:lnTo>
                    <a:pt x="176" y="6"/>
                  </a:lnTo>
                  <a:lnTo>
                    <a:pt x="171" y="2"/>
                  </a:lnTo>
                  <a:lnTo>
                    <a:pt x="163" y="0"/>
                  </a:lnTo>
                  <a:lnTo>
                    <a:pt x="163" y="0"/>
                  </a:lnTo>
                  <a:close/>
                  <a:moveTo>
                    <a:pt x="220" y="103"/>
                  </a:moveTo>
                  <a:lnTo>
                    <a:pt x="26" y="103"/>
                  </a:lnTo>
                  <a:lnTo>
                    <a:pt x="26" y="103"/>
                  </a:lnTo>
                  <a:lnTo>
                    <a:pt x="18" y="105"/>
                  </a:lnTo>
                  <a:lnTo>
                    <a:pt x="13" y="109"/>
                  </a:lnTo>
                  <a:lnTo>
                    <a:pt x="9" y="116"/>
                  </a:lnTo>
                  <a:lnTo>
                    <a:pt x="8" y="123"/>
                  </a:lnTo>
                  <a:lnTo>
                    <a:pt x="24" y="306"/>
                  </a:lnTo>
                  <a:lnTo>
                    <a:pt x="24" y="306"/>
                  </a:lnTo>
                  <a:lnTo>
                    <a:pt x="28" y="316"/>
                  </a:lnTo>
                  <a:lnTo>
                    <a:pt x="31" y="321"/>
                  </a:lnTo>
                  <a:lnTo>
                    <a:pt x="38" y="326"/>
                  </a:lnTo>
                  <a:lnTo>
                    <a:pt x="47" y="328"/>
                  </a:lnTo>
                  <a:lnTo>
                    <a:pt x="200" y="328"/>
                  </a:lnTo>
                  <a:lnTo>
                    <a:pt x="200" y="328"/>
                  </a:lnTo>
                  <a:lnTo>
                    <a:pt x="209" y="326"/>
                  </a:lnTo>
                  <a:lnTo>
                    <a:pt x="214" y="321"/>
                  </a:lnTo>
                  <a:lnTo>
                    <a:pt x="220" y="316"/>
                  </a:lnTo>
                  <a:lnTo>
                    <a:pt x="221" y="306"/>
                  </a:lnTo>
                  <a:lnTo>
                    <a:pt x="240" y="123"/>
                  </a:lnTo>
                  <a:lnTo>
                    <a:pt x="240" y="123"/>
                  </a:lnTo>
                  <a:lnTo>
                    <a:pt x="238" y="116"/>
                  </a:lnTo>
                  <a:lnTo>
                    <a:pt x="234" y="109"/>
                  </a:lnTo>
                  <a:lnTo>
                    <a:pt x="229" y="105"/>
                  </a:lnTo>
                  <a:lnTo>
                    <a:pt x="220" y="103"/>
                  </a:lnTo>
                  <a:lnTo>
                    <a:pt x="220" y="103"/>
                  </a:lnTo>
                  <a:close/>
                  <a:moveTo>
                    <a:pt x="82" y="287"/>
                  </a:moveTo>
                  <a:lnTo>
                    <a:pt x="51" y="287"/>
                  </a:lnTo>
                  <a:lnTo>
                    <a:pt x="42" y="143"/>
                  </a:lnTo>
                  <a:lnTo>
                    <a:pt x="82" y="143"/>
                  </a:lnTo>
                  <a:lnTo>
                    <a:pt x="82" y="287"/>
                  </a:lnTo>
                  <a:close/>
                  <a:moveTo>
                    <a:pt x="144" y="287"/>
                  </a:moveTo>
                  <a:lnTo>
                    <a:pt x="104" y="287"/>
                  </a:lnTo>
                  <a:lnTo>
                    <a:pt x="104" y="143"/>
                  </a:lnTo>
                  <a:lnTo>
                    <a:pt x="144" y="143"/>
                  </a:lnTo>
                  <a:lnTo>
                    <a:pt x="144" y="287"/>
                  </a:lnTo>
                  <a:close/>
                  <a:moveTo>
                    <a:pt x="194" y="287"/>
                  </a:moveTo>
                  <a:lnTo>
                    <a:pt x="163" y="287"/>
                  </a:lnTo>
                  <a:lnTo>
                    <a:pt x="163" y="143"/>
                  </a:lnTo>
                  <a:lnTo>
                    <a:pt x="205" y="143"/>
                  </a:lnTo>
                  <a:lnTo>
                    <a:pt x="194" y="2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8" name="Freeform 42"/>
            <p:cNvSpPr>
              <a:spLocks/>
            </p:cNvSpPr>
            <p:nvPr/>
          </p:nvSpPr>
          <p:spPr bwMode="auto">
            <a:xfrm>
              <a:off x="1092301" y="2320208"/>
              <a:ext cx="255389" cy="41527"/>
            </a:xfrm>
            <a:custGeom>
              <a:avLst/>
              <a:gdLst/>
              <a:ahLst/>
              <a:cxnLst>
                <a:cxn ang="0">
                  <a:pos x="216" y="0"/>
                </a:cxn>
                <a:cxn ang="0">
                  <a:pos x="31" y="0"/>
                </a:cxn>
                <a:cxn ang="0">
                  <a:pos x="31" y="0"/>
                </a:cxn>
                <a:cxn ang="0">
                  <a:pos x="26" y="0"/>
                </a:cxn>
                <a:cxn ang="0">
                  <a:pos x="20" y="2"/>
                </a:cxn>
                <a:cxn ang="0">
                  <a:pos x="15" y="5"/>
                </a:cxn>
                <a:cxn ang="0">
                  <a:pos x="9" y="9"/>
                </a:cxn>
                <a:cxn ang="0">
                  <a:pos x="6" y="12"/>
                </a:cxn>
                <a:cxn ang="0">
                  <a:pos x="4" y="18"/>
                </a:cxn>
                <a:cxn ang="0">
                  <a:pos x="2" y="23"/>
                </a:cxn>
                <a:cxn ang="0">
                  <a:pos x="0" y="31"/>
                </a:cxn>
                <a:cxn ang="0">
                  <a:pos x="0" y="40"/>
                </a:cxn>
                <a:cxn ang="0">
                  <a:pos x="247" y="40"/>
                </a:cxn>
                <a:cxn ang="0">
                  <a:pos x="247" y="31"/>
                </a:cxn>
                <a:cxn ang="0">
                  <a:pos x="247" y="31"/>
                </a:cxn>
                <a:cxn ang="0">
                  <a:pos x="245" y="23"/>
                </a:cxn>
                <a:cxn ang="0">
                  <a:pos x="243" y="18"/>
                </a:cxn>
                <a:cxn ang="0">
                  <a:pos x="241" y="12"/>
                </a:cxn>
                <a:cxn ang="0">
                  <a:pos x="238" y="9"/>
                </a:cxn>
                <a:cxn ang="0">
                  <a:pos x="232" y="5"/>
                </a:cxn>
                <a:cxn ang="0">
                  <a:pos x="227" y="2"/>
                </a:cxn>
                <a:cxn ang="0">
                  <a:pos x="221" y="0"/>
                </a:cxn>
                <a:cxn ang="0">
                  <a:pos x="216" y="0"/>
                </a:cxn>
                <a:cxn ang="0">
                  <a:pos x="216" y="0"/>
                </a:cxn>
              </a:cxnLst>
              <a:rect l="0" t="0" r="r" b="b"/>
              <a:pathLst>
                <a:path w="247" h="40">
                  <a:moveTo>
                    <a:pt x="216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5" y="5"/>
                  </a:lnTo>
                  <a:lnTo>
                    <a:pt x="9" y="9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3"/>
                  </a:lnTo>
                  <a:lnTo>
                    <a:pt x="0" y="31"/>
                  </a:lnTo>
                  <a:lnTo>
                    <a:pt x="0" y="40"/>
                  </a:lnTo>
                  <a:lnTo>
                    <a:pt x="247" y="40"/>
                  </a:lnTo>
                  <a:lnTo>
                    <a:pt x="247" y="31"/>
                  </a:lnTo>
                  <a:lnTo>
                    <a:pt x="247" y="31"/>
                  </a:lnTo>
                  <a:lnTo>
                    <a:pt x="245" y="23"/>
                  </a:lnTo>
                  <a:lnTo>
                    <a:pt x="243" y="18"/>
                  </a:lnTo>
                  <a:lnTo>
                    <a:pt x="241" y="12"/>
                  </a:lnTo>
                  <a:lnTo>
                    <a:pt x="238" y="9"/>
                  </a:lnTo>
                  <a:lnTo>
                    <a:pt x="232" y="5"/>
                  </a:lnTo>
                  <a:lnTo>
                    <a:pt x="227" y="2"/>
                  </a:lnTo>
                  <a:lnTo>
                    <a:pt x="221" y="0"/>
                  </a:lnTo>
                  <a:lnTo>
                    <a:pt x="216" y="0"/>
                  </a:lnTo>
                  <a:lnTo>
                    <a:pt x="216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29" name="Freeform 43"/>
            <p:cNvSpPr>
              <a:spLocks/>
            </p:cNvSpPr>
            <p:nvPr/>
          </p:nvSpPr>
          <p:spPr bwMode="auto">
            <a:xfrm>
              <a:off x="1175355" y="2299445"/>
              <a:ext cx="89283" cy="33221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7" y="31"/>
                </a:cxn>
                <a:cxn ang="0">
                  <a:pos x="0" y="31"/>
                </a:cxn>
                <a:cxn ang="0">
                  <a:pos x="6" y="0"/>
                </a:cxn>
                <a:cxn ang="0">
                  <a:pos x="82" y="0"/>
                </a:cxn>
              </a:cxnLst>
              <a:rect l="0" t="0" r="r" b="b"/>
              <a:pathLst>
                <a:path w="87" h="31">
                  <a:moveTo>
                    <a:pt x="82" y="0"/>
                  </a:moveTo>
                  <a:lnTo>
                    <a:pt x="87" y="31"/>
                  </a:lnTo>
                  <a:lnTo>
                    <a:pt x="0" y="31"/>
                  </a:lnTo>
                  <a:lnTo>
                    <a:pt x="6" y="0"/>
                  </a:lnTo>
                  <a:lnTo>
                    <a:pt x="8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0" name="Freeform 44"/>
            <p:cNvSpPr>
              <a:spLocks/>
            </p:cNvSpPr>
            <p:nvPr/>
          </p:nvSpPr>
          <p:spPr bwMode="auto">
            <a:xfrm>
              <a:off x="1152514" y="2278682"/>
              <a:ext cx="132885" cy="76825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8" y="2"/>
                </a:cxn>
                <a:cxn ang="0">
                  <a:pos x="13" y="6"/>
                </a:cxn>
                <a:cxn ang="0">
                  <a:pos x="9" y="9"/>
                </a:cxn>
                <a:cxn ang="0">
                  <a:pos x="8" y="16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2" y="65"/>
                </a:cxn>
                <a:cxn ang="0">
                  <a:pos x="4" y="69"/>
                </a:cxn>
                <a:cxn ang="0">
                  <a:pos x="9" y="73"/>
                </a:cxn>
                <a:cxn ang="0">
                  <a:pos x="15" y="74"/>
                </a:cxn>
                <a:cxn ang="0">
                  <a:pos x="116" y="74"/>
                </a:cxn>
                <a:cxn ang="0">
                  <a:pos x="116" y="74"/>
                </a:cxn>
                <a:cxn ang="0">
                  <a:pos x="122" y="73"/>
                </a:cxn>
                <a:cxn ang="0">
                  <a:pos x="127" y="69"/>
                </a:cxn>
                <a:cxn ang="0">
                  <a:pos x="129" y="65"/>
                </a:cxn>
                <a:cxn ang="0">
                  <a:pos x="129" y="58"/>
                </a:cxn>
                <a:cxn ang="0">
                  <a:pos x="124" y="16"/>
                </a:cxn>
                <a:cxn ang="0">
                  <a:pos x="124" y="16"/>
                </a:cxn>
                <a:cxn ang="0">
                  <a:pos x="122" y="9"/>
                </a:cxn>
                <a:cxn ang="0">
                  <a:pos x="118" y="6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105" y="0"/>
                </a:cxn>
              </a:cxnLst>
              <a:rect l="0" t="0" r="r" b="b"/>
              <a:pathLst>
                <a:path w="129" h="74">
                  <a:moveTo>
                    <a:pt x="105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8" y="2"/>
                  </a:lnTo>
                  <a:lnTo>
                    <a:pt x="13" y="6"/>
                  </a:lnTo>
                  <a:lnTo>
                    <a:pt x="9" y="9"/>
                  </a:lnTo>
                  <a:lnTo>
                    <a:pt x="8" y="16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2" y="65"/>
                  </a:lnTo>
                  <a:lnTo>
                    <a:pt x="4" y="69"/>
                  </a:lnTo>
                  <a:lnTo>
                    <a:pt x="9" y="73"/>
                  </a:lnTo>
                  <a:lnTo>
                    <a:pt x="15" y="74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3"/>
                  </a:lnTo>
                  <a:lnTo>
                    <a:pt x="127" y="69"/>
                  </a:lnTo>
                  <a:lnTo>
                    <a:pt x="129" y="65"/>
                  </a:lnTo>
                  <a:lnTo>
                    <a:pt x="129" y="58"/>
                  </a:lnTo>
                  <a:lnTo>
                    <a:pt x="124" y="16"/>
                  </a:lnTo>
                  <a:lnTo>
                    <a:pt x="124" y="16"/>
                  </a:lnTo>
                  <a:lnTo>
                    <a:pt x="122" y="9"/>
                  </a:lnTo>
                  <a:lnTo>
                    <a:pt x="118" y="6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105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1098530" y="2384575"/>
              <a:ext cx="240854" cy="234626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"/>
                </a:cxn>
                <a:cxn ang="0">
                  <a:pos x="5" y="6"/>
                </a:cxn>
                <a:cxn ang="0">
                  <a:pos x="1" y="13"/>
                </a:cxn>
                <a:cxn ang="0">
                  <a:pos x="0" y="20"/>
                </a:cxn>
                <a:cxn ang="0">
                  <a:pos x="16" y="203"/>
                </a:cxn>
                <a:cxn ang="0">
                  <a:pos x="16" y="203"/>
                </a:cxn>
                <a:cxn ang="0">
                  <a:pos x="20" y="213"/>
                </a:cxn>
                <a:cxn ang="0">
                  <a:pos x="23" y="218"/>
                </a:cxn>
                <a:cxn ang="0">
                  <a:pos x="30" y="223"/>
                </a:cxn>
                <a:cxn ang="0">
                  <a:pos x="39" y="225"/>
                </a:cxn>
                <a:cxn ang="0">
                  <a:pos x="192" y="225"/>
                </a:cxn>
                <a:cxn ang="0">
                  <a:pos x="192" y="225"/>
                </a:cxn>
                <a:cxn ang="0">
                  <a:pos x="201" y="223"/>
                </a:cxn>
                <a:cxn ang="0">
                  <a:pos x="206" y="218"/>
                </a:cxn>
                <a:cxn ang="0">
                  <a:pos x="212" y="213"/>
                </a:cxn>
                <a:cxn ang="0">
                  <a:pos x="213" y="203"/>
                </a:cxn>
                <a:cxn ang="0">
                  <a:pos x="232" y="20"/>
                </a:cxn>
                <a:cxn ang="0">
                  <a:pos x="232" y="20"/>
                </a:cxn>
                <a:cxn ang="0">
                  <a:pos x="230" y="13"/>
                </a:cxn>
                <a:cxn ang="0">
                  <a:pos x="226" y="6"/>
                </a:cxn>
                <a:cxn ang="0">
                  <a:pos x="221" y="2"/>
                </a:cxn>
                <a:cxn ang="0">
                  <a:pos x="212" y="0"/>
                </a:cxn>
                <a:cxn ang="0">
                  <a:pos x="212" y="0"/>
                </a:cxn>
              </a:cxnLst>
              <a:rect l="0" t="0" r="r" b="b"/>
              <a:pathLst>
                <a:path w="232" h="225">
                  <a:moveTo>
                    <a:pt x="212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5" y="6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6" y="203"/>
                  </a:lnTo>
                  <a:lnTo>
                    <a:pt x="16" y="203"/>
                  </a:lnTo>
                  <a:lnTo>
                    <a:pt x="20" y="213"/>
                  </a:lnTo>
                  <a:lnTo>
                    <a:pt x="23" y="218"/>
                  </a:lnTo>
                  <a:lnTo>
                    <a:pt x="30" y="223"/>
                  </a:lnTo>
                  <a:lnTo>
                    <a:pt x="39" y="225"/>
                  </a:lnTo>
                  <a:lnTo>
                    <a:pt x="192" y="225"/>
                  </a:lnTo>
                  <a:lnTo>
                    <a:pt x="192" y="225"/>
                  </a:lnTo>
                  <a:lnTo>
                    <a:pt x="201" y="223"/>
                  </a:lnTo>
                  <a:lnTo>
                    <a:pt x="206" y="218"/>
                  </a:lnTo>
                  <a:lnTo>
                    <a:pt x="212" y="213"/>
                  </a:lnTo>
                  <a:lnTo>
                    <a:pt x="213" y="203"/>
                  </a:lnTo>
                  <a:lnTo>
                    <a:pt x="232" y="20"/>
                  </a:lnTo>
                  <a:lnTo>
                    <a:pt x="232" y="20"/>
                  </a:lnTo>
                  <a:lnTo>
                    <a:pt x="230" y="13"/>
                  </a:lnTo>
                  <a:lnTo>
                    <a:pt x="226" y="6"/>
                  </a:lnTo>
                  <a:lnTo>
                    <a:pt x="221" y="2"/>
                  </a:lnTo>
                  <a:lnTo>
                    <a:pt x="212" y="0"/>
                  </a:lnTo>
                  <a:lnTo>
                    <a:pt x="212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2" name="Freeform 46"/>
            <p:cNvSpPr>
              <a:spLocks/>
            </p:cNvSpPr>
            <p:nvPr/>
          </p:nvSpPr>
          <p:spPr bwMode="auto">
            <a:xfrm>
              <a:off x="1135904" y="2426102"/>
              <a:ext cx="39451" cy="149496"/>
            </a:xfrm>
            <a:custGeom>
              <a:avLst/>
              <a:gdLst/>
              <a:ahLst/>
              <a:cxnLst>
                <a:cxn ang="0">
                  <a:pos x="40" y="144"/>
                </a:cxn>
                <a:cxn ang="0">
                  <a:pos x="9" y="144"/>
                </a:cxn>
                <a:cxn ang="0">
                  <a:pos x="0" y="0"/>
                </a:cxn>
                <a:cxn ang="0">
                  <a:pos x="40" y="0"/>
                </a:cxn>
                <a:cxn ang="0">
                  <a:pos x="40" y="144"/>
                </a:cxn>
              </a:cxnLst>
              <a:rect l="0" t="0" r="r" b="b"/>
              <a:pathLst>
                <a:path w="40" h="144">
                  <a:moveTo>
                    <a:pt x="40" y="144"/>
                  </a:moveTo>
                  <a:lnTo>
                    <a:pt x="9" y="144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14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3" name="Rectangle 47"/>
            <p:cNvSpPr>
              <a:spLocks noChangeArrowheads="1"/>
            </p:cNvSpPr>
            <p:nvPr/>
          </p:nvSpPr>
          <p:spPr bwMode="auto">
            <a:xfrm>
              <a:off x="1198194" y="2426102"/>
              <a:ext cx="41527" cy="14949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4" name="Freeform 48"/>
            <p:cNvSpPr>
              <a:spLocks/>
            </p:cNvSpPr>
            <p:nvPr/>
          </p:nvSpPr>
          <p:spPr bwMode="auto">
            <a:xfrm>
              <a:off x="1260483" y="2426102"/>
              <a:ext cx="43604" cy="149496"/>
            </a:xfrm>
            <a:custGeom>
              <a:avLst/>
              <a:gdLst/>
              <a:ahLst/>
              <a:cxnLst>
                <a:cxn ang="0">
                  <a:pos x="31" y="144"/>
                </a:cxn>
                <a:cxn ang="0">
                  <a:pos x="0" y="144"/>
                </a:cxn>
                <a:cxn ang="0">
                  <a:pos x="0" y="0"/>
                </a:cxn>
                <a:cxn ang="0">
                  <a:pos x="42" y="0"/>
                </a:cxn>
                <a:cxn ang="0">
                  <a:pos x="31" y="144"/>
                </a:cxn>
              </a:cxnLst>
              <a:rect l="0" t="0" r="r" b="b"/>
              <a:pathLst>
                <a:path w="42" h="144">
                  <a:moveTo>
                    <a:pt x="31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42" y="0"/>
                  </a:lnTo>
                  <a:lnTo>
                    <a:pt x="31" y="14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35" name="Group 80"/>
          <p:cNvGrpSpPr/>
          <p:nvPr/>
        </p:nvGrpSpPr>
        <p:grpSpPr>
          <a:xfrm>
            <a:off x="3434677" y="2963401"/>
            <a:ext cx="465675" cy="333485"/>
            <a:chOff x="2566497" y="2332666"/>
            <a:chExt cx="321832" cy="230473"/>
          </a:xfrm>
          <a:solidFill>
            <a:schemeClr val="tx2"/>
          </a:solidFill>
        </p:grpSpPr>
        <p:sp>
          <p:nvSpPr>
            <p:cNvPr id="36" name="Freeform 49"/>
            <p:cNvSpPr>
              <a:spLocks/>
            </p:cNvSpPr>
            <p:nvPr/>
          </p:nvSpPr>
          <p:spPr bwMode="auto">
            <a:xfrm>
              <a:off x="2566497" y="2332666"/>
              <a:ext cx="180641" cy="230473"/>
            </a:xfrm>
            <a:custGeom>
              <a:avLst/>
              <a:gdLst/>
              <a:ahLst/>
              <a:cxnLst>
                <a:cxn ang="0">
                  <a:pos x="160" y="0"/>
                </a:cxn>
                <a:cxn ang="0">
                  <a:pos x="160" y="0"/>
                </a:cxn>
                <a:cxn ang="0">
                  <a:pos x="155" y="1"/>
                </a:cxn>
                <a:cxn ang="0">
                  <a:pos x="151" y="5"/>
                </a:cxn>
                <a:cxn ang="0">
                  <a:pos x="75" y="52"/>
                </a:cxn>
                <a:cxn ang="0">
                  <a:pos x="15" y="52"/>
                </a:cxn>
                <a:cxn ang="0">
                  <a:pos x="15" y="52"/>
                </a:cxn>
                <a:cxn ang="0">
                  <a:pos x="10" y="54"/>
                </a:cxn>
                <a:cxn ang="0">
                  <a:pos x="4" y="58"/>
                </a:cxn>
                <a:cxn ang="0">
                  <a:pos x="4" y="58"/>
                </a:cxn>
                <a:cxn ang="0">
                  <a:pos x="2" y="61"/>
                </a:cxn>
                <a:cxn ang="0">
                  <a:pos x="0" y="6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2" y="161"/>
                </a:cxn>
                <a:cxn ang="0">
                  <a:pos x="4" y="165"/>
                </a:cxn>
                <a:cxn ang="0">
                  <a:pos x="4" y="165"/>
                </a:cxn>
                <a:cxn ang="0">
                  <a:pos x="10" y="168"/>
                </a:cxn>
                <a:cxn ang="0">
                  <a:pos x="15" y="170"/>
                </a:cxn>
                <a:cxn ang="0">
                  <a:pos x="75" y="170"/>
                </a:cxn>
                <a:cxn ang="0">
                  <a:pos x="151" y="217"/>
                </a:cxn>
                <a:cxn ang="0">
                  <a:pos x="151" y="217"/>
                </a:cxn>
                <a:cxn ang="0">
                  <a:pos x="155" y="221"/>
                </a:cxn>
                <a:cxn ang="0">
                  <a:pos x="160" y="223"/>
                </a:cxn>
                <a:cxn ang="0">
                  <a:pos x="160" y="223"/>
                </a:cxn>
                <a:cxn ang="0">
                  <a:pos x="165" y="221"/>
                </a:cxn>
                <a:cxn ang="0">
                  <a:pos x="171" y="217"/>
                </a:cxn>
                <a:cxn ang="0">
                  <a:pos x="171" y="217"/>
                </a:cxn>
                <a:cxn ang="0">
                  <a:pos x="174" y="214"/>
                </a:cxn>
                <a:cxn ang="0">
                  <a:pos x="174" y="208"/>
                </a:cxn>
                <a:cxn ang="0">
                  <a:pos x="174" y="14"/>
                </a:cxn>
                <a:cxn ang="0">
                  <a:pos x="174" y="14"/>
                </a:cxn>
                <a:cxn ang="0">
                  <a:pos x="174" y="9"/>
                </a:cxn>
                <a:cxn ang="0">
                  <a:pos x="171" y="5"/>
                </a:cxn>
                <a:cxn ang="0">
                  <a:pos x="171" y="5"/>
                </a:cxn>
                <a:cxn ang="0">
                  <a:pos x="165" y="1"/>
                </a:cxn>
                <a:cxn ang="0">
                  <a:pos x="160" y="0"/>
                </a:cxn>
                <a:cxn ang="0">
                  <a:pos x="160" y="0"/>
                </a:cxn>
              </a:cxnLst>
              <a:rect l="0" t="0" r="r" b="b"/>
              <a:pathLst>
                <a:path w="174" h="223">
                  <a:moveTo>
                    <a:pt x="160" y="0"/>
                  </a:moveTo>
                  <a:lnTo>
                    <a:pt x="160" y="0"/>
                  </a:lnTo>
                  <a:lnTo>
                    <a:pt x="155" y="1"/>
                  </a:lnTo>
                  <a:lnTo>
                    <a:pt x="151" y="5"/>
                  </a:lnTo>
                  <a:lnTo>
                    <a:pt x="75" y="52"/>
                  </a:lnTo>
                  <a:lnTo>
                    <a:pt x="15" y="52"/>
                  </a:lnTo>
                  <a:lnTo>
                    <a:pt x="15" y="52"/>
                  </a:lnTo>
                  <a:lnTo>
                    <a:pt x="10" y="54"/>
                  </a:lnTo>
                  <a:lnTo>
                    <a:pt x="4" y="58"/>
                  </a:lnTo>
                  <a:lnTo>
                    <a:pt x="4" y="58"/>
                  </a:lnTo>
                  <a:lnTo>
                    <a:pt x="2" y="61"/>
                  </a:lnTo>
                  <a:lnTo>
                    <a:pt x="0" y="6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2" y="161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10" y="168"/>
                  </a:lnTo>
                  <a:lnTo>
                    <a:pt x="15" y="170"/>
                  </a:lnTo>
                  <a:lnTo>
                    <a:pt x="75" y="170"/>
                  </a:lnTo>
                  <a:lnTo>
                    <a:pt x="151" y="217"/>
                  </a:lnTo>
                  <a:lnTo>
                    <a:pt x="151" y="217"/>
                  </a:lnTo>
                  <a:lnTo>
                    <a:pt x="155" y="221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65" y="221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74" y="214"/>
                  </a:lnTo>
                  <a:lnTo>
                    <a:pt x="174" y="208"/>
                  </a:lnTo>
                  <a:lnTo>
                    <a:pt x="174" y="14"/>
                  </a:lnTo>
                  <a:lnTo>
                    <a:pt x="174" y="14"/>
                  </a:lnTo>
                  <a:lnTo>
                    <a:pt x="174" y="9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65" y="1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7" name="Freeform 50"/>
            <p:cNvSpPr>
              <a:spLocks/>
            </p:cNvSpPr>
            <p:nvPr/>
          </p:nvSpPr>
          <p:spPr bwMode="auto">
            <a:xfrm>
              <a:off x="2769977" y="2390804"/>
              <a:ext cx="58137" cy="114199"/>
            </a:xfrm>
            <a:custGeom>
              <a:avLst/>
              <a:gdLst/>
              <a:ahLst/>
              <a:cxnLst>
                <a:cxn ang="0">
                  <a:pos x="46" y="87"/>
                </a:cxn>
                <a:cxn ang="0">
                  <a:pos x="53" y="72"/>
                </a:cxn>
                <a:cxn ang="0">
                  <a:pos x="56" y="56"/>
                </a:cxn>
                <a:cxn ang="0">
                  <a:pos x="55" y="47"/>
                </a:cxn>
                <a:cxn ang="0">
                  <a:pos x="51" y="31"/>
                </a:cxn>
                <a:cxn ang="0">
                  <a:pos x="46" y="23"/>
                </a:cxn>
                <a:cxn ang="0">
                  <a:pos x="35" y="11"/>
                </a:cxn>
                <a:cxn ang="0">
                  <a:pos x="20" y="2"/>
                </a:cxn>
                <a:cxn ang="0">
                  <a:pos x="15" y="0"/>
                </a:cxn>
                <a:cxn ang="0">
                  <a:pos x="9" y="2"/>
                </a:cxn>
                <a:cxn ang="0">
                  <a:pos x="4" y="5"/>
                </a:cxn>
                <a:cxn ang="0">
                  <a:pos x="0" y="14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9" y="29"/>
                </a:cxn>
                <a:cxn ang="0">
                  <a:pos x="17" y="34"/>
                </a:cxn>
                <a:cxn ang="0">
                  <a:pos x="24" y="42"/>
                </a:cxn>
                <a:cxn ang="0">
                  <a:pos x="26" y="49"/>
                </a:cxn>
                <a:cxn ang="0">
                  <a:pos x="27" y="56"/>
                </a:cxn>
                <a:cxn ang="0">
                  <a:pos x="24" y="69"/>
                </a:cxn>
                <a:cxn ang="0">
                  <a:pos x="20" y="72"/>
                </a:cxn>
                <a:cxn ang="0">
                  <a:pos x="17" y="76"/>
                </a:cxn>
                <a:cxn ang="0">
                  <a:pos x="9" y="81"/>
                </a:cxn>
                <a:cxn ang="0">
                  <a:pos x="2" y="87"/>
                </a:cxn>
                <a:cxn ang="0">
                  <a:pos x="0" y="96"/>
                </a:cxn>
                <a:cxn ang="0">
                  <a:pos x="2" y="101"/>
                </a:cxn>
                <a:cxn ang="0">
                  <a:pos x="4" y="105"/>
                </a:cxn>
                <a:cxn ang="0">
                  <a:pos x="15" y="110"/>
                </a:cxn>
                <a:cxn ang="0">
                  <a:pos x="20" y="109"/>
                </a:cxn>
                <a:cxn ang="0">
                  <a:pos x="27" y="105"/>
                </a:cxn>
                <a:cxn ang="0">
                  <a:pos x="40" y="94"/>
                </a:cxn>
                <a:cxn ang="0">
                  <a:pos x="46" y="87"/>
                </a:cxn>
              </a:cxnLst>
              <a:rect l="0" t="0" r="r" b="b"/>
              <a:pathLst>
                <a:path w="56" h="110">
                  <a:moveTo>
                    <a:pt x="46" y="87"/>
                  </a:moveTo>
                  <a:lnTo>
                    <a:pt x="46" y="87"/>
                  </a:lnTo>
                  <a:lnTo>
                    <a:pt x="51" y="80"/>
                  </a:lnTo>
                  <a:lnTo>
                    <a:pt x="53" y="72"/>
                  </a:lnTo>
                  <a:lnTo>
                    <a:pt x="55" y="63"/>
                  </a:lnTo>
                  <a:lnTo>
                    <a:pt x="56" y="56"/>
                  </a:lnTo>
                  <a:lnTo>
                    <a:pt x="56" y="56"/>
                  </a:lnTo>
                  <a:lnTo>
                    <a:pt x="55" y="47"/>
                  </a:lnTo>
                  <a:lnTo>
                    <a:pt x="53" y="38"/>
                  </a:lnTo>
                  <a:lnTo>
                    <a:pt x="51" y="31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0" y="16"/>
                  </a:lnTo>
                  <a:lnTo>
                    <a:pt x="35" y="11"/>
                  </a:lnTo>
                  <a:lnTo>
                    <a:pt x="27" y="5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9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9" y="29"/>
                  </a:lnTo>
                  <a:lnTo>
                    <a:pt x="9" y="29"/>
                  </a:lnTo>
                  <a:lnTo>
                    <a:pt x="17" y="34"/>
                  </a:lnTo>
                  <a:lnTo>
                    <a:pt x="17" y="34"/>
                  </a:lnTo>
                  <a:lnTo>
                    <a:pt x="20" y="38"/>
                  </a:lnTo>
                  <a:lnTo>
                    <a:pt x="24" y="42"/>
                  </a:lnTo>
                  <a:lnTo>
                    <a:pt x="24" y="42"/>
                  </a:lnTo>
                  <a:lnTo>
                    <a:pt x="26" y="49"/>
                  </a:lnTo>
                  <a:lnTo>
                    <a:pt x="27" y="56"/>
                  </a:lnTo>
                  <a:lnTo>
                    <a:pt x="27" y="56"/>
                  </a:lnTo>
                  <a:lnTo>
                    <a:pt x="26" y="62"/>
                  </a:lnTo>
                  <a:lnTo>
                    <a:pt x="24" y="69"/>
                  </a:lnTo>
                  <a:lnTo>
                    <a:pt x="24" y="69"/>
                  </a:lnTo>
                  <a:lnTo>
                    <a:pt x="20" y="72"/>
                  </a:lnTo>
                  <a:lnTo>
                    <a:pt x="17" y="76"/>
                  </a:lnTo>
                  <a:lnTo>
                    <a:pt x="17" y="76"/>
                  </a:lnTo>
                  <a:lnTo>
                    <a:pt x="9" y="81"/>
                  </a:lnTo>
                  <a:lnTo>
                    <a:pt x="9" y="81"/>
                  </a:lnTo>
                  <a:lnTo>
                    <a:pt x="2" y="87"/>
                  </a:lnTo>
                  <a:lnTo>
                    <a:pt x="2" y="87"/>
                  </a:lnTo>
                  <a:lnTo>
                    <a:pt x="0" y="91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1"/>
                  </a:lnTo>
                  <a:lnTo>
                    <a:pt x="4" y="105"/>
                  </a:lnTo>
                  <a:lnTo>
                    <a:pt x="4" y="105"/>
                  </a:lnTo>
                  <a:lnTo>
                    <a:pt x="9" y="109"/>
                  </a:lnTo>
                  <a:lnTo>
                    <a:pt x="15" y="110"/>
                  </a:lnTo>
                  <a:lnTo>
                    <a:pt x="15" y="110"/>
                  </a:lnTo>
                  <a:lnTo>
                    <a:pt x="20" y="109"/>
                  </a:lnTo>
                  <a:lnTo>
                    <a:pt x="20" y="109"/>
                  </a:lnTo>
                  <a:lnTo>
                    <a:pt x="27" y="105"/>
                  </a:lnTo>
                  <a:lnTo>
                    <a:pt x="35" y="100"/>
                  </a:lnTo>
                  <a:lnTo>
                    <a:pt x="40" y="94"/>
                  </a:lnTo>
                  <a:lnTo>
                    <a:pt x="46" y="87"/>
                  </a:lnTo>
                  <a:lnTo>
                    <a:pt x="46" y="8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38" name="Freeform 51"/>
            <p:cNvSpPr>
              <a:spLocks/>
            </p:cNvSpPr>
            <p:nvPr/>
          </p:nvSpPr>
          <p:spPr bwMode="auto">
            <a:xfrm>
              <a:off x="2794893" y="2336819"/>
              <a:ext cx="93436" cy="224244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4" y="0"/>
                </a:cxn>
                <a:cxn ang="0">
                  <a:pos x="3" y="4"/>
                </a:cxn>
                <a:cxn ang="0">
                  <a:pos x="0" y="9"/>
                </a:cxn>
                <a:cxn ang="0">
                  <a:pos x="0" y="15"/>
                </a:cxn>
                <a:cxn ang="0">
                  <a:pos x="2" y="22"/>
                </a:cxn>
                <a:cxn ang="0">
                  <a:pos x="7" y="27"/>
                </a:cxn>
                <a:cxn ang="0">
                  <a:pos x="25" y="38"/>
                </a:cxn>
                <a:cxn ang="0">
                  <a:pos x="32" y="44"/>
                </a:cxn>
                <a:cxn ang="0">
                  <a:pos x="47" y="60"/>
                </a:cxn>
                <a:cxn ang="0">
                  <a:pos x="51" y="69"/>
                </a:cxn>
                <a:cxn ang="0">
                  <a:pos x="58" y="87"/>
                </a:cxn>
                <a:cxn ang="0">
                  <a:pos x="61" y="109"/>
                </a:cxn>
                <a:cxn ang="0">
                  <a:pos x="60" y="118"/>
                </a:cxn>
                <a:cxn ang="0">
                  <a:pos x="56" y="138"/>
                </a:cxn>
                <a:cxn ang="0">
                  <a:pos x="51" y="147"/>
                </a:cxn>
                <a:cxn ang="0">
                  <a:pos x="40" y="165"/>
                </a:cxn>
                <a:cxn ang="0">
                  <a:pos x="25" y="178"/>
                </a:cxn>
                <a:cxn ang="0">
                  <a:pos x="7" y="189"/>
                </a:cxn>
                <a:cxn ang="0">
                  <a:pos x="3" y="191"/>
                </a:cxn>
                <a:cxn ang="0">
                  <a:pos x="0" y="198"/>
                </a:cxn>
                <a:cxn ang="0">
                  <a:pos x="0" y="202"/>
                </a:cxn>
                <a:cxn ang="0">
                  <a:pos x="3" y="212"/>
                </a:cxn>
                <a:cxn ang="0">
                  <a:pos x="9" y="216"/>
                </a:cxn>
                <a:cxn ang="0">
                  <a:pos x="14" y="216"/>
                </a:cxn>
                <a:cxn ang="0">
                  <a:pos x="20" y="214"/>
                </a:cxn>
                <a:cxn ang="0">
                  <a:pos x="49" y="198"/>
                </a:cxn>
                <a:cxn ang="0">
                  <a:pos x="71" y="173"/>
                </a:cxn>
                <a:cxn ang="0">
                  <a:pos x="80" y="158"/>
                </a:cxn>
                <a:cxn ang="0">
                  <a:pos x="89" y="125"/>
                </a:cxn>
                <a:cxn ang="0">
                  <a:pos x="90" y="109"/>
                </a:cxn>
                <a:cxn ang="0">
                  <a:pos x="85" y="75"/>
                </a:cxn>
                <a:cxn ang="0">
                  <a:pos x="71" y="44"/>
                </a:cxn>
                <a:cxn ang="0">
                  <a:pos x="60" y="31"/>
                </a:cxn>
                <a:cxn ang="0">
                  <a:pos x="34" y="9"/>
                </a:cxn>
                <a:cxn ang="0">
                  <a:pos x="20" y="2"/>
                </a:cxn>
              </a:cxnLst>
              <a:rect l="0" t="0" r="r" b="b"/>
              <a:pathLst>
                <a:path w="90" h="216">
                  <a:moveTo>
                    <a:pt x="20" y="2"/>
                  </a:moveTo>
                  <a:lnTo>
                    <a:pt x="20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6"/>
                  </a:lnTo>
                  <a:lnTo>
                    <a:pt x="7" y="27"/>
                  </a:lnTo>
                  <a:lnTo>
                    <a:pt x="7" y="27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32" y="44"/>
                  </a:lnTo>
                  <a:lnTo>
                    <a:pt x="40" y="51"/>
                  </a:lnTo>
                  <a:lnTo>
                    <a:pt x="47" y="60"/>
                  </a:lnTo>
                  <a:lnTo>
                    <a:pt x="51" y="69"/>
                  </a:lnTo>
                  <a:lnTo>
                    <a:pt x="51" y="69"/>
                  </a:lnTo>
                  <a:lnTo>
                    <a:pt x="56" y="78"/>
                  </a:lnTo>
                  <a:lnTo>
                    <a:pt x="58" y="87"/>
                  </a:lnTo>
                  <a:lnTo>
                    <a:pt x="60" y="98"/>
                  </a:lnTo>
                  <a:lnTo>
                    <a:pt x="61" y="109"/>
                  </a:lnTo>
                  <a:lnTo>
                    <a:pt x="61" y="109"/>
                  </a:lnTo>
                  <a:lnTo>
                    <a:pt x="60" y="118"/>
                  </a:lnTo>
                  <a:lnTo>
                    <a:pt x="58" y="129"/>
                  </a:lnTo>
                  <a:lnTo>
                    <a:pt x="56" y="138"/>
                  </a:lnTo>
                  <a:lnTo>
                    <a:pt x="51" y="147"/>
                  </a:lnTo>
                  <a:lnTo>
                    <a:pt x="51" y="147"/>
                  </a:lnTo>
                  <a:lnTo>
                    <a:pt x="47" y="156"/>
                  </a:lnTo>
                  <a:lnTo>
                    <a:pt x="40" y="165"/>
                  </a:lnTo>
                  <a:lnTo>
                    <a:pt x="32" y="173"/>
                  </a:lnTo>
                  <a:lnTo>
                    <a:pt x="25" y="178"/>
                  </a:lnTo>
                  <a:lnTo>
                    <a:pt x="25" y="178"/>
                  </a:lnTo>
                  <a:lnTo>
                    <a:pt x="7" y="189"/>
                  </a:lnTo>
                  <a:lnTo>
                    <a:pt x="7" y="189"/>
                  </a:lnTo>
                  <a:lnTo>
                    <a:pt x="3" y="191"/>
                  </a:lnTo>
                  <a:lnTo>
                    <a:pt x="2" y="194"/>
                  </a:lnTo>
                  <a:lnTo>
                    <a:pt x="0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3" y="212"/>
                  </a:lnTo>
                  <a:lnTo>
                    <a:pt x="3" y="212"/>
                  </a:lnTo>
                  <a:lnTo>
                    <a:pt x="9" y="216"/>
                  </a:lnTo>
                  <a:lnTo>
                    <a:pt x="14" y="216"/>
                  </a:lnTo>
                  <a:lnTo>
                    <a:pt x="14" y="216"/>
                  </a:lnTo>
                  <a:lnTo>
                    <a:pt x="20" y="214"/>
                  </a:lnTo>
                  <a:lnTo>
                    <a:pt x="20" y="214"/>
                  </a:lnTo>
                  <a:lnTo>
                    <a:pt x="34" y="207"/>
                  </a:lnTo>
                  <a:lnTo>
                    <a:pt x="49" y="198"/>
                  </a:lnTo>
                  <a:lnTo>
                    <a:pt x="60" y="185"/>
                  </a:lnTo>
                  <a:lnTo>
                    <a:pt x="71" y="173"/>
                  </a:lnTo>
                  <a:lnTo>
                    <a:pt x="71" y="173"/>
                  </a:lnTo>
                  <a:lnTo>
                    <a:pt x="80" y="158"/>
                  </a:lnTo>
                  <a:lnTo>
                    <a:pt x="85" y="142"/>
                  </a:lnTo>
                  <a:lnTo>
                    <a:pt x="89" y="125"/>
                  </a:lnTo>
                  <a:lnTo>
                    <a:pt x="90" y="109"/>
                  </a:lnTo>
                  <a:lnTo>
                    <a:pt x="90" y="109"/>
                  </a:lnTo>
                  <a:lnTo>
                    <a:pt x="89" y="91"/>
                  </a:lnTo>
                  <a:lnTo>
                    <a:pt x="85" y="75"/>
                  </a:lnTo>
                  <a:lnTo>
                    <a:pt x="80" y="58"/>
                  </a:lnTo>
                  <a:lnTo>
                    <a:pt x="71" y="44"/>
                  </a:lnTo>
                  <a:lnTo>
                    <a:pt x="71" y="44"/>
                  </a:lnTo>
                  <a:lnTo>
                    <a:pt x="60" y="31"/>
                  </a:lnTo>
                  <a:lnTo>
                    <a:pt x="49" y="18"/>
                  </a:lnTo>
                  <a:lnTo>
                    <a:pt x="34" y="9"/>
                  </a:lnTo>
                  <a:lnTo>
                    <a:pt x="20" y="2"/>
                  </a:lnTo>
                  <a:lnTo>
                    <a:pt x="20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39" name="Freeform 52"/>
          <p:cNvSpPr>
            <a:spLocks noEditPoints="1"/>
          </p:cNvSpPr>
          <p:nvPr/>
        </p:nvSpPr>
        <p:spPr bwMode="auto">
          <a:xfrm>
            <a:off x="5944121" y="2855245"/>
            <a:ext cx="402584" cy="5498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2" y="13"/>
              </a:cxn>
              <a:cxn ang="0">
                <a:pos x="0" y="343"/>
              </a:cxn>
              <a:cxn ang="0">
                <a:pos x="13" y="363"/>
              </a:cxn>
              <a:cxn ang="0">
                <a:pos x="247" y="364"/>
              </a:cxn>
              <a:cxn ang="0">
                <a:pos x="269" y="352"/>
              </a:cxn>
              <a:cxn ang="0">
                <a:pos x="205" y="0"/>
              </a:cxn>
              <a:cxn ang="0">
                <a:pos x="211" y="63"/>
              </a:cxn>
              <a:cxn ang="0">
                <a:pos x="251" y="343"/>
              </a:cxn>
              <a:cxn ang="0">
                <a:pos x="22" y="346"/>
              </a:cxn>
              <a:cxn ang="0">
                <a:pos x="19" y="343"/>
              </a:cxn>
              <a:cxn ang="0">
                <a:pos x="20" y="20"/>
              </a:cxn>
              <a:cxn ang="0">
                <a:pos x="193" y="72"/>
              </a:cxn>
              <a:cxn ang="0">
                <a:pos x="194" y="80"/>
              </a:cxn>
              <a:cxn ang="0">
                <a:pos x="251" y="82"/>
              </a:cxn>
              <a:cxn ang="0">
                <a:pos x="211" y="100"/>
              </a:cxn>
              <a:cxn ang="0">
                <a:pos x="216" y="101"/>
              </a:cxn>
              <a:cxn ang="0">
                <a:pos x="218" y="107"/>
              </a:cxn>
              <a:cxn ang="0">
                <a:pos x="214" y="112"/>
              </a:cxn>
              <a:cxn ang="0">
                <a:pos x="51" y="114"/>
              </a:cxn>
              <a:cxn ang="0">
                <a:pos x="46" y="109"/>
              </a:cxn>
              <a:cxn ang="0">
                <a:pos x="46" y="103"/>
              </a:cxn>
              <a:cxn ang="0">
                <a:pos x="51" y="100"/>
              </a:cxn>
              <a:cxn ang="0">
                <a:pos x="218" y="154"/>
              </a:cxn>
              <a:cxn ang="0">
                <a:pos x="214" y="161"/>
              </a:cxn>
              <a:cxn ang="0">
                <a:pos x="51" y="161"/>
              </a:cxn>
              <a:cxn ang="0">
                <a:pos x="46" y="156"/>
              </a:cxn>
              <a:cxn ang="0">
                <a:pos x="46" y="150"/>
              </a:cxn>
              <a:cxn ang="0">
                <a:pos x="51" y="147"/>
              </a:cxn>
              <a:cxn ang="0">
                <a:pos x="214" y="147"/>
              </a:cxn>
              <a:cxn ang="0">
                <a:pos x="218" y="154"/>
              </a:cxn>
              <a:cxn ang="0">
                <a:pos x="218" y="199"/>
              </a:cxn>
              <a:cxn ang="0">
                <a:pos x="214" y="207"/>
              </a:cxn>
              <a:cxn ang="0">
                <a:pos x="51" y="207"/>
              </a:cxn>
              <a:cxn ang="0">
                <a:pos x="46" y="203"/>
              </a:cxn>
              <a:cxn ang="0">
                <a:pos x="46" y="198"/>
              </a:cxn>
              <a:cxn ang="0">
                <a:pos x="51" y="192"/>
              </a:cxn>
              <a:cxn ang="0">
                <a:pos x="214" y="194"/>
              </a:cxn>
              <a:cxn ang="0">
                <a:pos x="218" y="199"/>
              </a:cxn>
              <a:cxn ang="0">
                <a:pos x="218" y="247"/>
              </a:cxn>
              <a:cxn ang="0">
                <a:pos x="214" y="252"/>
              </a:cxn>
              <a:cxn ang="0">
                <a:pos x="51" y="254"/>
              </a:cxn>
              <a:cxn ang="0">
                <a:pos x="46" y="248"/>
              </a:cxn>
              <a:cxn ang="0">
                <a:pos x="46" y="243"/>
              </a:cxn>
              <a:cxn ang="0">
                <a:pos x="51" y="239"/>
              </a:cxn>
              <a:cxn ang="0">
                <a:pos x="214" y="239"/>
              </a:cxn>
              <a:cxn ang="0">
                <a:pos x="218" y="247"/>
              </a:cxn>
            </a:cxnLst>
            <a:rect l="0" t="0" r="r" b="b"/>
            <a:pathLst>
              <a:path w="269" h="364">
                <a:moveTo>
                  <a:pt x="205" y="0"/>
                </a:moveTo>
                <a:lnTo>
                  <a:pt x="22" y="0"/>
                </a:lnTo>
                <a:lnTo>
                  <a:pt x="22" y="0"/>
                </a:lnTo>
                <a:lnTo>
                  <a:pt x="13" y="2"/>
                </a:lnTo>
                <a:lnTo>
                  <a:pt x="6" y="5"/>
                </a:lnTo>
                <a:lnTo>
                  <a:pt x="2" y="13"/>
                </a:lnTo>
                <a:lnTo>
                  <a:pt x="0" y="22"/>
                </a:lnTo>
                <a:lnTo>
                  <a:pt x="0" y="343"/>
                </a:lnTo>
                <a:lnTo>
                  <a:pt x="0" y="343"/>
                </a:lnTo>
                <a:lnTo>
                  <a:pt x="2" y="352"/>
                </a:lnTo>
                <a:lnTo>
                  <a:pt x="6" y="359"/>
                </a:lnTo>
                <a:lnTo>
                  <a:pt x="13" y="363"/>
                </a:lnTo>
                <a:lnTo>
                  <a:pt x="22" y="364"/>
                </a:lnTo>
                <a:lnTo>
                  <a:pt x="247" y="364"/>
                </a:lnTo>
                <a:lnTo>
                  <a:pt x="247" y="364"/>
                </a:lnTo>
                <a:lnTo>
                  <a:pt x="256" y="363"/>
                </a:lnTo>
                <a:lnTo>
                  <a:pt x="263" y="359"/>
                </a:lnTo>
                <a:lnTo>
                  <a:pt x="269" y="352"/>
                </a:lnTo>
                <a:lnTo>
                  <a:pt x="269" y="343"/>
                </a:lnTo>
                <a:lnTo>
                  <a:pt x="269" y="69"/>
                </a:lnTo>
                <a:lnTo>
                  <a:pt x="205" y="0"/>
                </a:lnTo>
                <a:close/>
                <a:moveTo>
                  <a:pt x="211" y="33"/>
                </a:moveTo>
                <a:lnTo>
                  <a:pt x="240" y="63"/>
                </a:lnTo>
                <a:lnTo>
                  <a:pt x="211" y="63"/>
                </a:lnTo>
                <a:lnTo>
                  <a:pt x="211" y="33"/>
                </a:lnTo>
                <a:close/>
                <a:moveTo>
                  <a:pt x="251" y="343"/>
                </a:moveTo>
                <a:lnTo>
                  <a:pt x="251" y="343"/>
                </a:lnTo>
                <a:lnTo>
                  <a:pt x="251" y="344"/>
                </a:lnTo>
                <a:lnTo>
                  <a:pt x="247" y="346"/>
                </a:lnTo>
                <a:lnTo>
                  <a:pt x="22" y="346"/>
                </a:lnTo>
                <a:lnTo>
                  <a:pt x="22" y="346"/>
                </a:lnTo>
                <a:lnTo>
                  <a:pt x="20" y="344"/>
                </a:lnTo>
                <a:lnTo>
                  <a:pt x="19" y="343"/>
                </a:lnTo>
                <a:lnTo>
                  <a:pt x="19" y="22"/>
                </a:lnTo>
                <a:lnTo>
                  <a:pt x="19" y="22"/>
                </a:lnTo>
                <a:lnTo>
                  <a:pt x="20" y="20"/>
                </a:lnTo>
                <a:lnTo>
                  <a:pt x="22" y="18"/>
                </a:lnTo>
                <a:lnTo>
                  <a:pt x="193" y="18"/>
                </a:lnTo>
                <a:lnTo>
                  <a:pt x="193" y="72"/>
                </a:lnTo>
                <a:lnTo>
                  <a:pt x="193" y="72"/>
                </a:lnTo>
                <a:lnTo>
                  <a:pt x="193" y="76"/>
                </a:lnTo>
                <a:lnTo>
                  <a:pt x="194" y="80"/>
                </a:lnTo>
                <a:lnTo>
                  <a:pt x="198" y="82"/>
                </a:lnTo>
                <a:lnTo>
                  <a:pt x="202" y="82"/>
                </a:lnTo>
                <a:lnTo>
                  <a:pt x="251" y="82"/>
                </a:lnTo>
                <a:lnTo>
                  <a:pt x="251" y="343"/>
                </a:lnTo>
                <a:close/>
                <a:moveTo>
                  <a:pt x="51" y="100"/>
                </a:moveTo>
                <a:lnTo>
                  <a:pt x="211" y="100"/>
                </a:lnTo>
                <a:lnTo>
                  <a:pt x="211" y="100"/>
                </a:lnTo>
                <a:lnTo>
                  <a:pt x="214" y="100"/>
                </a:lnTo>
                <a:lnTo>
                  <a:pt x="216" y="101"/>
                </a:lnTo>
                <a:lnTo>
                  <a:pt x="218" y="103"/>
                </a:lnTo>
                <a:lnTo>
                  <a:pt x="218" y="107"/>
                </a:lnTo>
                <a:lnTo>
                  <a:pt x="218" y="107"/>
                </a:lnTo>
                <a:lnTo>
                  <a:pt x="218" y="109"/>
                </a:lnTo>
                <a:lnTo>
                  <a:pt x="216" y="112"/>
                </a:lnTo>
                <a:lnTo>
                  <a:pt x="214" y="112"/>
                </a:lnTo>
                <a:lnTo>
                  <a:pt x="211" y="114"/>
                </a:lnTo>
                <a:lnTo>
                  <a:pt x="51" y="114"/>
                </a:lnTo>
                <a:lnTo>
                  <a:pt x="51" y="114"/>
                </a:lnTo>
                <a:lnTo>
                  <a:pt x="49" y="112"/>
                </a:lnTo>
                <a:lnTo>
                  <a:pt x="48" y="112"/>
                </a:lnTo>
                <a:lnTo>
                  <a:pt x="46" y="109"/>
                </a:lnTo>
                <a:lnTo>
                  <a:pt x="44" y="107"/>
                </a:lnTo>
                <a:lnTo>
                  <a:pt x="44" y="107"/>
                </a:lnTo>
                <a:lnTo>
                  <a:pt x="46" y="103"/>
                </a:lnTo>
                <a:lnTo>
                  <a:pt x="48" y="101"/>
                </a:lnTo>
                <a:lnTo>
                  <a:pt x="49" y="100"/>
                </a:lnTo>
                <a:lnTo>
                  <a:pt x="51" y="100"/>
                </a:lnTo>
                <a:lnTo>
                  <a:pt x="51" y="100"/>
                </a:lnTo>
                <a:close/>
                <a:moveTo>
                  <a:pt x="218" y="154"/>
                </a:moveTo>
                <a:lnTo>
                  <a:pt x="218" y="154"/>
                </a:lnTo>
                <a:lnTo>
                  <a:pt x="218" y="156"/>
                </a:lnTo>
                <a:lnTo>
                  <a:pt x="216" y="160"/>
                </a:lnTo>
                <a:lnTo>
                  <a:pt x="214" y="161"/>
                </a:lnTo>
                <a:lnTo>
                  <a:pt x="211" y="161"/>
                </a:lnTo>
                <a:lnTo>
                  <a:pt x="51" y="161"/>
                </a:lnTo>
                <a:lnTo>
                  <a:pt x="51" y="161"/>
                </a:lnTo>
                <a:lnTo>
                  <a:pt x="49" y="161"/>
                </a:lnTo>
                <a:lnTo>
                  <a:pt x="48" y="160"/>
                </a:lnTo>
                <a:lnTo>
                  <a:pt x="46" y="156"/>
                </a:lnTo>
                <a:lnTo>
                  <a:pt x="44" y="154"/>
                </a:lnTo>
                <a:lnTo>
                  <a:pt x="44" y="154"/>
                </a:lnTo>
                <a:lnTo>
                  <a:pt x="46" y="150"/>
                </a:lnTo>
                <a:lnTo>
                  <a:pt x="48" y="149"/>
                </a:lnTo>
                <a:lnTo>
                  <a:pt x="49" y="147"/>
                </a:lnTo>
                <a:lnTo>
                  <a:pt x="51" y="147"/>
                </a:lnTo>
                <a:lnTo>
                  <a:pt x="211" y="147"/>
                </a:lnTo>
                <a:lnTo>
                  <a:pt x="211" y="147"/>
                </a:lnTo>
                <a:lnTo>
                  <a:pt x="214" y="147"/>
                </a:lnTo>
                <a:lnTo>
                  <a:pt x="216" y="149"/>
                </a:lnTo>
                <a:lnTo>
                  <a:pt x="218" y="150"/>
                </a:lnTo>
                <a:lnTo>
                  <a:pt x="218" y="154"/>
                </a:lnTo>
                <a:lnTo>
                  <a:pt x="218" y="154"/>
                </a:lnTo>
                <a:close/>
                <a:moveTo>
                  <a:pt x="218" y="199"/>
                </a:moveTo>
                <a:lnTo>
                  <a:pt x="218" y="199"/>
                </a:lnTo>
                <a:lnTo>
                  <a:pt x="218" y="203"/>
                </a:lnTo>
                <a:lnTo>
                  <a:pt x="216" y="205"/>
                </a:lnTo>
                <a:lnTo>
                  <a:pt x="214" y="207"/>
                </a:lnTo>
                <a:lnTo>
                  <a:pt x="211" y="207"/>
                </a:lnTo>
                <a:lnTo>
                  <a:pt x="51" y="207"/>
                </a:lnTo>
                <a:lnTo>
                  <a:pt x="51" y="207"/>
                </a:lnTo>
                <a:lnTo>
                  <a:pt x="49" y="207"/>
                </a:lnTo>
                <a:lnTo>
                  <a:pt x="48" y="205"/>
                </a:lnTo>
                <a:lnTo>
                  <a:pt x="46" y="203"/>
                </a:lnTo>
                <a:lnTo>
                  <a:pt x="44" y="199"/>
                </a:lnTo>
                <a:lnTo>
                  <a:pt x="44" y="199"/>
                </a:lnTo>
                <a:lnTo>
                  <a:pt x="46" y="198"/>
                </a:lnTo>
                <a:lnTo>
                  <a:pt x="48" y="194"/>
                </a:lnTo>
                <a:lnTo>
                  <a:pt x="49" y="194"/>
                </a:lnTo>
                <a:lnTo>
                  <a:pt x="51" y="192"/>
                </a:lnTo>
                <a:lnTo>
                  <a:pt x="211" y="192"/>
                </a:lnTo>
                <a:lnTo>
                  <a:pt x="211" y="192"/>
                </a:lnTo>
                <a:lnTo>
                  <a:pt x="214" y="194"/>
                </a:lnTo>
                <a:lnTo>
                  <a:pt x="216" y="194"/>
                </a:lnTo>
                <a:lnTo>
                  <a:pt x="218" y="198"/>
                </a:lnTo>
                <a:lnTo>
                  <a:pt x="218" y="199"/>
                </a:lnTo>
                <a:lnTo>
                  <a:pt x="218" y="199"/>
                </a:lnTo>
                <a:close/>
                <a:moveTo>
                  <a:pt x="218" y="247"/>
                </a:moveTo>
                <a:lnTo>
                  <a:pt x="218" y="247"/>
                </a:lnTo>
                <a:lnTo>
                  <a:pt x="218" y="248"/>
                </a:lnTo>
                <a:lnTo>
                  <a:pt x="216" y="252"/>
                </a:lnTo>
                <a:lnTo>
                  <a:pt x="214" y="252"/>
                </a:lnTo>
                <a:lnTo>
                  <a:pt x="211" y="254"/>
                </a:lnTo>
                <a:lnTo>
                  <a:pt x="51" y="254"/>
                </a:lnTo>
                <a:lnTo>
                  <a:pt x="51" y="254"/>
                </a:lnTo>
                <a:lnTo>
                  <a:pt x="49" y="252"/>
                </a:lnTo>
                <a:lnTo>
                  <a:pt x="48" y="252"/>
                </a:lnTo>
                <a:lnTo>
                  <a:pt x="46" y="248"/>
                </a:lnTo>
                <a:lnTo>
                  <a:pt x="44" y="247"/>
                </a:lnTo>
                <a:lnTo>
                  <a:pt x="44" y="247"/>
                </a:lnTo>
                <a:lnTo>
                  <a:pt x="46" y="243"/>
                </a:lnTo>
                <a:lnTo>
                  <a:pt x="48" y="241"/>
                </a:lnTo>
                <a:lnTo>
                  <a:pt x="49" y="239"/>
                </a:lnTo>
                <a:lnTo>
                  <a:pt x="51" y="239"/>
                </a:lnTo>
                <a:lnTo>
                  <a:pt x="211" y="239"/>
                </a:lnTo>
                <a:lnTo>
                  <a:pt x="211" y="239"/>
                </a:lnTo>
                <a:lnTo>
                  <a:pt x="214" y="239"/>
                </a:lnTo>
                <a:lnTo>
                  <a:pt x="216" y="241"/>
                </a:lnTo>
                <a:lnTo>
                  <a:pt x="218" y="243"/>
                </a:lnTo>
                <a:lnTo>
                  <a:pt x="218" y="247"/>
                </a:lnTo>
                <a:lnTo>
                  <a:pt x="218" y="247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0" name="Freeform 53"/>
          <p:cNvSpPr>
            <a:spLocks noEditPoints="1"/>
          </p:cNvSpPr>
          <p:nvPr/>
        </p:nvSpPr>
        <p:spPr bwMode="auto">
          <a:xfrm>
            <a:off x="4671077" y="2900312"/>
            <a:ext cx="417608" cy="459667"/>
          </a:xfrm>
          <a:custGeom>
            <a:avLst/>
            <a:gdLst/>
            <a:ahLst/>
            <a:cxnLst>
              <a:cxn ang="0">
                <a:pos x="61" y="230"/>
              </a:cxn>
              <a:cxn ang="0">
                <a:pos x="39" y="201"/>
              </a:cxn>
              <a:cxn ang="0">
                <a:pos x="29" y="167"/>
              </a:cxn>
              <a:cxn ang="0">
                <a:pos x="30" y="134"/>
              </a:cxn>
              <a:cxn ang="0">
                <a:pos x="52" y="85"/>
              </a:cxn>
              <a:cxn ang="0">
                <a:pos x="94" y="53"/>
              </a:cxn>
              <a:cxn ang="0">
                <a:pos x="110" y="18"/>
              </a:cxn>
              <a:cxn ang="0">
                <a:pos x="49" y="49"/>
              </a:cxn>
              <a:cxn ang="0">
                <a:pos x="9" y="105"/>
              </a:cxn>
              <a:cxn ang="0">
                <a:pos x="0" y="152"/>
              </a:cxn>
              <a:cxn ang="0">
                <a:pos x="3" y="183"/>
              </a:cxn>
              <a:cxn ang="0">
                <a:pos x="20" y="223"/>
              </a:cxn>
              <a:cxn ang="0">
                <a:pos x="47" y="257"/>
              </a:cxn>
              <a:cxn ang="0">
                <a:pos x="61" y="265"/>
              </a:cxn>
              <a:cxn ang="0">
                <a:pos x="74" y="256"/>
              </a:cxn>
              <a:cxn ang="0">
                <a:pos x="68" y="239"/>
              </a:cxn>
              <a:cxn ang="0">
                <a:pos x="228" y="49"/>
              </a:cxn>
              <a:cxn ang="0">
                <a:pos x="212" y="45"/>
              </a:cxn>
              <a:cxn ang="0">
                <a:pos x="203" y="58"/>
              </a:cxn>
              <a:cxn ang="0">
                <a:pos x="208" y="67"/>
              </a:cxn>
              <a:cxn ang="0">
                <a:pos x="232" y="94"/>
              </a:cxn>
              <a:cxn ang="0">
                <a:pos x="246" y="127"/>
              </a:cxn>
              <a:cxn ang="0">
                <a:pos x="250" y="152"/>
              </a:cxn>
              <a:cxn ang="0">
                <a:pos x="235" y="207"/>
              </a:cxn>
              <a:cxn ang="0">
                <a:pos x="199" y="245"/>
              </a:cxn>
              <a:cxn ang="0">
                <a:pos x="166" y="288"/>
              </a:cxn>
              <a:cxn ang="0">
                <a:pos x="210" y="272"/>
              </a:cxn>
              <a:cxn ang="0">
                <a:pos x="259" y="221"/>
              </a:cxn>
              <a:cxn ang="0">
                <a:pos x="277" y="165"/>
              </a:cxn>
              <a:cxn ang="0">
                <a:pos x="275" y="138"/>
              </a:cxn>
              <a:cxn ang="0">
                <a:pos x="264" y="94"/>
              </a:cxn>
              <a:cxn ang="0">
                <a:pos x="239" y="58"/>
              </a:cxn>
              <a:cxn ang="0">
                <a:pos x="123" y="71"/>
              </a:cxn>
              <a:cxn ang="0">
                <a:pos x="172" y="40"/>
              </a:cxn>
              <a:cxn ang="0">
                <a:pos x="168" y="29"/>
              </a:cxn>
              <a:cxn ang="0">
                <a:pos x="117" y="0"/>
              </a:cxn>
              <a:cxn ang="0">
                <a:pos x="110" y="9"/>
              </a:cxn>
              <a:cxn ang="0">
                <a:pos x="112" y="69"/>
              </a:cxn>
              <a:cxn ang="0">
                <a:pos x="123" y="71"/>
              </a:cxn>
              <a:cxn ang="0">
                <a:pos x="108" y="263"/>
              </a:cxn>
              <a:cxn ang="0">
                <a:pos x="105" y="270"/>
              </a:cxn>
              <a:cxn ang="0">
                <a:pos x="154" y="305"/>
              </a:cxn>
              <a:cxn ang="0">
                <a:pos x="163" y="306"/>
              </a:cxn>
              <a:cxn ang="0">
                <a:pos x="166" y="243"/>
              </a:cxn>
              <a:cxn ang="0">
                <a:pos x="163" y="236"/>
              </a:cxn>
              <a:cxn ang="0">
                <a:pos x="154" y="236"/>
              </a:cxn>
            </a:cxnLst>
            <a:rect l="0" t="0" r="r" b="b"/>
            <a:pathLst>
              <a:path w="277" h="306">
                <a:moveTo>
                  <a:pt x="68" y="239"/>
                </a:moveTo>
                <a:lnTo>
                  <a:pt x="68" y="239"/>
                </a:lnTo>
                <a:lnTo>
                  <a:pt x="61" y="230"/>
                </a:lnTo>
                <a:lnTo>
                  <a:pt x="52" y="223"/>
                </a:lnTo>
                <a:lnTo>
                  <a:pt x="45" y="212"/>
                </a:lnTo>
                <a:lnTo>
                  <a:pt x="39" y="201"/>
                </a:lnTo>
                <a:lnTo>
                  <a:pt x="34" y="190"/>
                </a:lnTo>
                <a:lnTo>
                  <a:pt x="30" y="178"/>
                </a:lnTo>
                <a:lnTo>
                  <a:pt x="29" y="167"/>
                </a:lnTo>
                <a:lnTo>
                  <a:pt x="29" y="152"/>
                </a:lnTo>
                <a:lnTo>
                  <a:pt x="29" y="152"/>
                </a:lnTo>
                <a:lnTo>
                  <a:pt x="30" y="134"/>
                </a:lnTo>
                <a:lnTo>
                  <a:pt x="34" y="116"/>
                </a:lnTo>
                <a:lnTo>
                  <a:pt x="41" y="100"/>
                </a:lnTo>
                <a:lnTo>
                  <a:pt x="52" y="85"/>
                </a:lnTo>
                <a:lnTo>
                  <a:pt x="63" y="72"/>
                </a:lnTo>
                <a:lnTo>
                  <a:pt x="78" y="62"/>
                </a:lnTo>
                <a:lnTo>
                  <a:pt x="94" y="53"/>
                </a:lnTo>
                <a:lnTo>
                  <a:pt x="110" y="47"/>
                </a:lnTo>
                <a:lnTo>
                  <a:pt x="110" y="18"/>
                </a:lnTo>
                <a:lnTo>
                  <a:pt x="110" y="18"/>
                </a:lnTo>
                <a:lnTo>
                  <a:pt x="88" y="25"/>
                </a:lnTo>
                <a:lnTo>
                  <a:pt x="67" y="34"/>
                </a:lnTo>
                <a:lnTo>
                  <a:pt x="49" y="49"/>
                </a:lnTo>
                <a:lnTo>
                  <a:pt x="32" y="65"/>
                </a:lnTo>
                <a:lnTo>
                  <a:pt x="20" y="85"/>
                </a:lnTo>
                <a:lnTo>
                  <a:pt x="9" y="105"/>
                </a:lnTo>
                <a:lnTo>
                  <a:pt x="3" y="129"/>
                </a:lnTo>
                <a:lnTo>
                  <a:pt x="1" y="141"/>
                </a:lnTo>
                <a:lnTo>
                  <a:pt x="0" y="152"/>
                </a:lnTo>
                <a:lnTo>
                  <a:pt x="0" y="152"/>
                </a:lnTo>
                <a:lnTo>
                  <a:pt x="1" y="169"/>
                </a:lnTo>
                <a:lnTo>
                  <a:pt x="3" y="183"/>
                </a:lnTo>
                <a:lnTo>
                  <a:pt x="7" y="198"/>
                </a:lnTo>
                <a:lnTo>
                  <a:pt x="12" y="210"/>
                </a:lnTo>
                <a:lnTo>
                  <a:pt x="20" y="223"/>
                </a:lnTo>
                <a:lnTo>
                  <a:pt x="29" y="236"/>
                </a:lnTo>
                <a:lnTo>
                  <a:pt x="38" y="247"/>
                </a:lnTo>
                <a:lnTo>
                  <a:pt x="47" y="257"/>
                </a:lnTo>
                <a:lnTo>
                  <a:pt x="47" y="257"/>
                </a:lnTo>
                <a:lnTo>
                  <a:pt x="56" y="263"/>
                </a:lnTo>
                <a:lnTo>
                  <a:pt x="61" y="265"/>
                </a:lnTo>
                <a:lnTo>
                  <a:pt x="68" y="263"/>
                </a:lnTo>
                <a:lnTo>
                  <a:pt x="72" y="259"/>
                </a:lnTo>
                <a:lnTo>
                  <a:pt x="74" y="256"/>
                </a:lnTo>
                <a:lnTo>
                  <a:pt x="76" y="250"/>
                </a:lnTo>
                <a:lnTo>
                  <a:pt x="74" y="245"/>
                </a:lnTo>
                <a:lnTo>
                  <a:pt x="68" y="239"/>
                </a:lnTo>
                <a:lnTo>
                  <a:pt x="68" y="239"/>
                </a:lnTo>
                <a:close/>
                <a:moveTo>
                  <a:pt x="228" y="49"/>
                </a:moveTo>
                <a:lnTo>
                  <a:pt x="228" y="49"/>
                </a:lnTo>
                <a:lnTo>
                  <a:pt x="223" y="45"/>
                </a:lnTo>
                <a:lnTo>
                  <a:pt x="217" y="45"/>
                </a:lnTo>
                <a:lnTo>
                  <a:pt x="212" y="45"/>
                </a:lnTo>
                <a:lnTo>
                  <a:pt x="208" y="49"/>
                </a:lnTo>
                <a:lnTo>
                  <a:pt x="204" y="53"/>
                </a:lnTo>
                <a:lnTo>
                  <a:pt x="203" y="58"/>
                </a:lnTo>
                <a:lnTo>
                  <a:pt x="204" y="62"/>
                </a:lnTo>
                <a:lnTo>
                  <a:pt x="208" y="67"/>
                </a:lnTo>
                <a:lnTo>
                  <a:pt x="208" y="67"/>
                </a:lnTo>
                <a:lnTo>
                  <a:pt x="217" y="74"/>
                </a:lnTo>
                <a:lnTo>
                  <a:pt x="224" y="83"/>
                </a:lnTo>
                <a:lnTo>
                  <a:pt x="232" y="94"/>
                </a:lnTo>
                <a:lnTo>
                  <a:pt x="237" y="105"/>
                </a:lnTo>
                <a:lnTo>
                  <a:pt x="243" y="116"/>
                </a:lnTo>
                <a:lnTo>
                  <a:pt x="246" y="127"/>
                </a:lnTo>
                <a:lnTo>
                  <a:pt x="248" y="140"/>
                </a:lnTo>
                <a:lnTo>
                  <a:pt x="250" y="152"/>
                </a:lnTo>
                <a:lnTo>
                  <a:pt x="250" y="152"/>
                </a:lnTo>
                <a:lnTo>
                  <a:pt x="248" y="172"/>
                </a:lnTo>
                <a:lnTo>
                  <a:pt x="243" y="190"/>
                </a:lnTo>
                <a:lnTo>
                  <a:pt x="235" y="207"/>
                </a:lnTo>
                <a:lnTo>
                  <a:pt x="226" y="221"/>
                </a:lnTo>
                <a:lnTo>
                  <a:pt x="214" y="234"/>
                </a:lnTo>
                <a:lnTo>
                  <a:pt x="199" y="245"/>
                </a:lnTo>
                <a:lnTo>
                  <a:pt x="183" y="254"/>
                </a:lnTo>
                <a:lnTo>
                  <a:pt x="166" y="259"/>
                </a:lnTo>
                <a:lnTo>
                  <a:pt x="166" y="288"/>
                </a:lnTo>
                <a:lnTo>
                  <a:pt x="166" y="288"/>
                </a:lnTo>
                <a:lnTo>
                  <a:pt x="188" y="281"/>
                </a:lnTo>
                <a:lnTo>
                  <a:pt x="210" y="272"/>
                </a:lnTo>
                <a:lnTo>
                  <a:pt x="228" y="257"/>
                </a:lnTo>
                <a:lnTo>
                  <a:pt x="244" y="241"/>
                </a:lnTo>
                <a:lnTo>
                  <a:pt x="259" y="221"/>
                </a:lnTo>
                <a:lnTo>
                  <a:pt x="268" y="201"/>
                </a:lnTo>
                <a:lnTo>
                  <a:pt x="275" y="178"/>
                </a:lnTo>
                <a:lnTo>
                  <a:pt x="277" y="165"/>
                </a:lnTo>
                <a:lnTo>
                  <a:pt x="277" y="152"/>
                </a:lnTo>
                <a:lnTo>
                  <a:pt x="277" y="152"/>
                </a:lnTo>
                <a:lnTo>
                  <a:pt x="275" y="138"/>
                </a:lnTo>
                <a:lnTo>
                  <a:pt x="273" y="123"/>
                </a:lnTo>
                <a:lnTo>
                  <a:pt x="270" y="109"/>
                </a:lnTo>
                <a:lnTo>
                  <a:pt x="264" y="94"/>
                </a:lnTo>
                <a:lnTo>
                  <a:pt x="257" y="82"/>
                </a:lnTo>
                <a:lnTo>
                  <a:pt x="248" y="69"/>
                </a:lnTo>
                <a:lnTo>
                  <a:pt x="239" y="58"/>
                </a:lnTo>
                <a:lnTo>
                  <a:pt x="228" y="49"/>
                </a:lnTo>
                <a:lnTo>
                  <a:pt x="228" y="49"/>
                </a:lnTo>
                <a:close/>
                <a:moveTo>
                  <a:pt x="123" y="71"/>
                </a:moveTo>
                <a:lnTo>
                  <a:pt x="168" y="43"/>
                </a:lnTo>
                <a:lnTo>
                  <a:pt x="168" y="43"/>
                </a:lnTo>
                <a:lnTo>
                  <a:pt x="172" y="40"/>
                </a:lnTo>
                <a:lnTo>
                  <a:pt x="174" y="36"/>
                </a:lnTo>
                <a:lnTo>
                  <a:pt x="172" y="33"/>
                </a:lnTo>
                <a:lnTo>
                  <a:pt x="168" y="29"/>
                </a:lnTo>
                <a:lnTo>
                  <a:pt x="123" y="2"/>
                </a:lnTo>
                <a:lnTo>
                  <a:pt x="123" y="2"/>
                </a:lnTo>
                <a:lnTo>
                  <a:pt x="117" y="0"/>
                </a:lnTo>
                <a:lnTo>
                  <a:pt x="114" y="0"/>
                </a:lnTo>
                <a:lnTo>
                  <a:pt x="112" y="4"/>
                </a:lnTo>
                <a:lnTo>
                  <a:pt x="110" y="9"/>
                </a:lnTo>
                <a:lnTo>
                  <a:pt x="112" y="63"/>
                </a:lnTo>
                <a:lnTo>
                  <a:pt x="112" y="63"/>
                </a:lnTo>
                <a:lnTo>
                  <a:pt x="112" y="69"/>
                </a:lnTo>
                <a:lnTo>
                  <a:pt x="116" y="71"/>
                </a:lnTo>
                <a:lnTo>
                  <a:pt x="119" y="72"/>
                </a:lnTo>
                <a:lnTo>
                  <a:pt x="123" y="71"/>
                </a:lnTo>
                <a:lnTo>
                  <a:pt x="123" y="71"/>
                </a:lnTo>
                <a:close/>
                <a:moveTo>
                  <a:pt x="154" y="236"/>
                </a:moveTo>
                <a:lnTo>
                  <a:pt x="108" y="263"/>
                </a:lnTo>
                <a:lnTo>
                  <a:pt x="108" y="263"/>
                </a:lnTo>
                <a:lnTo>
                  <a:pt x="105" y="266"/>
                </a:lnTo>
                <a:lnTo>
                  <a:pt x="105" y="270"/>
                </a:lnTo>
                <a:lnTo>
                  <a:pt x="105" y="274"/>
                </a:lnTo>
                <a:lnTo>
                  <a:pt x="108" y="277"/>
                </a:lnTo>
                <a:lnTo>
                  <a:pt x="154" y="305"/>
                </a:lnTo>
                <a:lnTo>
                  <a:pt x="154" y="305"/>
                </a:lnTo>
                <a:lnTo>
                  <a:pt x="159" y="306"/>
                </a:lnTo>
                <a:lnTo>
                  <a:pt x="163" y="306"/>
                </a:lnTo>
                <a:lnTo>
                  <a:pt x="165" y="303"/>
                </a:lnTo>
                <a:lnTo>
                  <a:pt x="166" y="297"/>
                </a:lnTo>
                <a:lnTo>
                  <a:pt x="166" y="243"/>
                </a:lnTo>
                <a:lnTo>
                  <a:pt x="166" y="243"/>
                </a:lnTo>
                <a:lnTo>
                  <a:pt x="165" y="237"/>
                </a:lnTo>
                <a:lnTo>
                  <a:pt x="163" y="236"/>
                </a:lnTo>
                <a:lnTo>
                  <a:pt x="159" y="234"/>
                </a:lnTo>
                <a:lnTo>
                  <a:pt x="154" y="236"/>
                </a:lnTo>
                <a:lnTo>
                  <a:pt x="154" y="23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1" name="Freeform 59"/>
          <p:cNvSpPr>
            <a:spLocks noEditPoints="1"/>
          </p:cNvSpPr>
          <p:nvPr/>
        </p:nvSpPr>
        <p:spPr bwMode="auto">
          <a:xfrm>
            <a:off x="1009991" y="1913156"/>
            <a:ext cx="429624" cy="429624"/>
          </a:xfrm>
          <a:custGeom>
            <a:avLst/>
            <a:gdLst/>
            <a:ahLst/>
            <a:cxnLst>
              <a:cxn ang="0">
                <a:pos x="129" y="1"/>
              </a:cxn>
              <a:cxn ang="0">
                <a:pos x="87" y="12"/>
              </a:cxn>
              <a:cxn ang="0">
                <a:pos x="53" y="32"/>
              </a:cxn>
              <a:cxn ang="0">
                <a:pos x="26" y="63"/>
              </a:cxn>
              <a:cxn ang="0">
                <a:pos x="8" y="101"/>
              </a:cxn>
              <a:cxn ang="0">
                <a:pos x="0" y="143"/>
              </a:cxn>
              <a:cxn ang="0">
                <a:pos x="4" y="172"/>
              </a:cxn>
              <a:cxn ang="0">
                <a:pos x="19" y="212"/>
              </a:cxn>
              <a:cxn ang="0">
                <a:pos x="42" y="244"/>
              </a:cxn>
              <a:cxn ang="0">
                <a:pos x="75" y="270"/>
              </a:cxn>
              <a:cxn ang="0">
                <a:pos x="115" y="284"/>
              </a:cxn>
              <a:cxn ang="0">
                <a:pos x="144" y="286"/>
              </a:cxn>
              <a:cxn ang="0">
                <a:pos x="185" y="281"/>
              </a:cxn>
              <a:cxn ang="0">
                <a:pos x="223" y="263"/>
              </a:cxn>
              <a:cxn ang="0">
                <a:pos x="254" y="235"/>
              </a:cxn>
              <a:cxn ang="0">
                <a:pos x="276" y="199"/>
              </a:cxn>
              <a:cxn ang="0">
                <a:pos x="285" y="157"/>
              </a:cxn>
              <a:cxn ang="0">
                <a:pos x="285" y="128"/>
              </a:cxn>
              <a:cxn ang="0">
                <a:pos x="276" y="89"/>
              </a:cxn>
              <a:cxn ang="0">
                <a:pos x="254" y="52"/>
              </a:cxn>
              <a:cxn ang="0">
                <a:pos x="223" y="25"/>
              </a:cxn>
              <a:cxn ang="0">
                <a:pos x="185" y="7"/>
              </a:cxn>
              <a:cxn ang="0">
                <a:pos x="144" y="0"/>
              </a:cxn>
              <a:cxn ang="0">
                <a:pos x="144" y="252"/>
              </a:cxn>
              <a:cxn ang="0">
                <a:pos x="102" y="243"/>
              </a:cxn>
              <a:cxn ang="0">
                <a:pos x="55" y="203"/>
              </a:cxn>
              <a:cxn ang="0">
                <a:pos x="37" y="154"/>
              </a:cxn>
              <a:cxn ang="0">
                <a:pos x="37" y="132"/>
              </a:cxn>
              <a:cxn ang="0">
                <a:pos x="55" y="83"/>
              </a:cxn>
              <a:cxn ang="0">
                <a:pos x="102" y="45"/>
              </a:cxn>
              <a:cxn ang="0">
                <a:pos x="144" y="36"/>
              </a:cxn>
              <a:cxn ang="0">
                <a:pos x="165" y="38"/>
              </a:cxn>
              <a:cxn ang="0">
                <a:pos x="220" y="67"/>
              </a:cxn>
              <a:cxn ang="0">
                <a:pos x="249" y="121"/>
              </a:cxn>
              <a:cxn ang="0">
                <a:pos x="251" y="143"/>
              </a:cxn>
              <a:cxn ang="0">
                <a:pos x="241" y="185"/>
              </a:cxn>
              <a:cxn ang="0">
                <a:pos x="203" y="232"/>
              </a:cxn>
              <a:cxn ang="0">
                <a:pos x="154" y="250"/>
              </a:cxn>
              <a:cxn ang="0">
                <a:pos x="232" y="143"/>
              </a:cxn>
              <a:cxn ang="0">
                <a:pos x="227" y="156"/>
              </a:cxn>
              <a:cxn ang="0">
                <a:pos x="144" y="161"/>
              </a:cxn>
              <a:cxn ang="0">
                <a:pos x="131" y="156"/>
              </a:cxn>
              <a:cxn ang="0">
                <a:pos x="125" y="72"/>
              </a:cxn>
              <a:cxn ang="0">
                <a:pos x="131" y="60"/>
              </a:cxn>
              <a:cxn ang="0">
                <a:pos x="144" y="54"/>
              </a:cxn>
              <a:cxn ang="0">
                <a:pos x="160" y="65"/>
              </a:cxn>
              <a:cxn ang="0">
                <a:pos x="214" y="125"/>
              </a:cxn>
              <a:cxn ang="0">
                <a:pos x="227" y="130"/>
              </a:cxn>
              <a:cxn ang="0">
                <a:pos x="232" y="143"/>
              </a:cxn>
            </a:cxnLst>
            <a:rect l="0" t="0" r="r" b="b"/>
            <a:pathLst>
              <a:path w="287" h="286">
                <a:moveTo>
                  <a:pt x="144" y="0"/>
                </a:moveTo>
                <a:lnTo>
                  <a:pt x="144" y="0"/>
                </a:lnTo>
                <a:lnTo>
                  <a:pt x="129" y="1"/>
                </a:lnTo>
                <a:lnTo>
                  <a:pt x="115" y="3"/>
                </a:lnTo>
                <a:lnTo>
                  <a:pt x="100" y="7"/>
                </a:lnTo>
                <a:lnTo>
                  <a:pt x="87" y="12"/>
                </a:lnTo>
                <a:lnTo>
                  <a:pt x="75" y="18"/>
                </a:lnTo>
                <a:lnTo>
                  <a:pt x="64" y="25"/>
                </a:lnTo>
                <a:lnTo>
                  <a:pt x="53" y="32"/>
                </a:lnTo>
                <a:lnTo>
                  <a:pt x="42" y="43"/>
                </a:lnTo>
                <a:lnTo>
                  <a:pt x="33" y="52"/>
                </a:lnTo>
                <a:lnTo>
                  <a:pt x="26" y="63"/>
                </a:lnTo>
                <a:lnTo>
                  <a:pt x="19" y="76"/>
                </a:lnTo>
                <a:lnTo>
                  <a:pt x="11" y="89"/>
                </a:lnTo>
                <a:lnTo>
                  <a:pt x="8" y="101"/>
                </a:lnTo>
                <a:lnTo>
                  <a:pt x="4" y="114"/>
                </a:lnTo>
                <a:lnTo>
                  <a:pt x="0" y="128"/>
                </a:lnTo>
                <a:lnTo>
                  <a:pt x="0" y="143"/>
                </a:lnTo>
                <a:lnTo>
                  <a:pt x="0" y="143"/>
                </a:lnTo>
                <a:lnTo>
                  <a:pt x="0" y="157"/>
                </a:lnTo>
                <a:lnTo>
                  <a:pt x="4" y="172"/>
                </a:lnTo>
                <a:lnTo>
                  <a:pt x="8" y="186"/>
                </a:lnTo>
                <a:lnTo>
                  <a:pt x="11" y="199"/>
                </a:lnTo>
                <a:lnTo>
                  <a:pt x="19" y="212"/>
                </a:lnTo>
                <a:lnTo>
                  <a:pt x="26" y="223"/>
                </a:lnTo>
                <a:lnTo>
                  <a:pt x="33" y="235"/>
                </a:lnTo>
                <a:lnTo>
                  <a:pt x="42" y="244"/>
                </a:lnTo>
                <a:lnTo>
                  <a:pt x="53" y="253"/>
                </a:lnTo>
                <a:lnTo>
                  <a:pt x="64" y="263"/>
                </a:lnTo>
                <a:lnTo>
                  <a:pt x="75" y="270"/>
                </a:lnTo>
                <a:lnTo>
                  <a:pt x="87" y="275"/>
                </a:lnTo>
                <a:lnTo>
                  <a:pt x="100" y="281"/>
                </a:lnTo>
                <a:lnTo>
                  <a:pt x="115" y="284"/>
                </a:lnTo>
                <a:lnTo>
                  <a:pt x="129" y="286"/>
                </a:lnTo>
                <a:lnTo>
                  <a:pt x="144" y="286"/>
                </a:lnTo>
                <a:lnTo>
                  <a:pt x="144" y="286"/>
                </a:lnTo>
                <a:lnTo>
                  <a:pt x="158" y="286"/>
                </a:lnTo>
                <a:lnTo>
                  <a:pt x="173" y="284"/>
                </a:lnTo>
                <a:lnTo>
                  <a:pt x="185" y="281"/>
                </a:lnTo>
                <a:lnTo>
                  <a:pt x="200" y="275"/>
                </a:lnTo>
                <a:lnTo>
                  <a:pt x="212" y="270"/>
                </a:lnTo>
                <a:lnTo>
                  <a:pt x="223" y="263"/>
                </a:lnTo>
                <a:lnTo>
                  <a:pt x="234" y="253"/>
                </a:lnTo>
                <a:lnTo>
                  <a:pt x="245" y="244"/>
                </a:lnTo>
                <a:lnTo>
                  <a:pt x="254" y="235"/>
                </a:lnTo>
                <a:lnTo>
                  <a:pt x="261" y="223"/>
                </a:lnTo>
                <a:lnTo>
                  <a:pt x="269" y="212"/>
                </a:lnTo>
                <a:lnTo>
                  <a:pt x="276" y="199"/>
                </a:lnTo>
                <a:lnTo>
                  <a:pt x="280" y="186"/>
                </a:lnTo>
                <a:lnTo>
                  <a:pt x="283" y="172"/>
                </a:lnTo>
                <a:lnTo>
                  <a:pt x="285" y="157"/>
                </a:lnTo>
                <a:lnTo>
                  <a:pt x="287" y="143"/>
                </a:lnTo>
                <a:lnTo>
                  <a:pt x="287" y="143"/>
                </a:lnTo>
                <a:lnTo>
                  <a:pt x="285" y="128"/>
                </a:lnTo>
                <a:lnTo>
                  <a:pt x="283" y="114"/>
                </a:lnTo>
                <a:lnTo>
                  <a:pt x="280" y="101"/>
                </a:lnTo>
                <a:lnTo>
                  <a:pt x="276" y="89"/>
                </a:lnTo>
                <a:lnTo>
                  <a:pt x="269" y="76"/>
                </a:lnTo>
                <a:lnTo>
                  <a:pt x="261" y="63"/>
                </a:lnTo>
                <a:lnTo>
                  <a:pt x="254" y="52"/>
                </a:lnTo>
                <a:lnTo>
                  <a:pt x="245" y="43"/>
                </a:lnTo>
                <a:lnTo>
                  <a:pt x="234" y="32"/>
                </a:lnTo>
                <a:lnTo>
                  <a:pt x="223" y="25"/>
                </a:lnTo>
                <a:lnTo>
                  <a:pt x="212" y="18"/>
                </a:lnTo>
                <a:lnTo>
                  <a:pt x="200" y="12"/>
                </a:lnTo>
                <a:lnTo>
                  <a:pt x="185" y="7"/>
                </a:lnTo>
                <a:lnTo>
                  <a:pt x="173" y="3"/>
                </a:lnTo>
                <a:lnTo>
                  <a:pt x="158" y="1"/>
                </a:lnTo>
                <a:lnTo>
                  <a:pt x="144" y="0"/>
                </a:lnTo>
                <a:lnTo>
                  <a:pt x="144" y="0"/>
                </a:lnTo>
                <a:close/>
                <a:moveTo>
                  <a:pt x="144" y="252"/>
                </a:moveTo>
                <a:lnTo>
                  <a:pt x="144" y="252"/>
                </a:lnTo>
                <a:lnTo>
                  <a:pt x="133" y="250"/>
                </a:lnTo>
                <a:lnTo>
                  <a:pt x="122" y="248"/>
                </a:lnTo>
                <a:lnTo>
                  <a:pt x="102" y="243"/>
                </a:lnTo>
                <a:lnTo>
                  <a:pt x="84" y="232"/>
                </a:lnTo>
                <a:lnTo>
                  <a:pt x="67" y="219"/>
                </a:lnTo>
                <a:lnTo>
                  <a:pt x="55" y="203"/>
                </a:lnTo>
                <a:lnTo>
                  <a:pt x="44" y="185"/>
                </a:lnTo>
                <a:lnTo>
                  <a:pt x="38" y="165"/>
                </a:lnTo>
                <a:lnTo>
                  <a:pt x="37" y="154"/>
                </a:lnTo>
                <a:lnTo>
                  <a:pt x="37" y="143"/>
                </a:lnTo>
                <a:lnTo>
                  <a:pt x="37" y="143"/>
                </a:lnTo>
                <a:lnTo>
                  <a:pt x="37" y="132"/>
                </a:lnTo>
                <a:lnTo>
                  <a:pt x="38" y="121"/>
                </a:lnTo>
                <a:lnTo>
                  <a:pt x="44" y="101"/>
                </a:lnTo>
                <a:lnTo>
                  <a:pt x="55" y="83"/>
                </a:lnTo>
                <a:lnTo>
                  <a:pt x="67" y="67"/>
                </a:lnTo>
                <a:lnTo>
                  <a:pt x="84" y="54"/>
                </a:lnTo>
                <a:lnTo>
                  <a:pt x="102" y="45"/>
                </a:lnTo>
                <a:lnTo>
                  <a:pt x="122" y="38"/>
                </a:lnTo>
                <a:lnTo>
                  <a:pt x="133" y="36"/>
                </a:lnTo>
                <a:lnTo>
                  <a:pt x="144" y="36"/>
                </a:lnTo>
                <a:lnTo>
                  <a:pt x="144" y="36"/>
                </a:lnTo>
                <a:lnTo>
                  <a:pt x="154" y="36"/>
                </a:lnTo>
                <a:lnTo>
                  <a:pt x="165" y="38"/>
                </a:lnTo>
                <a:lnTo>
                  <a:pt x="185" y="45"/>
                </a:lnTo>
                <a:lnTo>
                  <a:pt x="203" y="54"/>
                </a:lnTo>
                <a:lnTo>
                  <a:pt x="220" y="67"/>
                </a:lnTo>
                <a:lnTo>
                  <a:pt x="232" y="83"/>
                </a:lnTo>
                <a:lnTo>
                  <a:pt x="241" y="101"/>
                </a:lnTo>
                <a:lnTo>
                  <a:pt x="249" y="121"/>
                </a:lnTo>
                <a:lnTo>
                  <a:pt x="251" y="132"/>
                </a:lnTo>
                <a:lnTo>
                  <a:pt x="251" y="143"/>
                </a:lnTo>
                <a:lnTo>
                  <a:pt x="251" y="143"/>
                </a:lnTo>
                <a:lnTo>
                  <a:pt x="251" y="154"/>
                </a:lnTo>
                <a:lnTo>
                  <a:pt x="249" y="165"/>
                </a:lnTo>
                <a:lnTo>
                  <a:pt x="241" y="185"/>
                </a:lnTo>
                <a:lnTo>
                  <a:pt x="232" y="203"/>
                </a:lnTo>
                <a:lnTo>
                  <a:pt x="220" y="219"/>
                </a:lnTo>
                <a:lnTo>
                  <a:pt x="203" y="232"/>
                </a:lnTo>
                <a:lnTo>
                  <a:pt x="185" y="243"/>
                </a:lnTo>
                <a:lnTo>
                  <a:pt x="165" y="248"/>
                </a:lnTo>
                <a:lnTo>
                  <a:pt x="154" y="250"/>
                </a:lnTo>
                <a:lnTo>
                  <a:pt x="144" y="252"/>
                </a:lnTo>
                <a:lnTo>
                  <a:pt x="144" y="252"/>
                </a:lnTo>
                <a:close/>
                <a:moveTo>
                  <a:pt x="232" y="143"/>
                </a:moveTo>
                <a:lnTo>
                  <a:pt x="232" y="143"/>
                </a:lnTo>
                <a:lnTo>
                  <a:pt x="231" y="150"/>
                </a:lnTo>
                <a:lnTo>
                  <a:pt x="227" y="156"/>
                </a:lnTo>
                <a:lnTo>
                  <a:pt x="222" y="159"/>
                </a:lnTo>
                <a:lnTo>
                  <a:pt x="214" y="161"/>
                </a:lnTo>
                <a:lnTo>
                  <a:pt x="144" y="161"/>
                </a:lnTo>
                <a:lnTo>
                  <a:pt x="144" y="161"/>
                </a:lnTo>
                <a:lnTo>
                  <a:pt x="136" y="159"/>
                </a:lnTo>
                <a:lnTo>
                  <a:pt x="131" y="156"/>
                </a:lnTo>
                <a:lnTo>
                  <a:pt x="127" y="150"/>
                </a:lnTo>
                <a:lnTo>
                  <a:pt x="125" y="143"/>
                </a:lnTo>
                <a:lnTo>
                  <a:pt x="125" y="72"/>
                </a:lnTo>
                <a:lnTo>
                  <a:pt x="125" y="72"/>
                </a:lnTo>
                <a:lnTo>
                  <a:pt x="127" y="65"/>
                </a:lnTo>
                <a:lnTo>
                  <a:pt x="131" y="60"/>
                </a:lnTo>
                <a:lnTo>
                  <a:pt x="136" y="56"/>
                </a:lnTo>
                <a:lnTo>
                  <a:pt x="144" y="54"/>
                </a:lnTo>
                <a:lnTo>
                  <a:pt x="144" y="54"/>
                </a:lnTo>
                <a:lnTo>
                  <a:pt x="151" y="56"/>
                </a:lnTo>
                <a:lnTo>
                  <a:pt x="156" y="60"/>
                </a:lnTo>
                <a:lnTo>
                  <a:pt x="160" y="65"/>
                </a:lnTo>
                <a:lnTo>
                  <a:pt x="162" y="72"/>
                </a:lnTo>
                <a:lnTo>
                  <a:pt x="162" y="125"/>
                </a:lnTo>
                <a:lnTo>
                  <a:pt x="214" y="125"/>
                </a:lnTo>
                <a:lnTo>
                  <a:pt x="214" y="125"/>
                </a:lnTo>
                <a:lnTo>
                  <a:pt x="222" y="127"/>
                </a:lnTo>
                <a:lnTo>
                  <a:pt x="227" y="130"/>
                </a:lnTo>
                <a:lnTo>
                  <a:pt x="231" y="136"/>
                </a:lnTo>
                <a:lnTo>
                  <a:pt x="232" y="143"/>
                </a:lnTo>
                <a:lnTo>
                  <a:pt x="232" y="143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2" name="Freeform 60"/>
          <p:cNvSpPr>
            <a:spLocks noEditPoints="1"/>
          </p:cNvSpPr>
          <p:nvPr/>
        </p:nvSpPr>
        <p:spPr bwMode="auto">
          <a:xfrm>
            <a:off x="3455587" y="1915925"/>
            <a:ext cx="426621" cy="429624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1" y="2"/>
              </a:cxn>
              <a:cxn ang="0">
                <a:pos x="0" y="11"/>
              </a:cxn>
              <a:cxn ang="0">
                <a:pos x="0" y="269"/>
              </a:cxn>
              <a:cxn ang="0">
                <a:pos x="0" y="276"/>
              </a:cxn>
              <a:cxn ang="0">
                <a:pos x="11" y="285"/>
              </a:cxn>
              <a:cxn ang="0">
                <a:pos x="267" y="287"/>
              </a:cxn>
              <a:cxn ang="0">
                <a:pos x="274" y="285"/>
              </a:cxn>
              <a:cxn ang="0">
                <a:pos x="283" y="276"/>
              </a:cxn>
              <a:cxn ang="0">
                <a:pos x="285" y="19"/>
              </a:cxn>
              <a:cxn ang="0">
                <a:pos x="283" y="11"/>
              </a:cxn>
              <a:cxn ang="0">
                <a:pos x="274" y="2"/>
              </a:cxn>
              <a:cxn ang="0">
                <a:pos x="267" y="0"/>
              </a:cxn>
              <a:cxn ang="0">
                <a:pos x="18" y="269"/>
              </a:cxn>
              <a:cxn ang="0">
                <a:pos x="53" y="233"/>
              </a:cxn>
              <a:cxn ang="0">
                <a:pos x="53" y="198"/>
              </a:cxn>
              <a:cxn ang="0">
                <a:pos x="18" y="162"/>
              </a:cxn>
              <a:cxn ang="0">
                <a:pos x="53" y="198"/>
              </a:cxn>
              <a:cxn ang="0">
                <a:pos x="18" y="126"/>
              </a:cxn>
              <a:cxn ang="0">
                <a:pos x="53" y="91"/>
              </a:cxn>
              <a:cxn ang="0">
                <a:pos x="53" y="55"/>
              </a:cxn>
              <a:cxn ang="0">
                <a:pos x="18" y="19"/>
              </a:cxn>
              <a:cxn ang="0">
                <a:pos x="53" y="55"/>
              </a:cxn>
              <a:cxn ang="0">
                <a:pos x="71" y="269"/>
              </a:cxn>
              <a:cxn ang="0">
                <a:pos x="214" y="180"/>
              </a:cxn>
              <a:cxn ang="0">
                <a:pos x="214" y="162"/>
              </a:cxn>
              <a:cxn ang="0">
                <a:pos x="71" y="19"/>
              </a:cxn>
              <a:cxn ang="0">
                <a:pos x="214" y="162"/>
              </a:cxn>
              <a:cxn ang="0">
                <a:pos x="232" y="269"/>
              </a:cxn>
              <a:cxn ang="0">
                <a:pos x="267" y="233"/>
              </a:cxn>
              <a:cxn ang="0">
                <a:pos x="267" y="198"/>
              </a:cxn>
              <a:cxn ang="0">
                <a:pos x="232" y="162"/>
              </a:cxn>
              <a:cxn ang="0">
                <a:pos x="267" y="198"/>
              </a:cxn>
              <a:cxn ang="0">
                <a:pos x="232" y="126"/>
              </a:cxn>
              <a:cxn ang="0">
                <a:pos x="267" y="91"/>
              </a:cxn>
              <a:cxn ang="0">
                <a:pos x="267" y="55"/>
              </a:cxn>
              <a:cxn ang="0">
                <a:pos x="232" y="19"/>
              </a:cxn>
              <a:cxn ang="0">
                <a:pos x="267" y="55"/>
              </a:cxn>
            </a:cxnLst>
            <a:rect l="0" t="0" r="r" b="b"/>
            <a:pathLst>
              <a:path w="285" h="287">
                <a:moveTo>
                  <a:pt x="267" y="0"/>
                </a:moveTo>
                <a:lnTo>
                  <a:pt x="18" y="0"/>
                </a:lnTo>
                <a:lnTo>
                  <a:pt x="18" y="0"/>
                </a:lnTo>
                <a:lnTo>
                  <a:pt x="11" y="2"/>
                </a:lnTo>
                <a:lnTo>
                  <a:pt x="6" y="6"/>
                </a:lnTo>
                <a:lnTo>
                  <a:pt x="0" y="11"/>
                </a:lnTo>
                <a:lnTo>
                  <a:pt x="0" y="19"/>
                </a:lnTo>
                <a:lnTo>
                  <a:pt x="0" y="269"/>
                </a:lnTo>
                <a:lnTo>
                  <a:pt x="0" y="269"/>
                </a:lnTo>
                <a:lnTo>
                  <a:pt x="0" y="276"/>
                </a:lnTo>
                <a:lnTo>
                  <a:pt x="6" y="281"/>
                </a:lnTo>
                <a:lnTo>
                  <a:pt x="11" y="285"/>
                </a:lnTo>
                <a:lnTo>
                  <a:pt x="18" y="287"/>
                </a:lnTo>
                <a:lnTo>
                  <a:pt x="267" y="287"/>
                </a:lnTo>
                <a:lnTo>
                  <a:pt x="267" y="287"/>
                </a:lnTo>
                <a:lnTo>
                  <a:pt x="274" y="285"/>
                </a:lnTo>
                <a:lnTo>
                  <a:pt x="279" y="281"/>
                </a:lnTo>
                <a:lnTo>
                  <a:pt x="283" y="276"/>
                </a:lnTo>
                <a:lnTo>
                  <a:pt x="285" y="269"/>
                </a:lnTo>
                <a:lnTo>
                  <a:pt x="285" y="19"/>
                </a:lnTo>
                <a:lnTo>
                  <a:pt x="285" y="19"/>
                </a:lnTo>
                <a:lnTo>
                  <a:pt x="283" y="11"/>
                </a:lnTo>
                <a:lnTo>
                  <a:pt x="279" y="6"/>
                </a:lnTo>
                <a:lnTo>
                  <a:pt x="274" y="2"/>
                </a:lnTo>
                <a:lnTo>
                  <a:pt x="267" y="0"/>
                </a:lnTo>
                <a:lnTo>
                  <a:pt x="267" y="0"/>
                </a:lnTo>
                <a:close/>
                <a:moveTo>
                  <a:pt x="53" y="269"/>
                </a:moveTo>
                <a:lnTo>
                  <a:pt x="18" y="269"/>
                </a:lnTo>
                <a:lnTo>
                  <a:pt x="18" y="233"/>
                </a:lnTo>
                <a:lnTo>
                  <a:pt x="53" y="233"/>
                </a:lnTo>
                <a:lnTo>
                  <a:pt x="53" y="269"/>
                </a:lnTo>
                <a:close/>
                <a:moveTo>
                  <a:pt x="53" y="198"/>
                </a:moveTo>
                <a:lnTo>
                  <a:pt x="18" y="198"/>
                </a:lnTo>
                <a:lnTo>
                  <a:pt x="18" y="162"/>
                </a:lnTo>
                <a:lnTo>
                  <a:pt x="53" y="162"/>
                </a:lnTo>
                <a:lnTo>
                  <a:pt x="53" y="198"/>
                </a:lnTo>
                <a:close/>
                <a:moveTo>
                  <a:pt x="53" y="126"/>
                </a:moveTo>
                <a:lnTo>
                  <a:pt x="18" y="126"/>
                </a:lnTo>
                <a:lnTo>
                  <a:pt x="18" y="91"/>
                </a:lnTo>
                <a:lnTo>
                  <a:pt x="53" y="91"/>
                </a:lnTo>
                <a:lnTo>
                  <a:pt x="53" y="126"/>
                </a:lnTo>
                <a:close/>
                <a:moveTo>
                  <a:pt x="53" y="55"/>
                </a:moveTo>
                <a:lnTo>
                  <a:pt x="18" y="55"/>
                </a:lnTo>
                <a:lnTo>
                  <a:pt x="18" y="19"/>
                </a:lnTo>
                <a:lnTo>
                  <a:pt x="53" y="19"/>
                </a:lnTo>
                <a:lnTo>
                  <a:pt x="53" y="55"/>
                </a:lnTo>
                <a:close/>
                <a:moveTo>
                  <a:pt x="214" y="269"/>
                </a:moveTo>
                <a:lnTo>
                  <a:pt x="71" y="269"/>
                </a:lnTo>
                <a:lnTo>
                  <a:pt x="71" y="180"/>
                </a:lnTo>
                <a:lnTo>
                  <a:pt x="214" y="180"/>
                </a:lnTo>
                <a:lnTo>
                  <a:pt x="214" y="269"/>
                </a:lnTo>
                <a:close/>
                <a:moveTo>
                  <a:pt x="214" y="162"/>
                </a:moveTo>
                <a:lnTo>
                  <a:pt x="71" y="162"/>
                </a:lnTo>
                <a:lnTo>
                  <a:pt x="71" y="19"/>
                </a:lnTo>
                <a:lnTo>
                  <a:pt x="214" y="19"/>
                </a:lnTo>
                <a:lnTo>
                  <a:pt x="214" y="162"/>
                </a:lnTo>
                <a:close/>
                <a:moveTo>
                  <a:pt x="267" y="269"/>
                </a:moveTo>
                <a:lnTo>
                  <a:pt x="232" y="269"/>
                </a:lnTo>
                <a:lnTo>
                  <a:pt x="232" y="233"/>
                </a:lnTo>
                <a:lnTo>
                  <a:pt x="267" y="233"/>
                </a:lnTo>
                <a:lnTo>
                  <a:pt x="267" y="269"/>
                </a:lnTo>
                <a:close/>
                <a:moveTo>
                  <a:pt x="267" y="198"/>
                </a:moveTo>
                <a:lnTo>
                  <a:pt x="232" y="198"/>
                </a:lnTo>
                <a:lnTo>
                  <a:pt x="232" y="162"/>
                </a:lnTo>
                <a:lnTo>
                  <a:pt x="267" y="162"/>
                </a:lnTo>
                <a:lnTo>
                  <a:pt x="267" y="198"/>
                </a:lnTo>
                <a:close/>
                <a:moveTo>
                  <a:pt x="267" y="126"/>
                </a:moveTo>
                <a:lnTo>
                  <a:pt x="232" y="126"/>
                </a:lnTo>
                <a:lnTo>
                  <a:pt x="232" y="91"/>
                </a:lnTo>
                <a:lnTo>
                  <a:pt x="267" y="91"/>
                </a:lnTo>
                <a:lnTo>
                  <a:pt x="267" y="126"/>
                </a:lnTo>
                <a:close/>
                <a:moveTo>
                  <a:pt x="267" y="55"/>
                </a:moveTo>
                <a:lnTo>
                  <a:pt x="232" y="55"/>
                </a:lnTo>
                <a:lnTo>
                  <a:pt x="232" y="19"/>
                </a:lnTo>
                <a:lnTo>
                  <a:pt x="267" y="19"/>
                </a:lnTo>
                <a:lnTo>
                  <a:pt x="267" y="55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3" name="Group 78"/>
          <p:cNvGrpSpPr/>
          <p:nvPr/>
        </p:nvGrpSpPr>
        <p:grpSpPr>
          <a:xfrm>
            <a:off x="4782120" y="1895011"/>
            <a:ext cx="198288" cy="468685"/>
            <a:chOff x="3405334" y="1535355"/>
            <a:chExt cx="137038" cy="323909"/>
          </a:xfrm>
          <a:solidFill>
            <a:schemeClr val="tx2"/>
          </a:solidFill>
        </p:grpSpPr>
        <p:sp>
          <p:nvSpPr>
            <p:cNvPr id="44" name="Freeform 61"/>
            <p:cNvSpPr>
              <a:spLocks/>
            </p:cNvSpPr>
            <p:nvPr/>
          </p:nvSpPr>
          <p:spPr bwMode="auto">
            <a:xfrm>
              <a:off x="3444784" y="1535355"/>
              <a:ext cx="56062" cy="5606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6" y="2"/>
                </a:cxn>
                <a:cxn ang="0">
                  <a:pos x="45" y="7"/>
                </a:cxn>
                <a:cxn ang="0">
                  <a:pos x="51" y="16"/>
                </a:cxn>
                <a:cxn ang="0">
                  <a:pos x="53" y="27"/>
                </a:cxn>
                <a:cxn ang="0">
                  <a:pos x="53" y="27"/>
                </a:cxn>
                <a:cxn ang="0">
                  <a:pos x="51" y="36"/>
                </a:cxn>
                <a:cxn ang="0">
                  <a:pos x="45" y="45"/>
                </a:cxn>
                <a:cxn ang="0">
                  <a:pos x="36" y="51"/>
                </a:cxn>
                <a:cxn ang="0">
                  <a:pos x="25" y="52"/>
                </a:cxn>
                <a:cxn ang="0">
                  <a:pos x="25" y="52"/>
                </a:cxn>
                <a:cxn ang="0">
                  <a:pos x="16" y="51"/>
                </a:cxn>
                <a:cxn ang="0">
                  <a:pos x="7" y="45"/>
                </a:cxn>
                <a:cxn ang="0">
                  <a:pos x="2" y="36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2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3" h="52">
                  <a:moveTo>
                    <a:pt x="25" y="0"/>
                  </a:moveTo>
                  <a:lnTo>
                    <a:pt x="25" y="0"/>
                  </a:lnTo>
                  <a:lnTo>
                    <a:pt x="36" y="2"/>
                  </a:lnTo>
                  <a:lnTo>
                    <a:pt x="45" y="7"/>
                  </a:lnTo>
                  <a:lnTo>
                    <a:pt x="51" y="16"/>
                  </a:lnTo>
                  <a:lnTo>
                    <a:pt x="53" y="27"/>
                  </a:lnTo>
                  <a:lnTo>
                    <a:pt x="53" y="27"/>
                  </a:lnTo>
                  <a:lnTo>
                    <a:pt x="51" y="36"/>
                  </a:lnTo>
                  <a:lnTo>
                    <a:pt x="45" y="45"/>
                  </a:lnTo>
                  <a:lnTo>
                    <a:pt x="36" y="51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16" y="51"/>
                  </a:lnTo>
                  <a:lnTo>
                    <a:pt x="7" y="45"/>
                  </a:lnTo>
                  <a:lnTo>
                    <a:pt x="2" y="36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2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45" name="Freeform 62"/>
            <p:cNvSpPr>
              <a:spLocks/>
            </p:cNvSpPr>
            <p:nvPr/>
          </p:nvSpPr>
          <p:spPr bwMode="auto">
            <a:xfrm>
              <a:off x="3405334" y="1603875"/>
              <a:ext cx="137038" cy="255389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54" y="0"/>
                </a:cxn>
                <a:cxn ang="0">
                  <a:pos x="47" y="2"/>
                </a:cxn>
                <a:cxn ang="0">
                  <a:pos x="27" y="11"/>
                </a:cxn>
                <a:cxn ang="0">
                  <a:pos x="11" y="35"/>
                </a:cxn>
                <a:cxn ang="0">
                  <a:pos x="2" y="64"/>
                </a:cxn>
                <a:cxn ang="0">
                  <a:pos x="2" y="94"/>
                </a:cxn>
                <a:cxn ang="0">
                  <a:pos x="4" y="100"/>
                </a:cxn>
                <a:cxn ang="0">
                  <a:pos x="11" y="107"/>
                </a:cxn>
                <a:cxn ang="0">
                  <a:pos x="20" y="107"/>
                </a:cxn>
                <a:cxn ang="0">
                  <a:pos x="27" y="100"/>
                </a:cxn>
                <a:cxn ang="0">
                  <a:pos x="27" y="94"/>
                </a:cxn>
                <a:cxn ang="0">
                  <a:pos x="27" y="69"/>
                </a:cxn>
                <a:cxn ang="0">
                  <a:pos x="35" y="44"/>
                </a:cxn>
                <a:cxn ang="0">
                  <a:pos x="35" y="100"/>
                </a:cxn>
                <a:cxn ang="0">
                  <a:pos x="35" y="102"/>
                </a:cxn>
                <a:cxn ang="0">
                  <a:pos x="35" y="167"/>
                </a:cxn>
                <a:cxn ang="0">
                  <a:pos x="33" y="232"/>
                </a:cxn>
                <a:cxn ang="0">
                  <a:pos x="36" y="243"/>
                </a:cxn>
                <a:cxn ang="0">
                  <a:pos x="47" y="247"/>
                </a:cxn>
                <a:cxn ang="0">
                  <a:pos x="56" y="243"/>
                </a:cxn>
                <a:cxn ang="0">
                  <a:pos x="62" y="232"/>
                </a:cxn>
                <a:cxn ang="0">
                  <a:pos x="64" y="181"/>
                </a:cxn>
                <a:cxn ang="0">
                  <a:pos x="64" y="131"/>
                </a:cxn>
                <a:cxn ang="0">
                  <a:pos x="69" y="131"/>
                </a:cxn>
                <a:cxn ang="0">
                  <a:pos x="71" y="232"/>
                </a:cxn>
                <a:cxn ang="0">
                  <a:pos x="73" y="239"/>
                </a:cxn>
                <a:cxn ang="0">
                  <a:pos x="80" y="247"/>
                </a:cxn>
                <a:cxn ang="0">
                  <a:pos x="91" y="247"/>
                </a:cxn>
                <a:cxn ang="0">
                  <a:pos x="100" y="239"/>
                </a:cxn>
                <a:cxn ang="0">
                  <a:pos x="100" y="232"/>
                </a:cxn>
                <a:cxn ang="0">
                  <a:pos x="98" y="102"/>
                </a:cxn>
                <a:cxn ang="0">
                  <a:pos x="98" y="98"/>
                </a:cxn>
                <a:cxn ang="0">
                  <a:pos x="98" y="42"/>
                </a:cxn>
                <a:cxn ang="0">
                  <a:pos x="103" y="54"/>
                </a:cxn>
                <a:cxn ang="0">
                  <a:pos x="107" y="82"/>
                </a:cxn>
                <a:cxn ang="0">
                  <a:pos x="105" y="94"/>
                </a:cxn>
                <a:cxn ang="0">
                  <a:pos x="109" y="103"/>
                </a:cxn>
                <a:cxn ang="0">
                  <a:pos x="118" y="107"/>
                </a:cxn>
                <a:cxn ang="0">
                  <a:pos x="127" y="103"/>
                </a:cxn>
                <a:cxn ang="0">
                  <a:pos x="132" y="94"/>
                </a:cxn>
                <a:cxn ang="0">
                  <a:pos x="132" y="80"/>
                </a:cxn>
                <a:cxn ang="0">
                  <a:pos x="127" y="49"/>
                </a:cxn>
                <a:cxn ang="0">
                  <a:pos x="114" y="22"/>
                </a:cxn>
                <a:cxn ang="0">
                  <a:pos x="98" y="7"/>
                </a:cxn>
                <a:cxn ang="0">
                  <a:pos x="84" y="2"/>
                </a:cxn>
                <a:cxn ang="0">
                  <a:pos x="74" y="0"/>
                </a:cxn>
              </a:cxnLst>
              <a:rect l="0" t="0" r="r" b="b"/>
              <a:pathLst>
                <a:path w="132" h="247">
                  <a:moveTo>
                    <a:pt x="74" y="0"/>
                  </a:moveTo>
                  <a:lnTo>
                    <a:pt x="74" y="0"/>
                  </a:lnTo>
                  <a:lnTo>
                    <a:pt x="65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7" y="2"/>
                  </a:lnTo>
                  <a:lnTo>
                    <a:pt x="40" y="4"/>
                  </a:lnTo>
                  <a:lnTo>
                    <a:pt x="27" y="11"/>
                  </a:lnTo>
                  <a:lnTo>
                    <a:pt x="18" y="22"/>
                  </a:lnTo>
                  <a:lnTo>
                    <a:pt x="11" y="35"/>
                  </a:lnTo>
                  <a:lnTo>
                    <a:pt x="6" y="49"/>
                  </a:lnTo>
                  <a:lnTo>
                    <a:pt x="2" y="64"/>
                  </a:lnTo>
                  <a:lnTo>
                    <a:pt x="0" y="80"/>
                  </a:lnTo>
                  <a:lnTo>
                    <a:pt x="2" y="94"/>
                  </a:lnTo>
                  <a:lnTo>
                    <a:pt x="2" y="94"/>
                  </a:lnTo>
                  <a:lnTo>
                    <a:pt x="4" y="100"/>
                  </a:lnTo>
                  <a:lnTo>
                    <a:pt x="6" y="103"/>
                  </a:lnTo>
                  <a:lnTo>
                    <a:pt x="11" y="107"/>
                  </a:lnTo>
                  <a:lnTo>
                    <a:pt x="16" y="107"/>
                  </a:lnTo>
                  <a:lnTo>
                    <a:pt x="20" y="107"/>
                  </a:lnTo>
                  <a:lnTo>
                    <a:pt x="24" y="103"/>
                  </a:lnTo>
                  <a:lnTo>
                    <a:pt x="27" y="100"/>
                  </a:lnTo>
                  <a:lnTo>
                    <a:pt x="27" y="94"/>
                  </a:lnTo>
                  <a:lnTo>
                    <a:pt x="27" y="94"/>
                  </a:lnTo>
                  <a:lnTo>
                    <a:pt x="27" y="83"/>
                  </a:lnTo>
                  <a:lnTo>
                    <a:pt x="27" y="69"/>
                  </a:lnTo>
                  <a:lnTo>
                    <a:pt x="29" y="56"/>
                  </a:lnTo>
                  <a:lnTo>
                    <a:pt x="35" y="44"/>
                  </a:lnTo>
                  <a:lnTo>
                    <a:pt x="35" y="44"/>
                  </a:lnTo>
                  <a:lnTo>
                    <a:pt x="35" y="100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35" y="167"/>
                  </a:lnTo>
                  <a:lnTo>
                    <a:pt x="33" y="232"/>
                  </a:lnTo>
                  <a:lnTo>
                    <a:pt x="33" y="232"/>
                  </a:lnTo>
                  <a:lnTo>
                    <a:pt x="33" y="239"/>
                  </a:lnTo>
                  <a:lnTo>
                    <a:pt x="36" y="243"/>
                  </a:lnTo>
                  <a:lnTo>
                    <a:pt x="42" y="247"/>
                  </a:lnTo>
                  <a:lnTo>
                    <a:pt x="47" y="247"/>
                  </a:lnTo>
                  <a:lnTo>
                    <a:pt x="53" y="247"/>
                  </a:lnTo>
                  <a:lnTo>
                    <a:pt x="56" y="243"/>
                  </a:lnTo>
                  <a:lnTo>
                    <a:pt x="60" y="239"/>
                  </a:lnTo>
                  <a:lnTo>
                    <a:pt x="62" y="232"/>
                  </a:lnTo>
                  <a:lnTo>
                    <a:pt x="62" y="232"/>
                  </a:lnTo>
                  <a:lnTo>
                    <a:pt x="64" y="181"/>
                  </a:lnTo>
                  <a:lnTo>
                    <a:pt x="64" y="131"/>
                  </a:lnTo>
                  <a:lnTo>
                    <a:pt x="64" y="131"/>
                  </a:lnTo>
                  <a:lnTo>
                    <a:pt x="69" y="131"/>
                  </a:lnTo>
                  <a:lnTo>
                    <a:pt x="69" y="131"/>
                  </a:lnTo>
                  <a:lnTo>
                    <a:pt x="69" y="181"/>
                  </a:lnTo>
                  <a:lnTo>
                    <a:pt x="71" y="232"/>
                  </a:lnTo>
                  <a:lnTo>
                    <a:pt x="71" y="232"/>
                  </a:lnTo>
                  <a:lnTo>
                    <a:pt x="73" y="239"/>
                  </a:lnTo>
                  <a:lnTo>
                    <a:pt x="76" y="243"/>
                  </a:lnTo>
                  <a:lnTo>
                    <a:pt x="80" y="247"/>
                  </a:lnTo>
                  <a:lnTo>
                    <a:pt x="85" y="247"/>
                  </a:lnTo>
                  <a:lnTo>
                    <a:pt x="91" y="247"/>
                  </a:lnTo>
                  <a:lnTo>
                    <a:pt x="96" y="243"/>
                  </a:lnTo>
                  <a:lnTo>
                    <a:pt x="100" y="239"/>
                  </a:lnTo>
                  <a:lnTo>
                    <a:pt x="100" y="232"/>
                  </a:lnTo>
                  <a:lnTo>
                    <a:pt x="100" y="232"/>
                  </a:lnTo>
                  <a:lnTo>
                    <a:pt x="98" y="167"/>
                  </a:lnTo>
                  <a:lnTo>
                    <a:pt x="98" y="102"/>
                  </a:lnTo>
                  <a:lnTo>
                    <a:pt x="98" y="102"/>
                  </a:lnTo>
                  <a:lnTo>
                    <a:pt x="98" y="98"/>
                  </a:lnTo>
                  <a:lnTo>
                    <a:pt x="98" y="9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103" y="54"/>
                  </a:lnTo>
                  <a:lnTo>
                    <a:pt x="105" y="67"/>
                  </a:lnTo>
                  <a:lnTo>
                    <a:pt x="107" y="82"/>
                  </a:lnTo>
                  <a:lnTo>
                    <a:pt x="105" y="94"/>
                  </a:lnTo>
                  <a:lnTo>
                    <a:pt x="105" y="94"/>
                  </a:lnTo>
                  <a:lnTo>
                    <a:pt x="105" y="100"/>
                  </a:lnTo>
                  <a:lnTo>
                    <a:pt x="109" y="103"/>
                  </a:lnTo>
                  <a:lnTo>
                    <a:pt x="113" y="107"/>
                  </a:lnTo>
                  <a:lnTo>
                    <a:pt x="118" y="107"/>
                  </a:lnTo>
                  <a:lnTo>
                    <a:pt x="122" y="107"/>
                  </a:lnTo>
                  <a:lnTo>
                    <a:pt x="127" y="103"/>
                  </a:lnTo>
                  <a:lnTo>
                    <a:pt x="131" y="100"/>
                  </a:lnTo>
                  <a:lnTo>
                    <a:pt x="132" y="94"/>
                  </a:lnTo>
                  <a:lnTo>
                    <a:pt x="132" y="94"/>
                  </a:lnTo>
                  <a:lnTo>
                    <a:pt x="132" y="80"/>
                  </a:lnTo>
                  <a:lnTo>
                    <a:pt x="131" y="64"/>
                  </a:lnTo>
                  <a:lnTo>
                    <a:pt x="127" y="49"/>
                  </a:lnTo>
                  <a:lnTo>
                    <a:pt x="122" y="35"/>
                  </a:lnTo>
                  <a:lnTo>
                    <a:pt x="114" y="22"/>
                  </a:lnTo>
                  <a:lnTo>
                    <a:pt x="103" y="11"/>
                  </a:lnTo>
                  <a:lnTo>
                    <a:pt x="98" y="7"/>
                  </a:lnTo>
                  <a:lnTo>
                    <a:pt x="91" y="4"/>
                  </a:lnTo>
                  <a:lnTo>
                    <a:pt x="84" y="2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46" name="Freeform 63"/>
          <p:cNvSpPr>
            <a:spLocks noEditPoints="1"/>
          </p:cNvSpPr>
          <p:nvPr/>
        </p:nvSpPr>
        <p:spPr bwMode="auto">
          <a:xfrm>
            <a:off x="5902179" y="1922052"/>
            <a:ext cx="483704" cy="414603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0" y="4"/>
              </a:cxn>
              <a:cxn ang="0">
                <a:pos x="0" y="62"/>
              </a:cxn>
              <a:cxn ang="0">
                <a:pos x="9" y="71"/>
              </a:cxn>
              <a:cxn ang="0">
                <a:pos x="53" y="45"/>
              </a:cxn>
              <a:cxn ang="0">
                <a:pos x="58" y="31"/>
              </a:cxn>
              <a:cxn ang="0">
                <a:pos x="307" y="11"/>
              </a:cxn>
              <a:cxn ang="0">
                <a:pos x="95" y="11"/>
              </a:cxn>
              <a:cxn ang="0">
                <a:pos x="85" y="27"/>
              </a:cxn>
              <a:cxn ang="0">
                <a:pos x="85" y="51"/>
              </a:cxn>
              <a:cxn ang="0">
                <a:pos x="102" y="62"/>
              </a:cxn>
              <a:cxn ang="0">
                <a:pos x="314" y="60"/>
              </a:cxn>
              <a:cxn ang="0">
                <a:pos x="323" y="43"/>
              </a:cxn>
              <a:cxn ang="0">
                <a:pos x="323" y="20"/>
              </a:cxn>
              <a:cxn ang="0">
                <a:pos x="307" y="11"/>
              </a:cxn>
              <a:cxn ang="0">
                <a:pos x="53" y="147"/>
              </a:cxn>
              <a:cxn ang="0">
                <a:pos x="60" y="138"/>
              </a:cxn>
              <a:cxn ang="0">
                <a:pos x="15" y="112"/>
              </a:cxn>
              <a:cxn ang="0">
                <a:pos x="4" y="111"/>
              </a:cxn>
              <a:cxn ang="0">
                <a:pos x="0" y="163"/>
              </a:cxn>
              <a:cxn ang="0">
                <a:pos x="4" y="172"/>
              </a:cxn>
              <a:cxn ang="0">
                <a:pos x="15" y="172"/>
              </a:cxn>
              <a:cxn ang="0">
                <a:pos x="102" y="112"/>
              </a:cxn>
              <a:cxn ang="0">
                <a:pos x="85" y="123"/>
              </a:cxn>
              <a:cxn ang="0">
                <a:pos x="85" y="147"/>
              </a:cxn>
              <a:cxn ang="0">
                <a:pos x="95" y="163"/>
              </a:cxn>
              <a:cxn ang="0">
                <a:pos x="307" y="163"/>
              </a:cxn>
              <a:cxn ang="0">
                <a:pos x="323" y="154"/>
              </a:cxn>
              <a:cxn ang="0">
                <a:pos x="323" y="129"/>
              </a:cxn>
              <a:cxn ang="0">
                <a:pos x="314" y="114"/>
              </a:cxn>
              <a:cxn ang="0">
                <a:pos x="53" y="232"/>
              </a:cxn>
              <a:cxn ang="0">
                <a:pos x="9" y="205"/>
              </a:cxn>
              <a:cxn ang="0">
                <a:pos x="0" y="214"/>
              </a:cxn>
              <a:cxn ang="0">
                <a:pos x="0" y="272"/>
              </a:cxn>
              <a:cxn ang="0">
                <a:pos x="15" y="274"/>
              </a:cxn>
              <a:cxn ang="0">
                <a:pos x="58" y="245"/>
              </a:cxn>
              <a:cxn ang="0">
                <a:pos x="53" y="232"/>
              </a:cxn>
              <a:cxn ang="0">
                <a:pos x="102" y="214"/>
              </a:cxn>
              <a:cxn ang="0">
                <a:pos x="91" y="219"/>
              </a:cxn>
              <a:cxn ang="0">
                <a:pos x="85" y="248"/>
              </a:cxn>
              <a:cxn ang="0">
                <a:pos x="91" y="261"/>
              </a:cxn>
              <a:cxn ang="0">
                <a:pos x="307" y="266"/>
              </a:cxn>
              <a:cxn ang="0">
                <a:pos x="319" y="261"/>
              </a:cxn>
              <a:cxn ang="0">
                <a:pos x="323" y="232"/>
              </a:cxn>
              <a:cxn ang="0">
                <a:pos x="319" y="219"/>
              </a:cxn>
              <a:cxn ang="0">
                <a:pos x="307" y="214"/>
              </a:cxn>
            </a:cxnLst>
            <a:rect l="0" t="0" r="r" b="b"/>
            <a:pathLst>
              <a:path w="323" h="275">
                <a:moveTo>
                  <a:pt x="53" y="27"/>
                </a:moveTo>
                <a:lnTo>
                  <a:pt x="15" y="2"/>
                </a:lnTo>
                <a:lnTo>
                  <a:pt x="15" y="2"/>
                </a:lnTo>
                <a:lnTo>
                  <a:pt x="9" y="0"/>
                </a:lnTo>
                <a:lnTo>
                  <a:pt x="4" y="0"/>
                </a:lnTo>
                <a:lnTo>
                  <a:pt x="0" y="4"/>
                </a:lnTo>
                <a:lnTo>
                  <a:pt x="0" y="11"/>
                </a:lnTo>
                <a:lnTo>
                  <a:pt x="0" y="62"/>
                </a:lnTo>
                <a:lnTo>
                  <a:pt x="0" y="62"/>
                </a:lnTo>
                <a:lnTo>
                  <a:pt x="0" y="67"/>
                </a:lnTo>
                <a:lnTo>
                  <a:pt x="4" y="71"/>
                </a:lnTo>
                <a:lnTo>
                  <a:pt x="9" y="71"/>
                </a:lnTo>
                <a:lnTo>
                  <a:pt x="15" y="69"/>
                </a:lnTo>
                <a:lnTo>
                  <a:pt x="53" y="45"/>
                </a:lnTo>
                <a:lnTo>
                  <a:pt x="53" y="45"/>
                </a:lnTo>
                <a:lnTo>
                  <a:pt x="58" y="40"/>
                </a:lnTo>
                <a:lnTo>
                  <a:pt x="60" y="36"/>
                </a:lnTo>
                <a:lnTo>
                  <a:pt x="58" y="31"/>
                </a:lnTo>
                <a:lnTo>
                  <a:pt x="53" y="27"/>
                </a:lnTo>
                <a:lnTo>
                  <a:pt x="53" y="27"/>
                </a:lnTo>
                <a:close/>
                <a:moveTo>
                  <a:pt x="307" y="11"/>
                </a:moveTo>
                <a:lnTo>
                  <a:pt x="102" y="11"/>
                </a:lnTo>
                <a:lnTo>
                  <a:pt x="102" y="11"/>
                </a:lnTo>
                <a:lnTo>
                  <a:pt x="95" y="11"/>
                </a:lnTo>
                <a:lnTo>
                  <a:pt x="91" y="14"/>
                </a:lnTo>
                <a:lnTo>
                  <a:pt x="85" y="20"/>
                </a:lnTo>
                <a:lnTo>
                  <a:pt x="85" y="27"/>
                </a:lnTo>
                <a:lnTo>
                  <a:pt x="85" y="43"/>
                </a:lnTo>
                <a:lnTo>
                  <a:pt x="85" y="43"/>
                </a:lnTo>
                <a:lnTo>
                  <a:pt x="85" y="51"/>
                </a:lnTo>
                <a:lnTo>
                  <a:pt x="91" y="56"/>
                </a:lnTo>
                <a:lnTo>
                  <a:pt x="95" y="60"/>
                </a:lnTo>
                <a:lnTo>
                  <a:pt x="102" y="62"/>
                </a:lnTo>
                <a:lnTo>
                  <a:pt x="307" y="62"/>
                </a:lnTo>
                <a:lnTo>
                  <a:pt x="307" y="62"/>
                </a:lnTo>
                <a:lnTo>
                  <a:pt x="314" y="60"/>
                </a:lnTo>
                <a:lnTo>
                  <a:pt x="319" y="56"/>
                </a:lnTo>
                <a:lnTo>
                  <a:pt x="323" y="51"/>
                </a:lnTo>
                <a:lnTo>
                  <a:pt x="323" y="43"/>
                </a:lnTo>
                <a:lnTo>
                  <a:pt x="323" y="27"/>
                </a:lnTo>
                <a:lnTo>
                  <a:pt x="323" y="27"/>
                </a:lnTo>
                <a:lnTo>
                  <a:pt x="323" y="20"/>
                </a:lnTo>
                <a:lnTo>
                  <a:pt x="319" y="14"/>
                </a:lnTo>
                <a:lnTo>
                  <a:pt x="314" y="11"/>
                </a:lnTo>
                <a:lnTo>
                  <a:pt x="307" y="11"/>
                </a:lnTo>
                <a:lnTo>
                  <a:pt x="307" y="11"/>
                </a:lnTo>
                <a:close/>
                <a:moveTo>
                  <a:pt x="15" y="172"/>
                </a:moveTo>
                <a:lnTo>
                  <a:pt x="53" y="147"/>
                </a:lnTo>
                <a:lnTo>
                  <a:pt x="53" y="147"/>
                </a:lnTo>
                <a:lnTo>
                  <a:pt x="58" y="143"/>
                </a:lnTo>
                <a:lnTo>
                  <a:pt x="60" y="138"/>
                </a:lnTo>
                <a:lnTo>
                  <a:pt x="58" y="134"/>
                </a:lnTo>
                <a:lnTo>
                  <a:pt x="53" y="130"/>
                </a:lnTo>
                <a:lnTo>
                  <a:pt x="15" y="112"/>
                </a:lnTo>
                <a:lnTo>
                  <a:pt x="15" y="112"/>
                </a:lnTo>
                <a:lnTo>
                  <a:pt x="9" y="111"/>
                </a:lnTo>
                <a:lnTo>
                  <a:pt x="4" y="111"/>
                </a:lnTo>
                <a:lnTo>
                  <a:pt x="0" y="114"/>
                </a:lnTo>
                <a:lnTo>
                  <a:pt x="0" y="121"/>
                </a:lnTo>
                <a:lnTo>
                  <a:pt x="0" y="163"/>
                </a:lnTo>
                <a:lnTo>
                  <a:pt x="0" y="163"/>
                </a:lnTo>
                <a:lnTo>
                  <a:pt x="0" y="170"/>
                </a:lnTo>
                <a:lnTo>
                  <a:pt x="4" y="172"/>
                </a:lnTo>
                <a:lnTo>
                  <a:pt x="9" y="174"/>
                </a:lnTo>
                <a:lnTo>
                  <a:pt x="15" y="172"/>
                </a:lnTo>
                <a:lnTo>
                  <a:pt x="15" y="172"/>
                </a:lnTo>
                <a:close/>
                <a:moveTo>
                  <a:pt x="307" y="112"/>
                </a:moveTo>
                <a:lnTo>
                  <a:pt x="102" y="112"/>
                </a:lnTo>
                <a:lnTo>
                  <a:pt x="102" y="112"/>
                </a:lnTo>
                <a:lnTo>
                  <a:pt x="95" y="114"/>
                </a:lnTo>
                <a:lnTo>
                  <a:pt x="91" y="118"/>
                </a:lnTo>
                <a:lnTo>
                  <a:pt x="85" y="123"/>
                </a:lnTo>
                <a:lnTo>
                  <a:pt x="85" y="129"/>
                </a:lnTo>
                <a:lnTo>
                  <a:pt x="85" y="147"/>
                </a:lnTo>
                <a:lnTo>
                  <a:pt x="85" y="147"/>
                </a:lnTo>
                <a:lnTo>
                  <a:pt x="85" y="154"/>
                </a:lnTo>
                <a:lnTo>
                  <a:pt x="91" y="159"/>
                </a:lnTo>
                <a:lnTo>
                  <a:pt x="95" y="163"/>
                </a:lnTo>
                <a:lnTo>
                  <a:pt x="102" y="163"/>
                </a:lnTo>
                <a:lnTo>
                  <a:pt x="307" y="163"/>
                </a:lnTo>
                <a:lnTo>
                  <a:pt x="307" y="163"/>
                </a:lnTo>
                <a:lnTo>
                  <a:pt x="314" y="163"/>
                </a:lnTo>
                <a:lnTo>
                  <a:pt x="319" y="159"/>
                </a:lnTo>
                <a:lnTo>
                  <a:pt x="323" y="154"/>
                </a:lnTo>
                <a:lnTo>
                  <a:pt x="323" y="147"/>
                </a:lnTo>
                <a:lnTo>
                  <a:pt x="323" y="129"/>
                </a:lnTo>
                <a:lnTo>
                  <a:pt x="323" y="129"/>
                </a:lnTo>
                <a:lnTo>
                  <a:pt x="323" y="123"/>
                </a:lnTo>
                <a:lnTo>
                  <a:pt x="319" y="118"/>
                </a:lnTo>
                <a:lnTo>
                  <a:pt x="314" y="114"/>
                </a:lnTo>
                <a:lnTo>
                  <a:pt x="307" y="112"/>
                </a:lnTo>
                <a:lnTo>
                  <a:pt x="307" y="112"/>
                </a:lnTo>
                <a:close/>
                <a:moveTo>
                  <a:pt x="53" y="232"/>
                </a:moveTo>
                <a:lnTo>
                  <a:pt x="15" y="207"/>
                </a:lnTo>
                <a:lnTo>
                  <a:pt x="15" y="207"/>
                </a:lnTo>
                <a:lnTo>
                  <a:pt x="9" y="205"/>
                </a:lnTo>
                <a:lnTo>
                  <a:pt x="4" y="205"/>
                </a:lnTo>
                <a:lnTo>
                  <a:pt x="0" y="208"/>
                </a:lnTo>
                <a:lnTo>
                  <a:pt x="0" y="214"/>
                </a:lnTo>
                <a:lnTo>
                  <a:pt x="0" y="266"/>
                </a:lnTo>
                <a:lnTo>
                  <a:pt x="0" y="266"/>
                </a:lnTo>
                <a:lnTo>
                  <a:pt x="0" y="272"/>
                </a:lnTo>
                <a:lnTo>
                  <a:pt x="4" y="275"/>
                </a:lnTo>
                <a:lnTo>
                  <a:pt x="9" y="275"/>
                </a:lnTo>
                <a:lnTo>
                  <a:pt x="15" y="274"/>
                </a:lnTo>
                <a:lnTo>
                  <a:pt x="53" y="250"/>
                </a:lnTo>
                <a:lnTo>
                  <a:pt x="53" y="250"/>
                </a:lnTo>
                <a:lnTo>
                  <a:pt x="58" y="245"/>
                </a:lnTo>
                <a:lnTo>
                  <a:pt x="60" y="241"/>
                </a:lnTo>
                <a:lnTo>
                  <a:pt x="58" y="236"/>
                </a:lnTo>
                <a:lnTo>
                  <a:pt x="53" y="232"/>
                </a:lnTo>
                <a:lnTo>
                  <a:pt x="53" y="232"/>
                </a:lnTo>
                <a:close/>
                <a:moveTo>
                  <a:pt x="307" y="214"/>
                </a:moveTo>
                <a:lnTo>
                  <a:pt x="102" y="214"/>
                </a:lnTo>
                <a:lnTo>
                  <a:pt x="102" y="214"/>
                </a:lnTo>
                <a:lnTo>
                  <a:pt x="95" y="216"/>
                </a:lnTo>
                <a:lnTo>
                  <a:pt x="91" y="219"/>
                </a:lnTo>
                <a:lnTo>
                  <a:pt x="85" y="225"/>
                </a:lnTo>
                <a:lnTo>
                  <a:pt x="85" y="232"/>
                </a:lnTo>
                <a:lnTo>
                  <a:pt x="85" y="248"/>
                </a:lnTo>
                <a:lnTo>
                  <a:pt x="85" y="248"/>
                </a:lnTo>
                <a:lnTo>
                  <a:pt x="85" y="256"/>
                </a:lnTo>
                <a:lnTo>
                  <a:pt x="91" y="261"/>
                </a:lnTo>
                <a:lnTo>
                  <a:pt x="95" y="265"/>
                </a:lnTo>
                <a:lnTo>
                  <a:pt x="102" y="266"/>
                </a:lnTo>
                <a:lnTo>
                  <a:pt x="307" y="266"/>
                </a:lnTo>
                <a:lnTo>
                  <a:pt x="307" y="266"/>
                </a:lnTo>
                <a:lnTo>
                  <a:pt x="314" y="265"/>
                </a:lnTo>
                <a:lnTo>
                  <a:pt x="319" y="261"/>
                </a:lnTo>
                <a:lnTo>
                  <a:pt x="323" y="256"/>
                </a:lnTo>
                <a:lnTo>
                  <a:pt x="323" y="248"/>
                </a:lnTo>
                <a:lnTo>
                  <a:pt x="323" y="232"/>
                </a:lnTo>
                <a:lnTo>
                  <a:pt x="323" y="232"/>
                </a:lnTo>
                <a:lnTo>
                  <a:pt x="323" y="225"/>
                </a:lnTo>
                <a:lnTo>
                  <a:pt x="319" y="219"/>
                </a:lnTo>
                <a:lnTo>
                  <a:pt x="314" y="216"/>
                </a:lnTo>
                <a:lnTo>
                  <a:pt x="307" y="214"/>
                </a:lnTo>
                <a:lnTo>
                  <a:pt x="307" y="214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7" name="Freeform 69"/>
          <p:cNvSpPr>
            <a:spLocks noEditPoints="1"/>
          </p:cNvSpPr>
          <p:nvPr/>
        </p:nvSpPr>
        <p:spPr bwMode="auto">
          <a:xfrm>
            <a:off x="1070079" y="915573"/>
            <a:ext cx="309451" cy="453661"/>
          </a:xfrm>
          <a:custGeom>
            <a:avLst/>
            <a:gdLst/>
            <a:ahLst/>
            <a:cxnLst>
              <a:cxn ang="0">
                <a:pos x="180" y="76"/>
              </a:cxn>
              <a:cxn ang="0">
                <a:pos x="167" y="34"/>
              </a:cxn>
              <a:cxn ang="0">
                <a:pos x="133" y="7"/>
              </a:cxn>
              <a:cxn ang="0">
                <a:pos x="104" y="0"/>
              </a:cxn>
              <a:cxn ang="0">
                <a:pos x="62" y="14"/>
              </a:cxn>
              <a:cxn ang="0">
                <a:pos x="35" y="47"/>
              </a:cxn>
              <a:cxn ang="0">
                <a:pos x="27" y="132"/>
              </a:cxn>
              <a:cxn ang="0">
                <a:pos x="17" y="136"/>
              </a:cxn>
              <a:cxn ang="0">
                <a:pos x="0" y="156"/>
              </a:cxn>
              <a:cxn ang="0">
                <a:pos x="0" y="276"/>
              </a:cxn>
              <a:cxn ang="0">
                <a:pos x="8" y="295"/>
              </a:cxn>
              <a:cxn ang="0">
                <a:pos x="27" y="303"/>
              </a:cxn>
              <a:cxn ang="0">
                <a:pos x="185" y="303"/>
              </a:cxn>
              <a:cxn ang="0">
                <a:pos x="205" y="286"/>
              </a:cxn>
              <a:cxn ang="0">
                <a:pos x="207" y="161"/>
              </a:cxn>
              <a:cxn ang="0">
                <a:pos x="205" y="150"/>
              </a:cxn>
              <a:cxn ang="0">
                <a:pos x="185" y="134"/>
              </a:cxn>
              <a:cxn ang="0">
                <a:pos x="47" y="76"/>
              </a:cxn>
              <a:cxn ang="0">
                <a:pos x="51" y="54"/>
              </a:cxn>
              <a:cxn ang="0">
                <a:pos x="71" y="29"/>
              </a:cxn>
              <a:cxn ang="0">
                <a:pos x="104" y="20"/>
              </a:cxn>
              <a:cxn ang="0">
                <a:pos x="125" y="24"/>
              </a:cxn>
              <a:cxn ang="0">
                <a:pos x="151" y="45"/>
              </a:cxn>
              <a:cxn ang="0">
                <a:pos x="160" y="76"/>
              </a:cxn>
              <a:cxn ang="0">
                <a:pos x="47" y="76"/>
              </a:cxn>
              <a:cxn ang="0">
                <a:pos x="187" y="279"/>
              </a:cxn>
              <a:cxn ang="0">
                <a:pos x="180" y="285"/>
              </a:cxn>
              <a:cxn ang="0">
                <a:pos x="24" y="283"/>
              </a:cxn>
              <a:cxn ang="0">
                <a:pos x="18" y="276"/>
              </a:cxn>
              <a:cxn ang="0">
                <a:pos x="18" y="158"/>
              </a:cxn>
              <a:cxn ang="0">
                <a:pos x="27" y="152"/>
              </a:cxn>
              <a:cxn ang="0">
                <a:pos x="183" y="152"/>
              </a:cxn>
              <a:cxn ang="0">
                <a:pos x="189" y="161"/>
              </a:cxn>
              <a:cxn ang="0">
                <a:pos x="113" y="190"/>
              </a:cxn>
              <a:cxn ang="0">
                <a:pos x="111" y="183"/>
              </a:cxn>
              <a:cxn ang="0">
                <a:pos x="104" y="179"/>
              </a:cxn>
              <a:cxn ang="0">
                <a:pos x="95" y="187"/>
              </a:cxn>
              <a:cxn ang="0">
                <a:pos x="95" y="212"/>
              </a:cxn>
              <a:cxn ang="0">
                <a:pos x="85" y="223"/>
              </a:cxn>
              <a:cxn ang="0">
                <a:pos x="85" y="236"/>
              </a:cxn>
              <a:cxn ang="0">
                <a:pos x="104" y="246"/>
              </a:cxn>
              <a:cxn ang="0">
                <a:pos x="116" y="241"/>
              </a:cxn>
              <a:cxn ang="0">
                <a:pos x="122" y="228"/>
              </a:cxn>
              <a:cxn ang="0">
                <a:pos x="116" y="214"/>
              </a:cxn>
            </a:cxnLst>
            <a:rect l="0" t="0" r="r" b="b"/>
            <a:pathLst>
              <a:path w="207" h="303">
                <a:moveTo>
                  <a:pt x="180" y="132"/>
                </a:moveTo>
                <a:lnTo>
                  <a:pt x="180" y="76"/>
                </a:lnTo>
                <a:lnTo>
                  <a:pt x="180" y="76"/>
                </a:lnTo>
                <a:lnTo>
                  <a:pt x="178" y="62"/>
                </a:lnTo>
                <a:lnTo>
                  <a:pt x="172" y="47"/>
                </a:lnTo>
                <a:lnTo>
                  <a:pt x="167" y="34"/>
                </a:lnTo>
                <a:lnTo>
                  <a:pt x="156" y="24"/>
                </a:lnTo>
                <a:lnTo>
                  <a:pt x="145" y="14"/>
                </a:lnTo>
                <a:lnTo>
                  <a:pt x="133" y="7"/>
                </a:lnTo>
                <a:lnTo>
                  <a:pt x="118" y="2"/>
                </a:lnTo>
                <a:lnTo>
                  <a:pt x="104" y="0"/>
                </a:lnTo>
                <a:lnTo>
                  <a:pt x="104" y="0"/>
                </a:lnTo>
                <a:lnTo>
                  <a:pt x="89" y="2"/>
                </a:lnTo>
                <a:lnTo>
                  <a:pt x="75" y="7"/>
                </a:lnTo>
                <a:lnTo>
                  <a:pt x="62" y="14"/>
                </a:lnTo>
                <a:lnTo>
                  <a:pt x="49" y="24"/>
                </a:lnTo>
                <a:lnTo>
                  <a:pt x="40" y="34"/>
                </a:lnTo>
                <a:lnTo>
                  <a:pt x="35" y="47"/>
                </a:lnTo>
                <a:lnTo>
                  <a:pt x="29" y="62"/>
                </a:lnTo>
                <a:lnTo>
                  <a:pt x="27" y="76"/>
                </a:lnTo>
                <a:lnTo>
                  <a:pt x="27" y="132"/>
                </a:lnTo>
                <a:lnTo>
                  <a:pt x="27" y="132"/>
                </a:lnTo>
                <a:lnTo>
                  <a:pt x="22" y="134"/>
                </a:lnTo>
                <a:lnTo>
                  <a:pt x="17" y="136"/>
                </a:lnTo>
                <a:lnTo>
                  <a:pt x="8" y="141"/>
                </a:lnTo>
                <a:lnTo>
                  <a:pt x="2" y="150"/>
                </a:lnTo>
                <a:lnTo>
                  <a:pt x="0" y="156"/>
                </a:lnTo>
                <a:lnTo>
                  <a:pt x="0" y="161"/>
                </a:lnTo>
                <a:lnTo>
                  <a:pt x="0" y="276"/>
                </a:lnTo>
                <a:lnTo>
                  <a:pt x="0" y="276"/>
                </a:lnTo>
                <a:lnTo>
                  <a:pt x="0" y="281"/>
                </a:lnTo>
                <a:lnTo>
                  <a:pt x="2" y="286"/>
                </a:lnTo>
                <a:lnTo>
                  <a:pt x="8" y="295"/>
                </a:lnTo>
                <a:lnTo>
                  <a:pt x="17" y="301"/>
                </a:lnTo>
                <a:lnTo>
                  <a:pt x="22" y="303"/>
                </a:lnTo>
                <a:lnTo>
                  <a:pt x="27" y="303"/>
                </a:lnTo>
                <a:lnTo>
                  <a:pt x="180" y="303"/>
                </a:lnTo>
                <a:lnTo>
                  <a:pt x="180" y="303"/>
                </a:lnTo>
                <a:lnTo>
                  <a:pt x="185" y="303"/>
                </a:lnTo>
                <a:lnTo>
                  <a:pt x="191" y="301"/>
                </a:lnTo>
                <a:lnTo>
                  <a:pt x="200" y="295"/>
                </a:lnTo>
                <a:lnTo>
                  <a:pt x="205" y="286"/>
                </a:lnTo>
                <a:lnTo>
                  <a:pt x="207" y="281"/>
                </a:lnTo>
                <a:lnTo>
                  <a:pt x="207" y="276"/>
                </a:lnTo>
                <a:lnTo>
                  <a:pt x="207" y="161"/>
                </a:lnTo>
                <a:lnTo>
                  <a:pt x="207" y="161"/>
                </a:lnTo>
                <a:lnTo>
                  <a:pt x="207" y="156"/>
                </a:lnTo>
                <a:lnTo>
                  <a:pt x="205" y="150"/>
                </a:lnTo>
                <a:lnTo>
                  <a:pt x="200" y="141"/>
                </a:lnTo>
                <a:lnTo>
                  <a:pt x="191" y="136"/>
                </a:lnTo>
                <a:lnTo>
                  <a:pt x="185" y="134"/>
                </a:lnTo>
                <a:lnTo>
                  <a:pt x="180" y="132"/>
                </a:lnTo>
                <a:lnTo>
                  <a:pt x="180" y="132"/>
                </a:lnTo>
                <a:close/>
                <a:moveTo>
                  <a:pt x="47" y="76"/>
                </a:moveTo>
                <a:lnTo>
                  <a:pt x="47" y="76"/>
                </a:lnTo>
                <a:lnTo>
                  <a:pt x="47" y="65"/>
                </a:lnTo>
                <a:lnTo>
                  <a:pt x="51" y="54"/>
                </a:lnTo>
                <a:lnTo>
                  <a:pt x="56" y="45"/>
                </a:lnTo>
                <a:lnTo>
                  <a:pt x="64" y="36"/>
                </a:lnTo>
                <a:lnTo>
                  <a:pt x="71" y="29"/>
                </a:lnTo>
                <a:lnTo>
                  <a:pt x="82" y="24"/>
                </a:lnTo>
                <a:lnTo>
                  <a:pt x="93" y="20"/>
                </a:lnTo>
                <a:lnTo>
                  <a:pt x="104" y="20"/>
                </a:lnTo>
                <a:lnTo>
                  <a:pt x="104" y="20"/>
                </a:lnTo>
                <a:lnTo>
                  <a:pt x="114" y="20"/>
                </a:lnTo>
                <a:lnTo>
                  <a:pt x="125" y="24"/>
                </a:lnTo>
                <a:lnTo>
                  <a:pt x="134" y="29"/>
                </a:lnTo>
                <a:lnTo>
                  <a:pt x="143" y="36"/>
                </a:lnTo>
                <a:lnTo>
                  <a:pt x="151" y="45"/>
                </a:lnTo>
                <a:lnTo>
                  <a:pt x="156" y="54"/>
                </a:lnTo>
                <a:lnTo>
                  <a:pt x="160" y="65"/>
                </a:lnTo>
                <a:lnTo>
                  <a:pt x="160" y="76"/>
                </a:lnTo>
                <a:lnTo>
                  <a:pt x="160" y="132"/>
                </a:lnTo>
                <a:lnTo>
                  <a:pt x="47" y="132"/>
                </a:lnTo>
                <a:lnTo>
                  <a:pt x="47" y="76"/>
                </a:lnTo>
                <a:close/>
                <a:moveTo>
                  <a:pt x="189" y="276"/>
                </a:moveTo>
                <a:lnTo>
                  <a:pt x="189" y="276"/>
                </a:lnTo>
                <a:lnTo>
                  <a:pt x="187" y="279"/>
                </a:lnTo>
                <a:lnTo>
                  <a:pt x="185" y="281"/>
                </a:lnTo>
                <a:lnTo>
                  <a:pt x="183" y="283"/>
                </a:lnTo>
                <a:lnTo>
                  <a:pt x="180" y="285"/>
                </a:lnTo>
                <a:lnTo>
                  <a:pt x="27" y="285"/>
                </a:lnTo>
                <a:lnTo>
                  <a:pt x="27" y="285"/>
                </a:lnTo>
                <a:lnTo>
                  <a:pt x="24" y="283"/>
                </a:lnTo>
                <a:lnTo>
                  <a:pt x="22" y="281"/>
                </a:lnTo>
                <a:lnTo>
                  <a:pt x="18" y="279"/>
                </a:lnTo>
                <a:lnTo>
                  <a:pt x="18" y="276"/>
                </a:lnTo>
                <a:lnTo>
                  <a:pt x="18" y="161"/>
                </a:lnTo>
                <a:lnTo>
                  <a:pt x="18" y="161"/>
                </a:lnTo>
                <a:lnTo>
                  <a:pt x="18" y="158"/>
                </a:lnTo>
                <a:lnTo>
                  <a:pt x="22" y="154"/>
                </a:lnTo>
                <a:lnTo>
                  <a:pt x="24" y="152"/>
                </a:lnTo>
                <a:lnTo>
                  <a:pt x="27" y="152"/>
                </a:lnTo>
                <a:lnTo>
                  <a:pt x="180" y="152"/>
                </a:lnTo>
                <a:lnTo>
                  <a:pt x="180" y="152"/>
                </a:lnTo>
                <a:lnTo>
                  <a:pt x="183" y="152"/>
                </a:lnTo>
                <a:lnTo>
                  <a:pt x="185" y="154"/>
                </a:lnTo>
                <a:lnTo>
                  <a:pt x="187" y="158"/>
                </a:lnTo>
                <a:lnTo>
                  <a:pt x="189" y="161"/>
                </a:lnTo>
                <a:lnTo>
                  <a:pt x="189" y="276"/>
                </a:lnTo>
                <a:close/>
                <a:moveTo>
                  <a:pt x="113" y="212"/>
                </a:moveTo>
                <a:lnTo>
                  <a:pt x="113" y="190"/>
                </a:lnTo>
                <a:lnTo>
                  <a:pt x="113" y="190"/>
                </a:lnTo>
                <a:lnTo>
                  <a:pt x="113" y="187"/>
                </a:lnTo>
                <a:lnTo>
                  <a:pt x="111" y="183"/>
                </a:lnTo>
                <a:lnTo>
                  <a:pt x="107" y="181"/>
                </a:lnTo>
                <a:lnTo>
                  <a:pt x="104" y="179"/>
                </a:lnTo>
                <a:lnTo>
                  <a:pt x="104" y="179"/>
                </a:lnTo>
                <a:lnTo>
                  <a:pt x="100" y="181"/>
                </a:lnTo>
                <a:lnTo>
                  <a:pt x="96" y="183"/>
                </a:lnTo>
                <a:lnTo>
                  <a:pt x="95" y="187"/>
                </a:lnTo>
                <a:lnTo>
                  <a:pt x="95" y="190"/>
                </a:lnTo>
                <a:lnTo>
                  <a:pt x="95" y="212"/>
                </a:lnTo>
                <a:lnTo>
                  <a:pt x="95" y="212"/>
                </a:lnTo>
                <a:lnTo>
                  <a:pt x="91" y="214"/>
                </a:lnTo>
                <a:lnTo>
                  <a:pt x="87" y="217"/>
                </a:lnTo>
                <a:lnTo>
                  <a:pt x="85" y="223"/>
                </a:lnTo>
                <a:lnTo>
                  <a:pt x="85" y="228"/>
                </a:lnTo>
                <a:lnTo>
                  <a:pt x="85" y="228"/>
                </a:lnTo>
                <a:lnTo>
                  <a:pt x="85" y="236"/>
                </a:lnTo>
                <a:lnTo>
                  <a:pt x="91" y="241"/>
                </a:lnTo>
                <a:lnTo>
                  <a:pt x="96" y="245"/>
                </a:lnTo>
                <a:lnTo>
                  <a:pt x="104" y="246"/>
                </a:lnTo>
                <a:lnTo>
                  <a:pt x="104" y="246"/>
                </a:lnTo>
                <a:lnTo>
                  <a:pt x="111" y="245"/>
                </a:lnTo>
                <a:lnTo>
                  <a:pt x="116" y="241"/>
                </a:lnTo>
                <a:lnTo>
                  <a:pt x="122" y="236"/>
                </a:lnTo>
                <a:lnTo>
                  <a:pt x="122" y="228"/>
                </a:lnTo>
                <a:lnTo>
                  <a:pt x="122" y="228"/>
                </a:lnTo>
                <a:lnTo>
                  <a:pt x="122" y="223"/>
                </a:lnTo>
                <a:lnTo>
                  <a:pt x="120" y="217"/>
                </a:lnTo>
                <a:lnTo>
                  <a:pt x="116" y="214"/>
                </a:lnTo>
                <a:lnTo>
                  <a:pt x="113" y="212"/>
                </a:lnTo>
                <a:lnTo>
                  <a:pt x="113" y="21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8" name="Freeform 70"/>
          <p:cNvSpPr>
            <a:spLocks noEditPoints="1"/>
          </p:cNvSpPr>
          <p:nvPr/>
        </p:nvSpPr>
        <p:spPr bwMode="auto">
          <a:xfrm>
            <a:off x="2157008" y="915573"/>
            <a:ext cx="456661" cy="453661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49" name="Group 74"/>
          <p:cNvGrpSpPr/>
          <p:nvPr/>
        </p:nvGrpSpPr>
        <p:grpSpPr>
          <a:xfrm>
            <a:off x="4755199" y="918461"/>
            <a:ext cx="249363" cy="450653"/>
            <a:chOff x="3386647" y="802411"/>
            <a:chExt cx="172336" cy="311450"/>
          </a:xfrm>
          <a:solidFill>
            <a:schemeClr val="tx2"/>
          </a:solidFill>
        </p:grpSpPr>
        <p:sp>
          <p:nvSpPr>
            <p:cNvPr id="50" name="Freeform 71"/>
            <p:cNvSpPr>
              <a:spLocks/>
            </p:cNvSpPr>
            <p:nvPr/>
          </p:nvSpPr>
          <p:spPr bwMode="auto">
            <a:xfrm>
              <a:off x="3459319" y="802411"/>
              <a:ext cx="51909" cy="51909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25" y="0"/>
                </a:cxn>
                <a:cxn ang="0">
                  <a:pos x="34" y="2"/>
                </a:cxn>
                <a:cxn ang="0">
                  <a:pos x="43" y="7"/>
                </a:cxn>
                <a:cxn ang="0">
                  <a:pos x="49" y="16"/>
                </a:cxn>
                <a:cxn ang="0">
                  <a:pos x="50" y="25"/>
                </a:cxn>
                <a:cxn ang="0">
                  <a:pos x="50" y="25"/>
                </a:cxn>
                <a:cxn ang="0">
                  <a:pos x="49" y="36"/>
                </a:cxn>
                <a:cxn ang="0">
                  <a:pos x="43" y="43"/>
                </a:cxn>
                <a:cxn ang="0">
                  <a:pos x="34" y="49"/>
                </a:cxn>
                <a:cxn ang="0">
                  <a:pos x="25" y="51"/>
                </a:cxn>
                <a:cxn ang="0">
                  <a:pos x="25" y="51"/>
                </a:cxn>
                <a:cxn ang="0">
                  <a:pos x="16" y="49"/>
                </a:cxn>
                <a:cxn ang="0">
                  <a:pos x="7" y="43"/>
                </a:cxn>
                <a:cxn ang="0">
                  <a:pos x="1" y="36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7" y="7"/>
                </a:cxn>
                <a:cxn ang="0">
                  <a:pos x="16" y="2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50" h="51">
                  <a:moveTo>
                    <a:pt x="25" y="0"/>
                  </a:moveTo>
                  <a:lnTo>
                    <a:pt x="25" y="0"/>
                  </a:lnTo>
                  <a:lnTo>
                    <a:pt x="34" y="2"/>
                  </a:lnTo>
                  <a:lnTo>
                    <a:pt x="43" y="7"/>
                  </a:lnTo>
                  <a:lnTo>
                    <a:pt x="49" y="16"/>
                  </a:lnTo>
                  <a:lnTo>
                    <a:pt x="50" y="25"/>
                  </a:lnTo>
                  <a:lnTo>
                    <a:pt x="50" y="25"/>
                  </a:lnTo>
                  <a:lnTo>
                    <a:pt x="49" y="36"/>
                  </a:lnTo>
                  <a:lnTo>
                    <a:pt x="43" y="43"/>
                  </a:lnTo>
                  <a:lnTo>
                    <a:pt x="34" y="49"/>
                  </a:lnTo>
                  <a:lnTo>
                    <a:pt x="25" y="51"/>
                  </a:lnTo>
                  <a:lnTo>
                    <a:pt x="25" y="51"/>
                  </a:lnTo>
                  <a:lnTo>
                    <a:pt x="16" y="49"/>
                  </a:lnTo>
                  <a:lnTo>
                    <a:pt x="7" y="43"/>
                  </a:lnTo>
                  <a:lnTo>
                    <a:pt x="1" y="36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7" y="7"/>
                  </a:lnTo>
                  <a:lnTo>
                    <a:pt x="16" y="2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1" name="Freeform 72"/>
            <p:cNvSpPr>
              <a:spLocks noEditPoints="1"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  <a:cxn ang="0">
                  <a:pos x="139" y="119"/>
                </a:cxn>
                <a:cxn ang="0">
                  <a:pos x="134" y="130"/>
                </a:cxn>
                <a:cxn ang="0">
                  <a:pos x="129" y="92"/>
                </a:cxn>
                <a:cxn ang="0">
                  <a:pos x="136" y="105"/>
                </a:cxn>
                <a:cxn ang="0">
                  <a:pos x="141" y="118"/>
                </a:cxn>
                <a:cxn ang="0">
                  <a:pos x="139" y="119"/>
                </a:cxn>
                <a:cxn ang="0">
                  <a:pos x="141" y="118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  <a:close/>
                  <a:moveTo>
                    <a:pt x="139" y="119"/>
                  </a:moveTo>
                  <a:lnTo>
                    <a:pt x="139" y="119"/>
                  </a:lnTo>
                  <a:lnTo>
                    <a:pt x="134" y="130"/>
                  </a:lnTo>
                  <a:lnTo>
                    <a:pt x="134" y="130"/>
                  </a:lnTo>
                  <a:lnTo>
                    <a:pt x="129" y="141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6" y="105"/>
                  </a:lnTo>
                  <a:lnTo>
                    <a:pt x="141" y="118"/>
                  </a:lnTo>
                  <a:lnTo>
                    <a:pt x="141" y="118"/>
                  </a:lnTo>
                  <a:lnTo>
                    <a:pt x="139" y="119"/>
                  </a:lnTo>
                  <a:lnTo>
                    <a:pt x="139" y="119"/>
                  </a:lnTo>
                  <a:close/>
                  <a:moveTo>
                    <a:pt x="141" y="118"/>
                  </a:moveTo>
                  <a:lnTo>
                    <a:pt x="141" y="1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2" name="Freeform 73"/>
            <p:cNvSpPr>
              <a:spLocks/>
            </p:cNvSpPr>
            <p:nvPr/>
          </p:nvSpPr>
          <p:spPr bwMode="auto">
            <a:xfrm>
              <a:off x="3386647" y="802411"/>
              <a:ext cx="172336" cy="311450"/>
            </a:xfrm>
            <a:custGeom>
              <a:avLst/>
              <a:gdLst/>
              <a:ahLst/>
              <a:cxnLst>
                <a:cxn ang="0">
                  <a:pos x="158" y="94"/>
                </a:cxn>
                <a:cxn ang="0">
                  <a:pos x="141" y="69"/>
                </a:cxn>
                <a:cxn ang="0">
                  <a:pos x="134" y="63"/>
                </a:cxn>
                <a:cxn ang="0">
                  <a:pos x="130" y="60"/>
                </a:cxn>
                <a:cxn ang="0">
                  <a:pos x="123" y="58"/>
                </a:cxn>
                <a:cxn ang="0">
                  <a:pos x="100" y="54"/>
                </a:cxn>
                <a:cxn ang="0">
                  <a:pos x="67" y="58"/>
                </a:cxn>
                <a:cxn ang="0">
                  <a:pos x="63" y="58"/>
                </a:cxn>
                <a:cxn ang="0">
                  <a:pos x="61" y="58"/>
                </a:cxn>
                <a:cxn ang="0">
                  <a:pos x="61" y="58"/>
                </a:cxn>
                <a:cxn ang="0">
                  <a:pos x="34" y="56"/>
                </a:cxn>
                <a:cxn ang="0">
                  <a:pos x="27" y="40"/>
                </a:cxn>
                <a:cxn ang="0">
                  <a:pos x="23" y="2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4" y="14"/>
                </a:cxn>
                <a:cxn ang="0">
                  <a:pos x="9" y="14"/>
                </a:cxn>
                <a:cxn ang="0">
                  <a:pos x="2" y="22"/>
                </a:cxn>
                <a:cxn ang="0">
                  <a:pos x="0" y="29"/>
                </a:cxn>
                <a:cxn ang="0">
                  <a:pos x="11" y="60"/>
                </a:cxn>
                <a:cxn ang="0">
                  <a:pos x="14" y="70"/>
                </a:cxn>
                <a:cxn ang="0">
                  <a:pos x="22" y="76"/>
                </a:cxn>
                <a:cxn ang="0">
                  <a:pos x="40" y="81"/>
                </a:cxn>
                <a:cxn ang="0">
                  <a:pos x="60" y="83"/>
                </a:cxn>
                <a:cxn ang="0">
                  <a:pos x="60" y="92"/>
                </a:cxn>
                <a:cxn ang="0">
                  <a:pos x="60" y="286"/>
                </a:cxn>
                <a:cxn ang="0">
                  <a:pos x="61" y="292"/>
                </a:cxn>
                <a:cxn ang="0">
                  <a:pos x="69" y="299"/>
                </a:cxn>
                <a:cxn ang="0">
                  <a:pos x="74" y="301"/>
                </a:cxn>
                <a:cxn ang="0">
                  <a:pos x="85" y="295"/>
                </a:cxn>
                <a:cxn ang="0">
                  <a:pos x="89" y="286"/>
                </a:cxn>
                <a:cxn ang="0">
                  <a:pos x="89" y="185"/>
                </a:cxn>
                <a:cxn ang="0">
                  <a:pos x="90" y="179"/>
                </a:cxn>
                <a:cxn ang="0">
                  <a:pos x="94" y="179"/>
                </a:cxn>
                <a:cxn ang="0">
                  <a:pos x="100" y="181"/>
                </a:cxn>
                <a:cxn ang="0">
                  <a:pos x="100" y="286"/>
                </a:cxn>
                <a:cxn ang="0">
                  <a:pos x="101" y="292"/>
                </a:cxn>
                <a:cxn ang="0">
                  <a:pos x="109" y="299"/>
                </a:cxn>
                <a:cxn ang="0">
                  <a:pos x="114" y="301"/>
                </a:cxn>
                <a:cxn ang="0">
                  <a:pos x="125" y="295"/>
                </a:cxn>
                <a:cxn ang="0">
                  <a:pos x="129" y="286"/>
                </a:cxn>
                <a:cxn ang="0">
                  <a:pos x="129" y="174"/>
                </a:cxn>
                <a:cxn ang="0">
                  <a:pos x="136" y="167"/>
                </a:cxn>
                <a:cxn ang="0">
                  <a:pos x="150" y="152"/>
                </a:cxn>
                <a:cxn ang="0">
                  <a:pos x="156" y="143"/>
                </a:cxn>
                <a:cxn ang="0">
                  <a:pos x="163" y="125"/>
                </a:cxn>
                <a:cxn ang="0">
                  <a:pos x="165" y="119"/>
                </a:cxn>
                <a:cxn ang="0">
                  <a:pos x="161" y="107"/>
                </a:cxn>
                <a:cxn ang="0">
                  <a:pos x="158" y="94"/>
                </a:cxn>
              </a:cxnLst>
              <a:rect l="0" t="0" r="r" b="b"/>
              <a:pathLst>
                <a:path w="165" h="301">
                  <a:moveTo>
                    <a:pt x="158" y="94"/>
                  </a:moveTo>
                  <a:lnTo>
                    <a:pt x="158" y="94"/>
                  </a:lnTo>
                  <a:lnTo>
                    <a:pt x="147" y="78"/>
                  </a:lnTo>
                  <a:lnTo>
                    <a:pt x="141" y="69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0" y="61"/>
                  </a:lnTo>
                  <a:lnTo>
                    <a:pt x="130" y="60"/>
                  </a:lnTo>
                  <a:lnTo>
                    <a:pt x="130" y="60"/>
                  </a:lnTo>
                  <a:lnTo>
                    <a:pt x="123" y="58"/>
                  </a:lnTo>
                  <a:lnTo>
                    <a:pt x="116" y="56"/>
                  </a:lnTo>
                  <a:lnTo>
                    <a:pt x="100" y="54"/>
                  </a:lnTo>
                  <a:lnTo>
                    <a:pt x="81" y="56"/>
                  </a:lnTo>
                  <a:lnTo>
                    <a:pt x="67" y="58"/>
                  </a:lnTo>
                  <a:lnTo>
                    <a:pt x="67" y="58"/>
                  </a:lnTo>
                  <a:lnTo>
                    <a:pt x="63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61" y="58"/>
                  </a:lnTo>
                  <a:lnTo>
                    <a:pt x="47" y="58"/>
                  </a:lnTo>
                  <a:lnTo>
                    <a:pt x="34" y="56"/>
                  </a:lnTo>
                  <a:lnTo>
                    <a:pt x="34" y="56"/>
                  </a:lnTo>
                  <a:lnTo>
                    <a:pt x="27" y="40"/>
                  </a:lnTo>
                  <a:lnTo>
                    <a:pt x="23" y="25"/>
                  </a:lnTo>
                  <a:lnTo>
                    <a:pt x="23" y="23"/>
                  </a:lnTo>
                  <a:lnTo>
                    <a:pt x="20" y="2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9" y="14"/>
                  </a:lnTo>
                  <a:lnTo>
                    <a:pt x="3" y="18"/>
                  </a:lnTo>
                  <a:lnTo>
                    <a:pt x="2" y="22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3" y="45"/>
                  </a:lnTo>
                  <a:lnTo>
                    <a:pt x="11" y="60"/>
                  </a:lnTo>
                  <a:lnTo>
                    <a:pt x="11" y="60"/>
                  </a:lnTo>
                  <a:lnTo>
                    <a:pt x="14" y="70"/>
                  </a:lnTo>
                  <a:lnTo>
                    <a:pt x="16" y="74"/>
                  </a:lnTo>
                  <a:lnTo>
                    <a:pt x="22" y="76"/>
                  </a:lnTo>
                  <a:lnTo>
                    <a:pt x="22" y="76"/>
                  </a:lnTo>
                  <a:lnTo>
                    <a:pt x="40" y="81"/>
                  </a:lnTo>
                  <a:lnTo>
                    <a:pt x="49" y="83"/>
                  </a:lnTo>
                  <a:lnTo>
                    <a:pt x="60" y="83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0" y="181"/>
                  </a:lnTo>
                  <a:lnTo>
                    <a:pt x="60" y="286"/>
                  </a:lnTo>
                  <a:lnTo>
                    <a:pt x="60" y="286"/>
                  </a:lnTo>
                  <a:lnTo>
                    <a:pt x="61" y="292"/>
                  </a:lnTo>
                  <a:lnTo>
                    <a:pt x="63" y="295"/>
                  </a:lnTo>
                  <a:lnTo>
                    <a:pt x="69" y="299"/>
                  </a:lnTo>
                  <a:lnTo>
                    <a:pt x="74" y="301"/>
                  </a:lnTo>
                  <a:lnTo>
                    <a:pt x="74" y="301"/>
                  </a:lnTo>
                  <a:lnTo>
                    <a:pt x="80" y="299"/>
                  </a:lnTo>
                  <a:lnTo>
                    <a:pt x="85" y="295"/>
                  </a:lnTo>
                  <a:lnTo>
                    <a:pt x="89" y="292"/>
                  </a:lnTo>
                  <a:lnTo>
                    <a:pt x="89" y="286"/>
                  </a:lnTo>
                  <a:lnTo>
                    <a:pt x="89" y="185"/>
                  </a:lnTo>
                  <a:lnTo>
                    <a:pt x="89" y="185"/>
                  </a:lnTo>
                  <a:lnTo>
                    <a:pt x="90" y="181"/>
                  </a:lnTo>
                  <a:lnTo>
                    <a:pt x="90" y="179"/>
                  </a:lnTo>
                  <a:lnTo>
                    <a:pt x="94" y="179"/>
                  </a:lnTo>
                  <a:lnTo>
                    <a:pt x="94" y="179"/>
                  </a:lnTo>
                  <a:lnTo>
                    <a:pt x="98" y="179"/>
                  </a:lnTo>
                  <a:lnTo>
                    <a:pt x="100" y="181"/>
                  </a:lnTo>
                  <a:lnTo>
                    <a:pt x="100" y="185"/>
                  </a:lnTo>
                  <a:lnTo>
                    <a:pt x="100" y="286"/>
                  </a:lnTo>
                  <a:lnTo>
                    <a:pt x="100" y="286"/>
                  </a:lnTo>
                  <a:lnTo>
                    <a:pt x="101" y="292"/>
                  </a:lnTo>
                  <a:lnTo>
                    <a:pt x="103" y="295"/>
                  </a:lnTo>
                  <a:lnTo>
                    <a:pt x="109" y="299"/>
                  </a:lnTo>
                  <a:lnTo>
                    <a:pt x="114" y="301"/>
                  </a:lnTo>
                  <a:lnTo>
                    <a:pt x="114" y="301"/>
                  </a:lnTo>
                  <a:lnTo>
                    <a:pt x="119" y="299"/>
                  </a:lnTo>
                  <a:lnTo>
                    <a:pt x="125" y="295"/>
                  </a:lnTo>
                  <a:lnTo>
                    <a:pt x="127" y="292"/>
                  </a:lnTo>
                  <a:lnTo>
                    <a:pt x="129" y="286"/>
                  </a:lnTo>
                  <a:lnTo>
                    <a:pt x="129" y="188"/>
                  </a:lnTo>
                  <a:lnTo>
                    <a:pt x="129" y="174"/>
                  </a:lnTo>
                  <a:lnTo>
                    <a:pt x="129" y="174"/>
                  </a:lnTo>
                  <a:lnTo>
                    <a:pt x="136" y="167"/>
                  </a:lnTo>
                  <a:lnTo>
                    <a:pt x="143" y="159"/>
                  </a:lnTo>
                  <a:lnTo>
                    <a:pt x="150" y="152"/>
                  </a:lnTo>
                  <a:lnTo>
                    <a:pt x="156" y="143"/>
                  </a:lnTo>
                  <a:lnTo>
                    <a:pt x="156" y="143"/>
                  </a:lnTo>
                  <a:lnTo>
                    <a:pt x="161" y="130"/>
                  </a:lnTo>
                  <a:lnTo>
                    <a:pt x="163" y="125"/>
                  </a:lnTo>
                  <a:lnTo>
                    <a:pt x="165" y="119"/>
                  </a:lnTo>
                  <a:lnTo>
                    <a:pt x="165" y="119"/>
                  </a:lnTo>
                  <a:lnTo>
                    <a:pt x="165" y="112"/>
                  </a:lnTo>
                  <a:lnTo>
                    <a:pt x="161" y="107"/>
                  </a:lnTo>
                  <a:lnTo>
                    <a:pt x="158" y="94"/>
                  </a:lnTo>
                  <a:lnTo>
                    <a:pt x="158" y="94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3521609" y="897922"/>
              <a:ext cx="12458" cy="51909"/>
            </a:xfrm>
            <a:custGeom>
              <a:avLst/>
              <a:gdLst/>
              <a:ahLst/>
              <a:cxnLst>
                <a:cxn ang="0">
                  <a:pos x="10" y="27"/>
                </a:cxn>
                <a:cxn ang="0">
                  <a:pos x="10" y="27"/>
                </a:cxn>
                <a:cxn ang="0">
                  <a:pos x="5" y="38"/>
                </a:cxn>
                <a:cxn ang="0">
                  <a:pos x="5" y="38"/>
                </a:cxn>
                <a:cxn ang="0">
                  <a:pos x="0" y="49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7" y="13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10" y="27"/>
                </a:cxn>
                <a:cxn ang="0">
                  <a:pos x="10" y="27"/>
                </a:cxn>
              </a:cxnLst>
              <a:rect l="0" t="0" r="r" b="b"/>
              <a:pathLst>
                <a:path w="12" h="49">
                  <a:moveTo>
                    <a:pt x="10" y="27"/>
                  </a:moveTo>
                  <a:lnTo>
                    <a:pt x="10" y="27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0" y="49"/>
                  </a:lnTo>
                  <a:lnTo>
                    <a:pt x="0" y="0"/>
                  </a:lnTo>
                  <a:lnTo>
                    <a:pt x="0" y="0"/>
                  </a:lnTo>
                  <a:lnTo>
                    <a:pt x="7" y="13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10" y="27"/>
                  </a:lnTo>
                  <a:lnTo>
                    <a:pt x="10" y="27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534067" y="924914"/>
              <a:ext cx="2077" cy="2077"/>
            </a:xfrm>
            <a:prstGeom prst="lin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5" name="Group 75"/>
          <p:cNvGrpSpPr/>
          <p:nvPr/>
        </p:nvGrpSpPr>
        <p:grpSpPr>
          <a:xfrm>
            <a:off x="5908069" y="912452"/>
            <a:ext cx="474691" cy="462672"/>
            <a:chOff x="4080141" y="798258"/>
            <a:chExt cx="328062" cy="319755"/>
          </a:xfrm>
          <a:solidFill>
            <a:schemeClr val="tx2"/>
          </a:solidFill>
        </p:grpSpPr>
        <p:sp>
          <p:nvSpPr>
            <p:cNvPr id="56" name="Freeform 76"/>
            <p:cNvSpPr>
              <a:spLocks/>
            </p:cNvSpPr>
            <p:nvPr/>
          </p:nvSpPr>
          <p:spPr bwMode="auto">
            <a:xfrm>
              <a:off x="4080141" y="823174"/>
              <a:ext cx="294839" cy="294839"/>
            </a:xfrm>
            <a:custGeom>
              <a:avLst/>
              <a:gdLst/>
              <a:ahLst/>
              <a:cxnLst>
                <a:cxn ang="0">
                  <a:pos x="141" y="141"/>
                </a:cxn>
                <a:cxn ang="0">
                  <a:pos x="284" y="141"/>
                </a:cxn>
                <a:cxn ang="0">
                  <a:pos x="284" y="141"/>
                </a:cxn>
                <a:cxn ang="0">
                  <a:pos x="283" y="156"/>
                </a:cxn>
                <a:cxn ang="0">
                  <a:pos x="281" y="170"/>
                </a:cxn>
                <a:cxn ang="0">
                  <a:pos x="277" y="185"/>
                </a:cxn>
                <a:cxn ang="0">
                  <a:pos x="274" y="197"/>
                </a:cxn>
                <a:cxn ang="0">
                  <a:pos x="266" y="210"/>
                </a:cxn>
                <a:cxn ang="0">
                  <a:pos x="259" y="221"/>
                </a:cxn>
                <a:cxn ang="0">
                  <a:pos x="252" y="232"/>
                </a:cxn>
                <a:cxn ang="0">
                  <a:pos x="243" y="243"/>
                </a:cxn>
                <a:cxn ang="0">
                  <a:pos x="232" y="252"/>
                </a:cxn>
                <a:cxn ang="0">
                  <a:pos x="221" y="259"/>
                </a:cxn>
                <a:cxn ang="0">
                  <a:pos x="210" y="266"/>
                </a:cxn>
                <a:cxn ang="0">
                  <a:pos x="197" y="273"/>
                </a:cxn>
                <a:cxn ang="0">
                  <a:pos x="185" y="277"/>
                </a:cxn>
                <a:cxn ang="0">
                  <a:pos x="170" y="281"/>
                </a:cxn>
                <a:cxn ang="0">
                  <a:pos x="156" y="283"/>
                </a:cxn>
                <a:cxn ang="0">
                  <a:pos x="141" y="284"/>
                </a:cxn>
                <a:cxn ang="0">
                  <a:pos x="141" y="284"/>
                </a:cxn>
                <a:cxn ang="0">
                  <a:pos x="127" y="283"/>
                </a:cxn>
                <a:cxn ang="0">
                  <a:pos x="112" y="281"/>
                </a:cxn>
                <a:cxn ang="0">
                  <a:pos x="100" y="277"/>
                </a:cxn>
                <a:cxn ang="0">
                  <a:pos x="87" y="273"/>
                </a:cxn>
                <a:cxn ang="0">
                  <a:pos x="74" y="266"/>
                </a:cxn>
                <a:cxn ang="0">
                  <a:pos x="62" y="259"/>
                </a:cxn>
                <a:cxn ang="0">
                  <a:pos x="51" y="252"/>
                </a:cxn>
                <a:cxn ang="0">
                  <a:pos x="42" y="243"/>
                </a:cxn>
                <a:cxn ang="0">
                  <a:pos x="33" y="232"/>
                </a:cxn>
                <a:cxn ang="0">
                  <a:pos x="23" y="221"/>
                </a:cxn>
                <a:cxn ang="0">
                  <a:pos x="16" y="210"/>
                </a:cxn>
                <a:cxn ang="0">
                  <a:pos x="11" y="197"/>
                </a:cxn>
                <a:cxn ang="0">
                  <a:pos x="5" y="185"/>
                </a:cxn>
                <a:cxn ang="0">
                  <a:pos x="2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0" y="141"/>
                </a:cxn>
                <a:cxn ang="0">
                  <a:pos x="0" y="127"/>
                </a:cxn>
                <a:cxn ang="0">
                  <a:pos x="2" y="114"/>
                </a:cxn>
                <a:cxn ang="0">
                  <a:pos x="5" y="99"/>
                </a:cxn>
                <a:cxn ang="0">
                  <a:pos x="11" y="87"/>
                </a:cxn>
                <a:cxn ang="0">
                  <a:pos x="16" y="74"/>
                </a:cxn>
                <a:cxn ang="0">
                  <a:pos x="23" y="63"/>
                </a:cxn>
                <a:cxn ang="0">
                  <a:pos x="33" y="52"/>
                </a:cxn>
                <a:cxn ang="0">
                  <a:pos x="42" y="41"/>
                </a:cxn>
                <a:cxn ang="0">
                  <a:pos x="51" y="32"/>
                </a:cxn>
                <a:cxn ang="0">
                  <a:pos x="62" y="23"/>
                </a:cxn>
                <a:cxn ang="0">
                  <a:pos x="74" y="16"/>
                </a:cxn>
                <a:cxn ang="0">
                  <a:pos x="87" y="11"/>
                </a:cxn>
                <a:cxn ang="0">
                  <a:pos x="100" y="7"/>
                </a:cxn>
                <a:cxn ang="0">
                  <a:pos x="112" y="3"/>
                </a:cxn>
                <a:cxn ang="0">
                  <a:pos x="127" y="0"/>
                </a:cxn>
                <a:cxn ang="0">
                  <a:pos x="141" y="0"/>
                </a:cxn>
                <a:cxn ang="0">
                  <a:pos x="141" y="141"/>
                </a:cxn>
              </a:cxnLst>
              <a:rect l="0" t="0" r="r" b="b"/>
              <a:pathLst>
                <a:path w="284" h="284">
                  <a:moveTo>
                    <a:pt x="141" y="141"/>
                  </a:moveTo>
                  <a:lnTo>
                    <a:pt x="284" y="141"/>
                  </a:lnTo>
                  <a:lnTo>
                    <a:pt x="284" y="141"/>
                  </a:lnTo>
                  <a:lnTo>
                    <a:pt x="283" y="156"/>
                  </a:lnTo>
                  <a:lnTo>
                    <a:pt x="281" y="170"/>
                  </a:lnTo>
                  <a:lnTo>
                    <a:pt x="277" y="185"/>
                  </a:lnTo>
                  <a:lnTo>
                    <a:pt x="274" y="197"/>
                  </a:lnTo>
                  <a:lnTo>
                    <a:pt x="266" y="210"/>
                  </a:lnTo>
                  <a:lnTo>
                    <a:pt x="259" y="221"/>
                  </a:lnTo>
                  <a:lnTo>
                    <a:pt x="252" y="232"/>
                  </a:lnTo>
                  <a:lnTo>
                    <a:pt x="243" y="243"/>
                  </a:lnTo>
                  <a:lnTo>
                    <a:pt x="232" y="252"/>
                  </a:lnTo>
                  <a:lnTo>
                    <a:pt x="221" y="259"/>
                  </a:lnTo>
                  <a:lnTo>
                    <a:pt x="210" y="266"/>
                  </a:lnTo>
                  <a:lnTo>
                    <a:pt x="197" y="273"/>
                  </a:lnTo>
                  <a:lnTo>
                    <a:pt x="185" y="277"/>
                  </a:lnTo>
                  <a:lnTo>
                    <a:pt x="170" y="281"/>
                  </a:lnTo>
                  <a:lnTo>
                    <a:pt x="156" y="283"/>
                  </a:lnTo>
                  <a:lnTo>
                    <a:pt x="141" y="284"/>
                  </a:lnTo>
                  <a:lnTo>
                    <a:pt x="141" y="284"/>
                  </a:lnTo>
                  <a:lnTo>
                    <a:pt x="127" y="283"/>
                  </a:lnTo>
                  <a:lnTo>
                    <a:pt x="112" y="281"/>
                  </a:lnTo>
                  <a:lnTo>
                    <a:pt x="100" y="277"/>
                  </a:lnTo>
                  <a:lnTo>
                    <a:pt x="87" y="273"/>
                  </a:lnTo>
                  <a:lnTo>
                    <a:pt x="74" y="266"/>
                  </a:lnTo>
                  <a:lnTo>
                    <a:pt x="62" y="259"/>
                  </a:lnTo>
                  <a:lnTo>
                    <a:pt x="51" y="252"/>
                  </a:lnTo>
                  <a:lnTo>
                    <a:pt x="42" y="243"/>
                  </a:lnTo>
                  <a:lnTo>
                    <a:pt x="33" y="232"/>
                  </a:lnTo>
                  <a:lnTo>
                    <a:pt x="23" y="221"/>
                  </a:lnTo>
                  <a:lnTo>
                    <a:pt x="16" y="210"/>
                  </a:lnTo>
                  <a:lnTo>
                    <a:pt x="11" y="197"/>
                  </a:lnTo>
                  <a:lnTo>
                    <a:pt x="5" y="185"/>
                  </a:lnTo>
                  <a:lnTo>
                    <a:pt x="2" y="170"/>
                  </a:lnTo>
                  <a:lnTo>
                    <a:pt x="0" y="156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0" y="127"/>
                  </a:lnTo>
                  <a:lnTo>
                    <a:pt x="2" y="114"/>
                  </a:lnTo>
                  <a:lnTo>
                    <a:pt x="5" y="99"/>
                  </a:lnTo>
                  <a:lnTo>
                    <a:pt x="11" y="87"/>
                  </a:lnTo>
                  <a:lnTo>
                    <a:pt x="16" y="74"/>
                  </a:lnTo>
                  <a:lnTo>
                    <a:pt x="23" y="63"/>
                  </a:lnTo>
                  <a:lnTo>
                    <a:pt x="33" y="52"/>
                  </a:lnTo>
                  <a:lnTo>
                    <a:pt x="42" y="41"/>
                  </a:lnTo>
                  <a:lnTo>
                    <a:pt x="51" y="32"/>
                  </a:lnTo>
                  <a:lnTo>
                    <a:pt x="62" y="23"/>
                  </a:lnTo>
                  <a:lnTo>
                    <a:pt x="74" y="16"/>
                  </a:lnTo>
                  <a:lnTo>
                    <a:pt x="87" y="11"/>
                  </a:lnTo>
                  <a:lnTo>
                    <a:pt x="100" y="7"/>
                  </a:lnTo>
                  <a:lnTo>
                    <a:pt x="112" y="3"/>
                  </a:lnTo>
                  <a:lnTo>
                    <a:pt x="127" y="0"/>
                  </a:lnTo>
                  <a:lnTo>
                    <a:pt x="141" y="0"/>
                  </a:lnTo>
                  <a:lnTo>
                    <a:pt x="141" y="1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57" name="Freeform 77"/>
            <p:cNvSpPr>
              <a:spLocks/>
            </p:cNvSpPr>
            <p:nvPr/>
          </p:nvSpPr>
          <p:spPr bwMode="auto">
            <a:xfrm>
              <a:off x="4260783" y="798258"/>
              <a:ext cx="147420" cy="147420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41" y="142"/>
                </a:cxn>
                <a:cxn ang="0">
                  <a:pos x="141" y="142"/>
                </a:cxn>
                <a:cxn ang="0">
                  <a:pos x="141" y="127"/>
                </a:cxn>
                <a:cxn ang="0">
                  <a:pos x="139" y="113"/>
                </a:cxn>
                <a:cxn ang="0">
                  <a:pos x="136" y="100"/>
                </a:cxn>
                <a:cxn ang="0">
                  <a:pos x="130" y="87"/>
                </a:cxn>
                <a:cxn ang="0">
                  <a:pos x="125" y="74"/>
                </a:cxn>
                <a:cxn ang="0">
                  <a:pos x="118" y="62"/>
                </a:cxn>
                <a:cxn ang="0">
                  <a:pos x="109" y="51"/>
                </a:cxn>
                <a:cxn ang="0">
                  <a:pos x="100" y="42"/>
                </a:cxn>
                <a:cxn ang="0">
                  <a:pos x="91" y="33"/>
                </a:cxn>
                <a:cxn ang="0">
                  <a:pos x="80" y="24"/>
                </a:cxn>
                <a:cxn ang="0">
                  <a:pos x="67" y="16"/>
                </a:cxn>
                <a:cxn ang="0">
                  <a:pos x="54" y="11"/>
                </a:cxn>
                <a:cxn ang="0">
                  <a:pos x="42" y="6"/>
                </a:cxn>
                <a:cxn ang="0">
                  <a:pos x="29" y="2"/>
                </a:cxn>
                <a:cxn ang="0">
                  <a:pos x="14" y="0"/>
                </a:cxn>
                <a:cxn ang="0">
                  <a:pos x="0" y="0"/>
                </a:cxn>
                <a:cxn ang="0">
                  <a:pos x="0" y="142"/>
                </a:cxn>
              </a:cxnLst>
              <a:rect l="0" t="0" r="r" b="b"/>
              <a:pathLst>
                <a:path w="141" h="142">
                  <a:moveTo>
                    <a:pt x="0" y="142"/>
                  </a:moveTo>
                  <a:lnTo>
                    <a:pt x="141" y="142"/>
                  </a:lnTo>
                  <a:lnTo>
                    <a:pt x="141" y="142"/>
                  </a:lnTo>
                  <a:lnTo>
                    <a:pt x="141" y="127"/>
                  </a:lnTo>
                  <a:lnTo>
                    <a:pt x="139" y="113"/>
                  </a:lnTo>
                  <a:lnTo>
                    <a:pt x="136" y="100"/>
                  </a:lnTo>
                  <a:lnTo>
                    <a:pt x="130" y="87"/>
                  </a:lnTo>
                  <a:lnTo>
                    <a:pt x="125" y="74"/>
                  </a:lnTo>
                  <a:lnTo>
                    <a:pt x="118" y="62"/>
                  </a:lnTo>
                  <a:lnTo>
                    <a:pt x="109" y="51"/>
                  </a:lnTo>
                  <a:lnTo>
                    <a:pt x="100" y="42"/>
                  </a:lnTo>
                  <a:lnTo>
                    <a:pt x="91" y="33"/>
                  </a:lnTo>
                  <a:lnTo>
                    <a:pt x="80" y="24"/>
                  </a:lnTo>
                  <a:lnTo>
                    <a:pt x="67" y="16"/>
                  </a:lnTo>
                  <a:lnTo>
                    <a:pt x="54" y="11"/>
                  </a:lnTo>
                  <a:lnTo>
                    <a:pt x="42" y="6"/>
                  </a:lnTo>
                  <a:lnTo>
                    <a:pt x="29" y="2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58" name="Group 73"/>
          <p:cNvGrpSpPr/>
          <p:nvPr/>
        </p:nvGrpSpPr>
        <p:grpSpPr>
          <a:xfrm>
            <a:off x="3410641" y="915574"/>
            <a:ext cx="513747" cy="453656"/>
            <a:chOff x="2549886" y="800334"/>
            <a:chExt cx="355053" cy="313526"/>
          </a:xfrm>
          <a:solidFill>
            <a:schemeClr val="tx2"/>
          </a:solidFill>
        </p:grpSpPr>
        <p:sp>
          <p:nvSpPr>
            <p:cNvPr id="59" name="Freeform 88"/>
            <p:cNvSpPr>
              <a:spLocks/>
            </p:cNvSpPr>
            <p:nvPr/>
          </p:nvSpPr>
          <p:spPr bwMode="auto">
            <a:xfrm>
              <a:off x="2653702" y="1055723"/>
              <a:ext cx="58137" cy="58137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4" y="19"/>
                </a:cxn>
                <a:cxn ang="0">
                  <a:pos x="56" y="24"/>
                </a:cxn>
                <a:cxn ang="0">
                  <a:pos x="56" y="30"/>
                </a:cxn>
                <a:cxn ang="0">
                  <a:pos x="56" y="30"/>
                </a:cxn>
                <a:cxn ang="0">
                  <a:pos x="56" y="35"/>
                </a:cxn>
                <a:cxn ang="0">
                  <a:pos x="54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4" y="57"/>
                </a:cxn>
                <a:cxn ang="0">
                  <a:pos x="27" y="57"/>
                </a:cxn>
                <a:cxn ang="0">
                  <a:pos x="27" y="57"/>
                </a:cxn>
                <a:cxn ang="0">
                  <a:pos x="22" y="57"/>
                </a:cxn>
                <a:cxn ang="0">
                  <a:pos x="16" y="55"/>
                </a:cxn>
                <a:cxn ang="0">
                  <a:pos x="7" y="49"/>
                </a:cxn>
                <a:cxn ang="0">
                  <a:pos x="2" y="40"/>
                </a:cxn>
                <a:cxn ang="0">
                  <a:pos x="0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0" y="24"/>
                </a:cxn>
                <a:cxn ang="0">
                  <a:pos x="2" y="19"/>
                </a:cxn>
                <a:cxn ang="0">
                  <a:pos x="7" y="10"/>
                </a:cxn>
                <a:cxn ang="0">
                  <a:pos x="16" y="2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56" h="57">
                  <a:moveTo>
                    <a:pt x="27" y="0"/>
                  </a:moveTo>
                  <a:lnTo>
                    <a:pt x="27" y="0"/>
                  </a:lnTo>
                  <a:lnTo>
                    <a:pt x="34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4" y="19"/>
                  </a:lnTo>
                  <a:lnTo>
                    <a:pt x="56" y="24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56" y="35"/>
                  </a:lnTo>
                  <a:lnTo>
                    <a:pt x="54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4" y="57"/>
                  </a:lnTo>
                  <a:lnTo>
                    <a:pt x="27" y="57"/>
                  </a:lnTo>
                  <a:lnTo>
                    <a:pt x="27" y="57"/>
                  </a:lnTo>
                  <a:lnTo>
                    <a:pt x="22" y="57"/>
                  </a:lnTo>
                  <a:lnTo>
                    <a:pt x="16" y="55"/>
                  </a:lnTo>
                  <a:lnTo>
                    <a:pt x="7" y="49"/>
                  </a:lnTo>
                  <a:lnTo>
                    <a:pt x="2" y="40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7" y="10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0" name="Freeform 89"/>
            <p:cNvSpPr>
              <a:spLocks/>
            </p:cNvSpPr>
            <p:nvPr/>
          </p:nvSpPr>
          <p:spPr bwMode="auto">
            <a:xfrm>
              <a:off x="2782435" y="1055723"/>
              <a:ext cx="60214" cy="58137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2"/>
                </a:cxn>
                <a:cxn ang="0">
                  <a:pos x="49" y="10"/>
                </a:cxn>
                <a:cxn ang="0">
                  <a:pos x="55" y="19"/>
                </a:cxn>
                <a:cxn ang="0">
                  <a:pos x="56" y="24"/>
                </a:cxn>
                <a:cxn ang="0">
                  <a:pos x="58" y="30"/>
                </a:cxn>
                <a:cxn ang="0">
                  <a:pos x="58" y="30"/>
                </a:cxn>
                <a:cxn ang="0">
                  <a:pos x="56" y="35"/>
                </a:cxn>
                <a:cxn ang="0">
                  <a:pos x="55" y="40"/>
                </a:cxn>
                <a:cxn ang="0">
                  <a:pos x="49" y="49"/>
                </a:cxn>
                <a:cxn ang="0">
                  <a:pos x="40" y="55"/>
                </a:cxn>
                <a:cxn ang="0">
                  <a:pos x="35" y="57"/>
                </a:cxn>
                <a:cxn ang="0">
                  <a:pos x="29" y="57"/>
                </a:cxn>
                <a:cxn ang="0">
                  <a:pos x="29" y="57"/>
                </a:cxn>
                <a:cxn ang="0">
                  <a:pos x="24" y="57"/>
                </a:cxn>
                <a:cxn ang="0">
                  <a:pos x="18" y="55"/>
                </a:cxn>
                <a:cxn ang="0">
                  <a:pos x="9" y="49"/>
                </a:cxn>
                <a:cxn ang="0">
                  <a:pos x="4" y="40"/>
                </a:cxn>
                <a:cxn ang="0">
                  <a:pos x="2" y="35"/>
                </a:cxn>
                <a:cxn ang="0">
                  <a:pos x="0" y="30"/>
                </a:cxn>
                <a:cxn ang="0">
                  <a:pos x="0" y="30"/>
                </a:cxn>
                <a:cxn ang="0">
                  <a:pos x="2" y="24"/>
                </a:cxn>
                <a:cxn ang="0">
                  <a:pos x="4" y="19"/>
                </a:cxn>
                <a:cxn ang="0">
                  <a:pos x="9" y="10"/>
                </a:cxn>
                <a:cxn ang="0">
                  <a:pos x="18" y="2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29" y="0"/>
                </a:cxn>
              </a:cxnLst>
              <a:rect l="0" t="0" r="r" b="b"/>
              <a:pathLst>
                <a:path w="58" h="57">
                  <a:moveTo>
                    <a:pt x="29" y="0"/>
                  </a:moveTo>
                  <a:lnTo>
                    <a:pt x="29" y="0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9" y="10"/>
                  </a:lnTo>
                  <a:lnTo>
                    <a:pt x="55" y="19"/>
                  </a:lnTo>
                  <a:lnTo>
                    <a:pt x="56" y="24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6" y="35"/>
                  </a:lnTo>
                  <a:lnTo>
                    <a:pt x="55" y="40"/>
                  </a:lnTo>
                  <a:lnTo>
                    <a:pt x="49" y="49"/>
                  </a:lnTo>
                  <a:lnTo>
                    <a:pt x="40" y="55"/>
                  </a:lnTo>
                  <a:lnTo>
                    <a:pt x="35" y="57"/>
                  </a:lnTo>
                  <a:lnTo>
                    <a:pt x="29" y="57"/>
                  </a:lnTo>
                  <a:lnTo>
                    <a:pt x="29" y="57"/>
                  </a:lnTo>
                  <a:lnTo>
                    <a:pt x="24" y="57"/>
                  </a:lnTo>
                  <a:lnTo>
                    <a:pt x="18" y="55"/>
                  </a:lnTo>
                  <a:lnTo>
                    <a:pt x="9" y="49"/>
                  </a:lnTo>
                  <a:lnTo>
                    <a:pt x="4" y="40"/>
                  </a:lnTo>
                  <a:lnTo>
                    <a:pt x="2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9"/>
                  </a:lnTo>
                  <a:lnTo>
                    <a:pt x="9" y="10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1" name="Freeform 90"/>
            <p:cNvSpPr>
              <a:spLocks/>
            </p:cNvSpPr>
            <p:nvPr/>
          </p:nvSpPr>
          <p:spPr bwMode="auto">
            <a:xfrm>
              <a:off x="2549886" y="800334"/>
              <a:ext cx="355053" cy="247084"/>
            </a:xfrm>
            <a:custGeom>
              <a:avLst/>
              <a:gdLst/>
              <a:ahLst/>
              <a:cxnLst>
                <a:cxn ang="0">
                  <a:pos x="325" y="91"/>
                </a:cxn>
                <a:cxn ang="0">
                  <a:pos x="149" y="91"/>
                </a:cxn>
                <a:cxn ang="0">
                  <a:pos x="140" y="98"/>
                </a:cxn>
                <a:cxn ang="0">
                  <a:pos x="138" y="105"/>
                </a:cxn>
                <a:cxn ang="0">
                  <a:pos x="143" y="116"/>
                </a:cxn>
                <a:cxn ang="0">
                  <a:pos x="307" y="120"/>
                </a:cxn>
                <a:cxn ang="0">
                  <a:pos x="297" y="149"/>
                </a:cxn>
                <a:cxn ang="0">
                  <a:pos x="143" y="149"/>
                </a:cxn>
                <a:cxn ang="0">
                  <a:pos x="134" y="156"/>
                </a:cxn>
                <a:cxn ang="0">
                  <a:pos x="132" y="161"/>
                </a:cxn>
                <a:cxn ang="0">
                  <a:pos x="138" y="172"/>
                </a:cxn>
                <a:cxn ang="0">
                  <a:pos x="290" y="176"/>
                </a:cxn>
                <a:cxn ang="0">
                  <a:pos x="281" y="203"/>
                </a:cxn>
                <a:cxn ang="0">
                  <a:pos x="111" y="120"/>
                </a:cxn>
                <a:cxn ang="0">
                  <a:pos x="107" y="91"/>
                </a:cxn>
                <a:cxn ang="0">
                  <a:pos x="103" y="53"/>
                </a:cxn>
                <a:cxn ang="0">
                  <a:pos x="96" y="45"/>
                </a:cxn>
                <a:cxn ang="0">
                  <a:pos x="53" y="20"/>
                </a:cxn>
                <a:cxn ang="0">
                  <a:pos x="15" y="2"/>
                </a:cxn>
                <a:cxn ang="0">
                  <a:pos x="6" y="2"/>
                </a:cxn>
                <a:cxn ang="0">
                  <a:pos x="0" y="11"/>
                </a:cxn>
                <a:cxn ang="0">
                  <a:pos x="2" y="22"/>
                </a:cxn>
                <a:cxn ang="0">
                  <a:pos x="15" y="34"/>
                </a:cxn>
                <a:cxn ang="0">
                  <a:pos x="62" y="56"/>
                </a:cxn>
                <a:cxn ang="0">
                  <a:pos x="71" y="63"/>
                </a:cxn>
                <a:cxn ang="0">
                  <a:pos x="73" y="71"/>
                </a:cxn>
                <a:cxn ang="0">
                  <a:pos x="93" y="217"/>
                </a:cxn>
                <a:cxn ang="0">
                  <a:pos x="94" y="227"/>
                </a:cxn>
                <a:cxn ang="0">
                  <a:pos x="100" y="234"/>
                </a:cxn>
                <a:cxn ang="0">
                  <a:pos x="111" y="237"/>
                </a:cxn>
                <a:cxn ang="0">
                  <a:pos x="288" y="237"/>
                </a:cxn>
                <a:cxn ang="0">
                  <a:pos x="292" y="236"/>
                </a:cxn>
                <a:cxn ang="0">
                  <a:pos x="303" y="230"/>
                </a:cxn>
                <a:cxn ang="0">
                  <a:pos x="305" y="221"/>
                </a:cxn>
                <a:cxn ang="0">
                  <a:pos x="341" y="118"/>
                </a:cxn>
                <a:cxn ang="0">
                  <a:pos x="343" y="103"/>
                </a:cxn>
                <a:cxn ang="0">
                  <a:pos x="337" y="94"/>
                </a:cxn>
                <a:cxn ang="0">
                  <a:pos x="325" y="91"/>
                </a:cxn>
              </a:cxnLst>
              <a:rect l="0" t="0" r="r" b="b"/>
              <a:pathLst>
                <a:path w="343" h="237">
                  <a:moveTo>
                    <a:pt x="325" y="91"/>
                  </a:moveTo>
                  <a:lnTo>
                    <a:pt x="325" y="91"/>
                  </a:lnTo>
                  <a:lnTo>
                    <a:pt x="149" y="91"/>
                  </a:lnTo>
                  <a:lnTo>
                    <a:pt x="149" y="91"/>
                  </a:lnTo>
                  <a:lnTo>
                    <a:pt x="143" y="92"/>
                  </a:lnTo>
                  <a:lnTo>
                    <a:pt x="140" y="98"/>
                  </a:lnTo>
                  <a:lnTo>
                    <a:pt x="138" y="105"/>
                  </a:lnTo>
                  <a:lnTo>
                    <a:pt x="138" y="105"/>
                  </a:lnTo>
                  <a:lnTo>
                    <a:pt x="140" y="111"/>
                  </a:lnTo>
                  <a:lnTo>
                    <a:pt x="143" y="116"/>
                  </a:lnTo>
                  <a:lnTo>
                    <a:pt x="149" y="120"/>
                  </a:lnTo>
                  <a:lnTo>
                    <a:pt x="307" y="120"/>
                  </a:lnTo>
                  <a:lnTo>
                    <a:pt x="297" y="149"/>
                  </a:lnTo>
                  <a:lnTo>
                    <a:pt x="297" y="149"/>
                  </a:lnTo>
                  <a:lnTo>
                    <a:pt x="143" y="149"/>
                  </a:lnTo>
                  <a:lnTo>
                    <a:pt x="143" y="149"/>
                  </a:lnTo>
                  <a:lnTo>
                    <a:pt x="138" y="152"/>
                  </a:lnTo>
                  <a:lnTo>
                    <a:pt x="134" y="156"/>
                  </a:lnTo>
                  <a:lnTo>
                    <a:pt x="132" y="161"/>
                  </a:lnTo>
                  <a:lnTo>
                    <a:pt x="132" y="161"/>
                  </a:lnTo>
                  <a:lnTo>
                    <a:pt x="134" y="169"/>
                  </a:lnTo>
                  <a:lnTo>
                    <a:pt x="138" y="172"/>
                  </a:lnTo>
                  <a:lnTo>
                    <a:pt x="143" y="176"/>
                  </a:lnTo>
                  <a:lnTo>
                    <a:pt x="290" y="176"/>
                  </a:lnTo>
                  <a:lnTo>
                    <a:pt x="290" y="176"/>
                  </a:lnTo>
                  <a:lnTo>
                    <a:pt x="281" y="203"/>
                  </a:lnTo>
                  <a:lnTo>
                    <a:pt x="122" y="203"/>
                  </a:lnTo>
                  <a:lnTo>
                    <a:pt x="111" y="120"/>
                  </a:lnTo>
                  <a:lnTo>
                    <a:pt x="107" y="91"/>
                  </a:lnTo>
                  <a:lnTo>
                    <a:pt x="107" y="91"/>
                  </a:lnTo>
                  <a:lnTo>
                    <a:pt x="103" y="53"/>
                  </a:lnTo>
                  <a:lnTo>
                    <a:pt x="103" y="53"/>
                  </a:lnTo>
                  <a:lnTo>
                    <a:pt x="102" y="49"/>
                  </a:lnTo>
                  <a:lnTo>
                    <a:pt x="96" y="45"/>
                  </a:lnTo>
                  <a:lnTo>
                    <a:pt x="80" y="33"/>
                  </a:lnTo>
                  <a:lnTo>
                    <a:pt x="53" y="20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7" y="29"/>
                  </a:lnTo>
                  <a:lnTo>
                    <a:pt x="15" y="34"/>
                  </a:lnTo>
                  <a:lnTo>
                    <a:pt x="62" y="56"/>
                  </a:lnTo>
                  <a:lnTo>
                    <a:pt x="62" y="56"/>
                  </a:lnTo>
                  <a:lnTo>
                    <a:pt x="67" y="60"/>
                  </a:lnTo>
                  <a:lnTo>
                    <a:pt x="71" y="6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93" y="217"/>
                  </a:lnTo>
                  <a:lnTo>
                    <a:pt x="93" y="217"/>
                  </a:lnTo>
                  <a:lnTo>
                    <a:pt x="93" y="221"/>
                  </a:lnTo>
                  <a:lnTo>
                    <a:pt x="94" y="227"/>
                  </a:lnTo>
                  <a:lnTo>
                    <a:pt x="98" y="230"/>
                  </a:lnTo>
                  <a:lnTo>
                    <a:pt x="100" y="234"/>
                  </a:lnTo>
                  <a:lnTo>
                    <a:pt x="105" y="236"/>
                  </a:lnTo>
                  <a:lnTo>
                    <a:pt x="111" y="237"/>
                  </a:lnTo>
                  <a:lnTo>
                    <a:pt x="111" y="237"/>
                  </a:lnTo>
                  <a:lnTo>
                    <a:pt x="288" y="237"/>
                  </a:lnTo>
                  <a:lnTo>
                    <a:pt x="288" y="237"/>
                  </a:lnTo>
                  <a:lnTo>
                    <a:pt x="292" y="236"/>
                  </a:lnTo>
                  <a:lnTo>
                    <a:pt x="297" y="234"/>
                  </a:lnTo>
                  <a:lnTo>
                    <a:pt x="303" y="230"/>
                  </a:lnTo>
                  <a:lnTo>
                    <a:pt x="305" y="225"/>
                  </a:lnTo>
                  <a:lnTo>
                    <a:pt x="305" y="221"/>
                  </a:lnTo>
                  <a:lnTo>
                    <a:pt x="341" y="118"/>
                  </a:lnTo>
                  <a:lnTo>
                    <a:pt x="341" y="118"/>
                  </a:lnTo>
                  <a:lnTo>
                    <a:pt x="341" y="114"/>
                  </a:lnTo>
                  <a:lnTo>
                    <a:pt x="343" y="103"/>
                  </a:lnTo>
                  <a:lnTo>
                    <a:pt x="341" y="100"/>
                  </a:lnTo>
                  <a:lnTo>
                    <a:pt x="337" y="94"/>
                  </a:lnTo>
                  <a:lnTo>
                    <a:pt x="334" y="92"/>
                  </a:lnTo>
                  <a:lnTo>
                    <a:pt x="325" y="91"/>
                  </a:lnTo>
                  <a:lnTo>
                    <a:pt x="325" y="9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2" name="Freeform 95"/>
          <p:cNvSpPr>
            <a:spLocks noEditPoints="1"/>
          </p:cNvSpPr>
          <p:nvPr/>
        </p:nvSpPr>
        <p:spPr bwMode="auto">
          <a:xfrm>
            <a:off x="2153829" y="1935068"/>
            <a:ext cx="492715" cy="435635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63" name="Group 77"/>
          <p:cNvGrpSpPr/>
          <p:nvPr/>
        </p:nvGrpSpPr>
        <p:grpSpPr>
          <a:xfrm>
            <a:off x="8320463" y="1922525"/>
            <a:ext cx="525763" cy="402584"/>
            <a:chOff x="5552261" y="1554043"/>
            <a:chExt cx="363359" cy="278229"/>
          </a:xfrm>
          <a:solidFill>
            <a:schemeClr val="tx2"/>
          </a:solidFill>
        </p:grpSpPr>
        <p:sp>
          <p:nvSpPr>
            <p:cNvPr id="64" name="Freeform 96"/>
            <p:cNvSpPr>
              <a:spLocks/>
            </p:cNvSpPr>
            <p:nvPr/>
          </p:nvSpPr>
          <p:spPr bwMode="auto">
            <a:xfrm>
              <a:off x="5552261" y="1715997"/>
              <a:ext cx="363359" cy="116275"/>
            </a:xfrm>
            <a:custGeom>
              <a:avLst/>
              <a:gdLst/>
              <a:ahLst/>
              <a:cxnLst>
                <a:cxn ang="0">
                  <a:pos x="211" y="31"/>
                </a:cxn>
                <a:cxn ang="0">
                  <a:pos x="140" y="31"/>
                </a:cxn>
                <a:cxn ang="0">
                  <a:pos x="140" y="0"/>
                </a:cxn>
                <a:cxn ang="0">
                  <a:pos x="0" y="0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2" y="102"/>
                </a:cxn>
                <a:cxn ang="0">
                  <a:pos x="4" y="107"/>
                </a:cxn>
                <a:cxn ang="0">
                  <a:pos x="9" y="111"/>
                </a:cxn>
                <a:cxn ang="0">
                  <a:pos x="17" y="112"/>
                </a:cxn>
                <a:cxn ang="0">
                  <a:pos x="334" y="112"/>
                </a:cxn>
                <a:cxn ang="0">
                  <a:pos x="334" y="112"/>
                </a:cxn>
                <a:cxn ang="0">
                  <a:pos x="341" y="111"/>
                </a:cxn>
                <a:cxn ang="0">
                  <a:pos x="347" y="107"/>
                </a:cxn>
                <a:cxn ang="0">
                  <a:pos x="350" y="102"/>
                </a:cxn>
                <a:cxn ang="0">
                  <a:pos x="350" y="96"/>
                </a:cxn>
                <a:cxn ang="0">
                  <a:pos x="350" y="0"/>
                </a:cxn>
                <a:cxn ang="0">
                  <a:pos x="211" y="0"/>
                </a:cxn>
                <a:cxn ang="0">
                  <a:pos x="211" y="31"/>
                </a:cxn>
              </a:cxnLst>
              <a:rect l="0" t="0" r="r" b="b"/>
              <a:pathLst>
                <a:path w="350" h="112">
                  <a:moveTo>
                    <a:pt x="211" y="31"/>
                  </a:moveTo>
                  <a:lnTo>
                    <a:pt x="140" y="31"/>
                  </a:lnTo>
                  <a:lnTo>
                    <a:pt x="140" y="0"/>
                  </a:lnTo>
                  <a:lnTo>
                    <a:pt x="0" y="0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2" y="102"/>
                  </a:lnTo>
                  <a:lnTo>
                    <a:pt x="4" y="107"/>
                  </a:lnTo>
                  <a:lnTo>
                    <a:pt x="9" y="111"/>
                  </a:lnTo>
                  <a:lnTo>
                    <a:pt x="17" y="112"/>
                  </a:lnTo>
                  <a:lnTo>
                    <a:pt x="334" y="112"/>
                  </a:lnTo>
                  <a:lnTo>
                    <a:pt x="334" y="112"/>
                  </a:lnTo>
                  <a:lnTo>
                    <a:pt x="341" y="111"/>
                  </a:lnTo>
                  <a:lnTo>
                    <a:pt x="347" y="107"/>
                  </a:lnTo>
                  <a:lnTo>
                    <a:pt x="350" y="102"/>
                  </a:lnTo>
                  <a:lnTo>
                    <a:pt x="350" y="96"/>
                  </a:lnTo>
                  <a:lnTo>
                    <a:pt x="350" y="0"/>
                  </a:lnTo>
                  <a:lnTo>
                    <a:pt x="211" y="0"/>
                  </a:lnTo>
                  <a:lnTo>
                    <a:pt x="211" y="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5" name="Freeform 97"/>
            <p:cNvSpPr>
              <a:spLocks noEditPoints="1"/>
            </p:cNvSpPr>
            <p:nvPr/>
          </p:nvSpPr>
          <p:spPr bwMode="auto">
            <a:xfrm>
              <a:off x="5552261" y="1554043"/>
              <a:ext cx="363359" cy="137038"/>
            </a:xfrm>
            <a:custGeom>
              <a:avLst/>
              <a:gdLst/>
              <a:ahLst/>
              <a:cxnLst>
                <a:cxn ang="0">
                  <a:pos x="334" y="42"/>
                </a:cxn>
                <a:cxn ang="0">
                  <a:pos x="225" y="42"/>
                </a:cxn>
                <a:cxn ang="0">
                  <a:pos x="225" y="42"/>
                </a:cxn>
                <a:cxn ang="0">
                  <a:pos x="225" y="5"/>
                </a:cxn>
                <a:cxn ang="0">
                  <a:pos x="225" y="5"/>
                </a:cxn>
                <a:cxn ang="0">
                  <a:pos x="225" y="2"/>
                </a:cxn>
                <a:cxn ang="0">
                  <a:pos x="223" y="0"/>
                </a:cxn>
                <a:cxn ang="0">
                  <a:pos x="222" y="0"/>
                </a:cxn>
                <a:cxn ang="0">
                  <a:pos x="120" y="0"/>
                </a:cxn>
                <a:cxn ang="0">
                  <a:pos x="120" y="0"/>
                </a:cxn>
                <a:cxn ang="0">
                  <a:pos x="118" y="2"/>
                </a:cxn>
                <a:cxn ang="0">
                  <a:pos x="116" y="4"/>
                </a:cxn>
                <a:cxn ang="0">
                  <a:pos x="115" y="5"/>
                </a:cxn>
                <a:cxn ang="0">
                  <a:pos x="115" y="5"/>
                </a:cxn>
                <a:cxn ang="0">
                  <a:pos x="115" y="42"/>
                </a:cxn>
                <a:cxn ang="0">
                  <a:pos x="17" y="42"/>
                </a:cxn>
                <a:cxn ang="0">
                  <a:pos x="17" y="42"/>
                </a:cxn>
                <a:cxn ang="0">
                  <a:pos x="9" y="42"/>
                </a:cxn>
                <a:cxn ang="0">
                  <a:pos x="4" y="45"/>
                </a:cxn>
                <a:cxn ang="0">
                  <a:pos x="2" y="51"/>
                </a:cxn>
                <a:cxn ang="0">
                  <a:pos x="0" y="58"/>
                </a:cxn>
                <a:cxn ang="0">
                  <a:pos x="0" y="130"/>
                </a:cxn>
                <a:cxn ang="0">
                  <a:pos x="350" y="130"/>
                </a:cxn>
                <a:cxn ang="0">
                  <a:pos x="350" y="58"/>
                </a:cxn>
                <a:cxn ang="0">
                  <a:pos x="350" y="58"/>
                </a:cxn>
                <a:cxn ang="0">
                  <a:pos x="350" y="51"/>
                </a:cxn>
                <a:cxn ang="0">
                  <a:pos x="347" y="45"/>
                </a:cxn>
                <a:cxn ang="0">
                  <a:pos x="341" y="42"/>
                </a:cxn>
                <a:cxn ang="0">
                  <a:pos x="334" y="42"/>
                </a:cxn>
                <a:cxn ang="0">
                  <a:pos x="334" y="42"/>
                </a:cxn>
                <a:cxn ang="0">
                  <a:pos x="133" y="42"/>
                </a:cxn>
                <a:cxn ang="0">
                  <a:pos x="133" y="13"/>
                </a:cxn>
                <a:cxn ang="0">
                  <a:pos x="209" y="13"/>
                </a:cxn>
                <a:cxn ang="0">
                  <a:pos x="209" y="42"/>
                </a:cxn>
                <a:cxn ang="0">
                  <a:pos x="133" y="42"/>
                </a:cxn>
              </a:cxnLst>
              <a:rect l="0" t="0" r="r" b="b"/>
              <a:pathLst>
                <a:path w="350" h="130">
                  <a:moveTo>
                    <a:pt x="334" y="42"/>
                  </a:moveTo>
                  <a:lnTo>
                    <a:pt x="225" y="42"/>
                  </a:lnTo>
                  <a:lnTo>
                    <a:pt x="225" y="42"/>
                  </a:lnTo>
                  <a:lnTo>
                    <a:pt x="225" y="5"/>
                  </a:lnTo>
                  <a:lnTo>
                    <a:pt x="225" y="5"/>
                  </a:lnTo>
                  <a:lnTo>
                    <a:pt x="225" y="2"/>
                  </a:lnTo>
                  <a:lnTo>
                    <a:pt x="223" y="0"/>
                  </a:lnTo>
                  <a:lnTo>
                    <a:pt x="22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18" y="2"/>
                  </a:lnTo>
                  <a:lnTo>
                    <a:pt x="116" y="4"/>
                  </a:lnTo>
                  <a:lnTo>
                    <a:pt x="115" y="5"/>
                  </a:lnTo>
                  <a:lnTo>
                    <a:pt x="115" y="5"/>
                  </a:lnTo>
                  <a:lnTo>
                    <a:pt x="115" y="42"/>
                  </a:lnTo>
                  <a:lnTo>
                    <a:pt x="17" y="42"/>
                  </a:lnTo>
                  <a:lnTo>
                    <a:pt x="17" y="42"/>
                  </a:lnTo>
                  <a:lnTo>
                    <a:pt x="9" y="42"/>
                  </a:lnTo>
                  <a:lnTo>
                    <a:pt x="4" y="45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130"/>
                  </a:lnTo>
                  <a:lnTo>
                    <a:pt x="350" y="130"/>
                  </a:lnTo>
                  <a:lnTo>
                    <a:pt x="350" y="58"/>
                  </a:lnTo>
                  <a:lnTo>
                    <a:pt x="350" y="58"/>
                  </a:lnTo>
                  <a:lnTo>
                    <a:pt x="350" y="51"/>
                  </a:lnTo>
                  <a:lnTo>
                    <a:pt x="347" y="45"/>
                  </a:lnTo>
                  <a:lnTo>
                    <a:pt x="341" y="42"/>
                  </a:lnTo>
                  <a:lnTo>
                    <a:pt x="334" y="42"/>
                  </a:lnTo>
                  <a:lnTo>
                    <a:pt x="334" y="42"/>
                  </a:lnTo>
                  <a:close/>
                  <a:moveTo>
                    <a:pt x="133" y="42"/>
                  </a:moveTo>
                  <a:lnTo>
                    <a:pt x="133" y="13"/>
                  </a:lnTo>
                  <a:lnTo>
                    <a:pt x="209" y="13"/>
                  </a:lnTo>
                  <a:lnTo>
                    <a:pt x="209" y="42"/>
                  </a:lnTo>
                  <a:lnTo>
                    <a:pt x="133" y="4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66" name="Rectangle 98"/>
            <p:cNvSpPr>
              <a:spLocks noChangeArrowheads="1"/>
            </p:cNvSpPr>
            <p:nvPr/>
          </p:nvSpPr>
          <p:spPr bwMode="auto">
            <a:xfrm>
              <a:off x="5710062" y="1715997"/>
              <a:ext cx="45679" cy="186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67" name="Freeform 99"/>
          <p:cNvSpPr>
            <a:spLocks noEditPoints="1"/>
          </p:cNvSpPr>
          <p:nvPr/>
        </p:nvSpPr>
        <p:spPr bwMode="auto">
          <a:xfrm>
            <a:off x="7188800" y="1897780"/>
            <a:ext cx="294427" cy="468683"/>
          </a:xfrm>
          <a:custGeom>
            <a:avLst/>
            <a:gdLst/>
            <a:ahLst/>
            <a:cxnLst>
              <a:cxn ang="0">
                <a:pos x="98" y="0"/>
              </a:cxn>
              <a:cxn ang="0">
                <a:pos x="60" y="7"/>
              </a:cxn>
              <a:cxn ang="0">
                <a:pos x="29" y="27"/>
              </a:cxn>
              <a:cxn ang="0">
                <a:pos x="7" y="59"/>
              </a:cxn>
              <a:cxn ang="0">
                <a:pos x="0" y="98"/>
              </a:cxn>
              <a:cxn ang="0">
                <a:pos x="0" y="116"/>
              </a:cxn>
              <a:cxn ang="0">
                <a:pos x="9" y="154"/>
              </a:cxn>
              <a:cxn ang="0">
                <a:pos x="31" y="208"/>
              </a:cxn>
              <a:cxn ang="0">
                <a:pos x="67" y="270"/>
              </a:cxn>
              <a:cxn ang="0">
                <a:pos x="98" y="311"/>
              </a:cxn>
              <a:cxn ang="0">
                <a:pos x="112" y="291"/>
              </a:cxn>
              <a:cxn ang="0">
                <a:pos x="147" y="241"/>
              </a:cxn>
              <a:cxn ang="0">
                <a:pos x="180" y="172"/>
              </a:cxn>
              <a:cxn ang="0">
                <a:pos x="190" y="134"/>
              </a:cxn>
              <a:cxn ang="0">
                <a:pos x="196" y="98"/>
              </a:cxn>
              <a:cxn ang="0">
                <a:pos x="194" y="78"/>
              </a:cxn>
              <a:cxn ang="0">
                <a:pos x="178" y="41"/>
              </a:cxn>
              <a:cxn ang="0">
                <a:pos x="152" y="16"/>
              </a:cxn>
              <a:cxn ang="0">
                <a:pos x="118" y="1"/>
              </a:cxn>
              <a:cxn ang="0">
                <a:pos x="98" y="0"/>
              </a:cxn>
              <a:cxn ang="0">
                <a:pos x="98" y="157"/>
              </a:cxn>
              <a:cxn ang="0">
                <a:pos x="74" y="152"/>
              </a:cxn>
              <a:cxn ang="0">
                <a:pos x="54" y="139"/>
              </a:cxn>
              <a:cxn ang="0">
                <a:pos x="42" y="119"/>
              </a:cxn>
              <a:cxn ang="0">
                <a:pos x="38" y="98"/>
              </a:cxn>
              <a:cxn ang="0">
                <a:pos x="38" y="85"/>
              </a:cxn>
              <a:cxn ang="0">
                <a:pos x="47" y="63"/>
              </a:cxn>
              <a:cxn ang="0">
                <a:pos x="64" y="47"/>
              </a:cxn>
              <a:cxn ang="0">
                <a:pos x="85" y="38"/>
              </a:cxn>
              <a:cxn ang="0">
                <a:pos x="98" y="36"/>
              </a:cxn>
              <a:cxn ang="0">
                <a:pos x="122" y="41"/>
              </a:cxn>
              <a:cxn ang="0">
                <a:pos x="140" y="54"/>
              </a:cxn>
              <a:cxn ang="0">
                <a:pos x="152" y="74"/>
              </a:cxn>
              <a:cxn ang="0">
                <a:pos x="158" y="98"/>
              </a:cxn>
              <a:cxn ang="0">
                <a:pos x="156" y="108"/>
              </a:cxn>
              <a:cxn ang="0">
                <a:pos x="147" y="130"/>
              </a:cxn>
              <a:cxn ang="0">
                <a:pos x="131" y="146"/>
              </a:cxn>
              <a:cxn ang="0">
                <a:pos x="109" y="156"/>
              </a:cxn>
              <a:cxn ang="0">
                <a:pos x="98" y="157"/>
              </a:cxn>
              <a:cxn ang="0">
                <a:pos x="60" y="98"/>
              </a:cxn>
              <a:cxn ang="0">
                <a:pos x="62" y="112"/>
              </a:cxn>
              <a:cxn ang="0">
                <a:pos x="71" y="123"/>
              </a:cxn>
              <a:cxn ang="0">
                <a:pos x="83" y="132"/>
              </a:cxn>
              <a:cxn ang="0">
                <a:pos x="98" y="134"/>
              </a:cxn>
              <a:cxn ang="0">
                <a:pos x="105" y="134"/>
              </a:cxn>
              <a:cxn ang="0">
                <a:pos x="118" y="128"/>
              </a:cxn>
              <a:cxn ang="0">
                <a:pos x="129" y="117"/>
              </a:cxn>
              <a:cxn ang="0">
                <a:pos x="134" y="105"/>
              </a:cxn>
              <a:cxn ang="0">
                <a:pos x="136" y="98"/>
              </a:cxn>
              <a:cxn ang="0">
                <a:pos x="132" y="81"/>
              </a:cxn>
              <a:cxn ang="0">
                <a:pos x="125" y="70"/>
              </a:cxn>
              <a:cxn ang="0">
                <a:pos x="112" y="61"/>
              </a:cxn>
              <a:cxn ang="0">
                <a:pos x="98" y="59"/>
              </a:cxn>
              <a:cxn ang="0">
                <a:pos x="89" y="59"/>
              </a:cxn>
              <a:cxn ang="0">
                <a:pos x="76" y="65"/>
              </a:cxn>
              <a:cxn ang="0">
                <a:pos x="65" y="76"/>
              </a:cxn>
              <a:cxn ang="0">
                <a:pos x="60" y="88"/>
              </a:cxn>
              <a:cxn ang="0">
                <a:pos x="60" y="98"/>
              </a:cxn>
            </a:cxnLst>
            <a:rect l="0" t="0" r="r" b="b"/>
            <a:pathLst>
              <a:path w="196" h="311">
                <a:moveTo>
                  <a:pt x="98" y="0"/>
                </a:moveTo>
                <a:lnTo>
                  <a:pt x="98" y="0"/>
                </a:lnTo>
                <a:lnTo>
                  <a:pt x="78" y="1"/>
                </a:lnTo>
                <a:lnTo>
                  <a:pt x="60" y="7"/>
                </a:lnTo>
                <a:lnTo>
                  <a:pt x="44" y="16"/>
                </a:lnTo>
                <a:lnTo>
                  <a:pt x="29" y="27"/>
                </a:lnTo>
                <a:lnTo>
                  <a:pt x="16" y="41"/>
                </a:lnTo>
                <a:lnTo>
                  <a:pt x="7" y="59"/>
                </a:lnTo>
                <a:lnTo>
                  <a:pt x="2" y="78"/>
                </a:lnTo>
                <a:lnTo>
                  <a:pt x="0" y="98"/>
                </a:lnTo>
                <a:lnTo>
                  <a:pt x="0" y="98"/>
                </a:lnTo>
                <a:lnTo>
                  <a:pt x="0" y="116"/>
                </a:lnTo>
                <a:lnTo>
                  <a:pt x="4" y="134"/>
                </a:lnTo>
                <a:lnTo>
                  <a:pt x="9" y="154"/>
                </a:lnTo>
                <a:lnTo>
                  <a:pt x="15" y="172"/>
                </a:lnTo>
                <a:lnTo>
                  <a:pt x="31" y="208"/>
                </a:lnTo>
                <a:lnTo>
                  <a:pt x="49" y="241"/>
                </a:lnTo>
                <a:lnTo>
                  <a:pt x="67" y="270"/>
                </a:lnTo>
                <a:lnTo>
                  <a:pt x="82" y="291"/>
                </a:lnTo>
                <a:lnTo>
                  <a:pt x="98" y="311"/>
                </a:lnTo>
                <a:lnTo>
                  <a:pt x="98" y="311"/>
                </a:lnTo>
                <a:lnTo>
                  <a:pt x="112" y="291"/>
                </a:lnTo>
                <a:lnTo>
                  <a:pt x="129" y="270"/>
                </a:lnTo>
                <a:lnTo>
                  <a:pt x="147" y="241"/>
                </a:lnTo>
                <a:lnTo>
                  <a:pt x="165" y="208"/>
                </a:lnTo>
                <a:lnTo>
                  <a:pt x="180" y="172"/>
                </a:lnTo>
                <a:lnTo>
                  <a:pt x="187" y="154"/>
                </a:lnTo>
                <a:lnTo>
                  <a:pt x="190" y="134"/>
                </a:lnTo>
                <a:lnTo>
                  <a:pt x="194" y="116"/>
                </a:lnTo>
                <a:lnTo>
                  <a:pt x="196" y="98"/>
                </a:lnTo>
                <a:lnTo>
                  <a:pt x="196" y="98"/>
                </a:lnTo>
                <a:lnTo>
                  <a:pt x="194" y="78"/>
                </a:lnTo>
                <a:lnTo>
                  <a:pt x="187" y="59"/>
                </a:lnTo>
                <a:lnTo>
                  <a:pt x="178" y="41"/>
                </a:lnTo>
                <a:lnTo>
                  <a:pt x="167" y="27"/>
                </a:lnTo>
                <a:lnTo>
                  <a:pt x="152" y="16"/>
                </a:lnTo>
                <a:lnTo>
                  <a:pt x="136" y="7"/>
                </a:lnTo>
                <a:lnTo>
                  <a:pt x="118" y="1"/>
                </a:lnTo>
                <a:lnTo>
                  <a:pt x="98" y="0"/>
                </a:lnTo>
                <a:lnTo>
                  <a:pt x="98" y="0"/>
                </a:lnTo>
                <a:close/>
                <a:moveTo>
                  <a:pt x="98" y="157"/>
                </a:moveTo>
                <a:lnTo>
                  <a:pt x="98" y="157"/>
                </a:lnTo>
                <a:lnTo>
                  <a:pt x="85" y="156"/>
                </a:lnTo>
                <a:lnTo>
                  <a:pt x="74" y="152"/>
                </a:lnTo>
                <a:lnTo>
                  <a:pt x="64" y="146"/>
                </a:lnTo>
                <a:lnTo>
                  <a:pt x="54" y="139"/>
                </a:lnTo>
                <a:lnTo>
                  <a:pt x="47" y="130"/>
                </a:lnTo>
                <a:lnTo>
                  <a:pt x="42" y="119"/>
                </a:lnTo>
                <a:lnTo>
                  <a:pt x="38" y="108"/>
                </a:lnTo>
                <a:lnTo>
                  <a:pt x="38" y="98"/>
                </a:lnTo>
                <a:lnTo>
                  <a:pt x="38" y="98"/>
                </a:lnTo>
                <a:lnTo>
                  <a:pt x="38" y="85"/>
                </a:lnTo>
                <a:lnTo>
                  <a:pt x="42" y="74"/>
                </a:lnTo>
                <a:lnTo>
                  <a:pt x="47" y="63"/>
                </a:lnTo>
                <a:lnTo>
                  <a:pt x="54" y="54"/>
                </a:lnTo>
                <a:lnTo>
                  <a:pt x="64" y="47"/>
                </a:lnTo>
                <a:lnTo>
                  <a:pt x="74" y="41"/>
                </a:lnTo>
                <a:lnTo>
                  <a:pt x="85" y="38"/>
                </a:lnTo>
                <a:lnTo>
                  <a:pt x="98" y="36"/>
                </a:lnTo>
                <a:lnTo>
                  <a:pt x="98" y="36"/>
                </a:lnTo>
                <a:lnTo>
                  <a:pt x="109" y="38"/>
                </a:lnTo>
                <a:lnTo>
                  <a:pt x="122" y="41"/>
                </a:lnTo>
                <a:lnTo>
                  <a:pt x="131" y="47"/>
                </a:lnTo>
                <a:lnTo>
                  <a:pt x="140" y="54"/>
                </a:lnTo>
                <a:lnTo>
                  <a:pt x="147" y="63"/>
                </a:lnTo>
                <a:lnTo>
                  <a:pt x="152" y="74"/>
                </a:lnTo>
                <a:lnTo>
                  <a:pt x="156" y="85"/>
                </a:lnTo>
                <a:lnTo>
                  <a:pt x="158" y="98"/>
                </a:lnTo>
                <a:lnTo>
                  <a:pt x="158" y="98"/>
                </a:lnTo>
                <a:lnTo>
                  <a:pt x="156" y="108"/>
                </a:lnTo>
                <a:lnTo>
                  <a:pt x="152" y="119"/>
                </a:lnTo>
                <a:lnTo>
                  <a:pt x="147" y="130"/>
                </a:lnTo>
                <a:lnTo>
                  <a:pt x="140" y="139"/>
                </a:lnTo>
                <a:lnTo>
                  <a:pt x="131" y="146"/>
                </a:lnTo>
                <a:lnTo>
                  <a:pt x="122" y="152"/>
                </a:lnTo>
                <a:lnTo>
                  <a:pt x="109" y="156"/>
                </a:lnTo>
                <a:lnTo>
                  <a:pt x="98" y="157"/>
                </a:lnTo>
                <a:lnTo>
                  <a:pt x="98" y="157"/>
                </a:lnTo>
                <a:close/>
                <a:moveTo>
                  <a:pt x="60" y="98"/>
                </a:moveTo>
                <a:lnTo>
                  <a:pt x="60" y="98"/>
                </a:lnTo>
                <a:lnTo>
                  <a:pt x="60" y="105"/>
                </a:lnTo>
                <a:lnTo>
                  <a:pt x="62" y="112"/>
                </a:lnTo>
                <a:lnTo>
                  <a:pt x="65" y="117"/>
                </a:lnTo>
                <a:lnTo>
                  <a:pt x="71" y="123"/>
                </a:lnTo>
                <a:lnTo>
                  <a:pt x="76" y="128"/>
                </a:lnTo>
                <a:lnTo>
                  <a:pt x="83" y="132"/>
                </a:lnTo>
                <a:lnTo>
                  <a:pt x="89" y="134"/>
                </a:lnTo>
                <a:lnTo>
                  <a:pt x="98" y="134"/>
                </a:lnTo>
                <a:lnTo>
                  <a:pt x="98" y="134"/>
                </a:lnTo>
                <a:lnTo>
                  <a:pt x="105" y="134"/>
                </a:lnTo>
                <a:lnTo>
                  <a:pt x="112" y="132"/>
                </a:lnTo>
                <a:lnTo>
                  <a:pt x="118" y="128"/>
                </a:lnTo>
                <a:lnTo>
                  <a:pt x="125" y="123"/>
                </a:lnTo>
                <a:lnTo>
                  <a:pt x="129" y="117"/>
                </a:lnTo>
                <a:lnTo>
                  <a:pt x="132" y="112"/>
                </a:lnTo>
                <a:lnTo>
                  <a:pt x="134" y="105"/>
                </a:lnTo>
                <a:lnTo>
                  <a:pt x="136" y="98"/>
                </a:lnTo>
                <a:lnTo>
                  <a:pt x="136" y="98"/>
                </a:lnTo>
                <a:lnTo>
                  <a:pt x="134" y="88"/>
                </a:lnTo>
                <a:lnTo>
                  <a:pt x="132" y="81"/>
                </a:lnTo>
                <a:lnTo>
                  <a:pt x="129" y="76"/>
                </a:lnTo>
                <a:lnTo>
                  <a:pt x="125" y="70"/>
                </a:lnTo>
                <a:lnTo>
                  <a:pt x="118" y="65"/>
                </a:lnTo>
                <a:lnTo>
                  <a:pt x="112" y="61"/>
                </a:lnTo>
                <a:lnTo>
                  <a:pt x="105" y="59"/>
                </a:lnTo>
                <a:lnTo>
                  <a:pt x="98" y="59"/>
                </a:lnTo>
                <a:lnTo>
                  <a:pt x="98" y="59"/>
                </a:lnTo>
                <a:lnTo>
                  <a:pt x="89" y="59"/>
                </a:lnTo>
                <a:lnTo>
                  <a:pt x="83" y="61"/>
                </a:lnTo>
                <a:lnTo>
                  <a:pt x="76" y="65"/>
                </a:lnTo>
                <a:lnTo>
                  <a:pt x="71" y="70"/>
                </a:lnTo>
                <a:lnTo>
                  <a:pt x="65" y="76"/>
                </a:lnTo>
                <a:lnTo>
                  <a:pt x="62" y="81"/>
                </a:lnTo>
                <a:lnTo>
                  <a:pt x="60" y="88"/>
                </a:lnTo>
                <a:lnTo>
                  <a:pt x="60" y="98"/>
                </a:lnTo>
                <a:lnTo>
                  <a:pt x="60" y="98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8" name="Freeform 100"/>
          <p:cNvSpPr>
            <a:spLocks/>
          </p:cNvSpPr>
          <p:nvPr/>
        </p:nvSpPr>
        <p:spPr bwMode="auto">
          <a:xfrm>
            <a:off x="7122705" y="3887818"/>
            <a:ext cx="426619" cy="480699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69" name="Group 76"/>
          <p:cNvGrpSpPr/>
          <p:nvPr/>
        </p:nvGrpSpPr>
        <p:grpSpPr>
          <a:xfrm>
            <a:off x="8293421" y="934189"/>
            <a:ext cx="579843" cy="402587"/>
            <a:chOff x="5533573" y="812792"/>
            <a:chExt cx="400733" cy="278229"/>
          </a:xfrm>
          <a:solidFill>
            <a:schemeClr val="tx2"/>
          </a:solidFill>
        </p:grpSpPr>
        <p:sp>
          <p:nvSpPr>
            <p:cNvPr id="70" name="Freeform 101"/>
            <p:cNvSpPr>
              <a:spLocks/>
            </p:cNvSpPr>
            <p:nvPr/>
          </p:nvSpPr>
          <p:spPr bwMode="auto">
            <a:xfrm>
              <a:off x="5730826" y="962288"/>
              <a:ext cx="93436" cy="128733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0" y="34"/>
                </a:cxn>
                <a:cxn ang="0">
                  <a:pos x="14" y="52"/>
                </a:cxn>
                <a:cxn ang="0">
                  <a:pos x="23" y="74"/>
                </a:cxn>
                <a:cxn ang="0">
                  <a:pos x="30" y="96"/>
                </a:cxn>
                <a:cxn ang="0">
                  <a:pos x="30" y="109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32" y="123"/>
                </a:cxn>
                <a:cxn ang="0">
                  <a:pos x="32" y="123"/>
                </a:cxn>
                <a:cxn ang="0">
                  <a:pos x="34" y="123"/>
                </a:cxn>
                <a:cxn ang="0">
                  <a:pos x="87" y="123"/>
                </a:cxn>
                <a:cxn ang="0">
                  <a:pos x="87" y="123"/>
                </a:cxn>
                <a:cxn ang="0">
                  <a:pos x="88" y="121"/>
                </a:cxn>
                <a:cxn ang="0">
                  <a:pos x="90" y="120"/>
                </a:cxn>
                <a:cxn ang="0">
                  <a:pos x="90" y="120"/>
                </a:cxn>
                <a:cxn ang="0">
                  <a:pos x="88" y="103"/>
                </a:cxn>
                <a:cxn ang="0">
                  <a:pos x="87" y="87"/>
                </a:cxn>
                <a:cxn ang="0">
                  <a:pos x="83" y="71"/>
                </a:cxn>
                <a:cxn ang="0">
                  <a:pos x="78" y="54"/>
                </a:cxn>
                <a:cxn ang="0">
                  <a:pos x="72" y="40"/>
                </a:cxn>
                <a:cxn ang="0">
                  <a:pos x="65" y="25"/>
                </a:cxn>
                <a:cxn ang="0">
                  <a:pos x="56" y="13"/>
                </a:cxn>
                <a:cxn ang="0">
                  <a:pos x="47" y="0"/>
                </a:cxn>
                <a:cxn ang="0">
                  <a:pos x="47" y="0"/>
                </a:cxn>
                <a:cxn ang="0">
                  <a:pos x="34" y="5"/>
                </a:cxn>
                <a:cxn ang="0">
                  <a:pos x="21" y="14"/>
                </a:cxn>
                <a:cxn ang="0">
                  <a:pos x="10" y="23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90" h="123">
                  <a:moveTo>
                    <a:pt x="0" y="34"/>
                  </a:moveTo>
                  <a:lnTo>
                    <a:pt x="0" y="34"/>
                  </a:lnTo>
                  <a:lnTo>
                    <a:pt x="14" y="52"/>
                  </a:lnTo>
                  <a:lnTo>
                    <a:pt x="23" y="74"/>
                  </a:lnTo>
                  <a:lnTo>
                    <a:pt x="30" y="96"/>
                  </a:lnTo>
                  <a:lnTo>
                    <a:pt x="30" y="109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32" y="123"/>
                  </a:lnTo>
                  <a:lnTo>
                    <a:pt x="32" y="123"/>
                  </a:lnTo>
                  <a:lnTo>
                    <a:pt x="34" y="123"/>
                  </a:lnTo>
                  <a:lnTo>
                    <a:pt x="87" y="123"/>
                  </a:lnTo>
                  <a:lnTo>
                    <a:pt x="87" y="123"/>
                  </a:lnTo>
                  <a:lnTo>
                    <a:pt x="88" y="121"/>
                  </a:lnTo>
                  <a:lnTo>
                    <a:pt x="90" y="120"/>
                  </a:lnTo>
                  <a:lnTo>
                    <a:pt x="90" y="120"/>
                  </a:lnTo>
                  <a:lnTo>
                    <a:pt x="88" y="103"/>
                  </a:lnTo>
                  <a:lnTo>
                    <a:pt x="87" y="87"/>
                  </a:lnTo>
                  <a:lnTo>
                    <a:pt x="83" y="71"/>
                  </a:lnTo>
                  <a:lnTo>
                    <a:pt x="78" y="54"/>
                  </a:lnTo>
                  <a:lnTo>
                    <a:pt x="72" y="40"/>
                  </a:lnTo>
                  <a:lnTo>
                    <a:pt x="65" y="25"/>
                  </a:lnTo>
                  <a:lnTo>
                    <a:pt x="56" y="13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34" y="5"/>
                  </a:lnTo>
                  <a:lnTo>
                    <a:pt x="21" y="14"/>
                  </a:lnTo>
                  <a:lnTo>
                    <a:pt x="10" y="23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1" name="Freeform 102"/>
            <p:cNvSpPr>
              <a:spLocks/>
            </p:cNvSpPr>
            <p:nvPr/>
          </p:nvSpPr>
          <p:spPr bwMode="auto">
            <a:xfrm>
              <a:off x="5533573" y="814869"/>
              <a:ext cx="182717" cy="151573"/>
            </a:xfrm>
            <a:custGeom>
              <a:avLst/>
              <a:gdLst/>
              <a:ahLst/>
              <a:cxnLst>
                <a:cxn ang="0">
                  <a:pos x="178" y="71"/>
                </a:cxn>
                <a:cxn ang="0">
                  <a:pos x="178" y="71"/>
                </a:cxn>
                <a:cxn ang="0">
                  <a:pos x="154" y="58"/>
                </a:cxn>
                <a:cxn ang="0">
                  <a:pos x="131" y="49"/>
                </a:cxn>
                <a:cxn ang="0">
                  <a:pos x="104" y="44"/>
                </a:cxn>
                <a:cxn ang="0">
                  <a:pos x="76" y="42"/>
                </a:cxn>
                <a:cxn ang="0">
                  <a:pos x="76" y="2"/>
                </a:cxn>
                <a:cxn ang="0">
                  <a:pos x="76" y="2"/>
                </a:cxn>
                <a:cxn ang="0">
                  <a:pos x="75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2" y="75"/>
                </a:cxn>
                <a:cxn ang="0">
                  <a:pos x="73" y="145"/>
                </a:cxn>
                <a:cxn ang="0">
                  <a:pos x="73" y="145"/>
                </a:cxn>
                <a:cxn ang="0">
                  <a:pos x="75" y="145"/>
                </a:cxn>
                <a:cxn ang="0">
                  <a:pos x="75" y="145"/>
                </a:cxn>
                <a:cxn ang="0">
                  <a:pos x="76" y="144"/>
                </a:cxn>
                <a:cxn ang="0">
                  <a:pos x="76" y="100"/>
                </a:cxn>
                <a:cxn ang="0">
                  <a:pos x="76" y="100"/>
                </a:cxn>
                <a:cxn ang="0">
                  <a:pos x="91" y="100"/>
                </a:cxn>
                <a:cxn ang="0">
                  <a:pos x="105" y="102"/>
                </a:cxn>
                <a:cxn ang="0">
                  <a:pos x="118" y="107"/>
                </a:cxn>
                <a:cxn ang="0">
                  <a:pos x="133" y="113"/>
                </a:cxn>
                <a:cxn ang="0">
                  <a:pos x="133" y="113"/>
                </a:cxn>
                <a:cxn ang="0">
                  <a:pos x="142" y="100"/>
                </a:cxn>
                <a:cxn ang="0">
                  <a:pos x="153" y="89"/>
                </a:cxn>
                <a:cxn ang="0">
                  <a:pos x="165" y="80"/>
                </a:cxn>
                <a:cxn ang="0">
                  <a:pos x="178" y="71"/>
                </a:cxn>
                <a:cxn ang="0">
                  <a:pos x="178" y="71"/>
                </a:cxn>
              </a:cxnLst>
              <a:rect l="0" t="0" r="r" b="b"/>
              <a:pathLst>
                <a:path w="178" h="145">
                  <a:moveTo>
                    <a:pt x="178" y="71"/>
                  </a:moveTo>
                  <a:lnTo>
                    <a:pt x="178" y="71"/>
                  </a:lnTo>
                  <a:lnTo>
                    <a:pt x="154" y="58"/>
                  </a:lnTo>
                  <a:lnTo>
                    <a:pt x="131" y="49"/>
                  </a:lnTo>
                  <a:lnTo>
                    <a:pt x="104" y="44"/>
                  </a:lnTo>
                  <a:lnTo>
                    <a:pt x="76" y="42"/>
                  </a:lnTo>
                  <a:lnTo>
                    <a:pt x="76" y="2"/>
                  </a:lnTo>
                  <a:lnTo>
                    <a:pt x="76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2" y="75"/>
                  </a:lnTo>
                  <a:lnTo>
                    <a:pt x="73" y="145"/>
                  </a:lnTo>
                  <a:lnTo>
                    <a:pt x="73" y="145"/>
                  </a:lnTo>
                  <a:lnTo>
                    <a:pt x="75" y="145"/>
                  </a:lnTo>
                  <a:lnTo>
                    <a:pt x="75" y="145"/>
                  </a:lnTo>
                  <a:lnTo>
                    <a:pt x="76" y="144"/>
                  </a:lnTo>
                  <a:lnTo>
                    <a:pt x="76" y="100"/>
                  </a:lnTo>
                  <a:lnTo>
                    <a:pt x="76" y="100"/>
                  </a:lnTo>
                  <a:lnTo>
                    <a:pt x="91" y="100"/>
                  </a:lnTo>
                  <a:lnTo>
                    <a:pt x="105" y="102"/>
                  </a:lnTo>
                  <a:lnTo>
                    <a:pt x="118" y="107"/>
                  </a:lnTo>
                  <a:lnTo>
                    <a:pt x="133" y="113"/>
                  </a:lnTo>
                  <a:lnTo>
                    <a:pt x="133" y="113"/>
                  </a:lnTo>
                  <a:lnTo>
                    <a:pt x="142" y="100"/>
                  </a:lnTo>
                  <a:lnTo>
                    <a:pt x="153" y="89"/>
                  </a:lnTo>
                  <a:lnTo>
                    <a:pt x="165" y="80"/>
                  </a:lnTo>
                  <a:lnTo>
                    <a:pt x="178" y="71"/>
                  </a:lnTo>
                  <a:lnTo>
                    <a:pt x="178" y="7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2" name="Freeform 103"/>
            <p:cNvSpPr>
              <a:spLocks/>
            </p:cNvSpPr>
            <p:nvPr/>
          </p:nvSpPr>
          <p:spPr bwMode="auto">
            <a:xfrm>
              <a:off x="5620779" y="812792"/>
              <a:ext cx="313527" cy="278228"/>
            </a:xfrm>
            <a:custGeom>
              <a:avLst/>
              <a:gdLst/>
              <a:ahLst/>
              <a:cxnLst>
                <a:cxn ang="0">
                  <a:pos x="300" y="79"/>
                </a:cxn>
                <a:cxn ang="0">
                  <a:pos x="220" y="1"/>
                </a:cxn>
                <a:cxn ang="0">
                  <a:pos x="220" y="1"/>
                </a:cxn>
                <a:cxn ang="0">
                  <a:pos x="218" y="0"/>
                </a:cxn>
                <a:cxn ang="0">
                  <a:pos x="218" y="0"/>
                </a:cxn>
                <a:cxn ang="0">
                  <a:pos x="216" y="3"/>
                </a:cxn>
                <a:cxn ang="0">
                  <a:pos x="216" y="47"/>
                </a:cxn>
                <a:cxn ang="0">
                  <a:pos x="216" y="47"/>
                </a:cxn>
                <a:cxn ang="0">
                  <a:pos x="200" y="49"/>
                </a:cxn>
                <a:cxn ang="0">
                  <a:pos x="185" y="50"/>
                </a:cxn>
                <a:cxn ang="0">
                  <a:pos x="155" y="56"/>
                </a:cxn>
                <a:cxn ang="0">
                  <a:pos x="127" y="67"/>
                </a:cxn>
                <a:cxn ang="0">
                  <a:pos x="102" y="81"/>
                </a:cxn>
                <a:cxn ang="0">
                  <a:pos x="102" y="81"/>
                </a:cxn>
                <a:cxn ang="0">
                  <a:pos x="87" y="90"/>
                </a:cxn>
                <a:cxn ang="0">
                  <a:pos x="75" y="101"/>
                </a:cxn>
                <a:cxn ang="0">
                  <a:pos x="62" y="114"/>
                </a:cxn>
                <a:cxn ang="0">
                  <a:pos x="49" y="127"/>
                </a:cxn>
                <a:cxn ang="0">
                  <a:pos x="49" y="127"/>
                </a:cxn>
                <a:cxn ang="0">
                  <a:pos x="39" y="141"/>
                </a:cxn>
                <a:cxn ang="0">
                  <a:pos x="29" y="157"/>
                </a:cxn>
                <a:cxn ang="0">
                  <a:pos x="20" y="172"/>
                </a:cxn>
                <a:cxn ang="0">
                  <a:pos x="15" y="190"/>
                </a:cxn>
                <a:cxn ang="0">
                  <a:pos x="10" y="206"/>
                </a:cxn>
                <a:cxn ang="0">
                  <a:pos x="4" y="224"/>
                </a:cxn>
                <a:cxn ang="0">
                  <a:pos x="2" y="244"/>
                </a:cxn>
                <a:cxn ang="0">
                  <a:pos x="0" y="263"/>
                </a:cxn>
                <a:cxn ang="0">
                  <a:pos x="0" y="263"/>
                </a:cxn>
                <a:cxn ang="0">
                  <a:pos x="2" y="266"/>
                </a:cxn>
                <a:cxn ang="0">
                  <a:pos x="4" y="266"/>
                </a:cxn>
                <a:cxn ang="0">
                  <a:pos x="64" y="266"/>
                </a:cxn>
                <a:cxn ang="0">
                  <a:pos x="64" y="266"/>
                </a:cxn>
                <a:cxn ang="0">
                  <a:pos x="66" y="266"/>
                </a:cxn>
                <a:cxn ang="0">
                  <a:pos x="66" y="266"/>
                </a:cxn>
                <a:cxn ang="0">
                  <a:pos x="66" y="263"/>
                </a:cxn>
                <a:cxn ang="0">
                  <a:pos x="66" y="263"/>
                </a:cxn>
                <a:cxn ang="0">
                  <a:pos x="68" y="250"/>
                </a:cxn>
                <a:cxn ang="0">
                  <a:pos x="69" y="237"/>
                </a:cxn>
                <a:cxn ang="0">
                  <a:pos x="71" y="223"/>
                </a:cxn>
                <a:cxn ang="0">
                  <a:pos x="77" y="212"/>
                </a:cxn>
                <a:cxn ang="0">
                  <a:pos x="80" y="199"/>
                </a:cxn>
                <a:cxn ang="0">
                  <a:pos x="87" y="188"/>
                </a:cxn>
                <a:cxn ang="0">
                  <a:pos x="102" y="166"/>
                </a:cxn>
                <a:cxn ang="0">
                  <a:pos x="102" y="166"/>
                </a:cxn>
                <a:cxn ang="0">
                  <a:pos x="113" y="154"/>
                </a:cxn>
                <a:cxn ang="0">
                  <a:pos x="126" y="145"/>
                </a:cxn>
                <a:cxn ang="0">
                  <a:pos x="138" y="134"/>
                </a:cxn>
                <a:cxn ang="0">
                  <a:pos x="153" y="127"/>
                </a:cxn>
                <a:cxn ang="0">
                  <a:pos x="153" y="127"/>
                </a:cxn>
                <a:cxn ang="0">
                  <a:pos x="167" y="121"/>
                </a:cxn>
                <a:cxn ang="0">
                  <a:pos x="184" y="116"/>
                </a:cxn>
                <a:cxn ang="0">
                  <a:pos x="198" y="114"/>
                </a:cxn>
                <a:cxn ang="0">
                  <a:pos x="216" y="112"/>
                </a:cxn>
                <a:cxn ang="0">
                  <a:pos x="216" y="161"/>
                </a:cxn>
                <a:cxn ang="0">
                  <a:pos x="216" y="161"/>
                </a:cxn>
                <a:cxn ang="0">
                  <a:pos x="218" y="165"/>
                </a:cxn>
                <a:cxn ang="0">
                  <a:pos x="218" y="165"/>
                </a:cxn>
                <a:cxn ang="0">
                  <a:pos x="220" y="165"/>
                </a:cxn>
                <a:cxn ang="0">
                  <a:pos x="300" y="85"/>
                </a:cxn>
                <a:cxn ang="0">
                  <a:pos x="300" y="85"/>
                </a:cxn>
                <a:cxn ang="0">
                  <a:pos x="301" y="83"/>
                </a:cxn>
                <a:cxn ang="0">
                  <a:pos x="300" y="79"/>
                </a:cxn>
                <a:cxn ang="0">
                  <a:pos x="300" y="79"/>
                </a:cxn>
              </a:cxnLst>
              <a:rect l="0" t="0" r="r" b="b"/>
              <a:pathLst>
                <a:path w="301" h="266">
                  <a:moveTo>
                    <a:pt x="300" y="79"/>
                  </a:moveTo>
                  <a:lnTo>
                    <a:pt x="220" y="1"/>
                  </a:lnTo>
                  <a:lnTo>
                    <a:pt x="220" y="1"/>
                  </a:lnTo>
                  <a:lnTo>
                    <a:pt x="218" y="0"/>
                  </a:lnTo>
                  <a:lnTo>
                    <a:pt x="218" y="0"/>
                  </a:lnTo>
                  <a:lnTo>
                    <a:pt x="216" y="3"/>
                  </a:lnTo>
                  <a:lnTo>
                    <a:pt x="216" y="47"/>
                  </a:lnTo>
                  <a:lnTo>
                    <a:pt x="216" y="47"/>
                  </a:lnTo>
                  <a:lnTo>
                    <a:pt x="200" y="49"/>
                  </a:lnTo>
                  <a:lnTo>
                    <a:pt x="185" y="50"/>
                  </a:lnTo>
                  <a:lnTo>
                    <a:pt x="155" y="56"/>
                  </a:lnTo>
                  <a:lnTo>
                    <a:pt x="127" y="67"/>
                  </a:lnTo>
                  <a:lnTo>
                    <a:pt x="102" y="81"/>
                  </a:lnTo>
                  <a:lnTo>
                    <a:pt x="102" y="81"/>
                  </a:lnTo>
                  <a:lnTo>
                    <a:pt x="87" y="90"/>
                  </a:lnTo>
                  <a:lnTo>
                    <a:pt x="75" y="101"/>
                  </a:lnTo>
                  <a:lnTo>
                    <a:pt x="62" y="114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39" y="141"/>
                  </a:lnTo>
                  <a:lnTo>
                    <a:pt x="29" y="157"/>
                  </a:lnTo>
                  <a:lnTo>
                    <a:pt x="20" y="172"/>
                  </a:lnTo>
                  <a:lnTo>
                    <a:pt x="15" y="190"/>
                  </a:lnTo>
                  <a:lnTo>
                    <a:pt x="10" y="206"/>
                  </a:lnTo>
                  <a:lnTo>
                    <a:pt x="4" y="224"/>
                  </a:lnTo>
                  <a:lnTo>
                    <a:pt x="2" y="244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64" y="266"/>
                  </a:lnTo>
                  <a:lnTo>
                    <a:pt x="64" y="266"/>
                  </a:lnTo>
                  <a:lnTo>
                    <a:pt x="66" y="266"/>
                  </a:lnTo>
                  <a:lnTo>
                    <a:pt x="66" y="266"/>
                  </a:lnTo>
                  <a:lnTo>
                    <a:pt x="66" y="263"/>
                  </a:lnTo>
                  <a:lnTo>
                    <a:pt x="66" y="263"/>
                  </a:lnTo>
                  <a:lnTo>
                    <a:pt x="68" y="250"/>
                  </a:lnTo>
                  <a:lnTo>
                    <a:pt x="69" y="237"/>
                  </a:lnTo>
                  <a:lnTo>
                    <a:pt x="71" y="223"/>
                  </a:lnTo>
                  <a:lnTo>
                    <a:pt x="77" y="212"/>
                  </a:lnTo>
                  <a:lnTo>
                    <a:pt x="80" y="199"/>
                  </a:lnTo>
                  <a:lnTo>
                    <a:pt x="87" y="188"/>
                  </a:lnTo>
                  <a:lnTo>
                    <a:pt x="102" y="166"/>
                  </a:lnTo>
                  <a:lnTo>
                    <a:pt x="102" y="166"/>
                  </a:lnTo>
                  <a:lnTo>
                    <a:pt x="113" y="154"/>
                  </a:lnTo>
                  <a:lnTo>
                    <a:pt x="126" y="145"/>
                  </a:lnTo>
                  <a:lnTo>
                    <a:pt x="138" y="134"/>
                  </a:lnTo>
                  <a:lnTo>
                    <a:pt x="153" y="127"/>
                  </a:lnTo>
                  <a:lnTo>
                    <a:pt x="153" y="127"/>
                  </a:lnTo>
                  <a:lnTo>
                    <a:pt x="167" y="121"/>
                  </a:lnTo>
                  <a:lnTo>
                    <a:pt x="184" y="116"/>
                  </a:lnTo>
                  <a:lnTo>
                    <a:pt x="198" y="114"/>
                  </a:lnTo>
                  <a:lnTo>
                    <a:pt x="216" y="112"/>
                  </a:lnTo>
                  <a:lnTo>
                    <a:pt x="216" y="161"/>
                  </a:lnTo>
                  <a:lnTo>
                    <a:pt x="216" y="161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20" y="165"/>
                  </a:lnTo>
                  <a:lnTo>
                    <a:pt x="300" y="85"/>
                  </a:lnTo>
                  <a:lnTo>
                    <a:pt x="300" y="85"/>
                  </a:lnTo>
                  <a:lnTo>
                    <a:pt x="301" y="83"/>
                  </a:lnTo>
                  <a:lnTo>
                    <a:pt x="300" y="79"/>
                  </a:lnTo>
                  <a:lnTo>
                    <a:pt x="300" y="7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73" name="Freeform 104"/>
          <p:cNvSpPr>
            <a:spLocks noEditPoints="1"/>
          </p:cNvSpPr>
          <p:nvPr/>
        </p:nvSpPr>
        <p:spPr bwMode="auto">
          <a:xfrm>
            <a:off x="8350504" y="2925461"/>
            <a:ext cx="465677" cy="453661"/>
          </a:xfrm>
          <a:custGeom>
            <a:avLst/>
            <a:gdLst/>
            <a:ahLst/>
            <a:cxnLst>
              <a:cxn ang="0">
                <a:pos x="243" y="45"/>
              </a:cxn>
              <a:cxn ang="0">
                <a:pos x="243" y="20"/>
              </a:cxn>
              <a:cxn ang="0">
                <a:pos x="238" y="6"/>
              </a:cxn>
              <a:cxn ang="0">
                <a:pos x="221" y="0"/>
              </a:cxn>
              <a:cxn ang="0">
                <a:pos x="214" y="2"/>
              </a:cxn>
              <a:cxn ang="0">
                <a:pos x="203" y="13"/>
              </a:cxn>
              <a:cxn ang="0">
                <a:pos x="202" y="45"/>
              </a:cxn>
              <a:cxn ang="0">
                <a:pos x="109" y="20"/>
              </a:cxn>
              <a:cxn ang="0">
                <a:pos x="107" y="13"/>
              </a:cxn>
              <a:cxn ang="0">
                <a:pos x="96" y="2"/>
              </a:cxn>
              <a:cxn ang="0">
                <a:pos x="87" y="0"/>
              </a:cxn>
              <a:cxn ang="0">
                <a:pos x="73" y="6"/>
              </a:cxn>
              <a:cxn ang="0">
                <a:pos x="67" y="20"/>
              </a:cxn>
              <a:cxn ang="0">
                <a:pos x="17" y="45"/>
              </a:cxn>
              <a:cxn ang="0">
                <a:pos x="9" y="47"/>
              </a:cxn>
              <a:cxn ang="0">
                <a:pos x="2" y="54"/>
              </a:cxn>
              <a:cxn ang="0">
                <a:pos x="0" y="287"/>
              </a:cxn>
              <a:cxn ang="0">
                <a:pos x="2" y="292"/>
              </a:cxn>
              <a:cxn ang="0">
                <a:pos x="9" y="301"/>
              </a:cxn>
              <a:cxn ang="0">
                <a:pos x="294" y="301"/>
              </a:cxn>
              <a:cxn ang="0">
                <a:pos x="301" y="301"/>
              </a:cxn>
              <a:cxn ang="0">
                <a:pos x="308" y="292"/>
              </a:cxn>
              <a:cxn ang="0">
                <a:pos x="310" y="62"/>
              </a:cxn>
              <a:cxn ang="0">
                <a:pos x="308" y="54"/>
              </a:cxn>
              <a:cxn ang="0">
                <a:pos x="301" y="47"/>
              </a:cxn>
              <a:cxn ang="0">
                <a:pos x="294" y="45"/>
              </a:cxn>
              <a:cxn ang="0">
                <a:pos x="145" y="156"/>
              </a:cxn>
              <a:cxn ang="0">
                <a:pos x="96" y="114"/>
              </a:cxn>
              <a:cxn ang="0">
                <a:pos x="165" y="114"/>
              </a:cxn>
              <a:cxn ang="0">
                <a:pos x="214" y="156"/>
              </a:cxn>
              <a:cxn ang="0">
                <a:pos x="165" y="114"/>
              </a:cxn>
              <a:cxn ang="0">
                <a:pos x="75" y="156"/>
              </a:cxn>
              <a:cxn ang="0">
                <a:pos x="31" y="114"/>
              </a:cxn>
              <a:cxn ang="0">
                <a:pos x="75" y="178"/>
              </a:cxn>
              <a:cxn ang="0">
                <a:pos x="31" y="209"/>
              </a:cxn>
              <a:cxn ang="0">
                <a:pos x="75" y="178"/>
              </a:cxn>
              <a:cxn ang="0">
                <a:pos x="145" y="178"/>
              </a:cxn>
              <a:cxn ang="0">
                <a:pos x="96" y="209"/>
              </a:cxn>
              <a:cxn ang="0">
                <a:pos x="145" y="229"/>
              </a:cxn>
              <a:cxn ang="0">
                <a:pos x="96" y="270"/>
              </a:cxn>
              <a:cxn ang="0">
                <a:pos x="145" y="229"/>
              </a:cxn>
              <a:cxn ang="0">
                <a:pos x="214" y="229"/>
              </a:cxn>
              <a:cxn ang="0">
                <a:pos x="165" y="270"/>
              </a:cxn>
              <a:cxn ang="0">
                <a:pos x="165" y="209"/>
              </a:cxn>
              <a:cxn ang="0">
                <a:pos x="214" y="178"/>
              </a:cxn>
              <a:cxn ang="0">
                <a:pos x="165" y="209"/>
              </a:cxn>
              <a:cxn ang="0">
                <a:pos x="279" y="178"/>
              </a:cxn>
              <a:cxn ang="0">
                <a:pos x="236" y="209"/>
              </a:cxn>
              <a:cxn ang="0">
                <a:pos x="236" y="156"/>
              </a:cxn>
              <a:cxn ang="0">
                <a:pos x="279" y="114"/>
              </a:cxn>
              <a:cxn ang="0">
                <a:pos x="236" y="156"/>
              </a:cxn>
              <a:cxn ang="0">
                <a:pos x="75" y="229"/>
              </a:cxn>
              <a:cxn ang="0">
                <a:pos x="31" y="270"/>
              </a:cxn>
              <a:cxn ang="0">
                <a:pos x="236" y="270"/>
              </a:cxn>
              <a:cxn ang="0">
                <a:pos x="279" y="229"/>
              </a:cxn>
              <a:cxn ang="0">
                <a:pos x="236" y="270"/>
              </a:cxn>
            </a:cxnLst>
            <a:rect l="0" t="0" r="r" b="b"/>
            <a:pathLst>
              <a:path w="310" h="301">
                <a:moveTo>
                  <a:pt x="294" y="45"/>
                </a:moveTo>
                <a:lnTo>
                  <a:pt x="243" y="45"/>
                </a:lnTo>
                <a:lnTo>
                  <a:pt x="243" y="20"/>
                </a:lnTo>
                <a:lnTo>
                  <a:pt x="243" y="20"/>
                </a:lnTo>
                <a:lnTo>
                  <a:pt x="241" y="13"/>
                </a:lnTo>
                <a:lnTo>
                  <a:pt x="238" y="6"/>
                </a:lnTo>
                <a:lnTo>
                  <a:pt x="231" y="2"/>
                </a:lnTo>
                <a:lnTo>
                  <a:pt x="221" y="0"/>
                </a:lnTo>
                <a:lnTo>
                  <a:pt x="221" y="0"/>
                </a:lnTo>
                <a:lnTo>
                  <a:pt x="214" y="2"/>
                </a:lnTo>
                <a:lnTo>
                  <a:pt x="207" y="6"/>
                </a:lnTo>
                <a:lnTo>
                  <a:pt x="203" y="13"/>
                </a:lnTo>
                <a:lnTo>
                  <a:pt x="202" y="20"/>
                </a:lnTo>
                <a:lnTo>
                  <a:pt x="202" y="45"/>
                </a:lnTo>
                <a:lnTo>
                  <a:pt x="109" y="45"/>
                </a:lnTo>
                <a:lnTo>
                  <a:pt x="109" y="20"/>
                </a:lnTo>
                <a:lnTo>
                  <a:pt x="109" y="20"/>
                </a:lnTo>
                <a:lnTo>
                  <a:pt x="107" y="13"/>
                </a:lnTo>
                <a:lnTo>
                  <a:pt x="102" y="6"/>
                </a:lnTo>
                <a:lnTo>
                  <a:pt x="96" y="2"/>
                </a:lnTo>
                <a:lnTo>
                  <a:pt x="87" y="0"/>
                </a:lnTo>
                <a:lnTo>
                  <a:pt x="87" y="0"/>
                </a:lnTo>
                <a:lnTo>
                  <a:pt x="80" y="2"/>
                </a:lnTo>
                <a:lnTo>
                  <a:pt x="73" y="6"/>
                </a:lnTo>
                <a:lnTo>
                  <a:pt x="69" y="13"/>
                </a:lnTo>
                <a:lnTo>
                  <a:pt x="67" y="20"/>
                </a:lnTo>
                <a:lnTo>
                  <a:pt x="67" y="45"/>
                </a:lnTo>
                <a:lnTo>
                  <a:pt x="17" y="45"/>
                </a:lnTo>
                <a:lnTo>
                  <a:pt x="17" y="45"/>
                </a:lnTo>
                <a:lnTo>
                  <a:pt x="9" y="47"/>
                </a:lnTo>
                <a:lnTo>
                  <a:pt x="4" y="51"/>
                </a:lnTo>
                <a:lnTo>
                  <a:pt x="2" y="54"/>
                </a:lnTo>
                <a:lnTo>
                  <a:pt x="0" y="62"/>
                </a:lnTo>
                <a:lnTo>
                  <a:pt x="0" y="287"/>
                </a:lnTo>
                <a:lnTo>
                  <a:pt x="0" y="287"/>
                </a:lnTo>
                <a:lnTo>
                  <a:pt x="2" y="292"/>
                </a:lnTo>
                <a:lnTo>
                  <a:pt x="4" y="297"/>
                </a:lnTo>
                <a:lnTo>
                  <a:pt x="9" y="301"/>
                </a:lnTo>
                <a:lnTo>
                  <a:pt x="17" y="301"/>
                </a:lnTo>
                <a:lnTo>
                  <a:pt x="294" y="301"/>
                </a:lnTo>
                <a:lnTo>
                  <a:pt x="294" y="301"/>
                </a:lnTo>
                <a:lnTo>
                  <a:pt x="301" y="301"/>
                </a:lnTo>
                <a:lnTo>
                  <a:pt x="305" y="297"/>
                </a:lnTo>
                <a:lnTo>
                  <a:pt x="308" y="292"/>
                </a:lnTo>
                <a:lnTo>
                  <a:pt x="310" y="287"/>
                </a:lnTo>
                <a:lnTo>
                  <a:pt x="310" y="62"/>
                </a:lnTo>
                <a:lnTo>
                  <a:pt x="310" y="62"/>
                </a:lnTo>
                <a:lnTo>
                  <a:pt x="308" y="54"/>
                </a:lnTo>
                <a:lnTo>
                  <a:pt x="305" y="51"/>
                </a:lnTo>
                <a:lnTo>
                  <a:pt x="301" y="47"/>
                </a:lnTo>
                <a:lnTo>
                  <a:pt x="294" y="45"/>
                </a:lnTo>
                <a:lnTo>
                  <a:pt x="294" y="45"/>
                </a:lnTo>
                <a:close/>
                <a:moveTo>
                  <a:pt x="145" y="114"/>
                </a:moveTo>
                <a:lnTo>
                  <a:pt x="145" y="156"/>
                </a:lnTo>
                <a:lnTo>
                  <a:pt x="96" y="156"/>
                </a:lnTo>
                <a:lnTo>
                  <a:pt x="96" y="114"/>
                </a:lnTo>
                <a:lnTo>
                  <a:pt x="145" y="114"/>
                </a:lnTo>
                <a:close/>
                <a:moveTo>
                  <a:pt x="165" y="114"/>
                </a:moveTo>
                <a:lnTo>
                  <a:pt x="214" y="114"/>
                </a:lnTo>
                <a:lnTo>
                  <a:pt x="214" y="156"/>
                </a:lnTo>
                <a:lnTo>
                  <a:pt x="165" y="156"/>
                </a:lnTo>
                <a:lnTo>
                  <a:pt x="165" y="114"/>
                </a:lnTo>
                <a:close/>
                <a:moveTo>
                  <a:pt x="75" y="114"/>
                </a:moveTo>
                <a:lnTo>
                  <a:pt x="75" y="156"/>
                </a:lnTo>
                <a:lnTo>
                  <a:pt x="31" y="156"/>
                </a:lnTo>
                <a:lnTo>
                  <a:pt x="31" y="114"/>
                </a:lnTo>
                <a:lnTo>
                  <a:pt x="75" y="114"/>
                </a:lnTo>
                <a:close/>
                <a:moveTo>
                  <a:pt x="75" y="178"/>
                </a:moveTo>
                <a:lnTo>
                  <a:pt x="75" y="209"/>
                </a:lnTo>
                <a:lnTo>
                  <a:pt x="31" y="209"/>
                </a:lnTo>
                <a:lnTo>
                  <a:pt x="31" y="178"/>
                </a:lnTo>
                <a:lnTo>
                  <a:pt x="75" y="178"/>
                </a:lnTo>
                <a:close/>
                <a:moveTo>
                  <a:pt x="96" y="178"/>
                </a:moveTo>
                <a:lnTo>
                  <a:pt x="145" y="178"/>
                </a:lnTo>
                <a:lnTo>
                  <a:pt x="145" y="209"/>
                </a:lnTo>
                <a:lnTo>
                  <a:pt x="96" y="209"/>
                </a:lnTo>
                <a:lnTo>
                  <a:pt x="96" y="178"/>
                </a:lnTo>
                <a:close/>
                <a:moveTo>
                  <a:pt x="145" y="229"/>
                </a:moveTo>
                <a:lnTo>
                  <a:pt x="145" y="270"/>
                </a:lnTo>
                <a:lnTo>
                  <a:pt x="96" y="270"/>
                </a:lnTo>
                <a:lnTo>
                  <a:pt x="96" y="229"/>
                </a:lnTo>
                <a:lnTo>
                  <a:pt x="145" y="229"/>
                </a:lnTo>
                <a:close/>
                <a:moveTo>
                  <a:pt x="165" y="229"/>
                </a:moveTo>
                <a:lnTo>
                  <a:pt x="214" y="229"/>
                </a:lnTo>
                <a:lnTo>
                  <a:pt x="214" y="270"/>
                </a:lnTo>
                <a:lnTo>
                  <a:pt x="165" y="270"/>
                </a:lnTo>
                <a:lnTo>
                  <a:pt x="165" y="229"/>
                </a:lnTo>
                <a:close/>
                <a:moveTo>
                  <a:pt x="165" y="209"/>
                </a:moveTo>
                <a:lnTo>
                  <a:pt x="165" y="178"/>
                </a:lnTo>
                <a:lnTo>
                  <a:pt x="214" y="178"/>
                </a:lnTo>
                <a:lnTo>
                  <a:pt x="214" y="209"/>
                </a:lnTo>
                <a:lnTo>
                  <a:pt x="165" y="209"/>
                </a:lnTo>
                <a:close/>
                <a:moveTo>
                  <a:pt x="236" y="178"/>
                </a:moveTo>
                <a:lnTo>
                  <a:pt x="279" y="178"/>
                </a:lnTo>
                <a:lnTo>
                  <a:pt x="279" y="209"/>
                </a:lnTo>
                <a:lnTo>
                  <a:pt x="236" y="209"/>
                </a:lnTo>
                <a:lnTo>
                  <a:pt x="236" y="178"/>
                </a:lnTo>
                <a:close/>
                <a:moveTo>
                  <a:pt x="236" y="156"/>
                </a:moveTo>
                <a:lnTo>
                  <a:pt x="236" y="114"/>
                </a:lnTo>
                <a:lnTo>
                  <a:pt x="279" y="114"/>
                </a:lnTo>
                <a:lnTo>
                  <a:pt x="279" y="156"/>
                </a:lnTo>
                <a:lnTo>
                  <a:pt x="236" y="156"/>
                </a:lnTo>
                <a:close/>
                <a:moveTo>
                  <a:pt x="31" y="229"/>
                </a:moveTo>
                <a:lnTo>
                  <a:pt x="75" y="229"/>
                </a:lnTo>
                <a:lnTo>
                  <a:pt x="75" y="270"/>
                </a:lnTo>
                <a:lnTo>
                  <a:pt x="31" y="270"/>
                </a:lnTo>
                <a:lnTo>
                  <a:pt x="31" y="229"/>
                </a:lnTo>
                <a:close/>
                <a:moveTo>
                  <a:pt x="236" y="270"/>
                </a:moveTo>
                <a:lnTo>
                  <a:pt x="236" y="229"/>
                </a:lnTo>
                <a:lnTo>
                  <a:pt x="279" y="229"/>
                </a:lnTo>
                <a:lnTo>
                  <a:pt x="279" y="270"/>
                </a:lnTo>
                <a:lnTo>
                  <a:pt x="236" y="27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4" name="Freeform 105"/>
          <p:cNvSpPr>
            <a:spLocks/>
          </p:cNvSpPr>
          <p:nvPr/>
        </p:nvSpPr>
        <p:spPr bwMode="auto">
          <a:xfrm>
            <a:off x="7137844" y="4929405"/>
            <a:ext cx="393573" cy="393573"/>
          </a:xfrm>
          <a:custGeom>
            <a:avLst/>
            <a:gdLst/>
            <a:ahLst/>
            <a:cxnLst>
              <a:cxn ang="0">
                <a:pos x="255" y="58"/>
              </a:cxn>
              <a:cxn ang="0">
                <a:pos x="257" y="53"/>
              </a:cxn>
              <a:cxn ang="0">
                <a:pos x="262" y="38"/>
              </a:cxn>
              <a:cxn ang="0">
                <a:pos x="257" y="24"/>
              </a:cxn>
              <a:cxn ang="0">
                <a:pos x="244" y="9"/>
              </a:cxn>
              <a:cxn ang="0">
                <a:pos x="241" y="5"/>
              </a:cxn>
              <a:cxn ang="0">
                <a:pos x="224" y="0"/>
              </a:cxn>
              <a:cxn ang="0">
                <a:pos x="210" y="5"/>
              </a:cxn>
              <a:cxn ang="0">
                <a:pos x="132" y="82"/>
              </a:cxn>
              <a:cxn ang="0">
                <a:pos x="58" y="9"/>
              </a:cxn>
              <a:cxn ang="0">
                <a:pos x="49" y="2"/>
              </a:cxn>
              <a:cxn ang="0">
                <a:pos x="27" y="2"/>
              </a:cxn>
              <a:cxn ang="0">
                <a:pos x="18" y="9"/>
              </a:cxn>
              <a:cxn ang="0">
                <a:pos x="9" y="18"/>
              </a:cxn>
              <a:cxn ang="0">
                <a:pos x="3" y="27"/>
              </a:cxn>
              <a:cxn ang="0">
                <a:pos x="3" y="49"/>
              </a:cxn>
              <a:cxn ang="0">
                <a:pos x="9" y="58"/>
              </a:cxn>
              <a:cxn ang="0">
                <a:pos x="9" y="205"/>
              </a:cxn>
              <a:cxn ang="0">
                <a:pos x="5" y="210"/>
              </a:cxn>
              <a:cxn ang="0">
                <a:pos x="0" y="225"/>
              </a:cxn>
              <a:cxn ang="0">
                <a:pos x="5" y="241"/>
              </a:cxn>
              <a:cxn ang="0">
                <a:pos x="18" y="254"/>
              </a:cxn>
              <a:cxn ang="0">
                <a:pos x="23" y="257"/>
              </a:cxn>
              <a:cxn ang="0">
                <a:pos x="38" y="263"/>
              </a:cxn>
              <a:cxn ang="0">
                <a:pos x="54" y="257"/>
              </a:cxn>
              <a:cxn ang="0">
                <a:pos x="132" y="181"/>
              </a:cxn>
              <a:cxn ang="0">
                <a:pos x="204" y="254"/>
              </a:cxn>
              <a:cxn ang="0">
                <a:pos x="214" y="261"/>
              </a:cxn>
              <a:cxn ang="0">
                <a:pos x="235" y="261"/>
              </a:cxn>
              <a:cxn ang="0">
                <a:pos x="244" y="254"/>
              </a:cxn>
              <a:cxn ang="0">
                <a:pos x="255" y="245"/>
              </a:cxn>
              <a:cxn ang="0">
                <a:pos x="261" y="236"/>
              </a:cxn>
              <a:cxn ang="0">
                <a:pos x="261" y="214"/>
              </a:cxn>
              <a:cxn ang="0">
                <a:pos x="255" y="205"/>
              </a:cxn>
            </a:cxnLst>
            <a:rect l="0" t="0" r="r" b="b"/>
            <a:pathLst>
              <a:path w="262" h="263">
                <a:moveTo>
                  <a:pt x="181" y="132"/>
                </a:moveTo>
                <a:lnTo>
                  <a:pt x="255" y="58"/>
                </a:lnTo>
                <a:lnTo>
                  <a:pt x="255" y="58"/>
                </a:lnTo>
                <a:lnTo>
                  <a:pt x="257" y="53"/>
                </a:lnTo>
                <a:lnTo>
                  <a:pt x="261" y="49"/>
                </a:lnTo>
                <a:lnTo>
                  <a:pt x="262" y="38"/>
                </a:lnTo>
                <a:lnTo>
                  <a:pt x="261" y="27"/>
                </a:lnTo>
                <a:lnTo>
                  <a:pt x="257" y="24"/>
                </a:lnTo>
                <a:lnTo>
                  <a:pt x="255" y="18"/>
                </a:lnTo>
                <a:lnTo>
                  <a:pt x="244" y="9"/>
                </a:lnTo>
                <a:lnTo>
                  <a:pt x="244" y="9"/>
                </a:lnTo>
                <a:lnTo>
                  <a:pt x="241" y="5"/>
                </a:lnTo>
                <a:lnTo>
                  <a:pt x="235" y="2"/>
                </a:lnTo>
                <a:lnTo>
                  <a:pt x="224" y="0"/>
                </a:lnTo>
                <a:lnTo>
                  <a:pt x="214" y="2"/>
                </a:lnTo>
                <a:lnTo>
                  <a:pt x="210" y="5"/>
                </a:lnTo>
                <a:lnTo>
                  <a:pt x="204" y="9"/>
                </a:lnTo>
                <a:lnTo>
                  <a:pt x="132" y="82"/>
                </a:lnTo>
                <a:lnTo>
                  <a:pt x="58" y="9"/>
                </a:lnTo>
                <a:lnTo>
                  <a:pt x="58" y="9"/>
                </a:lnTo>
                <a:lnTo>
                  <a:pt x="54" y="5"/>
                </a:lnTo>
                <a:lnTo>
                  <a:pt x="49" y="2"/>
                </a:lnTo>
                <a:lnTo>
                  <a:pt x="38" y="0"/>
                </a:lnTo>
                <a:lnTo>
                  <a:pt x="27" y="2"/>
                </a:lnTo>
                <a:lnTo>
                  <a:pt x="23" y="5"/>
                </a:lnTo>
                <a:lnTo>
                  <a:pt x="18" y="9"/>
                </a:lnTo>
                <a:lnTo>
                  <a:pt x="9" y="18"/>
                </a:lnTo>
                <a:lnTo>
                  <a:pt x="9" y="18"/>
                </a:lnTo>
                <a:lnTo>
                  <a:pt x="5" y="24"/>
                </a:lnTo>
                <a:lnTo>
                  <a:pt x="3" y="27"/>
                </a:lnTo>
                <a:lnTo>
                  <a:pt x="0" y="38"/>
                </a:lnTo>
                <a:lnTo>
                  <a:pt x="3" y="49"/>
                </a:lnTo>
                <a:lnTo>
                  <a:pt x="5" y="53"/>
                </a:lnTo>
                <a:lnTo>
                  <a:pt x="9" y="58"/>
                </a:lnTo>
                <a:lnTo>
                  <a:pt x="83" y="132"/>
                </a:lnTo>
                <a:lnTo>
                  <a:pt x="9" y="205"/>
                </a:lnTo>
                <a:lnTo>
                  <a:pt x="9" y="205"/>
                </a:lnTo>
                <a:lnTo>
                  <a:pt x="5" y="210"/>
                </a:lnTo>
                <a:lnTo>
                  <a:pt x="3" y="214"/>
                </a:lnTo>
                <a:lnTo>
                  <a:pt x="0" y="225"/>
                </a:lnTo>
                <a:lnTo>
                  <a:pt x="3" y="236"/>
                </a:lnTo>
                <a:lnTo>
                  <a:pt x="5" y="241"/>
                </a:lnTo>
                <a:lnTo>
                  <a:pt x="9" y="245"/>
                </a:lnTo>
                <a:lnTo>
                  <a:pt x="18" y="254"/>
                </a:lnTo>
                <a:lnTo>
                  <a:pt x="18" y="254"/>
                </a:lnTo>
                <a:lnTo>
                  <a:pt x="23" y="257"/>
                </a:lnTo>
                <a:lnTo>
                  <a:pt x="27" y="261"/>
                </a:lnTo>
                <a:lnTo>
                  <a:pt x="38" y="263"/>
                </a:lnTo>
                <a:lnTo>
                  <a:pt x="49" y="261"/>
                </a:lnTo>
                <a:lnTo>
                  <a:pt x="54" y="257"/>
                </a:lnTo>
                <a:lnTo>
                  <a:pt x="58" y="254"/>
                </a:lnTo>
                <a:lnTo>
                  <a:pt x="132" y="181"/>
                </a:lnTo>
                <a:lnTo>
                  <a:pt x="204" y="254"/>
                </a:lnTo>
                <a:lnTo>
                  <a:pt x="204" y="254"/>
                </a:lnTo>
                <a:lnTo>
                  <a:pt x="210" y="257"/>
                </a:lnTo>
                <a:lnTo>
                  <a:pt x="214" y="261"/>
                </a:lnTo>
                <a:lnTo>
                  <a:pt x="224" y="263"/>
                </a:lnTo>
                <a:lnTo>
                  <a:pt x="235" y="261"/>
                </a:lnTo>
                <a:lnTo>
                  <a:pt x="241" y="257"/>
                </a:lnTo>
                <a:lnTo>
                  <a:pt x="244" y="254"/>
                </a:lnTo>
                <a:lnTo>
                  <a:pt x="255" y="245"/>
                </a:lnTo>
                <a:lnTo>
                  <a:pt x="255" y="245"/>
                </a:lnTo>
                <a:lnTo>
                  <a:pt x="257" y="241"/>
                </a:lnTo>
                <a:lnTo>
                  <a:pt x="261" y="236"/>
                </a:lnTo>
                <a:lnTo>
                  <a:pt x="262" y="225"/>
                </a:lnTo>
                <a:lnTo>
                  <a:pt x="261" y="214"/>
                </a:lnTo>
                <a:lnTo>
                  <a:pt x="257" y="210"/>
                </a:lnTo>
                <a:lnTo>
                  <a:pt x="255" y="205"/>
                </a:lnTo>
                <a:lnTo>
                  <a:pt x="181" y="13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5" name="Freeform 106"/>
          <p:cNvSpPr>
            <a:spLocks noEditPoints="1"/>
          </p:cNvSpPr>
          <p:nvPr/>
        </p:nvSpPr>
        <p:spPr bwMode="auto">
          <a:xfrm>
            <a:off x="2175033" y="3949732"/>
            <a:ext cx="516752" cy="384557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34" y="0"/>
              </a:cxn>
              <a:cxn ang="0">
                <a:pos x="18" y="7"/>
              </a:cxn>
              <a:cxn ang="0">
                <a:pos x="7" y="18"/>
              </a:cxn>
              <a:cxn ang="0">
                <a:pos x="0" y="33"/>
              </a:cxn>
              <a:cxn ang="0">
                <a:pos x="0" y="214"/>
              </a:cxn>
              <a:cxn ang="0">
                <a:pos x="0" y="221"/>
              </a:cxn>
              <a:cxn ang="0">
                <a:pos x="7" y="237"/>
              </a:cxn>
              <a:cxn ang="0">
                <a:pos x="18" y="248"/>
              </a:cxn>
              <a:cxn ang="0">
                <a:pos x="34" y="256"/>
              </a:cxn>
              <a:cxn ang="0">
                <a:pos x="299" y="256"/>
              </a:cxn>
              <a:cxn ang="0">
                <a:pos x="308" y="256"/>
              </a:cxn>
              <a:cxn ang="0">
                <a:pos x="322" y="248"/>
              </a:cxn>
              <a:cxn ang="0">
                <a:pos x="335" y="237"/>
              </a:cxn>
              <a:cxn ang="0">
                <a:pos x="340" y="221"/>
              </a:cxn>
              <a:cxn ang="0">
                <a:pos x="342" y="42"/>
              </a:cxn>
              <a:cxn ang="0">
                <a:pos x="340" y="33"/>
              </a:cxn>
              <a:cxn ang="0">
                <a:pos x="335" y="18"/>
              </a:cxn>
              <a:cxn ang="0">
                <a:pos x="322" y="7"/>
              </a:cxn>
              <a:cxn ang="0">
                <a:pos x="308" y="0"/>
              </a:cxn>
              <a:cxn ang="0">
                <a:pos x="299" y="0"/>
              </a:cxn>
              <a:cxn ang="0">
                <a:pos x="319" y="36"/>
              </a:cxn>
              <a:cxn ang="0">
                <a:pos x="320" y="42"/>
              </a:cxn>
              <a:cxn ang="0">
                <a:pos x="320" y="214"/>
              </a:cxn>
              <a:cxn ang="0">
                <a:pos x="228" y="114"/>
              </a:cxn>
              <a:cxn ang="0">
                <a:pos x="299" y="20"/>
              </a:cxn>
              <a:cxn ang="0">
                <a:pos x="170" y="134"/>
              </a:cxn>
              <a:cxn ang="0">
                <a:pos x="38" y="22"/>
              </a:cxn>
              <a:cxn ang="0">
                <a:pos x="299" y="20"/>
              </a:cxn>
              <a:cxn ang="0">
                <a:pos x="21" y="218"/>
              </a:cxn>
              <a:cxn ang="0">
                <a:pos x="21" y="42"/>
              </a:cxn>
              <a:cxn ang="0">
                <a:pos x="21" y="36"/>
              </a:cxn>
              <a:cxn ang="0">
                <a:pos x="21" y="218"/>
              </a:cxn>
              <a:cxn ang="0">
                <a:pos x="41" y="234"/>
              </a:cxn>
              <a:cxn ang="0">
                <a:pos x="128" y="127"/>
              </a:cxn>
              <a:cxn ang="0">
                <a:pos x="163" y="158"/>
              </a:cxn>
              <a:cxn ang="0">
                <a:pos x="170" y="160"/>
              </a:cxn>
              <a:cxn ang="0">
                <a:pos x="174" y="160"/>
              </a:cxn>
              <a:cxn ang="0">
                <a:pos x="212" y="127"/>
              </a:cxn>
              <a:cxn ang="0">
                <a:pos x="306" y="234"/>
              </a:cxn>
              <a:cxn ang="0">
                <a:pos x="41" y="234"/>
              </a:cxn>
            </a:cxnLst>
            <a:rect l="0" t="0" r="r" b="b"/>
            <a:pathLst>
              <a:path w="342" h="256">
                <a:moveTo>
                  <a:pt x="299" y="0"/>
                </a:moveTo>
                <a:lnTo>
                  <a:pt x="41" y="0"/>
                </a:lnTo>
                <a:lnTo>
                  <a:pt x="41" y="0"/>
                </a:lnTo>
                <a:lnTo>
                  <a:pt x="34" y="0"/>
                </a:lnTo>
                <a:lnTo>
                  <a:pt x="25" y="2"/>
                </a:lnTo>
                <a:lnTo>
                  <a:pt x="18" y="7"/>
                </a:lnTo>
                <a:lnTo>
                  <a:pt x="12" y="11"/>
                </a:lnTo>
                <a:lnTo>
                  <a:pt x="7" y="18"/>
                </a:lnTo>
                <a:lnTo>
                  <a:pt x="3" y="25"/>
                </a:lnTo>
                <a:lnTo>
                  <a:pt x="0" y="33"/>
                </a:lnTo>
                <a:lnTo>
                  <a:pt x="0" y="42"/>
                </a:lnTo>
                <a:lnTo>
                  <a:pt x="0" y="214"/>
                </a:lnTo>
                <a:lnTo>
                  <a:pt x="0" y="214"/>
                </a:lnTo>
                <a:lnTo>
                  <a:pt x="0" y="221"/>
                </a:lnTo>
                <a:lnTo>
                  <a:pt x="3" y="230"/>
                </a:lnTo>
                <a:lnTo>
                  <a:pt x="7" y="237"/>
                </a:lnTo>
                <a:lnTo>
                  <a:pt x="12" y="243"/>
                </a:lnTo>
                <a:lnTo>
                  <a:pt x="18" y="248"/>
                </a:lnTo>
                <a:lnTo>
                  <a:pt x="25" y="252"/>
                </a:lnTo>
                <a:lnTo>
                  <a:pt x="34" y="256"/>
                </a:lnTo>
                <a:lnTo>
                  <a:pt x="41" y="256"/>
                </a:lnTo>
                <a:lnTo>
                  <a:pt x="299" y="256"/>
                </a:lnTo>
                <a:lnTo>
                  <a:pt x="299" y="256"/>
                </a:lnTo>
                <a:lnTo>
                  <a:pt x="308" y="256"/>
                </a:lnTo>
                <a:lnTo>
                  <a:pt x="315" y="252"/>
                </a:lnTo>
                <a:lnTo>
                  <a:pt x="322" y="248"/>
                </a:lnTo>
                <a:lnTo>
                  <a:pt x="330" y="243"/>
                </a:lnTo>
                <a:lnTo>
                  <a:pt x="335" y="237"/>
                </a:lnTo>
                <a:lnTo>
                  <a:pt x="339" y="230"/>
                </a:lnTo>
                <a:lnTo>
                  <a:pt x="340" y="221"/>
                </a:lnTo>
                <a:lnTo>
                  <a:pt x="342" y="214"/>
                </a:lnTo>
                <a:lnTo>
                  <a:pt x="342" y="42"/>
                </a:lnTo>
                <a:lnTo>
                  <a:pt x="342" y="42"/>
                </a:lnTo>
                <a:lnTo>
                  <a:pt x="340" y="33"/>
                </a:lnTo>
                <a:lnTo>
                  <a:pt x="339" y="25"/>
                </a:lnTo>
                <a:lnTo>
                  <a:pt x="335" y="18"/>
                </a:lnTo>
                <a:lnTo>
                  <a:pt x="330" y="11"/>
                </a:lnTo>
                <a:lnTo>
                  <a:pt x="322" y="7"/>
                </a:lnTo>
                <a:lnTo>
                  <a:pt x="315" y="2"/>
                </a:lnTo>
                <a:lnTo>
                  <a:pt x="308" y="0"/>
                </a:lnTo>
                <a:lnTo>
                  <a:pt x="299" y="0"/>
                </a:lnTo>
                <a:lnTo>
                  <a:pt x="299" y="0"/>
                </a:lnTo>
                <a:close/>
                <a:moveTo>
                  <a:pt x="228" y="114"/>
                </a:moveTo>
                <a:lnTo>
                  <a:pt x="319" y="36"/>
                </a:lnTo>
                <a:lnTo>
                  <a:pt x="319" y="36"/>
                </a:lnTo>
                <a:lnTo>
                  <a:pt x="320" y="42"/>
                </a:lnTo>
                <a:lnTo>
                  <a:pt x="320" y="214"/>
                </a:lnTo>
                <a:lnTo>
                  <a:pt x="320" y="214"/>
                </a:lnTo>
                <a:lnTo>
                  <a:pt x="320" y="218"/>
                </a:lnTo>
                <a:lnTo>
                  <a:pt x="228" y="114"/>
                </a:lnTo>
                <a:close/>
                <a:moveTo>
                  <a:pt x="299" y="20"/>
                </a:moveTo>
                <a:lnTo>
                  <a:pt x="299" y="20"/>
                </a:lnTo>
                <a:lnTo>
                  <a:pt x="302" y="22"/>
                </a:lnTo>
                <a:lnTo>
                  <a:pt x="170" y="134"/>
                </a:lnTo>
                <a:lnTo>
                  <a:pt x="38" y="22"/>
                </a:lnTo>
                <a:lnTo>
                  <a:pt x="38" y="22"/>
                </a:lnTo>
                <a:lnTo>
                  <a:pt x="41" y="20"/>
                </a:lnTo>
                <a:lnTo>
                  <a:pt x="299" y="20"/>
                </a:lnTo>
                <a:close/>
                <a:moveTo>
                  <a:pt x="21" y="218"/>
                </a:moveTo>
                <a:lnTo>
                  <a:pt x="21" y="218"/>
                </a:lnTo>
                <a:lnTo>
                  <a:pt x="21" y="214"/>
                </a:lnTo>
                <a:lnTo>
                  <a:pt x="21" y="42"/>
                </a:lnTo>
                <a:lnTo>
                  <a:pt x="21" y="42"/>
                </a:lnTo>
                <a:lnTo>
                  <a:pt x="21" y="36"/>
                </a:lnTo>
                <a:lnTo>
                  <a:pt x="112" y="114"/>
                </a:lnTo>
                <a:lnTo>
                  <a:pt x="21" y="218"/>
                </a:lnTo>
                <a:close/>
                <a:moveTo>
                  <a:pt x="41" y="234"/>
                </a:moveTo>
                <a:lnTo>
                  <a:pt x="41" y="234"/>
                </a:lnTo>
                <a:lnTo>
                  <a:pt x="36" y="234"/>
                </a:lnTo>
                <a:lnTo>
                  <a:pt x="128" y="127"/>
                </a:lnTo>
                <a:lnTo>
                  <a:pt x="163" y="158"/>
                </a:lnTo>
                <a:lnTo>
                  <a:pt x="163" y="158"/>
                </a:lnTo>
                <a:lnTo>
                  <a:pt x="166" y="160"/>
                </a:lnTo>
                <a:lnTo>
                  <a:pt x="170" y="160"/>
                </a:lnTo>
                <a:lnTo>
                  <a:pt x="170" y="160"/>
                </a:lnTo>
                <a:lnTo>
                  <a:pt x="174" y="160"/>
                </a:lnTo>
                <a:lnTo>
                  <a:pt x="177" y="158"/>
                </a:lnTo>
                <a:lnTo>
                  <a:pt x="212" y="127"/>
                </a:lnTo>
                <a:lnTo>
                  <a:pt x="306" y="234"/>
                </a:lnTo>
                <a:lnTo>
                  <a:pt x="306" y="234"/>
                </a:lnTo>
                <a:lnTo>
                  <a:pt x="299" y="234"/>
                </a:lnTo>
                <a:lnTo>
                  <a:pt x="41" y="234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6" name="Freeform 107"/>
          <p:cNvSpPr>
            <a:spLocks noEditPoints="1"/>
          </p:cNvSpPr>
          <p:nvPr/>
        </p:nvSpPr>
        <p:spPr bwMode="auto">
          <a:xfrm>
            <a:off x="8326471" y="3905964"/>
            <a:ext cx="513747" cy="441640"/>
          </a:xfrm>
          <a:custGeom>
            <a:avLst/>
            <a:gdLst/>
            <a:ahLst/>
            <a:cxnLst>
              <a:cxn ang="0">
                <a:pos x="337" y="165"/>
              </a:cxn>
              <a:cxn ang="0">
                <a:pos x="170" y="0"/>
              </a:cxn>
              <a:cxn ang="0">
                <a:pos x="5" y="165"/>
              </a:cxn>
              <a:cxn ang="0">
                <a:pos x="5" y="165"/>
              </a:cxn>
              <a:cxn ang="0">
                <a:pos x="0" y="172"/>
              </a:cxn>
              <a:cxn ang="0">
                <a:pos x="0" y="181"/>
              </a:cxn>
              <a:cxn ang="0">
                <a:pos x="0" y="189"/>
              </a:cxn>
              <a:cxn ang="0">
                <a:pos x="5" y="196"/>
              </a:cxn>
              <a:cxn ang="0">
                <a:pos x="5" y="196"/>
              </a:cxn>
              <a:cxn ang="0">
                <a:pos x="13" y="201"/>
              </a:cxn>
              <a:cxn ang="0">
                <a:pos x="20" y="201"/>
              </a:cxn>
              <a:cxn ang="0">
                <a:pos x="29" y="201"/>
              </a:cxn>
              <a:cxn ang="0">
                <a:pos x="36" y="196"/>
              </a:cxn>
              <a:cxn ang="0">
                <a:pos x="42" y="189"/>
              </a:cxn>
              <a:cxn ang="0">
                <a:pos x="42" y="294"/>
              </a:cxn>
              <a:cxn ang="0">
                <a:pos x="301" y="294"/>
              </a:cxn>
              <a:cxn ang="0">
                <a:pos x="301" y="189"/>
              </a:cxn>
              <a:cxn ang="0">
                <a:pos x="306" y="196"/>
              </a:cxn>
              <a:cxn ang="0">
                <a:pos x="306" y="196"/>
              </a:cxn>
              <a:cxn ang="0">
                <a:pos x="314" y="201"/>
              </a:cxn>
              <a:cxn ang="0">
                <a:pos x="321" y="201"/>
              </a:cxn>
              <a:cxn ang="0">
                <a:pos x="321" y="201"/>
              </a:cxn>
              <a:cxn ang="0">
                <a:pos x="330" y="201"/>
              </a:cxn>
              <a:cxn ang="0">
                <a:pos x="337" y="196"/>
              </a:cxn>
              <a:cxn ang="0">
                <a:pos x="337" y="196"/>
              </a:cxn>
              <a:cxn ang="0">
                <a:pos x="341" y="189"/>
              </a:cxn>
              <a:cxn ang="0">
                <a:pos x="343" y="181"/>
              </a:cxn>
              <a:cxn ang="0">
                <a:pos x="341" y="172"/>
              </a:cxn>
              <a:cxn ang="0">
                <a:pos x="337" y="165"/>
              </a:cxn>
              <a:cxn ang="0">
                <a:pos x="337" y="165"/>
              </a:cxn>
              <a:cxn ang="0">
                <a:pos x="279" y="272"/>
              </a:cxn>
              <a:cxn ang="0">
                <a:pos x="214" y="272"/>
              </a:cxn>
              <a:cxn ang="0">
                <a:pos x="214" y="187"/>
              </a:cxn>
              <a:cxn ang="0">
                <a:pos x="129" y="187"/>
              </a:cxn>
              <a:cxn ang="0">
                <a:pos x="129" y="272"/>
              </a:cxn>
              <a:cxn ang="0">
                <a:pos x="63" y="272"/>
              </a:cxn>
              <a:cxn ang="0">
                <a:pos x="63" y="169"/>
              </a:cxn>
              <a:cxn ang="0">
                <a:pos x="170" y="60"/>
              </a:cxn>
              <a:cxn ang="0">
                <a:pos x="279" y="169"/>
              </a:cxn>
              <a:cxn ang="0">
                <a:pos x="279" y="272"/>
              </a:cxn>
            </a:cxnLst>
            <a:rect l="0" t="0" r="r" b="b"/>
            <a:pathLst>
              <a:path w="343" h="294">
                <a:moveTo>
                  <a:pt x="337" y="165"/>
                </a:moveTo>
                <a:lnTo>
                  <a:pt x="170" y="0"/>
                </a:lnTo>
                <a:lnTo>
                  <a:pt x="5" y="165"/>
                </a:lnTo>
                <a:lnTo>
                  <a:pt x="5" y="165"/>
                </a:lnTo>
                <a:lnTo>
                  <a:pt x="0" y="172"/>
                </a:lnTo>
                <a:lnTo>
                  <a:pt x="0" y="181"/>
                </a:lnTo>
                <a:lnTo>
                  <a:pt x="0" y="189"/>
                </a:lnTo>
                <a:lnTo>
                  <a:pt x="5" y="196"/>
                </a:lnTo>
                <a:lnTo>
                  <a:pt x="5" y="196"/>
                </a:lnTo>
                <a:lnTo>
                  <a:pt x="13" y="201"/>
                </a:lnTo>
                <a:lnTo>
                  <a:pt x="20" y="201"/>
                </a:lnTo>
                <a:lnTo>
                  <a:pt x="29" y="201"/>
                </a:lnTo>
                <a:lnTo>
                  <a:pt x="36" y="196"/>
                </a:lnTo>
                <a:lnTo>
                  <a:pt x="42" y="189"/>
                </a:lnTo>
                <a:lnTo>
                  <a:pt x="42" y="294"/>
                </a:lnTo>
                <a:lnTo>
                  <a:pt x="301" y="294"/>
                </a:lnTo>
                <a:lnTo>
                  <a:pt x="301" y="189"/>
                </a:lnTo>
                <a:lnTo>
                  <a:pt x="306" y="196"/>
                </a:lnTo>
                <a:lnTo>
                  <a:pt x="306" y="196"/>
                </a:lnTo>
                <a:lnTo>
                  <a:pt x="314" y="201"/>
                </a:lnTo>
                <a:lnTo>
                  <a:pt x="321" y="201"/>
                </a:lnTo>
                <a:lnTo>
                  <a:pt x="321" y="201"/>
                </a:lnTo>
                <a:lnTo>
                  <a:pt x="330" y="201"/>
                </a:lnTo>
                <a:lnTo>
                  <a:pt x="337" y="196"/>
                </a:lnTo>
                <a:lnTo>
                  <a:pt x="337" y="196"/>
                </a:lnTo>
                <a:lnTo>
                  <a:pt x="341" y="189"/>
                </a:lnTo>
                <a:lnTo>
                  <a:pt x="343" y="181"/>
                </a:lnTo>
                <a:lnTo>
                  <a:pt x="341" y="172"/>
                </a:lnTo>
                <a:lnTo>
                  <a:pt x="337" y="165"/>
                </a:lnTo>
                <a:lnTo>
                  <a:pt x="337" y="165"/>
                </a:lnTo>
                <a:close/>
                <a:moveTo>
                  <a:pt x="279" y="272"/>
                </a:moveTo>
                <a:lnTo>
                  <a:pt x="214" y="272"/>
                </a:lnTo>
                <a:lnTo>
                  <a:pt x="214" y="187"/>
                </a:lnTo>
                <a:lnTo>
                  <a:pt x="129" y="187"/>
                </a:lnTo>
                <a:lnTo>
                  <a:pt x="129" y="272"/>
                </a:lnTo>
                <a:lnTo>
                  <a:pt x="63" y="272"/>
                </a:lnTo>
                <a:lnTo>
                  <a:pt x="63" y="169"/>
                </a:lnTo>
                <a:lnTo>
                  <a:pt x="170" y="60"/>
                </a:lnTo>
                <a:lnTo>
                  <a:pt x="279" y="169"/>
                </a:lnTo>
                <a:lnTo>
                  <a:pt x="279" y="272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77" name="Group 85"/>
          <p:cNvGrpSpPr/>
          <p:nvPr/>
        </p:nvGrpSpPr>
        <p:grpSpPr>
          <a:xfrm>
            <a:off x="8353627" y="4821366"/>
            <a:ext cx="456661" cy="606883"/>
            <a:chOff x="5575100" y="3734191"/>
            <a:chExt cx="315602" cy="419419"/>
          </a:xfrm>
          <a:solidFill>
            <a:schemeClr val="tx2"/>
          </a:solidFill>
        </p:grpSpPr>
        <p:sp>
          <p:nvSpPr>
            <p:cNvPr id="78" name="Freeform 108"/>
            <p:cNvSpPr>
              <a:spLocks noEditPoints="1"/>
            </p:cNvSpPr>
            <p:nvPr/>
          </p:nvSpPr>
          <p:spPr bwMode="auto">
            <a:xfrm>
              <a:off x="5575100" y="3734191"/>
              <a:ext cx="315602" cy="419419"/>
            </a:xfrm>
            <a:custGeom>
              <a:avLst/>
              <a:gdLst/>
              <a:ahLst/>
              <a:cxnLst>
                <a:cxn ang="0">
                  <a:pos x="136" y="2"/>
                </a:cxn>
                <a:cxn ang="0">
                  <a:pos x="92" y="13"/>
                </a:cxn>
                <a:cxn ang="0">
                  <a:pos x="56" y="35"/>
                </a:cxn>
                <a:cxn ang="0">
                  <a:pos x="25" y="67"/>
                </a:cxn>
                <a:cxn ang="0">
                  <a:pos x="7" y="107"/>
                </a:cxn>
                <a:cxn ang="0">
                  <a:pos x="0" y="153"/>
                </a:cxn>
                <a:cxn ang="0">
                  <a:pos x="5" y="187"/>
                </a:cxn>
                <a:cxn ang="0">
                  <a:pos x="25" y="236"/>
                </a:cxn>
                <a:cxn ang="0">
                  <a:pos x="63" y="274"/>
                </a:cxn>
                <a:cxn ang="0">
                  <a:pos x="69" y="278"/>
                </a:cxn>
                <a:cxn ang="0">
                  <a:pos x="76" y="301"/>
                </a:cxn>
                <a:cxn ang="0">
                  <a:pos x="76" y="354"/>
                </a:cxn>
                <a:cxn ang="0">
                  <a:pos x="83" y="372"/>
                </a:cxn>
                <a:cxn ang="0">
                  <a:pos x="140" y="401"/>
                </a:cxn>
                <a:cxn ang="0">
                  <a:pos x="150" y="405"/>
                </a:cxn>
                <a:cxn ang="0">
                  <a:pos x="214" y="376"/>
                </a:cxn>
                <a:cxn ang="0">
                  <a:pos x="225" y="367"/>
                </a:cxn>
                <a:cxn ang="0">
                  <a:pos x="228" y="303"/>
                </a:cxn>
                <a:cxn ang="0">
                  <a:pos x="230" y="289"/>
                </a:cxn>
                <a:cxn ang="0">
                  <a:pos x="243" y="270"/>
                </a:cxn>
                <a:cxn ang="0">
                  <a:pos x="261" y="256"/>
                </a:cxn>
                <a:cxn ang="0">
                  <a:pos x="288" y="216"/>
                </a:cxn>
                <a:cxn ang="0">
                  <a:pos x="301" y="169"/>
                </a:cxn>
                <a:cxn ang="0">
                  <a:pos x="301" y="136"/>
                </a:cxn>
                <a:cxn ang="0">
                  <a:pos x="290" y="93"/>
                </a:cxn>
                <a:cxn ang="0">
                  <a:pos x="268" y="57"/>
                </a:cxn>
                <a:cxn ang="0">
                  <a:pos x="236" y="28"/>
                </a:cxn>
                <a:cxn ang="0">
                  <a:pos x="196" y="8"/>
                </a:cxn>
                <a:cxn ang="0">
                  <a:pos x="150" y="0"/>
                </a:cxn>
                <a:cxn ang="0">
                  <a:pos x="100" y="354"/>
                </a:cxn>
                <a:cxn ang="0">
                  <a:pos x="203" y="303"/>
                </a:cxn>
                <a:cxn ang="0">
                  <a:pos x="100" y="303"/>
                </a:cxn>
                <a:cxn ang="0">
                  <a:pos x="203" y="303"/>
                </a:cxn>
                <a:cxn ang="0">
                  <a:pos x="230" y="249"/>
                </a:cxn>
                <a:cxn ang="0">
                  <a:pos x="210" y="270"/>
                </a:cxn>
                <a:cxn ang="0">
                  <a:pos x="96" y="278"/>
                </a:cxn>
                <a:cxn ang="0">
                  <a:pos x="85" y="260"/>
                </a:cxn>
                <a:cxn ang="0">
                  <a:pos x="67" y="245"/>
                </a:cxn>
                <a:cxn ang="0">
                  <a:pos x="40" y="211"/>
                </a:cxn>
                <a:cxn ang="0">
                  <a:pos x="27" y="167"/>
                </a:cxn>
                <a:cxn ang="0">
                  <a:pos x="25" y="140"/>
                </a:cxn>
                <a:cxn ang="0">
                  <a:pos x="36" y="104"/>
                </a:cxn>
                <a:cxn ang="0">
                  <a:pos x="54" y="71"/>
                </a:cxn>
                <a:cxn ang="0">
                  <a:pos x="82" y="47"/>
                </a:cxn>
                <a:cxn ang="0">
                  <a:pos x="114" y="31"/>
                </a:cxn>
                <a:cxn ang="0">
                  <a:pos x="150" y="26"/>
                </a:cxn>
                <a:cxn ang="0">
                  <a:pos x="176" y="29"/>
                </a:cxn>
                <a:cxn ang="0">
                  <a:pos x="212" y="42"/>
                </a:cxn>
                <a:cxn ang="0">
                  <a:pos x="239" y="64"/>
                </a:cxn>
                <a:cxn ang="0">
                  <a:pos x="261" y="93"/>
                </a:cxn>
                <a:cxn ang="0">
                  <a:pos x="274" y="127"/>
                </a:cxn>
                <a:cxn ang="0">
                  <a:pos x="277" y="153"/>
                </a:cxn>
                <a:cxn ang="0">
                  <a:pos x="270" y="192"/>
                </a:cxn>
                <a:cxn ang="0">
                  <a:pos x="250" y="229"/>
                </a:cxn>
                <a:cxn ang="0">
                  <a:pos x="232" y="249"/>
                </a:cxn>
              </a:cxnLst>
              <a:rect l="0" t="0" r="r" b="b"/>
              <a:pathLst>
                <a:path w="303" h="405">
                  <a:moveTo>
                    <a:pt x="150" y="0"/>
                  </a:moveTo>
                  <a:lnTo>
                    <a:pt x="150" y="0"/>
                  </a:lnTo>
                  <a:lnTo>
                    <a:pt x="136" y="2"/>
                  </a:lnTo>
                  <a:lnTo>
                    <a:pt x="121" y="4"/>
                  </a:lnTo>
                  <a:lnTo>
                    <a:pt x="107" y="8"/>
                  </a:lnTo>
                  <a:lnTo>
                    <a:pt x="92" y="13"/>
                  </a:lnTo>
                  <a:lnTo>
                    <a:pt x="80" y="18"/>
                  </a:lnTo>
                  <a:lnTo>
                    <a:pt x="67" y="28"/>
                  </a:lnTo>
                  <a:lnTo>
                    <a:pt x="56" y="35"/>
                  </a:lnTo>
                  <a:lnTo>
                    <a:pt x="45" y="46"/>
                  </a:lnTo>
                  <a:lnTo>
                    <a:pt x="34" y="57"/>
                  </a:lnTo>
                  <a:lnTo>
                    <a:pt x="25" y="67"/>
                  </a:lnTo>
                  <a:lnTo>
                    <a:pt x="18" y="80"/>
                  </a:lnTo>
                  <a:lnTo>
                    <a:pt x="13" y="93"/>
                  </a:lnTo>
                  <a:lnTo>
                    <a:pt x="7" y="107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2" y="171"/>
                  </a:lnTo>
                  <a:lnTo>
                    <a:pt x="5" y="187"/>
                  </a:lnTo>
                  <a:lnTo>
                    <a:pt x="9" y="205"/>
                  </a:lnTo>
                  <a:lnTo>
                    <a:pt x="16" y="221"/>
                  </a:lnTo>
                  <a:lnTo>
                    <a:pt x="25" y="236"/>
                  </a:lnTo>
                  <a:lnTo>
                    <a:pt x="36" y="251"/>
                  </a:lnTo>
                  <a:lnTo>
                    <a:pt x="49" y="263"/>
                  </a:lnTo>
                  <a:lnTo>
                    <a:pt x="63" y="274"/>
                  </a:lnTo>
                  <a:lnTo>
                    <a:pt x="65" y="276"/>
                  </a:lnTo>
                  <a:lnTo>
                    <a:pt x="65" y="276"/>
                  </a:lnTo>
                  <a:lnTo>
                    <a:pt x="69" y="278"/>
                  </a:lnTo>
                  <a:lnTo>
                    <a:pt x="71" y="281"/>
                  </a:lnTo>
                  <a:lnTo>
                    <a:pt x="74" y="290"/>
                  </a:lnTo>
                  <a:lnTo>
                    <a:pt x="76" y="301"/>
                  </a:lnTo>
                  <a:lnTo>
                    <a:pt x="76" y="303"/>
                  </a:lnTo>
                  <a:lnTo>
                    <a:pt x="76" y="354"/>
                  </a:lnTo>
                  <a:lnTo>
                    <a:pt x="76" y="354"/>
                  </a:lnTo>
                  <a:lnTo>
                    <a:pt x="76" y="359"/>
                  </a:lnTo>
                  <a:lnTo>
                    <a:pt x="80" y="367"/>
                  </a:lnTo>
                  <a:lnTo>
                    <a:pt x="83" y="372"/>
                  </a:lnTo>
                  <a:lnTo>
                    <a:pt x="89" y="376"/>
                  </a:lnTo>
                  <a:lnTo>
                    <a:pt x="140" y="401"/>
                  </a:lnTo>
                  <a:lnTo>
                    <a:pt x="140" y="401"/>
                  </a:lnTo>
                  <a:lnTo>
                    <a:pt x="145" y="403"/>
                  </a:lnTo>
                  <a:lnTo>
                    <a:pt x="150" y="405"/>
                  </a:lnTo>
                  <a:lnTo>
                    <a:pt x="150" y="405"/>
                  </a:lnTo>
                  <a:lnTo>
                    <a:pt x="158" y="403"/>
                  </a:lnTo>
                  <a:lnTo>
                    <a:pt x="163" y="401"/>
                  </a:lnTo>
                  <a:lnTo>
                    <a:pt x="214" y="376"/>
                  </a:lnTo>
                  <a:lnTo>
                    <a:pt x="214" y="376"/>
                  </a:lnTo>
                  <a:lnTo>
                    <a:pt x="219" y="372"/>
                  </a:lnTo>
                  <a:lnTo>
                    <a:pt x="225" y="367"/>
                  </a:lnTo>
                  <a:lnTo>
                    <a:pt x="227" y="359"/>
                  </a:lnTo>
                  <a:lnTo>
                    <a:pt x="228" y="354"/>
                  </a:lnTo>
                  <a:lnTo>
                    <a:pt x="228" y="303"/>
                  </a:lnTo>
                  <a:lnTo>
                    <a:pt x="228" y="303"/>
                  </a:lnTo>
                  <a:lnTo>
                    <a:pt x="228" y="296"/>
                  </a:lnTo>
                  <a:lnTo>
                    <a:pt x="230" y="289"/>
                  </a:lnTo>
                  <a:lnTo>
                    <a:pt x="236" y="278"/>
                  </a:lnTo>
                  <a:lnTo>
                    <a:pt x="241" y="272"/>
                  </a:lnTo>
                  <a:lnTo>
                    <a:pt x="243" y="270"/>
                  </a:lnTo>
                  <a:lnTo>
                    <a:pt x="248" y="267"/>
                  </a:lnTo>
                  <a:lnTo>
                    <a:pt x="248" y="267"/>
                  </a:lnTo>
                  <a:lnTo>
                    <a:pt x="261" y="256"/>
                  </a:lnTo>
                  <a:lnTo>
                    <a:pt x="272" y="243"/>
                  </a:lnTo>
                  <a:lnTo>
                    <a:pt x="281" y="231"/>
                  </a:lnTo>
                  <a:lnTo>
                    <a:pt x="288" y="216"/>
                  </a:lnTo>
                  <a:lnTo>
                    <a:pt x="294" y="200"/>
                  </a:lnTo>
                  <a:lnTo>
                    <a:pt x="299" y="185"/>
                  </a:lnTo>
                  <a:lnTo>
                    <a:pt x="301" y="169"/>
                  </a:lnTo>
                  <a:lnTo>
                    <a:pt x="303" y="153"/>
                  </a:lnTo>
                  <a:lnTo>
                    <a:pt x="303" y="153"/>
                  </a:lnTo>
                  <a:lnTo>
                    <a:pt x="301" y="136"/>
                  </a:lnTo>
                  <a:lnTo>
                    <a:pt x="299" y="122"/>
                  </a:lnTo>
                  <a:lnTo>
                    <a:pt x="295" y="107"/>
                  </a:lnTo>
                  <a:lnTo>
                    <a:pt x="290" y="93"/>
                  </a:lnTo>
                  <a:lnTo>
                    <a:pt x="285" y="80"/>
                  </a:lnTo>
                  <a:lnTo>
                    <a:pt x="275" y="67"/>
                  </a:lnTo>
                  <a:lnTo>
                    <a:pt x="268" y="57"/>
                  </a:lnTo>
                  <a:lnTo>
                    <a:pt x="257" y="46"/>
                  </a:lnTo>
                  <a:lnTo>
                    <a:pt x="246" y="35"/>
                  </a:lnTo>
                  <a:lnTo>
                    <a:pt x="236" y="28"/>
                  </a:lnTo>
                  <a:lnTo>
                    <a:pt x="223" y="18"/>
                  </a:lnTo>
                  <a:lnTo>
                    <a:pt x="210" y="13"/>
                  </a:lnTo>
                  <a:lnTo>
                    <a:pt x="196" y="8"/>
                  </a:lnTo>
                  <a:lnTo>
                    <a:pt x="181" y="4"/>
                  </a:lnTo>
                  <a:lnTo>
                    <a:pt x="167" y="2"/>
                  </a:lnTo>
                  <a:lnTo>
                    <a:pt x="150" y="0"/>
                  </a:lnTo>
                  <a:lnTo>
                    <a:pt x="150" y="0"/>
                  </a:lnTo>
                  <a:close/>
                  <a:moveTo>
                    <a:pt x="150" y="379"/>
                  </a:moveTo>
                  <a:lnTo>
                    <a:pt x="100" y="354"/>
                  </a:lnTo>
                  <a:lnTo>
                    <a:pt x="203" y="354"/>
                  </a:lnTo>
                  <a:lnTo>
                    <a:pt x="150" y="379"/>
                  </a:lnTo>
                  <a:close/>
                  <a:moveTo>
                    <a:pt x="203" y="303"/>
                  </a:moveTo>
                  <a:lnTo>
                    <a:pt x="203" y="328"/>
                  </a:lnTo>
                  <a:lnTo>
                    <a:pt x="100" y="328"/>
                  </a:lnTo>
                  <a:lnTo>
                    <a:pt x="100" y="303"/>
                  </a:lnTo>
                  <a:lnTo>
                    <a:pt x="100" y="303"/>
                  </a:lnTo>
                  <a:lnTo>
                    <a:pt x="203" y="303"/>
                  </a:lnTo>
                  <a:lnTo>
                    <a:pt x="203" y="303"/>
                  </a:lnTo>
                  <a:close/>
                  <a:moveTo>
                    <a:pt x="232" y="249"/>
                  </a:moveTo>
                  <a:lnTo>
                    <a:pt x="232" y="249"/>
                  </a:lnTo>
                  <a:lnTo>
                    <a:pt x="230" y="249"/>
                  </a:lnTo>
                  <a:lnTo>
                    <a:pt x="223" y="254"/>
                  </a:lnTo>
                  <a:lnTo>
                    <a:pt x="214" y="263"/>
                  </a:lnTo>
                  <a:lnTo>
                    <a:pt x="210" y="270"/>
                  </a:lnTo>
                  <a:lnTo>
                    <a:pt x="207" y="278"/>
                  </a:lnTo>
                  <a:lnTo>
                    <a:pt x="96" y="278"/>
                  </a:lnTo>
                  <a:lnTo>
                    <a:pt x="96" y="278"/>
                  </a:lnTo>
                  <a:lnTo>
                    <a:pt x="94" y="270"/>
                  </a:lnTo>
                  <a:lnTo>
                    <a:pt x="91" y="265"/>
                  </a:lnTo>
                  <a:lnTo>
                    <a:pt x="85" y="260"/>
                  </a:lnTo>
                  <a:lnTo>
                    <a:pt x="78" y="254"/>
                  </a:lnTo>
                  <a:lnTo>
                    <a:pt x="78" y="254"/>
                  </a:lnTo>
                  <a:lnTo>
                    <a:pt x="67" y="245"/>
                  </a:lnTo>
                  <a:lnTo>
                    <a:pt x="56" y="234"/>
                  </a:lnTo>
                  <a:lnTo>
                    <a:pt x="47" y="223"/>
                  </a:lnTo>
                  <a:lnTo>
                    <a:pt x="40" y="211"/>
                  </a:lnTo>
                  <a:lnTo>
                    <a:pt x="34" y="196"/>
                  </a:lnTo>
                  <a:lnTo>
                    <a:pt x="29" y="182"/>
                  </a:lnTo>
                  <a:lnTo>
                    <a:pt x="27" y="167"/>
                  </a:lnTo>
                  <a:lnTo>
                    <a:pt x="25" y="153"/>
                  </a:lnTo>
                  <a:lnTo>
                    <a:pt x="25" y="153"/>
                  </a:lnTo>
                  <a:lnTo>
                    <a:pt x="25" y="140"/>
                  </a:lnTo>
                  <a:lnTo>
                    <a:pt x="27" y="127"/>
                  </a:lnTo>
                  <a:lnTo>
                    <a:pt x="31" y="115"/>
                  </a:lnTo>
                  <a:lnTo>
                    <a:pt x="36" y="104"/>
                  </a:lnTo>
                  <a:lnTo>
                    <a:pt x="40" y="93"/>
                  </a:lnTo>
                  <a:lnTo>
                    <a:pt x="47" y="82"/>
                  </a:lnTo>
                  <a:lnTo>
                    <a:pt x="54" y="71"/>
                  </a:lnTo>
                  <a:lnTo>
                    <a:pt x="62" y="64"/>
                  </a:lnTo>
                  <a:lnTo>
                    <a:pt x="71" y="55"/>
                  </a:lnTo>
                  <a:lnTo>
                    <a:pt x="82" y="47"/>
                  </a:lnTo>
                  <a:lnTo>
                    <a:pt x="91" y="42"/>
                  </a:lnTo>
                  <a:lnTo>
                    <a:pt x="101" y="37"/>
                  </a:lnTo>
                  <a:lnTo>
                    <a:pt x="114" y="31"/>
                  </a:lnTo>
                  <a:lnTo>
                    <a:pt x="125" y="29"/>
                  </a:lnTo>
                  <a:lnTo>
                    <a:pt x="138" y="28"/>
                  </a:lnTo>
                  <a:lnTo>
                    <a:pt x="150" y="26"/>
                  </a:lnTo>
                  <a:lnTo>
                    <a:pt x="150" y="26"/>
                  </a:lnTo>
                  <a:lnTo>
                    <a:pt x="165" y="28"/>
                  </a:lnTo>
                  <a:lnTo>
                    <a:pt x="176" y="29"/>
                  </a:lnTo>
                  <a:lnTo>
                    <a:pt x="188" y="31"/>
                  </a:lnTo>
                  <a:lnTo>
                    <a:pt x="199" y="37"/>
                  </a:lnTo>
                  <a:lnTo>
                    <a:pt x="212" y="42"/>
                  </a:lnTo>
                  <a:lnTo>
                    <a:pt x="221" y="47"/>
                  </a:lnTo>
                  <a:lnTo>
                    <a:pt x="232" y="55"/>
                  </a:lnTo>
                  <a:lnTo>
                    <a:pt x="239" y="64"/>
                  </a:lnTo>
                  <a:lnTo>
                    <a:pt x="248" y="71"/>
                  </a:lnTo>
                  <a:lnTo>
                    <a:pt x="256" y="82"/>
                  </a:lnTo>
                  <a:lnTo>
                    <a:pt x="261" y="93"/>
                  </a:lnTo>
                  <a:lnTo>
                    <a:pt x="266" y="104"/>
                  </a:lnTo>
                  <a:lnTo>
                    <a:pt x="272" y="115"/>
                  </a:lnTo>
                  <a:lnTo>
                    <a:pt x="274" y="127"/>
                  </a:lnTo>
                  <a:lnTo>
                    <a:pt x="275" y="140"/>
                  </a:lnTo>
                  <a:lnTo>
                    <a:pt x="277" y="153"/>
                  </a:lnTo>
                  <a:lnTo>
                    <a:pt x="277" y="153"/>
                  </a:lnTo>
                  <a:lnTo>
                    <a:pt x="275" y="165"/>
                  </a:lnTo>
                  <a:lnTo>
                    <a:pt x="274" y="180"/>
                  </a:lnTo>
                  <a:lnTo>
                    <a:pt x="270" y="192"/>
                  </a:lnTo>
                  <a:lnTo>
                    <a:pt x="265" y="205"/>
                  </a:lnTo>
                  <a:lnTo>
                    <a:pt x="259" y="218"/>
                  </a:lnTo>
                  <a:lnTo>
                    <a:pt x="250" y="229"/>
                  </a:lnTo>
                  <a:lnTo>
                    <a:pt x="243" y="240"/>
                  </a:lnTo>
                  <a:lnTo>
                    <a:pt x="232" y="249"/>
                  </a:lnTo>
                  <a:lnTo>
                    <a:pt x="232" y="2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79" name="Freeform 109"/>
            <p:cNvSpPr>
              <a:spLocks/>
            </p:cNvSpPr>
            <p:nvPr/>
          </p:nvSpPr>
          <p:spPr bwMode="auto">
            <a:xfrm>
              <a:off x="5732901" y="3788176"/>
              <a:ext cx="103817" cy="103817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3" y="0"/>
                </a:cxn>
                <a:cxn ang="0">
                  <a:pos x="9" y="2"/>
                </a:cxn>
                <a:cxn ang="0">
                  <a:pos x="4" y="4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2" y="18"/>
                </a:cxn>
                <a:cxn ang="0">
                  <a:pos x="4" y="22"/>
                </a:cxn>
                <a:cxn ang="0">
                  <a:pos x="9" y="24"/>
                </a:cxn>
                <a:cxn ang="0">
                  <a:pos x="13" y="25"/>
                </a:cxn>
                <a:cxn ang="0">
                  <a:pos x="13" y="25"/>
                </a:cxn>
                <a:cxn ang="0">
                  <a:pos x="24" y="27"/>
                </a:cxn>
                <a:cxn ang="0">
                  <a:pos x="35" y="31"/>
                </a:cxn>
                <a:cxn ang="0">
                  <a:pos x="46" y="36"/>
                </a:cxn>
                <a:cxn ang="0">
                  <a:pos x="57" y="44"/>
                </a:cxn>
                <a:cxn ang="0">
                  <a:pos x="64" y="53"/>
                </a:cxn>
                <a:cxn ang="0">
                  <a:pos x="71" y="64"/>
                </a:cxn>
                <a:cxn ang="0">
                  <a:pos x="75" y="76"/>
                </a:cxn>
                <a:cxn ang="0">
                  <a:pos x="77" y="89"/>
                </a:cxn>
                <a:cxn ang="0">
                  <a:pos x="77" y="89"/>
                </a:cxn>
                <a:cxn ang="0">
                  <a:pos x="78" y="94"/>
                </a:cxn>
                <a:cxn ang="0">
                  <a:pos x="80" y="98"/>
                </a:cxn>
                <a:cxn ang="0">
                  <a:pos x="84" y="102"/>
                </a:cxn>
                <a:cxn ang="0">
                  <a:pos x="89" y="102"/>
                </a:cxn>
                <a:cxn ang="0">
                  <a:pos x="89" y="102"/>
                </a:cxn>
                <a:cxn ang="0">
                  <a:pos x="95" y="102"/>
                </a:cxn>
                <a:cxn ang="0">
                  <a:pos x="98" y="98"/>
                </a:cxn>
                <a:cxn ang="0">
                  <a:pos x="100" y="94"/>
                </a:cxn>
                <a:cxn ang="0">
                  <a:pos x="102" y="89"/>
                </a:cxn>
                <a:cxn ang="0">
                  <a:pos x="102" y="89"/>
                </a:cxn>
                <a:cxn ang="0">
                  <a:pos x="100" y="69"/>
                </a:cxn>
                <a:cxn ang="0">
                  <a:pos x="95" y="51"/>
                </a:cxn>
                <a:cxn ang="0">
                  <a:pos x="86" y="36"/>
                </a:cxn>
                <a:cxn ang="0">
                  <a:pos x="75" y="24"/>
                </a:cxn>
                <a:cxn ang="0">
                  <a:pos x="60" y="13"/>
                </a:cxn>
                <a:cxn ang="0">
                  <a:pos x="46" y="6"/>
                </a:cxn>
                <a:cxn ang="0">
                  <a:pos x="29" y="2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102" h="102">
                  <a:moveTo>
                    <a:pt x="13" y="0"/>
                  </a:moveTo>
                  <a:lnTo>
                    <a:pt x="13" y="0"/>
                  </a:lnTo>
                  <a:lnTo>
                    <a:pt x="9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2" y="18"/>
                  </a:lnTo>
                  <a:lnTo>
                    <a:pt x="4" y="22"/>
                  </a:lnTo>
                  <a:lnTo>
                    <a:pt x="9" y="24"/>
                  </a:lnTo>
                  <a:lnTo>
                    <a:pt x="13" y="25"/>
                  </a:lnTo>
                  <a:lnTo>
                    <a:pt x="13" y="25"/>
                  </a:lnTo>
                  <a:lnTo>
                    <a:pt x="24" y="27"/>
                  </a:lnTo>
                  <a:lnTo>
                    <a:pt x="35" y="31"/>
                  </a:lnTo>
                  <a:lnTo>
                    <a:pt x="46" y="36"/>
                  </a:lnTo>
                  <a:lnTo>
                    <a:pt x="57" y="44"/>
                  </a:lnTo>
                  <a:lnTo>
                    <a:pt x="64" y="53"/>
                  </a:lnTo>
                  <a:lnTo>
                    <a:pt x="71" y="64"/>
                  </a:lnTo>
                  <a:lnTo>
                    <a:pt x="75" y="76"/>
                  </a:lnTo>
                  <a:lnTo>
                    <a:pt x="77" y="89"/>
                  </a:lnTo>
                  <a:lnTo>
                    <a:pt x="77" y="89"/>
                  </a:lnTo>
                  <a:lnTo>
                    <a:pt x="78" y="94"/>
                  </a:lnTo>
                  <a:lnTo>
                    <a:pt x="80" y="98"/>
                  </a:lnTo>
                  <a:lnTo>
                    <a:pt x="84" y="102"/>
                  </a:lnTo>
                  <a:lnTo>
                    <a:pt x="89" y="102"/>
                  </a:lnTo>
                  <a:lnTo>
                    <a:pt x="89" y="102"/>
                  </a:lnTo>
                  <a:lnTo>
                    <a:pt x="95" y="102"/>
                  </a:lnTo>
                  <a:lnTo>
                    <a:pt x="98" y="98"/>
                  </a:lnTo>
                  <a:lnTo>
                    <a:pt x="100" y="94"/>
                  </a:lnTo>
                  <a:lnTo>
                    <a:pt x="102" y="89"/>
                  </a:lnTo>
                  <a:lnTo>
                    <a:pt x="102" y="89"/>
                  </a:lnTo>
                  <a:lnTo>
                    <a:pt x="100" y="69"/>
                  </a:lnTo>
                  <a:lnTo>
                    <a:pt x="95" y="51"/>
                  </a:lnTo>
                  <a:lnTo>
                    <a:pt x="86" y="36"/>
                  </a:lnTo>
                  <a:lnTo>
                    <a:pt x="75" y="24"/>
                  </a:lnTo>
                  <a:lnTo>
                    <a:pt x="60" y="13"/>
                  </a:lnTo>
                  <a:lnTo>
                    <a:pt x="46" y="6"/>
                  </a:lnTo>
                  <a:lnTo>
                    <a:pt x="29" y="2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80" name="Freeform 110"/>
          <p:cNvSpPr>
            <a:spLocks noEditPoints="1"/>
          </p:cNvSpPr>
          <p:nvPr/>
        </p:nvSpPr>
        <p:spPr bwMode="auto">
          <a:xfrm>
            <a:off x="7080644" y="894308"/>
            <a:ext cx="510739" cy="501728"/>
          </a:xfrm>
          <a:custGeom>
            <a:avLst/>
            <a:gdLst/>
            <a:ahLst/>
            <a:cxnLst>
              <a:cxn ang="0">
                <a:pos x="284" y="107"/>
              </a:cxn>
              <a:cxn ang="0">
                <a:pos x="295" y="86"/>
              </a:cxn>
              <a:cxn ang="0">
                <a:pos x="302" y="60"/>
              </a:cxn>
              <a:cxn ang="0">
                <a:pos x="277" y="35"/>
              </a:cxn>
              <a:cxn ang="0">
                <a:pos x="252" y="44"/>
              </a:cxn>
              <a:cxn ang="0">
                <a:pos x="208" y="46"/>
              </a:cxn>
              <a:cxn ang="0">
                <a:pos x="199" y="22"/>
              </a:cxn>
              <a:cxn ang="0">
                <a:pos x="188" y="0"/>
              </a:cxn>
              <a:cxn ang="0">
                <a:pos x="150" y="0"/>
              </a:cxn>
              <a:cxn ang="0">
                <a:pos x="139" y="22"/>
              </a:cxn>
              <a:cxn ang="0">
                <a:pos x="110" y="55"/>
              </a:cxn>
              <a:cxn ang="0">
                <a:pos x="87" y="44"/>
              </a:cxn>
              <a:cxn ang="0">
                <a:pos x="61" y="37"/>
              </a:cxn>
              <a:cxn ang="0">
                <a:pos x="36" y="62"/>
              </a:cxn>
              <a:cxn ang="0">
                <a:pos x="45" y="86"/>
              </a:cxn>
              <a:cxn ang="0">
                <a:pos x="45" y="129"/>
              </a:cxn>
              <a:cxn ang="0">
                <a:pos x="23" y="138"/>
              </a:cxn>
              <a:cxn ang="0">
                <a:pos x="0" y="149"/>
              </a:cxn>
              <a:cxn ang="0">
                <a:pos x="0" y="185"/>
              </a:cxn>
              <a:cxn ang="0">
                <a:pos x="23" y="196"/>
              </a:cxn>
              <a:cxn ang="0">
                <a:pos x="54" y="225"/>
              </a:cxn>
              <a:cxn ang="0">
                <a:pos x="45" y="249"/>
              </a:cxn>
              <a:cxn ang="0">
                <a:pos x="36" y="272"/>
              </a:cxn>
              <a:cxn ang="0">
                <a:pos x="63" y="298"/>
              </a:cxn>
              <a:cxn ang="0">
                <a:pos x="87" y="291"/>
              </a:cxn>
              <a:cxn ang="0">
                <a:pos x="130" y="289"/>
              </a:cxn>
              <a:cxn ang="0">
                <a:pos x="141" y="310"/>
              </a:cxn>
              <a:cxn ang="0">
                <a:pos x="152" y="334"/>
              </a:cxn>
              <a:cxn ang="0">
                <a:pos x="188" y="334"/>
              </a:cxn>
              <a:cxn ang="0">
                <a:pos x="199" y="310"/>
              </a:cxn>
              <a:cxn ang="0">
                <a:pos x="230" y="280"/>
              </a:cxn>
              <a:cxn ang="0">
                <a:pos x="253" y="289"/>
              </a:cxn>
              <a:cxn ang="0">
                <a:pos x="277" y="298"/>
              </a:cxn>
              <a:cxn ang="0">
                <a:pos x="304" y="271"/>
              </a:cxn>
              <a:cxn ang="0">
                <a:pos x="295" y="247"/>
              </a:cxn>
              <a:cxn ang="0">
                <a:pos x="293" y="205"/>
              </a:cxn>
              <a:cxn ang="0">
                <a:pos x="317" y="196"/>
              </a:cxn>
              <a:cxn ang="0">
                <a:pos x="340" y="184"/>
              </a:cxn>
              <a:cxn ang="0">
                <a:pos x="340" y="147"/>
              </a:cxn>
              <a:cxn ang="0">
                <a:pos x="317" y="136"/>
              </a:cxn>
              <a:cxn ang="0">
                <a:pos x="293" y="129"/>
              </a:cxn>
              <a:cxn ang="0">
                <a:pos x="224" y="167"/>
              </a:cxn>
              <a:cxn ang="0">
                <a:pos x="219" y="187"/>
              </a:cxn>
              <a:cxn ang="0">
                <a:pos x="208" y="205"/>
              </a:cxn>
              <a:cxn ang="0">
                <a:pos x="190" y="216"/>
              </a:cxn>
              <a:cxn ang="0">
                <a:pos x="170" y="220"/>
              </a:cxn>
              <a:cxn ang="0">
                <a:pos x="159" y="220"/>
              </a:cxn>
              <a:cxn ang="0">
                <a:pos x="139" y="211"/>
              </a:cxn>
              <a:cxn ang="0">
                <a:pos x="125" y="196"/>
              </a:cxn>
              <a:cxn ang="0">
                <a:pos x="116" y="178"/>
              </a:cxn>
              <a:cxn ang="0">
                <a:pos x="116" y="167"/>
              </a:cxn>
              <a:cxn ang="0">
                <a:pos x="119" y="145"/>
              </a:cxn>
              <a:cxn ang="0">
                <a:pos x="130" y="129"/>
              </a:cxn>
              <a:cxn ang="0">
                <a:pos x="148" y="118"/>
              </a:cxn>
              <a:cxn ang="0">
                <a:pos x="170" y="113"/>
              </a:cxn>
              <a:cxn ang="0">
                <a:pos x="181" y="115"/>
              </a:cxn>
              <a:cxn ang="0">
                <a:pos x="201" y="122"/>
              </a:cxn>
              <a:cxn ang="0">
                <a:pos x="215" y="136"/>
              </a:cxn>
              <a:cxn ang="0">
                <a:pos x="223" y="156"/>
              </a:cxn>
              <a:cxn ang="0">
                <a:pos x="224" y="167"/>
              </a:cxn>
            </a:cxnLst>
            <a:rect l="0" t="0" r="r" b="b"/>
            <a:pathLst>
              <a:path w="340" h="334">
                <a:moveTo>
                  <a:pt x="293" y="129"/>
                </a:moveTo>
                <a:lnTo>
                  <a:pt x="284" y="107"/>
                </a:lnTo>
                <a:lnTo>
                  <a:pt x="284" y="107"/>
                </a:lnTo>
                <a:lnTo>
                  <a:pt x="295" y="86"/>
                </a:lnTo>
                <a:lnTo>
                  <a:pt x="300" y="69"/>
                </a:lnTo>
                <a:lnTo>
                  <a:pt x="302" y="60"/>
                </a:lnTo>
                <a:lnTo>
                  <a:pt x="277" y="35"/>
                </a:lnTo>
                <a:lnTo>
                  <a:pt x="277" y="35"/>
                </a:lnTo>
                <a:lnTo>
                  <a:pt x="268" y="37"/>
                </a:lnTo>
                <a:lnTo>
                  <a:pt x="252" y="44"/>
                </a:lnTo>
                <a:lnTo>
                  <a:pt x="230" y="55"/>
                </a:lnTo>
                <a:lnTo>
                  <a:pt x="208" y="46"/>
                </a:lnTo>
                <a:lnTo>
                  <a:pt x="208" y="46"/>
                </a:lnTo>
                <a:lnTo>
                  <a:pt x="199" y="22"/>
                </a:lnTo>
                <a:lnTo>
                  <a:pt x="192" y="8"/>
                </a:lnTo>
                <a:lnTo>
                  <a:pt x="188" y="0"/>
                </a:lnTo>
                <a:lnTo>
                  <a:pt x="150" y="0"/>
                </a:lnTo>
                <a:lnTo>
                  <a:pt x="150" y="0"/>
                </a:lnTo>
                <a:lnTo>
                  <a:pt x="146" y="8"/>
                </a:lnTo>
                <a:lnTo>
                  <a:pt x="139" y="22"/>
                </a:lnTo>
                <a:lnTo>
                  <a:pt x="130" y="46"/>
                </a:lnTo>
                <a:lnTo>
                  <a:pt x="110" y="55"/>
                </a:lnTo>
                <a:lnTo>
                  <a:pt x="110" y="55"/>
                </a:lnTo>
                <a:lnTo>
                  <a:pt x="87" y="44"/>
                </a:lnTo>
                <a:lnTo>
                  <a:pt x="70" y="39"/>
                </a:lnTo>
                <a:lnTo>
                  <a:pt x="61" y="37"/>
                </a:lnTo>
                <a:lnTo>
                  <a:pt x="36" y="62"/>
                </a:lnTo>
                <a:lnTo>
                  <a:pt x="36" y="62"/>
                </a:lnTo>
                <a:lnTo>
                  <a:pt x="38" y="71"/>
                </a:lnTo>
                <a:lnTo>
                  <a:pt x="45" y="86"/>
                </a:lnTo>
                <a:lnTo>
                  <a:pt x="54" y="109"/>
                </a:lnTo>
                <a:lnTo>
                  <a:pt x="45" y="129"/>
                </a:lnTo>
                <a:lnTo>
                  <a:pt x="45" y="129"/>
                </a:lnTo>
                <a:lnTo>
                  <a:pt x="23" y="138"/>
                </a:lnTo>
                <a:lnTo>
                  <a:pt x="7" y="145"/>
                </a:lnTo>
                <a:lnTo>
                  <a:pt x="0" y="149"/>
                </a:lnTo>
                <a:lnTo>
                  <a:pt x="0" y="185"/>
                </a:lnTo>
                <a:lnTo>
                  <a:pt x="0" y="185"/>
                </a:lnTo>
                <a:lnTo>
                  <a:pt x="7" y="191"/>
                </a:lnTo>
                <a:lnTo>
                  <a:pt x="23" y="196"/>
                </a:lnTo>
                <a:lnTo>
                  <a:pt x="47" y="205"/>
                </a:lnTo>
                <a:lnTo>
                  <a:pt x="54" y="225"/>
                </a:lnTo>
                <a:lnTo>
                  <a:pt x="54" y="225"/>
                </a:lnTo>
                <a:lnTo>
                  <a:pt x="45" y="249"/>
                </a:lnTo>
                <a:lnTo>
                  <a:pt x="38" y="265"/>
                </a:lnTo>
                <a:lnTo>
                  <a:pt x="36" y="272"/>
                </a:lnTo>
                <a:lnTo>
                  <a:pt x="63" y="298"/>
                </a:lnTo>
                <a:lnTo>
                  <a:pt x="63" y="298"/>
                </a:lnTo>
                <a:lnTo>
                  <a:pt x="70" y="296"/>
                </a:lnTo>
                <a:lnTo>
                  <a:pt x="87" y="291"/>
                </a:lnTo>
                <a:lnTo>
                  <a:pt x="110" y="280"/>
                </a:lnTo>
                <a:lnTo>
                  <a:pt x="130" y="289"/>
                </a:lnTo>
                <a:lnTo>
                  <a:pt x="130" y="289"/>
                </a:lnTo>
                <a:lnTo>
                  <a:pt x="141" y="310"/>
                </a:lnTo>
                <a:lnTo>
                  <a:pt x="146" y="327"/>
                </a:lnTo>
                <a:lnTo>
                  <a:pt x="152" y="334"/>
                </a:lnTo>
                <a:lnTo>
                  <a:pt x="188" y="334"/>
                </a:lnTo>
                <a:lnTo>
                  <a:pt x="188" y="334"/>
                </a:lnTo>
                <a:lnTo>
                  <a:pt x="194" y="327"/>
                </a:lnTo>
                <a:lnTo>
                  <a:pt x="199" y="310"/>
                </a:lnTo>
                <a:lnTo>
                  <a:pt x="208" y="289"/>
                </a:lnTo>
                <a:lnTo>
                  <a:pt x="230" y="280"/>
                </a:lnTo>
                <a:lnTo>
                  <a:pt x="230" y="280"/>
                </a:lnTo>
                <a:lnTo>
                  <a:pt x="253" y="289"/>
                </a:lnTo>
                <a:lnTo>
                  <a:pt x="270" y="296"/>
                </a:lnTo>
                <a:lnTo>
                  <a:pt x="277" y="298"/>
                </a:lnTo>
                <a:lnTo>
                  <a:pt x="304" y="271"/>
                </a:lnTo>
                <a:lnTo>
                  <a:pt x="304" y="271"/>
                </a:lnTo>
                <a:lnTo>
                  <a:pt x="302" y="263"/>
                </a:lnTo>
                <a:lnTo>
                  <a:pt x="295" y="247"/>
                </a:lnTo>
                <a:lnTo>
                  <a:pt x="284" y="225"/>
                </a:lnTo>
                <a:lnTo>
                  <a:pt x="293" y="205"/>
                </a:lnTo>
                <a:lnTo>
                  <a:pt x="293" y="205"/>
                </a:lnTo>
                <a:lnTo>
                  <a:pt x="317" y="196"/>
                </a:lnTo>
                <a:lnTo>
                  <a:pt x="333" y="189"/>
                </a:lnTo>
                <a:lnTo>
                  <a:pt x="340" y="184"/>
                </a:lnTo>
                <a:lnTo>
                  <a:pt x="340" y="147"/>
                </a:lnTo>
                <a:lnTo>
                  <a:pt x="340" y="147"/>
                </a:lnTo>
                <a:lnTo>
                  <a:pt x="333" y="144"/>
                </a:lnTo>
                <a:lnTo>
                  <a:pt x="317" y="136"/>
                </a:lnTo>
                <a:lnTo>
                  <a:pt x="293" y="129"/>
                </a:lnTo>
                <a:lnTo>
                  <a:pt x="293" y="129"/>
                </a:lnTo>
                <a:close/>
                <a:moveTo>
                  <a:pt x="224" y="167"/>
                </a:moveTo>
                <a:lnTo>
                  <a:pt x="224" y="167"/>
                </a:lnTo>
                <a:lnTo>
                  <a:pt x="223" y="178"/>
                </a:lnTo>
                <a:lnTo>
                  <a:pt x="219" y="187"/>
                </a:lnTo>
                <a:lnTo>
                  <a:pt x="215" y="196"/>
                </a:lnTo>
                <a:lnTo>
                  <a:pt x="208" y="205"/>
                </a:lnTo>
                <a:lnTo>
                  <a:pt x="201" y="211"/>
                </a:lnTo>
                <a:lnTo>
                  <a:pt x="190" y="216"/>
                </a:lnTo>
                <a:lnTo>
                  <a:pt x="181" y="220"/>
                </a:lnTo>
                <a:lnTo>
                  <a:pt x="170" y="220"/>
                </a:lnTo>
                <a:lnTo>
                  <a:pt x="170" y="220"/>
                </a:lnTo>
                <a:lnTo>
                  <a:pt x="159" y="220"/>
                </a:lnTo>
                <a:lnTo>
                  <a:pt x="148" y="216"/>
                </a:lnTo>
                <a:lnTo>
                  <a:pt x="139" y="211"/>
                </a:lnTo>
                <a:lnTo>
                  <a:pt x="130" y="205"/>
                </a:lnTo>
                <a:lnTo>
                  <a:pt x="125" y="196"/>
                </a:lnTo>
                <a:lnTo>
                  <a:pt x="119" y="187"/>
                </a:lnTo>
                <a:lnTo>
                  <a:pt x="116" y="178"/>
                </a:lnTo>
                <a:lnTo>
                  <a:pt x="116" y="167"/>
                </a:lnTo>
                <a:lnTo>
                  <a:pt x="116" y="167"/>
                </a:lnTo>
                <a:lnTo>
                  <a:pt x="116" y="156"/>
                </a:lnTo>
                <a:lnTo>
                  <a:pt x="119" y="145"/>
                </a:lnTo>
                <a:lnTo>
                  <a:pt x="125" y="136"/>
                </a:lnTo>
                <a:lnTo>
                  <a:pt x="130" y="129"/>
                </a:lnTo>
                <a:lnTo>
                  <a:pt x="139" y="122"/>
                </a:lnTo>
                <a:lnTo>
                  <a:pt x="148" y="118"/>
                </a:lnTo>
                <a:lnTo>
                  <a:pt x="159" y="115"/>
                </a:lnTo>
                <a:lnTo>
                  <a:pt x="170" y="113"/>
                </a:lnTo>
                <a:lnTo>
                  <a:pt x="170" y="113"/>
                </a:lnTo>
                <a:lnTo>
                  <a:pt x="181" y="115"/>
                </a:lnTo>
                <a:lnTo>
                  <a:pt x="190" y="118"/>
                </a:lnTo>
                <a:lnTo>
                  <a:pt x="201" y="122"/>
                </a:lnTo>
                <a:lnTo>
                  <a:pt x="208" y="129"/>
                </a:lnTo>
                <a:lnTo>
                  <a:pt x="215" y="136"/>
                </a:lnTo>
                <a:lnTo>
                  <a:pt x="219" y="145"/>
                </a:lnTo>
                <a:lnTo>
                  <a:pt x="223" y="156"/>
                </a:lnTo>
                <a:lnTo>
                  <a:pt x="224" y="167"/>
                </a:lnTo>
                <a:lnTo>
                  <a:pt x="224" y="167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81" name="Freeform 111"/>
          <p:cNvSpPr>
            <a:spLocks noEditPoints="1"/>
          </p:cNvSpPr>
          <p:nvPr/>
        </p:nvSpPr>
        <p:spPr bwMode="auto">
          <a:xfrm>
            <a:off x="2175033" y="2918336"/>
            <a:ext cx="420611" cy="423619"/>
          </a:xfrm>
          <a:custGeom>
            <a:avLst/>
            <a:gdLst/>
            <a:ahLst/>
            <a:cxnLst>
              <a:cxn ang="0">
                <a:pos x="36" y="38"/>
              </a:cxn>
              <a:cxn ang="0">
                <a:pos x="5" y="38"/>
              </a:cxn>
              <a:cxn ang="0">
                <a:pos x="0" y="45"/>
              </a:cxn>
              <a:cxn ang="0">
                <a:pos x="0" y="69"/>
              </a:cxn>
              <a:cxn ang="0">
                <a:pos x="9" y="74"/>
              </a:cxn>
              <a:cxn ang="0">
                <a:pos x="9" y="94"/>
              </a:cxn>
              <a:cxn ang="0">
                <a:pos x="1" y="96"/>
              </a:cxn>
              <a:cxn ang="0">
                <a:pos x="0" y="121"/>
              </a:cxn>
              <a:cxn ang="0">
                <a:pos x="1" y="128"/>
              </a:cxn>
              <a:cxn ang="0">
                <a:pos x="36" y="130"/>
              </a:cxn>
              <a:cxn ang="0">
                <a:pos x="9" y="150"/>
              </a:cxn>
              <a:cxn ang="0">
                <a:pos x="0" y="156"/>
              </a:cxn>
              <a:cxn ang="0">
                <a:pos x="0" y="177"/>
              </a:cxn>
              <a:cxn ang="0">
                <a:pos x="5" y="186"/>
              </a:cxn>
              <a:cxn ang="0">
                <a:pos x="36" y="206"/>
              </a:cxn>
              <a:cxn ang="0">
                <a:pos x="5" y="206"/>
              </a:cxn>
              <a:cxn ang="0">
                <a:pos x="0" y="215"/>
              </a:cxn>
              <a:cxn ang="0">
                <a:pos x="0" y="237"/>
              </a:cxn>
              <a:cxn ang="0">
                <a:pos x="9" y="243"/>
              </a:cxn>
              <a:cxn ang="0">
                <a:pos x="262" y="281"/>
              </a:cxn>
              <a:cxn ang="0">
                <a:pos x="275" y="275"/>
              </a:cxn>
              <a:cxn ang="0">
                <a:pos x="281" y="18"/>
              </a:cxn>
              <a:cxn ang="0">
                <a:pos x="275" y="5"/>
              </a:cxn>
              <a:cxn ang="0">
                <a:pos x="262" y="0"/>
              </a:cxn>
              <a:cxn ang="0">
                <a:pos x="56" y="243"/>
              </a:cxn>
              <a:cxn ang="0">
                <a:pos x="69" y="243"/>
              </a:cxn>
              <a:cxn ang="0">
                <a:pos x="74" y="234"/>
              </a:cxn>
              <a:cxn ang="0">
                <a:pos x="74" y="212"/>
              </a:cxn>
              <a:cxn ang="0">
                <a:pos x="65" y="206"/>
              </a:cxn>
              <a:cxn ang="0">
                <a:pos x="65" y="186"/>
              </a:cxn>
              <a:cxn ang="0">
                <a:pos x="72" y="185"/>
              </a:cxn>
              <a:cxn ang="0">
                <a:pos x="74" y="159"/>
              </a:cxn>
              <a:cxn ang="0">
                <a:pos x="72" y="152"/>
              </a:cxn>
              <a:cxn ang="0">
                <a:pos x="56" y="150"/>
              </a:cxn>
              <a:cxn ang="0">
                <a:pos x="65" y="130"/>
              </a:cxn>
              <a:cxn ang="0">
                <a:pos x="74" y="125"/>
              </a:cxn>
              <a:cxn ang="0">
                <a:pos x="74" y="103"/>
              </a:cxn>
              <a:cxn ang="0">
                <a:pos x="69" y="94"/>
              </a:cxn>
              <a:cxn ang="0">
                <a:pos x="56" y="74"/>
              </a:cxn>
              <a:cxn ang="0">
                <a:pos x="69" y="74"/>
              </a:cxn>
              <a:cxn ang="0">
                <a:pos x="74" y="65"/>
              </a:cxn>
              <a:cxn ang="0">
                <a:pos x="74" y="41"/>
              </a:cxn>
              <a:cxn ang="0">
                <a:pos x="65" y="38"/>
              </a:cxn>
              <a:cxn ang="0">
                <a:pos x="92" y="18"/>
              </a:cxn>
            </a:cxnLst>
            <a:rect l="0" t="0" r="r" b="b"/>
            <a:pathLst>
              <a:path w="281" h="281">
                <a:moveTo>
                  <a:pt x="262" y="0"/>
                </a:moveTo>
                <a:lnTo>
                  <a:pt x="36" y="0"/>
                </a:lnTo>
                <a:lnTo>
                  <a:pt x="36" y="38"/>
                </a:lnTo>
                <a:lnTo>
                  <a:pt x="9" y="38"/>
                </a:lnTo>
                <a:lnTo>
                  <a:pt x="9" y="38"/>
                </a:lnTo>
                <a:lnTo>
                  <a:pt x="5" y="38"/>
                </a:lnTo>
                <a:lnTo>
                  <a:pt x="1" y="40"/>
                </a:lnTo>
                <a:lnTo>
                  <a:pt x="0" y="41"/>
                </a:lnTo>
                <a:lnTo>
                  <a:pt x="0" y="45"/>
                </a:lnTo>
                <a:lnTo>
                  <a:pt x="0" y="65"/>
                </a:lnTo>
                <a:lnTo>
                  <a:pt x="0" y="65"/>
                </a:lnTo>
                <a:lnTo>
                  <a:pt x="0" y="69"/>
                </a:lnTo>
                <a:lnTo>
                  <a:pt x="1" y="72"/>
                </a:lnTo>
                <a:lnTo>
                  <a:pt x="5" y="74"/>
                </a:lnTo>
                <a:lnTo>
                  <a:pt x="9" y="74"/>
                </a:lnTo>
                <a:lnTo>
                  <a:pt x="36" y="74"/>
                </a:lnTo>
                <a:lnTo>
                  <a:pt x="36" y="94"/>
                </a:lnTo>
                <a:lnTo>
                  <a:pt x="9" y="94"/>
                </a:lnTo>
                <a:lnTo>
                  <a:pt x="9" y="94"/>
                </a:lnTo>
                <a:lnTo>
                  <a:pt x="5" y="94"/>
                </a:lnTo>
                <a:lnTo>
                  <a:pt x="1" y="96"/>
                </a:lnTo>
                <a:lnTo>
                  <a:pt x="0" y="99"/>
                </a:lnTo>
                <a:lnTo>
                  <a:pt x="0" y="103"/>
                </a:lnTo>
                <a:lnTo>
                  <a:pt x="0" y="121"/>
                </a:lnTo>
                <a:lnTo>
                  <a:pt x="0" y="121"/>
                </a:lnTo>
                <a:lnTo>
                  <a:pt x="0" y="125"/>
                </a:lnTo>
                <a:lnTo>
                  <a:pt x="1" y="128"/>
                </a:lnTo>
                <a:lnTo>
                  <a:pt x="5" y="130"/>
                </a:lnTo>
                <a:lnTo>
                  <a:pt x="9" y="130"/>
                </a:lnTo>
                <a:lnTo>
                  <a:pt x="36" y="130"/>
                </a:lnTo>
                <a:lnTo>
                  <a:pt x="36" y="150"/>
                </a:lnTo>
                <a:lnTo>
                  <a:pt x="9" y="150"/>
                </a:lnTo>
                <a:lnTo>
                  <a:pt x="9" y="150"/>
                </a:lnTo>
                <a:lnTo>
                  <a:pt x="5" y="150"/>
                </a:lnTo>
                <a:lnTo>
                  <a:pt x="1" y="152"/>
                </a:lnTo>
                <a:lnTo>
                  <a:pt x="0" y="156"/>
                </a:lnTo>
                <a:lnTo>
                  <a:pt x="0" y="159"/>
                </a:lnTo>
                <a:lnTo>
                  <a:pt x="0" y="177"/>
                </a:lnTo>
                <a:lnTo>
                  <a:pt x="0" y="177"/>
                </a:lnTo>
                <a:lnTo>
                  <a:pt x="0" y="181"/>
                </a:lnTo>
                <a:lnTo>
                  <a:pt x="1" y="185"/>
                </a:lnTo>
                <a:lnTo>
                  <a:pt x="5" y="186"/>
                </a:lnTo>
                <a:lnTo>
                  <a:pt x="9" y="186"/>
                </a:lnTo>
                <a:lnTo>
                  <a:pt x="36" y="186"/>
                </a:lnTo>
                <a:lnTo>
                  <a:pt x="36" y="206"/>
                </a:lnTo>
                <a:lnTo>
                  <a:pt x="9" y="206"/>
                </a:lnTo>
                <a:lnTo>
                  <a:pt x="9" y="206"/>
                </a:lnTo>
                <a:lnTo>
                  <a:pt x="5" y="206"/>
                </a:lnTo>
                <a:lnTo>
                  <a:pt x="1" y="208"/>
                </a:lnTo>
                <a:lnTo>
                  <a:pt x="0" y="212"/>
                </a:lnTo>
                <a:lnTo>
                  <a:pt x="0" y="215"/>
                </a:lnTo>
                <a:lnTo>
                  <a:pt x="0" y="234"/>
                </a:lnTo>
                <a:lnTo>
                  <a:pt x="0" y="234"/>
                </a:lnTo>
                <a:lnTo>
                  <a:pt x="0" y="237"/>
                </a:lnTo>
                <a:lnTo>
                  <a:pt x="1" y="241"/>
                </a:lnTo>
                <a:lnTo>
                  <a:pt x="5" y="243"/>
                </a:lnTo>
                <a:lnTo>
                  <a:pt x="9" y="243"/>
                </a:lnTo>
                <a:lnTo>
                  <a:pt x="36" y="243"/>
                </a:lnTo>
                <a:lnTo>
                  <a:pt x="36" y="281"/>
                </a:lnTo>
                <a:lnTo>
                  <a:pt x="262" y="281"/>
                </a:lnTo>
                <a:lnTo>
                  <a:pt x="262" y="281"/>
                </a:lnTo>
                <a:lnTo>
                  <a:pt x="270" y="279"/>
                </a:lnTo>
                <a:lnTo>
                  <a:pt x="275" y="275"/>
                </a:lnTo>
                <a:lnTo>
                  <a:pt x="279" y="270"/>
                </a:lnTo>
                <a:lnTo>
                  <a:pt x="281" y="261"/>
                </a:lnTo>
                <a:lnTo>
                  <a:pt x="281" y="18"/>
                </a:lnTo>
                <a:lnTo>
                  <a:pt x="281" y="18"/>
                </a:lnTo>
                <a:lnTo>
                  <a:pt x="279" y="11"/>
                </a:lnTo>
                <a:lnTo>
                  <a:pt x="275" y="5"/>
                </a:lnTo>
                <a:lnTo>
                  <a:pt x="270" y="1"/>
                </a:lnTo>
                <a:lnTo>
                  <a:pt x="262" y="0"/>
                </a:lnTo>
                <a:lnTo>
                  <a:pt x="262" y="0"/>
                </a:lnTo>
                <a:close/>
                <a:moveTo>
                  <a:pt x="92" y="263"/>
                </a:moveTo>
                <a:lnTo>
                  <a:pt x="56" y="263"/>
                </a:lnTo>
                <a:lnTo>
                  <a:pt x="56" y="243"/>
                </a:lnTo>
                <a:lnTo>
                  <a:pt x="65" y="243"/>
                </a:lnTo>
                <a:lnTo>
                  <a:pt x="65" y="243"/>
                </a:lnTo>
                <a:lnTo>
                  <a:pt x="69" y="243"/>
                </a:lnTo>
                <a:lnTo>
                  <a:pt x="72" y="241"/>
                </a:lnTo>
                <a:lnTo>
                  <a:pt x="74" y="237"/>
                </a:lnTo>
                <a:lnTo>
                  <a:pt x="74" y="234"/>
                </a:lnTo>
                <a:lnTo>
                  <a:pt x="74" y="215"/>
                </a:lnTo>
                <a:lnTo>
                  <a:pt x="74" y="215"/>
                </a:lnTo>
                <a:lnTo>
                  <a:pt x="74" y="212"/>
                </a:lnTo>
                <a:lnTo>
                  <a:pt x="72" y="208"/>
                </a:lnTo>
                <a:lnTo>
                  <a:pt x="69" y="206"/>
                </a:lnTo>
                <a:lnTo>
                  <a:pt x="65" y="206"/>
                </a:lnTo>
                <a:lnTo>
                  <a:pt x="56" y="206"/>
                </a:lnTo>
                <a:lnTo>
                  <a:pt x="56" y="186"/>
                </a:lnTo>
                <a:lnTo>
                  <a:pt x="65" y="186"/>
                </a:lnTo>
                <a:lnTo>
                  <a:pt x="65" y="186"/>
                </a:lnTo>
                <a:lnTo>
                  <a:pt x="69" y="186"/>
                </a:lnTo>
                <a:lnTo>
                  <a:pt x="72" y="185"/>
                </a:lnTo>
                <a:lnTo>
                  <a:pt x="74" y="181"/>
                </a:lnTo>
                <a:lnTo>
                  <a:pt x="74" y="177"/>
                </a:lnTo>
                <a:lnTo>
                  <a:pt x="74" y="159"/>
                </a:lnTo>
                <a:lnTo>
                  <a:pt x="74" y="159"/>
                </a:lnTo>
                <a:lnTo>
                  <a:pt x="74" y="156"/>
                </a:lnTo>
                <a:lnTo>
                  <a:pt x="72" y="152"/>
                </a:lnTo>
                <a:lnTo>
                  <a:pt x="69" y="150"/>
                </a:lnTo>
                <a:lnTo>
                  <a:pt x="65" y="150"/>
                </a:lnTo>
                <a:lnTo>
                  <a:pt x="56" y="150"/>
                </a:lnTo>
                <a:lnTo>
                  <a:pt x="56" y="130"/>
                </a:lnTo>
                <a:lnTo>
                  <a:pt x="65" y="130"/>
                </a:lnTo>
                <a:lnTo>
                  <a:pt x="65" y="130"/>
                </a:lnTo>
                <a:lnTo>
                  <a:pt x="69" y="130"/>
                </a:lnTo>
                <a:lnTo>
                  <a:pt x="72" y="128"/>
                </a:lnTo>
                <a:lnTo>
                  <a:pt x="74" y="125"/>
                </a:lnTo>
                <a:lnTo>
                  <a:pt x="74" y="121"/>
                </a:lnTo>
                <a:lnTo>
                  <a:pt x="74" y="103"/>
                </a:lnTo>
                <a:lnTo>
                  <a:pt x="74" y="103"/>
                </a:lnTo>
                <a:lnTo>
                  <a:pt x="74" y="99"/>
                </a:lnTo>
                <a:lnTo>
                  <a:pt x="72" y="96"/>
                </a:lnTo>
                <a:lnTo>
                  <a:pt x="69" y="94"/>
                </a:lnTo>
                <a:lnTo>
                  <a:pt x="65" y="94"/>
                </a:lnTo>
                <a:lnTo>
                  <a:pt x="56" y="94"/>
                </a:lnTo>
                <a:lnTo>
                  <a:pt x="56" y="74"/>
                </a:lnTo>
                <a:lnTo>
                  <a:pt x="65" y="74"/>
                </a:lnTo>
                <a:lnTo>
                  <a:pt x="65" y="74"/>
                </a:lnTo>
                <a:lnTo>
                  <a:pt x="69" y="74"/>
                </a:lnTo>
                <a:lnTo>
                  <a:pt x="72" y="72"/>
                </a:lnTo>
                <a:lnTo>
                  <a:pt x="74" y="69"/>
                </a:lnTo>
                <a:lnTo>
                  <a:pt x="74" y="65"/>
                </a:lnTo>
                <a:lnTo>
                  <a:pt x="74" y="45"/>
                </a:lnTo>
                <a:lnTo>
                  <a:pt x="74" y="45"/>
                </a:lnTo>
                <a:lnTo>
                  <a:pt x="74" y="41"/>
                </a:lnTo>
                <a:lnTo>
                  <a:pt x="72" y="40"/>
                </a:lnTo>
                <a:lnTo>
                  <a:pt x="69" y="38"/>
                </a:lnTo>
                <a:lnTo>
                  <a:pt x="65" y="38"/>
                </a:lnTo>
                <a:lnTo>
                  <a:pt x="56" y="38"/>
                </a:lnTo>
                <a:lnTo>
                  <a:pt x="56" y="18"/>
                </a:lnTo>
                <a:lnTo>
                  <a:pt x="92" y="18"/>
                </a:lnTo>
                <a:lnTo>
                  <a:pt x="92" y="263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82" name="Group 115"/>
          <p:cNvGrpSpPr/>
          <p:nvPr/>
        </p:nvGrpSpPr>
        <p:grpSpPr>
          <a:xfrm>
            <a:off x="9571252" y="1827431"/>
            <a:ext cx="646533" cy="541333"/>
            <a:chOff x="2951142" y="2589225"/>
            <a:chExt cx="468313" cy="392113"/>
          </a:xfrm>
          <a:solidFill>
            <a:schemeClr val="tx2"/>
          </a:solidFill>
        </p:grpSpPr>
        <p:sp>
          <p:nvSpPr>
            <p:cNvPr id="83" name="Freeform 13"/>
            <p:cNvSpPr>
              <a:spLocks noEditPoints="1"/>
            </p:cNvSpPr>
            <p:nvPr/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86" name="Group 119"/>
          <p:cNvGrpSpPr/>
          <p:nvPr/>
        </p:nvGrpSpPr>
        <p:grpSpPr>
          <a:xfrm>
            <a:off x="9653995" y="2871323"/>
            <a:ext cx="525995" cy="504077"/>
            <a:chOff x="1168380" y="3486162"/>
            <a:chExt cx="381000" cy="365126"/>
          </a:xfrm>
          <a:solidFill>
            <a:schemeClr val="tx2"/>
          </a:solidFill>
        </p:grpSpPr>
        <p:sp>
          <p:nvSpPr>
            <p:cNvPr id="87" name="Freeform 16"/>
            <p:cNvSpPr>
              <a:spLocks/>
            </p:cNvSpPr>
            <p:nvPr/>
          </p:nvSpPr>
          <p:spPr bwMode="auto">
            <a:xfrm>
              <a:off x="1223942" y="3643325"/>
              <a:ext cx="146050" cy="207963"/>
            </a:xfrm>
            <a:custGeom>
              <a:avLst/>
              <a:gdLst/>
              <a:ahLst/>
              <a:cxnLst>
                <a:cxn ang="0">
                  <a:pos x="125" y="101"/>
                </a:cxn>
                <a:cxn ang="0">
                  <a:pos x="125" y="231"/>
                </a:cxn>
                <a:cxn ang="0">
                  <a:pos x="125" y="231"/>
                </a:cxn>
                <a:cxn ang="0">
                  <a:pos x="124" y="237"/>
                </a:cxn>
                <a:cxn ang="0">
                  <a:pos x="122" y="243"/>
                </a:cxn>
                <a:cxn ang="0">
                  <a:pos x="119" y="248"/>
                </a:cxn>
                <a:cxn ang="0">
                  <a:pos x="115" y="253"/>
                </a:cxn>
                <a:cxn ang="0">
                  <a:pos x="110" y="257"/>
                </a:cxn>
                <a:cxn ang="0">
                  <a:pos x="105" y="260"/>
                </a:cxn>
                <a:cxn ang="0">
                  <a:pos x="99" y="262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93" y="263"/>
                </a:cxn>
                <a:cxn ang="0">
                  <a:pos x="87" y="262"/>
                </a:cxn>
                <a:cxn ang="0">
                  <a:pos x="80" y="260"/>
                </a:cxn>
                <a:cxn ang="0">
                  <a:pos x="74" y="257"/>
                </a:cxn>
                <a:cxn ang="0">
                  <a:pos x="69" y="253"/>
                </a:cxn>
                <a:cxn ang="0">
                  <a:pos x="66" y="248"/>
                </a:cxn>
                <a:cxn ang="0">
                  <a:pos x="63" y="243"/>
                </a:cxn>
                <a:cxn ang="0">
                  <a:pos x="61" y="237"/>
                </a:cxn>
                <a:cxn ang="0">
                  <a:pos x="61" y="231"/>
                </a:cxn>
                <a:cxn ang="0">
                  <a:pos x="61" y="101"/>
                </a:cxn>
                <a:cxn ang="0">
                  <a:pos x="16" y="101"/>
                </a:cxn>
                <a:cxn ang="0">
                  <a:pos x="16" y="101"/>
                </a:cxn>
                <a:cxn ang="0">
                  <a:pos x="10" y="100"/>
                </a:cxn>
                <a:cxn ang="0">
                  <a:pos x="5" y="99"/>
                </a:cxn>
                <a:cxn ang="0">
                  <a:pos x="1" y="95"/>
                </a:cxn>
                <a:cxn ang="0">
                  <a:pos x="0" y="91"/>
                </a:cxn>
                <a:cxn ang="0">
                  <a:pos x="0" y="87"/>
                </a:cxn>
                <a:cxn ang="0">
                  <a:pos x="0" y="82"/>
                </a:cxn>
                <a:cxn ang="0">
                  <a:pos x="3" y="77"/>
                </a:cxn>
                <a:cxn ang="0">
                  <a:pos x="7" y="73"/>
                </a:cxn>
                <a:cxn ang="0">
                  <a:pos x="69" y="11"/>
                </a:cxn>
                <a:cxn ang="0">
                  <a:pos x="69" y="11"/>
                </a:cxn>
                <a:cxn ang="0">
                  <a:pos x="75" y="6"/>
                </a:cxn>
                <a:cxn ang="0">
                  <a:pos x="80" y="2"/>
                </a:cxn>
                <a:cxn ang="0">
                  <a:pos x="87" y="0"/>
                </a:cxn>
                <a:cxn ang="0">
                  <a:pos x="93" y="0"/>
                </a:cxn>
                <a:cxn ang="0">
                  <a:pos x="98" y="0"/>
                </a:cxn>
                <a:cxn ang="0">
                  <a:pos x="104" y="2"/>
                </a:cxn>
                <a:cxn ang="0">
                  <a:pos x="110" y="6"/>
                </a:cxn>
                <a:cxn ang="0">
                  <a:pos x="115" y="11"/>
                </a:cxn>
                <a:cxn ang="0">
                  <a:pos x="178" y="73"/>
                </a:cxn>
                <a:cxn ang="0">
                  <a:pos x="178" y="73"/>
                </a:cxn>
                <a:cxn ang="0">
                  <a:pos x="182" y="77"/>
                </a:cxn>
                <a:cxn ang="0">
                  <a:pos x="184" y="82"/>
                </a:cxn>
                <a:cxn ang="0">
                  <a:pos x="184" y="86"/>
                </a:cxn>
                <a:cxn ang="0">
                  <a:pos x="184" y="91"/>
                </a:cxn>
                <a:cxn ang="0">
                  <a:pos x="182" y="95"/>
                </a:cxn>
                <a:cxn ang="0">
                  <a:pos x="178" y="97"/>
                </a:cxn>
                <a:cxn ang="0">
                  <a:pos x="173" y="100"/>
                </a:cxn>
                <a:cxn ang="0">
                  <a:pos x="166" y="101"/>
                </a:cxn>
                <a:cxn ang="0">
                  <a:pos x="125" y="101"/>
                </a:cxn>
              </a:cxnLst>
              <a:rect l="0" t="0" r="r" b="b"/>
              <a:pathLst>
                <a:path w="184" h="263">
                  <a:moveTo>
                    <a:pt x="125" y="101"/>
                  </a:moveTo>
                  <a:lnTo>
                    <a:pt x="125" y="231"/>
                  </a:lnTo>
                  <a:lnTo>
                    <a:pt x="125" y="231"/>
                  </a:lnTo>
                  <a:lnTo>
                    <a:pt x="124" y="237"/>
                  </a:lnTo>
                  <a:lnTo>
                    <a:pt x="122" y="243"/>
                  </a:lnTo>
                  <a:lnTo>
                    <a:pt x="119" y="248"/>
                  </a:lnTo>
                  <a:lnTo>
                    <a:pt x="115" y="253"/>
                  </a:lnTo>
                  <a:lnTo>
                    <a:pt x="110" y="257"/>
                  </a:lnTo>
                  <a:lnTo>
                    <a:pt x="105" y="260"/>
                  </a:lnTo>
                  <a:lnTo>
                    <a:pt x="99" y="262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93" y="263"/>
                  </a:lnTo>
                  <a:lnTo>
                    <a:pt x="87" y="262"/>
                  </a:lnTo>
                  <a:lnTo>
                    <a:pt x="80" y="260"/>
                  </a:lnTo>
                  <a:lnTo>
                    <a:pt x="74" y="257"/>
                  </a:lnTo>
                  <a:lnTo>
                    <a:pt x="69" y="253"/>
                  </a:lnTo>
                  <a:lnTo>
                    <a:pt x="66" y="248"/>
                  </a:lnTo>
                  <a:lnTo>
                    <a:pt x="63" y="243"/>
                  </a:lnTo>
                  <a:lnTo>
                    <a:pt x="61" y="237"/>
                  </a:lnTo>
                  <a:lnTo>
                    <a:pt x="61" y="231"/>
                  </a:lnTo>
                  <a:lnTo>
                    <a:pt x="61" y="101"/>
                  </a:lnTo>
                  <a:lnTo>
                    <a:pt x="16" y="101"/>
                  </a:lnTo>
                  <a:lnTo>
                    <a:pt x="16" y="101"/>
                  </a:lnTo>
                  <a:lnTo>
                    <a:pt x="10" y="100"/>
                  </a:lnTo>
                  <a:lnTo>
                    <a:pt x="5" y="99"/>
                  </a:lnTo>
                  <a:lnTo>
                    <a:pt x="1" y="95"/>
                  </a:lnTo>
                  <a:lnTo>
                    <a:pt x="0" y="91"/>
                  </a:lnTo>
                  <a:lnTo>
                    <a:pt x="0" y="87"/>
                  </a:lnTo>
                  <a:lnTo>
                    <a:pt x="0" y="82"/>
                  </a:lnTo>
                  <a:lnTo>
                    <a:pt x="3" y="77"/>
                  </a:lnTo>
                  <a:lnTo>
                    <a:pt x="7" y="73"/>
                  </a:lnTo>
                  <a:lnTo>
                    <a:pt x="69" y="11"/>
                  </a:lnTo>
                  <a:lnTo>
                    <a:pt x="69" y="11"/>
                  </a:lnTo>
                  <a:lnTo>
                    <a:pt x="75" y="6"/>
                  </a:lnTo>
                  <a:lnTo>
                    <a:pt x="80" y="2"/>
                  </a:lnTo>
                  <a:lnTo>
                    <a:pt x="87" y="0"/>
                  </a:lnTo>
                  <a:lnTo>
                    <a:pt x="93" y="0"/>
                  </a:lnTo>
                  <a:lnTo>
                    <a:pt x="98" y="0"/>
                  </a:lnTo>
                  <a:lnTo>
                    <a:pt x="104" y="2"/>
                  </a:lnTo>
                  <a:lnTo>
                    <a:pt x="110" y="6"/>
                  </a:lnTo>
                  <a:lnTo>
                    <a:pt x="115" y="11"/>
                  </a:lnTo>
                  <a:lnTo>
                    <a:pt x="178" y="73"/>
                  </a:lnTo>
                  <a:lnTo>
                    <a:pt x="178" y="73"/>
                  </a:lnTo>
                  <a:lnTo>
                    <a:pt x="182" y="77"/>
                  </a:lnTo>
                  <a:lnTo>
                    <a:pt x="184" y="82"/>
                  </a:lnTo>
                  <a:lnTo>
                    <a:pt x="184" y="86"/>
                  </a:lnTo>
                  <a:lnTo>
                    <a:pt x="184" y="91"/>
                  </a:lnTo>
                  <a:lnTo>
                    <a:pt x="182" y="95"/>
                  </a:lnTo>
                  <a:lnTo>
                    <a:pt x="178" y="97"/>
                  </a:lnTo>
                  <a:lnTo>
                    <a:pt x="173" y="100"/>
                  </a:lnTo>
                  <a:lnTo>
                    <a:pt x="166" y="101"/>
                  </a:lnTo>
                  <a:lnTo>
                    <a:pt x="125" y="1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8" name="Freeform 17"/>
            <p:cNvSpPr>
              <a:spLocks/>
            </p:cNvSpPr>
            <p:nvPr/>
          </p:nvSpPr>
          <p:spPr bwMode="auto">
            <a:xfrm>
              <a:off x="1168380" y="3486162"/>
              <a:ext cx="381000" cy="266700"/>
            </a:xfrm>
            <a:custGeom>
              <a:avLst/>
              <a:gdLst/>
              <a:ahLst/>
              <a:cxnLst>
                <a:cxn ang="0">
                  <a:pos x="392" y="125"/>
                </a:cxn>
                <a:cxn ang="0">
                  <a:pos x="420" y="136"/>
                </a:cxn>
                <a:cxn ang="0">
                  <a:pos x="445" y="153"/>
                </a:cxn>
                <a:cxn ang="0">
                  <a:pos x="463" y="175"/>
                </a:cxn>
                <a:cxn ang="0">
                  <a:pos x="476" y="200"/>
                </a:cxn>
                <a:cxn ang="0">
                  <a:pos x="480" y="227"/>
                </a:cxn>
                <a:cxn ang="0">
                  <a:pos x="480" y="237"/>
                </a:cxn>
                <a:cxn ang="0">
                  <a:pos x="472" y="264"/>
                </a:cxn>
                <a:cxn ang="0">
                  <a:pos x="457" y="289"/>
                </a:cxn>
                <a:cxn ang="0">
                  <a:pos x="435" y="310"/>
                </a:cxn>
                <a:cxn ang="0">
                  <a:pos x="408" y="325"/>
                </a:cxn>
                <a:cxn ang="0">
                  <a:pos x="376" y="334"/>
                </a:cxn>
                <a:cxn ang="0">
                  <a:pos x="376" y="220"/>
                </a:cxn>
                <a:cxn ang="0">
                  <a:pos x="362" y="195"/>
                </a:cxn>
                <a:cxn ang="0">
                  <a:pos x="347" y="185"/>
                </a:cxn>
                <a:cxn ang="0">
                  <a:pos x="329" y="182"/>
                </a:cxn>
                <a:cxn ang="0">
                  <a:pos x="301" y="190"/>
                </a:cxn>
                <a:cxn ang="0">
                  <a:pos x="288" y="203"/>
                </a:cxn>
                <a:cxn ang="0">
                  <a:pos x="280" y="230"/>
                </a:cxn>
                <a:cxn ang="0">
                  <a:pos x="210" y="315"/>
                </a:cxn>
                <a:cxn ang="0">
                  <a:pos x="246" y="313"/>
                </a:cxn>
                <a:cxn ang="0">
                  <a:pos x="259" y="306"/>
                </a:cxn>
                <a:cxn ang="0">
                  <a:pos x="268" y="295"/>
                </a:cxn>
                <a:cxn ang="0">
                  <a:pos x="268" y="277"/>
                </a:cxn>
                <a:cxn ang="0">
                  <a:pos x="258" y="259"/>
                </a:cxn>
                <a:cxn ang="0">
                  <a:pos x="188" y="190"/>
                </a:cxn>
                <a:cxn ang="0">
                  <a:pos x="162" y="182"/>
                </a:cxn>
                <a:cxn ang="0">
                  <a:pos x="143" y="185"/>
                </a:cxn>
                <a:cxn ang="0">
                  <a:pos x="65" y="259"/>
                </a:cxn>
                <a:cxn ang="0">
                  <a:pos x="54" y="278"/>
                </a:cxn>
                <a:cxn ang="0">
                  <a:pos x="54" y="295"/>
                </a:cxn>
                <a:cxn ang="0">
                  <a:pos x="59" y="304"/>
                </a:cxn>
                <a:cxn ang="0">
                  <a:pos x="67" y="310"/>
                </a:cxn>
                <a:cxn ang="0">
                  <a:pos x="114" y="315"/>
                </a:cxn>
                <a:cxn ang="0">
                  <a:pos x="101" y="334"/>
                </a:cxn>
                <a:cxn ang="0">
                  <a:pos x="69" y="324"/>
                </a:cxn>
                <a:cxn ang="0">
                  <a:pos x="41" y="306"/>
                </a:cxn>
                <a:cxn ang="0">
                  <a:pos x="20" y="284"/>
                </a:cxn>
                <a:cxn ang="0">
                  <a:pos x="5" y="257"/>
                </a:cxn>
                <a:cxn ang="0">
                  <a:pos x="0" y="227"/>
                </a:cxn>
                <a:cxn ang="0">
                  <a:pos x="1" y="219"/>
                </a:cxn>
                <a:cxn ang="0">
                  <a:pos x="7" y="191"/>
                </a:cxn>
                <a:cxn ang="0">
                  <a:pos x="22" y="167"/>
                </a:cxn>
                <a:cxn ang="0">
                  <a:pos x="43" y="147"/>
                </a:cxn>
                <a:cxn ang="0">
                  <a:pos x="69" y="132"/>
                </a:cxn>
                <a:cxn ang="0">
                  <a:pos x="99" y="122"/>
                </a:cxn>
                <a:cxn ang="0">
                  <a:pos x="99" y="118"/>
                </a:cxn>
                <a:cxn ang="0">
                  <a:pos x="105" y="84"/>
                </a:cxn>
                <a:cxn ang="0">
                  <a:pos x="123" y="53"/>
                </a:cxn>
                <a:cxn ang="0">
                  <a:pos x="151" y="27"/>
                </a:cxn>
                <a:cxn ang="0">
                  <a:pos x="185" y="10"/>
                </a:cxn>
                <a:cxn ang="0">
                  <a:pos x="226" y="1"/>
                </a:cxn>
                <a:cxn ang="0">
                  <a:pos x="255" y="1"/>
                </a:cxn>
                <a:cxn ang="0">
                  <a:pos x="295" y="10"/>
                </a:cxn>
                <a:cxn ang="0">
                  <a:pos x="330" y="27"/>
                </a:cxn>
                <a:cxn ang="0">
                  <a:pos x="357" y="53"/>
                </a:cxn>
                <a:cxn ang="0">
                  <a:pos x="374" y="84"/>
                </a:cxn>
                <a:cxn ang="0">
                  <a:pos x="381" y="118"/>
                </a:cxn>
                <a:cxn ang="0">
                  <a:pos x="381" y="122"/>
                </a:cxn>
              </a:cxnLst>
              <a:rect l="0" t="0" r="r" b="b"/>
              <a:pathLst>
                <a:path w="480" h="336">
                  <a:moveTo>
                    <a:pt x="381" y="122"/>
                  </a:moveTo>
                  <a:lnTo>
                    <a:pt x="381" y="122"/>
                  </a:lnTo>
                  <a:lnTo>
                    <a:pt x="392" y="125"/>
                  </a:lnTo>
                  <a:lnTo>
                    <a:pt x="402" y="127"/>
                  </a:lnTo>
                  <a:lnTo>
                    <a:pt x="412" y="132"/>
                  </a:lnTo>
                  <a:lnTo>
                    <a:pt x="420" y="136"/>
                  </a:lnTo>
                  <a:lnTo>
                    <a:pt x="429" y="141"/>
                  </a:lnTo>
                  <a:lnTo>
                    <a:pt x="438" y="147"/>
                  </a:lnTo>
                  <a:lnTo>
                    <a:pt x="445" y="153"/>
                  </a:lnTo>
                  <a:lnTo>
                    <a:pt x="451" y="161"/>
                  </a:lnTo>
                  <a:lnTo>
                    <a:pt x="457" y="167"/>
                  </a:lnTo>
                  <a:lnTo>
                    <a:pt x="463" y="175"/>
                  </a:lnTo>
                  <a:lnTo>
                    <a:pt x="468" y="183"/>
                  </a:lnTo>
                  <a:lnTo>
                    <a:pt x="472" y="191"/>
                  </a:lnTo>
                  <a:lnTo>
                    <a:pt x="476" y="200"/>
                  </a:lnTo>
                  <a:lnTo>
                    <a:pt x="478" y="209"/>
                  </a:lnTo>
                  <a:lnTo>
                    <a:pt x="480" y="219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27"/>
                  </a:lnTo>
                  <a:lnTo>
                    <a:pt x="480" y="237"/>
                  </a:lnTo>
                  <a:lnTo>
                    <a:pt x="478" y="247"/>
                  </a:lnTo>
                  <a:lnTo>
                    <a:pt x="476" y="256"/>
                  </a:lnTo>
                  <a:lnTo>
                    <a:pt x="472" y="264"/>
                  </a:lnTo>
                  <a:lnTo>
                    <a:pt x="467" y="273"/>
                  </a:lnTo>
                  <a:lnTo>
                    <a:pt x="462" y="282"/>
                  </a:lnTo>
                  <a:lnTo>
                    <a:pt x="457" y="289"/>
                  </a:lnTo>
                  <a:lnTo>
                    <a:pt x="450" y="297"/>
                  </a:lnTo>
                  <a:lnTo>
                    <a:pt x="442" y="304"/>
                  </a:lnTo>
                  <a:lnTo>
                    <a:pt x="435" y="310"/>
                  </a:lnTo>
                  <a:lnTo>
                    <a:pt x="426" y="315"/>
                  </a:lnTo>
                  <a:lnTo>
                    <a:pt x="418" y="320"/>
                  </a:lnTo>
                  <a:lnTo>
                    <a:pt x="408" y="325"/>
                  </a:lnTo>
                  <a:lnTo>
                    <a:pt x="398" y="329"/>
                  </a:lnTo>
                  <a:lnTo>
                    <a:pt x="387" y="331"/>
                  </a:lnTo>
                  <a:lnTo>
                    <a:pt x="376" y="334"/>
                  </a:lnTo>
                  <a:lnTo>
                    <a:pt x="376" y="230"/>
                  </a:lnTo>
                  <a:lnTo>
                    <a:pt x="376" y="230"/>
                  </a:lnTo>
                  <a:lnTo>
                    <a:pt x="376" y="220"/>
                  </a:lnTo>
                  <a:lnTo>
                    <a:pt x="372" y="211"/>
                  </a:lnTo>
                  <a:lnTo>
                    <a:pt x="368" y="203"/>
                  </a:lnTo>
                  <a:lnTo>
                    <a:pt x="362" y="195"/>
                  </a:lnTo>
                  <a:lnTo>
                    <a:pt x="362" y="195"/>
                  </a:lnTo>
                  <a:lnTo>
                    <a:pt x="355" y="190"/>
                  </a:lnTo>
                  <a:lnTo>
                    <a:pt x="347" y="185"/>
                  </a:lnTo>
                  <a:lnTo>
                    <a:pt x="337" y="183"/>
                  </a:lnTo>
                  <a:lnTo>
                    <a:pt x="329" y="182"/>
                  </a:lnTo>
                  <a:lnTo>
                    <a:pt x="329" y="182"/>
                  </a:lnTo>
                  <a:lnTo>
                    <a:pt x="319" y="183"/>
                  </a:lnTo>
                  <a:lnTo>
                    <a:pt x="309" y="185"/>
                  </a:lnTo>
                  <a:lnTo>
                    <a:pt x="301" y="190"/>
                  </a:lnTo>
                  <a:lnTo>
                    <a:pt x="294" y="195"/>
                  </a:lnTo>
                  <a:lnTo>
                    <a:pt x="294" y="195"/>
                  </a:lnTo>
                  <a:lnTo>
                    <a:pt x="288" y="203"/>
                  </a:lnTo>
                  <a:lnTo>
                    <a:pt x="284" y="211"/>
                  </a:lnTo>
                  <a:lnTo>
                    <a:pt x="280" y="220"/>
                  </a:lnTo>
                  <a:lnTo>
                    <a:pt x="280" y="230"/>
                  </a:lnTo>
                  <a:lnTo>
                    <a:pt x="280" y="336"/>
                  </a:lnTo>
                  <a:lnTo>
                    <a:pt x="210" y="336"/>
                  </a:lnTo>
                  <a:lnTo>
                    <a:pt x="210" y="315"/>
                  </a:lnTo>
                  <a:lnTo>
                    <a:pt x="235" y="315"/>
                  </a:lnTo>
                  <a:lnTo>
                    <a:pt x="235" y="315"/>
                  </a:lnTo>
                  <a:lnTo>
                    <a:pt x="246" y="313"/>
                  </a:lnTo>
                  <a:lnTo>
                    <a:pt x="255" y="310"/>
                  </a:lnTo>
                  <a:lnTo>
                    <a:pt x="255" y="310"/>
                  </a:lnTo>
                  <a:lnTo>
                    <a:pt x="259" y="306"/>
                  </a:lnTo>
                  <a:lnTo>
                    <a:pt x="263" y="303"/>
                  </a:lnTo>
                  <a:lnTo>
                    <a:pt x="266" y="299"/>
                  </a:lnTo>
                  <a:lnTo>
                    <a:pt x="268" y="295"/>
                  </a:lnTo>
                  <a:lnTo>
                    <a:pt x="268" y="295"/>
                  </a:lnTo>
                  <a:lnTo>
                    <a:pt x="269" y="285"/>
                  </a:lnTo>
                  <a:lnTo>
                    <a:pt x="268" y="277"/>
                  </a:lnTo>
                  <a:lnTo>
                    <a:pt x="268" y="277"/>
                  </a:lnTo>
                  <a:lnTo>
                    <a:pt x="264" y="268"/>
                  </a:lnTo>
                  <a:lnTo>
                    <a:pt x="258" y="259"/>
                  </a:lnTo>
                  <a:lnTo>
                    <a:pt x="195" y="198"/>
                  </a:lnTo>
                  <a:lnTo>
                    <a:pt x="195" y="198"/>
                  </a:lnTo>
                  <a:lnTo>
                    <a:pt x="188" y="190"/>
                  </a:lnTo>
                  <a:lnTo>
                    <a:pt x="179" y="185"/>
                  </a:lnTo>
                  <a:lnTo>
                    <a:pt x="170" y="183"/>
                  </a:lnTo>
                  <a:lnTo>
                    <a:pt x="162" y="182"/>
                  </a:lnTo>
                  <a:lnTo>
                    <a:pt x="162" y="182"/>
                  </a:lnTo>
                  <a:lnTo>
                    <a:pt x="152" y="183"/>
                  </a:lnTo>
                  <a:lnTo>
                    <a:pt x="143" y="185"/>
                  </a:lnTo>
                  <a:lnTo>
                    <a:pt x="136" y="190"/>
                  </a:lnTo>
                  <a:lnTo>
                    <a:pt x="127" y="198"/>
                  </a:lnTo>
                  <a:lnTo>
                    <a:pt x="65" y="259"/>
                  </a:lnTo>
                  <a:lnTo>
                    <a:pt x="65" y="259"/>
                  </a:lnTo>
                  <a:lnTo>
                    <a:pt x="58" y="268"/>
                  </a:lnTo>
                  <a:lnTo>
                    <a:pt x="54" y="278"/>
                  </a:lnTo>
                  <a:lnTo>
                    <a:pt x="54" y="278"/>
                  </a:lnTo>
                  <a:lnTo>
                    <a:pt x="53" y="287"/>
                  </a:lnTo>
                  <a:lnTo>
                    <a:pt x="54" y="295"/>
                  </a:lnTo>
                  <a:lnTo>
                    <a:pt x="54" y="295"/>
                  </a:lnTo>
                  <a:lnTo>
                    <a:pt x="57" y="300"/>
                  </a:lnTo>
                  <a:lnTo>
                    <a:pt x="59" y="304"/>
                  </a:lnTo>
                  <a:lnTo>
                    <a:pt x="63" y="306"/>
                  </a:lnTo>
                  <a:lnTo>
                    <a:pt x="67" y="310"/>
                  </a:lnTo>
                  <a:lnTo>
                    <a:pt x="67" y="310"/>
                  </a:lnTo>
                  <a:lnTo>
                    <a:pt x="75" y="314"/>
                  </a:lnTo>
                  <a:lnTo>
                    <a:pt x="85" y="315"/>
                  </a:lnTo>
                  <a:lnTo>
                    <a:pt x="114" y="315"/>
                  </a:lnTo>
                  <a:lnTo>
                    <a:pt x="114" y="335"/>
                  </a:lnTo>
                  <a:lnTo>
                    <a:pt x="114" y="335"/>
                  </a:lnTo>
                  <a:lnTo>
                    <a:pt x="101" y="334"/>
                  </a:lnTo>
                  <a:lnTo>
                    <a:pt x="90" y="331"/>
                  </a:lnTo>
                  <a:lnTo>
                    <a:pt x="79" y="327"/>
                  </a:lnTo>
                  <a:lnTo>
                    <a:pt x="69" y="324"/>
                  </a:lnTo>
                  <a:lnTo>
                    <a:pt x="59" y="319"/>
                  </a:lnTo>
                  <a:lnTo>
                    <a:pt x="49" y="313"/>
                  </a:lnTo>
                  <a:lnTo>
                    <a:pt x="41" y="306"/>
                  </a:lnTo>
                  <a:lnTo>
                    <a:pt x="33" y="300"/>
                  </a:lnTo>
                  <a:lnTo>
                    <a:pt x="26" y="292"/>
                  </a:lnTo>
                  <a:lnTo>
                    <a:pt x="20" y="284"/>
                  </a:lnTo>
                  <a:lnTo>
                    <a:pt x="13" y="275"/>
                  </a:lnTo>
                  <a:lnTo>
                    <a:pt x="8" y="267"/>
                  </a:lnTo>
                  <a:lnTo>
                    <a:pt x="5" y="257"/>
                  </a:lnTo>
                  <a:lnTo>
                    <a:pt x="2" y="248"/>
                  </a:lnTo>
                  <a:lnTo>
                    <a:pt x="1" y="23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0" y="227"/>
                  </a:lnTo>
                  <a:lnTo>
                    <a:pt x="1" y="219"/>
                  </a:lnTo>
                  <a:lnTo>
                    <a:pt x="2" y="209"/>
                  </a:lnTo>
                  <a:lnTo>
                    <a:pt x="5" y="200"/>
                  </a:lnTo>
                  <a:lnTo>
                    <a:pt x="7" y="191"/>
                  </a:lnTo>
                  <a:lnTo>
                    <a:pt x="12" y="183"/>
                  </a:lnTo>
                  <a:lnTo>
                    <a:pt x="16" y="175"/>
                  </a:lnTo>
                  <a:lnTo>
                    <a:pt x="22" y="167"/>
                  </a:lnTo>
                  <a:lnTo>
                    <a:pt x="28" y="161"/>
                  </a:lnTo>
                  <a:lnTo>
                    <a:pt x="36" y="153"/>
                  </a:lnTo>
                  <a:lnTo>
                    <a:pt x="43" y="147"/>
                  </a:lnTo>
                  <a:lnTo>
                    <a:pt x="50" y="141"/>
                  </a:lnTo>
                  <a:lnTo>
                    <a:pt x="59" y="136"/>
                  </a:lnTo>
                  <a:lnTo>
                    <a:pt x="69" y="132"/>
                  </a:lnTo>
                  <a:lnTo>
                    <a:pt x="79" y="127"/>
                  </a:lnTo>
                  <a:lnTo>
                    <a:pt x="89" y="125"/>
                  </a:lnTo>
                  <a:lnTo>
                    <a:pt x="99" y="122"/>
                  </a:lnTo>
                  <a:lnTo>
                    <a:pt x="99" y="122"/>
                  </a:lnTo>
                  <a:lnTo>
                    <a:pt x="99" y="118"/>
                  </a:lnTo>
                  <a:lnTo>
                    <a:pt x="99" y="118"/>
                  </a:lnTo>
                  <a:lnTo>
                    <a:pt x="100" y="107"/>
                  </a:lnTo>
                  <a:lnTo>
                    <a:pt x="101" y="95"/>
                  </a:lnTo>
                  <a:lnTo>
                    <a:pt x="105" y="84"/>
                  </a:lnTo>
                  <a:lnTo>
                    <a:pt x="110" y="73"/>
                  </a:lnTo>
                  <a:lnTo>
                    <a:pt x="116" y="63"/>
                  </a:lnTo>
                  <a:lnTo>
                    <a:pt x="123" y="53"/>
                  </a:lnTo>
                  <a:lnTo>
                    <a:pt x="131" y="43"/>
                  </a:lnTo>
                  <a:lnTo>
                    <a:pt x="141" y="36"/>
                  </a:lnTo>
                  <a:lnTo>
                    <a:pt x="151" y="27"/>
                  </a:lnTo>
                  <a:lnTo>
                    <a:pt x="161" y="21"/>
                  </a:lnTo>
                  <a:lnTo>
                    <a:pt x="173" y="15"/>
                  </a:lnTo>
                  <a:lnTo>
                    <a:pt x="185" y="10"/>
                  </a:lnTo>
                  <a:lnTo>
                    <a:pt x="198" y="6"/>
                  </a:lnTo>
                  <a:lnTo>
                    <a:pt x="211" y="2"/>
                  </a:lnTo>
                  <a:lnTo>
                    <a:pt x="226" y="1"/>
                  </a:lnTo>
                  <a:lnTo>
                    <a:pt x="240" y="0"/>
                  </a:lnTo>
                  <a:lnTo>
                    <a:pt x="240" y="0"/>
                  </a:lnTo>
                  <a:lnTo>
                    <a:pt x="255" y="1"/>
                  </a:lnTo>
                  <a:lnTo>
                    <a:pt x="268" y="2"/>
                  </a:lnTo>
                  <a:lnTo>
                    <a:pt x="282" y="6"/>
                  </a:lnTo>
                  <a:lnTo>
                    <a:pt x="295" y="10"/>
                  </a:lnTo>
                  <a:lnTo>
                    <a:pt x="308" y="15"/>
                  </a:lnTo>
                  <a:lnTo>
                    <a:pt x="319" y="21"/>
                  </a:lnTo>
                  <a:lnTo>
                    <a:pt x="330" y="27"/>
                  </a:lnTo>
                  <a:lnTo>
                    <a:pt x="340" y="36"/>
                  </a:lnTo>
                  <a:lnTo>
                    <a:pt x="348" y="43"/>
                  </a:lnTo>
                  <a:lnTo>
                    <a:pt x="357" y="53"/>
                  </a:lnTo>
                  <a:lnTo>
                    <a:pt x="365" y="63"/>
                  </a:lnTo>
                  <a:lnTo>
                    <a:pt x="369" y="73"/>
                  </a:lnTo>
                  <a:lnTo>
                    <a:pt x="374" y="84"/>
                  </a:lnTo>
                  <a:lnTo>
                    <a:pt x="378" y="95"/>
                  </a:lnTo>
                  <a:lnTo>
                    <a:pt x="381" y="107"/>
                  </a:lnTo>
                  <a:lnTo>
                    <a:pt x="381" y="118"/>
                  </a:lnTo>
                  <a:lnTo>
                    <a:pt x="381" y="118"/>
                  </a:lnTo>
                  <a:lnTo>
                    <a:pt x="381" y="122"/>
                  </a:lnTo>
                  <a:lnTo>
                    <a:pt x="381" y="1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9" name="Freeform 18"/>
            <p:cNvSpPr>
              <a:spLocks/>
            </p:cNvSpPr>
            <p:nvPr/>
          </p:nvSpPr>
          <p:spPr bwMode="auto">
            <a:xfrm>
              <a:off x="1355705" y="3643325"/>
              <a:ext cx="147638" cy="207963"/>
            </a:xfrm>
            <a:custGeom>
              <a:avLst/>
              <a:gdLst/>
              <a:ahLst/>
              <a:cxnLst>
                <a:cxn ang="0">
                  <a:pos x="126" y="162"/>
                </a:cxn>
                <a:cxn ang="0">
                  <a:pos x="126" y="32"/>
                </a:cxn>
                <a:cxn ang="0">
                  <a:pos x="126" y="32"/>
                </a:cxn>
                <a:cxn ang="0">
                  <a:pos x="125" y="26"/>
                </a:cxn>
                <a:cxn ang="0">
                  <a:pos x="123" y="19"/>
                </a:cxn>
                <a:cxn ang="0">
                  <a:pos x="120" y="13"/>
                </a:cxn>
                <a:cxn ang="0">
                  <a:pos x="116" y="8"/>
                </a:cxn>
                <a:cxn ang="0">
                  <a:pos x="111" y="5"/>
                </a:cxn>
                <a:cxn ang="0">
                  <a:pos x="106" y="2"/>
                </a:cxn>
                <a:cxn ang="0">
                  <a:pos x="100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86" y="0"/>
                </a:cxn>
                <a:cxn ang="0">
                  <a:pos x="80" y="2"/>
                </a:cxn>
                <a:cxn ang="0">
                  <a:pos x="75" y="5"/>
                </a:cxn>
                <a:cxn ang="0">
                  <a:pos x="70" y="8"/>
                </a:cxn>
                <a:cxn ang="0">
                  <a:pos x="66" y="13"/>
                </a:cxn>
                <a:cxn ang="0">
                  <a:pos x="64" y="19"/>
                </a:cxn>
                <a:cxn ang="0">
                  <a:pos x="62" y="26"/>
                </a:cxn>
                <a:cxn ang="0">
                  <a:pos x="62" y="32"/>
                </a:cxn>
                <a:cxn ang="0">
                  <a:pos x="62" y="162"/>
                </a:cxn>
                <a:cxn ang="0">
                  <a:pos x="17" y="162"/>
                </a:cxn>
                <a:cxn ang="0">
                  <a:pos x="17" y="162"/>
                </a:cxn>
                <a:cxn ang="0">
                  <a:pos x="11" y="162"/>
                </a:cxn>
                <a:cxn ang="0">
                  <a:pos x="6" y="164"/>
                </a:cxn>
                <a:cxn ang="0">
                  <a:pos x="2" y="167"/>
                </a:cxn>
                <a:cxn ang="0">
                  <a:pos x="1" y="170"/>
                </a:cxn>
                <a:cxn ang="0">
                  <a:pos x="0" y="175"/>
                </a:cxn>
                <a:cxn ang="0">
                  <a:pos x="1" y="179"/>
                </a:cxn>
                <a:cxn ang="0">
                  <a:pos x="3" y="184"/>
                </a:cxn>
                <a:cxn ang="0">
                  <a:pos x="7" y="189"/>
                </a:cxn>
                <a:cxn ang="0">
                  <a:pos x="70" y="251"/>
                </a:cxn>
                <a:cxn ang="0">
                  <a:pos x="70" y="251"/>
                </a:cxn>
                <a:cxn ang="0">
                  <a:pos x="76" y="256"/>
                </a:cxn>
                <a:cxn ang="0">
                  <a:pos x="81" y="259"/>
                </a:cxn>
                <a:cxn ang="0">
                  <a:pos x="88" y="262"/>
                </a:cxn>
                <a:cxn ang="0">
                  <a:pos x="92" y="263"/>
                </a:cxn>
                <a:cxn ang="0">
                  <a:pos x="99" y="262"/>
                </a:cxn>
                <a:cxn ang="0">
                  <a:pos x="105" y="259"/>
                </a:cxn>
                <a:cxn ang="0">
                  <a:pos x="110" y="256"/>
                </a:cxn>
                <a:cxn ang="0">
                  <a:pos x="116" y="251"/>
                </a:cxn>
                <a:cxn ang="0">
                  <a:pos x="179" y="189"/>
                </a:cxn>
                <a:cxn ang="0">
                  <a:pos x="179" y="189"/>
                </a:cxn>
                <a:cxn ang="0">
                  <a:pos x="183" y="185"/>
                </a:cxn>
                <a:cxn ang="0">
                  <a:pos x="184" y="180"/>
                </a:cxn>
                <a:cxn ang="0">
                  <a:pos x="185" y="175"/>
                </a:cxn>
                <a:cxn ang="0">
                  <a:pos x="185" y="171"/>
                </a:cxn>
                <a:cxn ang="0">
                  <a:pos x="183" y="168"/>
                </a:cxn>
                <a:cxn ang="0">
                  <a:pos x="179" y="164"/>
                </a:cxn>
                <a:cxn ang="0">
                  <a:pos x="173" y="162"/>
                </a:cxn>
                <a:cxn ang="0">
                  <a:pos x="165" y="162"/>
                </a:cxn>
                <a:cxn ang="0">
                  <a:pos x="126" y="162"/>
                </a:cxn>
              </a:cxnLst>
              <a:rect l="0" t="0" r="r" b="b"/>
              <a:pathLst>
                <a:path w="185" h="263">
                  <a:moveTo>
                    <a:pt x="126" y="162"/>
                  </a:moveTo>
                  <a:lnTo>
                    <a:pt x="126" y="32"/>
                  </a:lnTo>
                  <a:lnTo>
                    <a:pt x="126" y="32"/>
                  </a:lnTo>
                  <a:lnTo>
                    <a:pt x="125" y="26"/>
                  </a:lnTo>
                  <a:lnTo>
                    <a:pt x="123" y="19"/>
                  </a:lnTo>
                  <a:lnTo>
                    <a:pt x="120" y="13"/>
                  </a:lnTo>
                  <a:lnTo>
                    <a:pt x="116" y="8"/>
                  </a:lnTo>
                  <a:lnTo>
                    <a:pt x="111" y="5"/>
                  </a:lnTo>
                  <a:lnTo>
                    <a:pt x="106" y="2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80" y="2"/>
                  </a:lnTo>
                  <a:lnTo>
                    <a:pt x="75" y="5"/>
                  </a:lnTo>
                  <a:lnTo>
                    <a:pt x="70" y="8"/>
                  </a:lnTo>
                  <a:lnTo>
                    <a:pt x="66" y="13"/>
                  </a:lnTo>
                  <a:lnTo>
                    <a:pt x="64" y="19"/>
                  </a:lnTo>
                  <a:lnTo>
                    <a:pt x="62" y="26"/>
                  </a:lnTo>
                  <a:lnTo>
                    <a:pt x="62" y="32"/>
                  </a:lnTo>
                  <a:lnTo>
                    <a:pt x="62" y="162"/>
                  </a:lnTo>
                  <a:lnTo>
                    <a:pt x="17" y="162"/>
                  </a:lnTo>
                  <a:lnTo>
                    <a:pt x="17" y="162"/>
                  </a:lnTo>
                  <a:lnTo>
                    <a:pt x="11" y="162"/>
                  </a:lnTo>
                  <a:lnTo>
                    <a:pt x="6" y="164"/>
                  </a:lnTo>
                  <a:lnTo>
                    <a:pt x="2" y="167"/>
                  </a:lnTo>
                  <a:lnTo>
                    <a:pt x="1" y="170"/>
                  </a:lnTo>
                  <a:lnTo>
                    <a:pt x="0" y="175"/>
                  </a:lnTo>
                  <a:lnTo>
                    <a:pt x="1" y="179"/>
                  </a:lnTo>
                  <a:lnTo>
                    <a:pt x="3" y="184"/>
                  </a:lnTo>
                  <a:lnTo>
                    <a:pt x="7" y="189"/>
                  </a:lnTo>
                  <a:lnTo>
                    <a:pt x="70" y="251"/>
                  </a:lnTo>
                  <a:lnTo>
                    <a:pt x="70" y="251"/>
                  </a:lnTo>
                  <a:lnTo>
                    <a:pt x="76" y="256"/>
                  </a:lnTo>
                  <a:lnTo>
                    <a:pt x="81" y="259"/>
                  </a:lnTo>
                  <a:lnTo>
                    <a:pt x="88" y="262"/>
                  </a:lnTo>
                  <a:lnTo>
                    <a:pt x="92" y="263"/>
                  </a:lnTo>
                  <a:lnTo>
                    <a:pt x="99" y="262"/>
                  </a:lnTo>
                  <a:lnTo>
                    <a:pt x="105" y="259"/>
                  </a:lnTo>
                  <a:lnTo>
                    <a:pt x="110" y="256"/>
                  </a:lnTo>
                  <a:lnTo>
                    <a:pt x="116" y="251"/>
                  </a:lnTo>
                  <a:lnTo>
                    <a:pt x="179" y="189"/>
                  </a:lnTo>
                  <a:lnTo>
                    <a:pt x="179" y="189"/>
                  </a:lnTo>
                  <a:lnTo>
                    <a:pt x="183" y="185"/>
                  </a:lnTo>
                  <a:lnTo>
                    <a:pt x="184" y="180"/>
                  </a:lnTo>
                  <a:lnTo>
                    <a:pt x="185" y="175"/>
                  </a:lnTo>
                  <a:lnTo>
                    <a:pt x="185" y="171"/>
                  </a:lnTo>
                  <a:lnTo>
                    <a:pt x="183" y="168"/>
                  </a:lnTo>
                  <a:lnTo>
                    <a:pt x="179" y="164"/>
                  </a:lnTo>
                  <a:lnTo>
                    <a:pt x="173" y="162"/>
                  </a:lnTo>
                  <a:lnTo>
                    <a:pt x="165" y="162"/>
                  </a:lnTo>
                  <a:lnTo>
                    <a:pt x="126" y="1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90" name="Group 123"/>
          <p:cNvGrpSpPr/>
          <p:nvPr/>
        </p:nvGrpSpPr>
        <p:grpSpPr>
          <a:xfrm>
            <a:off x="9576256" y="1034727"/>
            <a:ext cx="694744" cy="245461"/>
            <a:chOff x="1441430" y="4357700"/>
            <a:chExt cx="503238" cy="177800"/>
          </a:xfrm>
          <a:solidFill>
            <a:schemeClr val="tx2"/>
          </a:solidFill>
        </p:grpSpPr>
        <p:sp>
          <p:nvSpPr>
            <p:cNvPr id="91" name="Freeform 19"/>
            <p:cNvSpPr>
              <a:spLocks/>
            </p:cNvSpPr>
            <p:nvPr/>
          </p:nvSpPr>
          <p:spPr bwMode="auto">
            <a:xfrm>
              <a:off x="1441430" y="4357700"/>
              <a:ext cx="231775" cy="177800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203" y="0"/>
                </a:cxn>
                <a:cxn ang="0">
                  <a:pos x="225" y="5"/>
                </a:cxn>
                <a:cxn ang="0">
                  <a:pos x="245" y="13"/>
                </a:cxn>
                <a:cxn ang="0">
                  <a:pos x="262" y="26"/>
                </a:cxn>
                <a:cxn ang="0">
                  <a:pos x="271" y="32"/>
                </a:cxn>
                <a:cxn ang="0">
                  <a:pos x="282" y="47"/>
                </a:cxn>
                <a:cxn ang="0">
                  <a:pos x="292" y="63"/>
                </a:cxn>
                <a:cxn ang="0">
                  <a:pos x="232" y="63"/>
                </a:cxn>
                <a:cxn ang="0">
                  <a:pos x="213" y="53"/>
                </a:cxn>
                <a:cxn ang="0">
                  <a:pos x="192" y="49"/>
                </a:cxn>
                <a:cxn ang="0">
                  <a:pos x="112" y="49"/>
                </a:cxn>
                <a:cxn ang="0">
                  <a:pos x="88" y="54"/>
                </a:cxn>
                <a:cxn ang="0">
                  <a:pos x="68" y="68"/>
                </a:cxn>
                <a:cxn ang="0">
                  <a:pos x="61" y="77"/>
                </a:cxn>
                <a:cxn ang="0">
                  <a:pos x="51" y="99"/>
                </a:cxn>
                <a:cxn ang="0">
                  <a:pos x="50" y="111"/>
                </a:cxn>
                <a:cxn ang="0">
                  <a:pos x="51" y="124"/>
                </a:cxn>
                <a:cxn ang="0">
                  <a:pos x="61" y="146"/>
                </a:cxn>
                <a:cxn ang="0">
                  <a:pos x="68" y="154"/>
                </a:cxn>
                <a:cxn ang="0">
                  <a:pos x="88" y="168"/>
                </a:cxn>
                <a:cxn ang="0">
                  <a:pos x="112" y="173"/>
                </a:cxn>
                <a:cxn ang="0">
                  <a:pos x="192" y="173"/>
                </a:cxn>
                <a:cxn ang="0">
                  <a:pos x="213" y="169"/>
                </a:cxn>
                <a:cxn ang="0">
                  <a:pos x="232" y="158"/>
                </a:cxn>
                <a:cxn ang="0">
                  <a:pos x="292" y="158"/>
                </a:cxn>
                <a:cxn ang="0">
                  <a:pos x="282" y="175"/>
                </a:cxn>
                <a:cxn ang="0">
                  <a:pos x="271" y="189"/>
                </a:cxn>
                <a:cxn ang="0">
                  <a:pos x="262" y="196"/>
                </a:cxn>
                <a:cxn ang="0">
                  <a:pos x="245" y="209"/>
                </a:cxn>
                <a:cxn ang="0">
                  <a:pos x="225" y="217"/>
                </a:cxn>
                <a:cxn ang="0">
                  <a:pos x="203" y="221"/>
                </a:cxn>
                <a:cxn ang="0">
                  <a:pos x="112" y="222"/>
                </a:cxn>
                <a:cxn ang="0">
                  <a:pos x="100" y="221"/>
                </a:cxn>
                <a:cxn ang="0">
                  <a:pos x="78" y="217"/>
                </a:cxn>
                <a:cxn ang="0">
                  <a:pos x="58" y="209"/>
                </a:cxn>
                <a:cxn ang="0">
                  <a:pos x="41" y="196"/>
                </a:cxn>
                <a:cxn ang="0">
                  <a:pos x="34" y="189"/>
                </a:cxn>
                <a:cxn ang="0">
                  <a:pos x="20" y="173"/>
                </a:cxn>
                <a:cxn ang="0">
                  <a:pos x="9" y="154"/>
                </a:cxn>
                <a:cxn ang="0">
                  <a:pos x="3" y="133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3" y="89"/>
                </a:cxn>
                <a:cxn ang="0">
                  <a:pos x="9" y="68"/>
                </a:cxn>
                <a:cxn ang="0">
                  <a:pos x="20" y="49"/>
                </a:cxn>
                <a:cxn ang="0">
                  <a:pos x="34" y="32"/>
                </a:cxn>
                <a:cxn ang="0">
                  <a:pos x="41" y="26"/>
                </a:cxn>
                <a:cxn ang="0">
                  <a:pos x="58" y="13"/>
                </a:cxn>
                <a:cxn ang="0">
                  <a:pos x="78" y="5"/>
                </a:cxn>
                <a:cxn ang="0">
                  <a:pos x="100" y="0"/>
                </a:cxn>
                <a:cxn ang="0">
                  <a:pos x="112" y="0"/>
                </a:cxn>
              </a:cxnLst>
              <a:rect l="0" t="0" r="r" b="b"/>
              <a:pathLst>
                <a:path w="292" h="222">
                  <a:moveTo>
                    <a:pt x="112" y="0"/>
                  </a:moveTo>
                  <a:lnTo>
                    <a:pt x="192" y="0"/>
                  </a:lnTo>
                  <a:lnTo>
                    <a:pt x="192" y="0"/>
                  </a:lnTo>
                  <a:lnTo>
                    <a:pt x="203" y="0"/>
                  </a:lnTo>
                  <a:lnTo>
                    <a:pt x="214" y="2"/>
                  </a:lnTo>
                  <a:lnTo>
                    <a:pt x="225" y="5"/>
                  </a:lnTo>
                  <a:lnTo>
                    <a:pt x="235" y="9"/>
                  </a:lnTo>
                  <a:lnTo>
                    <a:pt x="245" y="13"/>
                  </a:lnTo>
                  <a:lnTo>
                    <a:pt x="254" y="18"/>
                  </a:lnTo>
                  <a:lnTo>
                    <a:pt x="262" y="26"/>
                  </a:lnTo>
                  <a:lnTo>
                    <a:pt x="271" y="32"/>
                  </a:lnTo>
                  <a:lnTo>
                    <a:pt x="271" y="32"/>
                  </a:lnTo>
                  <a:lnTo>
                    <a:pt x="277" y="39"/>
                  </a:lnTo>
                  <a:lnTo>
                    <a:pt x="282" y="47"/>
                  </a:lnTo>
                  <a:lnTo>
                    <a:pt x="288" y="56"/>
                  </a:lnTo>
                  <a:lnTo>
                    <a:pt x="292" y="63"/>
                  </a:lnTo>
                  <a:lnTo>
                    <a:pt x="232" y="63"/>
                  </a:lnTo>
                  <a:lnTo>
                    <a:pt x="232" y="63"/>
                  </a:lnTo>
                  <a:lnTo>
                    <a:pt x="223" y="58"/>
                  </a:lnTo>
                  <a:lnTo>
                    <a:pt x="213" y="53"/>
                  </a:lnTo>
                  <a:lnTo>
                    <a:pt x="203" y="51"/>
                  </a:lnTo>
                  <a:lnTo>
                    <a:pt x="192" y="49"/>
                  </a:lnTo>
                  <a:lnTo>
                    <a:pt x="112" y="49"/>
                  </a:lnTo>
                  <a:lnTo>
                    <a:pt x="112" y="49"/>
                  </a:lnTo>
                  <a:lnTo>
                    <a:pt x="99" y="51"/>
                  </a:lnTo>
                  <a:lnTo>
                    <a:pt x="88" y="54"/>
                  </a:lnTo>
                  <a:lnTo>
                    <a:pt x="77" y="60"/>
                  </a:lnTo>
                  <a:lnTo>
                    <a:pt x="68" y="68"/>
                  </a:lnTo>
                  <a:lnTo>
                    <a:pt x="68" y="68"/>
                  </a:lnTo>
                  <a:lnTo>
                    <a:pt x="61" y="77"/>
                  </a:lnTo>
                  <a:lnTo>
                    <a:pt x="55" y="86"/>
                  </a:lnTo>
                  <a:lnTo>
                    <a:pt x="51" y="99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0" y="111"/>
                  </a:lnTo>
                  <a:lnTo>
                    <a:pt x="51" y="124"/>
                  </a:lnTo>
                  <a:lnTo>
                    <a:pt x="55" y="135"/>
                  </a:lnTo>
                  <a:lnTo>
                    <a:pt x="61" y="146"/>
                  </a:lnTo>
                  <a:lnTo>
                    <a:pt x="68" y="154"/>
                  </a:lnTo>
                  <a:lnTo>
                    <a:pt x="68" y="154"/>
                  </a:lnTo>
                  <a:lnTo>
                    <a:pt x="77" y="162"/>
                  </a:lnTo>
                  <a:lnTo>
                    <a:pt x="88" y="168"/>
                  </a:lnTo>
                  <a:lnTo>
                    <a:pt x="99" y="172"/>
                  </a:lnTo>
                  <a:lnTo>
                    <a:pt x="112" y="173"/>
                  </a:lnTo>
                  <a:lnTo>
                    <a:pt x="192" y="173"/>
                  </a:lnTo>
                  <a:lnTo>
                    <a:pt x="192" y="173"/>
                  </a:lnTo>
                  <a:lnTo>
                    <a:pt x="203" y="172"/>
                  </a:lnTo>
                  <a:lnTo>
                    <a:pt x="213" y="169"/>
                  </a:lnTo>
                  <a:lnTo>
                    <a:pt x="223" y="164"/>
                  </a:lnTo>
                  <a:lnTo>
                    <a:pt x="232" y="158"/>
                  </a:lnTo>
                  <a:lnTo>
                    <a:pt x="292" y="158"/>
                  </a:lnTo>
                  <a:lnTo>
                    <a:pt x="292" y="158"/>
                  </a:lnTo>
                  <a:lnTo>
                    <a:pt x="288" y="167"/>
                  </a:lnTo>
                  <a:lnTo>
                    <a:pt x="282" y="175"/>
                  </a:lnTo>
                  <a:lnTo>
                    <a:pt x="277" y="183"/>
                  </a:lnTo>
                  <a:lnTo>
                    <a:pt x="271" y="189"/>
                  </a:lnTo>
                  <a:lnTo>
                    <a:pt x="271" y="189"/>
                  </a:lnTo>
                  <a:lnTo>
                    <a:pt x="262" y="196"/>
                  </a:lnTo>
                  <a:lnTo>
                    <a:pt x="254" y="203"/>
                  </a:lnTo>
                  <a:lnTo>
                    <a:pt x="245" y="209"/>
                  </a:lnTo>
                  <a:lnTo>
                    <a:pt x="235" y="214"/>
                  </a:lnTo>
                  <a:lnTo>
                    <a:pt x="225" y="217"/>
                  </a:lnTo>
                  <a:lnTo>
                    <a:pt x="214" y="220"/>
                  </a:lnTo>
                  <a:lnTo>
                    <a:pt x="203" y="221"/>
                  </a:lnTo>
                  <a:lnTo>
                    <a:pt x="192" y="222"/>
                  </a:lnTo>
                  <a:lnTo>
                    <a:pt x="112" y="222"/>
                  </a:lnTo>
                  <a:lnTo>
                    <a:pt x="112" y="222"/>
                  </a:lnTo>
                  <a:lnTo>
                    <a:pt x="100" y="221"/>
                  </a:lnTo>
                  <a:lnTo>
                    <a:pt x="89" y="220"/>
                  </a:lnTo>
                  <a:lnTo>
                    <a:pt x="78" y="217"/>
                  </a:lnTo>
                  <a:lnTo>
                    <a:pt x="68" y="214"/>
                  </a:lnTo>
                  <a:lnTo>
                    <a:pt x="58" y="209"/>
                  </a:lnTo>
                  <a:lnTo>
                    <a:pt x="50" y="203"/>
                  </a:lnTo>
                  <a:lnTo>
                    <a:pt x="41" y="196"/>
                  </a:lnTo>
                  <a:lnTo>
                    <a:pt x="34" y="189"/>
                  </a:lnTo>
                  <a:lnTo>
                    <a:pt x="34" y="189"/>
                  </a:lnTo>
                  <a:lnTo>
                    <a:pt x="26" y="182"/>
                  </a:lnTo>
                  <a:lnTo>
                    <a:pt x="20" y="173"/>
                  </a:lnTo>
                  <a:lnTo>
                    <a:pt x="14" y="164"/>
                  </a:lnTo>
                  <a:lnTo>
                    <a:pt x="9" y="154"/>
                  </a:lnTo>
                  <a:lnTo>
                    <a:pt x="5" y="143"/>
                  </a:lnTo>
                  <a:lnTo>
                    <a:pt x="3" y="133"/>
                  </a:lnTo>
                  <a:lnTo>
                    <a:pt x="2" y="122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2" y="100"/>
                  </a:lnTo>
                  <a:lnTo>
                    <a:pt x="3" y="89"/>
                  </a:lnTo>
                  <a:lnTo>
                    <a:pt x="5" y="78"/>
                  </a:lnTo>
                  <a:lnTo>
                    <a:pt x="9" y="68"/>
                  </a:lnTo>
                  <a:lnTo>
                    <a:pt x="14" y="58"/>
                  </a:lnTo>
                  <a:lnTo>
                    <a:pt x="20" y="49"/>
                  </a:lnTo>
                  <a:lnTo>
                    <a:pt x="26" y="41"/>
                  </a:lnTo>
                  <a:lnTo>
                    <a:pt x="34" y="32"/>
                  </a:lnTo>
                  <a:lnTo>
                    <a:pt x="34" y="32"/>
                  </a:lnTo>
                  <a:lnTo>
                    <a:pt x="41" y="26"/>
                  </a:lnTo>
                  <a:lnTo>
                    <a:pt x="50" y="18"/>
                  </a:lnTo>
                  <a:lnTo>
                    <a:pt x="58" y="13"/>
                  </a:lnTo>
                  <a:lnTo>
                    <a:pt x="68" y="9"/>
                  </a:lnTo>
                  <a:lnTo>
                    <a:pt x="78" y="5"/>
                  </a:lnTo>
                  <a:lnTo>
                    <a:pt x="89" y="2"/>
                  </a:lnTo>
                  <a:lnTo>
                    <a:pt x="100" y="0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2" name="Freeform 20"/>
            <p:cNvSpPr>
              <a:spLocks/>
            </p:cNvSpPr>
            <p:nvPr/>
          </p:nvSpPr>
          <p:spPr bwMode="auto">
            <a:xfrm>
              <a:off x="1714480" y="4357700"/>
              <a:ext cx="230188" cy="177800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92" y="0"/>
                </a:cxn>
                <a:cxn ang="0">
                  <a:pos x="213" y="5"/>
                </a:cxn>
                <a:cxn ang="0">
                  <a:pos x="234" y="13"/>
                </a:cxn>
                <a:cxn ang="0">
                  <a:pos x="251" y="26"/>
                </a:cxn>
                <a:cxn ang="0">
                  <a:pos x="258" y="32"/>
                </a:cxn>
                <a:cxn ang="0">
                  <a:pos x="272" y="49"/>
                </a:cxn>
                <a:cxn ang="0">
                  <a:pos x="283" y="68"/>
                </a:cxn>
                <a:cxn ang="0">
                  <a:pos x="289" y="89"/>
                </a:cxn>
                <a:cxn ang="0">
                  <a:pos x="292" y="111"/>
                </a:cxn>
                <a:cxn ang="0">
                  <a:pos x="292" y="111"/>
                </a:cxn>
                <a:cxn ang="0">
                  <a:pos x="289" y="133"/>
                </a:cxn>
                <a:cxn ang="0">
                  <a:pos x="283" y="154"/>
                </a:cxn>
                <a:cxn ang="0">
                  <a:pos x="272" y="173"/>
                </a:cxn>
                <a:cxn ang="0">
                  <a:pos x="258" y="189"/>
                </a:cxn>
                <a:cxn ang="0">
                  <a:pos x="251" y="196"/>
                </a:cxn>
                <a:cxn ang="0">
                  <a:pos x="234" y="209"/>
                </a:cxn>
                <a:cxn ang="0">
                  <a:pos x="213" y="217"/>
                </a:cxn>
                <a:cxn ang="0">
                  <a:pos x="192" y="221"/>
                </a:cxn>
                <a:cxn ang="0">
                  <a:pos x="100" y="222"/>
                </a:cxn>
                <a:cxn ang="0">
                  <a:pos x="89" y="221"/>
                </a:cxn>
                <a:cxn ang="0">
                  <a:pos x="67" y="217"/>
                </a:cxn>
                <a:cxn ang="0">
                  <a:pos x="47" y="209"/>
                </a:cxn>
                <a:cxn ang="0">
                  <a:pos x="30" y="196"/>
                </a:cxn>
                <a:cxn ang="0">
                  <a:pos x="21" y="189"/>
                </a:cxn>
                <a:cxn ang="0">
                  <a:pos x="9" y="175"/>
                </a:cxn>
                <a:cxn ang="0">
                  <a:pos x="0" y="158"/>
                </a:cxn>
                <a:cxn ang="0">
                  <a:pos x="61" y="158"/>
                </a:cxn>
                <a:cxn ang="0">
                  <a:pos x="79" y="169"/>
                </a:cxn>
                <a:cxn ang="0">
                  <a:pos x="100" y="173"/>
                </a:cxn>
                <a:cxn ang="0">
                  <a:pos x="181" y="173"/>
                </a:cxn>
                <a:cxn ang="0">
                  <a:pos x="204" y="168"/>
                </a:cxn>
                <a:cxn ang="0">
                  <a:pos x="224" y="154"/>
                </a:cxn>
                <a:cxn ang="0">
                  <a:pos x="231" y="146"/>
                </a:cxn>
                <a:cxn ang="0">
                  <a:pos x="241" y="124"/>
                </a:cxn>
                <a:cxn ang="0">
                  <a:pos x="242" y="111"/>
                </a:cxn>
                <a:cxn ang="0">
                  <a:pos x="241" y="99"/>
                </a:cxn>
                <a:cxn ang="0">
                  <a:pos x="231" y="77"/>
                </a:cxn>
                <a:cxn ang="0">
                  <a:pos x="224" y="68"/>
                </a:cxn>
                <a:cxn ang="0">
                  <a:pos x="204" y="54"/>
                </a:cxn>
                <a:cxn ang="0">
                  <a:pos x="181" y="49"/>
                </a:cxn>
                <a:cxn ang="0">
                  <a:pos x="100" y="49"/>
                </a:cxn>
                <a:cxn ang="0">
                  <a:pos x="79" y="53"/>
                </a:cxn>
                <a:cxn ang="0">
                  <a:pos x="61" y="63"/>
                </a:cxn>
                <a:cxn ang="0">
                  <a:pos x="0" y="63"/>
                </a:cxn>
                <a:cxn ang="0">
                  <a:pos x="9" y="47"/>
                </a:cxn>
                <a:cxn ang="0">
                  <a:pos x="21" y="32"/>
                </a:cxn>
                <a:cxn ang="0">
                  <a:pos x="30" y="26"/>
                </a:cxn>
                <a:cxn ang="0">
                  <a:pos x="47" y="13"/>
                </a:cxn>
                <a:cxn ang="0">
                  <a:pos x="67" y="5"/>
                </a:cxn>
                <a:cxn ang="0">
                  <a:pos x="89" y="0"/>
                </a:cxn>
                <a:cxn ang="0">
                  <a:pos x="100" y="0"/>
                </a:cxn>
              </a:cxnLst>
              <a:rect l="0" t="0" r="r" b="b"/>
              <a:pathLst>
                <a:path w="292" h="222">
                  <a:moveTo>
                    <a:pt x="100" y="0"/>
                  </a:moveTo>
                  <a:lnTo>
                    <a:pt x="181" y="0"/>
                  </a:lnTo>
                  <a:lnTo>
                    <a:pt x="181" y="0"/>
                  </a:lnTo>
                  <a:lnTo>
                    <a:pt x="192" y="0"/>
                  </a:lnTo>
                  <a:lnTo>
                    <a:pt x="203" y="2"/>
                  </a:lnTo>
                  <a:lnTo>
                    <a:pt x="213" y="5"/>
                  </a:lnTo>
                  <a:lnTo>
                    <a:pt x="224" y="9"/>
                  </a:lnTo>
                  <a:lnTo>
                    <a:pt x="234" y="13"/>
                  </a:lnTo>
                  <a:lnTo>
                    <a:pt x="242" y="18"/>
                  </a:lnTo>
                  <a:lnTo>
                    <a:pt x="251" y="26"/>
                  </a:lnTo>
                  <a:lnTo>
                    <a:pt x="258" y="32"/>
                  </a:lnTo>
                  <a:lnTo>
                    <a:pt x="258" y="32"/>
                  </a:lnTo>
                  <a:lnTo>
                    <a:pt x="266" y="41"/>
                  </a:lnTo>
                  <a:lnTo>
                    <a:pt x="272" y="49"/>
                  </a:lnTo>
                  <a:lnTo>
                    <a:pt x="278" y="58"/>
                  </a:lnTo>
                  <a:lnTo>
                    <a:pt x="283" y="68"/>
                  </a:lnTo>
                  <a:lnTo>
                    <a:pt x="287" y="78"/>
                  </a:lnTo>
                  <a:lnTo>
                    <a:pt x="289" y="89"/>
                  </a:lnTo>
                  <a:lnTo>
                    <a:pt x="291" y="100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2" y="111"/>
                  </a:lnTo>
                  <a:lnTo>
                    <a:pt x="291" y="122"/>
                  </a:lnTo>
                  <a:lnTo>
                    <a:pt x="289" y="133"/>
                  </a:lnTo>
                  <a:lnTo>
                    <a:pt x="287" y="143"/>
                  </a:lnTo>
                  <a:lnTo>
                    <a:pt x="283" y="154"/>
                  </a:lnTo>
                  <a:lnTo>
                    <a:pt x="278" y="164"/>
                  </a:lnTo>
                  <a:lnTo>
                    <a:pt x="272" y="173"/>
                  </a:lnTo>
                  <a:lnTo>
                    <a:pt x="266" y="182"/>
                  </a:lnTo>
                  <a:lnTo>
                    <a:pt x="258" y="189"/>
                  </a:lnTo>
                  <a:lnTo>
                    <a:pt x="258" y="189"/>
                  </a:lnTo>
                  <a:lnTo>
                    <a:pt x="251" y="196"/>
                  </a:lnTo>
                  <a:lnTo>
                    <a:pt x="242" y="203"/>
                  </a:lnTo>
                  <a:lnTo>
                    <a:pt x="234" y="209"/>
                  </a:lnTo>
                  <a:lnTo>
                    <a:pt x="224" y="214"/>
                  </a:lnTo>
                  <a:lnTo>
                    <a:pt x="213" y="217"/>
                  </a:lnTo>
                  <a:lnTo>
                    <a:pt x="203" y="220"/>
                  </a:lnTo>
                  <a:lnTo>
                    <a:pt x="192" y="221"/>
                  </a:lnTo>
                  <a:lnTo>
                    <a:pt x="181" y="222"/>
                  </a:lnTo>
                  <a:lnTo>
                    <a:pt x="100" y="222"/>
                  </a:lnTo>
                  <a:lnTo>
                    <a:pt x="100" y="222"/>
                  </a:lnTo>
                  <a:lnTo>
                    <a:pt x="89" y="221"/>
                  </a:lnTo>
                  <a:lnTo>
                    <a:pt x="78" y="220"/>
                  </a:lnTo>
                  <a:lnTo>
                    <a:pt x="67" y="217"/>
                  </a:lnTo>
                  <a:lnTo>
                    <a:pt x="57" y="214"/>
                  </a:lnTo>
                  <a:lnTo>
                    <a:pt x="47" y="209"/>
                  </a:lnTo>
                  <a:lnTo>
                    <a:pt x="38" y="203"/>
                  </a:lnTo>
                  <a:lnTo>
                    <a:pt x="30" y="196"/>
                  </a:lnTo>
                  <a:lnTo>
                    <a:pt x="21" y="189"/>
                  </a:lnTo>
                  <a:lnTo>
                    <a:pt x="21" y="189"/>
                  </a:lnTo>
                  <a:lnTo>
                    <a:pt x="15" y="183"/>
                  </a:lnTo>
                  <a:lnTo>
                    <a:pt x="9" y="175"/>
                  </a:lnTo>
                  <a:lnTo>
                    <a:pt x="4" y="167"/>
                  </a:lnTo>
                  <a:lnTo>
                    <a:pt x="0" y="158"/>
                  </a:lnTo>
                  <a:lnTo>
                    <a:pt x="61" y="158"/>
                  </a:lnTo>
                  <a:lnTo>
                    <a:pt x="61" y="158"/>
                  </a:lnTo>
                  <a:lnTo>
                    <a:pt x="69" y="164"/>
                  </a:lnTo>
                  <a:lnTo>
                    <a:pt x="79" y="169"/>
                  </a:lnTo>
                  <a:lnTo>
                    <a:pt x="89" y="172"/>
                  </a:lnTo>
                  <a:lnTo>
                    <a:pt x="100" y="173"/>
                  </a:lnTo>
                  <a:lnTo>
                    <a:pt x="181" y="173"/>
                  </a:lnTo>
                  <a:lnTo>
                    <a:pt x="181" y="173"/>
                  </a:lnTo>
                  <a:lnTo>
                    <a:pt x="193" y="172"/>
                  </a:lnTo>
                  <a:lnTo>
                    <a:pt x="204" y="168"/>
                  </a:lnTo>
                  <a:lnTo>
                    <a:pt x="215" y="162"/>
                  </a:lnTo>
                  <a:lnTo>
                    <a:pt x="224" y="154"/>
                  </a:lnTo>
                  <a:lnTo>
                    <a:pt x="224" y="154"/>
                  </a:lnTo>
                  <a:lnTo>
                    <a:pt x="231" y="146"/>
                  </a:lnTo>
                  <a:lnTo>
                    <a:pt x="237" y="135"/>
                  </a:lnTo>
                  <a:lnTo>
                    <a:pt x="241" y="124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2" y="111"/>
                  </a:lnTo>
                  <a:lnTo>
                    <a:pt x="241" y="99"/>
                  </a:lnTo>
                  <a:lnTo>
                    <a:pt x="237" y="86"/>
                  </a:lnTo>
                  <a:lnTo>
                    <a:pt x="231" y="77"/>
                  </a:lnTo>
                  <a:lnTo>
                    <a:pt x="224" y="68"/>
                  </a:lnTo>
                  <a:lnTo>
                    <a:pt x="224" y="68"/>
                  </a:lnTo>
                  <a:lnTo>
                    <a:pt x="215" y="60"/>
                  </a:lnTo>
                  <a:lnTo>
                    <a:pt x="204" y="54"/>
                  </a:lnTo>
                  <a:lnTo>
                    <a:pt x="193" y="51"/>
                  </a:lnTo>
                  <a:lnTo>
                    <a:pt x="181" y="49"/>
                  </a:lnTo>
                  <a:lnTo>
                    <a:pt x="100" y="49"/>
                  </a:lnTo>
                  <a:lnTo>
                    <a:pt x="100" y="49"/>
                  </a:lnTo>
                  <a:lnTo>
                    <a:pt x="89" y="51"/>
                  </a:lnTo>
                  <a:lnTo>
                    <a:pt x="79" y="53"/>
                  </a:lnTo>
                  <a:lnTo>
                    <a:pt x="69" y="58"/>
                  </a:lnTo>
                  <a:lnTo>
                    <a:pt x="61" y="63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" y="56"/>
                  </a:lnTo>
                  <a:lnTo>
                    <a:pt x="9" y="47"/>
                  </a:lnTo>
                  <a:lnTo>
                    <a:pt x="15" y="39"/>
                  </a:lnTo>
                  <a:lnTo>
                    <a:pt x="21" y="32"/>
                  </a:lnTo>
                  <a:lnTo>
                    <a:pt x="21" y="32"/>
                  </a:lnTo>
                  <a:lnTo>
                    <a:pt x="30" y="26"/>
                  </a:lnTo>
                  <a:lnTo>
                    <a:pt x="38" y="18"/>
                  </a:lnTo>
                  <a:lnTo>
                    <a:pt x="47" y="13"/>
                  </a:lnTo>
                  <a:lnTo>
                    <a:pt x="57" y="9"/>
                  </a:lnTo>
                  <a:lnTo>
                    <a:pt x="67" y="5"/>
                  </a:lnTo>
                  <a:lnTo>
                    <a:pt x="78" y="2"/>
                  </a:lnTo>
                  <a:lnTo>
                    <a:pt x="89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3" name="Freeform 21"/>
            <p:cNvSpPr>
              <a:spLocks/>
            </p:cNvSpPr>
            <p:nvPr/>
          </p:nvSpPr>
          <p:spPr bwMode="auto">
            <a:xfrm>
              <a:off x="1601767" y="4427550"/>
              <a:ext cx="195263" cy="36513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24" y="0"/>
                </a:cxn>
                <a:cxn ang="0">
                  <a:pos x="224" y="0"/>
                </a:cxn>
                <a:cxn ang="0">
                  <a:pos x="229" y="1"/>
                </a:cxn>
                <a:cxn ang="0">
                  <a:pos x="233" y="2"/>
                </a:cxn>
                <a:cxn ang="0">
                  <a:pos x="236" y="5"/>
                </a:cxn>
                <a:cxn ang="0">
                  <a:pos x="240" y="7"/>
                </a:cxn>
                <a:cxn ang="0">
                  <a:pos x="242" y="11"/>
                </a:cxn>
                <a:cxn ang="0">
                  <a:pos x="245" y="14"/>
                </a:cxn>
                <a:cxn ang="0">
                  <a:pos x="246" y="18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3"/>
                </a:cxn>
                <a:cxn ang="0">
                  <a:pos x="246" y="28"/>
                </a:cxn>
                <a:cxn ang="0">
                  <a:pos x="245" y="32"/>
                </a:cxn>
                <a:cxn ang="0">
                  <a:pos x="242" y="36"/>
                </a:cxn>
                <a:cxn ang="0">
                  <a:pos x="240" y="39"/>
                </a:cxn>
                <a:cxn ang="0">
                  <a:pos x="236" y="42"/>
                </a:cxn>
                <a:cxn ang="0">
                  <a:pos x="233" y="44"/>
                </a:cxn>
                <a:cxn ang="0">
                  <a:pos x="229" y="45"/>
                </a:cxn>
                <a:cxn ang="0">
                  <a:pos x="224" y="45"/>
                </a:cxn>
                <a:cxn ang="0">
                  <a:pos x="24" y="45"/>
                </a:cxn>
                <a:cxn ang="0">
                  <a:pos x="24" y="45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2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3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3" y="14"/>
                </a:cxn>
                <a:cxn ang="0">
                  <a:pos x="4" y="11"/>
                </a:cxn>
                <a:cxn ang="0">
                  <a:pos x="6" y="7"/>
                </a:cxn>
                <a:cxn ang="0">
                  <a:pos x="10" y="5"/>
                </a:cxn>
                <a:cxn ang="0">
                  <a:pos x="14" y="2"/>
                </a:cxn>
                <a:cxn ang="0">
                  <a:pos x="19" y="1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246" h="45">
                  <a:moveTo>
                    <a:pt x="24" y="0"/>
                  </a:moveTo>
                  <a:lnTo>
                    <a:pt x="224" y="0"/>
                  </a:lnTo>
                  <a:lnTo>
                    <a:pt x="224" y="0"/>
                  </a:lnTo>
                  <a:lnTo>
                    <a:pt x="229" y="1"/>
                  </a:lnTo>
                  <a:lnTo>
                    <a:pt x="233" y="2"/>
                  </a:lnTo>
                  <a:lnTo>
                    <a:pt x="236" y="5"/>
                  </a:lnTo>
                  <a:lnTo>
                    <a:pt x="240" y="7"/>
                  </a:lnTo>
                  <a:lnTo>
                    <a:pt x="242" y="11"/>
                  </a:lnTo>
                  <a:lnTo>
                    <a:pt x="245" y="14"/>
                  </a:lnTo>
                  <a:lnTo>
                    <a:pt x="246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46" y="28"/>
                  </a:lnTo>
                  <a:lnTo>
                    <a:pt x="245" y="32"/>
                  </a:lnTo>
                  <a:lnTo>
                    <a:pt x="242" y="36"/>
                  </a:lnTo>
                  <a:lnTo>
                    <a:pt x="240" y="39"/>
                  </a:lnTo>
                  <a:lnTo>
                    <a:pt x="236" y="42"/>
                  </a:lnTo>
                  <a:lnTo>
                    <a:pt x="233" y="44"/>
                  </a:lnTo>
                  <a:lnTo>
                    <a:pt x="229" y="45"/>
                  </a:lnTo>
                  <a:lnTo>
                    <a:pt x="224" y="45"/>
                  </a:lnTo>
                  <a:lnTo>
                    <a:pt x="24" y="45"/>
                  </a:lnTo>
                  <a:lnTo>
                    <a:pt x="24" y="45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2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3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3" y="14"/>
                  </a:lnTo>
                  <a:lnTo>
                    <a:pt x="4" y="11"/>
                  </a:lnTo>
                  <a:lnTo>
                    <a:pt x="6" y="7"/>
                  </a:lnTo>
                  <a:lnTo>
                    <a:pt x="10" y="5"/>
                  </a:lnTo>
                  <a:lnTo>
                    <a:pt x="14" y="2"/>
                  </a:lnTo>
                  <a:lnTo>
                    <a:pt x="19" y="1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94" name="Group 127"/>
          <p:cNvGrpSpPr/>
          <p:nvPr/>
        </p:nvGrpSpPr>
        <p:grpSpPr>
          <a:xfrm>
            <a:off x="9572388" y="3911802"/>
            <a:ext cx="657499" cy="433947"/>
            <a:chOff x="2141517" y="2373325"/>
            <a:chExt cx="476251" cy="314325"/>
          </a:xfrm>
          <a:solidFill>
            <a:schemeClr val="tx2"/>
          </a:solidFill>
        </p:grpSpPr>
        <p:sp>
          <p:nvSpPr>
            <p:cNvPr id="95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6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7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8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99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0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1" name="Freeform 28"/>
            <p:cNvSpPr>
              <a:spLocks/>
            </p:cNvSpPr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3" name="Freeform 30"/>
            <p:cNvSpPr>
              <a:spLocks/>
            </p:cNvSpPr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04" name="Group 137"/>
          <p:cNvGrpSpPr/>
          <p:nvPr/>
        </p:nvGrpSpPr>
        <p:grpSpPr>
          <a:xfrm>
            <a:off x="11031433" y="1778117"/>
            <a:ext cx="289296" cy="624619"/>
            <a:chOff x="3328967" y="3373450"/>
            <a:chExt cx="209550" cy="452438"/>
          </a:xfrm>
          <a:solidFill>
            <a:schemeClr val="tx2"/>
          </a:solidFill>
        </p:grpSpPr>
        <p:sp>
          <p:nvSpPr>
            <p:cNvPr id="105" name="Freeform 31"/>
            <p:cNvSpPr>
              <a:spLocks/>
            </p:cNvSpPr>
            <p:nvPr/>
          </p:nvSpPr>
          <p:spPr bwMode="auto">
            <a:xfrm>
              <a:off x="3328967" y="3373450"/>
              <a:ext cx="209550" cy="211138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160" y="4"/>
                </a:cxn>
                <a:cxn ang="0">
                  <a:pos x="184" y="11"/>
                </a:cxn>
                <a:cxn ang="0">
                  <a:pos x="208" y="23"/>
                </a:cxn>
                <a:cxn ang="0">
                  <a:pos x="226" y="39"/>
                </a:cxn>
                <a:cxn ang="0">
                  <a:pos x="244" y="59"/>
                </a:cxn>
                <a:cxn ang="0">
                  <a:pos x="256" y="81"/>
                </a:cxn>
                <a:cxn ang="0">
                  <a:pos x="263" y="106"/>
                </a:cxn>
                <a:cxn ang="0">
                  <a:pos x="266" y="133"/>
                </a:cxn>
                <a:cxn ang="0">
                  <a:pos x="265" y="147"/>
                </a:cxn>
                <a:cxn ang="0">
                  <a:pos x="260" y="173"/>
                </a:cxn>
                <a:cxn ang="0">
                  <a:pos x="250" y="196"/>
                </a:cxn>
                <a:cxn ang="0">
                  <a:pos x="235" y="217"/>
                </a:cxn>
                <a:cxn ang="0">
                  <a:pos x="218" y="236"/>
                </a:cxn>
                <a:cxn ang="0">
                  <a:pos x="197" y="250"/>
                </a:cxn>
                <a:cxn ang="0">
                  <a:pos x="172" y="261"/>
                </a:cxn>
                <a:cxn ang="0">
                  <a:pos x="146" y="266"/>
                </a:cxn>
                <a:cxn ang="0">
                  <a:pos x="134" y="266"/>
                </a:cxn>
                <a:cxn ang="0">
                  <a:pos x="106" y="263"/>
                </a:cxn>
                <a:cxn ang="0">
                  <a:pos x="82" y="256"/>
                </a:cxn>
                <a:cxn ang="0">
                  <a:pos x="58" y="243"/>
                </a:cxn>
                <a:cxn ang="0">
                  <a:pos x="40" y="227"/>
                </a:cxn>
                <a:cxn ang="0">
                  <a:pos x="22" y="208"/>
                </a:cxn>
                <a:cxn ang="0">
                  <a:pos x="10" y="185"/>
                </a:cxn>
                <a:cxn ang="0">
                  <a:pos x="3" y="161"/>
                </a:cxn>
                <a:cxn ang="0">
                  <a:pos x="0" y="133"/>
                </a:cxn>
                <a:cxn ang="0">
                  <a:pos x="1" y="120"/>
                </a:cxn>
                <a:cxn ang="0">
                  <a:pos x="6" y="94"/>
                </a:cxn>
                <a:cxn ang="0">
                  <a:pos x="16" y="70"/>
                </a:cxn>
                <a:cxn ang="0">
                  <a:pos x="31" y="49"/>
                </a:cxn>
                <a:cxn ang="0">
                  <a:pos x="48" y="31"/>
                </a:cxn>
                <a:cxn ang="0">
                  <a:pos x="69" y="16"/>
                </a:cxn>
                <a:cxn ang="0">
                  <a:pos x="94" y="6"/>
                </a:cxn>
                <a:cxn ang="0">
                  <a:pos x="120" y="1"/>
                </a:cxn>
                <a:cxn ang="0">
                  <a:pos x="134" y="0"/>
                </a:cxn>
              </a:cxnLst>
              <a:rect l="0" t="0" r="r" b="b"/>
              <a:pathLst>
                <a:path w="266" h="266">
                  <a:moveTo>
                    <a:pt x="134" y="0"/>
                  </a:moveTo>
                  <a:lnTo>
                    <a:pt x="134" y="0"/>
                  </a:lnTo>
                  <a:lnTo>
                    <a:pt x="146" y="1"/>
                  </a:lnTo>
                  <a:lnTo>
                    <a:pt x="160" y="4"/>
                  </a:lnTo>
                  <a:lnTo>
                    <a:pt x="172" y="6"/>
                  </a:lnTo>
                  <a:lnTo>
                    <a:pt x="184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8" y="31"/>
                  </a:lnTo>
                  <a:lnTo>
                    <a:pt x="226" y="39"/>
                  </a:lnTo>
                  <a:lnTo>
                    <a:pt x="235" y="49"/>
                  </a:lnTo>
                  <a:lnTo>
                    <a:pt x="244" y="59"/>
                  </a:lnTo>
                  <a:lnTo>
                    <a:pt x="250" y="70"/>
                  </a:lnTo>
                  <a:lnTo>
                    <a:pt x="256" y="81"/>
                  </a:lnTo>
                  <a:lnTo>
                    <a:pt x="260" y="94"/>
                  </a:lnTo>
                  <a:lnTo>
                    <a:pt x="263" y="106"/>
                  </a:lnTo>
                  <a:lnTo>
                    <a:pt x="265" y="120"/>
                  </a:lnTo>
                  <a:lnTo>
                    <a:pt x="266" y="133"/>
                  </a:lnTo>
                  <a:lnTo>
                    <a:pt x="266" y="133"/>
                  </a:lnTo>
                  <a:lnTo>
                    <a:pt x="265" y="147"/>
                  </a:lnTo>
                  <a:lnTo>
                    <a:pt x="263" y="161"/>
                  </a:lnTo>
                  <a:lnTo>
                    <a:pt x="260" y="173"/>
                  </a:lnTo>
                  <a:lnTo>
                    <a:pt x="256" y="185"/>
                  </a:lnTo>
                  <a:lnTo>
                    <a:pt x="250" y="196"/>
                  </a:lnTo>
                  <a:lnTo>
                    <a:pt x="244" y="208"/>
                  </a:lnTo>
                  <a:lnTo>
                    <a:pt x="235" y="217"/>
                  </a:lnTo>
                  <a:lnTo>
                    <a:pt x="226" y="227"/>
                  </a:lnTo>
                  <a:lnTo>
                    <a:pt x="218" y="236"/>
                  </a:lnTo>
                  <a:lnTo>
                    <a:pt x="208" y="243"/>
                  </a:lnTo>
                  <a:lnTo>
                    <a:pt x="197" y="250"/>
                  </a:lnTo>
                  <a:lnTo>
                    <a:pt x="184" y="256"/>
                  </a:lnTo>
                  <a:lnTo>
                    <a:pt x="172" y="261"/>
                  </a:lnTo>
                  <a:lnTo>
                    <a:pt x="160" y="263"/>
                  </a:lnTo>
                  <a:lnTo>
                    <a:pt x="146" y="266"/>
                  </a:lnTo>
                  <a:lnTo>
                    <a:pt x="134" y="266"/>
                  </a:lnTo>
                  <a:lnTo>
                    <a:pt x="134" y="266"/>
                  </a:lnTo>
                  <a:lnTo>
                    <a:pt x="120" y="266"/>
                  </a:lnTo>
                  <a:lnTo>
                    <a:pt x="106" y="263"/>
                  </a:lnTo>
                  <a:lnTo>
                    <a:pt x="94" y="261"/>
                  </a:lnTo>
                  <a:lnTo>
                    <a:pt x="82" y="256"/>
                  </a:lnTo>
                  <a:lnTo>
                    <a:pt x="69" y="250"/>
                  </a:lnTo>
                  <a:lnTo>
                    <a:pt x="58" y="243"/>
                  </a:lnTo>
                  <a:lnTo>
                    <a:pt x="48" y="236"/>
                  </a:lnTo>
                  <a:lnTo>
                    <a:pt x="40" y="227"/>
                  </a:lnTo>
                  <a:lnTo>
                    <a:pt x="31" y="217"/>
                  </a:lnTo>
                  <a:lnTo>
                    <a:pt x="22" y="208"/>
                  </a:lnTo>
                  <a:lnTo>
                    <a:pt x="16" y="196"/>
                  </a:lnTo>
                  <a:lnTo>
                    <a:pt x="10" y="185"/>
                  </a:lnTo>
                  <a:lnTo>
                    <a:pt x="6" y="173"/>
                  </a:lnTo>
                  <a:lnTo>
                    <a:pt x="3" y="161"/>
                  </a:lnTo>
                  <a:lnTo>
                    <a:pt x="1" y="147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20"/>
                  </a:lnTo>
                  <a:lnTo>
                    <a:pt x="3" y="106"/>
                  </a:lnTo>
                  <a:lnTo>
                    <a:pt x="6" y="94"/>
                  </a:lnTo>
                  <a:lnTo>
                    <a:pt x="10" y="81"/>
                  </a:lnTo>
                  <a:lnTo>
                    <a:pt x="16" y="70"/>
                  </a:lnTo>
                  <a:lnTo>
                    <a:pt x="22" y="59"/>
                  </a:lnTo>
                  <a:lnTo>
                    <a:pt x="31" y="49"/>
                  </a:lnTo>
                  <a:lnTo>
                    <a:pt x="40" y="39"/>
                  </a:lnTo>
                  <a:lnTo>
                    <a:pt x="48" y="31"/>
                  </a:lnTo>
                  <a:lnTo>
                    <a:pt x="58" y="23"/>
                  </a:lnTo>
                  <a:lnTo>
                    <a:pt x="69" y="16"/>
                  </a:lnTo>
                  <a:lnTo>
                    <a:pt x="82" y="11"/>
                  </a:lnTo>
                  <a:lnTo>
                    <a:pt x="94" y="6"/>
                  </a:lnTo>
                  <a:lnTo>
                    <a:pt x="106" y="4"/>
                  </a:lnTo>
                  <a:lnTo>
                    <a:pt x="120" y="1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6" name="Freeform 32"/>
            <p:cNvSpPr>
              <a:spLocks/>
            </p:cNvSpPr>
            <p:nvPr/>
          </p:nvSpPr>
          <p:spPr bwMode="auto">
            <a:xfrm>
              <a:off x="3400405" y="3563950"/>
              <a:ext cx="66675" cy="261938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82" y="288"/>
                </a:cxn>
                <a:cxn ang="0">
                  <a:pos x="82" y="288"/>
                </a:cxn>
                <a:cxn ang="0">
                  <a:pos x="81" y="296"/>
                </a:cxn>
                <a:cxn ang="0">
                  <a:pos x="79" y="304"/>
                </a:cxn>
                <a:cxn ang="0">
                  <a:pos x="75" y="311"/>
                </a:cxn>
                <a:cxn ang="0">
                  <a:pos x="70" y="316"/>
                </a:cxn>
                <a:cxn ang="0">
                  <a:pos x="64" y="322"/>
                </a:cxn>
                <a:cxn ang="0">
                  <a:pos x="56" y="326"/>
                </a:cxn>
                <a:cxn ang="0">
                  <a:pos x="49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42" y="329"/>
                </a:cxn>
                <a:cxn ang="0">
                  <a:pos x="33" y="329"/>
                </a:cxn>
                <a:cxn ang="0">
                  <a:pos x="26" y="326"/>
                </a:cxn>
                <a:cxn ang="0">
                  <a:pos x="18" y="322"/>
                </a:cxn>
                <a:cxn ang="0">
                  <a:pos x="12" y="316"/>
                </a:cxn>
                <a:cxn ang="0">
                  <a:pos x="7" y="311"/>
                </a:cxn>
                <a:cxn ang="0">
                  <a:pos x="3" y="304"/>
                </a:cxn>
                <a:cxn ang="0">
                  <a:pos x="1" y="296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82" y="0"/>
                </a:cxn>
              </a:cxnLst>
              <a:rect l="0" t="0" r="r" b="b"/>
              <a:pathLst>
                <a:path w="82" h="329">
                  <a:moveTo>
                    <a:pt x="82" y="0"/>
                  </a:moveTo>
                  <a:lnTo>
                    <a:pt x="82" y="288"/>
                  </a:lnTo>
                  <a:lnTo>
                    <a:pt x="82" y="288"/>
                  </a:lnTo>
                  <a:lnTo>
                    <a:pt x="81" y="296"/>
                  </a:lnTo>
                  <a:lnTo>
                    <a:pt x="79" y="304"/>
                  </a:lnTo>
                  <a:lnTo>
                    <a:pt x="75" y="311"/>
                  </a:lnTo>
                  <a:lnTo>
                    <a:pt x="70" y="316"/>
                  </a:lnTo>
                  <a:lnTo>
                    <a:pt x="64" y="322"/>
                  </a:lnTo>
                  <a:lnTo>
                    <a:pt x="56" y="326"/>
                  </a:lnTo>
                  <a:lnTo>
                    <a:pt x="49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42" y="329"/>
                  </a:lnTo>
                  <a:lnTo>
                    <a:pt x="33" y="329"/>
                  </a:lnTo>
                  <a:lnTo>
                    <a:pt x="26" y="326"/>
                  </a:lnTo>
                  <a:lnTo>
                    <a:pt x="18" y="322"/>
                  </a:lnTo>
                  <a:lnTo>
                    <a:pt x="12" y="316"/>
                  </a:lnTo>
                  <a:lnTo>
                    <a:pt x="7" y="311"/>
                  </a:lnTo>
                  <a:lnTo>
                    <a:pt x="3" y="304"/>
                  </a:lnTo>
                  <a:lnTo>
                    <a:pt x="1" y="296"/>
                  </a:lnTo>
                  <a:lnTo>
                    <a:pt x="0" y="288"/>
                  </a:lnTo>
                  <a:lnTo>
                    <a:pt x="0" y="0"/>
                  </a:lnTo>
                  <a:lnTo>
                    <a:pt x="8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7" name="Freeform 33"/>
            <p:cNvSpPr>
              <a:spLocks/>
            </p:cNvSpPr>
            <p:nvPr/>
          </p:nvSpPr>
          <p:spPr bwMode="auto">
            <a:xfrm>
              <a:off x="3375005" y="3421075"/>
              <a:ext cx="117475" cy="117475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76" y="0"/>
                </a:cxn>
                <a:cxn ang="0">
                  <a:pos x="83" y="0"/>
                </a:cxn>
                <a:cxn ang="0">
                  <a:pos x="90" y="1"/>
                </a:cxn>
                <a:cxn ang="0">
                  <a:pos x="104" y="5"/>
                </a:cxn>
                <a:cxn ang="0">
                  <a:pos x="116" y="13"/>
                </a:cxn>
                <a:cxn ang="0">
                  <a:pos x="128" y="21"/>
                </a:cxn>
                <a:cxn ang="0">
                  <a:pos x="136" y="32"/>
                </a:cxn>
                <a:cxn ang="0">
                  <a:pos x="144" y="45"/>
                </a:cxn>
                <a:cxn ang="0">
                  <a:pos x="149" y="60"/>
                </a:cxn>
                <a:cxn ang="0">
                  <a:pos x="149" y="67"/>
                </a:cxn>
                <a:cxn ang="0">
                  <a:pos x="150" y="74"/>
                </a:cxn>
                <a:cxn ang="0">
                  <a:pos x="150" y="74"/>
                </a:cxn>
                <a:cxn ang="0">
                  <a:pos x="149" y="82"/>
                </a:cxn>
                <a:cxn ang="0">
                  <a:pos x="149" y="89"/>
                </a:cxn>
                <a:cxn ang="0">
                  <a:pos x="144" y="103"/>
                </a:cxn>
                <a:cxn ang="0">
                  <a:pos x="136" y="116"/>
                </a:cxn>
                <a:cxn ang="0">
                  <a:pos x="128" y="128"/>
                </a:cxn>
                <a:cxn ang="0">
                  <a:pos x="116" y="136"/>
                </a:cxn>
                <a:cxn ang="0">
                  <a:pos x="104" y="142"/>
                </a:cxn>
                <a:cxn ang="0">
                  <a:pos x="90" y="147"/>
                </a:cxn>
                <a:cxn ang="0">
                  <a:pos x="83" y="149"/>
                </a:cxn>
                <a:cxn ang="0">
                  <a:pos x="76" y="149"/>
                </a:cxn>
                <a:cxn ang="0">
                  <a:pos x="76" y="149"/>
                </a:cxn>
                <a:cxn ang="0">
                  <a:pos x="67" y="149"/>
                </a:cxn>
                <a:cxn ang="0">
                  <a:pos x="60" y="147"/>
                </a:cxn>
                <a:cxn ang="0">
                  <a:pos x="46" y="142"/>
                </a:cxn>
                <a:cxn ang="0">
                  <a:pos x="34" y="136"/>
                </a:cxn>
                <a:cxn ang="0">
                  <a:pos x="22" y="128"/>
                </a:cxn>
                <a:cxn ang="0">
                  <a:pos x="14" y="116"/>
                </a:cxn>
                <a:cxn ang="0">
                  <a:pos x="6" y="103"/>
                </a:cxn>
                <a:cxn ang="0">
                  <a:pos x="1" y="89"/>
                </a:cxn>
                <a:cxn ang="0">
                  <a:pos x="1" y="82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1" y="67"/>
                </a:cxn>
                <a:cxn ang="0">
                  <a:pos x="1" y="60"/>
                </a:cxn>
                <a:cxn ang="0">
                  <a:pos x="6" y="45"/>
                </a:cxn>
                <a:cxn ang="0">
                  <a:pos x="14" y="32"/>
                </a:cxn>
                <a:cxn ang="0">
                  <a:pos x="22" y="21"/>
                </a:cxn>
                <a:cxn ang="0">
                  <a:pos x="34" y="13"/>
                </a:cxn>
                <a:cxn ang="0">
                  <a:pos x="46" y="5"/>
                </a:cxn>
                <a:cxn ang="0">
                  <a:pos x="60" y="1"/>
                </a:cxn>
                <a:cxn ang="0">
                  <a:pos x="67" y="0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50" h="149">
                  <a:moveTo>
                    <a:pt x="76" y="0"/>
                  </a:moveTo>
                  <a:lnTo>
                    <a:pt x="76" y="0"/>
                  </a:lnTo>
                  <a:lnTo>
                    <a:pt x="83" y="0"/>
                  </a:lnTo>
                  <a:lnTo>
                    <a:pt x="90" y="1"/>
                  </a:lnTo>
                  <a:lnTo>
                    <a:pt x="104" y="5"/>
                  </a:lnTo>
                  <a:lnTo>
                    <a:pt x="116" y="13"/>
                  </a:lnTo>
                  <a:lnTo>
                    <a:pt x="128" y="21"/>
                  </a:lnTo>
                  <a:lnTo>
                    <a:pt x="136" y="32"/>
                  </a:lnTo>
                  <a:lnTo>
                    <a:pt x="144" y="45"/>
                  </a:lnTo>
                  <a:lnTo>
                    <a:pt x="149" y="60"/>
                  </a:lnTo>
                  <a:lnTo>
                    <a:pt x="149" y="67"/>
                  </a:lnTo>
                  <a:lnTo>
                    <a:pt x="150" y="74"/>
                  </a:lnTo>
                  <a:lnTo>
                    <a:pt x="150" y="74"/>
                  </a:lnTo>
                  <a:lnTo>
                    <a:pt x="149" y="82"/>
                  </a:lnTo>
                  <a:lnTo>
                    <a:pt x="149" y="89"/>
                  </a:lnTo>
                  <a:lnTo>
                    <a:pt x="144" y="103"/>
                  </a:lnTo>
                  <a:lnTo>
                    <a:pt x="136" y="116"/>
                  </a:lnTo>
                  <a:lnTo>
                    <a:pt x="128" y="128"/>
                  </a:lnTo>
                  <a:lnTo>
                    <a:pt x="116" y="136"/>
                  </a:lnTo>
                  <a:lnTo>
                    <a:pt x="104" y="142"/>
                  </a:lnTo>
                  <a:lnTo>
                    <a:pt x="90" y="147"/>
                  </a:lnTo>
                  <a:lnTo>
                    <a:pt x="83" y="149"/>
                  </a:lnTo>
                  <a:lnTo>
                    <a:pt x="76" y="149"/>
                  </a:lnTo>
                  <a:lnTo>
                    <a:pt x="76" y="149"/>
                  </a:lnTo>
                  <a:lnTo>
                    <a:pt x="67" y="149"/>
                  </a:lnTo>
                  <a:lnTo>
                    <a:pt x="60" y="147"/>
                  </a:lnTo>
                  <a:lnTo>
                    <a:pt x="46" y="142"/>
                  </a:lnTo>
                  <a:lnTo>
                    <a:pt x="34" y="136"/>
                  </a:lnTo>
                  <a:lnTo>
                    <a:pt x="22" y="128"/>
                  </a:lnTo>
                  <a:lnTo>
                    <a:pt x="14" y="116"/>
                  </a:lnTo>
                  <a:lnTo>
                    <a:pt x="6" y="103"/>
                  </a:lnTo>
                  <a:lnTo>
                    <a:pt x="1" y="89"/>
                  </a:lnTo>
                  <a:lnTo>
                    <a:pt x="1" y="82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1" y="67"/>
                  </a:lnTo>
                  <a:lnTo>
                    <a:pt x="1" y="60"/>
                  </a:lnTo>
                  <a:lnTo>
                    <a:pt x="6" y="45"/>
                  </a:lnTo>
                  <a:lnTo>
                    <a:pt x="14" y="32"/>
                  </a:lnTo>
                  <a:lnTo>
                    <a:pt x="22" y="21"/>
                  </a:lnTo>
                  <a:lnTo>
                    <a:pt x="34" y="13"/>
                  </a:lnTo>
                  <a:lnTo>
                    <a:pt x="46" y="5"/>
                  </a:lnTo>
                  <a:lnTo>
                    <a:pt x="60" y="1"/>
                  </a:lnTo>
                  <a:lnTo>
                    <a:pt x="67" y="0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8" name="Freeform 34"/>
            <p:cNvSpPr>
              <a:spLocks/>
            </p:cNvSpPr>
            <p:nvPr/>
          </p:nvSpPr>
          <p:spPr bwMode="auto">
            <a:xfrm>
              <a:off x="3428980" y="37163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1"/>
                </a:cxn>
                <a:cxn ang="0">
                  <a:pos x="98" y="3"/>
                </a:cxn>
                <a:cxn ang="0">
                  <a:pos x="103" y="5"/>
                </a:cxn>
                <a:cxn ang="0">
                  <a:pos x="107" y="8"/>
                </a:cxn>
                <a:cxn ang="0">
                  <a:pos x="109" y="11"/>
                </a:cxn>
                <a:cxn ang="0">
                  <a:pos x="111" y="16"/>
                </a:cxn>
                <a:cxn ang="0">
                  <a:pos x="113" y="21"/>
                </a:cxn>
                <a:cxn ang="0">
                  <a:pos x="114" y="26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7"/>
                </a:cxn>
                <a:cxn ang="0">
                  <a:pos x="109" y="72"/>
                </a:cxn>
                <a:cxn ang="0">
                  <a:pos x="107" y="76"/>
                </a:cxn>
                <a:cxn ang="0">
                  <a:pos x="103" y="78"/>
                </a:cxn>
                <a:cxn ang="0">
                  <a:pos x="98" y="80"/>
                </a:cxn>
                <a:cxn ang="0">
                  <a:pos x="93" y="82"/>
                </a:cxn>
                <a:cxn ang="0">
                  <a:pos x="88" y="83"/>
                </a:cxn>
                <a:cxn ang="0">
                  <a:pos x="25" y="83"/>
                </a:cxn>
                <a:cxn ang="0">
                  <a:pos x="25" y="83"/>
                </a:cxn>
                <a:cxn ang="0">
                  <a:pos x="20" y="82"/>
                </a:cxn>
                <a:cxn ang="0">
                  <a:pos x="15" y="80"/>
                </a:cxn>
                <a:cxn ang="0">
                  <a:pos x="11" y="78"/>
                </a:cxn>
                <a:cxn ang="0">
                  <a:pos x="8" y="76"/>
                </a:cxn>
                <a:cxn ang="0">
                  <a:pos x="4" y="72"/>
                </a:cxn>
                <a:cxn ang="0">
                  <a:pos x="3" y="67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1"/>
                </a:cxn>
                <a:cxn ang="0">
                  <a:pos x="3" y="16"/>
                </a:cxn>
                <a:cxn ang="0">
                  <a:pos x="4" y="11"/>
                </a:cxn>
                <a:cxn ang="0">
                  <a:pos x="8" y="8"/>
                </a:cxn>
                <a:cxn ang="0">
                  <a:pos x="11" y="5"/>
                </a:cxn>
                <a:cxn ang="0">
                  <a:pos x="15" y="3"/>
                </a:cxn>
                <a:cxn ang="0">
                  <a:pos x="20" y="1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3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1"/>
                  </a:lnTo>
                  <a:lnTo>
                    <a:pt x="98" y="3"/>
                  </a:lnTo>
                  <a:lnTo>
                    <a:pt x="103" y="5"/>
                  </a:lnTo>
                  <a:lnTo>
                    <a:pt x="107" y="8"/>
                  </a:lnTo>
                  <a:lnTo>
                    <a:pt x="109" y="11"/>
                  </a:lnTo>
                  <a:lnTo>
                    <a:pt x="111" y="16"/>
                  </a:lnTo>
                  <a:lnTo>
                    <a:pt x="113" y="21"/>
                  </a:lnTo>
                  <a:lnTo>
                    <a:pt x="114" y="26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7"/>
                  </a:lnTo>
                  <a:lnTo>
                    <a:pt x="109" y="72"/>
                  </a:lnTo>
                  <a:lnTo>
                    <a:pt x="107" y="76"/>
                  </a:lnTo>
                  <a:lnTo>
                    <a:pt x="103" y="78"/>
                  </a:lnTo>
                  <a:lnTo>
                    <a:pt x="98" y="80"/>
                  </a:lnTo>
                  <a:lnTo>
                    <a:pt x="93" y="82"/>
                  </a:lnTo>
                  <a:lnTo>
                    <a:pt x="88" y="83"/>
                  </a:lnTo>
                  <a:lnTo>
                    <a:pt x="25" y="83"/>
                  </a:lnTo>
                  <a:lnTo>
                    <a:pt x="25" y="83"/>
                  </a:lnTo>
                  <a:lnTo>
                    <a:pt x="20" y="82"/>
                  </a:lnTo>
                  <a:lnTo>
                    <a:pt x="15" y="80"/>
                  </a:lnTo>
                  <a:lnTo>
                    <a:pt x="11" y="78"/>
                  </a:lnTo>
                  <a:lnTo>
                    <a:pt x="8" y="76"/>
                  </a:lnTo>
                  <a:lnTo>
                    <a:pt x="4" y="72"/>
                  </a:lnTo>
                  <a:lnTo>
                    <a:pt x="3" y="67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6"/>
                  </a:lnTo>
                  <a:lnTo>
                    <a:pt x="4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5" y="3"/>
                  </a:lnTo>
                  <a:lnTo>
                    <a:pt x="20" y="1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09" name="Freeform 35"/>
            <p:cNvSpPr>
              <a:spLocks/>
            </p:cNvSpPr>
            <p:nvPr/>
          </p:nvSpPr>
          <p:spPr bwMode="auto">
            <a:xfrm>
              <a:off x="3428980" y="3640150"/>
              <a:ext cx="88900" cy="65088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88" y="0"/>
                </a:cxn>
                <a:cxn ang="0">
                  <a:pos x="88" y="0"/>
                </a:cxn>
                <a:cxn ang="0">
                  <a:pos x="93" y="0"/>
                </a:cxn>
                <a:cxn ang="0">
                  <a:pos x="98" y="1"/>
                </a:cxn>
                <a:cxn ang="0">
                  <a:pos x="103" y="4"/>
                </a:cxn>
                <a:cxn ang="0">
                  <a:pos x="107" y="7"/>
                </a:cxn>
                <a:cxn ang="0">
                  <a:pos x="109" y="11"/>
                </a:cxn>
                <a:cxn ang="0">
                  <a:pos x="111" y="15"/>
                </a:cxn>
                <a:cxn ang="0">
                  <a:pos x="113" y="20"/>
                </a:cxn>
                <a:cxn ang="0">
                  <a:pos x="114" y="25"/>
                </a:cxn>
                <a:cxn ang="0">
                  <a:pos x="114" y="57"/>
                </a:cxn>
                <a:cxn ang="0">
                  <a:pos x="114" y="57"/>
                </a:cxn>
                <a:cxn ang="0">
                  <a:pos x="113" y="62"/>
                </a:cxn>
                <a:cxn ang="0">
                  <a:pos x="111" y="65"/>
                </a:cxn>
                <a:cxn ang="0">
                  <a:pos x="109" y="70"/>
                </a:cxn>
                <a:cxn ang="0">
                  <a:pos x="107" y="74"/>
                </a:cxn>
                <a:cxn ang="0">
                  <a:pos x="103" y="77"/>
                </a:cxn>
                <a:cxn ang="0">
                  <a:pos x="98" y="79"/>
                </a:cxn>
                <a:cxn ang="0">
                  <a:pos x="93" y="80"/>
                </a:cxn>
                <a:cxn ang="0">
                  <a:pos x="88" y="81"/>
                </a:cxn>
                <a:cxn ang="0">
                  <a:pos x="25" y="81"/>
                </a:cxn>
                <a:cxn ang="0">
                  <a:pos x="25" y="81"/>
                </a:cxn>
                <a:cxn ang="0">
                  <a:pos x="20" y="80"/>
                </a:cxn>
                <a:cxn ang="0">
                  <a:pos x="15" y="79"/>
                </a:cxn>
                <a:cxn ang="0">
                  <a:pos x="11" y="77"/>
                </a:cxn>
                <a:cxn ang="0">
                  <a:pos x="8" y="74"/>
                </a:cxn>
                <a:cxn ang="0">
                  <a:pos x="4" y="70"/>
                </a:cxn>
                <a:cxn ang="0">
                  <a:pos x="3" y="65"/>
                </a:cxn>
                <a:cxn ang="0">
                  <a:pos x="0" y="62"/>
                </a:cxn>
                <a:cxn ang="0">
                  <a:pos x="0" y="57"/>
                </a:cxn>
                <a:cxn ang="0">
                  <a:pos x="0" y="25"/>
                </a:cxn>
                <a:cxn ang="0">
                  <a:pos x="0" y="25"/>
                </a:cxn>
                <a:cxn ang="0">
                  <a:pos x="0" y="20"/>
                </a:cxn>
                <a:cxn ang="0">
                  <a:pos x="3" y="15"/>
                </a:cxn>
                <a:cxn ang="0">
                  <a:pos x="4" y="11"/>
                </a:cxn>
                <a:cxn ang="0">
                  <a:pos x="8" y="7"/>
                </a:cxn>
                <a:cxn ang="0">
                  <a:pos x="11" y="4"/>
                </a:cxn>
                <a:cxn ang="0">
                  <a:pos x="15" y="1"/>
                </a:cxn>
                <a:cxn ang="0">
                  <a:pos x="20" y="0"/>
                </a:cxn>
                <a:cxn ang="0">
                  <a:pos x="25" y="0"/>
                </a:cxn>
                <a:cxn ang="0">
                  <a:pos x="25" y="0"/>
                </a:cxn>
              </a:cxnLst>
              <a:rect l="0" t="0" r="r" b="b"/>
              <a:pathLst>
                <a:path w="114" h="81">
                  <a:moveTo>
                    <a:pt x="25" y="0"/>
                  </a:moveTo>
                  <a:lnTo>
                    <a:pt x="88" y="0"/>
                  </a:lnTo>
                  <a:lnTo>
                    <a:pt x="88" y="0"/>
                  </a:lnTo>
                  <a:lnTo>
                    <a:pt x="93" y="0"/>
                  </a:lnTo>
                  <a:lnTo>
                    <a:pt x="98" y="1"/>
                  </a:lnTo>
                  <a:lnTo>
                    <a:pt x="103" y="4"/>
                  </a:lnTo>
                  <a:lnTo>
                    <a:pt x="107" y="7"/>
                  </a:lnTo>
                  <a:lnTo>
                    <a:pt x="109" y="11"/>
                  </a:lnTo>
                  <a:lnTo>
                    <a:pt x="111" y="15"/>
                  </a:lnTo>
                  <a:lnTo>
                    <a:pt x="113" y="20"/>
                  </a:lnTo>
                  <a:lnTo>
                    <a:pt x="114" y="25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62"/>
                  </a:lnTo>
                  <a:lnTo>
                    <a:pt x="111" y="65"/>
                  </a:lnTo>
                  <a:lnTo>
                    <a:pt x="109" y="70"/>
                  </a:lnTo>
                  <a:lnTo>
                    <a:pt x="107" y="74"/>
                  </a:lnTo>
                  <a:lnTo>
                    <a:pt x="103" y="77"/>
                  </a:lnTo>
                  <a:lnTo>
                    <a:pt x="98" y="79"/>
                  </a:lnTo>
                  <a:lnTo>
                    <a:pt x="93" y="80"/>
                  </a:lnTo>
                  <a:lnTo>
                    <a:pt x="88" y="81"/>
                  </a:lnTo>
                  <a:lnTo>
                    <a:pt x="25" y="81"/>
                  </a:lnTo>
                  <a:lnTo>
                    <a:pt x="25" y="81"/>
                  </a:lnTo>
                  <a:lnTo>
                    <a:pt x="20" y="80"/>
                  </a:lnTo>
                  <a:lnTo>
                    <a:pt x="15" y="79"/>
                  </a:lnTo>
                  <a:lnTo>
                    <a:pt x="11" y="77"/>
                  </a:lnTo>
                  <a:lnTo>
                    <a:pt x="8" y="74"/>
                  </a:lnTo>
                  <a:lnTo>
                    <a:pt x="4" y="70"/>
                  </a:lnTo>
                  <a:lnTo>
                    <a:pt x="3" y="65"/>
                  </a:lnTo>
                  <a:lnTo>
                    <a:pt x="0" y="62"/>
                  </a:lnTo>
                  <a:lnTo>
                    <a:pt x="0" y="57"/>
                  </a:lnTo>
                  <a:lnTo>
                    <a:pt x="0" y="25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3" y="15"/>
                  </a:lnTo>
                  <a:lnTo>
                    <a:pt x="4" y="11"/>
                  </a:lnTo>
                  <a:lnTo>
                    <a:pt x="8" y="7"/>
                  </a:lnTo>
                  <a:lnTo>
                    <a:pt x="11" y="4"/>
                  </a:lnTo>
                  <a:lnTo>
                    <a:pt x="15" y="1"/>
                  </a:lnTo>
                  <a:lnTo>
                    <a:pt x="20" y="0"/>
                  </a:lnTo>
                  <a:lnTo>
                    <a:pt x="25" y="0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0" name="Freeform 109"/>
          <p:cNvSpPr>
            <a:spLocks noEditPoints="1"/>
          </p:cNvSpPr>
          <p:nvPr/>
        </p:nvSpPr>
        <p:spPr bwMode="auto">
          <a:xfrm>
            <a:off x="9661544" y="4831730"/>
            <a:ext cx="494168" cy="505211"/>
          </a:xfrm>
          <a:custGeom>
            <a:avLst/>
            <a:gdLst>
              <a:gd name="T0" fmla="*/ 203 w 360"/>
              <a:gd name="T1" fmla="*/ 271 h 368"/>
              <a:gd name="T2" fmla="*/ 261 w 360"/>
              <a:gd name="T3" fmla="*/ 202 h 368"/>
              <a:gd name="T4" fmla="*/ 360 w 360"/>
              <a:gd name="T5" fmla="*/ 51 h 368"/>
              <a:gd name="T6" fmla="*/ 346 w 360"/>
              <a:gd name="T7" fmla="*/ 37 h 368"/>
              <a:gd name="T8" fmla="*/ 277 w 360"/>
              <a:gd name="T9" fmla="*/ 37 h 368"/>
              <a:gd name="T10" fmla="*/ 180 w 360"/>
              <a:gd name="T11" fmla="*/ 0 h 368"/>
              <a:gd name="T12" fmla="*/ 83 w 360"/>
              <a:gd name="T13" fmla="*/ 37 h 368"/>
              <a:gd name="T14" fmla="*/ 14 w 360"/>
              <a:gd name="T15" fmla="*/ 37 h 368"/>
              <a:gd name="T16" fmla="*/ 0 w 360"/>
              <a:gd name="T17" fmla="*/ 51 h 368"/>
              <a:gd name="T18" fmla="*/ 98 w 360"/>
              <a:gd name="T19" fmla="*/ 202 h 368"/>
              <a:gd name="T20" fmla="*/ 156 w 360"/>
              <a:gd name="T21" fmla="*/ 271 h 368"/>
              <a:gd name="T22" fmla="*/ 156 w 360"/>
              <a:gd name="T23" fmla="*/ 297 h 368"/>
              <a:gd name="T24" fmla="*/ 91 w 360"/>
              <a:gd name="T25" fmla="*/ 332 h 368"/>
              <a:gd name="T26" fmla="*/ 180 w 360"/>
              <a:gd name="T27" fmla="*/ 368 h 368"/>
              <a:gd name="T28" fmla="*/ 269 w 360"/>
              <a:gd name="T29" fmla="*/ 332 h 368"/>
              <a:gd name="T30" fmla="*/ 203 w 360"/>
              <a:gd name="T31" fmla="*/ 297 h 368"/>
              <a:gd name="T32" fmla="*/ 203 w 360"/>
              <a:gd name="T33" fmla="*/ 271 h 368"/>
              <a:gd name="T34" fmla="*/ 259 w 360"/>
              <a:gd name="T35" fmla="*/ 170 h 368"/>
              <a:gd name="T36" fmla="*/ 281 w 360"/>
              <a:gd name="T37" fmla="*/ 65 h 368"/>
              <a:gd name="T38" fmla="*/ 331 w 360"/>
              <a:gd name="T39" fmla="*/ 65 h 368"/>
              <a:gd name="T40" fmla="*/ 259 w 360"/>
              <a:gd name="T41" fmla="*/ 170 h 368"/>
              <a:gd name="T42" fmla="*/ 180 w 360"/>
              <a:gd name="T43" fmla="*/ 24 h 368"/>
              <a:gd name="T44" fmla="*/ 256 w 360"/>
              <a:gd name="T45" fmla="*/ 55 h 368"/>
              <a:gd name="T46" fmla="*/ 180 w 360"/>
              <a:gd name="T47" fmla="*/ 86 h 368"/>
              <a:gd name="T48" fmla="*/ 104 w 360"/>
              <a:gd name="T49" fmla="*/ 55 h 368"/>
              <a:gd name="T50" fmla="*/ 180 w 360"/>
              <a:gd name="T51" fmla="*/ 24 h 368"/>
              <a:gd name="T52" fmla="*/ 29 w 360"/>
              <a:gd name="T53" fmla="*/ 65 h 368"/>
              <a:gd name="T54" fmla="*/ 79 w 360"/>
              <a:gd name="T55" fmla="*/ 65 h 368"/>
              <a:gd name="T56" fmla="*/ 101 w 360"/>
              <a:gd name="T57" fmla="*/ 170 h 368"/>
              <a:gd name="T58" fmla="*/ 29 w 360"/>
              <a:gd name="T59" fmla="*/ 65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0" h="368">
                <a:moveTo>
                  <a:pt x="203" y="271"/>
                </a:moveTo>
                <a:cubicBezTo>
                  <a:pt x="203" y="242"/>
                  <a:pt x="225" y="226"/>
                  <a:pt x="261" y="202"/>
                </a:cubicBezTo>
                <a:cubicBezTo>
                  <a:pt x="305" y="173"/>
                  <a:pt x="360" y="137"/>
                  <a:pt x="360" y="51"/>
                </a:cubicBezTo>
                <a:cubicBezTo>
                  <a:pt x="360" y="43"/>
                  <a:pt x="353" y="37"/>
                  <a:pt x="346" y="37"/>
                </a:cubicBezTo>
                <a:cubicBezTo>
                  <a:pt x="277" y="37"/>
                  <a:pt x="277" y="37"/>
                  <a:pt x="277" y="37"/>
                </a:cubicBezTo>
                <a:cubicBezTo>
                  <a:pt x="267" y="19"/>
                  <a:pt x="238" y="0"/>
                  <a:pt x="180" y="0"/>
                </a:cubicBezTo>
                <a:cubicBezTo>
                  <a:pt x="121" y="0"/>
                  <a:pt x="92" y="19"/>
                  <a:pt x="83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7"/>
                  <a:pt x="0" y="43"/>
                  <a:pt x="0" y="51"/>
                </a:cubicBezTo>
                <a:cubicBezTo>
                  <a:pt x="0" y="137"/>
                  <a:pt x="54" y="173"/>
                  <a:pt x="98" y="202"/>
                </a:cubicBezTo>
                <a:cubicBezTo>
                  <a:pt x="134" y="226"/>
                  <a:pt x="156" y="242"/>
                  <a:pt x="156" y="271"/>
                </a:cubicBezTo>
                <a:cubicBezTo>
                  <a:pt x="156" y="297"/>
                  <a:pt x="156" y="297"/>
                  <a:pt x="156" y="297"/>
                </a:cubicBezTo>
                <a:cubicBezTo>
                  <a:pt x="118" y="301"/>
                  <a:pt x="91" y="315"/>
                  <a:pt x="91" y="332"/>
                </a:cubicBezTo>
                <a:cubicBezTo>
                  <a:pt x="91" y="352"/>
                  <a:pt x="131" y="368"/>
                  <a:pt x="180" y="368"/>
                </a:cubicBezTo>
                <a:cubicBezTo>
                  <a:pt x="229" y="368"/>
                  <a:pt x="269" y="352"/>
                  <a:pt x="269" y="332"/>
                </a:cubicBezTo>
                <a:cubicBezTo>
                  <a:pt x="269" y="315"/>
                  <a:pt x="241" y="301"/>
                  <a:pt x="203" y="297"/>
                </a:cubicBezTo>
                <a:lnTo>
                  <a:pt x="203" y="271"/>
                </a:lnTo>
                <a:close/>
                <a:moveTo>
                  <a:pt x="259" y="170"/>
                </a:moveTo>
                <a:cubicBezTo>
                  <a:pt x="270" y="146"/>
                  <a:pt x="279" y="113"/>
                  <a:pt x="281" y="65"/>
                </a:cubicBezTo>
                <a:cubicBezTo>
                  <a:pt x="331" y="65"/>
                  <a:pt x="331" y="65"/>
                  <a:pt x="331" y="65"/>
                </a:cubicBezTo>
                <a:cubicBezTo>
                  <a:pt x="326" y="119"/>
                  <a:pt x="294" y="146"/>
                  <a:pt x="259" y="170"/>
                </a:cubicBezTo>
                <a:close/>
                <a:moveTo>
                  <a:pt x="180" y="24"/>
                </a:moveTo>
                <a:cubicBezTo>
                  <a:pt x="234" y="24"/>
                  <a:pt x="256" y="47"/>
                  <a:pt x="256" y="55"/>
                </a:cubicBezTo>
                <a:cubicBezTo>
                  <a:pt x="256" y="63"/>
                  <a:pt x="234" y="86"/>
                  <a:pt x="180" y="86"/>
                </a:cubicBezTo>
                <a:cubicBezTo>
                  <a:pt x="125" y="86"/>
                  <a:pt x="104" y="63"/>
                  <a:pt x="104" y="55"/>
                </a:cubicBezTo>
                <a:cubicBezTo>
                  <a:pt x="104" y="47"/>
                  <a:pt x="125" y="24"/>
                  <a:pt x="180" y="24"/>
                </a:cubicBezTo>
                <a:close/>
                <a:moveTo>
                  <a:pt x="29" y="65"/>
                </a:moveTo>
                <a:cubicBezTo>
                  <a:pt x="79" y="65"/>
                  <a:pt x="79" y="65"/>
                  <a:pt x="79" y="65"/>
                </a:cubicBezTo>
                <a:cubicBezTo>
                  <a:pt x="80" y="113"/>
                  <a:pt x="89" y="146"/>
                  <a:pt x="101" y="170"/>
                </a:cubicBezTo>
                <a:cubicBezTo>
                  <a:pt x="66" y="146"/>
                  <a:pt x="33" y="119"/>
                  <a:pt x="29" y="6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1" name="Freeform 110"/>
          <p:cNvSpPr>
            <a:spLocks noEditPoints="1"/>
          </p:cNvSpPr>
          <p:nvPr/>
        </p:nvSpPr>
        <p:spPr bwMode="auto">
          <a:xfrm>
            <a:off x="1040035" y="5860938"/>
            <a:ext cx="378645" cy="426288"/>
          </a:xfrm>
          <a:custGeom>
            <a:avLst/>
            <a:gdLst>
              <a:gd name="T0" fmla="*/ 300 w 320"/>
              <a:gd name="T1" fmla="*/ 0 h 360"/>
              <a:gd name="T2" fmla="*/ 256 w 320"/>
              <a:gd name="T3" fmla="*/ 0 h 360"/>
              <a:gd name="T4" fmla="*/ 240 w 320"/>
              <a:gd name="T5" fmla="*/ 20 h 360"/>
              <a:gd name="T6" fmla="*/ 240 w 320"/>
              <a:gd name="T7" fmla="*/ 360 h 360"/>
              <a:gd name="T8" fmla="*/ 320 w 320"/>
              <a:gd name="T9" fmla="*/ 360 h 360"/>
              <a:gd name="T10" fmla="*/ 320 w 320"/>
              <a:gd name="T11" fmla="*/ 20 h 360"/>
              <a:gd name="T12" fmla="*/ 300 w 320"/>
              <a:gd name="T13" fmla="*/ 0 h 360"/>
              <a:gd name="T14" fmla="*/ 180 w 320"/>
              <a:gd name="T15" fmla="*/ 120 h 360"/>
              <a:gd name="T16" fmla="*/ 136 w 320"/>
              <a:gd name="T17" fmla="*/ 120 h 360"/>
              <a:gd name="T18" fmla="*/ 120 w 320"/>
              <a:gd name="T19" fmla="*/ 140 h 360"/>
              <a:gd name="T20" fmla="*/ 120 w 320"/>
              <a:gd name="T21" fmla="*/ 360 h 360"/>
              <a:gd name="T22" fmla="*/ 200 w 320"/>
              <a:gd name="T23" fmla="*/ 360 h 360"/>
              <a:gd name="T24" fmla="*/ 200 w 320"/>
              <a:gd name="T25" fmla="*/ 140 h 360"/>
              <a:gd name="T26" fmla="*/ 180 w 320"/>
              <a:gd name="T27" fmla="*/ 120 h 360"/>
              <a:gd name="T28" fmla="*/ 60 w 320"/>
              <a:gd name="T29" fmla="*/ 240 h 360"/>
              <a:gd name="T30" fmla="*/ 16 w 320"/>
              <a:gd name="T31" fmla="*/ 240 h 360"/>
              <a:gd name="T32" fmla="*/ 0 w 320"/>
              <a:gd name="T33" fmla="*/ 260 h 360"/>
              <a:gd name="T34" fmla="*/ 0 w 320"/>
              <a:gd name="T35" fmla="*/ 360 h 360"/>
              <a:gd name="T36" fmla="*/ 80 w 320"/>
              <a:gd name="T37" fmla="*/ 360 h 360"/>
              <a:gd name="T38" fmla="*/ 80 w 320"/>
              <a:gd name="T39" fmla="*/ 260 h 360"/>
              <a:gd name="T40" fmla="*/ 60 w 320"/>
              <a:gd name="T41" fmla="*/ 24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20" h="360">
                <a:moveTo>
                  <a:pt x="300" y="0"/>
                </a:moveTo>
                <a:cubicBezTo>
                  <a:pt x="256" y="0"/>
                  <a:pt x="256" y="0"/>
                  <a:pt x="256" y="0"/>
                </a:cubicBezTo>
                <a:cubicBezTo>
                  <a:pt x="245" y="0"/>
                  <a:pt x="240" y="9"/>
                  <a:pt x="240" y="2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320" y="360"/>
                  <a:pt x="320" y="360"/>
                  <a:pt x="320" y="360"/>
                </a:cubicBezTo>
                <a:cubicBezTo>
                  <a:pt x="320" y="20"/>
                  <a:pt x="320" y="20"/>
                  <a:pt x="320" y="20"/>
                </a:cubicBezTo>
                <a:cubicBezTo>
                  <a:pt x="320" y="9"/>
                  <a:pt x="311" y="0"/>
                  <a:pt x="300" y="0"/>
                </a:cubicBezTo>
                <a:close/>
                <a:moveTo>
                  <a:pt x="180" y="120"/>
                </a:moveTo>
                <a:cubicBezTo>
                  <a:pt x="136" y="120"/>
                  <a:pt x="136" y="120"/>
                  <a:pt x="136" y="120"/>
                </a:cubicBezTo>
                <a:cubicBezTo>
                  <a:pt x="125" y="120"/>
                  <a:pt x="120" y="129"/>
                  <a:pt x="120" y="140"/>
                </a:cubicBezTo>
                <a:cubicBezTo>
                  <a:pt x="120" y="360"/>
                  <a:pt x="120" y="360"/>
                  <a:pt x="120" y="360"/>
                </a:cubicBezTo>
                <a:cubicBezTo>
                  <a:pt x="200" y="360"/>
                  <a:pt x="200" y="360"/>
                  <a:pt x="200" y="360"/>
                </a:cubicBezTo>
                <a:cubicBezTo>
                  <a:pt x="200" y="140"/>
                  <a:pt x="200" y="140"/>
                  <a:pt x="200" y="140"/>
                </a:cubicBezTo>
                <a:cubicBezTo>
                  <a:pt x="200" y="129"/>
                  <a:pt x="191" y="120"/>
                  <a:pt x="180" y="120"/>
                </a:cubicBezTo>
                <a:close/>
                <a:moveTo>
                  <a:pt x="60" y="240"/>
                </a:moveTo>
                <a:cubicBezTo>
                  <a:pt x="16" y="240"/>
                  <a:pt x="16" y="240"/>
                  <a:pt x="16" y="240"/>
                </a:cubicBezTo>
                <a:cubicBezTo>
                  <a:pt x="5" y="240"/>
                  <a:pt x="0" y="249"/>
                  <a:pt x="0" y="260"/>
                </a:cubicBezTo>
                <a:cubicBezTo>
                  <a:pt x="0" y="360"/>
                  <a:pt x="0" y="360"/>
                  <a:pt x="0" y="360"/>
                </a:cubicBezTo>
                <a:cubicBezTo>
                  <a:pt x="80" y="360"/>
                  <a:pt x="80" y="360"/>
                  <a:pt x="80" y="360"/>
                </a:cubicBezTo>
                <a:cubicBezTo>
                  <a:pt x="80" y="260"/>
                  <a:pt x="80" y="260"/>
                  <a:pt x="80" y="260"/>
                </a:cubicBezTo>
                <a:cubicBezTo>
                  <a:pt x="80" y="249"/>
                  <a:pt x="71" y="240"/>
                  <a:pt x="60" y="2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112" name="Group 299"/>
          <p:cNvGrpSpPr/>
          <p:nvPr/>
        </p:nvGrpSpPr>
        <p:grpSpPr>
          <a:xfrm>
            <a:off x="2337563" y="5848816"/>
            <a:ext cx="172085" cy="437700"/>
            <a:chOff x="6141009" y="3540977"/>
            <a:chExt cx="85046" cy="216315"/>
          </a:xfrm>
          <a:solidFill>
            <a:schemeClr val="tx2"/>
          </a:solidFill>
        </p:grpSpPr>
        <p:sp>
          <p:nvSpPr>
            <p:cNvPr id="113" name="Freeform 12"/>
            <p:cNvSpPr>
              <a:spLocks/>
            </p:cNvSpPr>
            <p:nvPr/>
          </p:nvSpPr>
          <p:spPr bwMode="auto">
            <a:xfrm>
              <a:off x="6141009" y="3577954"/>
              <a:ext cx="85046" cy="179338"/>
            </a:xfrm>
            <a:custGeom>
              <a:avLst/>
              <a:gdLst>
                <a:gd name="T0" fmla="*/ 59 w 78"/>
                <a:gd name="T1" fmla="*/ 0 h 164"/>
                <a:gd name="T2" fmla="*/ 20 w 78"/>
                <a:gd name="T3" fmla="*/ 0 h 164"/>
                <a:gd name="T4" fmla="*/ 0 w 78"/>
                <a:gd name="T5" fmla="*/ 16 h 164"/>
                <a:gd name="T6" fmla="*/ 0 w 78"/>
                <a:gd name="T7" fmla="*/ 16 h 164"/>
                <a:gd name="T8" fmla="*/ 0 w 78"/>
                <a:gd name="T9" fmla="*/ 19 h 164"/>
                <a:gd name="T10" fmla="*/ 0 w 78"/>
                <a:gd name="T11" fmla="*/ 74 h 164"/>
                <a:gd name="T12" fmla="*/ 7 w 78"/>
                <a:gd name="T13" fmla="*/ 80 h 164"/>
                <a:gd name="T14" fmla="*/ 13 w 78"/>
                <a:gd name="T15" fmla="*/ 74 h 164"/>
                <a:gd name="T16" fmla="*/ 13 w 78"/>
                <a:gd name="T17" fmla="*/ 26 h 164"/>
                <a:gd name="T18" fmla="*/ 19 w 78"/>
                <a:gd name="T19" fmla="*/ 26 h 164"/>
                <a:gd name="T20" fmla="*/ 19 w 78"/>
                <a:gd name="T21" fmla="*/ 72 h 164"/>
                <a:gd name="T22" fmla="*/ 19 w 78"/>
                <a:gd name="T23" fmla="*/ 73 h 164"/>
                <a:gd name="T24" fmla="*/ 19 w 78"/>
                <a:gd name="T25" fmla="*/ 154 h 164"/>
                <a:gd name="T26" fmla="*/ 28 w 78"/>
                <a:gd name="T27" fmla="*/ 164 h 164"/>
                <a:gd name="T28" fmla="*/ 37 w 78"/>
                <a:gd name="T29" fmla="*/ 154 h 164"/>
                <a:gd name="T30" fmla="*/ 37 w 78"/>
                <a:gd name="T31" fmla="*/ 83 h 164"/>
                <a:gd name="T32" fmla="*/ 41 w 78"/>
                <a:gd name="T33" fmla="*/ 83 h 164"/>
                <a:gd name="T34" fmla="*/ 41 w 78"/>
                <a:gd name="T35" fmla="*/ 154 h 164"/>
                <a:gd name="T36" fmla="*/ 50 w 78"/>
                <a:gd name="T37" fmla="*/ 164 h 164"/>
                <a:gd name="T38" fmla="*/ 59 w 78"/>
                <a:gd name="T39" fmla="*/ 154 h 164"/>
                <a:gd name="T40" fmla="*/ 59 w 78"/>
                <a:gd name="T41" fmla="*/ 72 h 164"/>
                <a:gd name="T42" fmla="*/ 59 w 78"/>
                <a:gd name="T43" fmla="*/ 71 h 164"/>
                <a:gd name="T44" fmla="*/ 59 w 78"/>
                <a:gd name="T45" fmla="*/ 26 h 164"/>
                <a:gd name="T46" fmla="*/ 64 w 78"/>
                <a:gd name="T47" fmla="*/ 26 h 164"/>
                <a:gd name="T48" fmla="*/ 64 w 78"/>
                <a:gd name="T49" fmla="*/ 74 h 164"/>
                <a:gd name="T50" fmla="*/ 71 w 78"/>
                <a:gd name="T51" fmla="*/ 80 h 164"/>
                <a:gd name="T52" fmla="*/ 78 w 78"/>
                <a:gd name="T53" fmla="*/ 74 h 164"/>
                <a:gd name="T54" fmla="*/ 78 w 78"/>
                <a:gd name="T55" fmla="*/ 19 h 164"/>
                <a:gd name="T56" fmla="*/ 78 w 78"/>
                <a:gd name="T57" fmla="*/ 16 h 164"/>
                <a:gd name="T58" fmla="*/ 78 w 78"/>
                <a:gd name="T59" fmla="*/ 15 h 164"/>
                <a:gd name="T60" fmla="*/ 59 w 78"/>
                <a:gd name="T61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8" h="164">
                  <a:moveTo>
                    <a:pt x="59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6" y="0"/>
                    <a:pt x="0" y="12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3" y="80"/>
                    <a:pt x="7" y="80"/>
                  </a:cubicBezTo>
                  <a:cubicBezTo>
                    <a:pt x="10" y="80"/>
                    <a:pt x="13" y="77"/>
                    <a:pt x="13" y="7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72"/>
                    <a:pt x="19" y="72"/>
                    <a:pt x="19" y="72"/>
                  </a:cubicBezTo>
                  <a:cubicBezTo>
                    <a:pt x="19" y="72"/>
                    <a:pt x="19" y="73"/>
                    <a:pt x="19" y="73"/>
                  </a:cubicBezTo>
                  <a:cubicBezTo>
                    <a:pt x="19" y="154"/>
                    <a:pt x="19" y="154"/>
                    <a:pt x="19" y="154"/>
                  </a:cubicBezTo>
                  <a:cubicBezTo>
                    <a:pt x="19" y="159"/>
                    <a:pt x="23" y="164"/>
                    <a:pt x="28" y="164"/>
                  </a:cubicBezTo>
                  <a:cubicBezTo>
                    <a:pt x="33" y="164"/>
                    <a:pt x="37" y="159"/>
                    <a:pt x="37" y="154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59"/>
                    <a:pt x="45" y="164"/>
                    <a:pt x="50" y="164"/>
                  </a:cubicBezTo>
                  <a:cubicBezTo>
                    <a:pt x="55" y="164"/>
                    <a:pt x="59" y="159"/>
                    <a:pt x="59" y="154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59" y="71"/>
                    <a:pt x="59" y="71"/>
                    <a:pt x="59" y="71"/>
                  </a:cubicBezTo>
                  <a:cubicBezTo>
                    <a:pt x="59" y="26"/>
                    <a:pt x="59" y="26"/>
                    <a:pt x="59" y="26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64" y="77"/>
                    <a:pt x="67" y="80"/>
                    <a:pt x="71" y="80"/>
                  </a:cubicBezTo>
                  <a:cubicBezTo>
                    <a:pt x="75" y="80"/>
                    <a:pt x="78" y="77"/>
                    <a:pt x="78" y="74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0"/>
                    <a:pt x="72" y="0"/>
                    <a:pt x="5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4" name="Oval 13"/>
            <p:cNvSpPr>
              <a:spLocks noChangeArrowheads="1"/>
            </p:cNvSpPr>
            <p:nvPr/>
          </p:nvSpPr>
          <p:spPr bwMode="auto">
            <a:xfrm>
              <a:off x="6166893" y="3540977"/>
              <a:ext cx="33741" cy="3374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15" name="Group 302"/>
          <p:cNvGrpSpPr/>
          <p:nvPr/>
        </p:nvGrpSpPr>
        <p:grpSpPr>
          <a:xfrm>
            <a:off x="3561484" y="5860441"/>
            <a:ext cx="203241" cy="438321"/>
            <a:chOff x="6138760" y="4271257"/>
            <a:chExt cx="97227" cy="209688"/>
          </a:xfrm>
          <a:solidFill>
            <a:schemeClr val="tx2"/>
          </a:solidFill>
        </p:grpSpPr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6171468" y="4271257"/>
              <a:ext cx="30916" cy="3181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7" name="Freeform 7"/>
            <p:cNvSpPr>
              <a:spLocks/>
            </p:cNvSpPr>
            <p:nvPr/>
          </p:nvSpPr>
          <p:spPr bwMode="auto">
            <a:xfrm>
              <a:off x="6138760" y="4309341"/>
              <a:ext cx="97227" cy="171604"/>
            </a:xfrm>
            <a:custGeom>
              <a:avLst/>
              <a:gdLst>
                <a:gd name="T0" fmla="*/ 91 w 92"/>
                <a:gd name="T1" fmla="*/ 60 h 162"/>
                <a:gd name="T2" fmla="*/ 75 w 92"/>
                <a:gd name="T3" fmla="*/ 10 h 162"/>
                <a:gd name="T4" fmla="*/ 64 w 92"/>
                <a:gd name="T5" fmla="*/ 0 h 162"/>
                <a:gd name="T6" fmla="*/ 28 w 92"/>
                <a:gd name="T7" fmla="*/ 0 h 162"/>
                <a:gd name="T8" fmla="*/ 19 w 92"/>
                <a:gd name="T9" fmla="*/ 5 h 162"/>
                <a:gd name="T10" fmla="*/ 18 w 92"/>
                <a:gd name="T11" fmla="*/ 7 h 162"/>
                <a:gd name="T12" fmla="*/ 18 w 92"/>
                <a:gd name="T13" fmla="*/ 7 h 162"/>
                <a:gd name="T14" fmla="*/ 17 w 92"/>
                <a:gd name="T15" fmla="*/ 8 h 162"/>
                <a:gd name="T16" fmla="*/ 1 w 92"/>
                <a:gd name="T17" fmla="*/ 60 h 162"/>
                <a:gd name="T18" fmla="*/ 5 w 92"/>
                <a:gd name="T19" fmla="*/ 68 h 162"/>
                <a:gd name="T20" fmla="*/ 14 w 92"/>
                <a:gd name="T21" fmla="*/ 64 h 162"/>
                <a:gd name="T22" fmla="*/ 26 w 92"/>
                <a:gd name="T23" fmla="*/ 23 h 162"/>
                <a:gd name="T24" fmla="*/ 28 w 92"/>
                <a:gd name="T25" fmla="*/ 23 h 162"/>
                <a:gd name="T26" fmla="*/ 29 w 92"/>
                <a:gd name="T27" fmla="*/ 23 h 162"/>
                <a:gd name="T28" fmla="*/ 9 w 92"/>
                <a:gd name="T29" fmla="*/ 96 h 162"/>
                <a:gd name="T30" fmla="*/ 29 w 92"/>
                <a:gd name="T31" fmla="*/ 96 h 162"/>
                <a:gd name="T32" fmla="*/ 29 w 92"/>
                <a:gd name="T33" fmla="*/ 154 h 162"/>
                <a:gd name="T34" fmla="*/ 37 w 92"/>
                <a:gd name="T35" fmla="*/ 162 h 162"/>
                <a:gd name="T36" fmla="*/ 44 w 92"/>
                <a:gd name="T37" fmla="*/ 154 h 162"/>
                <a:gd name="T38" fmla="*/ 44 w 92"/>
                <a:gd name="T39" fmla="*/ 96 h 162"/>
                <a:gd name="T40" fmla="*/ 49 w 92"/>
                <a:gd name="T41" fmla="*/ 96 h 162"/>
                <a:gd name="T42" fmla="*/ 49 w 92"/>
                <a:gd name="T43" fmla="*/ 154 h 162"/>
                <a:gd name="T44" fmla="*/ 56 w 92"/>
                <a:gd name="T45" fmla="*/ 162 h 162"/>
                <a:gd name="T46" fmla="*/ 64 w 92"/>
                <a:gd name="T47" fmla="*/ 154 h 162"/>
                <a:gd name="T48" fmla="*/ 64 w 92"/>
                <a:gd name="T49" fmla="*/ 96 h 162"/>
                <a:gd name="T50" fmla="*/ 83 w 92"/>
                <a:gd name="T51" fmla="*/ 96 h 162"/>
                <a:gd name="T52" fmla="*/ 63 w 92"/>
                <a:gd name="T53" fmla="*/ 23 h 162"/>
                <a:gd name="T54" fmla="*/ 64 w 92"/>
                <a:gd name="T55" fmla="*/ 23 h 162"/>
                <a:gd name="T56" fmla="*/ 65 w 92"/>
                <a:gd name="T57" fmla="*/ 23 h 162"/>
                <a:gd name="T58" fmla="*/ 79 w 92"/>
                <a:gd name="T59" fmla="*/ 64 h 162"/>
                <a:gd name="T60" fmla="*/ 87 w 92"/>
                <a:gd name="T61" fmla="*/ 68 h 162"/>
                <a:gd name="T62" fmla="*/ 91 w 92"/>
                <a:gd name="T63" fmla="*/ 6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162">
                  <a:moveTo>
                    <a:pt x="91" y="60"/>
                  </a:moveTo>
                  <a:cubicBezTo>
                    <a:pt x="75" y="10"/>
                    <a:pt x="75" y="10"/>
                    <a:pt x="75" y="10"/>
                  </a:cubicBezTo>
                  <a:cubicBezTo>
                    <a:pt x="74" y="4"/>
                    <a:pt x="70" y="0"/>
                    <a:pt x="6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4" y="0"/>
                    <a:pt x="21" y="2"/>
                    <a:pt x="19" y="5"/>
                  </a:cubicBezTo>
                  <a:cubicBezTo>
                    <a:pt x="18" y="5"/>
                    <a:pt x="18" y="6"/>
                    <a:pt x="18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7" y="8"/>
                    <a:pt x="17" y="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3"/>
                    <a:pt x="2" y="67"/>
                    <a:pt x="5" y="68"/>
                  </a:cubicBezTo>
                  <a:cubicBezTo>
                    <a:pt x="9" y="69"/>
                    <a:pt x="13" y="67"/>
                    <a:pt x="14" y="6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7" y="23"/>
                    <a:pt x="27" y="23"/>
                    <a:pt x="28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29" y="96"/>
                    <a:pt x="29" y="96"/>
                    <a:pt x="29" y="96"/>
                  </a:cubicBezTo>
                  <a:cubicBezTo>
                    <a:pt x="29" y="154"/>
                    <a:pt x="29" y="154"/>
                    <a:pt x="29" y="154"/>
                  </a:cubicBezTo>
                  <a:cubicBezTo>
                    <a:pt x="29" y="159"/>
                    <a:pt x="33" y="162"/>
                    <a:pt x="37" y="162"/>
                  </a:cubicBezTo>
                  <a:cubicBezTo>
                    <a:pt x="41" y="162"/>
                    <a:pt x="44" y="159"/>
                    <a:pt x="44" y="154"/>
                  </a:cubicBezTo>
                  <a:cubicBezTo>
                    <a:pt x="44" y="96"/>
                    <a:pt x="44" y="96"/>
                    <a:pt x="44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9"/>
                    <a:pt x="52" y="162"/>
                    <a:pt x="56" y="162"/>
                  </a:cubicBezTo>
                  <a:cubicBezTo>
                    <a:pt x="60" y="162"/>
                    <a:pt x="64" y="159"/>
                    <a:pt x="64" y="154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3"/>
                    <a:pt x="64" y="23"/>
                    <a:pt x="64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80" y="67"/>
                    <a:pt x="84" y="69"/>
                    <a:pt x="87" y="68"/>
                  </a:cubicBezTo>
                  <a:cubicBezTo>
                    <a:pt x="91" y="67"/>
                    <a:pt x="92" y="63"/>
                    <a:pt x="91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18" name="Freeform 19"/>
          <p:cNvSpPr>
            <a:spLocks noEditPoints="1"/>
          </p:cNvSpPr>
          <p:nvPr/>
        </p:nvSpPr>
        <p:spPr bwMode="auto">
          <a:xfrm>
            <a:off x="5862770" y="5889369"/>
            <a:ext cx="485929" cy="390899"/>
          </a:xfrm>
          <a:custGeom>
            <a:avLst/>
            <a:gdLst>
              <a:gd name="T0" fmla="*/ 393 w 400"/>
              <a:gd name="T1" fmla="*/ 61 h 322"/>
              <a:gd name="T2" fmla="*/ 300 w 400"/>
              <a:gd name="T3" fmla="*/ 3 h 322"/>
              <a:gd name="T4" fmla="*/ 286 w 400"/>
              <a:gd name="T5" fmla="*/ 3 h 322"/>
              <a:gd name="T6" fmla="*/ 200 w 400"/>
              <a:gd name="T7" fmla="*/ 57 h 322"/>
              <a:gd name="T8" fmla="*/ 113 w 400"/>
              <a:gd name="T9" fmla="*/ 3 h 322"/>
              <a:gd name="T10" fmla="*/ 100 w 400"/>
              <a:gd name="T11" fmla="*/ 3 h 322"/>
              <a:gd name="T12" fmla="*/ 6 w 400"/>
              <a:gd name="T13" fmla="*/ 61 h 322"/>
              <a:gd name="T14" fmla="*/ 0 w 400"/>
              <a:gd name="T15" fmla="*/ 73 h 322"/>
              <a:gd name="T16" fmla="*/ 0 w 400"/>
              <a:gd name="T17" fmla="*/ 307 h 322"/>
              <a:gd name="T18" fmla="*/ 6 w 400"/>
              <a:gd name="T19" fmla="*/ 319 h 322"/>
              <a:gd name="T20" fmla="*/ 20 w 400"/>
              <a:gd name="T21" fmla="*/ 319 h 322"/>
              <a:gd name="T22" fmla="*/ 106 w 400"/>
              <a:gd name="T23" fmla="*/ 265 h 322"/>
              <a:gd name="T24" fmla="*/ 193 w 400"/>
              <a:gd name="T25" fmla="*/ 319 h 322"/>
              <a:gd name="T26" fmla="*/ 207 w 400"/>
              <a:gd name="T27" fmla="*/ 319 h 322"/>
              <a:gd name="T28" fmla="*/ 293 w 400"/>
              <a:gd name="T29" fmla="*/ 265 h 322"/>
              <a:gd name="T30" fmla="*/ 380 w 400"/>
              <a:gd name="T31" fmla="*/ 319 h 322"/>
              <a:gd name="T32" fmla="*/ 387 w 400"/>
              <a:gd name="T33" fmla="*/ 321 h 322"/>
              <a:gd name="T34" fmla="*/ 393 w 400"/>
              <a:gd name="T35" fmla="*/ 319 h 322"/>
              <a:gd name="T36" fmla="*/ 400 w 400"/>
              <a:gd name="T37" fmla="*/ 307 h 322"/>
              <a:gd name="T38" fmla="*/ 400 w 400"/>
              <a:gd name="T39" fmla="*/ 73 h 322"/>
              <a:gd name="T40" fmla="*/ 393 w 400"/>
              <a:gd name="T41" fmla="*/ 61 h 322"/>
              <a:gd name="T42" fmla="*/ 93 w 400"/>
              <a:gd name="T43" fmla="*/ 241 h 322"/>
              <a:gd name="T44" fmla="*/ 26 w 400"/>
              <a:gd name="T45" fmla="*/ 283 h 322"/>
              <a:gd name="T46" fmla="*/ 26 w 400"/>
              <a:gd name="T47" fmla="*/ 81 h 322"/>
              <a:gd name="T48" fmla="*/ 93 w 400"/>
              <a:gd name="T49" fmla="*/ 39 h 322"/>
              <a:gd name="T50" fmla="*/ 93 w 400"/>
              <a:gd name="T51" fmla="*/ 241 h 322"/>
              <a:gd name="T52" fmla="*/ 187 w 400"/>
              <a:gd name="T53" fmla="*/ 283 h 322"/>
              <a:gd name="T54" fmla="*/ 119 w 400"/>
              <a:gd name="T55" fmla="*/ 241 h 322"/>
              <a:gd name="T56" fmla="*/ 119 w 400"/>
              <a:gd name="T57" fmla="*/ 39 h 322"/>
              <a:gd name="T58" fmla="*/ 187 w 400"/>
              <a:gd name="T59" fmla="*/ 81 h 322"/>
              <a:gd name="T60" fmla="*/ 187 w 400"/>
              <a:gd name="T61" fmla="*/ 283 h 322"/>
              <a:gd name="T62" fmla="*/ 280 w 400"/>
              <a:gd name="T63" fmla="*/ 241 h 322"/>
              <a:gd name="T64" fmla="*/ 213 w 400"/>
              <a:gd name="T65" fmla="*/ 283 h 322"/>
              <a:gd name="T66" fmla="*/ 213 w 400"/>
              <a:gd name="T67" fmla="*/ 81 h 322"/>
              <a:gd name="T68" fmla="*/ 280 w 400"/>
              <a:gd name="T69" fmla="*/ 39 h 322"/>
              <a:gd name="T70" fmla="*/ 280 w 400"/>
              <a:gd name="T71" fmla="*/ 241 h 322"/>
              <a:gd name="T72" fmla="*/ 374 w 400"/>
              <a:gd name="T73" fmla="*/ 283 h 322"/>
              <a:gd name="T74" fmla="*/ 306 w 400"/>
              <a:gd name="T75" fmla="*/ 241 h 322"/>
              <a:gd name="T76" fmla="*/ 306 w 400"/>
              <a:gd name="T77" fmla="*/ 39 h 322"/>
              <a:gd name="T78" fmla="*/ 374 w 400"/>
              <a:gd name="T79" fmla="*/ 81 h 322"/>
              <a:gd name="T80" fmla="*/ 374 w 400"/>
              <a:gd name="T81" fmla="*/ 283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00" h="322">
                <a:moveTo>
                  <a:pt x="393" y="61"/>
                </a:moveTo>
                <a:cubicBezTo>
                  <a:pt x="300" y="3"/>
                  <a:pt x="300" y="3"/>
                  <a:pt x="300" y="3"/>
                </a:cubicBezTo>
                <a:cubicBezTo>
                  <a:pt x="296" y="0"/>
                  <a:pt x="291" y="0"/>
                  <a:pt x="286" y="3"/>
                </a:cubicBezTo>
                <a:cubicBezTo>
                  <a:pt x="200" y="57"/>
                  <a:pt x="200" y="57"/>
                  <a:pt x="200" y="57"/>
                </a:cubicBezTo>
                <a:cubicBezTo>
                  <a:pt x="113" y="3"/>
                  <a:pt x="113" y="3"/>
                  <a:pt x="113" y="3"/>
                </a:cubicBezTo>
                <a:cubicBezTo>
                  <a:pt x="109" y="0"/>
                  <a:pt x="104" y="0"/>
                  <a:pt x="100" y="3"/>
                </a:cubicBezTo>
                <a:cubicBezTo>
                  <a:pt x="6" y="61"/>
                  <a:pt x="6" y="61"/>
                  <a:pt x="6" y="61"/>
                </a:cubicBezTo>
                <a:cubicBezTo>
                  <a:pt x="2" y="64"/>
                  <a:pt x="0" y="68"/>
                  <a:pt x="0" y="7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2"/>
                  <a:pt x="2" y="317"/>
                  <a:pt x="6" y="319"/>
                </a:cubicBezTo>
                <a:cubicBezTo>
                  <a:pt x="11" y="322"/>
                  <a:pt x="16" y="321"/>
                  <a:pt x="20" y="319"/>
                </a:cubicBezTo>
                <a:cubicBezTo>
                  <a:pt x="106" y="265"/>
                  <a:pt x="106" y="265"/>
                  <a:pt x="106" y="265"/>
                </a:cubicBezTo>
                <a:cubicBezTo>
                  <a:pt x="193" y="319"/>
                  <a:pt x="193" y="319"/>
                  <a:pt x="193" y="319"/>
                </a:cubicBezTo>
                <a:cubicBezTo>
                  <a:pt x="197" y="322"/>
                  <a:pt x="202" y="322"/>
                  <a:pt x="207" y="319"/>
                </a:cubicBezTo>
                <a:cubicBezTo>
                  <a:pt x="293" y="265"/>
                  <a:pt x="293" y="265"/>
                  <a:pt x="293" y="265"/>
                </a:cubicBezTo>
                <a:cubicBezTo>
                  <a:pt x="380" y="319"/>
                  <a:pt x="380" y="319"/>
                  <a:pt x="380" y="319"/>
                </a:cubicBezTo>
                <a:cubicBezTo>
                  <a:pt x="382" y="320"/>
                  <a:pt x="384" y="321"/>
                  <a:pt x="387" y="321"/>
                </a:cubicBezTo>
                <a:cubicBezTo>
                  <a:pt x="389" y="321"/>
                  <a:pt x="391" y="320"/>
                  <a:pt x="393" y="319"/>
                </a:cubicBezTo>
                <a:cubicBezTo>
                  <a:pt x="397" y="317"/>
                  <a:pt x="400" y="312"/>
                  <a:pt x="400" y="307"/>
                </a:cubicBezTo>
                <a:cubicBezTo>
                  <a:pt x="400" y="73"/>
                  <a:pt x="400" y="73"/>
                  <a:pt x="400" y="73"/>
                </a:cubicBezTo>
                <a:cubicBezTo>
                  <a:pt x="400" y="68"/>
                  <a:pt x="397" y="64"/>
                  <a:pt x="393" y="61"/>
                </a:cubicBezTo>
                <a:close/>
                <a:moveTo>
                  <a:pt x="93" y="241"/>
                </a:moveTo>
                <a:cubicBezTo>
                  <a:pt x="26" y="283"/>
                  <a:pt x="26" y="283"/>
                  <a:pt x="26" y="283"/>
                </a:cubicBezTo>
                <a:cubicBezTo>
                  <a:pt x="26" y="81"/>
                  <a:pt x="26" y="81"/>
                  <a:pt x="26" y="81"/>
                </a:cubicBezTo>
                <a:cubicBezTo>
                  <a:pt x="93" y="39"/>
                  <a:pt x="93" y="39"/>
                  <a:pt x="93" y="39"/>
                </a:cubicBezTo>
                <a:lnTo>
                  <a:pt x="93" y="241"/>
                </a:lnTo>
                <a:close/>
                <a:moveTo>
                  <a:pt x="187" y="283"/>
                </a:moveTo>
                <a:cubicBezTo>
                  <a:pt x="119" y="241"/>
                  <a:pt x="119" y="241"/>
                  <a:pt x="119" y="241"/>
                </a:cubicBezTo>
                <a:cubicBezTo>
                  <a:pt x="119" y="39"/>
                  <a:pt x="119" y="39"/>
                  <a:pt x="119" y="39"/>
                </a:cubicBezTo>
                <a:cubicBezTo>
                  <a:pt x="187" y="81"/>
                  <a:pt x="187" y="81"/>
                  <a:pt x="187" y="81"/>
                </a:cubicBezTo>
                <a:lnTo>
                  <a:pt x="187" y="283"/>
                </a:lnTo>
                <a:close/>
                <a:moveTo>
                  <a:pt x="280" y="241"/>
                </a:moveTo>
                <a:cubicBezTo>
                  <a:pt x="213" y="283"/>
                  <a:pt x="213" y="283"/>
                  <a:pt x="213" y="283"/>
                </a:cubicBezTo>
                <a:cubicBezTo>
                  <a:pt x="213" y="81"/>
                  <a:pt x="213" y="81"/>
                  <a:pt x="213" y="81"/>
                </a:cubicBezTo>
                <a:cubicBezTo>
                  <a:pt x="280" y="39"/>
                  <a:pt x="280" y="39"/>
                  <a:pt x="280" y="39"/>
                </a:cubicBezTo>
                <a:lnTo>
                  <a:pt x="280" y="241"/>
                </a:lnTo>
                <a:close/>
                <a:moveTo>
                  <a:pt x="374" y="283"/>
                </a:moveTo>
                <a:cubicBezTo>
                  <a:pt x="306" y="241"/>
                  <a:pt x="306" y="241"/>
                  <a:pt x="306" y="241"/>
                </a:cubicBezTo>
                <a:cubicBezTo>
                  <a:pt x="306" y="39"/>
                  <a:pt x="306" y="39"/>
                  <a:pt x="306" y="39"/>
                </a:cubicBezTo>
                <a:cubicBezTo>
                  <a:pt x="374" y="81"/>
                  <a:pt x="374" y="81"/>
                  <a:pt x="374" y="81"/>
                </a:cubicBezTo>
                <a:lnTo>
                  <a:pt x="374" y="28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9" name="Freeform 15"/>
          <p:cNvSpPr>
            <a:spLocks noEditPoints="1"/>
          </p:cNvSpPr>
          <p:nvPr/>
        </p:nvSpPr>
        <p:spPr bwMode="auto">
          <a:xfrm>
            <a:off x="4588182" y="5840515"/>
            <a:ext cx="426927" cy="426436"/>
          </a:xfrm>
          <a:custGeom>
            <a:avLst/>
            <a:gdLst>
              <a:gd name="T0" fmla="*/ 183 w 371"/>
              <a:gd name="T1" fmla="*/ 1 h 370"/>
              <a:gd name="T2" fmla="*/ 2 w 371"/>
              <a:gd name="T3" fmla="*/ 187 h 370"/>
              <a:gd name="T4" fmla="*/ 188 w 371"/>
              <a:gd name="T5" fmla="*/ 369 h 370"/>
              <a:gd name="T6" fmla="*/ 370 w 371"/>
              <a:gd name="T7" fmla="*/ 182 h 370"/>
              <a:gd name="T8" fmla="*/ 183 w 371"/>
              <a:gd name="T9" fmla="*/ 1 h 370"/>
              <a:gd name="T10" fmla="*/ 184 w 371"/>
              <a:gd name="T11" fmla="*/ 25 h 370"/>
              <a:gd name="T12" fmla="*/ 260 w 371"/>
              <a:gd name="T13" fmla="*/ 43 h 370"/>
              <a:gd name="T14" fmla="*/ 235 w 371"/>
              <a:gd name="T15" fmla="*/ 84 h 370"/>
              <a:gd name="T16" fmla="*/ 186 w 371"/>
              <a:gd name="T17" fmla="*/ 73 h 370"/>
              <a:gd name="T18" fmla="*/ 137 w 371"/>
              <a:gd name="T19" fmla="*/ 84 h 370"/>
              <a:gd name="T20" fmla="*/ 112 w 371"/>
              <a:gd name="T21" fmla="*/ 43 h 370"/>
              <a:gd name="T22" fmla="*/ 184 w 371"/>
              <a:gd name="T23" fmla="*/ 25 h 370"/>
              <a:gd name="T24" fmla="*/ 85 w 371"/>
              <a:gd name="T25" fmla="*/ 234 h 370"/>
              <a:gd name="T26" fmla="*/ 44 w 371"/>
              <a:gd name="T27" fmla="*/ 259 h 370"/>
              <a:gd name="T28" fmla="*/ 26 w 371"/>
              <a:gd name="T29" fmla="*/ 187 h 370"/>
              <a:gd name="T30" fmla="*/ 44 w 371"/>
              <a:gd name="T31" fmla="*/ 111 h 370"/>
              <a:gd name="T32" fmla="*/ 85 w 371"/>
              <a:gd name="T33" fmla="*/ 136 h 370"/>
              <a:gd name="T34" fmla="*/ 74 w 371"/>
              <a:gd name="T35" fmla="*/ 185 h 370"/>
              <a:gd name="T36" fmla="*/ 85 w 371"/>
              <a:gd name="T37" fmla="*/ 234 h 370"/>
              <a:gd name="T38" fmla="*/ 188 w 371"/>
              <a:gd name="T39" fmla="*/ 345 h 370"/>
              <a:gd name="T40" fmla="*/ 112 w 371"/>
              <a:gd name="T41" fmla="*/ 327 h 370"/>
              <a:gd name="T42" fmla="*/ 137 w 371"/>
              <a:gd name="T43" fmla="*/ 286 h 370"/>
              <a:gd name="T44" fmla="*/ 186 w 371"/>
              <a:gd name="T45" fmla="*/ 297 h 370"/>
              <a:gd name="T46" fmla="*/ 235 w 371"/>
              <a:gd name="T47" fmla="*/ 286 h 370"/>
              <a:gd name="T48" fmla="*/ 260 w 371"/>
              <a:gd name="T49" fmla="*/ 327 h 370"/>
              <a:gd name="T50" fmla="*/ 188 w 371"/>
              <a:gd name="T51" fmla="*/ 345 h 370"/>
              <a:gd name="T52" fmla="*/ 186 w 371"/>
              <a:gd name="T53" fmla="*/ 273 h 370"/>
              <a:gd name="T54" fmla="*/ 98 w 371"/>
              <a:gd name="T55" fmla="*/ 185 h 370"/>
              <a:gd name="T56" fmla="*/ 186 w 371"/>
              <a:gd name="T57" fmla="*/ 97 h 370"/>
              <a:gd name="T58" fmla="*/ 274 w 371"/>
              <a:gd name="T59" fmla="*/ 185 h 370"/>
              <a:gd name="T60" fmla="*/ 186 w 371"/>
              <a:gd name="T61" fmla="*/ 273 h 370"/>
              <a:gd name="T62" fmla="*/ 286 w 371"/>
              <a:gd name="T63" fmla="*/ 234 h 370"/>
              <a:gd name="T64" fmla="*/ 298 w 371"/>
              <a:gd name="T65" fmla="*/ 185 h 370"/>
              <a:gd name="T66" fmla="*/ 286 w 371"/>
              <a:gd name="T67" fmla="*/ 136 h 370"/>
              <a:gd name="T68" fmla="*/ 328 w 371"/>
              <a:gd name="T69" fmla="*/ 111 h 370"/>
              <a:gd name="T70" fmla="*/ 346 w 371"/>
              <a:gd name="T71" fmla="*/ 183 h 370"/>
              <a:gd name="T72" fmla="*/ 328 w 371"/>
              <a:gd name="T73" fmla="*/ 259 h 370"/>
              <a:gd name="T74" fmla="*/ 286 w 371"/>
              <a:gd name="T75" fmla="*/ 234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71" h="370">
                <a:moveTo>
                  <a:pt x="183" y="1"/>
                </a:moveTo>
                <a:cubicBezTo>
                  <a:pt x="82" y="2"/>
                  <a:pt x="0" y="86"/>
                  <a:pt x="2" y="187"/>
                </a:cubicBezTo>
                <a:cubicBezTo>
                  <a:pt x="3" y="289"/>
                  <a:pt x="87" y="370"/>
                  <a:pt x="188" y="369"/>
                </a:cubicBezTo>
                <a:cubicBezTo>
                  <a:pt x="290" y="368"/>
                  <a:pt x="371" y="284"/>
                  <a:pt x="370" y="182"/>
                </a:cubicBezTo>
                <a:cubicBezTo>
                  <a:pt x="368" y="81"/>
                  <a:pt x="285" y="0"/>
                  <a:pt x="183" y="1"/>
                </a:cubicBezTo>
                <a:close/>
                <a:moveTo>
                  <a:pt x="184" y="25"/>
                </a:moveTo>
                <a:cubicBezTo>
                  <a:pt x="211" y="25"/>
                  <a:pt x="237" y="31"/>
                  <a:pt x="260" y="43"/>
                </a:cubicBezTo>
                <a:cubicBezTo>
                  <a:pt x="235" y="84"/>
                  <a:pt x="235" y="84"/>
                  <a:pt x="235" y="84"/>
                </a:cubicBezTo>
                <a:cubicBezTo>
                  <a:pt x="220" y="77"/>
                  <a:pt x="203" y="73"/>
                  <a:pt x="186" y="73"/>
                </a:cubicBezTo>
                <a:cubicBezTo>
                  <a:pt x="168" y="73"/>
                  <a:pt x="151" y="77"/>
                  <a:pt x="137" y="84"/>
                </a:cubicBezTo>
                <a:cubicBezTo>
                  <a:pt x="112" y="43"/>
                  <a:pt x="112" y="43"/>
                  <a:pt x="112" y="43"/>
                </a:cubicBezTo>
                <a:cubicBezTo>
                  <a:pt x="133" y="32"/>
                  <a:pt x="158" y="25"/>
                  <a:pt x="184" y="25"/>
                </a:cubicBezTo>
                <a:close/>
                <a:moveTo>
                  <a:pt x="85" y="234"/>
                </a:moveTo>
                <a:cubicBezTo>
                  <a:pt x="44" y="259"/>
                  <a:pt x="44" y="259"/>
                  <a:pt x="44" y="259"/>
                </a:cubicBezTo>
                <a:cubicBezTo>
                  <a:pt x="33" y="237"/>
                  <a:pt x="26" y="213"/>
                  <a:pt x="26" y="187"/>
                </a:cubicBezTo>
                <a:cubicBezTo>
                  <a:pt x="25" y="160"/>
                  <a:pt x="32" y="134"/>
                  <a:pt x="44" y="111"/>
                </a:cubicBezTo>
                <a:cubicBezTo>
                  <a:pt x="85" y="136"/>
                  <a:pt x="85" y="136"/>
                  <a:pt x="85" y="136"/>
                </a:cubicBezTo>
                <a:cubicBezTo>
                  <a:pt x="78" y="151"/>
                  <a:pt x="74" y="167"/>
                  <a:pt x="74" y="185"/>
                </a:cubicBezTo>
                <a:cubicBezTo>
                  <a:pt x="74" y="203"/>
                  <a:pt x="78" y="219"/>
                  <a:pt x="85" y="234"/>
                </a:cubicBezTo>
                <a:close/>
                <a:moveTo>
                  <a:pt x="188" y="345"/>
                </a:moveTo>
                <a:cubicBezTo>
                  <a:pt x="161" y="345"/>
                  <a:pt x="135" y="339"/>
                  <a:pt x="112" y="327"/>
                </a:cubicBezTo>
                <a:cubicBezTo>
                  <a:pt x="137" y="286"/>
                  <a:pt x="137" y="286"/>
                  <a:pt x="137" y="286"/>
                </a:cubicBezTo>
                <a:cubicBezTo>
                  <a:pt x="151" y="293"/>
                  <a:pt x="168" y="297"/>
                  <a:pt x="186" y="297"/>
                </a:cubicBezTo>
                <a:cubicBezTo>
                  <a:pt x="203" y="297"/>
                  <a:pt x="220" y="293"/>
                  <a:pt x="235" y="286"/>
                </a:cubicBezTo>
                <a:cubicBezTo>
                  <a:pt x="260" y="327"/>
                  <a:pt x="260" y="327"/>
                  <a:pt x="260" y="327"/>
                </a:cubicBezTo>
                <a:cubicBezTo>
                  <a:pt x="238" y="338"/>
                  <a:pt x="214" y="345"/>
                  <a:pt x="188" y="345"/>
                </a:cubicBezTo>
                <a:close/>
                <a:moveTo>
                  <a:pt x="186" y="273"/>
                </a:moveTo>
                <a:cubicBezTo>
                  <a:pt x="137" y="273"/>
                  <a:pt x="98" y="233"/>
                  <a:pt x="98" y="185"/>
                </a:cubicBezTo>
                <a:cubicBezTo>
                  <a:pt x="98" y="136"/>
                  <a:pt x="137" y="97"/>
                  <a:pt x="186" y="97"/>
                </a:cubicBezTo>
                <a:cubicBezTo>
                  <a:pt x="234" y="97"/>
                  <a:pt x="274" y="136"/>
                  <a:pt x="274" y="185"/>
                </a:cubicBezTo>
                <a:cubicBezTo>
                  <a:pt x="274" y="233"/>
                  <a:pt x="234" y="273"/>
                  <a:pt x="186" y="273"/>
                </a:cubicBezTo>
                <a:close/>
                <a:moveTo>
                  <a:pt x="286" y="234"/>
                </a:moveTo>
                <a:cubicBezTo>
                  <a:pt x="294" y="219"/>
                  <a:pt x="298" y="203"/>
                  <a:pt x="298" y="185"/>
                </a:cubicBezTo>
                <a:cubicBezTo>
                  <a:pt x="298" y="167"/>
                  <a:pt x="294" y="151"/>
                  <a:pt x="286" y="136"/>
                </a:cubicBezTo>
                <a:cubicBezTo>
                  <a:pt x="328" y="111"/>
                  <a:pt x="328" y="111"/>
                  <a:pt x="328" y="111"/>
                </a:cubicBezTo>
                <a:cubicBezTo>
                  <a:pt x="339" y="133"/>
                  <a:pt x="345" y="157"/>
                  <a:pt x="346" y="183"/>
                </a:cubicBezTo>
                <a:cubicBezTo>
                  <a:pt x="346" y="210"/>
                  <a:pt x="340" y="236"/>
                  <a:pt x="328" y="259"/>
                </a:cubicBezTo>
                <a:lnTo>
                  <a:pt x="286" y="23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0" name="Freeform 11"/>
          <p:cNvSpPr>
            <a:spLocks noEditPoints="1"/>
          </p:cNvSpPr>
          <p:nvPr/>
        </p:nvSpPr>
        <p:spPr bwMode="auto">
          <a:xfrm>
            <a:off x="7087561" y="5818275"/>
            <a:ext cx="448279" cy="450639"/>
          </a:xfrm>
          <a:custGeom>
            <a:avLst/>
            <a:gdLst>
              <a:gd name="T0" fmla="*/ 381 w 402"/>
              <a:gd name="T1" fmla="*/ 10 h 404"/>
              <a:gd name="T2" fmla="*/ 365 w 402"/>
              <a:gd name="T3" fmla="*/ 3 h 404"/>
              <a:gd name="T4" fmla="*/ 358 w 402"/>
              <a:gd name="T5" fmla="*/ 18 h 404"/>
              <a:gd name="T6" fmla="*/ 312 w 402"/>
              <a:gd name="T7" fmla="*/ 133 h 404"/>
              <a:gd name="T8" fmla="*/ 301 w 402"/>
              <a:gd name="T9" fmla="*/ 116 h 404"/>
              <a:gd name="T10" fmla="*/ 282 w 402"/>
              <a:gd name="T11" fmla="*/ 106 h 404"/>
              <a:gd name="T12" fmla="*/ 219 w 402"/>
              <a:gd name="T13" fmla="*/ 107 h 404"/>
              <a:gd name="T14" fmla="*/ 197 w 402"/>
              <a:gd name="T15" fmla="*/ 113 h 404"/>
              <a:gd name="T16" fmla="*/ 11 w 402"/>
              <a:gd name="T17" fmla="*/ 245 h 404"/>
              <a:gd name="T18" fmla="*/ 6 w 402"/>
              <a:gd name="T19" fmla="*/ 273 h 404"/>
              <a:gd name="T20" fmla="*/ 91 w 402"/>
              <a:gd name="T21" fmla="*/ 395 h 404"/>
              <a:gd name="T22" fmla="*/ 116 w 402"/>
              <a:gd name="T23" fmla="*/ 397 h 404"/>
              <a:gd name="T24" fmla="*/ 302 w 402"/>
              <a:gd name="T25" fmla="*/ 265 h 404"/>
              <a:gd name="T26" fmla="*/ 316 w 402"/>
              <a:gd name="T27" fmla="*/ 247 h 404"/>
              <a:gd name="T28" fmla="*/ 336 w 402"/>
              <a:gd name="T29" fmla="*/ 184 h 404"/>
              <a:gd name="T30" fmla="*/ 333 w 402"/>
              <a:gd name="T31" fmla="*/ 163 h 404"/>
              <a:gd name="T32" fmla="*/ 326 w 402"/>
              <a:gd name="T33" fmla="*/ 153 h 404"/>
              <a:gd name="T34" fmla="*/ 381 w 402"/>
              <a:gd name="T35" fmla="*/ 10 h 404"/>
              <a:gd name="T36" fmla="*/ 294 w 402"/>
              <a:gd name="T37" fmla="*/ 197 h 404"/>
              <a:gd name="T38" fmla="*/ 250 w 402"/>
              <a:gd name="T39" fmla="*/ 189 h 404"/>
              <a:gd name="T40" fmla="*/ 258 w 402"/>
              <a:gd name="T41" fmla="*/ 144 h 404"/>
              <a:gd name="T42" fmla="*/ 295 w 402"/>
              <a:gd name="T43" fmla="*/ 145 h 404"/>
              <a:gd name="T44" fmla="*/ 285 w 402"/>
              <a:gd name="T45" fmla="*/ 150 h 404"/>
              <a:gd name="T46" fmla="*/ 279 w 402"/>
              <a:gd name="T47" fmla="*/ 166 h 404"/>
              <a:gd name="T48" fmla="*/ 290 w 402"/>
              <a:gd name="T49" fmla="*/ 173 h 404"/>
              <a:gd name="T50" fmla="*/ 295 w 402"/>
              <a:gd name="T51" fmla="*/ 172 h 404"/>
              <a:gd name="T52" fmla="*/ 307 w 402"/>
              <a:gd name="T53" fmla="*/ 165 h 404"/>
              <a:gd name="T54" fmla="*/ 294 w 402"/>
              <a:gd name="T55" fmla="*/ 197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2" h="404">
                <a:moveTo>
                  <a:pt x="381" y="10"/>
                </a:moveTo>
                <a:cubicBezTo>
                  <a:pt x="378" y="4"/>
                  <a:pt x="372" y="0"/>
                  <a:pt x="365" y="3"/>
                </a:cubicBezTo>
                <a:cubicBezTo>
                  <a:pt x="359" y="5"/>
                  <a:pt x="356" y="12"/>
                  <a:pt x="358" y="18"/>
                </a:cubicBezTo>
                <a:cubicBezTo>
                  <a:pt x="376" y="71"/>
                  <a:pt x="340" y="111"/>
                  <a:pt x="312" y="133"/>
                </a:cubicBezTo>
                <a:cubicBezTo>
                  <a:pt x="301" y="116"/>
                  <a:pt x="301" y="116"/>
                  <a:pt x="301" y="116"/>
                </a:cubicBezTo>
                <a:cubicBezTo>
                  <a:pt x="297" y="111"/>
                  <a:pt x="289" y="106"/>
                  <a:pt x="282" y="106"/>
                </a:cubicBezTo>
                <a:cubicBezTo>
                  <a:pt x="219" y="107"/>
                  <a:pt x="219" y="107"/>
                  <a:pt x="219" y="107"/>
                </a:cubicBezTo>
                <a:cubicBezTo>
                  <a:pt x="212" y="106"/>
                  <a:pt x="203" y="109"/>
                  <a:pt x="197" y="113"/>
                </a:cubicBezTo>
                <a:cubicBezTo>
                  <a:pt x="11" y="245"/>
                  <a:pt x="11" y="245"/>
                  <a:pt x="11" y="245"/>
                </a:cubicBezTo>
                <a:cubicBezTo>
                  <a:pt x="2" y="251"/>
                  <a:pt x="0" y="264"/>
                  <a:pt x="6" y="273"/>
                </a:cubicBezTo>
                <a:cubicBezTo>
                  <a:pt x="91" y="395"/>
                  <a:pt x="91" y="395"/>
                  <a:pt x="91" y="395"/>
                </a:cubicBezTo>
                <a:cubicBezTo>
                  <a:pt x="97" y="404"/>
                  <a:pt x="107" y="403"/>
                  <a:pt x="116" y="397"/>
                </a:cubicBezTo>
                <a:cubicBezTo>
                  <a:pt x="302" y="265"/>
                  <a:pt x="302" y="265"/>
                  <a:pt x="302" y="265"/>
                </a:cubicBezTo>
                <a:cubicBezTo>
                  <a:pt x="308" y="261"/>
                  <a:pt x="314" y="253"/>
                  <a:pt x="316" y="247"/>
                </a:cubicBezTo>
                <a:cubicBezTo>
                  <a:pt x="336" y="184"/>
                  <a:pt x="336" y="184"/>
                  <a:pt x="336" y="184"/>
                </a:cubicBezTo>
                <a:cubicBezTo>
                  <a:pt x="338" y="178"/>
                  <a:pt x="337" y="168"/>
                  <a:pt x="333" y="163"/>
                </a:cubicBezTo>
                <a:cubicBezTo>
                  <a:pt x="326" y="153"/>
                  <a:pt x="326" y="153"/>
                  <a:pt x="326" y="153"/>
                </a:cubicBezTo>
                <a:cubicBezTo>
                  <a:pt x="363" y="124"/>
                  <a:pt x="402" y="73"/>
                  <a:pt x="381" y="10"/>
                </a:cubicBezTo>
                <a:close/>
                <a:moveTo>
                  <a:pt x="294" y="197"/>
                </a:moveTo>
                <a:cubicBezTo>
                  <a:pt x="280" y="207"/>
                  <a:pt x="260" y="204"/>
                  <a:pt x="250" y="189"/>
                </a:cubicBezTo>
                <a:cubicBezTo>
                  <a:pt x="240" y="175"/>
                  <a:pt x="243" y="155"/>
                  <a:pt x="258" y="144"/>
                </a:cubicBezTo>
                <a:cubicBezTo>
                  <a:pt x="269" y="136"/>
                  <a:pt x="284" y="137"/>
                  <a:pt x="295" y="145"/>
                </a:cubicBezTo>
                <a:cubicBezTo>
                  <a:pt x="289" y="148"/>
                  <a:pt x="285" y="150"/>
                  <a:pt x="285" y="150"/>
                </a:cubicBezTo>
                <a:cubicBezTo>
                  <a:pt x="279" y="153"/>
                  <a:pt x="276" y="160"/>
                  <a:pt x="279" y="166"/>
                </a:cubicBezTo>
                <a:cubicBezTo>
                  <a:pt x="281" y="171"/>
                  <a:pt x="285" y="173"/>
                  <a:pt x="290" y="173"/>
                </a:cubicBezTo>
                <a:cubicBezTo>
                  <a:pt x="292" y="173"/>
                  <a:pt x="293" y="173"/>
                  <a:pt x="295" y="172"/>
                </a:cubicBezTo>
                <a:cubicBezTo>
                  <a:pt x="299" y="170"/>
                  <a:pt x="303" y="168"/>
                  <a:pt x="307" y="165"/>
                </a:cubicBezTo>
                <a:cubicBezTo>
                  <a:pt x="309" y="177"/>
                  <a:pt x="304" y="190"/>
                  <a:pt x="294" y="19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1" name="Freeform 21"/>
          <p:cNvSpPr>
            <a:spLocks noEditPoints="1"/>
          </p:cNvSpPr>
          <p:nvPr/>
        </p:nvSpPr>
        <p:spPr bwMode="auto">
          <a:xfrm>
            <a:off x="8361714" y="5815930"/>
            <a:ext cx="487045" cy="488583"/>
          </a:xfrm>
          <a:custGeom>
            <a:avLst/>
            <a:gdLst>
              <a:gd name="T0" fmla="*/ 390 w 403"/>
              <a:gd name="T1" fmla="*/ 150 h 404"/>
              <a:gd name="T2" fmla="*/ 241 w 403"/>
              <a:gd name="T3" fmla="*/ 110 h 404"/>
              <a:gd name="T4" fmla="*/ 215 w 403"/>
              <a:gd name="T5" fmla="*/ 13 h 404"/>
              <a:gd name="T6" fmla="*/ 195 w 403"/>
              <a:gd name="T7" fmla="*/ 2 h 404"/>
              <a:gd name="T8" fmla="*/ 14 w 403"/>
              <a:gd name="T9" fmla="*/ 51 h 404"/>
              <a:gd name="T10" fmla="*/ 2 w 403"/>
              <a:gd name="T11" fmla="*/ 70 h 404"/>
              <a:gd name="T12" fmla="*/ 67 w 403"/>
              <a:gd name="T13" fmla="*/ 311 h 404"/>
              <a:gd name="T14" fmla="*/ 86 w 403"/>
              <a:gd name="T15" fmla="*/ 322 h 404"/>
              <a:gd name="T16" fmla="*/ 159 w 403"/>
              <a:gd name="T17" fmla="*/ 302 h 404"/>
              <a:gd name="T18" fmla="*/ 149 w 403"/>
              <a:gd name="T19" fmla="*/ 339 h 404"/>
              <a:gd name="T20" fmla="*/ 160 w 403"/>
              <a:gd name="T21" fmla="*/ 358 h 404"/>
              <a:gd name="T22" fmla="*/ 322 w 403"/>
              <a:gd name="T23" fmla="*/ 401 h 404"/>
              <a:gd name="T24" fmla="*/ 342 w 403"/>
              <a:gd name="T25" fmla="*/ 391 h 404"/>
              <a:gd name="T26" fmla="*/ 401 w 403"/>
              <a:gd name="T27" fmla="*/ 169 h 404"/>
              <a:gd name="T28" fmla="*/ 390 w 403"/>
              <a:gd name="T29" fmla="*/ 150 h 404"/>
              <a:gd name="T30" fmla="*/ 34 w 403"/>
              <a:gd name="T31" fmla="*/ 75 h 404"/>
              <a:gd name="T32" fmla="*/ 191 w 403"/>
              <a:gd name="T33" fmla="*/ 33 h 404"/>
              <a:gd name="T34" fmla="*/ 249 w 403"/>
              <a:gd name="T35" fmla="*/ 249 h 404"/>
              <a:gd name="T36" fmla="*/ 92 w 403"/>
              <a:gd name="T37" fmla="*/ 291 h 404"/>
              <a:gd name="T38" fmla="*/ 34 w 403"/>
              <a:gd name="T39" fmla="*/ 75 h 404"/>
              <a:gd name="T40" fmla="*/ 315 w 403"/>
              <a:gd name="T41" fmla="*/ 371 h 404"/>
              <a:gd name="T42" fmla="*/ 179 w 403"/>
              <a:gd name="T43" fmla="*/ 334 h 404"/>
              <a:gd name="T44" fmla="*/ 190 w 403"/>
              <a:gd name="T45" fmla="*/ 294 h 404"/>
              <a:gd name="T46" fmla="*/ 268 w 403"/>
              <a:gd name="T47" fmla="*/ 273 h 404"/>
              <a:gd name="T48" fmla="*/ 279 w 403"/>
              <a:gd name="T49" fmla="*/ 254 h 404"/>
              <a:gd name="T50" fmla="*/ 249 w 403"/>
              <a:gd name="T51" fmla="*/ 142 h 404"/>
              <a:gd name="T52" fmla="*/ 368 w 403"/>
              <a:gd name="T53" fmla="*/ 174 h 404"/>
              <a:gd name="T54" fmla="*/ 315 w 403"/>
              <a:gd name="T55" fmla="*/ 371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3" h="404">
                <a:moveTo>
                  <a:pt x="390" y="150"/>
                </a:moveTo>
                <a:cubicBezTo>
                  <a:pt x="241" y="110"/>
                  <a:pt x="241" y="110"/>
                  <a:pt x="241" y="110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3" y="5"/>
                  <a:pt x="204" y="0"/>
                  <a:pt x="195" y="2"/>
                </a:cubicBezTo>
                <a:cubicBezTo>
                  <a:pt x="14" y="51"/>
                  <a:pt x="14" y="51"/>
                  <a:pt x="14" y="51"/>
                </a:cubicBezTo>
                <a:cubicBezTo>
                  <a:pt x="5" y="53"/>
                  <a:pt x="0" y="62"/>
                  <a:pt x="2" y="70"/>
                </a:cubicBezTo>
                <a:cubicBezTo>
                  <a:pt x="67" y="311"/>
                  <a:pt x="67" y="311"/>
                  <a:pt x="67" y="311"/>
                </a:cubicBezTo>
                <a:cubicBezTo>
                  <a:pt x="69" y="319"/>
                  <a:pt x="78" y="324"/>
                  <a:pt x="86" y="322"/>
                </a:cubicBezTo>
                <a:cubicBezTo>
                  <a:pt x="159" y="302"/>
                  <a:pt x="159" y="302"/>
                  <a:pt x="159" y="302"/>
                </a:cubicBezTo>
                <a:cubicBezTo>
                  <a:pt x="149" y="339"/>
                  <a:pt x="149" y="339"/>
                  <a:pt x="149" y="339"/>
                </a:cubicBezTo>
                <a:cubicBezTo>
                  <a:pt x="147" y="347"/>
                  <a:pt x="152" y="356"/>
                  <a:pt x="160" y="358"/>
                </a:cubicBezTo>
                <a:cubicBezTo>
                  <a:pt x="322" y="401"/>
                  <a:pt x="322" y="401"/>
                  <a:pt x="322" y="401"/>
                </a:cubicBezTo>
                <a:cubicBezTo>
                  <a:pt x="331" y="404"/>
                  <a:pt x="340" y="399"/>
                  <a:pt x="342" y="391"/>
                </a:cubicBezTo>
                <a:cubicBezTo>
                  <a:pt x="401" y="169"/>
                  <a:pt x="401" y="169"/>
                  <a:pt x="401" y="169"/>
                </a:cubicBezTo>
                <a:cubicBezTo>
                  <a:pt x="403" y="161"/>
                  <a:pt x="398" y="152"/>
                  <a:pt x="390" y="150"/>
                </a:cubicBezTo>
                <a:close/>
                <a:moveTo>
                  <a:pt x="34" y="75"/>
                </a:moveTo>
                <a:cubicBezTo>
                  <a:pt x="191" y="33"/>
                  <a:pt x="191" y="33"/>
                  <a:pt x="191" y="33"/>
                </a:cubicBezTo>
                <a:cubicBezTo>
                  <a:pt x="249" y="249"/>
                  <a:pt x="249" y="249"/>
                  <a:pt x="249" y="249"/>
                </a:cubicBezTo>
                <a:cubicBezTo>
                  <a:pt x="92" y="291"/>
                  <a:pt x="92" y="291"/>
                  <a:pt x="92" y="291"/>
                </a:cubicBezTo>
                <a:lnTo>
                  <a:pt x="34" y="75"/>
                </a:lnTo>
                <a:close/>
                <a:moveTo>
                  <a:pt x="315" y="371"/>
                </a:moveTo>
                <a:cubicBezTo>
                  <a:pt x="179" y="334"/>
                  <a:pt x="179" y="334"/>
                  <a:pt x="179" y="33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268" y="273"/>
                  <a:pt x="268" y="273"/>
                  <a:pt x="268" y="273"/>
                </a:cubicBezTo>
                <a:cubicBezTo>
                  <a:pt x="276" y="271"/>
                  <a:pt x="282" y="262"/>
                  <a:pt x="279" y="254"/>
                </a:cubicBezTo>
                <a:cubicBezTo>
                  <a:pt x="249" y="142"/>
                  <a:pt x="249" y="142"/>
                  <a:pt x="249" y="142"/>
                </a:cubicBezTo>
                <a:cubicBezTo>
                  <a:pt x="368" y="174"/>
                  <a:pt x="368" y="174"/>
                  <a:pt x="368" y="174"/>
                </a:cubicBezTo>
                <a:lnTo>
                  <a:pt x="315" y="37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2" name="Freeform 26"/>
          <p:cNvSpPr>
            <a:spLocks/>
          </p:cNvSpPr>
          <p:nvPr/>
        </p:nvSpPr>
        <p:spPr bwMode="auto">
          <a:xfrm>
            <a:off x="9814616" y="5862018"/>
            <a:ext cx="400937" cy="415811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123" name="Group 122"/>
          <p:cNvGrpSpPr/>
          <p:nvPr/>
        </p:nvGrpSpPr>
        <p:grpSpPr>
          <a:xfrm>
            <a:off x="10922049" y="937067"/>
            <a:ext cx="550924" cy="434041"/>
            <a:chOff x="1058564" y="1781841"/>
            <a:chExt cx="649993" cy="512092"/>
          </a:xfrm>
          <a:solidFill>
            <a:schemeClr val="tx2"/>
          </a:solidFill>
        </p:grpSpPr>
        <p:sp>
          <p:nvSpPr>
            <p:cNvPr id="124" name="Freeform 31"/>
            <p:cNvSpPr>
              <a:spLocks/>
            </p:cNvSpPr>
            <p:nvPr/>
          </p:nvSpPr>
          <p:spPr bwMode="auto">
            <a:xfrm>
              <a:off x="1058564" y="1823776"/>
              <a:ext cx="457253" cy="470157"/>
            </a:xfrm>
            <a:custGeom>
              <a:avLst/>
              <a:gdLst>
                <a:gd name="T0" fmla="*/ 191 w 240"/>
                <a:gd name="T1" fmla="*/ 0 h 247"/>
                <a:gd name="T2" fmla="*/ 49 w 240"/>
                <a:gd name="T3" fmla="*/ 0 h 247"/>
                <a:gd name="T4" fmla="*/ 0 w 240"/>
                <a:gd name="T5" fmla="*/ 49 h 247"/>
                <a:gd name="T6" fmla="*/ 0 w 240"/>
                <a:gd name="T7" fmla="*/ 129 h 247"/>
                <a:gd name="T8" fmla="*/ 49 w 240"/>
                <a:gd name="T9" fmla="*/ 178 h 247"/>
                <a:gd name="T10" fmla="*/ 57 w 240"/>
                <a:gd name="T11" fmla="*/ 178 h 247"/>
                <a:gd name="T12" fmla="*/ 32 w 240"/>
                <a:gd name="T13" fmla="*/ 245 h 247"/>
                <a:gd name="T14" fmla="*/ 121 w 240"/>
                <a:gd name="T15" fmla="*/ 178 h 247"/>
                <a:gd name="T16" fmla="*/ 191 w 240"/>
                <a:gd name="T17" fmla="*/ 178 h 247"/>
                <a:gd name="T18" fmla="*/ 240 w 240"/>
                <a:gd name="T19" fmla="*/ 129 h 247"/>
                <a:gd name="T20" fmla="*/ 240 w 240"/>
                <a:gd name="T21" fmla="*/ 49 h 247"/>
                <a:gd name="T22" fmla="*/ 191 w 240"/>
                <a:gd name="T23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0" h="247">
                  <a:moveTo>
                    <a:pt x="191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8"/>
                    <a:pt x="49" y="178"/>
                  </a:cubicBezTo>
                  <a:cubicBezTo>
                    <a:pt x="57" y="178"/>
                    <a:pt x="57" y="178"/>
                    <a:pt x="57" y="178"/>
                  </a:cubicBezTo>
                  <a:cubicBezTo>
                    <a:pt x="49" y="198"/>
                    <a:pt x="31" y="247"/>
                    <a:pt x="32" y="245"/>
                  </a:cubicBezTo>
                  <a:cubicBezTo>
                    <a:pt x="32" y="244"/>
                    <a:pt x="97" y="196"/>
                    <a:pt x="121" y="178"/>
                  </a:cubicBezTo>
                  <a:cubicBezTo>
                    <a:pt x="191" y="178"/>
                    <a:pt x="191" y="178"/>
                    <a:pt x="191" y="178"/>
                  </a:cubicBezTo>
                  <a:cubicBezTo>
                    <a:pt x="218" y="178"/>
                    <a:pt x="240" y="156"/>
                    <a:pt x="240" y="12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22"/>
                    <a:pt x="218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5" name="Freeform 32"/>
            <p:cNvSpPr>
              <a:spLocks/>
            </p:cNvSpPr>
            <p:nvPr/>
          </p:nvSpPr>
          <p:spPr bwMode="auto">
            <a:xfrm>
              <a:off x="1378722" y="1781841"/>
              <a:ext cx="329835" cy="384674"/>
            </a:xfrm>
            <a:custGeom>
              <a:avLst/>
              <a:gdLst>
                <a:gd name="T0" fmla="*/ 133 w 173"/>
                <a:gd name="T1" fmla="*/ 0 h 202"/>
                <a:gd name="T2" fmla="*/ 18 w 173"/>
                <a:gd name="T3" fmla="*/ 0 h 202"/>
                <a:gd name="T4" fmla="*/ 0 w 173"/>
                <a:gd name="T5" fmla="*/ 5 h 202"/>
                <a:gd name="T6" fmla="*/ 33 w 173"/>
                <a:gd name="T7" fmla="*/ 5 h 202"/>
                <a:gd name="T8" fmla="*/ 89 w 173"/>
                <a:gd name="T9" fmla="*/ 61 h 202"/>
                <a:gd name="T10" fmla="*/ 89 w 173"/>
                <a:gd name="T11" fmla="*/ 151 h 202"/>
                <a:gd name="T12" fmla="*/ 89 w 173"/>
                <a:gd name="T13" fmla="*/ 156 h 202"/>
                <a:gd name="T14" fmla="*/ 148 w 173"/>
                <a:gd name="T15" fmla="*/ 201 h 202"/>
                <a:gd name="T16" fmla="*/ 127 w 173"/>
                <a:gd name="T17" fmla="*/ 145 h 202"/>
                <a:gd name="T18" fmla="*/ 133 w 173"/>
                <a:gd name="T19" fmla="*/ 145 h 202"/>
                <a:gd name="T20" fmla="*/ 173 w 173"/>
                <a:gd name="T21" fmla="*/ 105 h 202"/>
                <a:gd name="T22" fmla="*/ 173 w 173"/>
                <a:gd name="T23" fmla="*/ 41 h 202"/>
                <a:gd name="T24" fmla="*/ 133 w 173"/>
                <a:gd name="T2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202">
                  <a:moveTo>
                    <a:pt x="133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5" y="2"/>
                    <a:pt x="0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64" y="5"/>
                    <a:pt x="89" y="30"/>
                    <a:pt x="89" y="61"/>
                  </a:cubicBezTo>
                  <a:cubicBezTo>
                    <a:pt x="89" y="151"/>
                    <a:pt x="89" y="151"/>
                    <a:pt x="89" y="151"/>
                  </a:cubicBezTo>
                  <a:cubicBezTo>
                    <a:pt x="89" y="153"/>
                    <a:pt x="89" y="154"/>
                    <a:pt x="89" y="156"/>
                  </a:cubicBezTo>
                  <a:cubicBezTo>
                    <a:pt x="113" y="174"/>
                    <a:pt x="148" y="200"/>
                    <a:pt x="148" y="201"/>
                  </a:cubicBezTo>
                  <a:cubicBezTo>
                    <a:pt x="148" y="202"/>
                    <a:pt x="133" y="162"/>
                    <a:pt x="127" y="145"/>
                  </a:cubicBezTo>
                  <a:cubicBezTo>
                    <a:pt x="133" y="145"/>
                    <a:pt x="133" y="145"/>
                    <a:pt x="133" y="145"/>
                  </a:cubicBezTo>
                  <a:cubicBezTo>
                    <a:pt x="155" y="145"/>
                    <a:pt x="173" y="127"/>
                    <a:pt x="173" y="105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173" y="18"/>
                    <a:pt x="155" y="0"/>
                    <a:pt x="13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0963557" y="3990664"/>
            <a:ext cx="440495" cy="335405"/>
            <a:chOff x="2070649" y="1631036"/>
            <a:chExt cx="723379" cy="550800"/>
          </a:xfrm>
          <a:solidFill>
            <a:schemeClr val="tx2"/>
          </a:solidFill>
        </p:grpSpPr>
        <p:sp>
          <p:nvSpPr>
            <p:cNvPr id="127" name="Oval 35"/>
            <p:cNvSpPr>
              <a:spLocks noChangeArrowheads="1"/>
            </p:cNvSpPr>
            <p:nvPr/>
          </p:nvSpPr>
          <p:spPr bwMode="auto">
            <a:xfrm>
              <a:off x="2344840" y="2015709"/>
              <a:ext cx="165321" cy="16612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8" name="Freeform 36"/>
            <p:cNvSpPr>
              <a:spLocks/>
            </p:cNvSpPr>
            <p:nvPr/>
          </p:nvSpPr>
          <p:spPr bwMode="auto">
            <a:xfrm>
              <a:off x="2228712" y="1861679"/>
              <a:ext cx="405641" cy="169353"/>
            </a:xfrm>
            <a:custGeom>
              <a:avLst/>
              <a:gdLst>
                <a:gd name="T0" fmla="*/ 105 w 213"/>
                <a:gd name="T1" fmla="*/ 31 h 89"/>
                <a:gd name="T2" fmla="*/ 191 w 213"/>
                <a:gd name="T3" fmla="*/ 89 h 89"/>
                <a:gd name="T4" fmla="*/ 213 w 213"/>
                <a:gd name="T5" fmla="*/ 64 h 89"/>
                <a:gd name="T6" fmla="*/ 105 w 213"/>
                <a:gd name="T7" fmla="*/ 0 h 89"/>
                <a:gd name="T8" fmla="*/ 0 w 213"/>
                <a:gd name="T9" fmla="*/ 58 h 89"/>
                <a:gd name="T10" fmla="*/ 21 w 213"/>
                <a:gd name="T11" fmla="*/ 82 h 89"/>
                <a:gd name="T12" fmla="*/ 105 w 213"/>
                <a:gd name="T13" fmla="*/ 3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89">
                  <a:moveTo>
                    <a:pt x="105" y="31"/>
                  </a:moveTo>
                  <a:cubicBezTo>
                    <a:pt x="144" y="31"/>
                    <a:pt x="177" y="54"/>
                    <a:pt x="191" y="89"/>
                  </a:cubicBezTo>
                  <a:cubicBezTo>
                    <a:pt x="213" y="64"/>
                    <a:pt x="213" y="64"/>
                    <a:pt x="213" y="64"/>
                  </a:cubicBezTo>
                  <a:cubicBezTo>
                    <a:pt x="192" y="26"/>
                    <a:pt x="152" y="0"/>
                    <a:pt x="105" y="0"/>
                  </a:cubicBezTo>
                  <a:cubicBezTo>
                    <a:pt x="61" y="0"/>
                    <a:pt x="22" y="23"/>
                    <a:pt x="0" y="58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37" y="51"/>
                    <a:pt x="68" y="31"/>
                    <a:pt x="105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29" name="Freeform 37"/>
            <p:cNvSpPr>
              <a:spLocks/>
            </p:cNvSpPr>
            <p:nvPr/>
          </p:nvSpPr>
          <p:spPr bwMode="auto">
            <a:xfrm>
              <a:off x="2157745" y="1749583"/>
              <a:ext cx="549187" cy="195966"/>
            </a:xfrm>
            <a:custGeom>
              <a:avLst/>
              <a:gdLst>
                <a:gd name="T0" fmla="*/ 142 w 288"/>
                <a:gd name="T1" fmla="*/ 34 h 103"/>
                <a:gd name="T2" fmla="*/ 264 w 288"/>
                <a:gd name="T3" fmla="*/ 103 h 103"/>
                <a:gd name="T4" fmla="*/ 288 w 288"/>
                <a:gd name="T5" fmla="*/ 76 h 103"/>
                <a:gd name="T6" fmla="*/ 142 w 288"/>
                <a:gd name="T7" fmla="*/ 0 h 103"/>
                <a:gd name="T8" fmla="*/ 0 w 288"/>
                <a:gd name="T9" fmla="*/ 71 h 103"/>
                <a:gd name="T10" fmla="*/ 23 w 288"/>
                <a:gd name="T11" fmla="*/ 97 h 103"/>
                <a:gd name="T12" fmla="*/ 142 w 288"/>
                <a:gd name="T1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03">
                  <a:moveTo>
                    <a:pt x="142" y="34"/>
                  </a:moveTo>
                  <a:cubicBezTo>
                    <a:pt x="194" y="34"/>
                    <a:pt x="239" y="62"/>
                    <a:pt x="264" y="103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56" y="30"/>
                    <a:pt x="202" y="0"/>
                    <a:pt x="142" y="0"/>
                  </a:cubicBezTo>
                  <a:cubicBezTo>
                    <a:pt x="84" y="0"/>
                    <a:pt x="32" y="28"/>
                    <a:pt x="0" y="71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49" y="59"/>
                    <a:pt x="93" y="34"/>
                    <a:pt x="142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0" name="Freeform 38"/>
            <p:cNvSpPr>
              <a:spLocks/>
            </p:cNvSpPr>
            <p:nvPr/>
          </p:nvSpPr>
          <p:spPr bwMode="auto">
            <a:xfrm>
              <a:off x="2070649" y="1631036"/>
              <a:ext cx="723379" cy="229030"/>
            </a:xfrm>
            <a:custGeom>
              <a:avLst/>
              <a:gdLst>
                <a:gd name="T0" fmla="*/ 188 w 380"/>
                <a:gd name="T1" fmla="*/ 36 h 120"/>
                <a:gd name="T2" fmla="*/ 355 w 380"/>
                <a:gd name="T3" fmla="*/ 120 h 120"/>
                <a:gd name="T4" fmla="*/ 380 w 380"/>
                <a:gd name="T5" fmla="*/ 93 h 120"/>
                <a:gd name="T6" fmla="*/ 188 w 380"/>
                <a:gd name="T7" fmla="*/ 0 h 120"/>
                <a:gd name="T8" fmla="*/ 0 w 380"/>
                <a:gd name="T9" fmla="*/ 88 h 120"/>
                <a:gd name="T10" fmla="*/ 25 w 380"/>
                <a:gd name="T11" fmla="*/ 115 h 120"/>
                <a:gd name="T12" fmla="*/ 188 w 380"/>
                <a:gd name="T13" fmla="*/ 3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120">
                  <a:moveTo>
                    <a:pt x="188" y="36"/>
                  </a:moveTo>
                  <a:cubicBezTo>
                    <a:pt x="256" y="36"/>
                    <a:pt x="317" y="69"/>
                    <a:pt x="355" y="120"/>
                  </a:cubicBezTo>
                  <a:cubicBezTo>
                    <a:pt x="380" y="93"/>
                    <a:pt x="380" y="93"/>
                    <a:pt x="380" y="93"/>
                  </a:cubicBezTo>
                  <a:cubicBezTo>
                    <a:pt x="335" y="36"/>
                    <a:pt x="266" y="0"/>
                    <a:pt x="188" y="0"/>
                  </a:cubicBezTo>
                  <a:cubicBezTo>
                    <a:pt x="113" y="0"/>
                    <a:pt x="45" y="34"/>
                    <a:pt x="0" y="88"/>
                  </a:cubicBezTo>
                  <a:cubicBezTo>
                    <a:pt x="25" y="115"/>
                    <a:pt x="25" y="115"/>
                    <a:pt x="25" y="115"/>
                  </a:cubicBezTo>
                  <a:cubicBezTo>
                    <a:pt x="63" y="67"/>
                    <a:pt x="122" y="36"/>
                    <a:pt x="18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10964845" y="4865232"/>
            <a:ext cx="440281" cy="340572"/>
            <a:chOff x="3727889" y="-113301"/>
            <a:chExt cx="548381" cy="424189"/>
          </a:xfrm>
          <a:solidFill>
            <a:schemeClr val="tx2"/>
          </a:solidFill>
        </p:grpSpPr>
        <p:sp>
          <p:nvSpPr>
            <p:cNvPr id="132" name="Oval 43"/>
            <p:cNvSpPr>
              <a:spLocks noChangeArrowheads="1"/>
            </p:cNvSpPr>
            <p:nvPr/>
          </p:nvSpPr>
          <p:spPr bwMode="auto">
            <a:xfrm>
              <a:off x="3954500" y="47987"/>
              <a:ext cx="96773" cy="975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3" name="Freeform 44"/>
            <p:cNvSpPr>
              <a:spLocks/>
            </p:cNvSpPr>
            <p:nvPr/>
          </p:nvSpPr>
          <p:spPr bwMode="auto">
            <a:xfrm>
              <a:off x="4042402" y="-20560"/>
              <a:ext cx="98386" cy="238707"/>
            </a:xfrm>
            <a:custGeom>
              <a:avLst/>
              <a:gdLst>
                <a:gd name="T0" fmla="*/ 34 w 52"/>
                <a:gd name="T1" fmla="*/ 61 h 125"/>
                <a:gd name="T2" fmla="*/ 0 w 52"/>
                <a:gd name="T3" fmla="*/ 112 h 125"/>
                <a:gd name="T4" fmla="*/ 15 w 52"/>
                <a:gd name="T5" fmla="*/ 125 h 125"/>
                <a:gd name="T6" fmla="*/ 52 w 52"/>
                <a:gd name="T7" fmla="*/ 61 h 125"/>
                <a:gd name="T8" fmla="*/ 18 w 52"/>
                <a:gd name="T9" fmla="*/ 0 h 125"/>
                <a:gd name="T10" fmla="*/ 4 w 52"/>
                <a:gd name="T11" fmla="*/ 12 h 125"/>
                <a:gd name="T12" fmla="*/ 34 w 52"/>
                <a:gd name="T13" fmla="*/ 6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5">
                  <a:moveTo>
                    <a:pt x="34" y="61"/>
                  </a:moveTo>
                  <a:cubicBezTo>
                    <a:pt x="34" y="84"/>
                    <a:pt x="20" y="104"/>
                    <a:pt x="0" y="112"/>
                  </a:cubicBezTo>
                  <a:cubicBezTo>
                    <a:pt x="15" y="125"/>
                    <a:pt x="15" y="125"/>
                    <a:pt x="15" y="125"/>
                  </a:cubicBezTo>
                  <a:cubicBezTo>
                    <a:pt x="37" y="113"/>
                    <a:pt x="52" y="89"/>
                    <a:pt x="52" y="61"/>
                  </a:cubicBezTo>
                  <a:cubicBezTo>
                    <a:pt x="52" y="35"/>
                    <a:pt x="39" y="13"/>
                    <a:pt x="18" y="0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22" y="21"/>
                    <a:pt x="34" y="40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4" name="Freeform 45"/>
            <p:cNvSpPr>
              <a:spLocks/>
            </p:cNvSpPr>
            <p:nvPr/>
          </p:nvSpPr>
          <p:spPr bwMode="auto">
            <a:xfrm>
              <a:off x="4093208" y="-62495"/>
              <a:ext cx="114515" cy="322577"/>
            </a:xfrm>
            <a:custGeom>
              <a:avLst/>
              <a:gdLst>
                <a:gd name="T0" fmla="*/ 40 w 60"/>
                <a:gd name="T1" fmla="*/ 83 h 169"/>
                <a:gd name="T2" fmla="*/ 0 w 60"/>
                <a:gd name="T3" fmla="*/ 155 h 169"/>
                <a:gd name="T4" fmla="*/ 15 w 60"/>
                <a:gd name="T5" fmla="*/ 169 h 169"/>
                <a:gd name="T6" fmla="*/ 60 w 60"/>
                <a:gd name="T7" fmla="*/ 83 h 169"/>
                <a:gd name="T8" fmla="*/ 19 w 60"/>
                <a:gd name="T9" fmla="*/ 0 h 169"/>
                <a:gd name="T10" fmla="*/ 3 w 60"/>
                <a:gd name="T11" fmla="*/ 14 h 169"/>
                <a:gd name="T12" fmla="*/ 40 w 60"/>
                <a:gd name="T13" fmla="*/ 8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69">
                  <a:moveTo>
                    <a:pt x="40" y="83"/>
                  </a:moveTo>
                  <a:cubicBezTo>
                    <a:pt x="40" y="114"/>
                    <a:pt x="24" y="140"/>
                    <a:pt x="0" y="155"/>
                  </a:cubicBezTo>
                  <a:cubicBezTo>
                    <a:pt x="15" y="169"/>
                    <a:pt x="15" y="169"/>
                    <a:pt x="15" y="169"/>
                  </a:cubicBezTo>
                  <a:cubicBezTo>
                    <a:pt x="42" y="150"/>
                    <a:pt x="60" y="119"/>
                    <a:pt x="60" y="83"/>
                  </a:cubicBezTo>
                  <a:cubicBezTo>
                    <a:pt x="60" y="49"/>
                    <a:pt x="44" y="19"/>
                    <a:pt x="19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5" y="29"/>
                    <a:pt x="40" y="54"/>
                    <a:pt x="40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5" name="Freeform 46"/>
            <p:cNvSpPr>
              <a:spLocks/>
            </p:cNvSpPr>
            <p:nvPr/>
          </p:nvSpPr>
          <p:spPr bwMode="auto">
            <a:xfrm>
              <a:off x="4143207" y="-113301"/>
              <a:ext cx="133063" cy="424189"/>
            </a:xfrm>
            <a:custGeom>
              <a:avLst/>
              <a:gdLst>
                <a:gd name="T0" fmla="*/ 49 w 70"/>
                <a:gd name="T1" fmla="*/ 110 h 223"/>
                <a:gd name="T2" fmla="*/ 0 w 70"/>
                <a:gd name="T3" fmla="*/ 209 h 223"/>
                <a:gd name="T4" fmla="*/ 16 w 70"/>
                <a:gd name="T5" fmla="*/ 223 h 223"/>
                <a:gd name="T6" fmla="*/ 70 w 70"/>
                <a:gd name="T7" fmla="*/ 110 h 223"/>
                <a:gd name="T8" fmla="*/ 19 w 70"/>
                <a:gd name="T9" fmla="*/ 0 h 223"/>
                <a:gd name="T10" fmla="*/ 3 w 70"/>
                <a:gd name="T11" fmla="*/ 14 h 223"/>
                <a:gd name="T12" fmla="*/ 49 w 70"/>
                <a:gd name="T13" fmla="*/ 1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23">
                  <a:moveTo>
                    <a:pt x="49" y="110"/>
                  </a:moveTo>
                  <a:cubicBezTo>
                    <a:pt x="49" y="151"/>
                    <a:pt x="30" y="186"/>
                    <a:pt x="0" y="209"/>
                  </a:cubicBezTo>
                  <a:cubicBezTo>
                    <a:pt x="16" y="223"/>
                    <a:pt x="16" y="223"/>
                    <a:pt x="16" y="223"/>
                  </a:cubicBezTo>
                  <a:cubicBezTo>
                    <a:pt x="49" y="197"/>
                    <a:pt x="70" y="156"/>
                    <a:pt x="70" y="110"/>
                  </a:cubicBezTo>
                  <a:cubicBezTo>
                    <a:pt x="70" y="66"/>
                    <a:pt x="50" y="26"/>
                    <a:pt x="19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1" y="37"/>
                    <a:pt x="49" y="71"/>
                    <a:pt x="49" y="1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6" name="Oval 47"/>
            <p:cNvSpPr>
              <a:spLocks noChangeArrowheads="1"/>
            </p:cNvSpPr>
            <p:nvPr/>
          </p:nvSpPr>
          <p:spPr bwMode="auto">
            <a:xfrm>
              <a:off x="3952887" y="52019"/>
              <a:ext cx="96773" cy="9758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7" name="Freeform 48"/>
            <p:cNvSpPr>
              <a:spLocks/>
            </p:cNvSpPr>
            <p:nvPr/>
          </p:nvSpPr>
          <p:spPr bwMode="auto">
            <a:xfrm>
              <a:off x="3863371" y="-20560"/>
              <a:ext cx="98386" cy="238707"/>
            </a:xfrm>
            <a:custGeom>
              <a:avLst/>
              <a:gdLst>
                <a:gd name="T0" fmla="*/ 18 w 52"/>
                <a:gd name="T1" fmla="*/ 64 h 125"/>
                <a:gd name="T2" fmla="*/ 52 w 52"/>
                <a:gd name="T3" fmla="*/ 13 h 125"/>
                <a:gd name="T4" fmla="*/ 38 w 52"/>
                <a:gd name="T5" fmla="*/ 0 h 125"/>
                <a:gd name="T6" fmla="*/ 0 w 52"/>
                <a:gd name="T7" fmla="*/ 64 h 125"/>
                <a:gd name="T8" fmla="*/ 34 w 52"/>
                <a:gd name="T9" fmla="*/ 125 h 125"/>
                <a:gd name="T10" fmla="*/ 48 w 52"/>
                <a:gd name="T11" fmla="*/ 113 h 125"/>
                <a:gd name="T12" fmla="*/ 18 w 52"/>
                <a:gd name="T13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25">
                  <a:moveTo>
                    <a:pt x="18" y="64"/>
                  </a:moveTo>
                  <a:cubicBezTo>
                    <a:pt x="18" y="41"/>
                    <a:pt x="32" y="21"/>
                    <a:pt x="52" y="1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5" y="12"/>
                    <a:pt x="0" y="36"/>
                    <a:pt x="0" y="64"/>
                  </a:cubicBezTo>
                  <a:cubicBezTo>
                    <a:pt x="0" y="90"/>
                    <a:pt x="14" y="113"/>
                    <a:pt x="34" y="125"/>
                  </a:cubicBezTo>
                  <a:cubicBezTo>
                    <a:pt x="48" y="113"/>
                    <a:pt x="48" y="113"/>
                    <a:pt x="48" y="113"/>
                  </a:cubicBezTo>
                  <a:cubicBezTo>
                    <a:pt x="30" y="104"/>
                    <a:pt x="18" y="85"/>
                    <a:pt x="18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8" name="Freeform 49"/>
            <p:cNvSpPr>
              <a:spLocks/>
            </p:cNvSpPr>
            <p:nvPr/>
          </p:nvSpPr>
          <p:spPr bwMode="auto">
            <a:xfrm>
              <a:off x="3796437" y="-62495"/>
              <a:ext cx="116128" cy="322577"/>
            </a:xfrm>
            <a:custGeom>
              <a:avLst/>
              <a:gdLst>
                <a:gd name="T0" fmla="*/ 20 w 61"/>
                <a:gd name="T1" fmla="*/ 86 h 169"/>
                <a:gd name="T2" fmla="*/ 61 w 61"/>
                <a:gd name="T3" fmla="*/ 14 h 169"/>
                <a:gd name="T4" fmla="*/ 45 w 61"/>
                <a:gd name="T5" fmla="*/ 0 h 169"/>
                <a:gd name="T6" fmla="*/ 0 w 61"/>
                <a:gd name="T7" fmla="*/ 86 h 169"/>
                <a:gd name="T8" fmla="*/ 42 w 61"/>
                <a:gd name="T9" fmla="*/ 169 h 169"/>
                <a:gd name="T10" fmla="*/ 57 w 61"/>
                <a:gd name="T11" fmla="*/ 155 h 169"/>
                <a:gd name="T12" fmla="*/ 20 w 61"/>
                <a:gd name="T13" fmla="*/ 86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169">
                  <a:moveTo>
                    <a:pt x="20" y="86"/>
                  </a:moveTo>
                  <a:cubicBezTo>
                    <a:pt x="20" y="55"/>
                    <a:pt x="36" y="29"/>
                    <a:pt x="61" y="14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8" y="19"/>
                    <a:pt x="0" y="50"/>
                    <a:pt x="0" y="86"/>
                  </a:cubicBezTo>
                  <a:cubicBezTo>
                    <a:pt x="0" y="120"/>
                    <a:pt x="16" y="150"/>
                    <a:pt x="42" y="169"/>
                  </a:cubicBezTo>
                  <a:cubicBezTo>
                    <a:pt x="57" y="155"/>
                    <a:pt x="57" y="155"/>
                    <a:pt x="57" y="155"/>
                  </a:cubicBezTo>
                  <a:cubicBezTo>
                    <a:pt x="35" y="140"/>
                    <a:pt x="20" y="115"/>
                    <a:pt x="20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39" name="Freeform 50"/>
            <p:cNvSpPr>
              <a:spLocks/>
            </p:cNvSpPr>
            <p:nvPr/>
          </p:nvSpPr>
          <p:spPr bwMode="auto">
            <a:xfrm>
              <a:off x="3727889" y="-113301"/>
              <a:ext cx="133063" cy="424189"/>
            </a:xfrm>
            <a:custGeom>
              <a:avLst/>
              <a:gdLst>
                <a:gd name="T0" fmla="*/ 21 w 70"/>
                <a:gd name="T1" fmla="*/ 113 h 223"/>
                <a:gd name="T2" fmla="*/ 70 w 70"/>
                <a:gd name="T3" fmla="*/ 14 h 223"/>
                <a:gd name="T4" fmla="*/ 54 w 70"/>
                <a:gd name="T5" fmla="*/ 0 h 223"/>
                <a:gd name="T6" fmla="*/ 0 w 70"/>
                <a:gd name="T7" fmla="*/ 113 h 223"/>
                <a:gd name="T8" fmla="*/ 51 w 70"/>
                <a:gd name="T9" fmla="*/ 223 h 223"/>
                <a:gd name="T10" fmla="*/ 67 w 70"/>
                <a:gd name="T11" fmla="*/ 209 h 223"/>
                <a:gd name="T12" fmla="*/ 21 w 70"/>
                <a:gd name="T13" fmla="*/ 11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23">
                  <a:moveTo>
                    <a:pt x="21" y="113"/>
                  </a:moveTo>
                  <a:cubicBezTo>
                    <a:pt x="21" y="73"/>
                    <a:pt x="40" y="37"/>
                    <a:pt x="70" y="1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1" y="26"/>
                    <a:pt x="0" y="67"/>
                    <a:pt x="0" y="113"/>
                  </a:cubicBezTo>
                  <a:cubicBezTo>
                    <a:pt x="0" y="157"/>
                    <a:pt x="20" y="197"/>
                    <a:pt x="51" y="223"/>
                  </a:cubicBezTo>
                  <a:cubicBezTo>
                    <a:pt x="67" y="209"/>
                    <a:pt x="67" y="209"/>
                    <a:pt x="67" y="209"/>
                  </a:cubicBezTo>
                  <a:cubicBezTo>
                    <a:pt x="39" y="186"/>
                    <a:pt x="21" y="152"/>
                    <a:pt x="21" y="1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grpSp>
        <p:nvGrpSpPr>
          <p:cNvPr id="140" name="Group 2"/>
          <p:cNvGrpSpPr/>
          <p:nvPr/>
        </p:nvGrpSpPr>
        <p:grpSpPr>
          <a:xfrm>
            <a:off x="10964875" y="2924916"/>
            <a:ext cx="514463" cy="427173"/>
            <a:chOff x="3965790" y="1735873"/>
            <a:chExt cx="537091" cy="445963"/>
          </a:xfrm>
          <a:solidFill>
            <a:schemeClr val="tx2"/>
          </a:solidFill>
        </p:grpSpPr>
        <p:sp>
          <p:nvSpPr>
            <p:cNvPr id="141" name="Freeform 69"/>
            <p:cNvSpPr>
              <a:spLocks/>
            </p:cNvSpPr>
            <p:nvPr/>
          </p:nvSpPr>
          <p:spPr bwMode="auto">
            <a:xfrm>
              <a:off x="3965790" y="1905226"/>
              <a:ext cx="366125" cy="276610"/>
            </a:xfrm>
            <a:custGeom>
              <a:avLst/>
              <a:gdLst>
                <a:gd name="T0" fmla="*/ 76 w 454"/>
                <a:gd name="T1" fmla="*/ 0 h 343"/>
                <a:gd name="T2" fmla="*/ 0 w 454"/>
                <a:gd name="T3" fmla="*/ 343 h 343"/>
                <a:gd name="T4" fmla="*/ 454 w 454"/>
                <a:gd name="T5" fmla="*/ 343 h 343"/>
                <a:gd name="T6" fmla="*/ 373 w 454"/>
                <a:gd name="T7" fmla="*/ 0 h 343"/>
                <a:gd name="T8" fmla="*/ 76 w 454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343">
                  <a:moveTo>
                    <a:pt x="76" y="0"/>
                  </a:moveTo>
                  <a:lnTo>
                    <a:pt x="0" y="343"/>
                  </a:lnTo>
                  <a:lnTo>
                    <a:pt x="454" y="343"/>
                  </a:lnTo>
                  <a:lnTo>
                    <a:pt x="373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2" name="Freeform 70"/>
            <p:cNvSpPr>
              <a:spLocks/>
            </p:cNvSpPr>
            <p:nvPr/>
          </p:nvSpPr>
          <p:spPr bwMode="auto">
            <a:xfrm>
              <a:off x="4223045" y="1869743"/>
              <a:ext cx="279836" cy="247578"/>
            </a:xfrm>
            <a:custGeom>
              <a:avLst/>
              <a:gdLst>
                <a:gd name="T0" fmla="*/ 137 w 347"/>
                <a:gd name="T1" fmla="*/ 307 h 307"/>
                <a:gd name="T2" fmla="*/ 347 w 347"/>
                <a:gd name="T3" fmla="*/ 307 h 307"/>
                <a:gd name="T4" fmla="*/ 274 w 347"/>
                <a:gd name="T5" fmla="*/ 0 h 307"/>
                <a:gd name="T6" fmla="*/ 5 w 347"/>
                <a:gd name="T7" fmla="*/ 0 h 307"/>
                <a:gd name="T8" fmla="*/ 0 w 347"/>
                <a:gd name="T9" fmla="*/ 26 h 307"/>
                <a:gd name="T10" fmla="*/ 71 w 347"/>
                <a:gd name="T11" fmla="*/ 26 h 307"/>
                <a:gd name="T12" fmla="*/ 137 w 347"/>
                <a:gd name="T1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307">
                  <a:moveTo>
                    <a:pt x="137" y="307"/>
                  </a:moveTo>
                  <a:lnTo>
                    <a:pt x="347" y="307"/>
                  </a:lnTo>
                  <a:lnTo>
                    <a:pt x="274" y="0"/>
                  </a:lnTo>
                  <a:lnTo>
                    <a:pt x="5" y="0"/>
                  </a:lnTo>
                  <a:lnTo>
                    <a:pt x="0" y="26"/>
                  </a:lnTo>
                  <a:lnTo>
                    <a:pt x="71" y="26"/>
                  </a:lnTo>
                  <a:lnTo>
                    <a:pt x="137" y="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3" name="Freeform 71"/>
            <p:cNvSpPr>
              <a:spLocks/>
            </p:cNvSpPr>
            <p:nvPr/>
          </p:nvSpPr>
          <p:spPr bwMode="auto">
            <a:xfrm>
              <a:off x="4055305" y="1777808"/>
              <a:ext cx="173385" cy="142740"/>
            </a:xfrm>
            <a:custGeom>
              <a:avLst/>
              <a:gdLst>
                <a:gd name="T0" fmla="*/ 91 w 91"/>
                <a:gd name="T1" fmla="*/ 75 h 75"/>
                <a:gd name="T2" fmla="*/ 81 w 91"/>
                <a:gd name="T3" fmla="*/ 75 h 75"/>
                <a:gd name="T4" fmla="*/ 81 w 91"/>
                <a:gd name="T5" fmla="*/ 33 h 75"/>
                <a:gd name="T6" fmla="*/ 46 w 91"/>
                <a:gd name="T7" fmla="*/ 7 h 75"/>
                <a:gd name="T8" fmla="*/ 11 w 91"/>
                <a:gd name="T9" fmla="*/ 33 h 75"/>
                <a:gd name="T10" fmla="*/ 11 w 91"/>
                <a:gd name="T11" fmla="*/ 75 h 75"/>
                <a:gd name="T12" fmla="*/ 0 w 91"/>
                <a:gd name="T13" fmla="*/ 75 h 75"/>
                <a:gd name="T14" fmla="*/ 0 w 91"/>
                <a:gd name="T15" fmla="*/ 33 h 75"/>
                <a:gd name="T16" fmla="*/ 46 w 91"/>
                <a:gd name="T17" fmla="*/ 0 h 75"/>
                <a:gd name="T18" fmla="*/ 91 w 91"/>
                <a:gd name="T19" fmla="*/ 33 h 75"/>
                <a:gd name="T20" fmla="*/ 91 w 9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5">
                  <a:moveTo>
                    <a:pt x="91" y="75"/>
                  </a:moveTo>
                  <a:cubicBezTo>
                    <a:pt x="81" y="75"/>
                    <a:pt x="81" y="75"/>
                    <a:pt x="81" y="75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19"/>
                    <a:pt x="65" y="7"/>
                    <a:pt x="46" y="7"/>
                  </a:cubicBezTo>
                  <a:cubicBezTo>
                    <a:pt x="26" y="7"/>
                    <a:pt x="11" y="19"/>
                    <a:pt x="11" y="33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21" y="0"/>
                    <a:pt x="46" y="0"/>
                  </a:cubicBezTo>
                  <a:cubicBezTo>
                    <a:pt x="71" y="0"/>
                    <a:pt x="91" y="15"/>
                    <a:pt x="91" y="33"/>
                  </a:cubicBezTo>
                  <a:lnTo>
                    <a:pt x="91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4" name="Freeform 72"/>
            <p:cNvSpPr>
              <a:spLocks/>
            </p:cNvSpPr>
            <p:nvPr/>
          </p:nvSpPr>
          <p:spPr bwMode="auto">
            <a:xfrm>
              <a:off x="4236754" y="1735873"/>
              <a:ext cx="172579" cy="142740"/>
            </a:xfrm>
            <a:custGeom>
              <a:avLst/>
              <a:gdLst>
                <a:gd name="T0" fmla="*/ 91 w 91"/>
                <a:gd name="T1" fmla="*/ 75 h 75"/>
                <a:gd name="T2" fmla="*/ 81 w 91"/>
                <a:gd name="T3" fmla="*/ 75 h 75"/>
                <a:gd name="T4" fmla="*/ 81 w 91"/>
                <a:gd name="T5" fmla="*/ 33 h 75"/>
                <a:gd name="T6" fmla="*/ 46 w 91"/>
                <a:gd name="T7" fmla="*/ 8 h 75"/>
                <a:gd name="T8" fmla="*/ 11 w 91"/>
                <a:gd name="T9" fmla="*/ 33 h 75"/>
                <a:gd name="T10" fmla="*/ 11 w 91"/>
                <a:gd name="T11" fmla="*/ 75 h 75"/>
                <a:gd name="T12" fmla="*/ 0 w 91"/>
                <a:gd name="T13" fmla="*/ 75 h 75"/>
                <a:gd name="T14" fmla="*/ 0 w 91"/>
                <a:gd name="T15" fmla="*/ 33 h 75"/>
                <a:gd name="T16" fmla="*/ 46 w 91"/>
                <a:gd name="T17" fmla="*/ 0 h 75"/>
                <a:gd name="T18" fmla="*/ 91 w 91"/>
                <a:gd name="T19" fmla="*/ 33 h 75"/>
                <a:gd name="T20" fmla="*/ 91 w 91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5">
                  <a:moveTo>
                    <a:pt x="91" y="75"/>
                  </a:moveTo>
                  <a:cubicBezTo>
                    <a:pt x="81" y="75"/>
                    <a:pt x="81" y="75"/>
                    <a:pt x="81" y="75"/>
                  </a:cubicBezTo>
                  <a:cubicBezTo>
                    <a:pt x="81" y="33"/>
                    <a:pt x="81" y="33"/>
                    <a:pt x="81" y="33"/>
                  </a:cubicBezTo>
                  <a:cubicBezTo>
                    <a:pt x="81" y="19"/>
                    <a:pt x="65" y="8"/>
                    <a:pt x="46" y="8"/>
                  </a:cubicBezTo>
                  <a:cubicBezTo>
                    <a:pt x="27" y="8"/>
                    <a:pt x="11" y="19"/>
                    <a:pt x="11" y="33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15"/>
                    <a:pt x="21" y="0"/>
                    <a:pt x="46" y="0"/>
                  </a:cubicBezTo>
                  <a:cubicBezTo>
                    <a:pt x="71" y="0"/>
                    <a:pt x="91" y="15"/>
                    <a:pt x="91" y="33"/>
                  </a:cubicBezTo>
                  <a:lnTo>
                    <a:pt x="91" y="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  <p:sp>
        <p:nvSpPr>
          <p:cNvPr id="145" name="Freeform 12"/>
          <p:cNvSpPr>
            <a:spLocks noEditPoints="1"/>
          </p:cNvSpPr>
          <p:nvPr/>
        </p:nvSpPr>
        <p:spPr bwMode="auto">
          <a:xfrm>
            <a:off x="10930562" y="5800002"/>
            <a:ext cx="500588" cy="507951"/>
          </a:xfrm>
          <a:custGeom>
            <a:avLst/>
            <a:gdLst/>
            <a:ahLst/>
            <a:cxnLst>
              <a:cxn ang="0">
                <a:pos x="135" y="0"/>
              </a:cxn>
              <a:cxn ang="0">
                <a:pos x="109" y="4"/>
              </a:cxn>
              <a:cxn ang="0">
                <a:pos x="83" y="11"/>
              </a:cxn>
              <a:cxn ang="0">
                <a:pos x="61" y="24"/>
              </a:cxn>
              <a:cxn ang="0">
                <a:pos x="40" y="41"/>
              </a:cxn>
              <a:cxn ang="0">
                <a:pos x="24" y="61"/>
              </a:cxn>
              <a:cxn ang="0">
                <a:pos x="11" y="85"/>
              </a:cxn>
              <a:cxn ang="0">
                <a:pos x="3" y="111"/>
              </a:cxn>
              <a:cxn ang="0">
                <a:pos x="0" y="139"/>
              </a:cxn>
              <a:cxn ang="0">
                <a:pos x="2" y="154"/>
              </a:cxn>
              <a:cxn ang="0">
                <a:pos x="7" y="180"/>
              </a:cxn>
              <a:cxn ang="0">
                <a:pos x="16" y="206"/>
              </a:cxn>
              <a:cxn ang="0">
                <a:pos x="31" y="228"/>
              </a:cxn>
              <a:cxn ang="0">
                <a:pos x="50" y="246"/>
              </a:cxn>
              <a:cxn ang="0">
                <a:pos x="72" y="261"/>
              </a:cxn>
              <a:cxn ang="0">
                <a:pos x="96" y="272"/>
              </a:cxn>
              <a:cxn ang="0">
                <a:pos x="122" y="278"/>
              </a:cxn>
              <a:cxn ang="0">
                <a:pos x="135" y="278"/>
              </a:cxn>
              <a:cxn ang="0">
                <a:pos x="163" y="276"/>
              </a:cxn>
              <a:cxn ang="0">
                <a:pos x="189" y="267"/>
              </a:cxn>
              <a:cxn ang="0">
                <a:pos x="211" y="254"/>
              </a:cxn>
              <a:cxn ang="0">
                <a:pos x="231" y="237"/>
              </a:cxn>
              <a:cxn ang="0">
                <a:pos x="248" y="217"/>
              </a:cxn>
              <a:cxn ang="0">
                <a:pos x="261" y="193"/>
              </a:cxn>
              <a:cxn ang="0">
                <a:pos x="268" y="167"/>
              </a:cxn>
              <a:cxn ang="0">
                <a:pos x="272" y="139"/>
              </a:cxn>
              <a:cxn ang="0">
                <a:pos x="270" y="124"/>
              </a:cxn>
              <a:cxn ang="0">
                <a:pos x="264" y="98"/>
              </a:cxn>
              <a:cxn ang="0">
                <a:pos x="255" y="72"/>
              </a:cxn>
              <a:cxn ang="0">
                <a:pos x="240" y="50"/>
              </a:cxn>
              <a:cxn ang="0">
                <a:pos x="222" y="32"/>
              </a:cxn>
              <a:cxn ang="0">
                <a:pos x="200" y="17"/>
              </a:cxn>
              <a:cxn ang="0">
                <a:pos x="176" y="6"/>
              </a:cxn>
              <a:cxn ang="0">
                <a:pos x="150" y="0"/>
              </a:cxn>
              <a:cxn ang="0">
                <a:pos x="135" y="0"/>
              </a:cxn>
              <a:cxn ang="0">
                <a:pos x="135" y="215"/>
              </a:cxn>
              <a:cxn ang="0">
                <a:pos x="107" y="209"/>
              </a:cxn>
              <a:cxn ang="0">
                <a:pos x="85" y="193"/>
              </a:cxn>
              <a:cxn ang="0">
                <a:pos x="70" y="169"/>
              </a:cxn>
              <a:cxn ang="0">
                <a:pos x="64" y="139"/>
              </a:cxn>
              <a:cxn ang="0">
                <a:pos x="64" y="124"/>
              </a:cxn>
              <a:cxn ang="0">
                <a:pos x="76" y="96"/>
              </a:cxn>
              <a:cxn ang="0">
                <a:pos x="96" y="76"/>
              </a:cxn>
              <a:cxn ang="0">
                <a:pos x="122" y="65"/>
              </a:cxn>
              <a:cxn ang="0">
                <a:pos x="135" y="63"/>
              </a:cxn>
              <a:cxn ang="0">
                <a:pos x="163" y="70"/>
              </a:cxn>
              <a:cxn ang="0">
                <a:pos x="187" y="85"/>
              </a:cxn>
              <a:cxn ang="0">
                <a:pos x="201" y="109"/>
              </a:cxn>
              <a:cxn ang="0">
                <a:pos x="207" y="139"/>
              </a:cxn>
              <a:cxn ang="0">
                <a:pos x="205" y="154"/>
              </a:cxn>
              <a:cxn ang="0">
                <a:pos x="196" y="182"/>
              </a:cxn>
              <a:cxn ang="0">
                <a:pos x="176" y="202"/>
              </a:cxn>
              <a:cxn ang="0">
                <a:pos x="150" y="213"/>
              </a:cxn>
              <a:cxn ang="0">
                <a:pos x="135" y="215"/>
              </a:cxn>
            </a:cxnLst>
            <a:rect l="0" t="0" r="r" b="b"/>
            <a:pathLst>
              <a:path w="272" h="278">
                <a:moveTo>
                  <a:pt x="135" y="0"/>
                </a:moveTo>
                <a:lnTo>
                  <a:pt x="135" y="0"/>
                </a:lnTo>
                <a:lnTo>
                  <a:pt x="122" y="0"/>
                </a:lnTo>
                <a:lnTo>
                  <a:pt x="109" y="4"/>
                </a:lnTo>
                <a:lnTo>
                  <a:pt x="96" y="6"/>
                </a:lnTo>
                <a:lnTo>
                  <a:pt x="83" y="11"/>
                </a:lnTo>
                <a:lnTo>
                  <a:pt x="72" y="17"/>
                </a:lnTo>
                <a:lnTo>
                  <a:pt x="61" y="24"/>
                </a:lnTo>
                <a:lnTo>
                  <a:pt x="50" y="32"/>
                </a:lnTo>
                <a:lnTo>
                  <a:pt x="40" y="41"/>
                </a:lnTo>
                <a:lnTo>
                  <a:pt x="31" y="50"/>
                </a:lnTo>
                <a:lnTo>
                  <a:pt x="24" y="61"/>
                </a:lnTo>
                <a:lnTo>
                  <a:pt x="16" y="72"/>
                </a:lnTo>
                <a:lnTo>
                  <a:pt x="11" y="85"/>
                </a:lnTo>
                <a:lnTo>
                  <a:pt x="7" y="98"/>
                </a:lnTo>
                <a:lnTo>
                  <a:pt x="3" y="111"/>
                </a:lnTo>
                <a:lnTo>
                  <a:pt x="2" y="124"/>
                </a:lnTo>
                <a:lnTo>
                  <a:pt x="0" y="139"/>
                </a:lnTo>
                <a:lnTo>
                  <a:pt x="0" y="139"/>
                </a:lnTo>
                <a:lnTo>
                  <a:pt x="2" y="154"/>
                </a:lnTo>
                <a:lnTo>
                  <a:pt x="3" y="167"/>
                </a:lnTo>
                <a:lnTo>
                  <a:pt x="7" y="180"/>
                </a:lnTo>
                <a:lnTo>
                  <a:pt x="11" y="193"/>
                </a:lnTo>
                <a:lnTo>
                  <a:pt x="16" y="206"/>
                </a:lnTo>
                <a:lnTo>
                  <a:pt x="24" y="217"/>
                </a:lnTo>
                <a:lnTo>
                  <a:pt x="31" y="228"/>
                </a:lnTo>
                <a:lnTo>
                  <a:pt x="40" y="237"/>
                </a:lnTo>
                <a:lnTo>
                  <a:pt x="50" y="246"/>
                </a:lnTo>
                <a:lnTo>
                  <a:pt x="61" y="254"/>
                </a:lnTo>
                <a:lnTo>
                  <a:pt x="72" y="261"/>
                </a:lnTo>
                <a:lnTo>
                  <a:pt x="83" y="267"/>
                </a:lnTo>
                <a:lnTo>
                  <a:pt x="96" y="272"/>
                </a:lnTo>
                <a:lnTo>
                  <a:pt x="109" y="276"/>
                </a:lnTo>
                <a:lnTo>
                  <a:pt x="122" y="278"/>
                </a:lnTo>
                <a:lnTo>
                  <a:pt x="135" y="278"/>
                </a:lnTo>
                <a:lnTo>
                  <a:pt x="135" y="278"/>
                </a:lnTo>
                <a:lnTo>
                  <a:pt x="150" y="278"/>
                </a:lnTo>
                <a:lnTo>
                  <a:pt x="163" y="276"/>
                </a:lnTo>
                <a:lnTo>
                  <a:pt x="176" y="272"/>
                </a:lnTo>
                <a:lnTo>
                  <a:pt x="189" y="267"/>
                </a:lnTo>
                <a:lnTo>
                  <a:pt x="200" y="261"/>
                </a:lnTo>
                <a:lnTo>
                  <a:pt x="211" y="254"/>
                </a:lnTo>
                <a:lnTo>
                  <a:pt x="222" y="246"/>
                </a:lnTo>
                <a:lnTo>
                  <a:pt x="231" y="237"/>
                </a:lnTo>
                <a:lnTo>
                  <a:pt x="240" y="228"/>
                </a:lnTo>
                <a:lnTo>
                  <a:pt x="248" y="217"/>
                </a:lnTo>
                <a:lnTo>
                  <a:pt x="255" y="206"/>
                </a:lnTo>
                <a:lnTo>
                  <a:pt x="261" y="193"/>
                </a:lnTo>
                <a:lnTo>
                  <a:pt x="264" y="180"/>
                </a:lnTo>
                <a:lnTo>
                  <a:pt x="268" y="167"/>
                </a:lnTo>
                <a:lnTo>
                  <a:pt x="270" y="154"/>
                </a:lnTo>
                <a:lnTo>
                  <a:pt x="272" y="139"/>
                </a:lnTo>
                <a:lnTo>
                  <a:pt x="272" y="139"/>
                </a:lnTo>
                <a:lnTo>
                  <a:pt x="270" y="124"/>
                </a:lnTo>
                <a:lnTo>
                  <a:pt x="268" y="111"/>
                </a:lnTo>
                <a:lnTo>
                  <a:pt x="264" y="98"/>
                </a:lnTo>
                <a:lnTo>
                  <a:pt x="261" y="85"/>
                </a:lnTo>
                <a:lnTo>
                  <a:pt x="255" y="72"/>
                </a:lnTo>
                <a:lnTo>
                  <a:pt x="248" y="61"/>
                </a:lnTo>
                <a:lnTo>
                  <a:pt x="240" y="50"/>
                </a:lnTo>
                <a:lnTo>
                  <a:pt x="231" y="41"/>
                </a:lnTo>
                <a:lnTo>
                  <a:pt x="222" y="32"/>
                </a:lnTo>
                <a:lnTo>
                  <a:pt x="211" y="24"/>
                </a:lnTo>
                <a:lnTo>
                  <a:pt x="200" y="17"/>
                </a:lnTo>
                <a:lnTo>
                  <a:pt x="189" y="11"/>
                </a:lnTo>
                <a:lnTo>
                  <a:pt x="176" y="6"/>
                </a:lnTo>
                <a:lnTo>
                  <a:pt x="163" y="4"/>
                </a:lnTo>
                <a:lnTo>
                  <a:pt x="150" y="0"/>
                </a:lnTo>
                <a:lnTo>
                  <a:pt x="135" y="0"/>
                </a:lnTo>
                <a:lnTo>
                  <a:pt x="135" y="0"/>
                </a:lnTo>
                <a:close/>
                <a:moveTo>
                  <a:pt x="135" y="215"/>
                </a:moveTo>
                <a:lnTo>
                  <a:pt x="135" y="215"/>
                </a:lnTo>
                <a:lnTo>
                  <a:pt x="122" y="213"/>
                </a:lnTo>
                <a:lnTo>
                  <a:pt x="107" y="209"/>
                </a:lnTo>
                <a:lnTo>
                  <a:pt x="96" y="202"/>
                </a:lnTo>
                <a:lnTo>
                  <a:pt x="85" y="193"/>
                </a:lnTo>
                <a:lnTo>
                  <a:pt x="76" y="182"/>
                </a:lnTo>
                <a:lnTo>
                  <a:pt x="70" y="169"/>
                </a:lnTo>
                <a:lnTo>
                  <a:pt x="64" y="154"/>
                </a:lnTo>
                <a:lnTo>
                  <a:pt x="64" y="139"/>
                </a:lnTo>
                <a:lnTo>
                  <a:pt x="64" y="139"/>
                </a:lnTo>
                <a:lnTo>
                  <a:pt x="64" y="124"/>
                </a:lnTo>
                <a:lnTo>
                  <a:pt x="70" y="109"/>
                </a:lnTo>
                <a:lnTo>
                  <a:pt x="76" y="96"/>
                </a:lnTo>
                <a:lnTo>
                  <a:pt x="85" y="85"/>
                </a:lnTo>
                <a:lnTo>
                  <a:pt x="96" y="76"/>
                </a:lnTo>
                <a:lnTo>
                  <a:pt x="107" y="70"/>
                </a:lnTo>
                <a:lnTo>
                  <a:pt x="122" y="65"/>
                </a:lnTo>
                <a:lnTo>
                  <a:pt x="135" y="63"/>
                </a:lnTo>
                <a:lnTo>
                  <a:pt x="135" y="63"/>
                </a:lnTo>
                <a:lnTo>
                  <a:pt x="150" y="65"/>
                </a:lnTo>
                <a:lnTo>
                  <a:pt x="163" y="70"/>
                </a:lnTo>
                <a:lnTo>
                  <a:pt x="176" y="76"/>
                </a:lnTo>
                <a:lnTo>
                  <a:pt x="187" y="85"/>
                </a:lnTo>
                <a:lnTo>
                  <a:pt x="196" y="96"/>
                </a:lnTo>
                <a:lnTo>
                  <a:pt x="201" y="109"/>
                </a:lnTo>
                <a:lnTo>
                  <a:pt x="205" y="124"/>
                </a:lnTo>
                <a:lnTo>
                  <a:pt x="207" y="139"/>
                </a:lnTo>
                <a:lnTo>
                  <a:pt x="207" y="139"/>
                </a:lnTo>
                <a:lnTo>
                  <a:pt x="205" y="154"/>
                </a:lnTo>
                <a:lnTo>
                  <a:pt x="201" y="169"/>
                </a:lnTo>
                <a:lnTo>
                  <a:pt x="196" y="182"/>
                </a:lnTo>
                <a:lnTo>
                  <a:pt x="187" y="193"/>
                </a:lnTo>
                <a:lnTo>
                  <a:pt x="176" y="202"/>
                </a:lnTo>
                <a:lnTo>
                  <a:pt x="163" y="209"/>
                </a:lnTo>
                <a:lnTo>
                  <a:pt x="150" y="213"/>
                </a:lnTo>
                <a:lnTo>
                  <a:pt x="135" y="215"/>
                </a:lnTo>
                <a:lnTo>
                  <a:pt x="135" y="215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6" name="Freeform 70"/>
          <p:cNvSpPr>
            <a:spLocks noEditPoints="1"/>
          </p:cNvSpPr>
          <p:nvPr/>
        </p:nvSpPr>
        <p:spPr bwMode="auto">
          <a:xfrm>
            <a:off x="7120274" y="2963284"/>
            <a:ext cx="456661" cy="453661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19" y="4"/>
              </a:cxn>
              <a:cxn ang="0">
                <a:pos x="92" y="13"/>
              </a:cxn>
              <a:cxn ang="0">
                <a:pos x="67" y="27"/>
              </a:cxn>
              <a:cxn ang="0">
                <a:pos x="43" y="45"/>
              </a:cxn>
              <a:cxn ang="0">
                <a:pos x="25" y="67"/>
              </a:cxn>
              <a:cxn ang="0">
                <a:pos x="11" y="92"/>
              </a:cxn>
              <a:cxn ang="0">
                <a:pos x="2" y="121"/>
              </a:cxn>
              <a:cxn ang="0">
                <a:pos x="0" y="152"/>
              </a:cxn>
              <a:cxn ang="0">
                <a:pos x="0" y="167"/>
              </a:cxn>
              <a:cxn ang="0">
                <a:pos x="5" y="198"/>
              </a:cxn>
              <a:cxn ang="0">
                <a:pos x="18" y="225"/>
              </a:cxn>
              <a:cxn ang="0">
                <a:pos x="34" y="248"/>
              </a:cxn>
              <a:cxn ang="0">
                <a:pos x="54" y="268"/>
              </a:cxn>
              <a:cxn ang="0">
                <a:pos x="78" y="285"/>
              </a:cxn>
              <a:cxn ang="0">
                <a:pos x="105" y="295"/>
              </a:cxn>
              <a:cxn ang="0">
                <a:pos x="136" y="303"/>
              </a:cxn>
              <a:cxn ang="0">
                <a:pos x="150" y="303"/>
              </a:cxn>
              <a:cxn ang="0">
                <a:pos x="181" y="301"/>
              </a:cxn>
              <a:cxn ang="0">
                <a:pos x="210" y="292"/>
              </a:cxn>
              <a:cxn ang="0">
                <a:pos x="235" y="277"/>
              </a:cxn>
              <a:cxn ang="0">
                <a:pos x="257" y="259"/>
              </a:cxn>
              <a:cxn ang="0">
                <a:pos x="275" y="236"/>
              </a:cxn>
              <a:cxn ang="0">
                <a:pos x="290" y="210"/>
              </a:cxn>
              <a:cxn ang="0">
                <a:pos x="299" y="183"/>
              </a:cxn>
              <a:cxn ang="0">
                <a:pos x="302" y="152"/>
              </a:cxn>
              <a:cxn ang="0">
                <a:pos x="301" y="136"/>
              </a:cxn>
              <a:cxn ang="0">
                <a:pos x="295" y="107"/>
              </a:cxn>
              <a:cxn ang="0">
                <a:pos x="283" y="80"/>
              </a:cxn>
              <a:cxn ang="0">
                <a:pos x="268" y="56"/>
              </a:cxn>
              <a:cxn ang="0">
                <a:pos x="246" y="34"/>
              </a:cxn>
              <a:cxn ang="0">
                <a:pos x="223" y="18"/>
              </a:cxn>
              <a:cxn ang="0">
                <a:pos x="196" y="7"/>
              </a:cxn>
              <a:cxn ang="0">
                <a:pos x="167" y="2"/>
              </a:cxn>
              <a:cxn ang="0">
                <a:pos x="150" y="0"/>
              </a:cxn>
              <a:cxn ang="0">
                <a:pos x="94" y="227"/>
              </a:cxn>
              <a:cxn ang="0">
                <a:pos x="94" y="76"/>
              </a:cxn>
              <a:cxn ang="0">
                <a:pos x="132" y="227"/>
              </a:cxn>
              <a:cxn ang="0">
                <a:pos x="170" y="227"/>
              </a:cxn>
              <a:cxn ang="0">
                <a:pos x="170" y="76"/>
              </a:cxn>
              <a:cxn ang="0">
                <a:pos x="206" y="227"/>
              </a:cxn>
            </a:cxnLst>
            <a:rect l="0" t="0" r="r" b="b"/>
            <a:pathLst>
              <a:path w="302" h="303">
                <a:moveTo>
                  <a:pt x="150" y="0"/>
                </a:moveTo>
                <a:lnTo>
                  <a:pt x="150" y="0"/>
                </a:lnTo>
                <a:lnTo>
                  <a:pt x="136" y="2"/>
                </a:lnTo>
                <a:lnTo>
                  <a:pt x="119" y="4"/>
                </a:lnTo>
                <a:lnTo>
                  <a:pt x="105" y="7"/>
                </a:lnTo>
                <a:lnTo>
                  <a:pt x="92" y="13"/>
                </a:lnTo>
                <a:lnTo>
                  <a:pt x="78" y="18"/>
                </a:lnTo>
                <a:lnTo>
                  <a:pt x="67" y="27"/>
                </a:lnTo>
                <a:lnTo>
                  <a:pt x="54" y="34"/>
                </a:lnTo>
                <a:lnTo>
                  <a:pt x="43" y="45"/>
                </a:lnTo>
                <a:lnTo>
                  <a:pt x="34" y="56"/>
                </a:lnTo>
                <a:lnTo>
                  <a:pt x="25" y="67"/>
                </a:lnTo>
                <a:lnTo>
                  <a:pt x="18" y="80"/>
                </a:lnTo>
                <a:lnTo>
                  <a:pt x="11" y="92"/>
                </a:lnTo>
                <a:lnTo>
                  <a:pt x="5" y="107"/>
                </a:lnTo>
                <a:lnTo>
                  <a:pt x="2" y="121"/>
                </a:lnTo>
                <a:lnTo>
                  <a:pt x="0" y="136"/>
                </a:lnTo>
                <a:lnTo>
                  <a:pt x="0" y="152"/>
                </a:lnTo>
                <a:lnTo>
                  <a:pt x="0" y="152"/>
                </a:lnTo>
                <a:lnTo>
                  <a:pt x="0" y="167"/>
                </a:lnTo>
                <a:lnTo>
                  <a:pt x="2" y="183"/>
                </a:lnTo>
                <a:lnTo>
                  <a:pt x="5" y="198"/>
                </a:lnTo>
                <a:lnTo>
                  <a:pt x="11" y="210"/>
                </a:lnTo>
                <a:lnTo>
                  <a:pt x="18" y="225"/>
                </a:lnTo>
                <a:lnTo>
                  <a:pt x="25" y="236"/>
                </a:lnTo>
                <a:lnTo>
                  <a:pt x="34" y="248"/>
                </a:lnTo>
                <a:lnTo>
                  <a:pt x="43" y="259"/>
                </a:lnTo>
                <a:lnTo>
                  <a:pt x="54" y="268"/>
                </a:lnTo>
                <a:lnTo>
                  <a:pt x="67" y="277"/>
                </a:lnTo>
                <a:lnTo>
                  <a:pt x="78" y="285"/>
                </a:lnTo>
                <a:lnTo>
                  <a:pt x="92" y="292"/>
                </a:lnTo>
                <a:lnTo>
                  <a:pt x="105" y="295"/>
                </a:lnTo>
                <a:lnTo>
                  <a:pt x="119" y="301"/>
                </a:lnTo>
                <a:lnTo>
                  <a:pt x="136" y="303"/>
                </a:lnTo>
                <a:lnTo>
                  <a:pt x="150" y="303"/>
                </a:lnTo>
                <a:lnTo>
                  <a:pt x="150" y="303"/>
                </a:lnTo>
                <a:lnTo>
                  <a:pt x="167" y="303"/>
                </a:lnTo>
                <a:lnTo>
                  <a:pt x="181" y="301"/>
                </a:lnTo>
                <a:lnTo>
                  <a:pt x="196" y="295"/>
                </a:lnTo>
                <a:lnTo>
                  <a:pt x="210" y="292"/>
                </a:lnTo>
                <a:lnTo>
                  <a:pt x="223" y="285"/>
                </a:lnTo>
                <a:lnTo>
                  <a:pt x="235" y="277"/>
                </a:lnTo>
                <a:lnTo>
                  <a:pt x="246" y="268"/>
                </a:lnTo>
                <a:lnTo>
                  <a:pt x="257" y="259"/>
                </a:lnTo>
                <a:lnTo>
                  <a:pt x="268" y="248"/>
                </a:lnTo>
                <a:lnTo>
                  <a:pt x="275" y="236"/>
                </a:lnTo>
                <a:lnTo>
                  <a:pt x="283" y="225"/>
                </a:lnTo>
                <a:lnTo>
                  <a:pt x="290" y="210"/>
                </a:lnTo>
                <a:lnTo>
                  <a:pt x="295" y="198"/>
                </a:lnTo>
                <a:lnTo>
                  <a:pt x="299" y="183"/>
                </a:lnTo>
                <a:lnTo>
                  <a:pt x="301" y="167"/>
                </a:lnTo>
                <a:lnTo>
                  <a:pt x="302" y="152"/>
                </a:lnTo>
                <a:lnTo>
                  <a:pt x="302" y="152"/>
                </a:lnTo>
                <a:lnTo>
                  <a:pt x="301" y="136"/>
                </a:lnTo>
                <a:lnTo>
                  <a:pt x="299" y="121"/>
                </a:lnTo>
                <a:lnTo>
                  <a:pt x="295" y="107"/>
                </a:lnTo>
                <a:lnTo>
                  <a:pt x="290" y="92"/>
                </a:lnTo>
                <a:lnTo>
                  <a:pt x="283" y="80"/>
                </a:lnTo>
                <a:lnTo>
                  <a:pt x="275" y="67"/>
                </a:lnTo>
                <a:lnTo>
                  <a:pt x="268" y="56"/>
                </a:lnTo>
                <a:lnTo>
                  <a:pt x="257" y="45"/>
                </a:lnTo>
                <a:lnTo>
                  <a:pt x="246" y="34"/>
                </a:lnTo>
                <a:lnTo>
                  <a:pt x="235" y="27"/>
                </a:lnTo>
                <a:lnTo>
                  <a:pt x="223" y="18"/>
                </a:lnTo>
                <a:lnTo>
                  <a:pt x="210" y="13"/>
                </a:lnTo>
                <a:lnTo>
                  <a:pt x="196" y="7"/>
                </a:lnTo>
                <a:lnTo>
                  <a:pt x="181" y="4"/>
                </a:lnTo>
                <a:lnTo>
                  <a:pt x="167" y="2"/>
                </a:lnTo>
                <a:lnTo>
                  <a:pt x="150" y="0"/>
                </a:lnTo>
                <a:lnTo>
                  <a:pt x="150" y="0"/>
                </a:lnTo>
                <a:close/>
                <a:moveTo>
                  <a:pt x="132" y="227"/>
                </a:moveTo>
                <a:lnTo>
                  <a:pt x="94" y="227"/>
                </a:lnTo>
                <a:lnTo>
                  <a:pt x="94" y="152"/>
                </a:lnTo>
                <a:lnTo>
                  <a:pt x="94" y="76"/>
                </a:lnTo>
                <a:lnTo>
                  <a:pt x="132" y="76"/>
                </a:lnTo>
                <a:lnTo>
                  <a:pt x="132" y="227"/>
                </a:lnTo>
                <a:close/>
                <a:moveTo>
                  <a:pt x="206" y="227"/>
                </a:moveTo>
                <a:lnTo>
                  <a:pt x="170" y="227"/>
                </a:lnTo>
                <a:lnTo>
                  <a:pt x="170" y="152"/>
                </a:lnTo>
                <a:lnTo>
                  <a:pt x="170" y="76"/>
                </a:lnTo>
                <a:lnTo>
                  <a:pt x="206" y="76"/>
                </a:lnTo>
                <a:lnTo>
                  <a:pt x="206" y="227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056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934403" y="461907"/>
            <a:ext cx="10323193" cy="5857986"/>
            <a:chOff x="455613" y="207963"/>
            <a:chExt cx="8283575" cy="4700587"/>
          </a:xfrm>
          <a:solidFill>
            <a:schemeClr val="tx2"/>
          </a:solidFill>
        </p:grpSpPr>
        <p:sp>
          <p:nvSpPr>
            <p:cNvPr id="2" name="Freeform 5"/>
            <p:cNvSpPr>
              <a:spLocks noEditPoints="1"/>
            </p:cNvSpPr>
            <p:nvPr/>
          </p:nvSpPr>
          <p:spPr bwMode="auto">
            <a:xfrm>
              <a:off x="8323263" y="4610100"/>
              <a:ext cx="409575" cy="192088"/>
            </a:xfrm>
            <a:custGeom>
              <a:avLst/>
              <a:gdLst>
                <a:gd name="T0" fmla="*/ 390376 w 256"/>
                <a:gd name="T1" fmla="*/ 134462 h 120"/>
                <a:gd name="T2" fmla="*/ 390376 w 256"/>
                <a:gd name="T3" fmla="*/ 172879 h 120"/>
                <a:gd name="T4" fmla="*/ 371177 w 256"/>
                <a:gd name="T5" fmla="*/ 192088 h 120"/>
                <a:gd name="T6" fmla="*/ 19199 w 256"/>
                <a:gd name="T7" fmla="*/ 192088 h 120"/>
                <a:gd name="T8" fmla="*/ 0 w 256"/>
                <a:gd name="T9" fmla="*/ 172879 h 120"/>
                <a:gd name="T10" fmla="*/ 0 w 256"/>
                <a:gd name="T11" fmla="*/ 19209 h 120"/>
                <a:gd name="T12" fmla="*/ 19199 w 256"/>
                <a:gd name="T13" fmla="*/ 0 h 120"/>
                <a:gd name="T14" fmla="*/ 371177 w 256"/>
                <a:gd name="T15" fmla="*/ 0 h 120"/>
                <a:gd name="T16" fmla="*/ 390376 w 256"/>
                <a:gd name="T17" fmla="*/ 19209 h 120"/>
                <a:gd name="T18" fmla="*/ 390376 w 256"/>
                <a:gd name="T19" fmla="*/ 57626 h 120"/>
                <a:gd name="T20" fmla="*/ 409575 w 256"/>
                <a:gd name="T21" fmla="*/ 76835 h 120"/>
                <a:gd name="T22" fmla="*/ 409575 w 256"/>
                <a:gd name="T23" fmla="*/ 115253 h 120"/>
                <a:gd name="T24" fmla="*/ 390376 w 256"/>
                <a:gd name="T25" fmla="*/ 134462 h 120"/>
                <a:gd name="T26" fmla="*/ 351979 w 256"/>
                <a:gd name="T27" fmla="*/ 115253 h 120"/>
                <a:gd name="T28" fmla="*/ 351979 w 256"/>
                <a:gd name="T29" fmla="*/ 76835 h 120"/>
                <a:gd name="T30" fmla="*/ 351979 w 256"/>
                <a:gd name="T31" fmla="*/ 38418 h 120"/>
                <a:gd name="T32" fmla="*/ 38398 w 256"/>
                <a:gd name="T33" fmla="*/ 38418 h 120"/>
                <a:gd name="T34" fmla="*/ 38398 w 256"/>
                <a:gd name="T35" fmla="*/ 153670 h 120"/>
                <a:gd name="T36" fmla="*/ 351979 w 256"/>
                <a:gd name="T37" fmla="*/ 153670 h 120"/>
                <a:gd name="T38" fmla="*/ 351979 w 256"/>
                <a:gd name="T39" fmla="*/ 115253 h 120"/>
                <a:gd name="T40" fmla="*/ 332780 w 256"/>
                <a:gd name="T41" fmla="*/ 134462 h 120"/>
                <a:gd name="T42" fmla="*/ 57596 w 256"/>
                <a:gd name="T43" fmla="*/ 134462 h 120"/>
                <a:gd name="T44" fmla="*/ 57596 w 256"/>
                <a:gd name="T45" fmla="*/ 57626 h 120"/>
                <a:gd name="T46" fmla="*/ 332780 w 256"/>
                <a:gd name="T47" fmla="*/ 57626 h 120"/>
                <a:gd name="T48" fmla="*/ 332780 w 256"/>
                <a:gd name="T49" fmla="*/ 134462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20">
                  <a:moveTo>
                    <a:pt x="244" y="84"/>
                  </a:moveTo>
                  <a:cubicBezTo>
                    <a:pt x="244" y="108"/>
                    <a:pt x="244" y="108"/>
                    <a:pt x="244" y="108"/>
                  </a:cubicBezTo>
                  <a:cubicBezTo>
                    <a:pt x="244" y="115"/>
                    <a:pt x="239" y="120"/>
                    <a:pt x="232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5" y="120"/>
                    <a:pt x="0" y="115"/>
                    <a:pt x="0" y="10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9" y="0"/>
                    <a:pt x="244" y="5"/>
                    <a:pt x="244" y="12"/>
                  </a:cubicBezTo>
                  <a:cubicBezTo>
                    <a:pt x="244" y="36"/>
                    <a:pt x="244" y="36"/>
                    <a:pt x="244" y="36"/>
                  </a:cubicBezTo>
                  <a:cubicBezTo>
                    <a:pt x="251" y="36"/>
                    <a:pt x="256" y="41"/>
                    <a:pt x="256" y="48"/>
                  </a:cubicBezTo>
                  <a:cubicBezTo>
                    <a:pt x="256" y="72"/>
                    <a:pt x="256" y="72"/>
                    <a:pt x="256" y="72"/>
                  </a:cubicBezTo>
                  <a:cubicBezTo>
                    <a:pt x="256" y="79"/>
                    <a:pt x="251" y="84"/>
                    <a:pt x="244" y="84"/>
                  </a:cubicBezTo>
                  <a:moveTo>
                    <a:pt x="220" y="72"/>
                  </a:moveTo>
                  <a:cubicBezTo>
                    <a:pt x="220" y="48"/>
                    <a:pt x="220" y="48"/>
                    <a:pt x="220" y="48"/>
                  </a:cubicBezTo>
                  <a:cubicBezTo>
                    <a:pt x="220" y="24"/>
                    <a:pt x="220" y="24"/>
                    <a:pt x="22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0" y="96"/>
                    <a:pt x="220" y="96"/>
                    <a:pt x="220" y="96"/>
                  </a:cubicBezTo>
                  <a:lnTo>
                    <a:pt x="220" y="72"/>
                  </a:lnTo>
                  <a:close/>
                  <a:moveTo>
                    <a:pt x="208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208" y="36"/>
                    <a:pt x="208" y="36"/>
                    <a:pt x="208" y="36"/>
                  </a:cubicBezTo>
                  <a:lnTo>
                    <a:pt x="208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" name="Freeform 6"/>
            <p:cNvSpPr>
              <a:spLocks noEditPoints="1"/>
            </p:cNvSpPr>
            <p:nvPr/>
          </p:nvSpPr>
          <p:spPr bwMode="auto">
            <a:xfrm>
              <a:off x="7608888" y="4610100"/>
              <a:ext cx="407987" cy="192088"/>
            </a:xfrm>
            <a:custGeom>
              <a:avLst/>
              <a:gdLst>
                <a:gd name="T0" fmla="*/ 388863 w 256"/>
                <a:gd name="T1" fmla="*/ 134462 h 120"/>
                <a:gd name="T2" fmla="*/ 388863 w 256"/>
                <a:gd name="T3" fmla="*/ 172879 h 120"/>
                <a:gd name="T4" fmla="*/ 369738 w 256"/>
                <a:gd name="T5" fmla="*/ 192088 h 120"/>
                <a:gd name="T6" fmla="*/ 19124 w 256"/>
                <a:gd name="T7" fmla="*/ 192088 h 120"/>
                <a:gd name="T8" fmla="*/ 0 w 256"/>
                <a:gd name="T9" fmla="*/ 172879 h 120"/>
                <a:gd name="T10" fmla="*/ 0 w 256"/>
                <a:gd name="T11" fmla="*/ 19209 h 120"/>
                <a:gd name="T12" fmla="*/ 19124 w 256"/>
                <a:gd name="T13" fmla="*/ 0 h 120"/>
                <a:gd name="T14" fmla="*/ 369738 w 256"/>
                <a:gd name="T15" fmla="*/ 0 h 120"/>
                <a:gd name="T16" fmla="*/ 388863 w 256"/>
                <a:gd name="T17" fmla="*/ 19209 h 120"/>
                <a:gd name="T18" fmla="*/ 388863 w 256"/>
                <a:gd name="T19" fmla="*/ 57626 h 120"/>
                <a:gd name="T20" fmla="*/ 407987 w 256"/>
                <a:gd name="T21" fmla="*/ 76835 h 120"/>
                <a:gd name="T22" fmla="*/ 407987 w 256"/>
                <a:gd name="T23" fmla="*/ 115253 h 120"/>
                <a:gd name="T24" fmla="*/ 388863 w 256"/>
                <a:gd name="T25" fmla="*/ 134462 h 120"/>
                <a:gd name="T26" fmla="*/ 350614 w 256"/>
                <a:gd name="T27" fmla="*/ 115253 h 120"/>
                <a:gd name="T28" fmla="*/ 350614 w 256"/>
                <a:gd name="T29" fmla="*/ 76835 h 120"/>
                <a:gd name="T30" fmla="*/ 350614 w 256"/>
                <a:gd name="T31" fmla="*/ 38418 h 120"/>
                <a:gd name="T32" fmla="*/ 38249 w 256"/>
                <a:gd name="T33" fmla="*/ 38418 h 120"/>
                <a:gd name="T34" fmla="*/ 38249 w 256"/>
                <a:gd name="T35" fmla="*/ 153670 h 120"/>
                <a:gd name="T36" fmla="*/ 350614 w 256"/>
                <a:gd name="T37" fmla="*/ 153670 h 120"/>
                <a:gd name="T38" fmla="*/ 350614 w 256"/>
                <a:gd name="T39" fmla="*/ 115253 h 120"/>
                <a:gd name="T40" fmla="*/ 235867 w 256"/>
                <a:gd name="T41" fmla="*/ 134462 h 120"/>
                <a:gd name="T42" fmla="*/ 235867 w 256"/>
                <a:gd name="T43" fmla="*/ 134462 h 120"/>
                <a:gd name="T44" fmla="*/ 57373 w 256"/>
                <a:gd name="T45" fmla="*/ 134462 h 120"/>
                <a:gd name="T46" fmla="*/ 57373 w 256"/>
                <a:gd name="T47" fmla="*/ 57626 h 120"/>
                <a:gd name="T48" fmla="*/ 235867 w 256"/>
                <a:gd name="T49" fmla="*/ 57626 h 120"/>
                <a:gd name="T50" fmla="*/ 235867 w 256"/>
                <a:gd name="T51" fmla="*/ 134462 h 12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120">
                  <a:moveTo>
                    <a:pt x="244" y="84"/>
                  </a:moveTo>
                  <a:cubicBezTo>
                    <a:pt x="244" y="108"/>
                    <a:pt x="244" y="108"/>
                    <a:pt x="244" y="108"/>
                  </a:cubicBezTo>
                  <a:cubicBezTo>
                    <a:pt x="244" y="115"/>
                    <a:pt x="239" y="120"/>
                    <a:pt x="232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5" y="120"/>
                    <a:pt x="0" y="115"/>
                    <a:pt x="0" y="10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9" y="0"/>
                    <a:pt x="244" y="5"/>
                    <a:pt x="244" y="12"/>
                  </a:cubicBezTo>
                  <a:cubicBezTo>
                    <a:pt x="244" y="36"/>
                    <a:pt x="244" y="36"/>
                    <a:pt x="244" y="36"/>
                  </a:cubicBezTo>
                  <a:cubicBezTo>
                    <a:pt x="251" y="36"/>
                    <a:pt x="256" y="41"/>
                    <a:pt x="256" y="48"/>
                  </a:cubicBezTo>
                  <a:cubicBezTo>
                    <a:pt x="256" y="72"/>
                    <a:pt x="256" y="72"/>
                    <a:pt x="256" y="72"/>
                  </a:cubicBezTo>
                  <a:cubicBezTo>
                    <a:pt x="256" y="79"/>
                    <a:pt x="251" y="84"/>
                    <a:pt x="244" y="84"/>
                  </a:cubicBezTo>
                  <a:moveTo>
                    <a:pt x="220" y="72"/>
                  </a:moveTo>
                  <a:cubicBezTo>
                    <a:pt x="220" y="48"/>
                    <a:pt x="220" y="48"/>
                    <a:pt x="220" y="48"/>
                  </a:cubicBezTo>
                  <a:cubicBezTo>
                    <a:pt x="220" y="24"/>
                    <a:pt x="220" y="24"/>
                    <a:pt x="220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0" y="96"/>
                    <a:pt x="220" y="96"/>
                    <a:pt x="220" y="96"/>
                  </a:cubicBezTo>
                  <a:lnTo>
                    <a:pt x="220" y="72"/>
                  </a:lnTo>
                  <a:close/>
                  <a:moveTo>
                    <a:pt x="148" y="84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48" y="36"/>
                    <a:pt x="148" y="36"/>
                    <a:pt x="148" y="36"/>
                  </a:cubicBezTo>
                  <a:lnTo>
                    <a:pt x="148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6892925" y="4610100"/>
              <a:ext cx="409575" cy="192088"/>
            </a:xfrm>
            <a:custGeom>
              <a:avLst/>
              <a:gdLst>
                <a:gd name="T0" fmla="*/ 390376 w 256"/>
                <a:gd name="T1" fmla="*/ 134462 h 120"/>
                <a:gd name="T2" fmla="*/ 390376 w 256"/>
                <a:gd name="T3" fmla="*/ 172879 h 120"/>
                <a:gd name="T4" fmla="*/ 371177 w 256"/>
                <a:gd name="T5" fmla="*/ 192088 h 120"/>
                <a:gd name="T6" fmla="*/ 19199 w 256"/>
                <a:gd name="T7" fmla="*/ 192088 h 120"/>
                <a:gd name="T8" fmla="*/ 0 w 256"/>
                <a:gd name="T9" fmla="*/ 172879 h 120"/>
                <a:gd name="T10" fmla="*/ 0 w 256"/>
                <a:gd name="T11" fmla="*/ 19209 h 120"/>
                <a:gd name="T12" fmla="*/ 19199 w 256"/>
                <a:gd name="T13" fmla="*/ 0 h 120"/>
                <a:gd name="T14" fmla="*/ 371177 w 256"/>
                <a:gd name="T15" fmla="*/ 0 h 120"/>
                <a:gd name="T16" fmla="*/ 390376 w 256"/>
                <a:gd name="T17" fmla="*/ 19209 h 120"/>
                <a:gd name="T18" fmla="*/ 390376 w 256"/>
                <a:gd name="T19" fmla="*/ 57626 h 120"/>
                <a:gd name="T20" fmla="*/ 409575 w 256"/>
                <a:gd name="T21" fmla="*/ 76835 h 120"/>
                <a:gd name="T22" fmla="*/ 409575 w 256"/>
                <a:gd name="T23" fmla="*/ 115253 h 120"/>
                <a:gd name="T24" fmla="*/ 390376 w 256"/>
                <a:gd name="T25" fmla="*/ 134462 h 120"/>
                <a:gd name="T26" fmla="*/ 351979 w 256"/>
                <a:gd name="T27" fmla="*/ 115253 h 120"/>
                <a:gd name="T28" fmla="*/ 351979 w 256"/>
                <a:gd name="T29" fmla="*/ 76835 h 120"/>
                <a:gd name="T30" fmla="*/ 351979 w 256"/>
                <a:gd name="T31" fmla="*/ 38418 h 120"/>
                <a:gd name="T32" fmla="*/ 345579 w 256"/>
                <a:gd name="T33" fmla="*/ 38418 h 120"/>
                <a:gd name="T34" fmla="*/ 236786 w 256"/>
                <a:gd name="T35" fmla="*/ 38418 h 120"/>
                <a:gd name="T36" fmla="*/ 38398 w 256"/>
                <a:gd name="T37" fmla="*/ 38418 h 120"/>
                <a:gd name="T38" fmla="*/ 38398 w 256"/>
                <a:gd name="T39" fmla="*/ 153670 h 120"/>
                <a:gd name="T40" fmla="*/ 351979 w 256"/>
                <a:gd name="T41" fmla="*/ 153670 h 120"/>
                <a:gd name="T42" fmla="*/ 351979 w 256"/>
                <a:gd name="T43" fmla="*/ 115253 h 120"/>
                <a:gd name="T44" fmla="*/ 140791 w 256"/>
                <a:gd name="T45" fmla="*/ 134462 h 120"/>
                <a:gd name="T46" fmla="*/ 57596 w 256"/>
                <a:gd name="T47" fmla="*/ 134462 h 120"/>
                <a:gd name="T48" fmla="*/ 57596 w 256"/>
                <a:gd name="T49" fmla="*/ 57626 h 120"/>
                <a:gd name="T50" fmla="*/ 140791 w 256"/>
                <a:gd name="T51" fmla="*/ 57626 h 120"/>
                <a:gd name="T52" fmla="*/ 140791 w 256"/>
                <a:gd name="T53" fmla="*/ 134462 h 12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56" h="120">
                  <a:moveTo>
                    <a:pt x="244" y="84"/>
                  </a:moveTo>
                  <a:cubicBezTo>
                    <a:pt x="244" y="108"/>
                    <a:pt x="244" y="108"/>
                    <a:pt x="244" y="108"/>
                  </a:cubicBezTo>
                  <a:cubicBezTo>
                    <a:pt x="244" y="115"/>
                    <a:pt x="239" y="120"/>
                    <a:pt x="232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5" y="120"/>
                    <a:pt x="0" y="115"/>
                    <a:pt x="0" y="10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9" y="0"/>
                    <a:pt x="244" y="5"/>
                    <a:pt x="244" y="12"/>
                  </a:cubicBezTo>
                  <a:cubicBezTo>
                    <a:pt x="244" y="36"/>
                    <a:pt x="244" y="36"/>
                    <a:pt x="244" y="36"/>
                  </a:cubicBezTo>
                  <a:cubicBezTo>
                    <a:pt x="251" y="36"/>
                    <a:pt x="256" y="41"/>
                    <a:pt x="256" y="48"/>
                  </a:cubicBezTo>
                  <a:cubicBezTo>
                    <a:pt x="256" y="72"/>
                    <a:pt x="256" y="72"/>
                    <a:pt x="256" y="72"/>
                  </a:cubicBezTo>
                  <a:cubicBezTo>
                    <a:pt x="256" y="79"/>
                    <a:pt x="251" y="84"/>
                    <a:pt x="244" y="84"/>
                  </a:cubicBezTo>
                  <a:moveTo>
                    <a:pt x="220" y="72"/>
                  </a:moveTo>
                  <a:cubicBezTo>
                    <a:pt x="220" y="48"/>
                    <a:pt x="220" y="48"/>
                    <a:pt x="220" y="48"/>
                  </a:cubicBezTo>
                  <a:cubicBezTo>
                    <a:pt x="220" y="24"/>
                    <a:pt x="220" y="24"/>
                    <a:pt x="220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148" y="24"/>
                    <a:pt x="148" y="24"/>
                    <a:pt x="148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0" y="96"/>
                    <a:pt x="220" y="96"/>
                    <a:pt x="220" y="96"/>
                  </a:cubicBezTo>
                  <a:lnTo>
                    <a:pt x="220" y="72"/>
                  </a:lnTo>
                  <a:close/>
                  <a:moveTo>
                    <a:pt x="88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88" y="36"/>
                    <a:pt x="88" y="36"/>
                    <a:pt x="88" y="36"/>
                  </a:cubicBezTo>
                  <a:lnTo>
                    <a:pt x="88" y="8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Freeform 8"/>
            <p:cNvSpPr>
              <a:spLocks noEditPoints="1"/>
            </p:cNvSpPr>
            <p:nvPr/>
          </p:nvSpPr>
          <p:spPr bwMode="auto">
            <a:xfrm>
              <a:off x="6178550" y="4610100"/>
              <a:ext cx="407988" cy="192088"/>
            </a:xfrm>
            <a:custGeom>
              <a:avLst/>
              <a:gdLst>
                <a:gd name="T0" fmla="*/ 388864 w 256"/>
                <a:gd name="T1" fmla="*/ 134462 h 120"/>
                <a:gd name="T2" fmla="*/ 388864 w 256"/>
                <a:gd name="T3" fmla="*/ 172879 h 120"/>
                <a:gd name="T4" fmla="*/ 369739 w 256"/>
                <a:gd name="T5" fmla="*/ 192088 h 120"/>
                <a:gd name="T6" fmla="*/ 19124 w 256"/>
                <a:gd name="T7" fmla="*/ 192088 h 120"/>
                <a:gd name="T8" fmla="*/ 0 w 256"/>
                <a:gd name="T9" fmla="*/ 172879 h 120"/>
                <a:gd name="T10" fmla="*/ 0 w 256"/>
                <a:gd name="T11" fmla="*/ 19209 h 120"/>
                <a:gd name="T12" fmla="*/ 19124 w 256"/>
                <a:gd name="T13" fmla="*/ 0 h 120"/>
                <a:gd name="T14" fmla="*/ 369739 w 256"/>
                <a:gd name="T15" fmla="*/ 0 h 120"/>
                <a:gd name="T16" fmla="*/ 388864 w 256"/>
                <a:gd name="T17" fmla="*/ 19209 h 120"/>
                <a:gd name="T18" fmla="*/ 388864 w 256"/>
                <a:gd name="T19" fmla="*/ 57626 h 120"/>
                <a:gd name="T20" fmla="*/ 407988 w 256"/>
                <a:gd name="T21" fmla="*/ 76835 h 120"/>
                <a:gd name="T22" fmla="*/ 407988 w 256"/>
                <a:gd name="T23" fmla="*/ 115253 h 120"/>
                <a:gd name="T24" fmla="*/ 388864 w 256"/>
                <a:gd name="T25" fmla="*/ 134462 h 120"/>
                <a:gd name="T26" fmla="*/ 350615 w 256"/>
                <a:gd name="T27" fmla="*/ 38418 h 120"/>
                <a:gd name="T28" fmla="*/ 38249 w 256"/>
                <a:gd name="T29" fmla="*/ 38418 h 120"/>
                <a:gd name="T30" fmla="*/ 38249 w 256"/>
                <a:gd name="T31" fmla="*/ 153670 h 120"/>
                <a:gd name="T32" fmla="*/ 350615 w 256"/>
                <a:gd name="T33" fmla="*/ 153670 h 120"/>
                <a:gd name="T34" fmla="*/ 350615 w 256"/>
                <a:gd name="T35" fmla="*/ 38418 h 1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56" h="120">
                  <a:moveTo>
                    <a:pt x="244" y="84"/>
                  </a:moveTo>
                  <a:cubicBezTo>
                    <a:pt x="244" y="108"/>
                    <a:pt x="244" y="108"/>
                    <a:pt x="244" y="108"/>
                  </a:cubicBezTo>
                  <a:cubicBezTo>
                    <a:pt x="244" y="115"/>
                    <a:pt x="239" y="120"/>
                    <a:pt x="232" y="120"/>
                  </a:cubicBezTo>
                  <a:cubicBezTo>
                    <a:pt x="12" y="120"/>
                    <a:pt x="12" y="120"/>
                    <a:pt x="12" y="120"/>
                  </a:cubicBezTo>
                  <a:cubicBezTo>
                    <a:pt x="5" y="120"/>
                    <a:pt x="0" y="115"/>
                    <a:pt x="0" y="10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2" y="0"/>
                    <a:pt x="232" y="0"/>
                    <a:pt x="232" y="0"/>
                  </a:cubicBezTo>
                  <a:cubicBezTo>
                    <a:pt x="239" y="0"/>
                    <a:pt x="244" y="5"/>
                    <a:pt x="244" y="12"/>
                  </a:cubicBezTo>
                  <a:cubicBezTo>
                    <a:pt x="244" y="36"/>
                    <a:pt x="244" y="36"/>
                    <a:pt x="244" y="36"/>
                  </a:cubicBezTo>
                  <a:cubicBezTo>
                    <a:pt x="251" y="36"/>
                    <a:pt x="256" y="41"/>
                    <a:pt x="256" y="48"/>
                  </a:cubicBezTo>
                  <a:cubicBezTo>
                    <a:pt x="256" y="72"/>
                    <a:pt x="256" y="72"/>
                    <a:pt x="256" y="72"/>
                  </a:cubicBezTo>
                  <a:cubicBezTo>
                    <a:pt x="256" y="79"/>
                    <a:pt x="251" y="84"/>
                    <a:pt x="244" y="84"/>
                  </a:cubicBezTo>
                  <a:moveTo>
                    <a:pt x="220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20" y="96"/>
                    <a:pt x="220" y="96"/>
                    <a:pt x="220" y="96"/>
                  </a:cubicBezTo>
                  <a:lnTo>
                    <a:pt x="220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5462588" y="4514850"/>
              <a:ext cx="409575" cy="388938"/>
            </a:xfrm>
            <a:custGeom>
              <a:avLst/>
              <a:gdLst>
                <a:gd name="T0" fmla="*/ 401575 w 256"/>
                <a:gd name="T1" fmla="*/ 168965 h 244"/>
                <a:gd name="T2" fmla="*/ 401575 w 256"/>
                <a:gd name="T3" fmla="*/ 168965 h 244"/>
                <a:gd name="T4" fmla="*/ 299182 w 256"/>
                <a:gd name="T5" fmla="*/ 242289 h 244"/>
                <a:gd name="T6" fmla="*/ 337579 w 256"/>
                <a:gd name="T7" fmla="*/ 363434 h 244"/>
                <a:gd name="T8" fmla="*/ 339179 w 256"/>
                <a:gd name="T9" fmla="*/ 369810 h 244"/>
                <a:gd name="T10" fmla="*/ 319980 w 256"/>
                <a:gd name="T11" fmla="*/ 388938 h 244"/>
                <a:gd name="T12" fmla="*/ 308781 w 256"/>
                <a:gd name="T13" fmla="*/ 385750 h 244"/>
                <a:gd name="T14" fmla="*/ 308781 w 256"/>
                <a:gd name="T15" fmla="*/ 385750 h 244"/>
                <a:gd name="T16" fmla="*/ 204788 w 256"/>
                <a:gd name="T17" fmla="*/ 310832 h 244"/>
                <a:gd name="T18" fmla="*/ 100794 w 256"/>
                <a:gd name="T19" fmla="*/ 385750 h 244"/>
                <a:gd name="T20" fmla="*/ 100794 w 256"/>
                <a:gd name="T21" fmla="*/ 385750 h 244"/>
                <a:gd name="T22" fmla="*/ 89595 w 256"/>
                <a:gd name="T23" fmla="*/ 388938 h 244"/>
                <a:gd name="T24" fmla="*/ 70396 w 256"/>
                <a:gd name="T25" fmla="*/ 369810 h 244"/>
                <a:gd name="T26" fmla="*/ 71996 w 256"/>
                <a:gd name="T27" fmla="*/ 363434 h 244"/>
                <a:gd name="T28" fmla="*/ 110393 w 256"/>
                <a:gd name="T29" fmla="*/ 242289 h 244"/>
                <a:gd name="T30" fmla="*/ 8000 w 256"/>
                <a:gd name="T31" fmla="*/ 168965 h 244"/>
                <a:gd name="T32" fmla="*/ 8000 w 256"/>
                <a:gd name="T33" fmla="*/ 168965 h 244"/>
                <a:gd name="T34" fmla="*/ 0 w 256"/>
                <a:gd name="T35" fmla="*/ 153025 h 244"/>
                <a:gd name="T36" fmla="*/ 19199 w 256"/>
                <a:gd name="T37" fmla="*/ 133897 h 244"/>
                <a:gd name="T38" fmla="*/ 147191 w 256"/>
                <a:gd name="T39" fmla="*/ 133897 h 244"/>
                <a:gd name="T40" fmla="*/ 187189 w 256"/>
                <a:gd name="T41" fmla="*/ 12752 h 244"/>
                <a:gd name="T42" fmla="*/ 204788 w 256"/>
                <a:gd name="T43" fmla="*/ 0 h 244"/>
                <a:gd name="T44" fmla="*/ 222386 w 256"/>
                <a:gd name="T45" fmla="*/ 12752 h 244"/>
                <a:gd name="T46" fmla="*/ 262384 w 256"/>
                <a:gd name="T47" fmla="*/ 133897 h 244"/>
                <a:gd name="T48" fmla="*/ 390376 w 256"/>
                <a:gd name="T49" fmla="*/ 133897 h 244"/>
                <a:gd name="T50" fmla="*/ 409575 w 256"/>
                <a:gd name="T51" fmla="*/ 153025 h 244"/>
                <a:gd name="T52" fmla="*/ 401575 w 256"/>
                <a:gd name="T53" fmla="*/ 168965 h 24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56" h="244">
                  <a:moveTo>
                    <a:pt x="251" y="106"/>
                  </a:moveTo>
                  <a:cubicBezTo>
                    <a:pt x="251" y="106"/>
                    <a:pt x="251" y="106"/>
                    <a:pt x="251" y="106"/>
                  </a:cubicBezTo>
                  <a:cubicBezTo>
                    <a:pt x="187" y="152"/>
                    <a:pt x="187" y="152"/>
                    <a:pt x="187" y="152"/>
                  </a:cubicBezTo>
                  <a:cubicBezTo>
                    <a:pt x="211" y="228"/>
                    <a:pt x="211" y="228"/>
                    <a:pt x="211" y="228"/>
                  </a:cubicBezTo>
                  <a:cubicBezTo>
                    <a:pt x="212" y="229"/>
                    <a:pt x="212" y="231"/>
                    <a:pt x="212" y="232"/>
                  </a:cubicBezTo>
                  <a:cubicBezTo>
                    <a:pt x="212" y="239"/>
                    <a:pt x="207" y="244"/>
                    <a:pt x="200" y="244"/>
                  </a:cubicBezTo>
                  <a:cubicBezTo>
                    <a:pt x="197" y="244"/>
                    <a:pt x="195" y="243"/>
                    <a:pt x="193" y="242"/>
                  </a:cubicBezTo>
                  <a:cubicBezTo>
                    <a:pt x="193" y="242"/>
                    <a:pt x="193" y="242"/>
                    <a:pt x="193" y="242"/>
                  </a:cubicBezTo>
                  <a:cubicBezTo>
                    <a:pt x="128" y="195"/>
                    <a:pt x="128" y="195"/>
                    <a:pt x="128" y="195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3" y="242"/>
                    <a:pt x="63" y="242"/>
                    <a:pt x="63" y="242"/>
                  </a:cubicBezTo>
                  <a:cubicBezTo>
                    <a:pt x="61" y="243"/>
                    <a:pt x="59" y="244"/>
                    <a:pt x="56" y="244"/>
                  </a:cubicBezTo>
                  <a:cubicBezTo>
                    <a:pt x="49" y="244"/>
                    <a:pt x="44" y="239"/>
                    <a:pt x="44" y="232"/>
                  </a:cubicBezTo>
                  <a:cubicBezTo>
                    <a:pt x="44" y="231"/>
                    <a:pt x="44" y="229"/>
                    <a:pt x="45" y="228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2" y="104"/>
                    <a:pt x="0" y="100"/>
                    <a:pt x="0" y="96"/>
                  </a:cubicBezTo>
                  <a:cubicBezTo>
                    <a:pt x="0" y="89"/>
                    <a:pt x="5" y="84"/>
                    <a:pt x="12" y="84"/>
                  </a:cubicBezTo>
                  <a:cubicBezTo>
                    <a:pt x="92" y="84"/>
                    <a:pt x="92" y="84"/>
                    <a:pt x="92" y="84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18" y="4"/>
                    <a:pt x="123" y="0"/>
                    <a:pt x="128" y="0"/>
                  </a:cubicBezTo>
                  <a:cubicBezTo>
                    <a:pt x="133" y="0"/>
                    <a:pt x="138" y="4"/>
                    <a:pt x="139" y="8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244" y="84"/>
                    <a:pt x="244" y="84"/>
                    <a:pt x="244" y="84"/>
                  </a:cubicBezTo>
                  <a:cubicBezTo>
                    <a:pt x="251" y="84"/>
                    <a:pt x="256" y="89"/>
                    <a:pt x="256" y="96"/>
                  </a:cubicBezTo>
                  <a:cubicBezTo>
                    <a:pt x="256" y="100"/>
                    <a:pt x="254" y="104"/>
                    <a:pt x="251" y="10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10"/>
            <p:cNvSpPr>
              <a:spLocks noEditPoints="1"/>
            </p:cNvSpPr>
            <p:nvPr/>
          </p:nvSpPr>
          <p:spPr bwMode="auto">
            <a:xfrm>
              <a:off x="4748213" y="4514850"/>
              <a:ext cx="401637" cy="388938"/>
            </a:xfrm>
            <a:custGeom>
              <a:avLst/>
              <a:gdLst>
                <a:gd name="T0" fmla="*/ 382511 w 252"/>
                <a:gd name="T1" fmla="*/ 229537 h 244"/>
                <a:gd name="T2" fmla="*/ 376136 w 252"/>
                <a:gd name="T3" fmla="*/ 229537 h 244"/>
                <a:gd name="T4" fmla="*/ 369761 w 252"/>
                <a:gd name="T5" fmla="*/ 229537 h 244"/>
                <a:gd name="T6" fmla="*/ 369761 w 252"/>
                <a:gd name="T7" fmla="*/ 261417 h 244"/>
                <a:gd name="T8" fmla="*/ 369761 w 252"/>
                <a:gd name="T9" fmla="*/ 264605 h 244"/>
                <a:gd name="T10" fmla="*/ 368167 w 252"/>
                <a:gd name="T11" fmla="*/ 267793 h 244"/>
                <a:gd name="T12" fmla="*/ 368167 w 252"/>
                <a:gd name="T13" fmla="*/ 269387 h 244"/>
                <a:gd name="T14" fmla="*/ 366573 w 252"/>
                <a:gd name="T15" fmla="*/ 270981 h 244"/>
                <a:gd name="T16" fmla="*/ 366573 w 252"/>
                <a:gd name="T17" fmla="*/ 272575 h 244"/>
                <a:gd name="T18" fmla="*/ 364980 w 252"/>
                <a:gd name="T19" fmla="*/ 274169 h 244"/>
                <a:gd name="T20" fmla="*/ 363386 w 252"/>
                <a:gd name="T21" fmla="*/ 274169 h 244"/>
                <a:gd name="T22" fmla="*/ 350635 w 252"/>
                <a:gd name="T23" fmla="*/ 280545 h 244"/>
                <a:gd name="T24" fmla="*/ 350635 w 252"/>
                <a:gd name="T25" fmla="*/ 280545 h 244"/>
                <a:gd name="T26" fmla="*/ 337885 w 252"/>
                <a:gd name="T27" fmla="*/ 274169 h 244"/>
                <a:gd name="T28" fmla="*/ 291665 w 252"/>
                <a:gd name="T29" fmla="*/ 229537 h 244"/>
                <a:gd name="T30" fmla="*/ 290071 w 252"/>
                <a:gd name="T31" fmla="*/ 229537 h 244"/>
                <a:gd name="T32" fmla="*/ 114753 w 252"/>
                <a:gd name="T33" fmla="*/ 229537 h 244"/>
                <a:gd name="T34" fmla="*/ 95628 w 252"/>
                <a:gd name="T35" fmla="*/ 210409 h 244"/>
                <a:gd name="T36" fmla="*/ 95628 w 252"/>
                <a:gd name="T37" fmla="*/ 19128 h 244"/>
                <a:gd name="T38" fmla="*/ 114753 w 252"/>
                <a:gd name="T39" fmla="*/ 0 h 244"/>
                <a:gd name="T40" fmla="*/ 382511 w 252"/>
                <a:gd name="T41" fmla="*/ 0 h 244"/>
                <a:gd name="T42" fmla="*/ 401637 w 252"/>
                <a:gd name="T43" fmla="*/ 19128 h 244"/>
                <a:gd name="T44" fmla="*/ 401637 w 252"/>
                <a:gd name="T45" fmla="*/ 210409 h 244"/>
                <a:gd name="T46" fmla="*/ 382511 w 252"/>
                <a:gd name="T47" fmla="*/ 229537 h 244"/>
                <a:gd name="T48" fmla="*/ 283696 w 252"/>
                <a:gd name="T49" fmla="*/ 248665 h 244"/>
                <a:gd name="T50" fmla="*/ 323541 w 252"/>
                <a:gd name="T51" fmla="*/ 288515 h 244"/>
                <a:gd name="T52" fmla="*/ 323541 w 252"/>
                <a:gd name="T53" fmla="*/ 288515 h 244"/>
                <a:gd name="T54" fmla="*/ 350635 w 252"/>
                <a:gd name="T55" fmla="*/ 299674 h 244"/>
                <a:gd name="T56" fmla="*/ 350635 w 252"/>
                <a:gd name="T57" fmla="*/ 312426 h 244"/>
                <a:gd name="T58" fmla="*/ 331510 w 252"/>
                <a:gd name="T59" fmla="*/ 331554 h 244"/>
                <a:gd name="T60" fmla="*/ 197631 w 252"/>
                <a:gd name="T61" fmla="*/ 331554 h 244"/>
                <a:gd name="T62" fmla="*/ 153005 w 252"/>
                <a:gd name="T63" fmla="*/ 331554 h 244"/>
                <a:gd name="T64" fmla="*/ 133879 w 252"/>
                <a:gd name="T65" fmla="*/ 331554 h 244"/>
                <a:gd name="T66" fmla="*/ 129098 w 252"/>
                <a:gd name="T67" fmla="*/ 331554 h 244"/>
                <a:gd name="T68" fmla="*/ 76502 w 252"/>
                <a:gd name="T69" fmla="*/ 382562 h 244"/>
                <a:gd name="T70" fmla="*/ 63752 w 252"/>
                <a:gd name="T71" fmla="*/ 388938 h 244"/>
                <a:gd name="T72" fmla="*/ 63752 w 252"/>
                <a:gd name="T73" fmla="*/ 388938 h 244"/>
                <a:gd name="T74" fmla="*/ 51002 w 252"/>
                <a:gd name="T75" fmla="*/ 382562 h 244"/>
                <a:gd name="T76" fmla="*/ 49408 w 252"/>
                <a:gd name="T77" fmla="*/ 382562 h 244"/>
                <a:gd name="T78" fmla="*/ 47814 w 252"/>
                <a:gd name="T79" fmla="*/ 380968 h 244"/>
                <a:gd name="T80" fmla="*/ 47814 w 252"/>
                <a:gd name="T81" fmla="*/ 379374 h 244"/>
                <a:gd name="T82" fmla="*/ 46220 w 252"/>
                <a:gd name="T83" fmla="*/ 377780 h 244"/>
                <a:gd name="T84" fmla="*/ 46220 w 252"/>
                <a:gd name="T85" fmla="*/ 376186 h 244"/>
                <a:gd name="T86" fmla="*/ 44626 w 252"/>
                <a:gd name="T87" fmla="*/ 372998 h 244"/>
                <a:gd name="T88" fmla="*/ 44626 w 252"/>
                <a:gd name="T89" fmla="*/ 369810 h 244"/>
                <a:gd name="T90" fmla="*/ 44626 w 252"/>
                <a:gd name="T91" fmla="*/ 331554 h 244"/>
                <a:gd name="T92" fmla="*/ 41439 w 252"/>
                <a:gd name="T93" fmla="*/ 331554 h 244"/>
                <a:gd name="T94" fmla="*/ 19126 w 252"/>
                <a:gd name="T95" fmla="*/ 331554 h 244"/>
                <a:gd name="T96" fmla="*/ 0 w 252"/>
                <a:gd name="T97" fmla="*/ 312426 h 244"/>
                <a:gd name="T98" fmla="*/ 0 w 252"/>
                <a:gd name="T99" fmla="*/ 95640 h 244"/>
                <a:gd name="T100" fmla="*/ 19126 w 252"/>
                <a:gd name="T101" fmla="*/ 76512 h 244"/>
                <a:gd name="T102" fmla="*/ 76502 w 252"/>
                <a:gd name="T103" fmla="*/ 76512 h 244"/>
                <a:gd name="T104" fmla="*/ 76502 w 252"/>
                <a:gd name="T105" fmla="*/ 210409 h 244"/>
                <a:gd name="T106" fmla="*/ 114753 w 252"/>
                <a:gd name="T107" fmla="*/ 248665 h 244"/>
                <a:gd name="T108" fmla="*/ 283696 w 252"/>
                <a:gd name="T109" fmla="*/ 248665 h 24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52" h="244">
                  <a:moveTo>
                    <a:pt x="240" y="144"/>
                  </a:moveTo>
                  <a:cubicBezTo>
                    <a:pt x="236" y="144"/>
                    <a:pt x="236" y="144"/>
                    <a:pt x="236" y="144"/>
                  </a:cubicBezTo>
                  <a:cubicBezTo>
                    <a:pt x="232" y="144"/>
                    <a:pt x="232" y="144"/>
                    <a:pt x="232" y="144"/>
                  </a:cubicBezTo>
                  <a:cubicBezTo>
                    <a:pt x="232" y="164"/>
                    <a:pt x="232" y="164"/>
                    <a:pt x="232" y="164"/>
                  </a:cubicBezTo>
                  <a:cubicBezTo>
                    <a:pt x="232" y="165"/>
                    <a:pt x="232" y="166"/>
                    <a:pt x="232" y="166"/>
                  </a:cubicBezTo>
                  <a:cubicBezTo>
                    <a:pt x="232" y="167"/>
                    <a:pt x="231" y="167"/>
                    <a:pt x="231" y="168"/>
                  </a:cubicBezTo>
                  <a:cubicBezTo>
                    <a:pt x="231" y="168"/>
                    <a:pt x="231" y="168"/>
                    <a:pt x="231" y="169"/>
                  </a:cubicBezTo>
                  <a:cubicBezTo>
                    <a:pt x="231" y="169"/>
                    <a:pt x="231" y="170"/>
                    <a:pt x="230" y="170"/>
                  </a:cubicBezTo>
                  <a:cubicBezTo>
                    <a:pt x="230" y="170"/>
                    <a:pt x="230" y="170"/>
                    <a:pt x="230" y="171"/>
                  </a:cubicBezTo>
                  <a:cubicBezTo>
                    <a:pt x="230" y="171"/>
                    <a:pt x="229" y="172"/>
                    <a:pt x="229" y="172"/>
                  </a:cubicBezTo>
                  <a:cubicBezTo>
                    <a:pt x="229" y="172"/>
                    <a:pt x="229" y="172"/>
                    <a:pt x="228" y="172"/>
                  </a:cubicBezTo>
                  <a:cubicBezTo>
                    <a:pt x="226" y="175"/>
                    <a:pt x="223" y="176"/>
                    <a:pt x="220" y="176"/>
                  </a:cubicBezTo>
                  <a:cubicBezTo>
                    <a:pt x="220" y="176"/>
                    <a:pt x="220" y="176"/>
                    <a:pt x="220" y="176"/>
                  </a:cubicBezTo>
                  <a:cubicBezTo>
                    <a:pt x="217" y="176"/>
                    <a:pt x="214" y="175"/>
                    <a:pt x="212" y="172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2" y="144"/>
                    <a:pt x="182" y="144"/>
                    <a:pt x="18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65" y="144"/>
                    <a:pt x="60" y="139"/>
                    <a:pt x="60" y="13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5"/>
                    <a:pt x="65" y="0"/>
                    <a:pt x="72" y="0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47" y="0"/>
                    <a:pt x="252" y="5"/>
                    <a:pt x="252" y="12"/>
                  </a:cubicBezTo>
                  <a:cubicBezTo>
                    <a:pt x="252" y="132"/>
                    <a:pt x="252" y="132"/>
                    <a:pt x="252" y="132"/>
                  </a:cubicBezTo>
                  <a:cubicBezTo>
                    <a:pt x="252" y="139"/>
                    <a:pt x="247" y="144"/>
                    <a:pt x="240" y="144"/>
                  </a:cubicBezTo>
                  <a:moveTo>
                    <a:pt x="178" y="156"/>
                  </a:moveTo>
                  <a:cubicBezTo>
                    <a:pt x="203" y="181"/>
                    <a:pt x="203" y="181"/>
                    <a:pt x="203" y="181"/>
                  </a:cubicBezTo>
                  <a:cubicBezTo>
                    <a:pt x="203" y="181"/>
                    <a:pt x="203" y="181"/>
                    <a:pt x="203" y="181"/>
                  </a:cubicBezTo>
                  <a:cubicBezTo>
                    <a:pt x="208" y="185"/>
                    <a:pt x="214" y="188"/>
                    <a:pt x="220" y="188"/>
                  </a:cubicBezTo>
                  <a:cubicBezTo>
                    <a:pt x="220" y="196"/>
                    <a:pt x="220" y="196"/>
                    <a:pt x="220" y="196"/>
                  </a:cubicBezTo>
                  <a:cubicBezTo>
                    <a:pt x="220" y="203"/>
                    <a:pt x="215" y="208"/>
                    <a:pt x="208" y="208"/>
                  </a:cubicBezTo>
                  <a:cubicBezTo>
                    <a:pt x="124" y="208"/>
                    <a:pt x="124" y="208"/>
                    <a:pt x="124" y="20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84" y="208"/>
                    <a:pt x="84" y="208"/>
                    <a:pt x="84" y="208"/>
                  </a:cubicBezTo>
                  <a:cubicBezTo>
                    <a:pt x="81" y="208"/>
                    <a:pt x="81" y="208"/>
                    <a:pt x="81" y="208"/>
                  </a:cubicBezTo>
                  <a:cubicBezTo>
                    <a:pt x="48" y="240"/>
                    <a:pt x="48" y="240"/>
                    <a:pt x="48" y="240"/>
                  </a:cubicBezTo>
                  <a:cubicBezTo>
                    <a:pt x="46" y="243"/>
                    <a:pt x="43" y="244"/>
                    <a:pt x="40" y="244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37" y="244"/>
                    <a:pt x="34" y="243"/>
                    <a:pt x="32" y="240"/>
                  </a:cubicBezTo>
                  <a:cubicBezTo>
                    <a:pt x="31" y="240"/>
                    <a:pt x="31" y="240"/>
                    <a:pt x="31" y="240"/>
                  </a:cubicBezTo>
                  <a:cubicBezTo>
                    <a:pt x="31" y="240"/>
                    <a:pt x="30" y="239"/>
                    <a:pt x="30" y="239"/>
                  </a:cubicBezTo>
                  <a:cubicBezTo>
                    <a:pt x="30" y="238"/>
                    <a:pt x="30" y="238"/>
                    <a:pt x="30" y="238"/>
                  </a:cubicBezTo>
                  <a:cubicBezTo>
                    <a:pt x="29" y="238"/>
                    <a:pt x="29" y="237"/>
                    <a:pt x="29" y="237"/>
                  </a:cubicBezTo>
                  <a:cubicBezTo>
                    <a:pt x="29" y="236"/>
                    <a:pt x="29" y="236"/>
                    <a:pt x="29" y="236"/>
                  </a:cubicBezTo>
                  <a:cubicBezTo>
                    <a:pt x="29" y="235"/>
                    <a:pt x="28" y="235"/>
                    <a:pt x="28" y="234"/>
                  </a:cubicBezTo>
                  <a:cubicBezTo>
                    <a:pt x="28" y="234"/>
                    <a:pt x="28" y="233"/>
                    <a:pt x="28" y="232"/>
                  </a:cubicBezTo>
                  <a:cubicBezTo>
                    <a:pt x="28" y="208"/>
                    <a:pt x="28" y="208"/>
                    <a:pt x="28" y="208"/>
                  </a:cubicBezTo>
                  <a:cubicBezTo>
                    <a:pt x="26" y="208"/>
                    <a:pt x="26" y="208"/>
                    <a:pt x="26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3"/>
                    <a:pt x="0" y="19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3"/>
                    <a:pt x="5" y="48"/>
                    <a:pt x="12" y="48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48" y="145"/>
                    <a:pt x="59" y="156"/>
                    <a:pt x="72" y="156"/>
                  </a:cubicBezTo>
                  <a:lnTo>
                    <a:pt x="178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Freeform 11"/>
            <p:cNvSpPr>
              <a:spLocks noEditPoints="1"/>
            </p:cNvSpPr>
            <p:nvPr/>
          </p:nvSpPr>
          <p:spPr bwMode="auto">
            <a:xfrm>
              <a:off x="4032250" y="4521200"/>
              <a:ext cx="407988" cy="369888"/>
            </a:xfrm>
            <a:custGeom>
              <a:avLst/>
              <a:gdLst>
                <a:gd name="T0" fmla="*/ 388864 w 256"/>
                <a:gd name="T1" fmla="*/ 312492 h 232"/>
                <a:gd name="T2" fmla="*/ 299616 w 256"/>
                <a:gd name="T3" fmla="*/ 312492 h 232"/>
                <a:gd name="T4" fmla="*/ 152996 w 256"/>
                <a:gd name="T5" fmla="*/ 312492 h 232"/>
                <a:gd name="T6" fmla="*/ 133871 w 256"/>
                <a:gd name="T7" fmla="*/ 312492 h 232"/>
                <a:gd name="T8" fmla="*/ 129090 w 256"/>
                <a:gd name="T9" fmla="*/ 312492 h 232"/>
                <a:gd name="T10" fmla="*/ 76498 w 256"/>
                <a:gd name="T11" fmla="*/ 363511 h 232"/>
                <a:gd name="T12" fmla="*/ 63748 w 256"/>
                <a:gd name="T13" fmla="*/ 369888 h 232"/>
                <a:gd name="T14" fmla="*/ 63748 w 256"/>
                <a:gd name="T15" fmla="*/ 369888 h 232"/>
                <a:gd name="T16" fmla="*/ 50999 w 256"/>
                <a:gd name="T17" fmla="*/ 363511 h 232"/>
                <a:gd name="T18" fmla="*/ 49405 w 256"/>
                <a:gd name="T19" fmla="*/ 363511 h 232"/>
                <a:gd name="T20" fmla="*/ 47811 w 256"/>
                <a:gd name="T21" fmla="*/ 361916 h 232"/>
                <a:gd name="T22" fmla="*/ 47811 w 256"/>
                <a:gd name="T23" fmla="*/ 360322 h 232"/>
                <a:gd name="T24" fmla="*/ 46217 w 256"/>
                <a:gd name="T25" fmla="*/ 358728 h 232"/>
                <a:gd name="T26" fmla="*/ 46217 w 256"/>
                <a:gd name="T27" fmla="*/ 357133 h 232"/>
                <a:gd name="T28" fmla="*/ 44624 w 256"/>
                <a:gd name="T29" fmla="*/ 353945 h 232"/>
                <a:gd name="T30" fmla="*/ 44624 w 256"/>
                <a:gd name="T31" fmla="*/ 350756 h 232"/>
                <a:gd name="T32" fmla="*/ 44624 w 256"/>
                <a:gd name="T33" fmla="*/ 312492 h 232"/>
                <a:gd name="T34" fmla="*/ 41436 w 256"/>
                <a:gd name="T35" fmla="*/ 312492 h 232"/>
                <a:gd name="T36" fmla="*/ 19124 w 256"/>
                <a:gd name="T37" fmla="*/ 312492 h 232"/>
                <a:gd name="T38" fmla="*/ 0 w 256"/>
                <a:gd name="T39" fmla="*/ 293359 h 232"/>
                <a:gd name="T40" fmla="*/ 0 w 256"/>
                <a:gd name="T41" fmla="*/ 19132 h 232"/>
                <a:gd name="T42" fmla="*/ 19124 w 256"/>
                <a:gd name="T43" fmla="*/ 0 h 232"/>
                <a:gd name="T44" fmla="*/ 388864 w 256"/>
                <a:gd name="T45" fmla="*/ 0 h 232"/>
                <a:gd name="T46" fmla="*/ 407988 w 256"/>
                <a:gd name="T47" fmla="*/ 19132 h 232"/>
                <a:gd name="T48" fmla="*/ 407988 w 256"/>
                <a:gd name="T49" fmla="*/ 293359 h 232"/>
                <a:gd name="T50" fmla="*/ 388864 w 256"/>
                <a:gd name="T51" fmla="*/ 312492 h 232"/>
                <a:gd name="T52" fmla="*/ 108372 w 256"/>
                <a:gd name="T53" fmla="*/ 121170 h 232"/>
                <a:gd name="T54" fmla="*/ 70123 w 256"/>
                <a:gd name="T55" fmla="*/ 159434 h 232"/>
                <a:gd name="T56" fmla="*/ 108372 w 256"/>
                <a:gd name="T57" fmla="*/ 197699 h 232"/>
                <a:gd name="T58" fmla="*/ 146621 w 256"/>
                <a:gd name="T59" fmla="*/ 159434 h 232"/>
                <a:gd name="T60" fmla="*/ 108372 w 256"/>
                <a:gd name="T61" fmla="*/ 121170 h 232"/>
                <a:gd name="T62" fmla="*/ 203994 w 256"/>
                <a:gd name="T63" fmla="*/ 121170 h 232"/>
                <a:gd name="T64" fmla="*/ 165745 w 256"/>
                <a:gd name="T65" fmla="*/ 159434 h 232"/>
                <a:gd name="T66" fmla="*/ 203994 w 256"/>
                <a:gd name="T67" fmla="*/ 197699 h 232"/>
                <a:gd name="T68" fmla="*/ 242243 w 256"/>
                <a:gd name="T69" fmla="*/ 159434 h 232"/>
                <a:gd name="T70" fmla="*/ 203994 w 256"/>
                <a:gd name="T71" fmla="*/ 121170 h 232"/>
                <a:gd name="T72" fmla="*/ 299616 w 256"/>
                <a:gd name="T73" fmla="*/ 121170 h 232"/>
                <a:gd name="T74" fmla="*/ 261367 w 256"/>
                <a:gd name="T75" fmla="*/ 159434 h 232"/>
                <a:gd name="T76" fmla="*/ 299616 w 256"/>
                <a:gd name="T77" fmla="*/ 197699 h 232"/>
                <a:gd name="T78" fmla="*/ 337865 w 256"/>
                <a:gd name="T79" fmla="*/ 159434 h 232"/>
                <a:gd name="T80" fmla="*/ 299616 w 256"/>
                <a:gd name="T81" fmla="*/ 121170 h 2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88" y="196"/>
                    <a:pt x="188" y="196"/>
                    <a:pt x="188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3316288" y="4521200"/>
              <a:ext cx="409575" cy="369888"/>
            </a:xfrm>
            <a:custGeom>
              <a:avLst/>
              <a:gdLst>
                <a:gd name="T0" fmla="*/ 390376 w 256"/>
                <a:gd name="T1" fmla="*/ 312492 h 232"/>
                <a:gd name="T2" fmla="*/ 230386 w 256"/>
                <a:gd name="T3" fmla="*/ 312492 h 232"/>
                <a:gd name="T4" fmla="*/ 153591 w 256"/>
                <a:gd name="T5" fmla="*/ 312492 h 232"/>
                <a:gd name="T6" fmla="*/ 134392 w 256"/>
                <a:gd name="T7" fmla="*/ 312492 h 232"/>
                <a:gd name="T8" fmla="*/ 129592 w 256"/>
                <a:gd name="T9" fmla="*/ 312492 h 232"/>
                <a:gd name="T10" fmla="*/ 76795 w 256"/>
                <a:gd name="T11" fmla="*/ 363511 h 232"/>
                <a:gd name="T12" fmla="*/ 63996 w 256"/>
                <a:gd name="T13" fmla="*/ 369888 h 232"/>
                <a:gd name="T14" fmla="*/ 63996 w 256"/>
                <a:gd name="T15" fmla="*/ 369888 h 232"/>
                <a:gd name="T16" fmla="*/ 51197 w 256"/>
                <a:gd name="T17" fmla="*/ 363511 h 232"/>
                <a:gd name="T18" fmla="*/ 49597 w 256"/>
                <a:gd name="T19" fmla="*/ 363511 h 232"/>
                <a:gd name="T20" fmla="*/ 47997 w 256"/>
                <a:gd name="T21" fmla="*/ 361916 h 232"/>
                <a:gd name="T22" fmla="*/ 47997 w 256"/>
                <a:gd name="T23" fmla="*/ 360322 h 232"/>
                <a:gd name="T24" fmla="*/ 46397 w 256"/>
                <a:gd name="T25" fmla="*/ 358728 h 232"/>
                <a:gd name="T26" fmla="*/ 46397 w 256"/>
                <a:gd name="T27" fmla="*/ 357133 h 232"/>
                <a:gd name="T28" fmla="*/ 44797 w 256"/>
                <a:gd name="T29" fmla="*/ 353945 h 232"/>
                <a:gd name="T30" fmla="*/ 44797 w 256"/>
                <a:gd name="T31" fmla="*/ 350756 h 232"/>
                <a:gd name="T32" fmla="*/ 44797 w 256"/>
                <a:gd name="T33" fmla="*/ 312492 h 232"/>
                <a:gd name="T34" fmla="*/ 41597 w 256"/>
                <a:gd name="T35" fmla="*/ 312492 h 232"/>
                <a:gd name="T36" fmla="*/ 19199 w 256"/>
                <a:gd name="T37" fmla="*/ 312492 h 232"/>
                <a:gd name="T38" fmla="*/ 0 w 256"/>
                <a:gd name="T39" fmla="*/ 293359 h 232"/>
                <a:gd name="T40" fmla="*/ 0 w 256"/>
                <a:gd name="T41" fmla="*/ 19132 h 232"/>
                <a:gd name="T42" fmla="*/ 19199 w 256"/>
                <a:gd name="T43" fmla="*/ 0 h 232"/>
                <a:gd name="T44" fmla="*/ 390376 w 256"/>
                <a:gd name="T45" fmla="*/ 0 h 232"/>
                <a:gd name="T46" fmla="*/ 409575 w 256"/>
                <a:gd name="T47" fmla="*/ 19132 h 232"/>
                <a:gd name="T48" fmla="*/ 409575 w 256"/>
                <a:gd name="T49" fmla="*/ 293359 h 232"/>
                <a:gd name="T50" fmla="*/ 390376 w 256"/>
                <a:gd name="T51" fmla="*/ 312492 h 2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144" y="196"/>
                    <a:pt x="144" y="196"/>
                    <a:pt x="144" y="196"/>
                  </a:cubicBezTo>
                  <a:cubicBezTo>
                    <a:pt x="96" y="196"/>
                    <a:pt x="96" y="196"/>
                    <a:pt x="96" y="196"/>
                  </a:cubicBez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26" y="196"/>
                    <a:pt x="26" y="196"/>
                    <a:pt x="26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2601913" y="4521200"/>
              <a:ext cx="407987" cy="369888"/>
            </a:xfrm>
            <a:custGeom>
              <a:avLst/>
              <a:gdLst>
                <a:gd name="T0" fmla="*/ 388863 w 256"/>
                <a:gd name="T1" fmla="*/ 312492 h 232"/>
                <a:gd name="T2" fmla="*/ 133871 w 256"/>
                <a:gd name="T3" fmla="*/ 312492 h 232"/>
                <a:gd name="T4" fmla="*/ 129090 w 256"/>
                <a:gd name="T5" fmla="*/ 312492 h 232"/>
                <a:gd name="T6" fmla="*/ 76498 w 256"/>
                <a:gd name="T7" fmla="*/ 363511 h 232"/>
                <a:gd name="T8" fmla="*/ 63748 w 256"/>
                <a:gd name="T9" fmla="*/ 369888 h 232"/>
                <a:gd name="T10" fmla="*/ 63748 w 256"/>
                <a:gd name="T11" fmla="*/ 369888 h 232"/>
                <a:gd name="T12" fmla="*/ 50998 w 256"/>
                <a:gd name="T13" fmla="*/ 363511 h 232"/>
                <a:gd name="T14" fmla="*/ 49405 w 256"/>
                <a:gd name="T15" fmla="*/ 363511 h 232"/>
                <a:gd name="T16" fmla="*/ 47811 w 256"/>
                <a:gd name="T17" fmla="*/ 361916 h 232"/>
                <a:gd name="T18" fmla="*/ 47811 w 256"/>
                <a:gd name="T19" fmla="*/ 360322 h 232"/>
                <a:gd name="T20" fmla="*/ 46217 w 256"/>
                <a:gd name="T21" fmla="*/ 358728 h 232"/>
                <a:gd name="T22" fmla="*/ 46217 w 256"/>
                <a:gd name="T23" fmla="*/ 357133 h 232"/>
                <a:gd name="T24" fmla="*/ 44624 w 256"/>
                <a:gd name="T25" fmla="*/ 353945 h 232"/>
                <a:gd name="T26" fmla="*/ 44624 w 256"/>
                <a:gd name="T27" fmla="*/ 350756 h 232"/>
                <a:gd name="T28" fmla="*/ 44624 w 256"/>
                <a:gd name="T29" fmla="*/ 312492 h 232"/>
                <a:gd name="T30" fmla="*/ 19124 w 256"/>
                <a:gd name="T31" fmla="*/ 312492 h 232"/>
                <a:gd name="T32" fmla="*/ 0 w 256"/>
                <a:gd name="T33" fmla="*/ 293359 h 232"/>
                <a:gd name="T34" fmla="*/ 0 w 256"/>
                <a:gd name="T35" fmla="*/ 19132 h 232"/>
                <a:gd name="T36" fmla="*/ 19124 w 256"/>
                <a:gd name="T37" fmla="*/ 0 h 232"/>
                <a:gd name="T38" fmla="*/ 388863 w 256"/>
                <a:gd name="T39" fmla="*/ 0 h 232"/>
                <a:gd name="T40" fmla="*/ 407987 w 256"/>
                <a:gd name="T41" fmla="*/ 19132 h 232"/>
                <a:gd name="T42" fmla="*/ 407987 w 256"/>
                <a:gd name="T43" fmla="*/ 293359 h 232"/>
                <a:gd name="T44" fmla="*/ 388863 w 256"/>
                <a:gd name="T45" fmla="*/ 312492 h 232"/>
                <a:gd name="T46" fmla="*/ 369738 w 256"/>
                <a:gd name="T47" fmla="*/ 38264 h 232"/>
                <a:gd name="T48" fmla="*/ 38249 w 256"/>
                <a:gd name="T49" fmla="*/ 38264 h 232"/>
                <a:gd name="T50" fmla="*/ 38249 w 256"/>
                <a:gd name="T51" fmla="*/ 274227 h 232"/>
                <a:gd name="T52" fmla="*/ 63748 w 256"/>
                <a:gd name="T53" fmla="*/ 274227 h 232"/>
                <a:gd name="T54" fmla="*/ 82872 w 256"/>
                <a:gd name="T55" fmla="*/ 274227 h 232"/>
                <a:gd name="T56" fmla="*/ 82872 w 256"/>
                <a:gd name="T57" fmla="*/ 304520 h 232"/>
                <a:gd name="T58" fmla="*/ 113153 w 256"/>
                <a:gd name="T59" fmla="*/ 274227 h 232"/>
                <a:gd name="T60" fmla="*/ 165745 w 256"/>
                <a:gd name="T61" fmla="*/ 274227 h 232"/>
                <a:gd name="T62" fmla="*/ 369738 w 256"/>
                <a:gd name="T63" fmla="*/ 274227 h 232"/>
                <a:gd name="T64" fmla="*/ 369738 w 256"/>
                <a:gd name="T65" fmla="*/ 38264 h 23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6" h="232">
                  <a:moveTo>
                    <a:pt x="244" y="196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81" y="196"/>
                    <a:pt x="81" y="196"/>
                    <a:pt x="81" y="196"/>
                  </a:cubicBezTo>
                  <a:cubicBezTo>
                    <a:pt x="48" y="228"/>
                    <a:pt x="48" y="228"/>
                    <a:pt x="48" y="228"/>
                  </a:cubicBezTo>
                  <a:cubicBezTo>
                    <a:pt x="46" y="231"/>
                    <a:pt x="43" y="232"/>
                    <a:pt x="40" y="232"/>
                  </a:cubicBezTo>
                  <a:cubicBezTo>
                    <a:pt x="40" y="232"/>
                    <a:pt x="40" y="232"/>
                    <a:pt x="40" y="232"/>
                  </a:cubicBezTo>
                  <a:cubicBezTo>
                    <a:pt x="37" y="232"/>
                    <a:pt x="34" y="231"/>
                    <a:pt x="32" y="228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1" y="228"/>
                    <a:pt x="30" y="227"/>
                    <a:pt x="30" y="227"/>
                  </a:cubicBezTo>
                  <a:cubicBezTo>
                    <a:pt x="30" y="226"/>
                    <a:pt x="30" y="226"/>
                    <a:pt x="30" y="226"/>
                  </a:cubicBezTo>
                  <a:cubicBezTo>
                    <a:pt x="29" y="226"/>
                    <a:pt x="29" y="225"/>
                    <a:pt x="29" y="225"/>
                  </a:cubicBezTo>
                  <a:cubicBezTo>
                    <a:pt x="29" y="224"/>
                    <a:pt x="29" y="224"/>
                    <a:pt x="29" y="224"/>
                  </a:cubicBezTo>
                  <a:cubicBezTo>
                    <a:pt x="29" y="223"/>
                    <a:pt x="28" y="223"/>
                    <a:pt x="28" y="222"/>
                  </a:cubicBezTo>
                  <a:cubicBezTo>
                    <a:pt x="28" y="222"/>
                    <a:pt x="28" y="221"/>
                    <a:pt x="28" y="220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172"/>
                    <a:pt x="24" y="172"/>
                    <a:pt x="24" y="172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52" y="172"/>
                    <a:pt x="52" y="172"/>
                    <a:pt x="52" y="172"/>
                  </a:cubicBezTo>
                  <a:cubicBezTo>
                    <a:pt x="52" y="191"/>
                    <a:pt x="52" y="191"/>
                    <a:pt x="52" y="191"/>
                  </a:cubicBezTo>
                  <a:cubicBezTo>
                    <a:pt x="71" y="172"/>
                    <a:pt x="71" y="172"/>
                    <a:pt x="71" y="172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232" y="172"/>
                    <a:pt x="232" y="172"/>
                    <a:pt x="232" y="172"/>
                  </a:cubicBezTo>
                  <a:lnTo>
                    <a:pt x="23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14"/>
            <p:cNvSpPr>
              <a:spLocks noEditPoints="1"/>
            </p:cNvSpPr>
            <p:nvPr/>
          </p:nvSpPr>
          <p:spPr bwMode="auto">
            <a:xfrm>
              <a:off x="1885950" y="4506913"/>
              <a:ext cx="409575" cy="401637"/>
            </a:xfrm>
            <a:custGeom>
              <a:avLst/>
              <a:gdLst>
                <a:gd name="T0" fmla="*/ 363178 w 256"/>
                <a:gd name="T1" fmla="*/ 164815 h 251"/>
                <a:gd name="T2" fmla="*/ 391976 w 256"/>
                <a:gd name="T3" fmla="*/ 216020 h 251"/>
                <a:gd name="T4" fmla="*/ 307181 w 256"/>
                <a:gd name="T5" fmla="*/ 182417 h 251"/>
                <a:gd name="T6" fmla="*/ 281583 w 256"/>
                <a:gd name="T7" fmla="*/ 185617 h 251"/>
                <a:gd name="T8" fmla="*/ 166390 w 256"/>
                <a:gd name="T9" fmla="*/ 92809 h 251"/>
                <a:gd name="T10" fmla="*/ 281583 w 256"/>
                <a:gd name="T11" fmla="*/ 0 h 251"/>
                <a:gd name="T12" fmla="*/ 409575 w 256"/>
                <a:gd name="T13" fmla="*/ 92809 h 251"/>
                <a:gd name="T14" fmla="*/ 363178 w 256"/>
                <a:gd name="T15" fmla="*/ 164815 h 251"/>
                <a:gd name="T16" fmla="*/ 142391 w 256"/>
                <a:gd name="T17" fmla="*/ 102409 h 251"/>
                <a:gd name="T18" fmla="*/ 271983 w 256"/>
                <a:gd name="T19" fmla="*/ 211219 h 251"/>
                <a:gd name="T20" fmla="*/ 297582 w 256"/>
                <a:gd name="T21" fmla="*/ 208019 h 251"/>
                <a:gd name="T22" fmla="*/ 297582 w 256"/>
                <a:gd name="T23" fmla="*/ 208019 h 251"/>
                <a:gd name="T24" fmla="*/ 300782 w 256"/>
                <a:gd name="T25" fmla="*/ 208019 h 251"/>
                <a:gd name="T26" fmla="*/ 366378 w 256"/>
                <a:gd name="T27" fmla="*/ 235222 h 251"/>
                <a:gd name="T28" fmla="*/ 195188 w 256"/>
                <a:gd name="T29" fmla="*/ 344032 h 251"/>
                <a:gd name="T30" fmla="*/ 156790 w 256"/>
                <a:gd name="T31" fmla="*/ 337631 h 251"/>
                <a:gd name="T32" fmla="*/ 25598 w 256"/>
                <a:gd name="T33" fmla="*/ 390436 h 251"/>
                <a:gd name="T34" fmla="*/ 70396 w 256"/>
                <a:gd name="T35" fmla="*/ 312029 h 251"/>
                <a:gd name="T36" fmla="*/ 0 w 256"/>
                <a:gd name="T37" fmla="*/ 201619 h 251"/>
                <a:gd name="T38" fmla="*/ 148791 w 256"/>
                <a:gd name="T39" fmla="*/ 64006 h 251"/>
                <a:gd name="T40" fmla="*/ 142391 w 256"/>
                <a:gd name="T41" fmla="*/ 102409 h 2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" h="251">
                  <a:moveTo>
                    <a:pt x="227" y="103"/>
                  </a:moveTo>
                  <a:cubicBezTo>
                    <a:pt x="223" y="106"/>
                    <a:pt x="222" y="124"/>
                    <a:pt x="245" y="135"/>
                  </a:cubicBezTo>
                  <a:cubicBezTo>
                    <a:pt x="245" y="135"/>
                    <a:pt x="213" y="140"/>
                    <a:pt x="192" y="114"/>
                  </a:cubicBezTo>
                  <a:cubicBezTo>
                    <a:pt x="187" y="114"/>
                    <a:pt x="181" y="116"/>
                    <a:pt x="176" y="116"/>
                  </a:cubicBezTo>
                  <a:cubicBezTo>
                    <a:pt x="131" y="116"/>
                    <a:pt x="104" y="90"/>
                    <a:pt x="104" y="58"/>
                  </a:cubicBezTo>
                  <a:cubicBezTo>
                    <a:pt x="104" y="26"/>
                    <a:pt x="131" y="0"/>
                    <a:pt x="176" y="0"/>
                  </a:cubicBezTo>
                  <a:cubicBezTo>
                    <a:pt x="221" y="0"/>
                    <a:pt x="256" y="26"/>
                    <a:pt x="256" y="58"/>
                  </a:cubicBezTo>
                  <a:cubicBezTo>
                    <a:pt x="256" y="76"/>
                    <a:pt x="245" y="93"/>
                    <a:pt x="227" y="103"/>
                  </a:cubicBezTo>
                  <a:moveTo>
                    <a:pt x="89" y="64"/>
                  </a:moveTo>
                  <a:cubicBezTo>
                    <a:pt x="91" y="99"/>
                    <a:pt x="122" y="129"/>
                    <a:pt x="170" y="132"/>
                  </a:cubicBezTo>
                  <a:cubicBezTo>
                    <a:pt x="176" y="133"/>
                    <a:pt x="181" y="131"/>
                    <a:pt x="186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8" y="130"/>
                    <a:pt x="188" y="130"/>
                    <a:pt x="188" y="130"/>
                  </a:cubicBezTo>
                  <a:cubicBezTo>
                    <a:pt x="202" y="144"/>
                    <a:pt x="219" y="147"/>
                    <a:pt x="229" y="147"/>
                  </a:cubicBezTo>
                  <a:cubicBezTo>
                    <a:pt x="219" y="186"/>
                    <a:pt x="180" y="215"/>
                    <a:pt x="122" y="215"/>
                  </a:cubicBezTo>
                  <a:cubicBezTo>
                    <a:pt x="114" y="215"/>
                    <a:pt x="106" y="212"/>
                    <a:pt x="98" y="211"/>
                  </a:cubicBezTo>
                  <a:cubicBezTo>
                    <a:pt x="66" y="251"/>
                    <a:pt x="16" y="244"/>
                    <a:pt x="16" y="244"/>
                  </a:cubicBezTo>
                  <a:cubicBezTo>
                    <a:pt x="51" y="227"/>
                    <a:pt x="51" y="199"/>
                    <a:pt x="44" y="195"/>
                  </a:cubicBezTo>
                  <a:cubicBezTo>
                    <a:pt x="17" y="179"/>
                    <a:pt x="0" y="154"/>
                    <a:pt x="0" y="126"/>
                  </a:cubicBezTo>
                  <a:cubicBezTo>
                    <a:pt x="0" y="84"/>
                    <a:pt x="39" y="49"/>
                    <a:pt x="93" y="40"/>
                  </a:cubicBezTo>
                  <a:cubicBezTo>
                    <a:pt x="90" y="47"/>
                    <a:pt x="89" y="55"/>
                    <a:pt x="89" y="6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15"/>
            <p:cNvSpPr>
              <a:spLocks noEditPoints="1"/>
            </p:cNvSpPr>
            <p:nvPr/>
          </p:nvSpPr>
          <p:spPr bwMode="auto">
            <a:xfrm>
              <a:off x="1171575" y="4527550"/>
              <a:ext cx="407988" cy="376238"/>
            </a:xfrm>
            <a:custGeom>
              <a:avLst/>
              <a:gdLst>
                <a:gd name="T0" fmla="*/ 215150 w 256"/>
                <a:gd name="T1" fmla="*/ 312469 h 236"/>
                <a:gd name="T2" fmla="*/ 172120 w 256"/>
                <a:gd name="T3" fmla="*/ 306092 h 236"/>
                <a:gd name="T4" fmla="*/ 28687 w 256"/>
                <a:gd name="T5" fmla="*/ 361890 h 236"/>
                <a:gd name="T6" fmla="*/ 78091 w 256"/>
                <a:gd name="T7" fmla="*/ 277396 h 236"/>
                <a:gd name="T8" fmla="*/ 0 w 256"/>
                <a:gd name="T9" fmla="*/ 156234 h 236"/>
                <a:gd name="T10" fmla="*/ 215150 w 256"/>
                <a:gd name="T11" fmla="*/ 0 h 236"/>
                <a:gd name="T12" fmla="*/ 407988 w 256"/>
                <a:gd name="T13" fmla="*/ 156234 h 236"/>
                <a:gd name="T14" fmla="*/ 215150 w 256"/>
                <a:gd name="T15" fmla="*/ 312469 h 236"/>
                <a:gd name="T16" fmla="*/ 108372 w 256"/>
                <a:gd name="T17" fmla="*/ 121161 h 236"/>
                <a:gd name="T18" fmla="*/ 70123 w 256"/>
                <a:gd name="T19" fmla="*/ 159423 h 236"/>
                <a:gd name="T20" fmla="*/ 108372 w 256"/>
                <a:gd name="T21" fmla="*/ 197684 h 236"/>
                <a:gd name="T22" fmla="*/ 146621 w 256"/>
                <a:gd name="T23" fmla="*/ 159423 h 236"/>
                <a:gd name="T24" fmla="*/ 108372 w 256"/>
                <a:gd name="T25" fmla="*/ 121161 h 236"/>
                <a:gd name="T26" fmla="*/ 203994 w 256"/>
                <a:gd name="T27" fmla="*/ 121161 h 236"/>
                <a:gd name="T28" fmla="*/ 165745 w 256"/>
                <a:gd name="T29" fmla="*/ 159423 h 236"/>
                <a:gd name="T30" fmla="*/ 203994 w 256"/>
                <a:gd name="T31" fmla="*/ 197684 h 236"/>
                <a:gd name="T32" fmla="*/ 242243 w 256"/>
                <a:gd name="T33" fmla="*/ 159423 h 236"/>
                <a:gd name="T34" fmla="*/ 203994 w 256"/>
                <a:gd name="T35" fmla="*/ 121161 h 236"/>
                <a:gd name="T36" fmla="*/ 299616 w 256"/>
                <a:gd name="T37" fmla="*/ 121161 h 236"/>
                <a:gd name="T38" fmla="*/ 261367 w 256"/>
                <a:gd name="T39" fmla="*/ 159423 h 236"/>
                <a:gd name="T40" fmla="*/ 299616 w 256"/>
                <a:gd name="T41" fmla="*/ 197684 h 236"/>
                <a:gd name="T42" fmla="*/ 337865 w 256"/>
                <a:gd name="T43" fmla="*/ 159423 h 236"/>
                <a:gd name="T44" fmla="*/ 299616 w 256"/>
                <a:gd name="T45" fmla="*/ 121161 h 2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56" h="236">
                  <a:moveTo>
                    <a:pt x="135" y="196"/>
                  </a:moveTo>
                  <a:cubicBezTo>
                    <a:pt x="126" y="196"/>
                    <a:pt x="117" y="193"/>
                    <a:pt x="108" y="192"/>
                  </a:cubicBezTo>
                  <a:cubicBezTo>
                    <a:pt x="73" y="236"/>
                    <a:pt x="18" y="227"/>
                    <a:pt x="18" y="227"/>
                  </a:cubicBezTo>
                  <a:cubicBezTo>
                    <a:pt x="57" y="209"/>
                    <a:pt x="56" y="178"/>
                    <a:pt x="49" y="174"/>
                  </a:cubicBezTo>
                  <a:cubicBezTo>
                    <a:pt x="18" y="156"/>
                    <a:pt x="0" y="129"/>
                    <a:pt x="0" y="98"/>
                  </a:cubicBezTo>
                  <a:cubicBezTo>
                    <a:pt x="0" y="44"/>
                    <a:pt x="59" y="0"/>
                    <a:pt x="135" y="0"/>
                  </a:cubicBezTo>
                  <a:cubicBezTo>
                    <a:pt x="210" y="0"/>
                    <a:pt x="256" y="44"/>
                    <a:pt x="256" y="98"/>
                  </a:cubicBezTo>
                  <a:cubicBezTo>
                    <a:pt x="256" y="152"/>
                    <a:pt x="210" y="196"/>
                    <a:pt x="135" y="196"/>
                  </a:cubicBezTo>
                  <a:moveTo>
                    <a:pt x="68" y="76"/>
                  </a:moveTo>
                  <a:cubicBezTo>
                    <a:pt x="55" y="76"/>
                    <a:pt x="44" y="87"/>
                    <a:pt x="44" y="100"/>
                  </a:cubicBezTo>
                  <a:cubicBezTo>
                    <a:pt x="44" y="113"/>
                    <a:pt x="55" y="124"/>
                    <a:pt x="68" y="124"/>
                  </a:cubicBezTo>
                  <a:cubicBezTo>
                    <a:pt x="81" y="124"/>
                    <a:pt x="92" y="113"/>
                    <a:pt x="92" y="100"/>
                  </a:cubicBezTo>
                  <a:cubicBezTo>
                    <a:pt x="92" y="87"/>
                    <a:pt x="81" y="76"/>
                    <a:pt x="68" y="76"/>
                  </a:cubicBezTo>
                  <a:moveTo>
                    <a:pt x="128" y="76"/>
                  </a:moveTo>
                  <a:cubicBezTo>
                    <a:pt x="115" y="76"/>
                    <a:pt x="104" y="87"/>
                    <a:pt x="104" y="100"/>
                  </a:cubicBezTo>
                  <a:cubicBezTo>
                    <a:pt x="104" y="113"/>
                    <a:pt x="115" y="124"/>
                    <a:pt x="128" y="124"/>
                  </a:cubicBezTo>
                  <a:cubicBezTo>
                    <a:pt x="141" y="124"/>
                    <a:pt x="152" y="113"/>
                    <a:pt x="152" y="100"/>
                  </a:cubicBezTo>
                  <a:cubicBezTo>
                    <a:pt x="152" y="87"/>
                    <a:pt x="141" y="76"/>
                    <a:pt x="128" y="76"/>
                  </a:cubicBezTo>
                  <a:moveTo>
                    <a:pt x="188" y="76"/>
                  </a:moveTo>
                  <a:cubicBezTo>
                    <a:pt x="175" y="76"/>
                    <a:pt x="164" y="87"/>
                    <a:pt x="164" y="100"/>
                  </a:cubicBezTo>
                  <a:cubicBezTo>
                    <a:pt x="164" y="113"/>
                    <a:pt x="175" y="124"/>
                    <a:pt x="188" y="124"/>
                  </a:cubicBezTo>
                  <a:cubicBezTo>
                    <a:pt x="201" y="124"/>
                    <a:pt x="212" y="113"/>
                    <a:pt x="212" y="100"/>
                  </a:cubicBezTo>
                  <a:cubicBezTo>
                    <a:pt x="212" y="87"/>
                    <a:pt x="201" y="76"/>
                    <a:pt x="188" y="76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455613" y="4527550"/>
              <a:ext cx="409575" cy="376238"/>
            </a:xfrm>
            <a:custGeom>
              <a:avLst/>
              <a:gdLst>
                <a:gd name="T0" fmla="*/ 215987 w 256"/>
                <a:gd name="T1" fmla="*/ 0 h 236"/>
                <a:gd name="T2" fmla="*/ 409575 w 256"/>
                <a:gd name="T3" fmla="*/ 156234 h 236"/>
                <a:gd name="T4" fmla="*/ 215987 w 256"/>
                <a:gd name="T5" fmla="*/ 312469 h 236"/>
                <a:gd name="T6" fmla="*/ 172789 w 256"/>
                <a:gd name="T7" fmla="*/ 306092 h 236"/>
                <a:gd name="T8" fmla="*/ 28798 w 256"/>
                <a:gd name="T9" fmla="*/ 361890 h 236"/>
                <a:gd name="T10" fmla="*/ 78395 w 256"/>
                <a:gd name="T11" fmla="*/ 277396 h 236"/>
                <a:gd name="T12" fmla="*/ 0 w 256"/>
                <a:gd name="T13" fmla="*/ 156234 h 236"/>
                <a:gd name="T14" fmla="*/ 215987 w 256"/>
                <a:gd name="T15" fmla="*/ 0 h 2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6" h="236">
                  <a:moveTo>
                    <a:pt x="135" y="0"/>
                  </a:moveTo>
                  <a:cubicBezTo>
                    <a:pt x="210" y="0"/>
                    <a:pt x="256" y="44"/>
                    <a:pt x="256" y="98"/>
                  </a:cubicBezTo>
                  <a:cubicBezTo>
                    <a:pt x="256" y="152"/>
                    <a:pt x="210" y="196"/>
                    <a:pt x="135" y="196"/>
                  </a:cubicBezTo>
                  <a:cubicBezTo>
                    <a:pt x="126" y="196"/>
                    <a:pt x="117" y="193"/>
                    <a:pt x="108" y="192"/>
                  </a:cubicBezTo>
                  <a:cubicBezTo>
                    <a:pt x="73" y="236"/>
                    <a:pt x="18" y="227"/>
                    <a:pt x="18" y="227"/>
                  </a:cubicBezTo>
                  <a:cubicBezTo>
                    <a:pt x="57" y="209"/>
                    <a:pt x="56" y="178"/>
                    <a:pt x="49" y="174"/>
                  </a:cubicBezTo>
                  <a:cubicBezTo>
                    <a:pt x="18" y="156"/>
                    <a:pt x="0" y="129"/>
                    <a:pt x="0" y="98"/>
                  </a:cubicBezTo>
                  <a:cubicBezTo>
                    <a:pt x="0" y="44"/>
                    <a:pt x="59" y="0"/>
                    <a:pt x="135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Freeform 17"/>
            <p:cNvSpPr>
              <a:spLocks noEditPoints="1"/>
            </p:cNvSpPr>
            <p:nvPr/>
          </p:nvSpPr>
          <p:spPr bwMode="auto">
            <a:xfrm>
              <a:off x="8328025" y="3798888"/>
              <a:ext cx="401638" cy="363537"/>
            </a:xfrm>
            <a:custGeom>
              <a:avLst/>
              <a:gdLst>
                <a:gd name="T0" fmla="*/ 379325 w 252"/>
                <a:gd name="T1" fmla="*/ 110018 h 228"/>
                <a:gd name="T2" fmla="*/ 200819 w 252"/>
                <a:gd name="T3" fmla="*/ 38267 h 228"/>
                <a:gd name="T4" fmla="*/ 22313 w 252"/>
                <a:gd name="T5" fmla="*/ 110018 h 228"/>
                <a:gd name="T6" fmla="*/ 0 w 252"/>
                <a:gd name="T7" fmla="*/ 79723 h 228"/>
                <a:gd name="T8" fmla="*/ 200819 w 252"/>
                <a:gd name="T9" fmla="*/ 0 h 228"/>
                <a:gd name="T10" fmla="*/ 401638 w 252"/>
                <a:gd name="T11" fmla="*/ 79723 h 228"/>
                <a:gd name="T12" fmla="*/ 379325 w 252"/>
                <a:gd name="T13" fmla="*/ 110018 h 228"/>
                <a:gd name="T14" fmla="*/ 200819 w 252"/>
                <a:gd name="T15" fmla="*/ 95668 h 228"/>
                <a:gd name="T16" fmla="*/ 342667 w 252"/>
                <a:gd name="T17" fmla="*/ 156257 h 228"/>
                <a:gd name="T18" fmla="*/ 318760 w 252"/>
                <a:gd name="T19" fmla="*/ 186552 h 228"/>
                <a:gd name="T20" fmla="*/ 200819 w 252"/>
                <a:gd name="T21" fmla="*/ 133935 h 228"/>
                <a:gd name="T22" fmla="*/ 82878 w 252"/>
                <a:gd name="T23" fmla="*/ 186552 h 228"/>
                <a:gd name="T24" fmla="*/ 58971 w 252"/>
                <a:gd name="T25" fmla="*/ 156257 h 228"/>
                <a:gd name="T26" fmla="*/ 200819 w 252"/>
                <a:gd name="T27" fmla="*/ 95668 h 228"/>
                <a:gd name="T28" fmla="*/ 200819 w 252"/>
                <a:gd name="T29" fmla="*/ 191335 h 228"/>
                <a:gd name="T30" fmla="*/ 283697 w 252"/>
                <a:gd name="T31" fmla="*/ 234386 h 228"/>
                <a:gd name="T32" fmla="*/ 262977 w 252"/>
                <a:gd name="T33" fmla="*/ 261492 h 228"/>
                <a:gd name="T34" fmla="*/ 200819 w 252"/>
                <a:gd name="T35" fmla="*/ 229602 h 228"/>
                <a:gd name="T36" fmla="*/ 138661 w 252"/>
                <a:gd name="T37" fmla="*/ 261492 h 228"/>
                <a:gd name="T38" fmla="*/ 117941 w 252"/>
                <a:gd name="T39" fmla="*/ 234386 h 228"/>
                <a:gd name="T40" fmla="*/ 200819 w 252"/>
                <a:gd name="T41" fmla="*/ 191335 h 228"/>
                <a:gd name="T42" fmla="*/ 200819 w 252"/>
                <a:gd name="T43" fmla="*/ 287003 h 228"/>
                <a:gd name="T44" fmla="*/ 239070 w 252"/>
                <a:gd name="T45" fmla="*/ 325270 h 228"/>
                <a:gd name="T46" fmla="*/ 200819 w 252"/>
                <a:gd name="T47" fmla="*/ 363537 h 228"/>
                <a:gd name="T48" fmla="*/ 162568 w 252"/>
                <a:gd name="T49" fmla="*/ 325270 h 228"/>
                <a:gd name="T50" fmla="*/ 200819 w 252"/>
                <a:gd name="T51" fmla="*/ 287003 h 22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2" h="228">
                  <a:moveTo>
                    <a:pt x="238" y="69"/>
                  </a:moveTo>
                  <a:cubicBezTo>
                    <a:pt x="209" y="41"/>
                    <a:pt x="169" y="24"/>
                    <a:pt x="126" y="24"/>
                  </a:cubicBezTo>
                  <a:cubicBezTo>
                    <a:pt x="83" y="24"/>
                    <a:pt x="43" y="41"/>
                    <a:pt x="14" y="6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2" y="19"/>
                    <a:pt x="77" y="0"/>
                    <a:pt x="126" y="0"/>
                  </a:cubicBezTo>
                  <a:cubicBezTo>
                    <a:pt x="175" y="0"/>
                    <a:pt x="220" y="19"/>
                    <a:pt x="252" y="50"/>
                  </a:cubicBezTo>
                  <a:lnTo>
                    <a:pt x="238" y="69"/>
                  </a:lnTo>
                  <a:close/>
                  <a:moveTo>
                    <a:pt x="126" y="60"/>
                  </a:moveTo>
                  <a:cubicBezTo>
                    <a:pt x="161" y="60"/>
                    <a:pt x="193" y="75"/>
                    <a:pt x="215" y="98"/>
                  </a:cubicBezTo>
                  <a:cubicBezTo>
                    <a:pt x="200" y="117"/>
                    <a:pt x="200" y="117"/>
                    <a:pt x="200" y="117"/>
                  </a:cubicBezTo>
                  <a:cubicBezTo>
                    <a:pt x="182" y="97"/>
                    <a:pt x="156" y="84"/>
                    <a:pt x="126" y="84"/>
                  </a:cubicBezTo>
                  <a:cubicBezTo>
                    <a:pt x="96" y="84"/>
                    <a:pt x="70" y="97"/>
                    <a:pt x="52" y="117"/>
                  </a:cubicBezTo>
                  <a:cubicBezTo>
                    <a:pt x="37" y="98"/>
                    <a:pt x="37" y="98"/>
                    <a:pt x="37" y="98"/>
                  </a:cubicBezTo>
                  <a:cubicBezTo>
                    <a:pt x="59" y="75"/>
                    <a:pt x="91" y="60"/>
                    <a:pt x="126" y="60"/>
                  </a:cubicBezTo>
                  <a:moveTo>
                    <a:pt x="126" y="120"/>
                  </a:moveTo>
                  <a:cubicBezTo>
                    <a:pt x="147" y="120"/>
                    <a:pt x="166" y="131"/>
                    <a:pt x="178" y="147"/>
                  </a:cubicBezTo>
                  <a:cubicBezTo>
                    <a:pt x="165" y="164"/>
                    <a:pt x="165" y="164"/>
                    <a:pt x="165" y="164"/>
                  </a:cubicBezTo>
                  <a:cubicBezTo>
                    <a:pt x="156" y="152"/>
                    <a:pt x="142" y="144"/>
                    <a:pt x="126" y="144"/>
                  </a:cubicBezTo>
                  <a:cubicBezTo>
                    <a:pt x="110" y="144"/>
                    <a:pt x="96" y="152"/>
                    <a:pt x="87" y="164"/>
                  </a:cubicBezTo>
                  <a:cubicBezTo>
                    <a:pt x="74" y="147"/>
                    <a:pt x="74" y="147"/>
                    <a:pt x="74" y="147"/>
                  </a:cubicBezTo>
                  <a:cubicBezTo>
                    <a:pt x="86" y="131"/>
                    <a:pt x="105" y="120"/>
                    <a:pt x="126" y="120"/>
                  </a:cubicBezTo>
                  <a:moveTo>
                    <a:pt x="126" y="180"/>
                  </a:moveTo>
                  <a:cubicBezTo>
                    <a:pt x="139" y="180"/>
                    <a:pt x="150" y="191"/>
                    <a:pt x="150" y="204"/>
                  </a:cubicBezTo>
                  <a:cubicBezTo>
                    <a:pt x="150" y="217"/>
                    <a:pt x="139" y="228"/>
                    <a:pt x="126" y="228"/>
                  </a:cubicBezTo>
                  <a:cubicBezTo>
                    <a:pt x="113" y="228"/>
                    <a:pt x="102" y="217"/>
                    <a:pt x="102" y="204"/>
                  </a:cubicBezTo>
                  <a:cubicBezTo>
                    <a:pt x="102" y="191"/>
                    <a:pt x="113" y="180"/>
                    <a:pt x="126" y="18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7670800" y="3894138"/>
              <a:ext cx="284163" cy="268287"/>
            </a:xfrm>
            <a:custGeom>
              <a:avLst/>
              <a:gdLst>
                <a:gd name="T0" fmla="*/ 142082 w 178"/>
                <a:gd name="T1" fmla="*/ 0 h 168"/>
                <a:gd name="T2" fmla="*/ 284163 w 178"/>
                <a:gd name="T3" fmla="*/ 60684 h 168"/>
                <a:gd name="T4" fmla="*/ 260217 w 178"/>
                <a:gd name="T5" fmla="*/ 91026 h 168"/>
                <a:gd name="T6" fmla="*/ 142082 w 178"/>
                <a:gd name="T7" fmla="*/ 38327 h 168"/>
                <a:gd name="T8" fmla="*/ 23946 w 178"/>
                <a:gd name="T9" fmla="*/ 91026 h 168"/>
                <a:gd name="T10" fmla="*/ 0 w 178"/>
                <a:gd name="T11" fmla="*/ 60684 h 168"/>
                <a:gd name="T12" fmla="*/ 142082 w 178"/>
                <a:gd name="T13" fmla="*/ 0 h 168"/>
                <a:gd name="T14" fmla="*/ 142082 w 178"/>
                <a:gd name="T15" fmla="*/ 95817 h 168"/>
                <a:gd name="T16" fmla="*/ 225095 w 178"/>
                <a:gd name="T17" fmla="*/ 138934 h 168"/>
                <a:gd name="T18" fmla="*/ 204342 w 178"/>
                <a:gd name="T19" fmla="*/ 166082 h 168"/>
                <a:gd name="T20" fmla="*/ 142082 w 178"/>
                <a:gd name="T21" fmla="*/ 134144 h 168"/>
                <a:gd name="T22" fmla="*/ 79821 w 178"/>
                <a:gd name="T23" fmla="*/ 166082 h 168"/>
                <a:gd name="T24" fmla="*/ 59068 w 178"/>
                <a:gd name="T25" fmla="*/ 138934 h 168"/>
                <a:gd name="T26" fmla="*/ 142082 w 178"/>
                <a:gd name="T27" fmla="*/ 95817 h 168"/>
                <a:gd name="T28" fmla="*/ 142082 w 178"/>
                <a:gd name="T29" fmla="*/ 191634 h 168"/>
                <a:gd name="T30" fmla="*/ 180396 w 178"/>
                <a:gd name="T31" fmla="*/ 229960 h 168"/>
                <a:gd name="T32" fmla="*/ 142082 w 178"/>
                <a:gd name="T33" fmla="*/ 268287 h 168"/>
                <a:gd name="T34" fmla="*/ 103767 w 178"/>
                <a:gd name="T35" fmla="*/ 229960 h 168"/>
                <a:gd name="T36" fmla="*/ 142082 w 178"/>
                <a:gd name="T37" fmla="*/ 191634 h 16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78" h="168">
                  <a:moveTo>
                    <a:pt x="89" y="0"/>
                  </a:moveTo>
                  <a:cubicBezTo>
                    <a:pt x="124" y="0"/>
                    <a:pt x="156" y="15"/>
                    <a:pt x="178" y="38"/>
                  </a:cubicBezTo>
                  <a:cubicBezTo>
                    <a:pt x="163" y="57"/>
                    <a:pt x="163" y="57"/>
                    <a:pt x="163" y="57"/>
                  </a:cubicBezTo>
                  <a:cubicBezTo>
                    <a:pt x="145" y="37"/>
                    <a:pt x="119" y="24"/>
                    <a:pt x="89" y="24"/>
                  </a:cubicBezTo>
                  <a:cubicBezTo>
                    <a:pt x="59" y="24"/>
                    <a:pt x="33" y="37"/>
                    <a:pt x="15" y="5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2" y="15"/>
                    <a:pt x="54" y="0"/>
                    <a:pt x="89" y="0"/>
                  </a:cubicBezTo>
                  <a:moveTo>
                    <a:pt x="89" y="60"/>
                  </a:moveTo>
                  <a:cubicBezTo>
                    <a:pt x="110" y="60"/>
                    <a:pt x="129" y="71"/>
                    <a:pt x="141" y="87"/>
                  </a:cubicBezTo>
                  <a:cubicBezTo>
                    <a:pt x="128" y="104"/>
                    <a:pt x="128" y="104"/>
                    <a:pt x="128" y="104"/>
                  </a:cubicBezTo>
                  <a:cubicBezTo>
                    <a:pt x="119" y="92"/>
                    <a:pt x="105" y="84"/>
                    <a:pt x="89" y="84"/>
                  </a:cubicBezTo>
                  <a:cubicBezTo>
                    <a:pt x="73" y="84"/>
                    <a:pt x="59" y="92"/>
                    <a:pt x="50" y="104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49" y="71"/>
                    <a:pt x="68" y="60"/>
                    <a:pt x="89" y="60"/>
                  </a:cubicBezTo>
                  <a:moveTo>
                    <a:pt x="89" y="120"/>
                  </a:moveTo>
                  <a:cubicBezTo>
                    <a:pt x="102" y="120"/>
                    <a:pt x="113" y="131"/>
                    <a:pt x="113" y="144"/>
                  </a:cubicBezTo>
                  <a:cubicBezTo>
                    <a:pt x="113" y="157"/>
                    <a:pt x="102" y="168"/>
                    <a:pt x="89" y="168"/>
                  </a:cubicBezTo>
                  <a:cubicBezTo>
                    <a:pt x="76" y="168"/>
                    <a:pt x="65" y="157"/>
                    <a:pt x="65" y="144"/>
                  </a:cubicBezTo>
                  <a:cubicBezTo>
                    <a:pt x="65" y="131"/>
                    <a:pt x="76" y="120"/>
                    <a:pt x="89" y="1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Freeform 19"/>
            <p:cNvSpPr>
              <a:spLocks noEditPoints="1"/>
            </p:cNvSpPr>
            <p:nvPr/>
          </p:nvSpPr>
          <p:spPr bwMode="auto">
            <a:xfrm>
              <a:off x="7015163" y="3989388"/>
              <a:ext cx="165100" cy="173037"/>
            </a:xfrm>
            <a:custGeom>
              <a:avLst/>
              <a:gdLst>
                <a:gd name="T0" fmla="*/ 82550 w 104"/>
                <a:gd name="T1" fmla="*/ 0 h 108"/>
                <a:gd name="T2" fmla="*/ 165100 w 104"/>
                <a:gd name="T3" fmla="*/ 43259 h 108"/>
                <a:gd name="T4" fmla="*/ 144463 w 104"/>
                <a:gd name="T5" fmla="*/ 70497 h 108"/>
                <a:gd name="T6" fmla="*/ 82550 w 104"/>
                <a:gd name="T7" fmla="*/ 38453 h 108"/>
                <a:gd name="T8" fmla="*/ 20638 w 104"/>
                <a:gd name="T9" fmla="*/ 70497 h 108"/>
                <a:gd name="T10" fmla="*/ 0 w 104"/>
                <a:gd name="T11" fmla="*/ 43259 h 108"/>
                <a:gd name="T12" fmla="*/ 82550 w 104"/>
                <a:gd name="T13" fmla="*/ 0 h 108"/>
                <a:gd name="T14" fmla="*/ 82550 w 104"/>
                <a:gd name="T15" fmla="*/ 96132 h 108"/>
                <a:gd name="T16" fmla="*/ 120650 w 104"/>
                <a:gd name="T17" fmla="*/ 134584 h 108"/>
                <a:gd name="T18" fmla="*/ 82550 w 104"/>
                <a:gd name="T19" fmla="*/ 173037 h 108"/>
                <a:gd name="T20" fmla="*/ 44450 w 104"/>
                <a:gd name="T21" fmla="*/ 134584 h 108"/>
                <a:gd name="T22" fmla="*/ 82550 w 104"/>
                <a:gd name="T23" fmla="*/ 9613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4" h="108">
                  <a:moveTo>
                    <a:pt x="52" y="0"/>
                  </a:moveTo>
                  <a:cubicBezTo>
                    <a:pt x="73" y="0"/>
                    <a:pt x="92" y="11"/>
                    <a:pt x="104" y="27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82" y="32"/>
                    <a:pt x="68" y="24"/>
                    <a:pt x="52" y="24"/>
                  </a:cubicBezTo>
                  <a:cubicBezTo>
                    <a:pt x="36" y="24"/>
                    <a:pt x="22" y="32"/>
                    <a:pt x="13" y="4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2" y="11"/>
                    <a:pt x="31" y="0"/>
                    <a:pt x="52" y="0"/>
                  </a:cubicBezTo>
                  <a:moveTo>
                    <a:pt x="52" y="60"/>
                  </a:moveTo>
                  <a:cubicBezTo>
                    <a:pt x="65" y="60"/>
                    <a:pt x="76" y="71"/>
                    <a:pt x="76" y="84"/>
                  </a:cubicBezTo>
                  <a:cubicBezTo>
                    <a:pt x="76" y="97"/>
                    <a:pt x="65" y="108"/>
                    <a:pt x="52" y="108"/>
                  </a:cubicBezTo>
                  <a:cubicBezTo>
                    <a:pt x="39" y="108"/>
                    <a:pt x="28" y="97"/>
                    <a:pt x="28" y="84"/>
                  </a:cubicBezTo>
                  <a:cubicBezTo>
                    <a:pt x="28" y="71"/>
                    <a:pt x="39" y="60"/>
                    <a:pt x="52" y="6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20"/>
            <p:cNvSpPr>
              <a:spLocks noEditPoints="1"/>
            </p:cNvSpPr>
            <p:nvPr/>
          </p:nvSpPr>
          <p:spPr bwMode="auto">
            <a:xfrm>
              <a:off x="6176963" y="3867150"/>
              <a:ext cx="409575" cy="239713"/>
            </a:xfrm>
            <a:custGeom>
              <a:avLst/>
              <a:gdLst>
                <a:gd name="T0" fmla="*/ 409575 w 257"/>
                <a:gd name="T1" fmla="*/ 121455 h 150"/>
                <a:gd name="T2" fmla="*/ 409575 w 257"/>
                <a:gd name="T3" fmla="*/ 121455 h 150"/>
                <a:gd name="T4" fmla="*/ 409575 w 257"/>
                <a:gd name="T5" fmla="*/ 123053 h 150"/>
                <a:gd name="T6" fmla="*/ 392045 w 257"/>
                <a:gd name="T7" fmla="*/ 145426 h 150"/>
                <a:gd name="T8" fmla="*/ 240645 w 257"/>
                <a:gd name="T9" fmla="*/ 234919 h 150"/>
                <a:gd name="T10" fmla="*/ 109964 w 257"/>
                <a:gd name="T11" fmla="*/ 212546 h 150"/>
                <a:gd name="T12" fmla="*/ 160961 w 257"/>
                <a:gd name="T13" fmla="*/ 178986 h 150"/>
                <a:gd name="T14" fmla="*/ 282081 w 257"/>
                <a:gd name="T15" fmla="*/ 116660 h 150"/>
                <a:gd name="T16" fmla="*/ 347422 w 257"/>
                <a:gd name="T17" fmla="*/ 55933 h 150"/>
                <a:gd name="T18" fmla="*/ 404794 w 257"/>
                <a:gd name="T19" fmla="*/ 108670 h 150"/>
                <a:gd name="T20" fmla="*/ 409575 w 257"/>
                <a:gd name="T21" fmla="*/ 118258 h 150"/>
                <a:gd name="T22" fmla="*/ 409575 w 257"/>
                <a:gd name="T23" fmla="*/ 118258 h 150"/>
                <a:gd name="T24" fmla="*/ 409575 w 257"/>
                <a:gd name="T25" fmla="*/ 119857 h 150"/>
                <a:gd name="T26" fmla="*/ 409575 w 257"/>
                <a:gd name="T27" fmla="*/ 119857 h 150"/>
                <a:gd name="T28" fmla="*/ 197616 w 257"/>
                <a:gd name="T29" fmla="*/ 155014 h 150"/>
                <a:gd name="T30" fmla="*/ 205584 w 257"/>
                <a:gd name="T31" fmla="*/ 155014 h 150"/>
                <a:gd name="T32" fmla="*/ 41436 w 257"/>
                <a:gd name="T33" fmla="*/ 236517 h 150"/>
                <a:gd name="T34" fmla="*/ 36655 w 257"/>
                <a:gd name="T35" fmla="*/ 238115 h 150"/>
                <a:gd name="T36" fmla="*/ 31874 w 257"/>
                <a:gd name="T37" fmla="*/ 220536 h 150"/>
                <a:gd name="T38" fmla="*/ 363358 w 257"/>
                <a:gd name="T39" fmla="*/ 3196 h 150"/>
                <a:gd name="T40" fmla="*/ 368139 w 257"/>
                <a:gd name="T41" fmla="*/ 1598 h 150"/>
                <a:gd name="T42" fmla="*/ 372920 w 257"/>
                <a:gd name="T43" fmla="*/ 19177 h 150"/>
                <a:gd name="T44" fmla="*/ 216740 w 257"/>
                <a:gd name="T45" fmla="*/ 79904 h 150"/>
                <a:gd name="T46" fmla="*/ 205584 w 257"/>
                <a:gd name="T47" fmla="*/ 78306 h 150"/>
                <a:gd name="T48" fmla="*/ 205584 w 257"/>
                <a:gd name="T49" fmla="*/ 39952 h 150"/>
                <a:gd name="T50" fmla="*/ 132275 w 257"/>
                <a:gd name="T51" fmla="*/ 135837 h 150"/>
                <a:gd name="T52" fmla="*/ 62153 w 257"/>
                <a:gd name="T53" fmla="*/ 182182 h 150"/>
                <a:gd name="T54" fmla="*/ 6375 w 257"/>
                <a:gd name="T55" fmla="*/ 131043 h 150"/>
                <a:gd name="T56" fmla="*/ 19124 w 257"/>
                <a:gd name="T57" fmla="*/ 94287 h 150"/>
                <a:gd name="T58" fmla="*/ 170523 w 257"/>
                <a:gd name="T59" fmla="*/ 4794 h 150"/>
                <a:gd name="T60" fmla="*/ 298018 w 257"/>
                <a:gd name="T61" fmla="*/ 25569 h 150"/>
                <a:gd name="T62" fmla="*/ 251801 w 257"/>
                <a:gd name="T63" fmla="*/ 55933 h 15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57" h="150">
                  <a:moveTo>
                    <a:pt x="257" y="75"/>
                  </a:move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7"/>
                    <a:pt x="257" y="77"/>
                  </a:cubicBezTo>
                  <a:cubicBezTo>
                    <a:pt x="257" y="79"/>
                    <a:pt x="256" y="80"/>
                    <a:pt x="254" y="82"/>
                  </a:cubicBezTo>
                  <a:cubicBezTo>
                    <a:pt x="252" y="85"/>
                    <a:pt x="249" y="88"/>
                    <a:pt x="246" y="91"/>
                  </a:cubicBezTo>
                  <a:cubicBezTo>
                    <a:pt x="230" y="107"/>
                    <a:pt x="211" y="122"/>
                    <a:pt x="191" y="132"/>
                  </a:cubicBezTo>
                  <a:cubicBezTo>
                    <a:pt x="179" y="139"/>
                    <a:pt x="165" y="144"/>
                    <a:pt x="151" y="147"/>
                  </a:cubicBezTo>
                  <a:cubicBezTo>
                    <a:pt x="135" y="150"/>
                    <a:pt x="119" y="150"/>
                    <a:pt x="104" y="146"/>
                  </a:cubicBezTo>
                  <a:cubicBezTo>
                    <a:pt x="92" y="144"/>
                    <a:pt x="80" y="139"/>
                    <a:pt x="69" y="133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101" y="112"/>
                    <a:pt x="101" y="112"/>
                    <a:pt x="101" y="112"/>
                  </a:cubicBezTo>
                  <a:cubicBezTo>
                    <a:pt x="109" y="118"/>
                    <a:pt x="119" y="121"/>
                    <a:pt x="129" y="121"/>
                  </a:cubicBezTo>
                  <a:cubicBezTo>
                    <a:pt x="156" y="121"/>
                    <a:pt x="177" y="100"/>
                    <a:pt x="177" y="73"/>
                  </a:cubicBezTo>
                  <a:cubicBezTo>
                    <a:pt x="177" y="69"/>
                    <a:pt x="177" y="66"/>
                    <a:pt x="176" y="63"/>
                  </a:cubicBezTo>
                  <a:cubicBezTo>
                    <a:pt x="218" y="35"/>
                    <a:pt x="218" y="35"/>
                    <a:pt x="218" y="35"/>
                  </a:cubicBezTo>
                  <a:cubicBezTo>
                    <a:pt x="221" y="37"/>
                    <a:pt x="224" y="39"/>
                    <a:pt x="226" y="41"/>
                  </a:cubicBezTo>
                  <a:cubicBezTo>
                    <a:pt x="236" y="49"/>
                    <a:pt x="246" y="58"/>
                    <a:pt x="254" y="68"/>
                  </a:cubicBezTo>
                  <a:cubicBezTo>
                    <a:pt x="256" y="70"/>
                    <a:pt x="257" y="71"/>
                    <a:pt x="257" y="73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5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57" y="75"/>
                    <a:pt x="257" y="75"/>
                    <a:pt x="257" y="75"/>
                  </a:cubicBezTo>
                  <a:moveTo>
                    <a:pt x="129" y="97"/>
                  </a:moveTo>
                  <a:cubicBezTo>
                    <a:pt x="127" y="97"/>
                    <a:pt x="126" y="97"/>
                    <a:pt x="124" y="97"/>
                  </a:cubicBezTo>
                  <a:cubicBezTo>
                    <a:pt x="152" y="78"/>
                    <a:pt x="152" y="78"/>
                    <a:pt x="152" y="78"/>
                  </a:cubicBezTo>
                  <a:cubicBezTo>
                    <a:pt x="150" y="89"/>
                    <a:pt x="141" y="97"/>
                    <a:pt x="129" y="97"/>
                  </a:cubicBezTo>
                  <a:moveTo>
                    <a:pt x="234" y="12"/>
                  </a:moveTo>
                  <a:cubicBezTo>
                    <a:pt x="26" y="148"/>
                    <a:pt x="26" y="148"/>
                    <a:pt x="26" y="148"/>
                  </a:cubicBezTo>
                  <a:cubicBezTo>
                    <a:pt x="26" y="148"/>
                    <a:pt x="26" y="148"/>
                    <a:pt x="26" y="148"/>
                  </a:cubicBezTo>
                  <a:cubicBezTo>
                    <a:pt x="25" y="149"/>
                    <a:pt x="24" y="149"/>
                    <a:pt x="23" y="149"/>
                  </a:cubicBezTo>
                  <a:cubicBezTo>
                    <a:pt x="20" y="149"/>
                    <a:pt x="17" y="146"/>
                    <a:pt x="17" y="143"/>
                  </a:cubicBezTo>
                  <a:cubicBezTo>
                    <a:pt x="17" y="141"/>
                    <a:pt x="18" y="139"/>
                    <a:pt x="20" y="138"/>
                  </a:cubicBezTo>
                  <a:cubicBezTo>
                    <a:pt x="228" y="2"/>
                    <a:pt x="228" y="2"/>
                    <a:pt x="228" y="2"/>
                  </a:cubicBezTo>
                  <a:cubicBezTo>
                    <a:pt x="228" y="2"/>
                    <a:pt x="228" y="2"/>
                    <a:pt x="228" y="2"/>
                  </a:cubicBezTo>
                  <a:cubicBezTo>
                    <a:pt x="228" y="2"/>
                    <a:pt x="228" y="2"/>
                    <a:pt x="228" y="2"/>
                  </a:cubicBezTo>
                  <a:cubicBezTo>
                    <a:pt x="229" y="1"/>
                    <a:pt x="230" y="1"/>
                    <a:pt x="231" y="1"/>
                  </a:cubicBezTo>
                  <a:cubicBezTo>
                    <a:pt x="234" y="1"/>
                    <a:pt x="237" y="4"/>
                    <a:pt x="237" y="7"/>
                  </a:cubicBezTo>
                  <a:cubicBezTo>
                    <a:pt x="237" y="9"/>
                    <a:pt x="236" y="11"/>
                    <a:pt x="234" y="12"/>
                  </a:cubicBezTo>
                  <a:close/>
                  <a:moveTo>
                    <a:pt x="129" y="49"/>
                  </a:moveTo>
                  <a:cubicBezTo>
                    <a:pt x="131" y="49"/>
                    <a:pt x="133" y="49"/>
                    <a:pt x="136" y="50"/>
                  </a:cubicBezTo>
                  <a:cubicBezTo>
                    <a:pt x="105" y="70"/>
                    <a:pt x="105" y="70"/>
                    <a:pt x="105" y="70"/>
                  </a:cubicBezTo>
                  <a:cubicBezTo>
                    <a:pt x="107" y="58"/>
                    <a:pt x="117" y="49"/>
                    <a:pt x="129" y="49"/>
                  </a:cubicBezTo>
                  <a:moveTo>
                    <a:pt x="158" y="35"/>
                  </a:moveTo>
                  <a:cubicBezTo>
                    <a:pt x="150" y="29"/>
                    <a:pt x="140" y="25"/>
                    <a:pt x="129" y="25"/>
                  </a:cubicBezTo>
                  <a:cubicBezTo>
                    <a:pt x="102" y="25"/>
                    <a:pt x="81" y="46"/>
                    <a:pt x="81" y="73"/>
                  </a:cubicBezTo>
                  <a:cubicBezTo>
                    <a:pt x="81" y="77"/>
                    <a:pt x="82" y="81"/>
                    <a:pt x="83" y="85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39" y="114"/>
                    <a:pt x="39" y="114"/>
                    <a:pt x="39" y="114"/>
                  </a:cubicBezTo>
                  <a:cubicBezTo>
                    <a:pt x="36" y="113"/>
                    <a:pt x="34" y="111"/>
                    <a:pt x="31" y="109"/>
                  </a:cubicBezTo>
                  <a:cubicBezTo>
                    <a:pt x="22" y="101"/>
                    <a:pt x="12" y="92"/>
                    <a:pt x="4" y="82"/>
                  </a:cubicBezTo>
                  <a:cubicBezTo>
                    <a:pt x="0" y="78"/>
                    <a:pt x="0" y="72"/>
                    <a:pt x="4" y="68"/>
                  </a:cubicBezTo>
                  <a:cubicBezTo>
                    <a:pt x="6" y="65"/>
                    <a:pt x="9" y="62"/>
                    <a:pt x="12" y="59"/>
                  </a:cubicBezTo>
                  <a:cubicBezTo>
                    <a:pt x="28" y="43"/>
                    <a:pt x="47" y="28"/>
                    <a:pt x="67" y="18"/>
                  </a:cubicBezTo>
                  <a:cubicBezTo>
                    <a:pt x="79" y="11"/>
                    <a:pt x="93" y="6"/>
                    <a:pt x="107" y="3"/>
                  </a:cubicBezTo>
                  <a:cubicBezTo>
                    <a:pt x="123" y="0"/>
                    <a:pt x="138" y="0"/>
                    <a:pt x="154" y="4"/>
                  </a:cubicBezTo>
                  <a:cubicBezTo>
                    <a:pt x="166" y="6"/>
                    <a:pt x="177" y="10"/>
                    <a:pt x="187" y="16"/>
                  </a:cubicBezTo>
                  <a:cubicBezTo>
                    <a:pt x="185" y="17"/>
                    <a:pt x="185" y="17"/>
                    <a:pt x="185" y="17"/>
                  </a:cubicBezTo>
                  <a:lnTo>
                    <a:pt x="158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Freeform 21"/>
            <p:cNvSpPr>
              <a:spLocks noEditPoints="1"/>
            </p:cNvSpPr>
            <p:nvPr/>
          </p:nvSpPr>
          <p:spPr bwMode="auto">
            <a:xfrm>
              <a:off x="5461000" y="3867150"/>
              <a:ext cx="411163" cy="239713"/>
            </a:xfrm>
            <a:custGeom>
              <a:avLst/>
              <a:gdLst>
                <a:gd name="T0" fmla="*/ 411163 w 257"/>
                <a:gd name="T1" fmla="*/ 119857 h 150"/>
                <a:gd name="T2" fmla="*/ 411163 w 257"/>
                <a:gd name="T3" fmla="*/ 121455 h 150"/>
                <a:gd name="T4" fmla="*/ 411163 w 257"/>
                <a:gd name="T5" fmla="*/ 121455 h 150"/>
                <a:gd name="T6" fmla="*/ 411163 w 257"/>
                <a:gd name="T7" fmla="*/ 121455 h 150"/>
                <a:gd name="T8" fmla="*/ 411163 w 257"/>
                <a:gd name="T9" fmla="*/ 121455 h 150"/>
                <a:gd name="T10" fmla="*/ 411163 w 257"/>
                <a:gd name="T11" fmla="*/ 123053 h 150"/>
                <a:gd name="T12" fmla="*/ 406363 w 257"/>
                <a:gd name="T13" fmla="*/ 131043 h 150"/>
                <a:gd name="T14" fmla="*/ 393565 w 257"/>
                <a:gd name="T15" fmla="*/ 145426 h 150"/>
                <a:gd name="T16" fmla="*/ 305573 w 257"/>
                <a:gd name="T17" fmla="*/ 210947 h 150"/>
                <a:gd name="T18" fmla="*/ 241578 w 257"/>
                <a:gd name="T19" fmla="*/ 234919 h 150"/>
                <a:gd name="T20" fmla="*/ 166385 w 257"/>
                <a:gd name="T21" fmla="*/ 233321 h 150"/>
                <a:gd name="T22" fmla="*/ 49596 w 257"/>
                <a:gd name="T23" fmla="*/ 174191 h 150"/>
                <a:gd name="T24" fmla="*/ 6399 w 257"/>
                <a:gd name="T25" fmla="*/ 131043 h 150"/>
                <a:gd name="T26" fmla="*/ 6399 w 257"/>
                <a:gd name="T27" fmla="*/ 108670 h 150"/>
                <a:gd name="T28" fmla="*/ 19198 w 257"/>
                <a:gd name="T29" fmla="*/ 94287 h 150"/>
                <a:gd name="T30" fmla="*/ 107190 w 257"/>
                <a:gd name="T31" fmla="*/ 28766 h 150"/>
                <a:gd name="T32" fmla="*/ 171185 w 257"/>
                <a:gd name="T33" fmla="*/ 4794 h 150"/>
                <a:gd name="T34" fmla="*/ 246378 w 257"/>
                <a:gd name="T35" fmla="*/ 6392 h 150"/>
                <a:gd name="T36" fmla="*/ 361567 w 257"/>
                <a:gd name="T37" fmla="*/ 65522 h 150"/>
                <a:gd name="T38" fmla="*/ 406363 w 257"/>
                <a:gd name="T39" fmla="*/ 108670 h 150"/>
                <a:gd name="T40" fmla="*/ 411163 w 257"/>
                <a:gd name="T41" fmla="*/ 116660 h 150"/>
                <a:gd name="T42" fmla="*/ 411163 w 257"/>
                <a:gd name="T43" fmla="*/ 118258 h 150"/>
                <a:gd name="T44" fmla="*/ 411163 w 257"/>
                <a:gd name="T45" fmla="*/ 118258 h 150"/>
                <a:gd name="T46" fmla="*/ 411163 w 257"/>
                <a:gd name="T47" fmla="*/ 118258 h 150"/>
                <a:gd name="T48" fmla="*/ 411163 w 257"/>
                <a:gd name="T49" fmla="*/ 118258 h 150"/>
                <a:gd name="T50" fmla="*/ 411163 w 257"/>
                <a:gd name="T51" fmla="*/ 119857 h 150"/>
                <a:gd name="T52" fmla="*/ 411163 w 257"/>
                <a:gd name="T53" fmla="*/ 119857 h 150"/>
                <a:gd name="T54" fmla="*/ 411163 w 257"/>
                <a:gd name="T55" fmla="*/ 119857 h 150"/>
                <a:gd name="T56" fmla="*/ 206381 w 257"/>
                <a:gd name="T57" fmla="*/ 39952 h 150"/>
                <a:gd name="T58" fmla="*/ 129588 w 257"/>
                <a:gd name="T59" fmla="*/ 116660 h 150"/>
                <a:gd name="T60" fmla="*/ 206381 w 257"/>
                <a:gd name="T61" fmla="*/ 193368 h 150"/>
                <a:gd name="T62" fmla="*/ 283175 w 257"/>
                <a:gd name="T63" fmla="*/ 116660 h 150"/>
                <a:gd name="T64" fmla="*/ 206381 w 257"/>
                <a:gd name="T65" fmla="*/ 39952 h 150"/>
                <a:gd name="T66" fmla="*/ 206381 w 257"/>
                <a:gd name="T67" fmla="*/ 155014 h 150"/>
                <a:gd name="T68" fmla="*/ 167985 w 257"/>
                <a:gd name="T69" fmla="*/ 116660 h 150"/>
                <a:gd name="T70" fmla="*/ 206381 w 257"/>
                <a:gd name="T71" fmla="*/ 78306 h 150"/>
                <a:gd name="T72" fmla="*/ 244778 w 257"/>
                <a:gd name="T73" fmla="*/ 116660 h 150"/>
                <a:gd name="T74" fmla="*/ 206381 w 257"/>
                <a:gd name="T75" fmla="*/ 155014 h 1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7" h="150">
                  <a:moveTo>
                    <a:pt x="257" y="75"/>
                  </a:move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6"/>
                    <a:pt x="257" y="76"/>
                  </a:cubicBezTo>
                  <a:cubicBezTo>
                    <a:pt x="257" y="76"/>
                    <a:pt x="257" y="77"/>
                    <a:pt x="257" y="77"/>
                  </a:cubicBezTo>
                  <a:cubicBezTo>
                    <a:pt x="257" y="79"/>
                    <a:pt x="256" y="80"/>
                    <a:pt x="254" y="82"/>
                  </a:cubicBezTo>
                  <a:cubicBezTo>
                    <a:pt x="252" y="85"/>
                    <a:pt x="249" y="88"/>
                    <a:pt x="246" y="91"/>
                  </a:cubicBezTo>
                  <a:cubicBezTo>
                    <a:pt x="230" y="107"/>
                    <a:pt x="211" y="122"/>
                    <a:pt x="191" y="132"/>
                  </a:cubicBezTo>
                  <a:cubicBezTo>
                    <a:pt x="179" y="139"/>
                    <a:pt x="165" y="144"/>
                    <a:pt x="151" y="147"/>
                  </a:cubicBezTo>
                  <a:cubicBezTo>
                    <a:pt x="135" y="150"/>
                    <a:pt x="119" y="150"/>
                    <a:pt x="104" y="146"/>
                  </a:cubicBezTo>
                  <a:cubicBezTo>
                    <a:pt x="77" y="141"/>
                    <a:pt x="53" y="126"/>
                    <a:pt x="31" y="109"/>
                  </a:cubicBezTo>
                  <a:cubicBezTo>
                    <a:pt x="22" y="101"/>
                    <a:pt x="12" y="92"/>
                    <a:pt x="4" y="82"/>
                  </a:cubicBezTo>
                  <a:cubicBezTo>
                    <a:pt x="0" y="78"/>
                    <a:pt x="0" y="72"/>
                    <a:pt x="4" y="68"/>
                  </a:cubicBezTo>
                  <a:cubicBezTo>
                    <a:pt x="6" y="65"/>
                    <a:pt x="9" y="62"/>
                    <a:pt x="12" y="59"/>
                  </a:cubicBezTo>
                  <a:cubicBezTo>
                    <a:pt x="28" y="43"/>
                    <a:pt x="47" y="28"/>
                    <a:pt x="67" y="18"/>
                  </a:cubicBezTo>
                  <a:cubicBezTo>
                    <a:pt x="79" y="11"/>
                    <a:pt x="93" y="6"/>
                    <a:pt x="107" y="3"/>
                  </a:cubicBezTo>
                  <a:cubicBezTo>
                    <a:pt x="123" y="0"/>
                    <a:pt x="138" y="0"/>
                    <a:pt x="154" y="4"/>
                  </a:cubicBezTo>
                  <a:cubicBezTo>
                    <a:pt x="181" y="9"/>
                    <a:pt x="205" y="24"/>
                    <a:pt x="226" y="41"/>
                  </a:cubicBezTo>
                  <a:cubicBezTo>
                    <a:pt x="236" y="49"/>
                    <a:pt x="246" y="58"/>
                    <a:pt x="254" y="68"/>
                  </a:cubicBezTo>
                  <a:cubicBezTo>
                    <a:pt x="256" y="70"/>
                    <a:pt x="257" y="71"/>
                    <a:pt x="257" y="73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4"/>
                  </a:cubicBezTo>
                  <a:cubicBezTo>
                    <a:pt x="257" y="74"/>
                    <a:pt x="257" y="74"/>
                    <a:pt x="257" y="75"/>
                  </a:cubicBezTo>
                  <a:cubicBezTo>
                    <a:pt x="257" y="75"/>
                    <a:pt x="257" y="75"/>
                    <a:pt x="257" y="75"/>
                  </a:cubicBezTo>
                  <a:cubicBezTo>
                    <a:pt x="257" y="75"/>
                    <a:pt x="257" y="75"/>
                    <a:pt x="257" y="75"/>
                  </a:cubicBezTo>
                  <a:moveTo>
                    <a:pt x="129" y="25"/>
                  </a:moveTo>
                  <a:cubicBezTo>
                    <a:pt x="102" y="25"/>
                    <a:pt x="81" y="46"/>
                    <a:pt x="81" y="73"/>
                  </a:cubicBezTo>
                  <a:cubicBezTo>
                    <a:pt x="81" y="100"/>
                    <a:pt x="102" y="121"/>
                    <a:pt x="129" y="121"/>
                  </a:cubicBezTo>
                  <a:cubicBezTo>
                    <a:pt x="156" y="121"/>
                    <a:pt x="177" y="100"/>
                    <a:pt x="177" y="73"/>
                  </a:cubicBezTo>
                  <a:cubicBezTo>
                    <a:pt x="177" y="46"/>
                    <a:pt x="156" y="25"/>
                    <a:pt x="129" y="25"/>
                  </a:cubicBezTo>
                  <a:moveTo>
                    <a:pt x="129" y="97"/>
                  </a:moveTo>
                  <a:cubicBezTo>
                    <a:pt x="116" y="97"/>
                    <a:pt x="105" y="86"/>
                    <a:pt x="105" y="73"/>
                  </a:cubicBezTo>
                  <a:cubicBezTo>
                    <a:pt x="105" y="60"/>
                    <a:pt x="116" y="49"/>
                    <a:pt x="129" y="49"/>
                  </a:cubicBezTo>
                  <a:cubicBezTo>
                    <a:pt x="142" y="49"/>
                    <a:pt x="153" y="60"/>
                    <a:pt x="153" y="73"/>
                  </a:cubicBezTo>
                  <a:cubicBezTo>
                    <a:pt x="153" y="86"/>
                    <a:pt x="142" y="97"/>
                    <a:pt x="129" y="9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 noEditPoints="1"/>
            </p:cNvSpPr>
            <p:nvPr/>
          </p:nvSpPr>
          <p:spPr bwMode="auto">
            <a:xfrm>
              <a:off x="4748213" y="3800475"/>
              <a:ext cx="407987" cy="379413"/>
            </a:xfrm>
            <a:custGeom>
              <a:avLst/>
              <a:gdLst>
                <a:gd name="T0" fmla="*/ 334677 w 256"/>
                <a:gd name="T1" fmla="*/ 379413 h 238"/>
                <a:gd name="T2" fmla="*/ 317146 w 256"/>
                <a:gd name="T3" fmla="*/ 360283 h 238"/>
                <a:gd name="T4" fmla="*/ 382488 w 256"/>
                <a:gd name="T5" fmla="*/ 189707 h 238"/>
                <a:gd name="T6" fmla="*/ 317146 w 256"/>
                <a:gd name="T7" fmla="*/ 19130 h 238"/>
                <a:gd name="T8" fmla="*/ 334677 w 256"/>
                <a:gd name="T9" fmla="*/ 0 h 238"/>
                <a:gd name="T10" fmla="*/ 407987 w 256"/>
                <a:gd name="T11" fmla="*/ 189707 h 238"/>
                <a:gd name="T12" fmla="*/ 334677 w 256"/>
                <a:gd name="T13" fmla="*/ 379413 h 238"/>
                <a:gd name="T14" fmla="*/ 285272 w 256"/>
                <a:gd name="T15" fmla="*/ 328399 h 238"/>
                <a:gd name="T16" fmla="*/ 266148 w 256"/>
                <a:gd name="T17" fmla="*/ 310864 h 238"/>
                <a:gd name="T18" fmla="*/ 312365 w 256"/>
                <a:gd name="T19" fmla="*/ 189707 h 238"/>
                <a:gd name="T20" fmla="*/ 266148 w 256"/>
                <a:gd name="T21" fmla="*/ 68549 h 238"/>
                <a:gd name="T22" fmla="*/ 285272 w 256"/>
                <a:gd name="T23" fmla="*/ 51014 h 238"/>
                <a:gd name="T24" fmla="*/ 337864 w 256"/>
                <a:gd name="T25" fmla="*/ 189707 h 238"/>
                <a:gd name="T26" fmla="*/ 285272 w 256"/>
                <a:gd name="T27" fmla="*/ 328399 h 238"/>
                <a:gd name="T28" fmla="*/ 235867 w 256"/>
                <a:gd name="T29" fmla="*/ 278980 h 238"/>
                <a:gd name="T30" fmla="*/ 216743 w 256"/>
                <a:gd name="T31" fmla="*/ 261444 h 238"/>
                <a:gd name="T32" fmla="*/ 242242 w 256"/>
                <a:gd name="T33" fmla="*/ 189707 h 238"/>
                <a:gd name="T34" fmla="*/ 216743 w 256"/>
                <a:gd name="T35" fmla="*/ 117969 h 238"/>
                <a:gd name="T36" fmla="*/ 235867 w 256"/>
                <a:gd name="T37" fmla="*/ 100433 h 238"/>
                <a:gd name="T38" fmla="*/ 267741 w 256"/>
                <a:gd name="T39" fmla="*/ 189707 h 238"/>
                <a:gd name="T40" fmla="*/ 235867 w 256"/>
                <a:gd name="T41" fmla="*/ 278980 h 238"/>
                <a:gd name="T42" fmla="*/ 159370 w 256"/>
                <a:gd name="T43" fmla="*/ 291734 h 238"/>
                <a:gd name="T44" fmla="*/ 148214 w 256"/>
                <a:gd name="T45" fmla="*/ 288545 h 238"/>
                <a:gd name="T46" fmla="*/ 148214 w 256"/>
                <a:gd name="T47" fmla="*/ 288545 h 238"/>
                <a:gd name="T48" fmla="*/ 82872 w 256"/>
                <a:gd name="T49" fmla="*/ 240720 h 238"/>
                <a:gd name="T50" fmla="*/ 19124 w 256"/>
                <a:gd name="T51" fmla="*/ 240720 h 238"/>
                <a:gd name="T52" fmla="*/ 0 w 256"/>
                <a:gd name="T53" fmla="*/ 221590 h 238"/>
                <a:gd name="T54" fmla="*/ 0 w 256"/>
                <a:gd name="T55" fmla="*/ 157823 h 238"/>
                <a:gd name="T56" fmla="*/ 19124 w 256"/>
                <a:gd name="T57" fmla="*/ 138693 h 238"/>
                <a:gd name="T58" fmla="*/ 19124 w 256"/>
                <a:gd name="T59" fmla="*/ 138693 h 238"/>
                <a:gd name="T60" fmla="*/ 82872 w 256"/>
                <a:gd name="T61" fmla="*/ 138693 h 238"/>
                <a:gd name="T62" fmla="*/ 146620 w 256"/>
                <a:gd name="T63" fmla="*/ 86085 h 238"/>
                <a:gd name="T64" fmla="*/ 146620 w 256"/>
                <a:gd name="T65" fmla="*/ 86085 h 238"/>
                <a:gd name="T66" fmla="*/ 159370 w 256"/>
                <a:gd name="T67" fmla="*/ 81303 h 238"/>
                <a:gd name="T68" fmla="*/ 178494 w 256"/>
                <a:gd name="T69" fmla="*/ 100433 h 238"/>
                <a:gd name="T70" fmla="*/ 178494 w 256"/>
                <a:gd name="T71" fmla="*/ 157823 h 238"/>
                <a:gd name="T72" fmla="*/ 178494 w 256"/>
                <a:gd name="T73" fmla="*/ 202460 h 238"/>
                <a:gd name="T74" fmla="*/ 178494 w 256"/>
                <a:gd name="T75" fmla="*/ 221590 h 238"/>
                <a:gd name="T76" fmla="*/ 178494 w 256"/>
                <a:gd name="T77" fmla="*/ 240720 h 238"/>
                <a:gd name="T78" fmla="*/ 178494 w 256"/>
                <a:gd name="T79" fmla="*/ 272603 h 238"/>
                <a:gd name="T80" fmla="*/ 159370 w 256"/>
                <a:gd name="T81" fmla="*/ 291734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38">
                  <a:moveTo>
                    <a:pt x="210" y="238"/>
                  </a:moveTo>
                  <a:cubicBezTo>
                    <a:pt x="199" y="226"/>
                    <a:pt x="199" y="226"/>
                    <a:pt x="199" y="226"/>
                  </a:cubicBezTo>
                  <a:cubicBezTo>
                    <a:pt x="224" y="198"/>
                    <a:pt x="240" y="160"/>
                    <a:pt x="240" y="119"/>
                  </a:cubicBezTo>
                  <a:cubicBezTo>
                    <a:pt x="240" y="78"/>
                    <a:pt x="224" y="40"/>
                    <a:pt x="199" y="12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39" y="32"/>
                    <a:pt x="256" y="73"/>
                    <a:pt x="256" y="119"/>
                  </a:cubicBezTo>
                  <a:cubicBezTo>
                    <a:pt x="256" y="165"/>
                    <a:pt x="239" y="206"/>
                    <a:pt x="210" y="238"/>
                  </a:cubicBezTo>
                  <a:moveTo>
                    <a:pt x="179" y="206"/>
                  </a:moveTo>
                  <a:cubicBezTo>
                    <a:pt x="167" y="195"/>
                    <a:pt x="167" y="195"/>
                    <a:pt x="167" y="195"/>
                  </a:cubicBezTo>
                  <a:cubicBezTo>
                    <a:pt x="185" y="175"/>
                    <a:pt x="196" y="148"/>
                    <a:pt x="196" y="119"/>
                  </a:cubicBezTo>
                  <a:cubicBezTo>
                    <a:pt x="196" y="90"/>
                    <a:pt x="185" y="63"/>
                    <a:pt x="167" y="43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99" y="55"/>
                    <a:pt x="212" y="85"/>
                    <a:pt x="212" y="119"/>
                  </a:cubicBezTo>
                  <a:cubicBezTo>
                    <a:pt x="212" y="153"/>
                    <a:pt x="199" y="183"/>
                    <a:pt x="179" y="206"/>
                  </a:cubicBezTo>
                  <a:moveTo>
                    <a:pt x="148" y="175"/>
                  </a:moveTo>
                  <a:cubicBezTo>
                    <a:pt x="136" y="164"/>
                    <a:pt x="136" y="164"/>
                    <a:pt x="136" y="164"/>
                  </a:cubicBezTo>
                  <a:cubicBezTo>
                    <a:pt x="146" y="152"/>
                    <a:pt x="152" y="136"/>
                    <a:pt x="152" y="119"/>
                  </a:cubicBezTo>
                  <a:cubicBezTo>
                    <a:pt x="152" y="102"/>
                    <a:pt x="146" y="86"/>
                    <a:pt x="136" y="74"/>
                  </a:cubicBezTo>
                  <a:cubicBezTo>
                    <a:pt x="148" y="63"/>
                    <a:pt x="148" y="63"/>
                    <a:pt x="148" y="63"/>
                  </a:cubicBezTo>
                  <a:cubicBezTo>
                    <a:pt x="160" y="78"/>
                    <a:pt x="168" y="98"/>
                    <a:pt x="168" y="119"/>
                  </a:cubicBezTo>
                  <a:cubicBezTo>
                    <a:pt x="168" y="140"/>
                    <a:pt x="160" y="160"/>
                    <a:pt x="148" y="175"/>
                  </a:cubicBezTo>
                  <a:moveTo>
                    <a:pt x="100" y="183"/>
                  </a:moveTo>
                  <a:cubicBezTo>
                    <a:pt x="97" y="183"/>
                    <a:pt x="95" y="182"/>
                    <a:pt x="93" y="181"/>
                  </a:cubicBezTo>
                  <a:cubicBezTo>
                    <a:pt x="93" y="181"/>
                    <a:pt x="93" y="181"/>
                    <a:pt x="93" y="181"/>
                  </a:cubicBezTo>
                  <a:cubicBezTo>
                    <a:pt x="52" y="151"/>
                    <a:pt x="52" y="151"/>
                    <a:pt x="52" y="151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5" y="151"/>
                    <a:pt x="0" y="146"/>
                    <a:pt x="0" y="13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2"/>
                    <a:pt x="5" y="87"/>
                    <a:pt x="12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95" y="52"/>
                    <a:pt x="97" y="51"/>
                    <a:pt x="100" y="51"/>
                  </a:cubicBezTo>
                  <a:cubicBezTo>
                    <a:pt x="107" y="51"/>
                    <a:pt x="112" y="56"/>
                    <a:pt x="112" y="63"/>
                  </a:cubicBezTo>
                  <a:cubicBezTo>
                    <a:pt x="112" y="99"/>
                    <a:pt x="112" y="99"/>
                    <a:pt x="112" y="99"/>
                  </a:cubicBezTo>
                  <a:cubicBezTo>
                    <a:pt x="112" y="127"/>
                    <a:pt x="112" y="127"/>
                    <a:pt x="112" y="127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71"/>
                    <a:pt x="112" y="171"/>
                    <a:pt x="112" y="171"/>
                  </a:cubicBezTo>
                  <a:cubicBezTo>
                    <a:pt x="112" y="178"/>
                    <a:pt x="107" y="183"/>
                    <a:pt x="100" y="183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23"/>
            <p:cNvSpPr>
              <a:spLocks noEditPoints="1"/>
            </p:cNvSpPr>
            <p:nvPr/>
          </p:nvSpPr>
          <p:spPr bwMode="auto">
            <a:xfrm>
              <a:off x="4032250" y="3851275"/>
              <a:ext cx="338138" cy="277813"/>
            </a:xfrm>
            <a:custGeom>
              <a:avLst/>
              <a:gdLst>
                <a:gd name="T0" fmla="*/ 285503 w 212"/>
                <a:gd name="T1" fmla="*/ 277813 h 174"/>
                <a:gd name="T2" fmla="*/ 266363 w 212"/>
                <a:gd name="T3" fmla="*/ 260250 h 174"/>
                <a:gd name="T4" fmla="*/ 312618 w 212"/>
                <a:gd name="T5" fmla="*/ 138907 h 174"/>
                <a:gd name="T6" fmla="*/ 266363 w 212"/>
                <a:gd name="T7" fmla="*/ 17563 h 174"/>
                <a:gd name="T8" fmla="*/ 285503 w 212"/>
                <a:gd name="T9" fmla="*/ 0 h 174"/>
                <a:gd name="T10" fmla="*/ 338138 w 212"/>
                <a:gd name="T11" fmla="*/ 138907 h 174"/>
                <a:gd name="T12" fmla="*/ 285503 w 212"/>
                <a:gd name="T13" fmla="*/ 277813 h 174"/>
                <a:gd name="T14" fmla="*/ 236059 w 212"/>
                <a:gd name="T15" fmla="*/ 228318 h 174"/>
                <a:gd name="T16" fmla="*/ 216919 w 212"/>
                <a:gd name="T17" fmla="*/ 210755 h 174"/>
                <a:gd name="T18" fmla="*/ 242439 w 212"/>
                <a:gd name="T19" fmla="*/ 138907 h 174"/>
                <a:gd name="T20" fmla="*/ 216919 w 212"/>
                <a:gd name="T21" fmla="*/ 67058 h 174"/>
                <a:gd name="T22" fmla="*/ 236059 w 212"/>
                <a:gd name="T23" fmla="*/ 49495 h 174"/>
                <a:gd name="T24" fmla="*/ 267958 w 212"/>
                <a:gd name="T25" fmla="*/ 138907 h 174"/>
                <a:gd name="T26" fmla="*/ 236059 w 212"/>
                <a:gd name="T27" fmla="*/ 228318 h 174"/>
                <a:gd name="T28" fmla="*/ 159499 w 212"/>
                <a:gd name="T29" fmla="*/ 241091 h 174"/>
                <a:gd name="T30" fmla="*/ 148334 w 212"/>
                <a:gd name="T31" fmla="*/ 237897 h 174"/>
                <a:gd name="T32" fmla="*/ 148334 w 212"/>
                <a:gd name="T33" fmla="*/ 237897 h 174"/>
                <a:gd name="T34" fmla="*/ 82940 w 212"/>
                <a:gd name="T35" fmla="*/ 189999 h 174"/>
                <a:gd name="T36" fmla="*/ 19140 w 212"/>
                <a:gd name="T37" fmla="*/ 189999 h 174"/>
                <a:gd name="T38" fmla="*/ 0 w 212"/>
                <a:gd name="T39" fmla="*/ 170839 h 174"/>
                <a:gd name="T40" fmla="*/ 0 w 212"/>
                <a:gd name="T41" fmla="*/ 106974 h 174"/>
                <a:gd name="T42" fmla="*/ 19140 w 212"/>
                <a:gd name="T43" fmla="*/ 87814 h 174"/>
                <a:gd name="T44" fmla="*/ 19140 w 212"/>
                <a:gd name="T45" fmla="*/ 87814 h 174"/>
                <a:gd name="T46" fmla="*/ 82940 w 212"/>
                <a:gd name="T47" fmla="*/ 87814 h 174"/>
                <a:gd name="T48" fmla="*/ 146739 w 212"/>
                <a:gd name="T49" fmla="*/ 35126 h 174"/>
                <a:gd name="T50" fmla="*/ 146739 w 212"/>
                <a:gd name="T51" fmla="*/ 35126 h 174"/>
                <a:gd name="T52" fmla="*/ 159499 w 212"/>
                <a:gd name="T53" fmla="*/ 30336 h 174"/>
                <a:gd name="T54" fmla="*/ 178639 w 212"/>
                <a:gd name="T55" fmla="*/ 49495 h 174"/>
                <a:gd name="T56" fmla="*/ 178639 w 212"/>
                <a:gd name="T57" fmla="*/ 106974 h 174"/>
                <a:gd name="T58" fmla="*/ 178639 w 212"/>
                <a:gd name="T59" fmla="*/ 151680 h 174"/>
                <a:gd name="T60" fmla="*/ 178639 w 212"/>
                <a:gd name="T61" fmla="*/ 170839 h 174"/>
                <a:gd name="T62" fmla="*/ 178639 w 212"/>
                <a:gd name="T63" fmla="*/ 189999 h 174"/>
                <a:gd name="T64" fmla="*/ 178639 w 212"/>
                <a:gd name="T65" fmla="*/ 221931 h 174"/>
                <a:gd name="T66" fmla="*/ 159499 w 212"/>
                <a:gd name="T67" fmla="*/ 241091 h 1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12" h="174">
                  <a:moveTo>
                    <a:pt x="179" y="174"/>
                  </a:moveTo>
                  <a:cubicBezTo>
                    <a:pt x="167" y="163"/>
                    <a:pt x="167" y="163"/>
                    <a:pt x="167" y="163"/>
                  </a:cubicBezTo>
                  <a:cubicBezTo>
                    <a:pt x="185" y="143"/>
                    <a:pt x="196" y="116"/>
                    <a:pt x="196" y="87"/>
                  </a:cubicBezTo>
                  <a:cubicBezTo>
                    <a:pt x="196" y="58"/>
                    <a:pt x="185" y="31"/>
                    <a:pt x="167" y="11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9" y="23"/>
                    <a:pt x="212" y="53"/>
                    <a:pt x="212" y="87"/>
                  </a:cubicBezTo>
                  <a:cubicBezTo>
                    <a:pt x="212" y="121"/>
                    <a:pt x="199" y="151"/>
                    <a:pt x="179" y="174"/>
                  </a:cubicBezTo>
                  <a:moveTo>
                    <a:pt x="148" y="143"/>
                  </a:moveTo>
                  <a:cubicBezTo>
                    <a:pt x="136" y="132"/>
                    <a:pt x="136" y="132"/>
                    <a:pt x="136" y="132"/>
                  </a:cubicBezTo>
                  <a:cubicBezTo>
                    <a:pt x="146" y="120"/>
                    <a:pt x="152" y="104"/>
                    <a:pt x="152" y="87"/>
                  </a:cubicBezTo>
                  <a:cubicBezTo>
                    <a:pt x="152" y="70"/>
                    <a:pt x="146" y="54"/>
                    <a:pt x="136" y="42"/>
                  </a:cubicBezTo>
                  <a:cubicBezTo>
                    <a:pt x="148" y="31"/>
                    <a:pt x="148" y="31"/>
                    <a:pt x="148" y="31"/>
                  </a:cubicBezTo>
                  <a:cubicBezTo>
                    <a:pt x="160" y="46"/>
                    <a:pt x="168" y="66"/>
                    <a:pt x="168" y="87"/>
                  </a:cubicBezTo>
                  <a:cubicBezTo>
                    <a:pt x="168" y="108"/>
                    <a:pt x="160" y="128"/>
                    <a:pt x="148" y="143"/>
                  </a:cubicBezTo>
                  <a:moveTo>
                    <a:pt x="100" y="151"/>
                  </a:moveTo>
                  <a:cubicBezTo>
                    <a:pt x="97" y="151"/>
                    <a:pt x="95" y="150"/>
                    <a:pt x="93" y="149"/>
                  </a:cubicBezTo>
                  <a:cubicBezTo>
                    <a:pt x="93" y="149"/>
                    <a:pt x="93" y="149"/>
                    <a:pt x="93" y="149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12" y="119"/>
                    <a:pt x="12" y="119"/>
                    <a:pt x="12" y="119"/>
                  </a:cubicBezTo>
                  <a:cubicBezTo>
                    <a:pt x="5" y="119"/>
                    <a:pt x="0" y="114"/>
                    <a:pt x="0" y="10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0"/>
                    <a:pt x="5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5" y="20"/>
                    <a:pt x="97" y="19"/>
                    <a:pt x="100" y="19"/>
                  </a:cubicBezTo>
                  <a:cubicBezTo>
                    <a:pt x="107" y="19"/>
                    <a:pt x="112" y="24"/>
                    <a:pt x="112" y="31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2" y="95"/>
                    <a:pt x="112" y="95"/>
                    <a:pt x="112" y="95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2" y="119"/>
                    <a:pt x="112" y="119"/>
                    <a:pt x="112" y="119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2" y="146"/>
                    <a:pt x="107" y="151"/>
                    <a:pt x="100" y="15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Freeform 24"/>
            <p:cNvSpPr>
              <a:spLocks noEditPoints="1"/>
            </p:cNvSpPr>
            <p:nvPr/>
          </p:nvSpPr>
          <p:spPr bwMode="auto">
            <a:xfrm>
              <a:off x="3316288" y="3881438"/>
              <a:ext cx="268287" cy="211137"/>
            </a:xfrm>
            <a:custGeom>
              <a:avLst/>
              <a:gdLst>
                <a:gd name="T0" fmla="*/ 236348 w 168"/>
                <a:gd name="T1" fmla="*/ 198341 h 132"/>
                <a:gd name="T2" fmla="*/ 217185 w 168"/>
                <a:gd name="T3" fmla="*/ 180746 h 132"/>
                <a:gd name="T4" fmla="*/ 242736 w 168"/>
                <a:gd name="T5" fmla="*/ 108768 h 132"/>
                <a:gd name="T6" fmla="*/ 217185 w 168"/>
                <a:gd name="T7" fmla="*/ 36789 h 132"/>
                <a:gd name="T8" fmla="*/ 236348 w 168"/>
                <a:gd name="T9" fmla="*/ 19194 h 132"/>
                <a:gd name="T10" fmla="*/ 268287 w 168"/>
                <a:gd name="T11" fmla="*/ 108768 h 132"/>
                <a:gd name="T12" fmla="*/ 236348 w 168"/>
                <a:gd name="T13" fmla="*/ 198341 h 132"/>
                <a:gd name="T14" fmla="*/ 159695 w 168"/>
                <a:gd name="T15" fmla="*/ 211137 h 132"/>
                <a:gd name="T16" fmla="*/ 148516 w 168"/>
                <a:gd name="T17" fmla="*/ 207938 h 132"/>
                <a:gd name="T18" fmla="*/ 148516 w 168"/>
                <a:gd name="T19" fmla="*/ 207938 h 132"/>
                <a:gd name="T20" fmla="*/ 83041 w 168"/>
                <a:gd name="T21" fmla="*/ 159952 h 132"/>
                <a:gd name="T22" fmla="*/ 19163 w 168"/>
                <a:gd name="T23" fmla="*/ 159952 h 132"/>
                <a:gd name="T24" fmla="*/ 0 w 168"/>
                <a:gd name="T25" fmla="*/ 140758 h 132"/>
                <a:gd name="T26" fmla="*/ 0 w 168"/>
                <a:gd name="T27" fmla="*/ 76777 h 132"/>
                <a:gd name="T28" fmla="*/ 19163 w 168"/>
                <a:gd name="T29" fmla="*/ 57583 h 132"/>
                <a:gd name="T30" fmla="*/ 19163 w 168"/>
                <a:gd name="T31" fmla="*/ 57583 h 132"/>
                <a:gd name="T32" fmla="*/ 83041 w 168"/>
                <a:gd name="T33" fmla="*/ 57583 h 132"/>
                <a:gd name="T34" fmla="*/ 146919 w 168"/>
                <a:gd name="T35" fmla="*/ 4799 h 132"/>
                <a:gd name="T36" fmla="*/ 146919 w 168"/>
                <a:gd name="T37" fmla="*/ 4799 h 132"/>
                <a:gd name="T38" fmla="*/ 159695 w 168"/>
                <a:gd name="T39" fmla="*/ 0 h 132"/>
                <a:gd name="T40" fmla="*/ 178858 w 168"/>
                <a:gd name="T41" fmla="*/ 19194 h 132"/>
                <a:gd name="T42" fmla="*/ 178858 w 168"/>
                <a:gd name="T43" fmla="*/ 76777 h 132"/>
                <a:gd name="T44" fmla="*/ 178858 w 168"/>
                <a:gd name="T45" fmla="*/ 121564 h 132"/>
                <a:gd name="T46" fmla="*/ 178858 w 168"/>
                <a:gd name="T47" fmla="*/ 140758 h 132"/>
                <a:gd name="T48" fmla="*/ 178858 w 168"/>
                <a:gd name="T49" fmla="*/ 159952 h 132"/>
                <a:gd name="T50" fmla="*/ 178858 w 168"/>
                <a:gd name="T51" fmla="*/ 191943 h 132"/>
                <a:gd name="T52" fmla="*/ 159695 w 168"/>
                <a:gd name="T53" fmla="*/ 211137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8" h="132">
                  <a:moveTo>
                    <a:pt x="148" y="124"/>
                  </a:moveTo>
                  <a:cubicBezTo>
                    <a:pt x="136" y="113"/>
                    <a:pt x="136" y="113"/>
                    <a:pt x="136" y="113"/>
                  </a:cubicBezTo>
                  <a:cubicBezTo>
                    <a:pt x="146" y="101"/>
                    <a:pt x="152" y="85"/>
                    <a:pt x="152" y="68"/>
                  </a:cubicBezTo>
                  <a:cubicBezTo>
                    <a:pt x="152" y="51"/>
                    <a:pt x="146" y="35"/>
                    <a:pt x="136" y="23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160" y="27"/>
                    <a:pt x="168" y="47"/>
                    <a:pt x="168" y="68"/>
                  </a:cubicBezTo>
                  <a:cubicBezTo>
                    <a:pt x="168" y="89"/>
                    <a:pt x="160" y="109"/>
                    <a:pt x="148" y="124"/>
                  </a:cubicBezTo>
                  <a:moveTo>
                    <a:pt x="100" y="132"/>
                  </a:moveTo>
                  <a:cubicBezTo>
                    <a:pt x="97" y="132"/>
                    <a:pt x="95" y="131"/>
                    <a:pt x="93" y="130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5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1"/>
                    <a:pt x="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1"/>
                    <a:pt x="97" y="0"/>
                    <a:pt x="100" y="0"/>
                  </a:cubicBezTo>
                  <a:cubicBezTo>
                    <a:pt x="107" y="0"/>
                    <a:pt x="112" y="5"/>
                    <a:pt x="112" y="12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7"/>
                    <a:pt x="107" y="132"/>
                    <a:pt x="100" y="13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25"/>
            <p:cNvSpPr>
              <a:spLocks noEditPoints="1"/>
            </p:cNvSpPr>
            <p:nvPr/>
          </p:nvSpPr>
          <p:spPr bwMode="auto">
            <a:xfrm>
              <a:off x="2640013" y="3881438"/>
              <a:ext cx="331787" cy="211137"/>
            </a:xfrm>
            <a:custGeom>
              <a:avLst/>
              <a:gdLst>
                <a:gd name="T0" fmla="*/ 325406 w 208"/>
                <a:gd name="T1" fmla="*/ 83175 h 132"/>
                <a:gd name="T2" fmla="*/ 301480 w 208"/>
                <a:gd name="T3" fmla="*/ 108768 h 132"/>
                <a:gd name="T4" fmla="*/ 325406 w 208"/>
                <a:gd name="T5" fmla="*/ 134360 h 132"/>
                <a:gd name="T6" fmla="*/ 331787 w 208"/>
                <a:gd name="T7" fmla="*/ 147156 h 132"/>
                <a:gd name="T8" fmla="*/ 312645 w 208"/>
                <a:gd name="T9" fmla="*/ 166350 h 132"/>
                <a:gd name="T10" fmla="*/ 299884 w 208"/>
                <a:gd name="T11" fmla="*/ 159952 h 132"/>
                <a:gd name="T12" fmla="*/ 274362 w 208"/>
                <a:gd name="T13" fmla="*/ 135959 h 132"/>
                <a:gd name="T14" fmla="*/ 248840 w 208"/>
                <a:gd name="T15" fmla="*/ 159952 h 132"/>
                <a:gd name="T16" fmla="*/ 236079 w 208"/>
                <a:gd name="T17" fmla="*/ 166350 h 132"/>
                <a:gd name="T18" fmla="*/ 216938 w 208"/>
                <a:gd name="T19" fmla="*/ 147156 h 132"/>
                <a:gd name="T20" fmla="*/ 223318 w 208"/>
                <a:gd name="T21" fmla="*/ 134360 h 132"/>
                <a:gd name="T22" fmla="*/ 247245 w 208"/>
                <a:gd name="T23" fmla="*/ 108768 h 132"/>
                <a:gd name="T24" fmla="*/ 223318 w 208"/>
                <a:gd name="T25" fmla="*/ 83175 h 132"/>
                <a:gd name="T26" fmla="*/ 216938 w 208"/>
                <a:gd name="T27" fmla="*/ 70379 h 132"/>
                <a:gd name="T28" fmla="*/ 236079 w 208"/>
                <a:gd name="T29" fmla="*/ 51185 h 132"/>
                <a:gd name="T30" fmla="*/ 248840 w 208"/>
                <a:gd name="T31" fmla="*/ 57583 h 132"/>
                <a:gd name="T32" fmla="*/ 274362 w 208"/>
                <a:gd name="T33" fmla="*/ 81576 h 132"/>
                <a:gd name="T34" fmla="*/ 299884 w 208"/>
                <a:gd name="T35" fmla="*/ 57583 h 132"/>
                <a:gd name="T36" fmla="*/ 312645 w 208"/>
                <a:gd name="T37" fmla="*/ 51185 h 132"/>
                <a:gd name="T38" fmla="*/ 331787 w 208"/>
                <a:gd name="T39" fmla="*/ 70379 h 132"/>
                <a:gd name="T40" fmla="*/ 325406 w 208"/>
                <a:gd name="T41" fmla="*/ 83175 h 132"/>
                <a:gd name="T42" fmla="*/ 159513 w 208"/>
                <a:gd name="T43" fmla="*/ 211137 h 132"/>
                <a:gd name="T44" fmla="*/ 148347 w 208"/>
                <a:gd name="T45" fmla="*/ 207938 h 132"/>
                <a:gd name="T46" fmla="*/ 148347 w 208"/>
                <a:gd name="T47" fmla="*/ 207938 h 132"/>
                <a:gd name="T48" fmla="*/ 82947 w 208"/>
                <a:gd name="T49" fmla="*/ 159952 h 132"/>
                <a:gd name="T50" fmla="*/ 19142 w 208"/>
                <a:gd name="T51" fmla="*/ 159952 h 132"/>
                <a:gd name="T52" fmla="*/ 0 w 208"/>
                <a:gd name="T53" fmla="*/ 140758 h 132"/>
                <a:gd name="T54" fmla="*/ 0 w 208"/>
                <a:gd name="T55" fmla="*/ 76777 h 132"/>
                <a:gd name="T56" fmla="*/ 19142 w 208"/>
                <a:gd name="T57" fmla="*/ 57583 h 132"/>
                <a:gd name="T58" fmla="*/ 19142 w 208"/>
                <a:gd name="T59" fmla="*/ 57583 h 132"/>
                <a:gd name="T60" fmla="*/ 82947 w 208"/>
                <a:gd name="T61" fmla="*/ 57583 h 132"/>
                <a:gd name="T62" fmla="*/ 146752 w 208"/>
                <a:gd name="T63" fmla="*/ 4799 h 132"/>
                <a:gd name="T64" fmla="*/ 146752 w 208"/>
                <a:gd name="T65" fmla="*/ 4799 h 132"/>
                <a:gd name="T66" fmla="*/ 159513 w 208"/>
                <a:gd name="T67" fmla="*/ 0 h 132"/>
                <a:gd name="T68" fmla="*/ 178655 w 208"/>
                <a:gd name="T69" fmla="*/ 19194 h 132"/>
                <a:gd name="T70" fmla="*/ 178655 w 208"/>
                <a:gd name="T71" fmla="*/ 76777 h 132"/>
                <a:gd name="T72" fmla="*/ 178655 w 208"/>
                <a:gd name="T73" fmla="*/ 121564 h 132"/>
                <a:gd name="T74" fmla="*/ 178655 w 208"/>
                <a:gd name="T75" fmla="*/ 140758 h 132"/>
                <a:gd name="T76" fmla="*/ 178655 w 208"/>
                <a:gd name="T77" fmla="*/ 159952 h 132"/>
                <a:gd name="T78" fmla="*/ 178655 w 208"/>
                <a:gd name="T79" fmla="*/ 191943 h 132"/>
                <a:gd name="T80" fmla="*/ 159513 w 208"/>
                <a:gd name="T81" fmla="*/ 211137 h 1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08" h="132">
                  <a:moveTo>
                    <a:pt x="204" y="52"/>
                  </a:moveTo>
                  <a:cubicBezTo>
                    <a:pt x="189" y="68"/>
                    <a:pt x="189" y="68"/>
                    <a:pt x="189" y="68"/>
                  </a:cubicBezTo>
                  <a:cubicBezTo>
                    <a:pt x="204" y="84"/>
                    <a:pt x="204" y="84"/>
                    <a:pt x="204" y="84"/>
                  </a:cubicBezTo>
                  <a:cubicBezTo>
                    <a:pt x="207" y="86"/>
                    <a:pt x="208" y="89"/>
                    <a:pt x="208" y="92"/>
                  </a:cubicBezTo>
                  <a:cubicBezTo>
                    <a:pt x="208" y="99"/>
                    <a:pt x="203" y="104"/>
                    <a:pt x="196" y="104"/>
                  </a:cubicBezTo>
                  <a:cubicBezTo>
                    <a:pt x="193" y="104"/>
                    <a:pt x="190" y="103"/>
                    <a:pt x="188" y="100"/>
                  </a:cubicBezTo>
                  <a:cubicBezTo>
                    <a:pt x="172" y="85"/>
                    <a:pt x="172" y="85"/>
                    <a:pt x="172" y="85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4" y="103"/>
                    <a:pt x="151" y="104"/>
                    <a:pt x="148" y="104"/>
                  </a:cubicBezTo>
                  <a:cubicBezTo>
                    <a:pt x="141" y="104"/>
                    <a:pt x="136" y="99"/>
                    <a:pt x="136" y="92"/>
                  </a:cubicBezTo>
                  <a:cubicBezTo>
                    <a:pt x="136" y="89"/>
                    <a:pt x="137" y="86"/>
                    <a:pt x="140" y="84"/>
                  </a:cubicBezTo>
                  <a:cubicBezTo>
                    <a:pt x="155" y="68"/>
                    <a:pt x="155" y="68"/>
                    <a:pt x="155" y="68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7" y="50"/>
                    <a:pt x="136" y="47"/>
                    <a:pt x="136" y="44"/>
                  </a:cubicBezTo>
                  <a:cubicBezTo>
                    <a:pt x="136" y="37"/>
                    <a:pt x="141" y="32"/>
                    <a:pt x="148" y="32"/>
                  </a:cubicBezTo>
                  <a:cubicBezTo>
                    <a:pt x="151" y="32"/>
                    <a:pt x="154" y="33"/>
                    <a:pt x="156" y="36"/>
                  </a:cubicBezTo>
                  <a:cubicBezTo>
                    <a:pt x="172" y="51"/>
                    <a:pt x="172" y="51"/>
                    <a:pt x="172" y="51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90" y="33"/>
                    <a:pt x="193" y="32"/>
                    <a:pt x="196" y="32"/>
                  </a:cubicBezTo>
                  <a:cubicBezTo>
                    <a:pt x="203" y="32"/>
                    <a:pt x="208" y="37"/>
                    <a:pt x="208" y="44"/>
                  </a:cubicBezTo>
                  <a:cubicBezTo>
                    <a:pt x="208" y="47"/>
                    <a:pt x="207" y="50"/>
                    <a:pt x="204" y="52"/>
                  </a:cubicBezTo>
                  <a:moveTo>
                    <a:pt x="100" y="132"/>
                  </a:moveTo>
                  <a:cubicBezTo>
                    <a:pt x="97" y="132"/>
                    <a:pt x="95" y="131"/>
                    <a:pt x="93" y="130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5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1"/>
                    <a:pt x="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1"/>
                    <a:pt x="97" y="0"/>
                    <a:pt x="100" y="0"/>
                  </a:cubicBezTo>
                  <a:cubicBezTo>
                    <a:pt x="107" y="0"/>
                    <a:pt x="112" y="5"/>
                    <a:pt x="112" y="12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7"/>
                    <a:pt x="107" y="132"/>
                    <a:pt x="100" y="13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 26"/>
            <p:cNvSpPr>
              <a:spLocks noEditPoints="1"/>
            </p:cNvSpPr>
            <p:nvPr/>
          </p:nvSpPr>
          <p:spPr bwMode="auto">
            <a:xfrm>
              <a:off x="1924050" y="3881438"/>
              <a:ext cx="333375" cy="211137"/>
            </a:xfrm>
            <a:custGeom>
              <a:avLst/>
              <a:gdLst>
                <a:gd name="T0" fmla="*/ 314142 w 208"/>
                <a:gd name="T1" fmla="*/ 127962 h 132"/>
                <a:gd name="T2" fmla="*/ 237209 w 208"/>
                <a:gd name="T3" fmla="*/ 127962 h 132"/>
                <a:gd name="T4" fmla="*/ 217976 w 208"/>
                <a:gd name="T5" fmla="*/ 108768 h 132"/>
                <a:gd name="T6" fmla="*/ 237209 w 208"/>
                <a:gd name="T7" fmla="*/ 89573 h 132"/>
                <a:gd name="T8" fmla="*/ 314142 w 208"/>
                <a:gd name="T9" fmla="*/ 89573 h 132"/>
                <a:gd name="T10" fmla="*/ 333375 w 208"/>
                <a:gd name="T11" fmla="*/ 108768 h 132"/>
                <a:gd name="T12" fmla="*/ 314142 w 208"/>
                <a:gd name="T13" fmla="*/ 127962 h 132"/>
                <a:gd name="T14" fmla="*/ 160276 w 208"/>
                <a:gd name="T15" fmla="*/ 211137 h 132"/>
                <a:gd name="T16" fmla="*/ 149057 w 208"/>
                <a:gd name="T17" fmla="*/ 207938 h 132"/>
                <a:gd name="T18" fmla="*/ 149057 w 208"/>
                <a:gd name="T19" fmla="*/ 207938 h 132"/>
                <a:gd name="T20" fmla="*/ 83344 w 208"/>
                <a:gd name="T21" fmla="*/ 159952 h 132"/>
                <a:gd name="T22" fmla="*/ 19233 w 208"/>
                <a:gd name="T23" fmla="*/ 159952 h 132"/>
                <a:gd name="T24" fmla="*/ 0 w 208"/>
                <a:gd name="T25" fmla="*/ 140758 h 132"/>
                <a:gd name="T26" fmla="*/ 0 w 208"/>
                <a:gd name="T27" fmla="*/ 76777 h 132"/>
                <a:gd name="T28" fmla="*/ 19233 w 208"/>
                <a:gd name="T29" fmla="*/ 57583 h 132"/>
                <a:gd name="T30" fmla="*/ 19233 w 208"/>
                <a:gd name="T31" fmla="*/ 57583 h 132"/>
                <a:gd name="T32" fmla="*/ 83344 w 208"/>
                <a:gd name="T33" fmla="*/ 57583 h 132"/>
                <a:gd name="T34" fmla="*/ 147454 w 208"/>
                <a:gd name="T35" fmla="*/ 4799 h 132"/>
                <a:gd name="T36" fmla="*/ 147454 w 208"/>
                <a:gd name="T37" fmla="*/ 4799 h 132"/>
                <a:gd name="T38" fmla="*/ 160276 w 208"/>
                <a:gd name="T39" fmla="*/ 0 h 132"/>
                <a:gd name="T40" fmla="*/ 179510 w 208"/>
                <a:gd name="T41" fmla="*/ 19194 h 132"/>
                <a:gd name="T42" fmla="*/ 179510 w 208"/>
                <a:gd name="T43" fmla="*/ 76777 h 132"/>
                <a:gd name="T44" fmla="*/ 179510 w 208"/>
                <a:gd name="T45" fmla="*/ 121564 h 132"/>
                <a:gd name="T46" fmla="*/ 179510 w 208"/>
                <a:gd name="T47" fmla="*/ 140758 h 132"/>
                <a:gd name="T48" fmla="*/ 179510 w 208"/>
                <a:gd name="T49" fmla="*/ 159952 h 132"/>
                <a:gd name="T50" fmla="*/ 179510 w 208"/>
                <a:gd name="T51" fmla="*/ 191943 h 132"/>
                <a:gd name="T52" fmla="*/ 160276 w 208"/>
                <a:gd name="T53" fmla="*/ 211137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08" h="132">
                  <a:moveTo>
                    <a:pt x="196" y="80"/>
                  </a:moveTo>
                  <a:cubicBezTo>
                    <a:pt x="148" y="80"/>
                    <a:pt x="148" y="80"/>
                    <a:pt x="148" y="80"/>
                  </a:cubicBezTo>
                  <a:cubicBezTo>
                    <a:pt x="141" y="80"/>
                    <a:pt x="136" y="75"/>
                    <a:pt x="136" y="68"/>
                  </a:cubicBezTo>
                  <a:cubicBezTo>
                    <a:pt x="136" y="61"/>
                    <a:pt x="141" y="56"/>
                    <a:pt x="148" y="56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3" y="56"/>
                    <a:pt x="208" y="61"/>
                    <a:pt x="208" y="68"/>
                  </a:cubicBezTo>
                  <a:cubicBezTo>
                    <a:pt x="208" y="75"/>
                    <a:pt x="203" y="80"/>
                    <a:pt x="196" y="80"/>
                  </a:cubicBezTo>
                  <a:moveTo>
                    <a:pt x="100" y="132"/>
                  </a:moveTo>
                  <a:cubicBezTo>
                    <a:pt x="97" y="132"/>
                    <a:pt x="95" y="131"/>
                    <a:pt x="93" y="130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5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1"/>
                    <a:pt x="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1"/>
                    <a:pt x="97" y="0"/>
                    <a:pt x="100" y="0"/>
                  </a:cubicBezTo>
                  <a:cubicBezTo>
                    <a:pt x="107" y="0"/>
                    <a:pt x="112" y="5"/>
                    <a:pt x="112" y="12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7"/>
                    <a:pt x="107" y="132"/>
                    <a:pt x="100" y="13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Freeform 27"/>
            <p:cNvSpPr>
              <a:spLocks noEditPoints="1"/>
            </p:cNvSpPr>
            <p:nvPr/>
          </p:nvSpPr>
          <p:spPr bwMode="auto">
            <a:xfrm>
              <a:off x="1209675" y="3881438"/>
              <a:ext cx="331788" cy="211137"/>
            </a:xfrm>
            <a:custGeom>
              <a:avLst/>
              <a:gdLst>
                <a:gd name="T0" fmla="*/ 312646 w 208"/>
                <a:gd name="T1" fmla="*/ 127962 h 132"/>
                <a:gd name="T2" fmla="*/ 293505 w 208"/>
                <a:gd name="T3" fmla="*/ 127962 h 132"/>
                <a:gd name="T4" fmla="*/ 293505 w 208"/>
                <a:gd name="T5" fmla="*/ 147156 h 132"/>
                <a:gd name="T6" fmla="*/ 274363 w 208"/>
                <a:gd name="T7" fmla="*/ 166350 h 132"/>
                <a:gd name="T8" fmla="*/ 255222 w 208"/>
                <a:gd name="T9" fmla="*/ 147156 h 132"/>
                <a:gd name="T10" fmla="*/ 255222 w 208"/>
                <a:gd name="T11" fmla="*/ 127962 h 132"/>
                <a:gd name="T12" fmla="*/ 236080 w 208"/>
                <a:gd name="T13" fmla="*/ 127962 h 132"/>
                <a:gd name="T14" fmla="*/ 216938 w 208"/>
                <a:gd name="T15" fmla="*/ 108768 h 132"/>
                <a:gd name="T16" fmla="*/ 236080 w 208"/>
                <a:gd name="T17" fmla="*/ 89573 h 132"/>
                <a:gd name="T18" fmla="*/ 255222 w 208"/>
                <a:gd name="T19" fmla="*/ 89573 h 132"/>
                <a:gd name="T20" fmla="*/ 255222 w 208"/>
                <a:gd name="T21" fmla="*/ 70379 h 132"/>
                <a:gd name="T22" fmla="*/ 274363 w 208"/>
                <a:gd name="T23" fmla="*/ 51185 h 132"/>
                <a:gd name="T24" fmla="*/ 293505 w 208"/>
                <a:gd name="T25" fmla="*/ 70379 h 132"/>
                <a:gd name="T26" fmla="*/ 293505 w 208"/>
                <a:gd name="T27" fmla="*/ 89573 h 132"/>
                <a:gd name="T28" fmla="*/ 312646 w 208"/>
                <a:gd name="T29" fmla="*/ 89573 h 132"/>
                <a:gd name="T30" fmla="*/ 331788 w 208"/>
                <a:gd name="T31" fmla="*/ 108768 h 132"/>
                <a:gd name="T32" fmla="*/ 312646 w 208"/>
                <a:gd name="T33" fmla="*/ 127962 h 132"/>
                <a:gd name="T34" fmla="*/ 159513 w 208"/>
                <a:gd name="T35" fmla="*/ 211137 h 132"/>
                <a:gd name="T36" fmla="*/ 148348 w 208"/>
                <a:gd name="T37" fmla="*/ 207938 h 132"/>
                <a:gd name="T38" fmla="*/ 148348 w 208"/>
                <a:gd name="T39" fmla="*/ 207938 h 132"/>
                <a:gd name="T40" fmla="*/ 82947 w 208"/>
                <a:gd name="T41" fmla="*/ 159952 h 132"/>
                <a:gd name="T42" fmla="*/ 19142 w 208"/>
                <a:gd name="T43" fmla="*/ 159952 h 132"/>
                <a:gd name="T44" fmla="*/ 0 w 208"/>
                <a:gd name="T45" fmla="*/ 140758 h 132"/>
                <a:gd name="T46" fmla="*/ 0 w 208"/>
                <a:gd name="T47" fmla="*/ 76777 h 132"/>
                <a:gd name="T48" fmla="*/ 19142 w 208"/>
                <a:gd name="T49" fmla="*/ 57583 h 132"/>
                <a:gd name="T50" fmla="*/ 19142 w 208"/>
                <a:gd name="T51" fmla="*/ 57583 h 132"/>
                <a:gd name="T52" fmla="*/ 82947 w 208"/>
                <a:gd name="T53" fmla="*/ 57583 h 132"/>
                <a:gd name="T54" fmla="*/ 146752 w 208"/>
                <a:gd name="T55" fmla="*/ 4799 h 132"/>
                <a:gd name="T56" fmla="*/ 146752 w 208"/>
                <a:gd name="T57" fmla="*/ 4799 h 132"/>
                <a:gd name="T58" fmla="*/ 159513 w 208"/>
                <a:gd name="T59" fmla="*/ 0 h 132"/>
                <a:gd name="T60" fmla="*/ 178655 w 208"/>
                <a:gd name="T61" fmla="*/ 19194 h 132"/>
                <a:gd name="T62" fmla="*/ 178655 w 208"/>
                <a:gd name="T63" fmla="*/ 76777 h 132"/>
                <a:gd name="T64" fmla="*/ 178655 w 208"/>
                <a:gd name="T65" fmla="*/ 121564 h 132"/>
                <a:gd name="T66" fmla="*/ 178655 w 208"/>
                <a:gd name="T67" fmla="*/ 140758 h 132"/>
                <a:gd name="T68" fmla="*/ 178655 w 208"/>
                <a:gd name="T69" fmla="*/ 159952 h 132"/>
                <a:gd name="T70" fmla="*/ 178655 w 208"/>
                <a:gd name="T71" fmla="*/ 191943 h 132"/>
                <a:gd name="T72" fmla="*/ 159513 w 208"/>
                <a:gd name="T73" fmla="*/ 211137 h 1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" h="132">
                  <a:moveTo>
                    <a:pt x="196" y="80"/>
                  </a:moveTo>
                  <a:cubicBezTo>
                    <a:pt x="184" y="80"/>
                    <a:pt x="184" y="80"/>
                    <a:pt x="184" y="80"/>
                  </a:cubicBezTo>
                  <a:cubicBezTo>
                    <a:pt x="184" y="92"/>
                    <a:pt x="184" y="92"/>
                    <a:pt x="184" y="92"/>
                  </a:cubicBezTo>
                  <a:cubicBezTo>
                    <a:pt x="184" y="99"/>
                    <a:pt x="179" y="104"/>
                    <a:pt x="172" y="104"/>
                  </a:cubicBezTo>
                  <a:cubicBezTo>
                    <a:pt x="165" y="104"/>
                    <a:pt x="160" y="99"/>
                    <a:pt x="160" y="92"/>
                  </a:cubicBezTo>
                  <a:cubicBezTo>
                    <a:pt x="160" y="80"/>
                    <a:pt x="160" y="80"/>
                    <a:pt x="160" y="80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1" y="80"/>
                    <a:pt x="136" y="75"/>
                    <a:pt x="136" y="68"/>
                  </a:cubicBezTo>
                  <a:cubicBezTo>
                    <a:pt x="136" y="61"/>
                    <a:pt x="141" y="56"/>
                    <a:pt x="148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44"/>
                    <a:pt x="160" y="44"/>
                    <a:pt x="160" y="44"/>
                  </a:cubicBezTo>
                  <a:cubicBezTo>
                    <a:pt x="160" y="37"/>
                    <a:pt x="165" y="32"/>
                    <a:pt x="172" y="32"/>
                  </a:cubicBezTo>
                  <a:cubicBezTo>
                    <a:pt x="179" y="32"/>
                    <a:pt x="184" y="37"/>
                    <a:pt x="184" y="44"/>
                  </a:cubicBezTo>
                  <a:cubicBezTo>
                    <a:pt x="184" y="56"/>
                    <a:pt x="184" y="56"/>
                    <a:pt x="184" y="56"/>
                  </a:cubicBezTo>
                  <a:cubicBezTo>
                    <a:pt x="196" y="56"/>
                    <a:pt x="196" y="56"/>
                    <a:pt x="196" y="56"/>
                  </a:cubicBezTo>
                  <a:cubicBezTo>
                    <a:pt x="203" y="56"/>
                    <a:pt x="208" y="61"/>
                    <a:pt x="208" y="68"/>
                  </a:cubicBezTo>
                  <a:cubicBezTo>
                    <a:pt x="208" y="75"/>
                    <a:pt x="203" y="80"/>
                    <a:pt x="196" y="80"/>
                  </a:cubicBezTo>
                  <a:moveTo>
                    <a:pt x="100" y="132"/>
                  </a:moveTo>
                  <a:cubicBezTo>
                    <a:pt x="97" y="132"/>
                    <a:pt x="95" y="131"/>
                    <a:pt x="93" y="130"/>
                  </a:cubicBezTo>
                  <a:cubicBezTo>
                    <a:pt x="93" y="130"/>
                    <a:pt x="93" y="130"/>
                    <a:pt x="93" y="130"/>
                  </a:cubicBezTo>
                  <a:cubicBezTo>
                    <a:pt x="52" y="100"/>
                    <a:pt x="52" y="100"/>
                    <a:pt x="5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5" y="100"/>
                    <a:pt x="0" y="95"/>
                    <a:pt x="0" y="8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1"/>
                    <a:pt x="5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5" y="1"/>
                    <a:pt x="97" y="0"/>
                    <a:pt x="100" y="0"/>
                  </a:cubicBezTo>
                  <a:cubicBezTo>
                    <a:pt x="107" y="0"/>
                    <a:pt x="112" y="5"/>
                    <a:pt x="112" y="12"/>
                  </a:cubicBezTo>
                  <a:cubicBezTo>
                    <a:pt x="112" y="48"/>
                    <a:pt x="112" y="48"/>
                    <a:pt x="112" y="48"/>
                  </a:cubicBezTo>
                  <a:cubicBezTo>
                    <a:pt x="112" y="76"/>
                    <a:pt x="112" y="76"/>
                    <a:pt x="112" y="76"/>
                  </a:cubicBezTo>
                  <a:cubicBezTo>
                    <a:pt x="112" y="88"/>
                    <a:pt x="112" y="88"/>
                    <a:pt x="112" y="88"/>
                  </a:cubicBezTo>
                  <a:cubicBezTo>
                    <a:pt x="112" y="100"/>
                    <a:pt x="112" y="100"/>
                    <a:pt x="112" y="10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7"/>
                    <a:pt x="107" y="132"/>
                    <a:pt x="100" y="13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Freeform 28"/>
            <p:cNvSpPr>
              <a:spLocks noEditPoints="1"/>
            </p:cNvSpPr>
            <p:nvPr/>
          </p:nvSpPr>
          <p:spPr bwMode="auto">
            <a:xfrm>
              <a:off x="534988" y="3881438"/>
              <a:ext cx="255587" cy="211137"/>
            </a:xfrm>
            <a:custGeom>
              <a:avLst/>
              <a:gdLst>
                <a:gd name="T0" fmla="*/ 250795 w 160"/>
                <a:gd name="T1" fmla="*/ 33590 h 132"/>
                <a:gd name="T2" fmla="*/ 14377 w 160"/>
                <a:gd name="T3" fmla="*/ 195142 h 132"/>
                <a:gd name="T4" fmla="*/ 9585 w 160"/>
                <a:gd name="T5" fmla="*/ 196741 h 132"/>
                <a:gd name="T6" fmla="*/ 0 w 160"/>
                <a:gd name="T7" fmla="*/ 187144 h 132"/>
                <a:gd name="T8" fmla="*/ 3195 w 160"/>
                <a:gd name="T9" fmla="*/ 179147 h 132"/>
                <a:gd name="T10" fmla="*/ 241210 w 160"/>
                <a:gd name="T11" fmla="*/ 17595 h 132"/>
                <a:gd name="T12" fmla="*/ 246002 w 160"/>
                <a:gd name="T13" fmla="*/ 15995 h 132"/>
                <a:gd name="T14" fmla="*/ 255587 w 160"/>
                <a:gd name="T15" fmla="*/ 25592 h 132"/>
                <a:gd name="T16" fmla="*/ 250795 w 160"/>
                <a:gd name="T17" fmla="*/ 33590 h 132"/>
                <a:gd name="T18" fmla="*/ 28754 w 160"/>
                <a:gd name="T19" fmla="*/ 76777 h 132"/>
                <a:gd name="T20" fmla="*/ 47923 w 160"/>
                <a:gd name="T21" fmla="*/ 57583 h 132"/>
                <a:gd name="T22" fmla="*/ 47923 w 160"/>
                <a:gd name="T23" fmla="*/ 57583 h 132"/>
                <a:gd name="T24" fmla="*/ 111819 w 160"/>
                <a:gd name="T25" fmla="*/ 57583 h 132"/>
                <a:gd name="T26" fmla="*/ 175716 w 160"/>
                <a:gd name="T27" fmla="*/ 4799 h 132"/>
                <a:gd name="T28" fmla="*/ 175716 w 160"/>
                <a:gd name="T29" fmla="*/ 4799 h 132"/>
                <a:gd name="T30" fmla="*/ 188495 w 160"/>
                <a:gd name="T31" fmla="*/ 0 h 132"/>
                <a:gd name="T32" fmla="*/ 207664 w 160"/>
                <a:gd name="T33" fmla="*/ 17595 h 132"/>
                <a:gd name="T34" fmla="*/ 28754 w 160"/>
                <a:gd name="T35" fmla="*/ 139158 h 132"/>
                <a:gd name="T36" fmla="*/ 28754 w 160"/>
                <a:gd name="T37" fmla="*/ 76777 h 132"/>
                <a:gd name="T38" fmla="*/ 207664 w 160"/>
                <a:gd name="T39" fmla="*/ 121564 h 132"/>
                <a:gd name="T40" fmla="*/ 207664 w 160"/>
                <a:gd name="T41" fmla="*/ 140758 h 132"/>
                <a:gd name="T42" fmla="*/ 207664 w 160"/>
                <a:gd name="T43" fmla="*/ 159952 h 132"/>
                <a:gd name="T44" fmla="*/ 207664 w 160"/>
                <a:gd name="T45" fmla="*/ 191943 h 132"/>
                <a:gd name="T46" fmla="*/ 188495 w 160"/>
                <a:gd name="T47" fmla="*/ 211137 h 132"/>
                <a:gd name="T48" fmla="*/ 177313 w 160"/>
                <a:gd name="T49" fmla="*/ 207938 h 132"/>
                <a:gd name="T50" fmla="*/ 177313 w 160"/>
                <a:gd name="T51" fmla="*/ 207938 h 132"/>
                <a:gd name="T52" fmla="*/ 111819 w 160"/>
                <a:gd name="T53" fmla="*/ 159952 h 132"/>
                <a:gd name="T54" fmla="*/ 99040 w 160"/>
                <a:gd name="T55" fmla="*/ 159952 h 132"/>
                <a:gd name="T56" fmla="*/ 207664 w 160"/>
                <a:gd name="T57" fmla="*/ 86374 h 132"/>
                <a:gd name="T58" fmla="*/ 207664 w 160"/>
                <a:gd name="T59" fmla="*/ 121564 h 13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60" h="132">
                  <a:moveTo>
                    <a:pt x="157" y="21"/>
                  </a:moveTo>
                  <a:cubicBezTo>
                    <a:pt x="9" y="122"/>
                    <a:pt x="9" y="122"/>
                    <a:pt x="9" y="122"/>
                  </a:cubicBezTo>
                  <a:cubicBezTo>
                    <a:pt x="8" y="122"/>
                    <a:pt x="7" y="123"/>
                    <a:pt x="6" y="123"/>
                  </a:cubicBezTo>
                  <a:cubicBezTo>
                    <a:pt x="2" y="123"/>
                    <a:pt x="0" y="120"/>
                    <a:pt x="0" y="117"/>
                  </a:cubicBezTo>
                  <a:cubicBezTo>
                    <a:pt x="0" y="115"/>
                    <a:pt x="1" y="113"/>
                    <a:pt x="2" y="112"/>
                  </a:cubicBezTo>
                  <a:cubicBezTo>
                    <a:pt x="151" y="11"/>
                    <a:pt x="151" y="11"/>
                    <a:pt x="151" y="11"/>
                  </a:cubicBezTo>
                  <a:cubicBezTo>
                    <a:pt x="152" y="11"/>
                    <a:pt x="153" y="10"/>
                    <a:pt x="154" y="10"/>
                  </a:cubicBezTo>
                  <a:cubicBezTo>
                    <a:pt x="157" y="10"/>
                    <a:pt x="160" y="13"/>
                    <a:pt x="160" y="16"/>
                  </a:cubicBezTo>
                  <a:cubicBezTo>
                    <a:pt x="160" y="18"/>
                    <a:pt x="159" y="20"/>
                    <a:pt x="157" y="21"/>
                  </a:cubicBezTo>
                  <a:moveTo>
                    <a:pt x="18" y="48"/>
                  </a:moveTo>
                  <a:cubicBezTo>
                    <a:pt x="18" y="41"/>
                    <a:pt x="23" y="36"/>
                    <a:pt x="30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3" y="1"/>
                    <a:pt x="115" y="0"/>
                    <a:pt x="118" y="0"/>
                  </a:cubicBezTo>
                  <a:cubicBezTo>
                    <a:pt x="124" y="0"/>
                    <a:pt x="129" y="5"/>
                    <a:pt x="130" y="11"/>
                  </a:cubicBezTo>
                  <a:cubicBezTo>
                    <a:pt x="18" y="87"/>
                    <a:pt x="18" y="87"/>
                    <a:pt x="18" y="87"/>
                  </a:cubicBezTo>
                  <a:lnTo>
                    <a:pt x="18" y="48"/>
                  </a:lnTo>
                  <a:close/>
                  <a:moveTo>
                    <a:pt x="130" y="76"/>
                  </a:moveTo>
                  <a:cubicBezTo>
                    <a:pt x="130" y="88"/>
                    <a:pt x="130" y="88"/>
                    <a:pt x="130" y="88"/>
                  </a:cubicBezTo>
                  <a:cubicBezTo>
                    <a:pt x="130" y="100"/>
                    <a:pt x="130" y="100"/>
                    <a:pt x="130" y="10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0" y="127"/>
                    <a:pt x="125" y="132"/>
                    <a:pt x="118" y="132"/>
                  </a:cubicBezTo>
                  <a:cubicBezTo>
                    <a:pt x="115" y="132"/>
                    <a:pt x="113" y="131"/>
                    <a:pt x="111" y="130"/>
                  </a:cubicBezTo>
                  <a:cubicBezTo>
                    <a:pt x="111" y="130"/>
                    <a:pt x="111" y="130"/>
                    <a:pt x="111" y="130"/>
                  </a:cubicBezTo>
                  <a:cubicBezTo>
                    <a:pt x="70" y="100"/>
                    <a:pt x="70" y="100"/>
                    <a:pt x="70" y="100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130" y="54"/>
                    <a:pt x="130" y="54"/>
                    <a:pt x="130" y="54"/>
                  </a:cubicBezTo>
                  <a:lnTo>
                    <a:pt x="130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29"/>
            <p:cNvSpPr>
              <a:spLocks noEditPoints="1"/>
            </p:cNvSpPr>
            <p:nvPr/>
          </p:nvSpPr>
          <p:spPr bwMode="auto">
            <a:xfrm>
              <a:off x="8323263" y="3070225"/>
              <a:ext cx="409575" cy="409575"/>
            </a:xfrm>
            <a:custGeom>
              <a:avLst/>
              <a:gdLst>
                <a:gd name="T0" fmla="*/ 326380 w 256"/>
                <a:gd name="T1" fmla="*/ 313581 h 256"/>
                <a:gd name="T2" fmla="*/ 326380 w 256"/>
                <a:gd name="T3" fmla="*/ 287982 h 256"/>
                <a:gd name="T4" fmla="*/ 326380 w 256"/>
                <a:gd name="T5" fmla="*/ 236786 h 256"/>
                <a:gd name="T6" fmla="*/ 83195 w 256"/>
                <a:gd name="T7" fmla="*/ 217587 h 256"/>
                <a:gd name="T8" fmla="*/ 83195 w 256"/>
                <a:gd name="T9" fmla="*/ 255984 h 256"/>
                <a:gd name="T10" fmla="*/ 83195 w 256"/>
                <a:gd name="T11" fmla="*/ 294382 h 256"/>
                <a:gd name="T12" fmla="*/ 19199 w 256"/>
                <a:gd name="T13" fmla="*/ 313581 h 256"/>
                <a:gd name="T14" fmla="*/ 0 w 256"/>
                <a:gd name="T15" fmla="*/ 115193 h 256"/>
                <a:gd name="T16" fmla="*/ 390376 w 256"/>
                <a:gd name="T17" fmla="*/ 95994 h 256"/>
                <a:gd name="T18" fmla="*/ 409575 w 256"/>
                <a:gd name="T19" fmla="*/ 294382 h 256"/>
                <a:gd name="T20" fmla="*/ 57596 w 256"/>
                <a:gd name="T21" fmla="*/ 134392 h 256"/>
                <a:gd name="T22" fmla="*/ 57596 w 256"/>
                <a:gd name="T23" fmla="*/ 172789 h 256"/>
                <a:gd name="T24" fmla="*/ 57596 w 256"/>
                <a:gd name="T25" fmla="*/ 134392 h 256"/>
                <a:gd name="T26" fmla="*/ 102394 w 256"/>
                <a:gd name="T27" fmla="*/ 76795 h 256"/>
                <a:gd name="T28" fmla="*/ 102394 w 256"/>
                <a:gd name="T29" fmla="*/ 19199 h 256"/>
                <a:gd name="T30" fmla="*/ 121593 w 256"/>
                <a:gd name="T31" fmla="*/ 0 h 256"/>
                <a:gd name="T32" fmla="*/ 289582 w 256"/>
                <a:gd name="T33" fmla="*/ 0 h 256"/>
                <a:gd name="T34" fmla="*/ 291182 w 256"/>
                <a:gd name="T35" fmla="*/ 0 h 256"/>
                <a:gd name="T36" fmla="*/ 297582 w 256"/>
                <a:gd name="T37" fmla="*/ 3200 h 256"/>
                <a:gd name="T38" fmla="*/ 300782 w 256"/>
                <a:gd name="T39" fmla="*/ 4800 h 256"/>
                <a:gd name="T40" fmla="*/ 300782 w 256"/>
                <a:gd name="T41" fmla="*/ 4800 h 256"/>
                <a:gd name="T42" fmla="*/ 303981 w 256"/>
                <a:gd name="T43" fmla="*/ 8000 h 256"/>
                <a:gd name="T44" fmla="*/ 307181 w 256"/>
                <a:gd name="T45" fmla="*/ 19199 h 256"/>
                <a:gd name="T46" fmla="*/ 307181 w 256"/>
                <a:gd name="T47" fmla="*/ 76795 h 256"/>
                <a:gd name="T48" fmla="*/ 307181 w 256"/>
                <a:gd name="T49" fmla="*/ 371177 h 256"/>
                <a:gd name="T50" fmla="*/ 307181 w 256"/>
                <a:gd name="T51" fmla="*/ 390376 h 256"/>
                <a:gd name="T52" fmla="*/ 121593 w 256"/>
                <a:gd name="T53" fmla="*/ 409575 h 256"/>
                <a:gd name="T54" fmla="*/ 102394 w 256"/>
                <a:gd name="T55" fmla="*/ 377577 h 256"/>
                <a:gd name="T56" fmla="*/ 102394 w 256"/>
                <a:gd name="T57" fmla="*/ 275183 h 256"/>
                <a:gd name="T58" fmla="*/ 307181 w 256"/>
                <a:gd name="T59" fmla="*/ 236786 h 256"/>
                <a:gd name="T60" fmla="*/ 268784 w 256"/>
                <a:gd name="T61" fmla="*/ 275183 h 256"/>
                <a:gd name="T62" fmla="*/ 140791 w 256"/>
                <a:gd name="T63" fmla="*/ 294382 h 256"/>
                <a:gd name="T64" fmla="*/ 268784 w 256"/>
                <a:gd name="T65" fmla="*/ 275183 h 256"/>
                <a:gd name="T66" fmla="*/ 140791 w 256"/>
                <a:gd name="T67" fmla="*/ 313581 h 256"/>
                <a:gd name="T68" fmla="*/ 268784 w 256"/>
                <a:gd name="T69" fmla="*/ 332780 h 256"/>
                <a:gd name="T70" fmla="*/ 268784 w 256"/>
                <a:gd name="T71" fmla="*/ 351979 h 256"/>
                <a:gd name="T72" fmla="*/ 140791 w 256"/>
                <a:gd name="T73" fmla="*/ 371177 h 256"/>
                <a:gd name="T74" fmla="*/ 268784 w 256"/>
                <a:gd name="T75" fmla="*/ 351979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6" h="256">
                  <a:moveTo>
                    <a:pt x="244" y="196"/>
                  </a:moveTo>
                  <a:cubicBezTo>
                    <a:pt x="204" y="196"/>
                    <a:pt x="204" y="196"/>
                    <a:pt x="204" y="196"/>
                  </a:cubicBezTo>
                  <a:cubicBezTo>
                    <a:pt x="204" y="184"/>
                    <a:pt x="204" y="184"/>
                    <a:pt x="204" y="184"/>
                  </a:cubicBezTo>
                  <a:cubicBezTo>
                    <a:pt x="204" y="180"/>
                    <a:pt x="204" y="180"/>
                    <a:pt x="204" y="180"/>
                  </a:cubicBezTo>
                  <a:cubicBezTo>
                    <a:pt x="204" y="160"/>
                    <a:pt x="204" y="160"/>
                    <a:pt x="204" y="160"/>
                  </a:cubicBezTo>
                  <a:cubicBezTo>
                    <a:pt x="204" y="148"/>
                    <a:pt x="204" y="148"/>
                    <a:pt x="204" y="148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2" y="148"/>
                    <a:pt x="52" y="148"/>
                    <a:pt x="52" y="148"/>
                  </a:cubicBezTo>
                  <a:cubicBezTo>
                    <a:pt x="52" y="160"/>
                    <a:pt x="52" y="160"/>
                    <a:pt x="52" y="160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52" y="184"/>
                    <a:pt x="52" y="184"/>
                    <a:pt x="52" y="184"/>
                  </a:cubicBezTo>
                  <a:cubicBezTo>
                    <a:pt x="52" y="196"/>
                    <a:pt x="52" y="196"/>
                    <a:pt x="52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5" y="60"/>
                    <a:pt x="12" y="60"/>
                  </a:cubicBezTo>
                  <a:cubicBezTo>
                    <a:pt x="244" y="60"/>
                    <a:pt x="244" y="60"/>
                    <a:pt x="244" y="60"/>
                  </a:cubicBezTo>
                  <a:cubicBezTo>
                    <a:pt x="251" y="60"/>
                    <a:pt x="256" y="65"/>
                    <a:pt x="256" y="72"/>
                  </a:cubicBezTo>
                  <a:cubicBezTo>
                    <a:pt x="256" y="184"/>
                    <a:pt x="256" y="184"/>
                    <a:pt x="256" y="184"/>
                  </a:cubicBezTo>
                  <a:cubicBezTo>
                    <a:pt x="256" y="191"/>
                    <a:pt x="251" y="196"/>
                    <a:pt x="244" y="196"/>
                  </a:cubicBezTo>
                  <a:moveTo>
                    <a:pt x="36" y="84"/>
                  </a:moveTo>
                  <a:cubicBezTo>
                    <a:pt x="29" y="84"/>
                    <a:pt x="24" y="89"/>
                    <a:pt x="24" y="96"/>
                  </a:cubicBezTo>
                  <a:cubicBezTo>
                    <a:pt x="24" y="103"/>
                    <a:pt x="29" y="108"/>
                    <a:pt x="36" y="108"/>
                  </a:cubicBezTo>
                  <a:cubicBezTo>
                    <a:pt x="43" y="108"/>
                    <a:pt x="48" y="103"/>
                    <a:pt x="48" y="96"/>
                  </a:cubicBezTo>
                  <a:cubicBezTo>
                    <a:pt x="48" y="89"/>
                    <a:pt x="43" y="84"/>
                    <a:pt x="36" y="84"/>
                  </a:cubicBezTo>
                  <a:moveTo>
                    <a:pt x="192" y="48"/>
                  </a:moveTo>
                  <a:cubicBezTo>
                    <a:pt x="64" y="48"/>
                    <a:pt x="64" y="48"/>
                    <a:pt x="64" y="48"/>
                  </a:cubicBezTo>
                  <a:cubicBezTo>
                    <a:pt x="64" y="36"/>
                    <a:pt x="64" y="36"/>
                    <a:pt x="64" y="36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0"/>
                    <a:pt x="64" y="9"/>
                    <a:pt x="65" y="7"/>
                  </a:cubicBezTo>
                  <a:cubicBezTo>
                    <a:pt x="67" y="3"/>
                    <a:pt x="71" y="0"/>
                    <a:pt x="76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0"/>
                    <a:pt x="180" y="0"/>
                    <a:pt x="181" y="0"/>
                  </a:cubicBezTo>
                  <a:cubicBezTo>
                    <a:pt x="181" y="0"/>
                    <a:pt x="182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4" y="1"/>
                    <a:pt x="185" y="1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6" y="2"/>
                    <a:pt x="186" y="2"/>
                    <a:pt x="186" y="2"/>
                  </a:cubicBezTo>
                  <a:cubicBezTo>
                    <a:pt x="187" y="2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9" y="4"/>
                    <a:pt x="189" y="5"/>
                    <a:pt x="190" y="5"/>
                  </a:cubicBezTo>
                  <a:cubicBezTo>
                    <a:pt x="190" y="5"/>
                    <a:pt x="190" y="5"/>
                    <a:pt x="190" y="5"/>
                  </a:cubicBezTo>
                  <a:cubicBezTo>
                    <a:pt x="191" y="7"/>
                    <a:pt x="192" y="9"/>
                    <a:pt x="192" y="12"/>
                  </a:cubicBezTo>
                  <a:cubicBezTo>
                    <a:pt x="192" y="12"/>
                    <a:pt x="192" y="12"/>
                    <a:pt x="192" y="12"/>
                  </a:cubicBezTo>
                  <a:cubicBezTo>
                    <a:pt x="192" y="12"/>
                    <a:pt x="192" y="12"/>
                    <a:pt x="192" y="12"/>
                  </a:cubicBezTo>
                  <a:lnTo>
                    <a:pt x="192" y="48"/>
                  </a:lnTo>
                  <a:close/>
                  <a:moveTo>
                    <a:pt x="192" y="172"/>
                  </a:moveTo>
                  <a:cubicBezTo>
                    <a:pt x="192" y="232"/>
                    <a:pt x="192" y="232"/>
                    <a:pt x="192" y="232"/>
                  </a:cubicBezTo>
                  <a:cubicBezTo>
                    <a:pt x="192" y="236"/>
                    <a:pt x="192" y="236"/>
                    <a:pt x="192" y="236"/>
                  </a:cubicBezTo>
                  <a:cubicBezTo>
                    <a:pt x="192" y="244"/>
                    <a:pt x="192" y="244"/>
                    <a:pt x="192" y="244"/>
                  </a:cubicBezTo>
                  <a:cubicBezTo>
                    <a:pt x="192" y="251"/>
                    <a:pt x="187" y="256"/>
                    <a:pt x="180" y="256"/>
                  </a:cubicBezTo>
                  <a:cubicBezTo>
                    <a:pt x="76" y="256"/>
                    <a:pt x="76" y="256"/>
                    <a:pt x="76" y="256"/>
                  </a:cubicBezTo>
                  <a:cubicBezTo>
                    <a:pt x="69" y="256"/>
                    <a:pt x="64" y="251"/>
                    <a:pt x="64" y="244"/>
                  </a:cubicBezTo>
                  <a:cubicBezTo>
                    <a:pt x="64" y="236"/>
                    <a:pt x="64" y="236"/>
                    <a:pt x="64" y="236"/>
                  </a:cubicBezTo>
                  <a:cubicBezTo>
                    <a:pt x="64" y="232"/>
                    <a:pt x="64" y="232"/>
                    <a:pt x="64" y="232"/>
                  </a:cubicBezTo>
                  <a:cubicBezTo>
                    <a:pt x="64" y="172"/>
                    <a:pt x="64" y="172"/>
                    <a:pt x="64" y="172"/>
                  </a:cubicBezTo>
                  <a:cubicBezTo>
                    <a:pt x="64" y="148"/>
                    <a:pt x="64" y="148"/>
                    <a:pt x="64" y="148"/>
                  </a:cubicBezTo>
                  <a:cubicBezTo>
                    <a:pt x="192" y="148"/>
                    <a:pt x="192" y="148"/>
                    <a:pt x="192" y="148"/>
                  </a:cubicBezTo>
                  <a:lnTo>
                    <a:pt x="192" y="172"/>
                  </a:lnTo>
                  <a:close/>
                  <a:moveTo>
                    <a:pt x="168" y="172"/>
                  </a:moveTo>
                  <a:cubicBezTo>
                    <a:pt x="88" y="172"/>
                    <a:pt x="88" y="172"/>
                    <a:pt x="88" y="172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168" y="184"/>
                    <a:pt x="168" y="184"/>
                    <a:pt x="168" y="184"/>
                  </a:cubicBezTo>
                  <a:lnTo>
                    <a:pt x="168" y="172"/>
                  </a:lnTo>
                  <a:close/>
                  <a:moveTo>
                    <a:pt x="168" y="196"/>
                  </a:moveTo>
                  <a:cubicBezTo>
                    <a:pt x="88" y="196"/>
                    <a:pt x="88" y="196"/>
                    <a:pt x="88" y="196"/>
                  </a:cubicBezTo>
                  <a:cubicBezTo>
                    <a:pt x="88" y="208"/>
                    <a:pt x="88" y="208"/>
                    <a:pt x="88" y="208"/>
                  </a:cubicBezTo>
                  <a:cubicBezTo>
                    <a:pt x="168" y="208"/>
                    <a:pt x="168" y="208"/>
                    <a:pt x="168" y="208"/>
                  </a:cubicBezTo>
                  <a:lnTo>
                    <a:pt x="168" y="196"/>
                  </a:lnTo>
                  <a:close/>
                  <a:moveTo>
                    <a:pt x="168" y="220"/>
                  </a:moveTo>
                  <a:cubicBezTo>
                    <a:pt x="88" y="220"/>
                    <a:pt x="88" y="220"/>
                    <a:pt x="88" y="220"/>
                  </a:cubicBezTo>
                  <a:cubicBezTo>
                    <a:pt x="88" y="232"/>
                    <a:pt x="88" y="232"/>
                    <a:pt x="88" y="232"/>
                  </a:cubicBezTo>
                  <a:cubicBezTo>
                    <a:pt x="168" y="232"/>
                    <a:pt x="168" y="232"/>
                    <a:pt x="168" y="232"/>
                  </a:cubicBezTo>
                  <a:lnTo>
                    <a:pt x="168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Freeform 30"/>
            <p:cNvSpPr>
              <a:spLocks noEditPoints="1"/>
            </p:cNvSpPr>
            <p:nvPr/>
          </p:nvSpPr>
          <p:spPr bwMode="auto">
            <a:xfrm>
              <a:off x="7608888" y="3089275"/>
              <a:ext cx="407987" cy="369888"/>
            </a:xfrm>
            <a:custGeom>
              <a:avLst/>
              <a:gdLst>
                <a:gd name="T0" fmla="*/ 403206 w 256"/>
                <a:gd name="T1" fmla="*/ 363511 h 232"/>
                <a:gd name="T2" fmla="*/ 277304 w 256"/>
                <a:gd name="T3" fmla="*/ 215237 h 232"/>
                <a:gd name="T4" fmla="*/ 401612 w 256"/>
                <a:gd name="T5" fmla="*/ 94066 h 232"/>
                <a:gd name="T6" fmla="*/ 407987 w 256"/>
                <a:gd name="T7" fmla="*/ 108415 h 232"/>
                <a:gd name="T8" fmla="*/ 407987 w 256"/>
                <a:gd name="T9" fmla="*/ 350756 h 232"/>
                <a:gd name="T10" fmla="*/ 403206 w 256"/>
                <a:gd name="T11" fmla="*/ 363511 h 232"/>
                <a:gd name="T12" fmla="*/ 6375 w 256"/>
                <a:gd name="T13" fmla="*/ 94066 h 232"/>
                <a:gd name="T14" fmla="*/ 19124 w 256"/>
                <a:gd name="T15" fmla="*/ 89283 h 232"/>
                <a:gd name="T16" fmla="*/ 130683 w 256"/>
                <a:gd name="T17" fmla="*/ 89283 h 232"/>
                <a:gd name="T18" fmla="*/ 159370 w 256"/>
                <a:gd name="T19" fmla="*/ 102038 h 232"/>
                <a:gd name="T20" fmla="*/ 165745 w 256"/>
                <a:gd name="T21" fmla="*/ 102038 h 232"/>
                <a:gd name="T22" fmla="*/ 165745 w 256"/>
                <a:gd name="T23" fmla="*/ 153057 h 232"/>
                <a:gd name="T24" fmla="*/ 203994 w 256"/>
                <a:gd name="T25" fmla="*/ 191321 h 232"/>
                <a:gd name="T26" fmla="*/ 242242 w 256"/>
                <a:gd name="T27" fmla="*/ 153057 h 232"/>
                <a:gd name="T28" fmla="*/ 242242 w 256"/>
                <a:gd name="T29" fmla="*/ 102038 h 232"/>
                <a:gd name="T30" fmla="*/ 248617 w 256"/>
                <a:gd name="T31" fmla="*/ 102038 h 232"/>
                <a:gd name="T32" fmla="*/ 277304 w 256"/>
                <a:gd name="T33" fmla="*/ 89283 h 232"/>
                <a:gd name="T34" fmla="*/ 388863 w 256"/>
                <a:gd name="T35" fmla="*/ 89283 h 232"/>
                <a:gd name="T36" fmla="*/ 401612 w 256"/>
                <a:gd name="T37" fmla="*/ 94066 h 232"/>
                <a:gd name="T38" fmla="*/ 203994 w 256"/>
                <a:gd name="T39" fmla="*/ 248718 h 232"/>
                <a:gd name="T40" fmla="*/ 6375 w 256"/>
                <a:gd name="T41" fmla="*/ 94066 h 232"/>
                <a:gd name="T42" fmla="*/ 248617 w 256"/>
                <a:gd name="T43" fmla="*/ 82906 h 232"/>
                <a:gd name="T44" fmla="*/ 235867 w 256"/>
                <a:gd name="T45" fmla="*/ 76529 h 232"/>
                <a:gd name="T46" fmla="*/ 223118 w 256"/>
                <a:gd name="T47" fmla="*/ 65368 h 232"/>
                <a:gd name="T48" fmla="*/ 223118 w 256"/>
                <a:gd name="T49" fmla="*/ 153057 h 232"/>
                <a:gd name="T50" fmla="*/ 203994 w 256"/>
                <a:gd name="T51" fmla="*/ 172189 h 232"/>
                <a:gd name="T52" fmla="*/ 184869 w 256"/>
                <a:gd name="T53" fmla="*/ 153057 h 232"/>
                <a:gd name="T54" fmla="*/ 184869 w 256"/>
                <a:gd name="T55" fmla="*/ 65368 h 232"/>
                <a:gd name="T56" fmla="*/ 172120 w 256"/>
                <a:gd name="T57" fmla="*/ 76529 h 232"/>
                <a:gd name="T58" fmla="*/ 159370 w 256"/>
                <a:gd name="T59" fmla="*/ 82906 h 232"/>
                <a:gd name="T60" fmla="*/ 140246 w 256"/>
                <a:gd name="T61" fmla="*/ 63774 h 232"/>
                <a:gd name="T62" fmla="*/ 146620 w 256"/>
                <a:gd name="T63" fmla="*/ 51019 h 232"/>
                <a:gd name="T64" fmla="*/ 191244 w 256"/>
                <a:gd name="T65" fmla="*/ 6377 h 232"/>
                <a:gd name="T66" fmla="*/ 203994 w 256"/>
                <a:gd name="T67" fmla="*/ 0 h 232"/>
                <a:gd name="T68" fmla="*/ 216743 w 256"/>
                <a:gd name="T69" fmla="*/ 6377 h 232"/>
                <a:gd name="T70" fmla="*/ 261367 w 256"/>
                <a:gd name="T71" fmla="*/ 51019 h 232"/>
                <a:gd name="T72" fmla="*/ 267741 w 256"/>
                <a:gd name="T73" fmla="*/ 63774 h 232"/>
                <a:gd name="T74" fmla="*/ 248617 w 256"/>
                <a:gd name="T75" fmla="*/ 82906 h 232"/>
                <a:gd name="T76" fmla="*/ 4781 w 256"/>
                <a:gd name="T77" fmla="*/ 363511 h 232"/>
                <a:gd name="T78" fmla="*/ 0 w 256"/>
                <a:gd name="T79" fmla="*/ 350756 h 232"/>
                <a:gd name="T80" fmla="*/ 0 w 256"/>
                <a:gd name="T81" fmla="*/ 108415 h 232"/>
                <a:gd name="T82" fmla="*/ 6375 w 256"/>
                <a:gd name="T83" fmla="*/ 94066 h 232"/>
                <a:gd name="T84" fmla="*/ 130683 w 256"/>
                <a:gd name="T85" fmla="*/ 215237 h 232"/>
                <a:gd name="T86" fmla="*/ 4781 w 256"/>
                <a:gd name="T87" fmla="*/ 363511 h 232"/>
                <a:gd name="T88" fmla="*/ 203994 w 256"/>
                <a:gd name="T89" fmla="*/ 286982 h 232"/>
                <a:gd name="T90" fmla="*/ 256586 w 256"/>
                <a:gd name="T91" fmla="*/ 235963 h 232"/>
                <a:gd name="T92" fmla="*/ 401612 w 256"/>
                <a:gd name="T93" fmla="*/ 365105 h 232"/>
                <a:gd name="T94" fmla="*/ 388863 w 256"/>
                <a:gd name="T95" fmla="*/ 369888 h 232"/>
                <a:gd name="T96" fmla="*/ 19124 w 256"/>
                <a:gd name="T97" fmla="*/ 369888 h 232"/>
                <a:gd name="T98" fmla="*/ 6375 w 256"/>
                <a:gd name="T99" fmla="*/ 365105 h 232"/>
                <a:gd name="T100" fmla="*/ 151401 w 256"/>
                <a:gd name="T101" fmla="*/ 235963 h 232"/>
                <a:gd name="T102" fmla="*/ 203994 w 256"/>
                <a:gd name="T103" fmla="*/ 286982 h 2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6" h="232">
                  <a:moveTo>
                    <a:pt x="253" y="228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55" y="62"/>
                    <a:pt x="256" y="65"/>
                    <a:pt x="256" y="68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3"/>
                    <a:pt x="255" y="226"/>
                    <a:pt x="253" y="228"/>
                  </a:cubicBezTo>
                  <a:moveTo>
                    <a:pt x="4" y="59"/>
                  </a:moveTo>
                  <a:cubicBezTo>
                    <a:pt x="6" y="57"/>
                    <a:pt x="9" y="56"/>
                    <a:pt x="1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7" y="61"/>
                    <a:pt x="93" y="64"/>
                    <a:pt x="100" y="64"/>
                  </a:cubicBezTo>
                  <a:cubicBezTo>
                    <a:pt x="101" y="64"/>
                    <a:pt x="103" y="64"/>
                    <a:pt x="104" y="64"/>
                  </a:cubicBezTo>
                  <a:cubicBezTo>
                    <a:pt x="104" y="96"/>
                    <a:pt x="104" y="96"/>
                    <a:pt x="104" y="96"/>
                  </a:cubicBezTo>
                  <a:cubicBezTo>
                    <a:pt x="104" y="109"/>
                    <a:pt x="115" y="120"/>
                    <a:pt x="128" y="120"/>
                  </a:cubicBezTo>
                  <a:cubicBezTo>
                    <a:pt x="141" y="120"/>
                    <a:pt x="152" y="109"/>
                    <a:pt x="152" y="96"/>
                  </a:cubicBezTo>
                  <a:cubicBezTo>
                    <a:pt x="152" y="64"/>
                    <a:pt x="152" y="64"/>
                    <a:pt x="152" y="64"/>
                  </a:cubicBezTo>
                  <a:cubicBezTo>
                    <a:pt x="153" y="64"/>
                    <a:pt x="155" y="64"/>
                    <a:pt x="156" y="64"/>
                  </a:cubicBezTo>
                  <a:cubicBezTo>
                    <a:pt x="163" y="64"/>
                    <a:pt x="169" y="61"/>
                    <a:pt x="174" y="56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50" y="57"/>
                    <a:pt x="252" y="59"/>
                  </a:cubicBezTo>
                  <a:cubicBezTo>
                    <a:pt x="128" y="156"/>
                    <a:pt x="128" y="156"/>
                    <a:pt x="128" y="156"/>
                  </a:cubicBezTo>
                  <a:lnTo>
                    <a:pt x="4" y="59"/>
                  </a:lnTo>
                  <a:close/>
                  <a:moveTo>
                    <a:pt x="156" y="52"/>
                  </a:moveTo>
                  <a:cubicBezTo>
                    <a:pt x="153" y="52"/>
                    <a:pt x="150" y="51"/>
                    <a:pt x="148" y="48"/>
                  </a:cubicBezTo>
                  <a:cubicBezTo>
                    <a:pt x="140" y="41"/>
                    <a:pt x="140" y="41"/>
                    <a:pt x="140" y="41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40" y="103"/>
                    <a:pt x="135" y="108"/>
                    <a:pt x="128" y="108"/>
                  </a:cubicBezTo>
                  <a:cubicBezTo>
                    <a:pt x="121" y="108"/>
                    <a:pt x="116" y="103"/>
                    <a:pt x="116" y="96"/>
                  </a:cubicBezTo>
                  <a:cubicBezTo>
                    <a:pt x="116" y="41"/>
                    <a:pt x="116" y="41"/>
                    <a:pt x="116" y="41"/>
                  </a:cubicBezTo>
                  <a:cubicBezTo>
                    <a:pt x="108" y="48"/>
                    <a:pt x="108" y="48"/>
                    <a:pt x="108" y="48"/>
                  </a:cubicBezTo>
                  <a:cubicBezTo>
                    <a:pt x="106" y="51"/>
                    <a:pt x="103" y="52"/>
                    <a:pt x="100" y="52"/>
                  </a:cubicBezTo>
                  <a:cubicBezTo>
                    <a:pt x="93" y="52"/>
                    <a:pt x="88" y="47"/>
                    <a:pt x="88" y="40"/>
                  </a:cubicBezTo>
                  <a:cubicBezTo>
                    <a:pt x="88" y="37"/>
                    <a:pt x="89" y="34"/>
                    <a:pt x="92" y="32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2" y="1"/>
                    <a:pt x="125" y="0"/>
                    <a:pt x="128" y="0"/>
                  </a:cubicBezTo>
                  <a:cubicBezTo>
                    <a:pt x="131" y="0"/>
                    <a:pt x="134" y="1"/>
                    <a:pt x="136" y="4"/>
                  </a:cubicBezTo>
                  <a:cubicBezTo>
                    <a:pt x="164" y="32"/>
                    <a:pt x="164" y="32"/>
                    <a:pt x="164" y="32"/>
                  </a:cubicBezTo>
                  <a:cubicBezTo>
                    <a:pt x="167" y="34"/>
                    <a:pt x="168" y="37"/>
                    <a:pt x="168" y="40"/>
                  </a:cubicBezTo>
                  <a:cubicBezTo>
                    <a:pt x="168" y="47"/>
                    <a:pt x="163" y="52"/>
                    <a:pt x="156" y="52"/>
                  </a:cubicBezTo>
                  <a:moveTo>
                    <a:pt x="3" y="228"/>
                  </a:moveTo>
                  <a:cubicBezTo>
                    <a:pt x="1" y="226"/>
                    <a:pt x="0" y="223"/>
                    <a:pt x="0" y="22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5"/>
                    <a:pt x="1" y="62"/>
                    <a:pt x="4" y="59"/>
                  </a:cubicBezTo>
                  <a:cubicBezTo>
                    <a:pt x="82" y="135"/>
                    <a:pt x="82" y="135"/>
                    <a:pt x="82" y="135"/>
                  </a:cubicBezTo>
                  <a:lnTo>
                    <a:pt x="3" y="228"/>
                  </a:lnTo>
                  <a:close/>
                  <a:moveTo>
                    <a:pt x="128" y="180"/>
                  </a:moveTo>
                  <a:cubicBezTo>
                    <a:pt x="161" y="148"/>
                    <a:pt x="161" y="148"/>
                    <a:pt x="161" y="148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50" y="231"/>
                    <a:pt x="247" y="232"/>
                    <a:pt x="244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9" y="232"/>
                    <a:pt x="6" y="231"/>
                    <a:pt x="4" y="229"/>
                  </a:cubicBezTo>
                  <a:cubicBezTo>
                    <a:pt x="95" y="148"/>
                    <a:pt x="95" y="148"/>
                    <a:pt x="95" y="148"/>
                  </a:cubicBezTo>
                  <a:lnTo>
                    <a:pt x="128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31"/>
            <p:cNvSpPr>
              <a:spLocks noEditPoints="1"/>
            </p:cNvSpPr>
            <p:nvPr/>
          </p:nvSpPr>
          <p:spPr bwMode="auto">
            <a:xfrm>
              <a:off x="6892925" y="3089275"/>
              <a:ext cx="409575" cy="369888"/>
            </a:xfrm>
            <a:custGeom>
              <a:avLst/>
              <a:gdLst>
                <a:gd name="T0" fmla="*/ 404775 w 256"/>
                <a:gd name="T1" fmla="*/ 363511 h 232"/>
                <a:gd name="T2" fmla="*/ 278383 w 256"/>
                <a:gd name="T3" fmla="*/ 215237 h 232"/>
                <a:gd name="T4" fmla="*/ 403175 w 256"/>
                <a:gd name="T5" fmla="*/ 94066 h 232"/>
                <a:gd name="T6" fmla="*/ 409575 w 256"/>
                <a:gd name="T7" fmla="*/ 108415 h 232"/>
                <a:gd name="T8" fmla="*/ 409575 w 256"/>
                <a:gd name="T9" fmla="*/ 350756 h 232"/>
                <a:gd name="T10" fmla="*/ 404775 w 256"/>
                <a:gd name="T11" fmla="*/ 363511 h 232"/>
                <a:gd name="T12" fmla="*/ 6400 w 256"/>
                <a:gd name="T13" fmla="*/ 94066 h 232"/>
                <a:gd name="T14" fmla="*/ 19199 w 256"/>
                <a:gd name="T15" fmla="*/ 89283 h 232"/>
                <a:gd name="T16" fmla="*/ 126392 w 256"/>
                <a:gd name="T17" fmla="*/ 89283 h 232"/>
                <a:gd name="T18" fmla="*/ 121593 w 256"/>
                <a:gd name="T19" fmla="*/ 108415 h 232"/>
                <a:gd name="T20" fmla="*/ 132792 w 256"/>
                <a:gd name="T21" fmla="*/ 135519 h 232"/>
                <a:gd name="T22" fmla="*/ 177589 w 256"/>
                <a:gd name="T23" fmla="*/ 180161 h 232"/>
                <a:gd name="T24" fmla="*/ 204788 w 256"/>
                <a:gd name="T25" fmla="*/ 191321 h 232"/>
                <a:gd name="T26" fmla="*/ 231986 w 256"/>
                <a:gd name="T27" fmla="*/ 180161 h 232"/>
                <a:gd name="T28" fmla="*/ 276783 w 256"/>
                <a:gd name="T29" fmla="*/ 135519 h 232"/>
                <a:gd name="T30" fmla="*/ 287982 w 256"/>
                <a:gd name="T31" fmla="*/ 108415 h 232"/>
                <a:gd name="T32" fmla="*/ 283183 w 256"/>
                <a:gd name="T33" fmla="*/ 89283 h 232"/>
                <a:gd name="T34" fmla="*/ 390376 w 256"/>
                <a:gd name="T35" fmla="*/ 89283 h 232"/>
                <a:gd name="T36" fmla="*/ 403175 w 256"/>
                <a:gd name="T37" fmla="*/ 94066 h 232"/>
                <a:gd name="T38" fmla="*/ 204788 w 256"/>
                <a:gd name="T39" fmla="*/ 248718 h 232"/>
                <a:gd name="T40" fmla="*/ 6400 w 256"/>
                <a:gd name="T41" fmla="*/ 94066 h 232"/>
                <a:gd name="T42" fmla="*/ 217587 w 256"/>
                <a:gd name="T43" fmla="*/ 165812 h 232"/>
                <a:gd name="T44" fmla="*/ 204788 w 256"/>
                <a:gd name="T45" fmla="*/ 172189 h 232"/>
                <a:gd name="T46" fmla="*/ 191988 w 256"/>
                <a:gd name="T47" fmla="*/ 165812 h 232"/>
                <a:gd name="T48" fmla="*/ 147191 w 256"/>
                <a:gd name="T49" fmla="*/ 121170 h 232"/>
                <a:gd name="T50" fmla="*/ 140791 w 256"/>
                <a:gd name="T51" fmla="*/ 108415 h 232"/>
                <a:gd name="T52" fmla="*/ 159990 w 256"/>
                <a:gd name="T53" fmla="*/ 89283 h 232"/>
                <a:gd name="T54" fmla="*/ 172789 w 256"/>
                <a:gd name="T55" fmla="*/ 95661 h 232"/>
                <a:gd name="T56" fmla="*/ 185589 w 256"/>
                <a:gd name="T57" fmla="*/ 106821 h 232"/>
                <a:gd name="T58" fmla="*/ 185589 w 256"/>
                <a:gd name="T59" fmla="*/ 19132 h 232"/>
                <a:gd name="T60" fmla="*/ 204788 w 256"/>
                <a:gd name="T61" fmla="*/ 0 h 232"/>
                <a:gd name="T62" fmla="*/ 223986 w 256"/>
                <a:gd name="T63" fmla="*/ 19132 h 232"/>
                <a:gd name="T64" fmla="*/ 223986 w 256"/>
                <a:gd name="T65" fmla="*/ 106821 h 232"/>
                <a:gd name="T66" fmla="*/ 236786 w 256"/>
                <a:gd name="T67" fmla="*/ 95661 h 232"/>
                <a:gd name="T68" fmla="*/ 249585 w 256"/>
                <a:gd name="T69" fmla="*/ 89283 h 232"/>
                <a:gd name="T70" fmla="*/ 268784 w 256"/>
                <a:gd name="T71" fmla="*/ 108415 h 232"/>
                <a:gd name="T72" fmla="*/ 262384 w 256"/>
                <a:gd name="T73" fmla="*/ 121170 h 232"/>
                <a:gd name="T74" fmla="*/ 217587 w 256"/>
                <a:gd name="T75" fmla="*/ 165812 h 232"/>
                <a:gd name="T76" fmla="*/ 4800 w 256"/>
                <a:gd name="T77" fmla="*/ 363511 h 232"/>
                <a:gd name="T78" fmla="*/ 0 w 256"/>
                <a:gd name="T79" fmla="*/ 350756 h 232"/>
                <a:gd name="T80" fmla="*/ 0 w 256"/>
                <a:gd name="T81" fmla="*/ 108415 h 232"/>
                <a:gd name="T82" fmla="*/ 6400 w 256"/>
                <a:gd name="T83" fmla="*/ 94066 h 232"/>
                <a:gd name="T84" fmla="*/ 131192 w 256"/>
                <a:gd name="T85" fmla="*/ 215237 h 232"/>
                <a:gd name="T86" fmla="*/ 4800 w 256"/>
                <a:gd name="T87" fmla="*/ 363511 h 232"/>
                <a:gd name="T88" fmla="*/ 204788 w 256"/>
                <a:gd name="T89" fmla="*/ 286982 h 232"/>
                <a:gd name="T90" fmla="*/ 257584 w 256"/>
                <a:gd name="T91" fmla="*/ 235963 h 232"/>
                <a:gd name="T92" fmla="*/ 403175 w 256"/>
                <a:gd name="T93" fmla="*/ 365105 h 232"/>
                <a:gd name="T94" fmla="*/ 390376 w 256"/>
                <a:gd name="T95" fmla="*/ 369888 h 232"/>
                <a:gd name="T96" fmla="*/ 19199 w 256"/>
                <a:gd name="T97" fmla="*/ 369888 h 232"/>
                <a:gd name="T98" fmla="*/ 6400 w 256"/>
                <a:gd name="T99" fmla="*/ 365105 h 232"/>
                <a:gd name="T100" fmla="*/ 151991 w 256"/>
                <a:gd name="T101" fmla="*/ 235963 h 232"/>
                <a:gd name="T102" fmla="*/ 204788 w 256"/>
                <a:gd name="T103" fmla="*/ 286982 h 23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6" h="232">
                  <a:moveTo>
                    <a:pt x="253" y="228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252" y="59"/>
                    <a:pt x="252" y="59"/>
                    <a:pt x="252" y="59"/>
                  </a:cubicBezTo>
                  <a:cubicBezTo>
                    <a:pt x="255" y="62"/>
                    <a:pt x="256" y="65"/>
                    <a:pt x="256" y="68"/>
                  </a:cubicBezTo>
                  <a:cubicBezTo>
                    <a:pt x="256" y="220"/>
                    <a:pt x="256" y="220"/>
                    <a:pt x="256" y="220"/>
                  </a:cubicBezTo>
                  <a:cubicBezTo>
                    <a:pt x="256" y="223"/>
                    <a:pt x="255" y="226"/>
                    <a:pt x="253" y="228"/>
                  </a:cubicBezTo>
                  <a:moveTo>
                    <a:pt x="4" y="59"/>
                  </a:moveTo>
                  <a:cubicBezTo>
                    <a:pt x="6" y="57"/>
                    <a:pt x="9" y="56"/>
                    <a:pt x="12" y="56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7" y="60"/>
                    <a:pt x="76" y="64"/>
                    <a:pt x="76" y="68"/>
                  </a:cubicBezTo>
                  <a:cubicBezTo>
                    <a:pt x="76" y="75"/>
                    <a:pt x="79" y="81"/>
                    <a:pt x="83" y="85"/>
                  </a:cubicBezTo>
                  <a:cubicBezTo>
                    <a:pt x="111" y="113"/>
                    <a:pt x="111" y="113"/>
                    <a:pt x="111" y="113"/>
                  </a:cubicBezTo>
                  <a:cubicBezTo>
                    <a:pt x="115" y="117"/>
                    <a:pt x="121" y="120"/>
                    <a:pt x="128" y="120"/>
                  </a:cubicBezTo>
                  <a:cubicBezTo>
                    <a:pt x="135" y="120"/>
                    <a:pt x="141" y="117"/>
                    <a:pt x="145" y="113"/>
                  </a:cubicBezTo>
                  <a:cubicBezTo>
                    <a:pt x="173" y="85"/>
                    <a:pt x="173" y="85"/>
                    <a:pt x="173" y="85"/>
                  </a:cubicBezTo>
                  <a:cubicBezTo>
                    <a:pt x="177" y="81"/>
                    <a:pt x="180" y="75"/>
                    <a:pt x="180" y="68"/>
                  </a:cubicBezTo>
                  <a:cubicBezTo>
                    <a:pt x="180" y="64"/>
                    <a:pt x="179" y="60"/>
                    <a:pt x="177" y="56"/>
                  </a:cubicBezTo>
                  <a:cubicBezTo>
                    <a:pt x="244" y="56"/>
                    <a:pt x="244" y="56"/>
                    <a:pt x="244" y="56"/>
                  </a:cubicBezTo>
                  <a:cubicBezTo>
                    <a:pt x="247" y="56"/>
                    <a:pt x="250" y="57"/>
                    <a:pt x="252" y="59"/>
                  </a:cubicBezTo>
                  <a:cubicBezTo>
                    <a:pt x="128" y="156"/>
                    <a:pt x="128" y="156"/>
                    <a:pt x="128" y="156"/>
                  </a:cubicBezTo>
                  <a:lnTo>
                    <a:pt x="4" y="59"/>
                  </a:lnTo>
                  <a:close/>
                  <a:moveTo>
                    <a:pt x="136" y="104"/>
                  </a:moveTo>
                  <a:cubicBezTo>
                    <a:pt x="134" y="107"/>
                    <a:pt x="131" y="108"/>
                    <a:pt x="128" y="108"/>
                  </a:cubicBezTo>
                  <a:cubicBezTo>
                    <a:pt x="125" y="108"/>
                    <a:pt x="122" y="107"/>
                    <a:pt x="120" y="104"/>
                  </a:cubicBezTo>
                  <a:cubicBezTo>
                    <a:pt x="92" y="76"/>
                    <a:pt x="92" y="76"/>
                    <a:pt x="92" y="76"/>
                  </a:cubicBezTo>
                  <a:cubicBezTo>
                    <a:pt x="89" y="74"/>
                    <a:pt x="88" y="71"/>
                    <a:pt x="88" y="68"/>
                  </a:cubicBezTo>
                  <a:cubicBezTo>
                    <a:pt x="88" y="61"/>
                    <a:pt x="93" y="56"/>
                    <a:pt x="100" y="56"/>
                  </a:cubicBezTo>
                  <a:cubicBezTo>
                    <a:pt x="103" y="56"/>
                    <a:pt x="106" y="57"/>
                    <a:pt x="108" y="60"/>
                  </a:cubicBezTo>
                  <a:cubicBezTo>
                    <a:pt x="116" y="67"/>
                    <a:pt x="116" y="67"/>
                    <a:pt x="116" y="67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16" y="5"/>
                    <a:pt x="121" y="0"/>
                    <a:pt x="128" y="0"/>
                  </a:cubicBezTo>
                  <a:cubicBezTo>
                    <a:pt x="135" y="0"/>
                    <a:pt x="140" y="5"/>
                    <a:pt x="140" y="12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8" y="60"/>
                    <a:pt x="148" y="60"/>
                    <a:pt x="148" y="60"/>
                  </a:cubicBezTo>
                  <a:cubicBezTo>
                    <a:pt x="150" y="57"/>
                    <a:pt x="153" y="56"/>
                    <a:pt x="156" y="56"/>
                  </a:cubicBezTo>
                  <a:cubicBezTo>
                    <a:pt x="163" y="56"/>
                    <a:pt x="168" y="61"/>
                    <a:pt x="168" y="68"/>
                  </a:cubicBezTo>
                  <a:cubicBezTo>
                    <a:pt x="168" y="71"/>
                    <a:pt x="167" y="74"/>
                    <a:pt x="164" y="76"/>
                  </a:cubicBezTo>
                  <a:lnTo>
                    <a:pt x="136" y="104"/>
                  </a:lnTo>
                  <a:close/>
                  <a:moveTo>
                    <a:pt x="3" y="228"/>
                  </a:moveTo>
                  <a:cubicBezTo>
                    <a:pt x="1" y="226"/>
                    <a:pt x="0" y="223"/>
                    <a:pt x="0" y="22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5"/>
                    <a:pt x="1" y="62"/>
                    <a:pt x="4" y="59"/>
                  </a:cubicBezTo>
                  <a:cubicBezTo>
                    <a:pt x="82" y="135"/>
                    <a:pt x="82" y="135"/>
                    <a:pt x="82" y="135"/>
                  </a:cubicBezTo>
                  <a:lnTo>
                    <a:pt x="3" y="228"/>
                  </a:lnTo>
                  <a:close/>
                  <a:moveTo>
                    <a:pt x="128" y="180"/>
                  </a:moveTo>
                  <a:cubicBezTo>
                    <a:pt x="161" y="148"/>
                    <a:pt x="161" y="148"/>
                    <a:pt x="161" y="148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50" y="231"/>
                    <a:pt x="247" y="232"/>
                    <a:pt x="244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9" y="232"/>
                    <a:pt x="6" y="231"/>
                    <a:pt x="4" y="229"/>
                  </a:cubicBezTo>
                  <a:cubicBezTo>
                    <a:pt x="95" y="148"/>
                    <a:pt x="95" y="148"/>
                    <a:pt x="95" y="148"/>
                  </a:cubicBezTo>
                  <a:lnTo>
                    <a:pt x="128" y="1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Freeform 32"/>
            <p:cNvSpPr>
              <a:spLocks noEditPoints="1"/>
            </p:cNvSpPr>
            <p:nvPr/>
          </p:nvSpPr>
          <p:spPr bwMode="auto">
            <a:xfrm>
              <a:off x="6178550" y="3133725"/>
              <a:ext cx="407988" cy="280988"/>
            </a:xfrm>
            <a:custGeom>
              <a:avLst/>
              <a:gdLst>
                <a:gd name="T0" fmla="*/ 277304 w 256"/>
                <a:gd name="T1" fmla="*/ 126125 h 176"/>
                <a:gd name="T2" fmla="*/ 401613 w 256"/>
                <a:gd name="T3" fmla="*/ 4790 h 176"/>
                <a:gd name="T4" fmla="*/ 407988 w 256"/>
                <a:gd name="T5" fmla="*/ 19158 h 176"/>
                <a:gd name="T6" fmla="*/ 407988 w 256"/>
                <a:gd name="T7" fmla="*/ 261830 h 176"/>
                <a:gd name="T8" fmla="*/ 403207 w 256"/>
                <a:gd name="T9" fmla="*/ 274602 h 176"/>
                <a:gd name="T10" fmla="*/ 277304 w 256"/>
                <a:gd name="T11" fmla="*/ 126125 h 176"/>
                <a:gd name="T12" fmla="*/ 6375 w 256"/>
                <a:gd name="T13" fmla="*/ 4790 h 176"/>
                <a:gd name="T14" fmla="*/ 19124 w 256"/>
                <a:gd name="T15" fmla="*/ 0 h 176"/>
                <a:gd name="T16" fmla="*/ 388864 w 256"/>
                <a:gd name="T17" fmla="*/ 0 h 176"/>
                <a:gd name="T18" fmla="*/ 401613 w 256"/>
                <a:gd name="T19" fmla="*/ 4790 h 176"/>
                <a:gd name="T20" fmla="*/ 203994 w 256"/>
                <a:gd name="T21" fmla="*/ 159652 h 176"/>
                <a:gd name="T22" fmla="*/ 6375 w 256"/>
                <a:gd name="T23" fmla="*/ 4790 h 176"/>
                <a:gd name="T24" fmla="*/ 4781 w 256"/>
                <a:gd name="T25" fmla="*/ 274602 h 176"/>
                <a:gd name="T26" fmla="*/ 0 w 256"/>
                <a:gd name="T27" fmla="*/ 261830 h 176"/>
                <a:gd name="T28" fmla="*/ 0 w 256"/>
                <a:gd name="T29" fmla="*/ 19158 h 176"/>
                <a:gd name="T30" fmla="*/ 6375 w 256"/>
                <a:gd name="T31" fmla="*/ 4790 h 176"/>
                <a:gd name="T32" fmla="*/ 130684 w 256"/>
                <a:gd name="T33" fmla="*/ 126125 h 176"/>
                <a:gd name="T34" fmla="*/ 4781 w 256"/>
                <a:gd name="T35" fmla="*/ 274602 h 176"/>
                <a:gd name="T36" fmla="*/ 203994 w 256"/>
                <a:gd name="T37" fmla="*/ 197969 h 176"/>
                <a:gd name="T38" fmla="*/ 256586 w 256"/>
                <a:gd name="T39" fmla="*/ 146880 h 176"/>
                <a:gd name="T40" fmla="*/ 401613 w 256"/>
                <a:gd name="T41" fmla="*/ 276198 h 176"/>
                <a:gd name="T42" fmla="*/ 388864 w 256"/>
                <a:gd name="T43" fmla="*/ 280988 h 176"/>
                <a:gd name="T44" fmla="*/ 19124 w 256"/>
                <a:gd name="T45" fmla="*/ 280988 h 176"/>
                <a:gd name="T46" fmla="*/ 6375 w 256"/>
                <a:gd name="T47" fmla="*/ 276198 h 176"/>
                <a:gd name="T48" fmla="*/ 151402 w 256"/>
                <a:gd name="T49" fmla="*/ 146880 h 176"/>
                <a:gd name="T50" fmla="*/ 203994 w 256"/>
                <a:gd name="T51" fmla="*/ 197969 h 17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56" h="176">
                  <a:moveTo>
                    <a:pt x="174" y="79"/>
                  </a:moveTo>
                  <a:cubicBezTo>
                    <a:pt x="252" y="3"/>
                    <a:pt x="252" y="3"/>
                    <a:pt x="252" y="3"/>
                  </a:cubicBezTo>
                  <a:cubicBezTo>
                    <a:pt x="255" y="6"/>
                    <a:pt x="256" y="9"/>
                    <a:pt x="256" y="12"/>
                  </a:cubicBezTo>
                  <a:cubicBezTo>
                    <a:pt x="256" y="164"/>
                    <a:pt x="256" y="164"/>
                    <a:pt x="256" y="164"/>
                  </a:cubicBezTo>
                  <a:cubicBezTo>
                    <a:pt x="256" y="167"/>
                    <a:pt x="255" y="170"/>
                    <a:pt x="253" y="172"/>
                  </a:cubicBezTo>
                  <a:lnTo>
                    <a:pt x="174" y="79"/>
                  </a:lnTo>
                  <a:close/>
                  <a:moveTo>
                    <a:pt x="4" y="3"/>
                  </a:moveTo>
                  <a:cubicBezTo>
                    <a:pt x="6" y="1"/>
                    <a:pt x="9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7" y="0"/>
                    <a:pt x="250" y="1"/>
                    <a:pt x="252" y="3"/>
                  </a:cubicBezTo>
                  <a:cubicBezTo>
                    <a:pt x="128" y="100"/>
                    <a:pt x="128" y="100"/>
                    <a:pt x="128" y="100"/>
                  </a:cubicBezTo>
                  <a:lnTo>
                    <a:pt x="4" y="3"/>
                  </a:lnTo>
                  <a:close/>
                  <a:moveTo>
                    <a:pt x="3" y="172"/>
                  </a:moveTo>
                  <a:cubicBezTo>
                    <a:pt x="1" y="170"/>
                    <a:pt x="0" y="167"/>
                    <a:pt x="0" y="16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9"/>
                    <a:pt x="1" y="6"/>
                    <a:pt x="4" y="3"/>
                  </a:cubicBezTo>
                  <a:cubicBezTo>
                    <a:pt x="82" y="79"/>
                    <a:pt x="82" y="79"/>
                    <a:pt x="82" y="79"/>
                  </a:cubicBezTo>
                  <a:lnTo>
                    <a:pt x="3" y="172"/>
                  </a:lnTo>
                  <a:close/>
                  <a:moveTo>
                    <a:pt x="128" y="124"/>
                  </a:moveTo>
                  <a:cubicBezTo>
                    <a:pt x="161" y="92"/>
                    <a:pt x="161" y="92"/>
                    <a:pt x="161" y="92"/>
                  </a:cubicBezTo>
                  <a:cubicBezTo>
                    <a:pt x="252" y="173"/>
                    <a:pt x="252" y="173"/>
                    <a:pt x="252" y="173"/>
                  </a:cubicBezTo>
                  <a:cubicBezTo>
                    <a:pt x="250" y="175"/>
                    <a:pt x="247" y="176"/>
                    <a:pt x="244" y="176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9" y="176"/>
                    <a:pt x="6" y="175"/>
                    <a:pt x="4" y="173"/>
                  </a:cubicBezTo>
                  <a:cubicBezTo>
                    <a:pt x="95" y="92"/>
                    <a:pt x="95" y="92"/>
                    <a:pt x="95" y="92"/>
                  </a:cubicBezTo>
                  <a:lnTo>
                    <a:pt x="128" y="1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33"/>
            <p:cNvSpPr>
              <a:spLocks noEditPoints="1"/>
            </p:cNvSpPr>
            <p:nvPr/>
          </p:nvSpPr>
          <p:spPr bwMode="auto">
            <a:xfrm>
              <a:off x="5462588" y="3095625"/>
              <a:ext cx="409575" cy="357188"/>
            </a:xfrm>
            <a:custGeom>
              <a:avLst/>
              <a:gdLst>
                <a:gd name="T0" fmla="*/ 390376 w 256"/>
                <a:gd name="T1" fmla="*/ 357188 h 224"/>
                <a:gd name="T2" fmla="*/ 19199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99 w 256"/>
                <a:gd name="T9" fmla="*/ 0 h 224"/>
                <a:gd name="T10" fmla="*/ 390376 w 256"/>
                <a:gd name="T11" fmla="*/ 0 h 224"/>
                <a:gd name="T12" fmla="*/ 409575 w 256"/>
                <a:gd name="T13" fmla="*/ 19135 h 224"/>
                <a:gd name="T14" fmla="*/ 409575 w 256"/>
                <a:gd name="T15" fmla="*/ 338053 h 224"/>
                <a:gd name="T16" fmla="*/ 390376 w 256"/>
                <a:gd name="T17" fmla="*/ 357188 h 224"/>
                <a:gd name="T18" fmla="*/ 38398 w 256"/>
                <a:gd name="T19" fmla="*/ 19135 h 224"/>
                <a:gd name="T20" fmla="*/ 19199 w 256"/>
                <a:gd name="T21" fmla="*/ 38270 h 224"/>
                <a:gd name="T22" fmla="*/ 38398 w 256"/>
                <a:gd name="T23" fmla="*/ 57405 h 224"/>
                <a:gd name="T24" fmla="*/ 57596 w 256"/>
                <a:gd name="T25" fmla="*/ 38270 h 224"/>
                <a:gd name="T26" fmla="*/ 38398 w 256"/>
                <a:gd name="T27" fmla="*/ 19135 h 224"/>
                <a:gd name="T28" fmla="*/ 95994 w 256"/>
                <a:gd name="T29" fmla="*/ 19135 h 224"/>
                <a:gd name="T30" fmla="*/ 76795 w 256"/>
                <a:gd name="T31" fmla="*/ 38270 h 224"/>
                <a:gd name="T32" fmla="*/ 95994 w 256"/>
                <a:gd name="T33" fmla="*/ 57405 h 224"/>
                <a:gd name="T34" fmla="*/ 115193 w 256"/>
                <a:gd name="T35" fmla="*/ 38270 h 224"/>
                <a:gd name="T36" fmla="*/ 95994 w 256"/>
                <a:gd name="T37" fmla="*/ 19135 h 224"/>
                <a:gd name="T38" fmla="*/ 153591 w 256"/>
                <a:gd name="T39" fmla="*/ 19135 h 224"/>
                <a:gd name="T40" fmla="*/ 134392 w 256"/>
                <a:gd name="T41" fmla="*/ 38270 h 224"/>
                <a:gd name="T42" fmla="*/ 153591 w 256"/>
                <a:gd name="T43" fmla="*/ 57405 h 224"/>
                <a:gd name="T44" fmla="*/ 172789 w 256"/>
                <a:gd name="T45" fmla="*/ 38270 h 224"/>
                <a:gd name="T46" fmla="*/ 153591 w 256"/>
                <a:gd name="T47" fmla="*/ 19135 h 224"/>
                <a:gd name="T48" fmla="*/ 390376 w 256"/>
                <a:gd name="T49" fmla="*/ 76540 h 224"/>
                <a:gd name="T50" fmla="*/ 371177 w 256"/>
                <a:gd name="T51" fmla="*/ 76540 h 224"/>
                <a:gd name="T52" fmla="*/ 38398 w 256"/>
                <a:gd name="T53" fmla="*/ 76540 h 224"/>
                <a:gd name="T54" fmla="*/ 19199 w 256"/>
                <a:gd name="T55" fmla="*/ 76540 h 224"/>
                <a:gd name="T56" fmla="*/ 19199 w 256"/>
                <a:gd name="T57" fmla="*/ 338053 h 224"/>
                <a:gd name="T58" fmla="*/ 390376 w 256"/>
                <a:gd name="T59" fmla="*/ 338053 h 224"/>
                <a:gd name="T60" fmla="*/ 390376 w 256"/>
                <a:gd name="T61" fmla="*/ 76540 h 224"/>
                <a:gd name="T62" fmla="*/ 145591 w 256"/>
                <a:gd name="T63" fmla="*/ 151486 h 224"/>
                <a:gd name="T64" fmla="*/ 172789 w 256"/>
                <a:gd name="T65" fmla="*/ 151486 h 224"/>
                <a:gd name="T66" fmla="*/ 204788 w 256"/>
                <a:gd name="T67" fmla="*/ 183378 h 224"/>
                <a:gd name="T68" fmla="*/ 236786 w 256"/>
                <a:gd name="T69" fmla="*/ 151486 h 224"/>
                <a:gd name="T70" fmla="*/ 263984 w 256"/>
                <a:gd name="T71" fmla="*/ 151486 h 224"/>
                <a:gd name="T72" fmla="*/ 263984 w 256"/>
                <a:gd name="T73" fmla="*/ 178594 h 224"/>
                <a:gd name="T74" fmla="*/ 231986 w 256"/>
                <a:gd name="T75" fmla="*/ 210486 h 224"/>
                <a:gd name="T76" fmla="*/ 263984 w 256"/>
                <a:gd name="T77" fmla="*/ 242378 h 224"/>
                <a:gd name="T78" fmla="*/ 263984 w 256"/>
                <a:gd name="T79" fmla="*/ 269486 h 224"/>
                <a:gd name="T80" fmla="*/ 236786 w 256"/>
                <a:gd name="T81" fmla="*/ 269486 h 224"/>
                <a:gd name="T82" fmla="*/ 204788 w 256"/>
                <a:gd name="T83" fmla="*/ 237594 h 224"/>
                <a:gd name="T84" fmla="*/ 172789 w 256"/>
                <a:gd name="T85" fmla="*/ 269486 h 224"/>
                <a:gd name="T86" fmla="*/ 145591 w 256"/>
                <a:gd name="T87" fmla="*/ 269486 h 224"/>
                <a:gd name="T88" fmla="*/ 145591 w 256"/>
                <a:gd name="T89" fmla="*/ 242378 h 224"/>
                <a:gd name="T90" fmla="*/ 177589 w 256"/>
                <a:gd name="T91" fmla="*/ 210486 h 224"/>
                <a:gd name="T92" fmla="*/ 145591 w 256"/>
                <a:gd name="T93" fmla="*/ 178594 h 224"/>
                <a:gd name="T94" fmla="*/ 145591 w 256"/>
                <a:gd name="T95" fmla="*/ 151486 h 2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  <a:moveTo>
                    <a:pt x="91" y="95"/>
                  </a:moveTo>
                  <a:cubicBezTo>
                    <a:pt x="96" y="91"/>
                    <a:pt x="104" y="91"/>
                    <a:pt x="108" y="95"/>
                  </a:cubicBezTo>
                  <a:cubicBezTo>
                    <a:pt x="128" y="115"/>
                    <a:pt x="128" y="115"/>
                    <a:pt x="128" y="115"/>
                  </a:cubicBezTo>
                  <a:cubicBezTo>
                    <a:pt x="148" y="95"/>
                    <a:pt x="148" y="95"/>
                    <a:pt x="148" y="95"/>
                  </a:cubicBezTo>
                  <a:cubicBezTo>
                    <a:pt x="152" y="91"/>
                    <a:pt x="160" y="91"/>
                    <a:pt x="165" y="95"/>
                  </a:cubicBezTo>
                  <a:cubicBezTo>
                    <a:pt x="169" y="100"/>
                    <a:pt x="169" y="108"/>
                    <a:pt x="165" y="112"/>
                  </a:cubicBezTo>
                  <a:cubicBezTo>
                    <a:pt x="145" y="132"/>
                    <a:pt x="145" y="132"/>
                    <a:pt x="145" y="132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169" y="156"/>
                    <a:pt x="169" y="164"/>
                    <a:pt x="165" y="169"/>
                  </a:cubicBezTo>
                  <a:cubicBezTo>
                    <a:pt x="160" y="173"/>
                    <a:pt x="152" y="173"/>
                    <a:pt x="148" y="169"/>
                  </a:cubicBezTo>
                  <a:cubicBezTo>
                    <a:pt x="128" y="149"/>
                    <a:pt x="128" y="149"/>
                    <a:pt x="128" y="149"/>
                  </a:cubicBezTo>
                  <a:cubicBezTo>
                    <a:pt x="108" y="169"/>
                    <a:pt x="108" y="169"/>
                    <a:pt x="108" y="169"/>
                  </a:cubicBezTo>
                  <a:cubicBezTo>
                    <a:pt x="104" y="173"/>
                    <a:pt x="96" y="173"/>
                    <a:pt x="91" y="169"/>
                  </a:cubicBezTo>
                  <a:cubicBezTo>
                    <a:pt x="87" y="164"/>
                    <a:pt x="87" y="156"/>
                    <a:pt x="91" y="152"/>
                  </a:cubicBezTo>
                  <a:cubicBezTo>
                    <a:pt x="111" y="132"/>
                    <a:pt x="111" y="132"/>
                    <a:pt x="111" y="132"/>
                  </a:cubicBezTo>
                  <a:cubicBezTo>
                    <a:pt x="91" y="112"/>
                    <a:pt x="91" y="112"/>
                    <a:pt x="91" y="112"/>
                  </a:cubicBezTo>
                  <a:cubicBezTo>
                    <a:pt x="87" y="108"/>
                    <a:pt x="87" y="100"/>
                    <a:pt x="91" y="95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Freeform 34"/>
            <p:cNvSpPr>
              <a:spLocks noEditPoints="1"/>
            </p:cNvSpPr>
            <p:nvPr/>
          </p:nvSpPr>
          <p:spPr bwMode="auto">
            <a:xfrm>
              <a:off x="4748213" y="3095625"/>
              <a:ext cx="407987" cy="357188"/>
            </a:xfrm>
            <a:custGeom>
              <a:avLst/>
              <a:gdLst>
                <a:gd name="T0" fmla="*/ 388863 w 256"/>
                <a:gd name="T1" fmla="*/ 357188 h 224"/>
                <a:gd name="T2" fmla="*/ 19124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24 w 256"/>
                <a:gd name="T9" fmla="*/ 0 h 224"/>
                <a:gd name="T10" fmla="*/ 388863 w 256"/>
                <a:gd name="T11" fmla="*/ 0 h 224"/>
                <a:gd name="T12" fmla="*/ 407987 w 256"/>
                <a:gd name="T13" fmla="*/ 19135 h 224"/>
                <a:gd name="T14" fmla="*/ 407987 w 256"/>
                <a:gd name="T15" fmla="*/ 338053 h 224"/>
                <a:gd name="T16" fmla="*/ 388863 w 256"/>
                <a:gd name="T17" fmla="*/ 357188 h 224"/>
                <a:gd name="T18" fmla="*/ 38249 w 256"/>
                <a:gd name="T19" fmla="*/ 19135 h 224"/>
                <a:gd name="T20" fmla="*/ 19124 w 256"/>
                <a:gd name="T21" fmla="*/ 38270 h 224"/>
                <a:gd name="T22" fmla="*/ 38249 w 256"/>
                <a:gd name="T23" fmla="*/ 57405 h 224"/>
                <a:gd name="T24" fmla="*/ 57373 w 256"/>
                <a:gd name="T25" fmla="*/ 38270 h 224"/>
                <a:gd name="T26" fmla="*/ 38249 w 256"/>
                <a:gd name="T27" fmla="*/ 19135 h 224"/>
                <a:gd name="T28" fmla="*/ 95622 w 256"/>
                <a:gd name="T29" fmla="*/ 19135 h 224"/>
                <a:gd name="T30" fmla="*/ 76498 w 256"/>
                <a:gd name="T31" fmla="*/ 38270 h 224"/>
                <a:gd name="T32" fmla="*/ 95622 w 256"/>
                <a:gd name="T33" fmla="*/ 57405 h 224"/>
                <a:gd name="T34" fmla="*/ 114746 w 256"/>
                <a:gd name="T35" fmla="*/ 38270 h 224"/>
                <a:gd name="T36" fmla="*/ 95622 w 256"/>
                <a:gd name="T37" fmla="*/ 19135 h 224"/>
                <a:gd name="T38" fmla="*/ 152995 w 256"/>
                <a:gd name="T39" fmla="*/ 19135 h 224"/>
                <a:gd name="T40" fmla="*/ 133871 w 256"/>
                <a:gd name="T41" fmla="*/ 38270 h 224"/>
                <a:gd name="T42" fmla="*/ 152995 w 256"/>
                <a:gd name="T43" fmla="*/ 57405 h 224"/>
                <a:gd name="T44" fmla="*/ 172120 w 256"/>
                <a:gd name="T45" fmla="*/ 38270 h 224"/>
                <a:gd name="T46" fmla="*/ 152995 w 256"/>
                <a:gd name="T47" fmla="*/ 19135 h 224"/>
                <a:gd name="T48" fmla="*/ 388863 w 256"/>
                <a:gd name="T49" fmla="*/ 76540 h 224"/>
                <a:gd name="T50" fmla="*/ 369738 w 256"/>
                <a:gd name="T51" fmla="*/ 76540 h 224"/>
                <a:gd name="T52" fmla="*/ 38249 w 256"/>
                <a:gd name="T53" fmla="*/ 76540 h 224"/>
                <a:gd name="T54" fmla="*/ 19124 w 256"/>
                <a:gd name="T55" fmla="*/ 76540 h 224"/>
                <a:gd name="T56" fmla="*/ 19124 w 256"/>
                <a:gd name="T57" fmla="*/ 338053 h 224"/>
                <a:gd name="T58" fmla="*/ 388863 w 256"/>
                <a:gd name="T59" fmla="*/ 338053 h 224"/>
                <a:gd name="T60" fmla="*/ 388863 w 256"/>
                <a:gd name="T61" fmla="*/ 76540 h 224"/>
                <a:gd name="T62" fmla="*/ 146620 w 256"/>
                <a:gd name="T63" fmla="*/ 191351 h 224"/>
                <a:gd name="T64" fmla="*/ 159370 w 256"/>
                <a:gd name="T65" fmla="*/ 197729 h 224"/>
                <a:gd name="T66" fmla="*/ 184869 w 256"/>
                <a:gd name="T67" fmla="*/ 221648 h 224"/>
                <a:gd name="T68" fmla="*/ 248617 w 256"/>
                <a:gd name="T69" fmla="*/ 159459 h 224"/>
                <a:gd name="T70" fmla="*/ 261367 w 256"/>
                <a:gd name="T71" fmla="*/ 153081 h 224"/>
                <a:gd name="T72" fmla="*/ 280491 w 256"/>
                <a:gd name="T73" fmla="*/ 172216 h 224"/>
                <a:gd name="T74" fmla="*/ 274116 w 256"/>
                <a:gd name="T75" fmla="*/ 184972 h 224"/>
                <a:gd name="T76" fmla="*/ 197619 w 256"/>
                <a:gd name="T77" fmla="*/ 261513 h 224"/>
                <a:gd name="T78" fmla="*/ 184869 w 256"/>
                <a:gd name="T79" fmla="*/ 267891 h 224"/>
                <a:gd name="T80" fmla="*/ 172120 w 256"/>
                <a:gd name="T81" fmla="*/ 261513 h 224"/>
                <a:gd name="T82" fmla="*/ 133871 w 256"/>
                <a:gd name="T83" fmla="*/ 223243 h 224"/>
                <a:gd name="T84" fmla="*/ 127496 w 256"/>
                <a:gd name="T85" fmla="*/ 210486 h 224"/>
                <a:gd name="T86" fmla="*/ 146620 w 256"/>
                <a:gd name="T87" fmla="*/ 191351 h 22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  <a:moveTo>
                    <a:pt x="92" y="120"/>
                  </a:moveTo>
                  <a:cubicBezTo>
                    <a:pt x="95" y="120"/>
                    <a:pt x="98" y="121"/>
                    <a:pt x="100" y="124"/>
                  </a:cubicBezTo>
                  <a:cubicBezTo>
                    <a:pt x="116" y="139"/>
                    <a:pt x="116" y="139"/>
                    <a:pt x="116" y="139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8" y="97"/>
                    <a:pt x="161" y="96"/>
                    <a:pt x="164" y="96"/>
                  </a:cubicBezTo>
                  <a:cubicBezTo>
                    <a:pt x="171" y="96"/>
                    <a:pt x="176" y="101"/>
                    <a:pt x="176" y="108"/>
                  </a:cubicBezTo>
                  <a:cubicBezTo>
                    <a:pt x="176" y="111"/>
                    <a:pt x="175" y="114"/>
                    <a:pt x="172" y="116"/>
                  </a:cubicBezTo>
                  <a:cubicBezTo>
                    <a:pt x="124" y="164"/>
                    <a:pt x="124" y="164"/>
                    <a:pt x="124" y="164"/>
                  </a:cubicBezTo>
                  <a:cubicBezTo>
                    <a:pt x="122" y="167"/>
                    <a:pt x="119" y="168"/>
                    <a:pt x="116" y="168"/>
                  </a:cubicBezTo>
                  <a:cubicBezTo>
                    <a:pt x="113" y="168"/>
                    <a:pt x="110" y="167"/>
                    <a:pt x="108" y="164"/>
                  </a:cubicBezTo>
                  <a:cubicBezTo>
                    <a:pt x="84" y="140"/>
                    <a:pt x="84" y="140"/>
                    <a:pt x="84" y="140"/>
                  </a:cubicBezTo>
                  <a:cubicBezTo>
                    <a:pt x="81" y="138"/>
                    <a:pt x="80" y="135"/>
                    <a:pt x="80" y="132"/>
                  </a:cubicBezTo>
                  <a:cubicBezTo>
                    <a:pt x="80" y="125"/>
                    <a:pt x="85" y="120"/>
                    <a:pt x="92" y="1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35"/>
            <p:cNvSpPr>
              <a:spLocks noEditPoints="1"/>
            </p:cNvSpPr>
            <p:nvPr/>
          </p:nvSpPr>
          <p:spPr bwMode="auto">
            <a:xfrm>
              <a:off x="4032250" y="3095625"/>
              <a:ext cx="407988" cy="357188"/>
            </a:xfrm>
            <a:custGeom>
              <a:avLst/>
              <a:gdLst>
                <a:gd name="T0" fmla="*/ 388864 w 256"/>
                <a:gd name="T1" fmla="*/ 357188 h 224"/>
                <a:gd name="T2" fmla="*/ 19124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24 w 256"/>
                <a:gd name="T9" fmla="*/ 0 h 224"/>
                <a:gd name="T10" fmla="*/ 388864 w 256"/>
                <a:gd name="T11" fmla="*/ 0 h 224"/>
                <a:gd name="T12" fmla="*/ 407988 w 256"/>
                <a:gd name="T13" fmla="*/ 19135 h 224"/>
                <a:gd name="T14" fmla="*/ 407988 w 256"/>
                <a:gd name="T15" fmla="*/ 338053 h 224"/>
                <a:gd name="T16" fmla="*/ 388864 w 256"/>
                <a:gd name="T17" fmla="*/ 357188 h 224"/>
                <a:gd name="T18" fmla="*/ 38249 w 256"/>
                <a:gd name="T19" fmla="*/ 19135 h 224"/>
                <a:gd name="T20" fmla="*/ 19124 w 256"/>
                <a:gd name="T21" fmla="*/ 38270 h 224"/>
                <a:gd name="T22" fmla="*/ 38249 w 256"/>
                <a:gd name="T23" fmla="*/ 57405 h 224"/>
                <a:gd name="T24" fmla="*/ 57373 w 256"/>
                <a:gd name="T25" fmla="*/ 38270 h 224"/>
                <a:gd name="T26" fmla="*/ 38249 w 256"/>
                <a:gd name="T27" fmla="*/ 19135 h 224"/>
                <a:gd name="T28" fmla="*/ 95622 w 256"/>
                <a:gd name="T29" fmla="*/ 19135 h 224"/>
                <a:gd name="T30" fmla="*/ 76498 w 256"/>
                <a:gd name="T31" fmla="*/ 38270 h 224"/>
                <a:gd name="T32" fmla="*/ 95622 w 256"/>
                <a:gd name="T33" fmla="*/ 57405 h 224"/>
                <a:gd name="T34" fmla="*/ 114747 w 256"/>
                <a:gd name="T35" fmla="*/ 38270 h 224"/>
                <a:gd name="T36" fmla="*/ 95622 w 256"/>
                <a:gd name="T37" fmla="*/ 19135 h 224"/>
                <a:gd name="T38" fmla="*/ 152996 w 256"/>
                <a:gd name="T39" fmla="*/ 19135 h 224"/>
                <a:gd name="T40" fmla="*/ 133871 w 256"/>
                <a:gd name="T41" fmla="*/ 38270 h 224"/>
                <a:gd name="T42" fmla="*/ 152996 w 256"/>
                <a:gd name="T43" fmla="*/ 57405 h 224"/>
                <a:gd name="T44" fmla="*/ 172120 w 256"/>
                <a:gd name="T45" fmla="*/ 38270 h 224"/>
                <a:gd name="T46" fmla="*/ 152996 w 256"/>
                <a:gd name="T47" fmla="*/ 19135 h 224"/>
                <a:gd name="T48" fmla="*/ 388864 w 256"/>
                <a:gd name="T49" fmla="*/ 76540 h 224"/>
                <a:gd name="T50" fmla="*/ 369739 w 256"/>
                <a:gd name="T51" fmla="*/ 76540 h 224"/>
                <a:gd name="T52" fmla="*/ 38249 w 256"/>
                <a:gd name="T53" fmla="*/ 76540 h 224"/>
                <a:gd name="T54" fmla="*/ 19124 w 256"/>
                <a:gd name="T55" fmla="*/ 76540 h 224"/>
                <a:gd name="T56" fmla="*/ 19124 w 256"/>
                <a:gd name="T57" fmla="*/ 338053 h 224"/>
                <a:gd name="T58" fmla="*/ 388864 w 256"/>
                <a:gd name="T59" fmla="*/ 338053 h 224"/>
                <a:gd name="T60" fmla="*/ 388864 w 256"/>
                <a:gd name="T61" fmla="*/ 76540 h 224"/>
                <a:gd name="T62" fmla="*/ 140246 w 256"/>
                <a:gd name="T63" fmla="*/ 191351 h 224"/>
                <a:gd name="T64" fmla="*/ 184870 w 256"/>
                <a:gd name="T65" fmla="*/ 191351 h 224"/>
                <a:gd name="T66" fmla="*/ 223118 w 256"/>
                <a:gd name="T67" fmla="*/ 191351 h 224"/>
                <a:gd name="T68" fmla="*/ 267742 w 256"/>
                <a:gd name="T69" fmla="*/ 191351 h 224"/>
                <a:gd name="T70" fmla="*/ 286867 w 256"/>
                <a:gd name="T71" fmla="*/ 210486 h 224"/>
                <a:gd name="T72" fmla="*/ 267742 w 256"/>
                <a:gd name="T73" fmla="*/ 229621 h 224"/>
                <a:gd name="T74" fmla="*/ 165745 w 256"/>
                <a:gd name="T75" fmla="*/ 229621 h 224"/>
                <a:gd name="T76" fmla="*/ 140246 w 256"/>
                <a:gd name="T77" fmla="*/ 229621 h 224"/>
                <a:gd name="T78" fmla="*/ 121121 w 256"/>
                <a:gd name="T79" fmla="*/ 210486 h 224"/>
                <a:gd name="T80" fmla="*/ 140246 w 256"/>
                <a:gd name="T81" fmla="*/ 191351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  <a:moveTo>
                    <a:pt x="88" y="120"/>
                  </a:moveTo>
                  <a:cubicBezTo>
                    <a:pt x="116" y="120"/>
                    <a:pt x="116" y="120"/>
                    <a:pt x="116" y="120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75" y="120"/>
                    <a:pt x="180" y="125"/>
                    <a:pt x="180" y="132"/>
                  </a:cubicBezTo>
                  <a:cubicBezTo>
                    <a:pt x="180" y="139"/>
                    <a:pt x="175" y="144"/>
                    <a:pt x="168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1" y="144"/>
                    <a:pt x="76" y="139"/>
                    <a:pt x="76" y="132"/>
                  </a:cubicBezTo>
                  <a:cubicBezTo>
                    <a:pt x="76" y="125"/>
                    <a:pt x="81" y="120"/>
                    <a:pt x="88" y="1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3316288" y="3095625"/>
              <a:ext cx="409575" cy="357188"/>
            </a:xfrm>
            <a:custGeom>
              <a:avLst/>
              <a:gdLst>
                <a:gd name="T0" fmla="*/ 390376 w 256"/>
                <a:gd name="T1" fmla="*/ 357188 h 224"/>
                <a:gd name="T2" fmla="*/ 19199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99 w 256"/>
                <a:gd name="T9" fmla="*/ 0 h 224"/>
                <a:gd name="T10" fmla="*/ 390376 w 256"/>
                <a:gd name="T11" fmla="*/ 0 h 224"/>
                <a:gd name="T12" fmla="*/ 409575 w 256"/>
                <a:gd name="T13" fmla="*/ 19135 h 224"/>
                <a:gd name="T14" fmla="*/ 409575 w 256"/>
                <a:gd name="T15" fmla="*/ 338053 h 224"/>
                <a:gd name="T16" fmla="*/ 390376 w 256"/>
                <a:gd name="T17" fmla="*/ 357188 h 224"/>
                <a:gd name="T18" fmla="*/ 38398 w 256"/>
                <a:gd name="T19" fmla="*/ 19135 h 224"/>
                <a:gd name="T20" fmla="*/ 19199 w 256"/>
                <a:gd name="T21" fmla="*/ 38270 h 224"/>
                <a:gd name="T22" fmla="*/ 38398 w 256"/>
                <a:gd name="T23" fmla="*/ 57405 h 224"/>
                <a:gd name="T24" fmla="*/ 57596 w 256"/>
                <a:gd name="T25" fmla="*/ 38270 h 224"/>
                <a:gd name="T26" fmla="*/ 38398 w 256"/>
                <a:gd name="T27" fmla="*/ 19135 h 224"/>
                <a:gd name="T28" fmla="*/ 95994 w 256"/>
                <a:gd name="T29" fmla="*/ 19135 h 224"/>
                <a:gd name="T30" fmla="*/ 76795 w 256"/>
                <a:gd name="T31" fmla="*/ 38270 h 224"/>
                <a:gd name="T32" fmla="*/ 95994 w 256"/>
                <a:gd name="T33" fmla="*/ 57405 h 224"/>
                <a:gd name="T34" fmla="*/ 115193 w 256"/>
                <a:gd name="T35" fmla="*/ 38270 h 224"/>
                <a:gd name="T36" fmla="*/ 95994 w 256"/>
                <a:gd name="T37" fmla="*/ 19135 h 224"/>
                <a:gd name="T38" fmla="*/ 153591 w 256"/>
                <a:gd name="T39" fmla="*/ 19135 h 224"/>
                <a:gd name="T40" fmla="*/ 134392 w 256"/>
                <a:gd name="T41" fmla="*/ 38270 h 224"/>
                <a:gd name="T42" fmla="*/ 153591 w 256"/>
                <a:gd name="T43" fmla="*/ 57405 h 224"/>
                <a:gd name="T44" fmla="*/ 172789 w 256"/>
                <a:gd name="T45" fmla="*/ 38270 h 224"/>
                <a:gd name="T46" fmla="*/ 153591 w 256"/>
                <a:gd name="T47" fmla="*/ 19135 h 224"/>
                <a:gd name="T48" fmla="*/ 390376 w 256"/>
                <a:gd name="T49" fmla="*/ 76540 h 224"/>
                <a:gd name="T50" fmla="*/ 371177 w 256"/>
                <a:gd name="T51" fmla="*/ 76540 h 224"/>
                <a:gd name="T52" fmla="*/ 38398 w 256"/>
                <a:gd name="T53" fmla="*/ 76540 h 224"/>
                <a:gd name="T54" fmla="*/ 19199 w 256"/>
                <a:gd name="T55" fmla="*/ 76540 h 224"/>
                <a:gd name="T56" fmla="*/ 19199 w 256"/>
                <a:gd name="T57" fmla="*/ 338053 h 224"/>
                <a:gd name="T58" fmla="*/ 390376 w 256"/>
                <a:gd name="T59" fmla="*/ 338053 h 224"/>
                <a:gd name="T60" fmla="*/ 390376 w 256"/>
                <a:gd name="T61" fmla="*/ 76540 h 224"/>
                <a:gd name="T62" fmla="*/ 140791 w 256"/>
                <a:gd name="T63" fmla="*/ 191351 h 224"/>
                <a:gd name="T64" fmla="*/ 185589 w 256"/>
                <a:gd name="T65" fmla="*/ 191351 h 224"/>
                <a:gd name="T66" fmla="*/ 185589 w 256"/>
                <a:gd name="T67" fmla="*/ 146702 h 224"/>
                <a:gd name="T68" fmla="*/ 204788 w 256"/>
                <a:gd name="T69" fmla="*/ 127567 h 224"/>
                <a:gd name="T70" fmla="*/ 223986 w 256"/>
                <a:gd name="T71" fmla="*/ 146702 h 224"/>
                <a:gd name="T72" fmla="*/ 223986 w 256"/>
                <a:gd name="T73" fmla="*/ 191351 h 224"/>
                <a:gd name="T74" fmla="*/ 268784 w 256"/>
                <a:gd name="T75" fmla="*/ 191351 h 224"/>
                <a:gd name="T76" fmla="*/ 287982 w 256"/>
                <a:gd name="T77" fmla="*/ 210486 h 224"/>
                <a:gd name="T78" fmla="*/ 268784 w 256"/>
                <a:gd name="T79" fmla="*/ 229621 h 224"/>
                <a:gd name="T80" fmla="*/ 223986 w 256"/>
                <a:gd name="T81" fmla="*/ 229621 h 224"/>
                <a:gd name="T82" fmla="*/ 223986 w 256"/>
                <a:gd name="T83" fmla="*/ 274269 h 224"/>
                <a:gd name="T84" fmla="*/ 204788 w 256"/>
                <a:gd name="T85" fmla="*/ 293404 h 224"/>
                <a:gd name="T86" fmla="*/ 185589 w 256"/>
                <a:gd name="T87" fmla="*/ 274269 h 224"/>
                <a:gd name="T88" fmla="*/ 185589 w 256"/>
                <a:gd name="T89" fmla="*/ 229621 h 224"/>
                <a:gd name="T90" fmla="*/ 140791 w 256"/>
                <a:gd name="T91" fmla="*/ 229621 h 224"/>
                <a:gd name="T92" fmla="*/ 121593 w 256"/>
                <a:gd name="T93" fmla="*/ 210486 h 224"/>
                <a:gd name="T94" fmla="*/ 140791 w 256"/>
                <a:gd name="T95" fmla="*/ 191351 h 224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  <a:moveTo>
                    <a:pt x="88" y="120"/>
                  </a:moveTo>
                  <a:cubicBezTo>
                    <a:pt x="116" y="120"/>
                    <a:pt x="116" y="120"/>
                    <a:pt x="116" y="120"/>
                  </a:cubicBezTo>
                  <a:cubicBezTo>
                    <a:pt x="116" y="92"/>
                    <a:pt x="116" y="92"/>
                    <a:pt x="116" y="92"/>
                  </a:cubicBezTo>
                  <a:cubicBezTo>
                    <a:pt x="116" y="85"/>
                    <a:pt x="121" y="80"/>
                    <a:pt x="128" y="80"/>
                  </a:cubicBezTo>
                  <a:cubicBezTo>
                    <a:pt x="135" y="80"/>
                    <a:pt x="140" y="85"/>
                    <a:pt x="140" y="92"/>
                  </a:cubicBezTo>
                  <a:cubicBezTo>
                    <a:pt x="140" y="120"/>
                    <a:pt x="140" y="120"/>
                    <a:pt x="140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75" y="120"/>
                    <a:pt x="180" y="125"/>
                    <a:pt x="180" y="132"/>
                  </a:cubicBezTo>
                  <a:cubicBezTo>
                    <a:pt x="180" y="139"/>
                    <a:pt x="175" y="144"/>
                    <a:pt x="168" y="144"/>
                  </a:cubicBezTo>
                  <a:cubicBezTo>
                    <a:pt x="140" y="144"/>
                    <a:pt x="140" y="144"/>
                    <a:pt x="140" y="144"/>
                  </a:cubicBezTo>
                  <a:cubicBezTo>
                    <a:pt x="140" y="172"/>
                    <a:pt x="140" y="172"/>
                    <a:pt x="140" y="172"/>
                  </a:cubicBezTo>
                  <a:cubicBezTo>
                    <a:pt x="140" y="179"/>
                    <a:pt x="135" y="184"/>
                    <a:pt x="128" y="184"/>
                  </a:cubicBezTo>
                  <a:cubicBezTo>
                    <a:pt x="121" y="184"/>
                    <a:pt x="116" y="179"/>
                    <a:pt x="116" y="172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88" y="144"/>
                    <a:pt x="88" y="144"/>
                    <a:pt x="88" y="144"/>
                  </a:cubicBezTo>
                  <a:cubicBezTo>
                    <a:pt x="81" y="144"/>
                    <a:pt x="76" y="139"/>
                    <a:pt x="76" y="132"/>
                  </a:cubicBezTo>
                  <a:cubicBezTo>
                    <a:pt x="76" y="125"/>
                    <a:pt x="81" y="120"/>
                    <a:pt x="88" y="1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37"/>
            <p:cNvSpPr>
              <a:spLocks noEditPoints="1"/>
            </p:cNvSpPr>
            <p:nvPr/>
          </p:nvSpPr>
          <p:spPr bwMode="auto">
            <a:xfrm>
              <a:off x="2601913" y="3095625"/>
              <a:ext cx="407987" cy="357188"/>
            </a:xfrm>
            <a:custGeom>
              <a:avLst/>
              <a:gdLst>
                <a:gd name="T0" fmla="*/ 388863 w 256"/>
                <a:gd name="T1" fmla="*/ 357188 h 224"/>
                <a:gd name="T2" fmla="*/ 19124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24 w 256"/>
                <a:gd name="T9" fmla="*/ 0 h 224"/>
                <a:gd name="T10" fmla="*/ 388863 w 256"/>
                <a:gd name="T11" fmla="*/ 0 h 224"/>
                <a:gd name="T12" fmla="*/ 407987 w 256"/>
                <a:gd name="T13" fmla="*/ 19135 h 224"/>
                <a:gd name="T14" fmla="*/ 407987 w 256"/>
                <a:gd name="T15" fmla="*/ 338053 h 224"/>
                <a:gd name="T16" fmla="*/ 388863 w 256"/>
                <a:gd name="T17" fmla="*/ 357188 h 224"/>
                <a:gd name="T18" fmla="*/ 312365 w 256"/>
                <a:gd name="T19" fmla="*/ 338053 h 224"/>
                <a:gd name="T20" fmla="*/ 388863 w 256"/>
                <a:gd name="T21" fmla="*/ 338053 h 224"/>
                <a:gd name="T22" fmla="*/ 388863 w 256"/>
                <a:gd name="T23" fmla="*/ 172216 h 224"/>
                <a:gd name="T24" fmla="*/ 382488 w 256"/>
                <a:gd name="T25" fmla="*/ 172216 h 224"/>
                <a:gd name="T26" fmla="*/ 312365 w 256"/>
                <a:gd name="T27" fmla="*/ 172216 h 224"/>
                <a:gd name="T28" fmla="*/ 312365 w 256"/>
                <a:gd name="T29" fmla="*/ 338053 h 224"/>
                <a:gd name="T30" fmla="*/ 114746 w 256"/>
                <a:gd name="T31" fmla="*/ 338053 h 224"/>
                <a:gd name="T32" fmla="*/ 293241 w 256"/>
                <a:gd name="T33" fmla="*/ 338053 h 224"/>
                <a:gd name="T34" fmla="*/ 293241 w 256"/>
                <a:gd name="T35" fmla="*/ 172216 h 224"/>
                <a:gd name="T36" fmla="*/ 114746 w 256"/>
                <a:gd name="T37" fmla="*/ 172216 h 224"/>
                <a:gd name="T38" fmla="*/ 114746 w 256"/>
                <a:gd name="T39" fmla="*/ 338053 h 224"/>
                <a:gd name="T40" fmla="*/ 19124 w 256"/>
                <a:gd name="T41" fmla="*/ 338053 h 224"/>
                <a:gd name="T42" fmla="*/ 95622 w 256"/>
                <a:gd name="T43" fmla="*/ 338053 h 224"/>
                <a:gd name="T44" fmla="*/ 95622 w 256"/>
                <a:gd name="T45" fmla="*/ 172216 h 224"/>
                <a:gd name="T46" fmla="*/ 19124 w 256"/>
                <a:gd name="T47" fmla="*/ 172216 h 224"/>
                <a:gd name="T48" fmla="*/ 19124 w 256"/>
                <a:gd name="T49" fmla="*/ 338053 h 224"/>
                <a:gd name="T50" fmla="*/ 38249 w 256"/>
                <a:gd name="T51" fmla="*/ 19135 h 224"/>
                <a:gd name="T52" fmla="*/ 19124 w 256"/>
                <a:gd name="T53" fmla="*/ 38270 h 224"/>
                <a:gd name="T54" fmla="*/ 38249 w 256"/>
                <a:gd name="T55" fmla="*/ 57405 h 224"/>
                <a:gd name="T56" fmla="*/ 57373 w 256"/>
                <a:gd name="T57" fmla="*/ 38270 h 224"/>
                <a:gd name="T58" fmla="*/ 38249 w 256"/>
                <a:gd name="T59" fmla="*/ 19135 h 224"/>
                <a:gd name="T60" fmla="*/ 95622 w 256"/>
                <a:gd name="T61" fmla="*/ 19135 h 224"/>
                <a:gd name="T62" fmla="*/ 76498 w 256"/>
                <a:gd name="T63" fmla="*/ 38270 h 224"/>
                <a:gd name="T64" fmla="*/ 95622 w 256"/>
                <a:gd name="T65" fmla="*/ 57405 h 224"/>
                <a:gd name="T66" fmla="*/ 114746 w 256"/>
                <a:gd name="T67" fmla="*/ 38270 h 224"/>
                <a:gd name="T68" fmla="*/ 95622 w 256"/>
                <a:gd name="T69" fmla="*/ 19135 h 224"/>
                <a:gd name="T70" fmla="*/ 152995 w 256"/>
                <a:gd name="T71" fmla="*/ 19135 h 224"/>
                <a:gd name="T72" fmla="*/ 133871 w 256"/>
                <a:gd name="T73" fmla="*/ 38270 h 224"/>
                <a:gd name="T74" fmla="*/ 152995 w 256"/>
                <a:gd name="T75" fmla="*/ 57405 h 224"/>
                <a:gd name="T76" fmla="*/ 172120 w 256"/>
                <a:gd name="T77" fmla="*/ 38270 h 224"/>
                <a:gd name="T78" fmla="*/ 152995 w 256"/>
                <a:gd name="T79" fmla="*/ 19135 h 224"/>
                <a:gd name="T80" fmla="*/ 369738 w 256"/>
                <a:gd name="T81" fmla="*/ 76540 h 224"/>
                <a:gd name="T82" fmla="*/ 38249 w 256"/>
                <a:gd name="T83" fmla="*/ 76540 h 224"/>
                <a:gd name="T84" fmla="*/ 19124 w 256"/>
                <a:gd name="T85" fmla="*/ 76540 h 224"/>
                <a:gd name="T86" fmla="*/ 19124 w 256"/>
                <a:gd name="T87" fmla="*/ 153081 h 224"/>
                <a:gd name="T88" fmla="*/ 95622 w 256"/>
                <a:gd name="T89" fmla="*/ 153081 h 224"/>
                <a:gd name="T90" fmla="*/ 114746 w 256"/>
                <a:gd name="T91" fmla="*/ 153081 h 224"/>
                <a:gd name="T92" fmla="*/ 293241 w 256"/>
                <a:gd name="T93" fmla="*/ 153081 h 224"/>
                <a:gd name="T94" fmla="*/ 312365 w 256"/>
                <a:gd name="T95" fmla="*/ 153081 h 224"/>
                <a:gd name="T96" fmla="*/ 382488 w 256"/>
                <a:gd name="T97" fmla="*/ 153081 h 224"/>
                <a:gd name="T98" fmla="*/ 388863 w 256"/>
                <a:gd name="T99" fmla="*/ 153081 h 224"/>
                <a:gd name="T100" fmla="*/ 388863 w 256"/>
                <a:gd name="T101" fmla="*/ 76540 h 224"/>
                <a:gd name="T102" fmla="*/ 369738 w 256"/>
                <a:gd name="T103" fmla="*/ 76540 h 22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196" y="212"/>
                  </a:moveTo>
                  <a:cubicBezTo>
                    <a:pt x="244" y="212"/>
                    <a:pt x="244" y="212"/>
                    <a:pt x="244" y="212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40" y="108"/>
                    <a:pt x="240" y="108"/>
                    <a:pt x="240" y="108"/>
                  </a:cubicBezTo>
                  <a:cubicBezTo>
                    <a:pt x="196" y="108"/>
                    <a:pt x="196" y="108"/>
                    <a:pt x="196" y="108"/>
                  </a:cubicBezTo>
                  <a:lnTo>
                    <a:pt x="196" y="212"/>
                  </a:lnTo>
                  <a:close/>
                  <a:moveTo>
                    <a:pt x="72" y="212"/>
                  </a:moveTo>
                  <a:cubicBezTo>
                    <a:pt x="184" y="212"/>
                    <a:pt x="184" y="212"/>
                    <a:pt x="184" y="212"/>
                  </a:cubicBezTo>
                  <a:cubicBezTo>
                    <a:pt x="184" y="108"/>
                    <a:pt x="184" y="108"/>
                    <a:pt x="184" y="108"/>
                  </a:cubicBezTo>
                  <a:cubicBezTo>
                    <a:pt x="72" y="108"/>
                    <a:pt x="72" y="108"/>
                    <a:pt x="72" y="108"/>
                  </a:cubicBezTo>
                  <a:lnTo>
                    <a:pt x="72" y="212"/>
                  </a:lnTo>
                  <a:close/>
                  <a:moveTo>
                    <a:pt x="12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212"/>
                  </a:ln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32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240" y="96"/>
                    <a:pt x="240" y="96"/>
                    <a:pt x="240" y="96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48"/>
                    <a:pt x="244" y="48"/>
                    <a:pt x="244" y="48"/>
                  </a:cubicBezTo>
                  <a:lnTo>
                    <a:pt x="232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8"/>
            <p:cNvSpPr>
              <a:spLocks noEditPoints="1"/>
            </p:cNvSpPr>
            <p:nvPr/>
          </p:nvSpPr>
          <p:spPr bwMode="auto">
            <a:xfrm>
              <a:off x="1885950" y="3095625"/>
              <a:ext cx="409575" cy="357188"/>
            </a:xfrm>
            <a:custGeom>
              <a:avLst/>
              <a:gdLst>
                <a:gd name="T0" fmla="*/ 390376 w 256"/>
                <a:gd name="T1" fmla="*/ 357188 h 224"/>
                <a:gd name="T2" fmla="*/ 19199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99 w 256"/>
                <a:gd name="T9" fmla="*/ 0 h 224"/>
                <a:gd name="T10" fmla="*/ 390376 w 256"/>
                <a:gd name="T11" fmla="*/ 0 h 224"/>
                <a:gd name="T12" fmla="*/ 409575 w 256"/>
                <a:gd name="T13" fmla="*/ 19135 h 224"/>
                <a:gd name="T14" fmla="*/ 409575 w 256"/>
                <a:gd name="T15" fmla="*/ 338053 h 224"/>
                <a:gd name="T16" fmla="*/ 390376 w 256"/>
                <a:gd name="T17" fmla="*/ 357188 h 224"/>
                <a:gd name="T18" fmla="*/ 313581 w 256"/>
                <a:gd name="T19" fmla="*/ 338053 h 224"/>
                <a:gd name="T20" fmla="*/ 390376 w 256"/>
                <a:gd name="T21" fmla="*/ 338053 h 224"/>
                <a:gd name="T22" fmla="*/ 390376 w 256"/>
                <a:gd name="T23" fmla="*/ 172216 h 224"/>
                <a:gd name="T24" fmla="*/ 380777 w 256"/>
                <a:gd name="T25" fmla="*/ 172216 h 224"/>
                <a:gd name="T26" fmla="*/ 313581 w 256"/>
                <a:gd name="T27" fmla="*/ 172216 h 224"/>
                <a:gd name="T28" fmla="*/ 313581 w 256"/>
                <a:gd name="T29" fmla="*/ 338053 h 224"/>
                <a:gd name="T30" fmla="*/ 19199 w 256"/>
                <a:gd name="T31" fmla="*/ 338053 h 224"/>
                <a:gd name="T32" fmla="*/ 294382 w 256"/>
                <a:gd name="T33" fmla="*/ 338053 h 224"/>
                <a:gd name="T34" fmla="*/ 294382 w 256"/>
                <a:gd name="T35" fmla="*/ 172216 h 224"/>
                <a:gd name="T36" fmla="*/ 19199 w 256"/>
                <a:gd name="T37" fmla="*/ 172216 h 224"/>
                <a:gd name="T38" fmla="*/ 19199 w 256"/>
                <a:gd name="T39" fmla="*/ 338053 h 224"/>
                <a:gd name="T40" fmla="*/ 38398 w 256"/>
                <a:gd name="T41" fmla="*/ 19135 h 224"/>
                <a:gd name="T42" fmla="*/ 19199 w 256"/>
                <a:gd name="T43" fmla="*/ 38270 h 224"/>
                <a:gd name="T44" fmla="*/ 38398 w 256"/>
                <a:gd name="T45" fmla="*/ 57405 h 224"/>
                <a:gd name="T46" fmla="*/ 57596 w 256"/>
                <a:gd name="T47" fmla="*/ 38270 h 224"/>
                <a:gd name="T48" fmla="*/ 38398 w 256"/>
                <a:gd name="T49" fmla="*/ 19135 h 224"/>
                <a:gd name="T50" fmla="*/ 95994 w 256"/>
                <a:gd name="T51" fmla="*/ 19135 h 224"/>
                <a:gd name="T52" fmla="*/ 76795 w 256"/>
                <a:gd name="T53" fmla="*/ 38270 h 224"/>
                <a:gd name="T54" fmla="*/ 95994 w 256"/>
                <a:gd name="T55" fmla="*/ 57405 h 224"/>
                <a:gd name="T56" fmla="*/ 115193 w 256"/>
                <a:gd name="T57" fmla="*/ 38270 h 224"/>
                <a:gd name="T58" fmla="*/ 95994 w 256"/>
                <a:gd name="T59" fmla="*/ 19135 h 224"/>
                <a:gd name="T60" fmla="*/ 153591 w 256"/>
                <a:gd name="T61" fmla="*/ 19135 h 224"/>
                <a:gd name="T62" fmla="*/ 134392 w 256"/>
                <a:gd name="T63" fmla="*/ 38270 h 224"/>
                <a:gd name="T64" fmla="*/ 153591 w 256"/>
                <a:gd name="T65" fmla="*/ 57405 h 224"/>
                <a:gd name="T66" fmla="*/ 172789 w 256"/>
                <a:gd name="T67" fmla="*/ 38270 h 224"/>
                <a:gd name="T68" fmla="*/ 153591 w 256"/>
                <a:gd name="T69" fmla="*/ 19135 h 224"/>
                <a:gd name="T70" fmla="*/ 371177 w 256"/>
                <a:gd name="T71" fmla="*/ 76540 h 224"/>
                <a:gd name="T72" fmla="*/ 38398 w 256"/>
                <a:gd name="T73" fmla="*/ 76540 h 224"/>
                <a:gd name="T74" fmla="*/ 19199 w 256"/>
                <a:gd name="T75" fmla="*/ 76540 h 224"/>
                <a:gd name="T76" fmla="*/ 19199 w 256"/>
                <a:gd name="T77" fmla="*/ 153081 h 224"/>
                <a:gd name="T78" fmla="*/ 294382 w 256"/>
                <a:gd name="T79" fmla="*/ 153081 h 224"/>
                <a:gd name="T80" fmla="*/ 313581 w 256"/>
                <a:gd name="T81" fmla="*/ 153081 h 224"/>
                <a:gd name="T82" fmla="*/ 380777 w 256"/>
                <a:gd name="T83" fmla="*/ 153081 h 224"/>
                <a:gd name="T84" fmla="*/ 390376 w 256"/>
                <a:gd name="T85" fmla="*/ 153081 h 224"/>
                <a:gd name="T86" fmla="*/ 390376 w 256"/>
                <a:gd name="T87" fmla="*/ 76540 h 224"/>
                <a:gd name="T88" fmla="*/ 371177 w 256"/>
                <a:gd name="T89" fmla="*/ 76540 h 2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196" y="212"/>
                  </a:moveTo>
                  <a:cubicBezTo>
                    <a:pt x="244" y="212"/>
                    <a:pt x="244" y="212"/>
                    <a:pt x="244" y="212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38" y="108"/>
                    <a:pt x="238" y="108"/>
                    <a:pt x="238" y="108"/>
                  </a:cubicBezTo>
                  <a:cubicBezTo>
                    <a:pt x="196" y="108"/>
                    <a:pt x="196" y="108"/>
                    <a:pt x="196" y="108"/>
                  </a:cubicBezTo>
                  <a:lnTo>
                    <a:pt x="196" y="212"/>
                  </a:lnTo>
                  <a:close/>
                  <a:moveTo>
                    <a:pt x="12" y="212"/>
                  </a:moveTo>
                  <a:cubicBezTo>
                    <a:pt x="184" y="212"/>
                    <a:pt x="184" y="212"/>
                    <a:pt x="184" y="212"/>
                  </a:cubicBezTo>
                  <a:cubicBezTo>
                    <a:pt x="184" y="108"/>
                    <a:pt x="184" y="108"/>
                    <a:pt x="184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212"/>
                  </a:ln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32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96" y="96"/>
                    <a:pt x="196" y="96"/>
                    <a:pt x="196" y="96"/>
                  </a:cubicBezTo>
                  <a:cubicBezTo>
                    <a:pt x="238" y="96"/>
                    <a:pt x="238" y="96"/>
                    <a:pt x="238" y="96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48"/>
                    <a:pt x="244" y="48"/>
                    <a:pt x="244" y="48"/>
                  </a:cubicBezTo>
                  <a:lnTo>
                    <a:pt x="232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1171575" y="3095625"/>
              <a:ext cx="407988" cy="357188"/>
            </a:xfrm>
            <a:custGeom>
              <a:avLst/>
              <a:gdLst>
                <a:gd name="T0" fmla="*/ 388864 w 256"/>
                <a:gd name="T1" fmla="*/ 357188 h 224"/>
                <a:gd name="T2" fmla="*/ 19124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24 w 256"/>
                <a:gd name="T9" fmla="*/ 0 h 224"/>
                <a:gd name="T10" fmla="*/ 388864 w 256"/>
                <a:gd name="T11" fmla="*/ 0 h 224"/>
                <a:gd name="T12" fmla="*/ 407988 w 256"/>
                <a:gd name="T13" fmla="*/ 19135 h 224"/>
                <a:gd name="T14" fmla="*/ 407988 w 256"/>
                <a:gd name="T15" fmla="*/ 338053 h 224"/>
                <a:gd name="T16" fmla="*/ 388864 w 256"/>
                <a:gd name="T17" fmla="*/ 357188 h 224"/>
                <a:gd name="T18" fmla="*/ 114747 w 256"/>
                <a:gd name="T19" fmla="*/ 338053 h 224"/>
                <a:gd name="T20" fmla="*/ 388864 w 256"/>
                <a:gd name="T21" fmla="*/ 338053 h 224"/>
                <a:gd name="T22" fmla="*/ 388864 w 256"/>
                <a:gd name="T23" fmla="*/ 172216 h 224"/>
                <a:gd name="T24" fmla="*/ 384082 w 256"/>
                <a:gd name="T25" fmla="*/ 172216 h 224"/>
                <a:gd name="T26" fmla="*/ 114747 w 256"/>
                <a:gd name="T27" fmla="*/ 172216 h 224"/>
                <a:gd name="T28" fmla="*/ 114747 w 256"/>
                <a:gd name="T29" fmla="*/ 338053 h 224"/>
                <a:gd name="T30" fmla="*/ 19124 w 256"/>
                <a:gd name="T31" fmla="*/ 338053 h 224"/>
                <a:gd name="T32" fmla="*/ 95622 w 256"/>
                <a:gd name="T33" fmla="*/ 338053 h 224"/>
                <a:gd name="T34" fmla="*/ 95622 w 256"/>
                <a:gd name="T35" fmla="*/ 172216 h 224"/>
                <a:gd name="T36" fmla="*/ 19124 w 256"/>
                <a:gd name="T37" fmla="*/ 172216 h 224"/>
                <a:gd name="T38" fmla="*/ 19124 w 256"/>
                <a:gd name="T39" fmla="*/ 338053 h 224"/>
                <a:gd name="T40" fmla="*/ 38249 w 256"/>
                <a:gd name="T41" fmla="*/ 19135 h 224"/>
                <a:gd name="T42" fmla="*/ 19124 w 256"/>
                <a:gd name="T43" fmla="*/ 38270 h 224"/>
                <a:gd name="T44" fmla="*/ 38249 w 256"/>
                <a:gd name="T45" fmla="*/ 57405 h 224"/>
                <a:gd name="T46" fmla="*/ 57373 w 256"/>
                <a:gd name="T47" fmla="*/ 38270 h 224"/>
                <a:gd name="T48" fmla="*/ 38249 w 256"/>
                <a:gd name="T49" fmla="*/ 19135 h 224"/>
                <a:gd name="T50" fmla="*/ 95622 w 256"/>
                <a:gd name="T51" fmla="*/ 19135 h 224"/>
                <a:gd name="T52" fmla="*/ 76498 w 256"/>
                <a:gd name="T53" fmla="*/ 38270 h 224"/>
                <a:gd name="T54" fmla="*/ 95622 w 256"/>
                <a:gd name="T55" fmla="*/ 57405 h 224"/>
                <a:gd name="T56" fmla="*/ 114747 w 256"/>
                <a:gd name="T57" fmla="*/ 38270 h 224"/>
                <a:gd name="T58" fmla="*/ 95622 w 256"/>
                <a:gd name="T59" fmla="*/ 19135 h 224"/>
                <a:gd name="T60" fmla="*/ 152996 w 256"/>
                <a:gd name="T61" fmla="*/ 19135 h 224"/>
                <a:gd name="T62" fmla="*/ 133871 w 256"/>
                <a:gd name="T63" fmla="*/ 38270 h 224"/>
                <a:gd name="T64" fmla="*/ 152996 w 256"/>
                <a:gd name="T65" fmla="*/ 57405 h 224"/>
                <a:gd name="T66" fmla="*/ 172120 w 256"/>
                <a:gd name="T67" fmla="*/ 38270 h 224"/>
                <a:gd name="T68" fmla="*/ 152996 w 256"/>
                <a:gd name="T69" fmla="*/ 19135 h 224"/>
                <a:gd name="T70" fmla="*/ 369739 w 256"/>
                <a:gd name="T71" fmla="*/ 76540 h 224"/>
                <a:gd name="T72" fmla="*/ 38249 w 256"/>
                <a:gd name="T73" fmla="*/ 76540 h 224"/>
                <a:gd name="T74" fmla="*/ 19124 w 256"/>
                <a:gd name="T75" fmla="*/ 76540 h 224"/>
                <a:gd name="T76" fmla="*/ 19124 w 256"/>
                <a:gd name="T77" fmla="*/ 153081 h 224"/>
                <a:gd name="T78" fmla="*/ 95622 w 256"/>
                <a:gd name="T79" fmla="*/ 153081 h 224"/>
                <a:gd name="T80" fmla="*/ 114747 w 256"/>
                <a:gd name="T81" fmla="*/ 153081 h 224"/>
                <a:gd name="T82" fmla="*/ 384082 w 256"/>
                <a:gd name="T83" fmla="*/ 153081 h 224"/>
                <a:gd name="T84" fmla="*/ 388864 w 256"/>
                <a:gd name="T85" fmla="*/ 153081 h 224"/>
                <a:gd name="T86" fmla="*/ 388864 w 256"/>
                <a:gd name="T87" fmla="*/ 76540 h 224"/>
                <a:gd name="T88" fmla="*/ 369739 w 256"/>
                <a:gd name="T89" fmla="*/ 76540 h 2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72" y="212"/>
                  </a:moveTo>
                  <a:cubicBezTo>
                    <a:pt x="244" y="212"/>
                    <a:pt x="244" y="212"/>
                    <a:pt x="244" y="212"/>
                  </a:cubicBezTo>
                  <a:cubicBezTo>
                    <a:pt x="244" y="108"/>
                    <a:pt x="244" y="108"/>
                    <a:pt x="244" y="108"/>
                  </a:cubicBezTo>
                  <a:cubicBezTo>
                    <a:pt x="241" y="108"/>
                    <a:pt x="241" y="108"/>
                    <a:pt x="241" y="108"/>
                  </a:cubicBezTo>
                  <a:cubicBezTo>
                    <a:pt x="72" y="108"/>
                    <a:pt x="72" y="108"/>
                    <a:pt x="72" y="108"/>
                  </a:cubicBezTo>
                  <a:lnTo>
                    <a:pt x="72" y="212"/>
                  </a:lnTo>
                  <a:close/>
                  <a:moveTo>
                    <a:pt x="12" y="212"/>
                  </a:moveTo>
                  <a:cubicBezTo>
                    <a:pt x="60" y="212"/>
                    <a:pt x="60" y="212"/>
                    <a:pt x="60" y="212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12" y="108"/>
                    <a:pt x="12" y="108"/>
                    <a:pt x="12" y="108"/>
                  </a:cubicBezTo>
                  <a:lnTo>
                    <a:pt x="12" y="212"/>
                  </a:ln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32" y="48"/>
                  </a:move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72" y="96"/>
                    <a:pt x="72" y="96"/>
                    <a:pt x="72" y="96"/>
                  </a:cubicBezTo>
                  <a:cubicBezTo>
                    <a:pt x="241" y="96"/>
                    <a:pt x="241" y="96"/>
                    <a:pt x="241" y="96"/>
                  </a:cubicBezTo>
                  <a:cubicBezTo>
                    <a:pt x="244" y="96"/>
                    <a:pt x="244" y="96"/>
                    <a:pt x="244" y="96"/>
                  </a:cubicBezTo>
                  <a:cubicBezTo>
                    <a:pt x="244" y="48"/>
                    <a:pt x="244" y="48"/>
                    <a:pt x="244" y="48"/>
                  </a:cubicBezTo>
                  <a:lnTo>
                    <a:pt x="232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40"/>
            <p:cNvSpPr>
              <a:spLocks noEditPoints="1"/>
            </p:cNvSpPr>
            <p:nvPr/>
          </p:nvSpPr>
          <p:spPr bwMode="auto">
            <a:xfrm>
              <a:off x="455613" y="3095625"/>
              <a:ext cx="409575" cy="357188"/>
            </a:xfrm>
            <a:custGeom>
              <a:avLst/>
              <a:gdLst>
                <a:gd name="T0" fmla="*/ 390376 w 256"/>
                <a:gd name="T1" fmla="*/ 357188 h 224"/>
                <a:gd name="T2" fmla="*/ 19199 w 256"/>
                <a:gd name="T3" fmla="*/ 357188 h 224"/>
                <a:gd name="T4" fmla="*/ 0 w 256"/>
                <a:gd name="T5" fmla="*/ 338053 h 224"/>
                <a:gd name="T6" fmla="*/ 0 w 256"/>
                <a:gd name="T7" fmla="*/ 19135 h 224"/>
                <a:gd name="T8" fmla="*/ 19199 w 256"/>
                <a:gd name="T9" fmla="*/ 0 h 224"/>
                <a:gd name="T10" fmla="*/ 390376 w 256"/>
                <a:gd name="T11" fmla="*/ 0 h 224"/>
                <a:gd name="T12" fmla="*/ 409575 w 256"/>
                <a:gd name="T13" fmla="*/ 19135 h 224"/>
                <a:gd name="T14" fmla="*/ 409575 w 256"/>
                <a:gd name="T15" fmla="*/ 338053 h 224"/>
                <a:gd name="T16" fmla="*/ 390376 w 256"/>
                <a:gd name="T17" fmla="*/ 357188 h 224"/>
                <a:gd name="T18" fmla="*/ 38398 w 256"/>
                <a:gd name="T19" fmla="*/ 19135 h 224"/>
                <a:gd name="T20" fmla="*/ 19199 w 256"/>
                <a:gd name="T21" fmla="*/ 38270 h 224"/>
                <a:gd name="T22" fmla="*/ 38398 w 256"/>
                <a:gd name="T23" fmla="*/ 57405 h 224"/>
                <a:gd name="T24" fmla="*/ 57596 w 256"/>
                <a:gd name="T25" fmla="*/ 38270 h 224"/>
                <a:gd name="T26" fmla="*/ 38398 w 256"/>
                <a:gd name="T27" fmla="*/ 19135 h 224"/>
                <a:gd name="T28" fmla="*/ 95994 w 256"/>
                <a:gd name="T29" fmla="*/ 19135 h 224"/>
                <a:gd name="T30" fmla="*/ 76795 w 256"/>
                <a:gd name="T31" fmla="*/ 38270 h 224"/>
                <a:gd name="T32" fmla="*/ 95994 w 256"/>
                <a:gd name="T33" fmla="*/ 57405 h 224"/>
                <a:gd name="T34" fmla="*/ 115193 w 256"/>
                <a:gd name="T35" fmla="*/ 38270 h 224"/>
                <a:gd name="T36" fmla="*/ 95994 w 256"/>
                <a:gd name="T37" fmla="*/ 19135 h 224"/>
                <a:gd name="T38" fmla="*/ 153591 w 256"/>
                <a:gd name="T39" fmla="*/ 19135 h 224"/>
                <a:gd name="T40" fmla="*/ 134392 w 256"/>
                <a:gd name="T41" fmla="*/ 38270 h 224"/>
                <a:gd name="T42" fmla="*/ 153591 w 256"/>
                <a:gd name="T43" fmla="*/ 57405 h 224"/>
                <a:gd name="T44" fmla="*/ 172789 w 256"/>
                <a:gd name="T45" fmla="*/ 38270 h 224"/>
                <a:gd name="T46" fmla="*/ 153591 w 256"/>
                <a:gd name="T47" fmla="*/ 19135 h 224"/>
                <a:gd name="T48" fmla="*/ 390376 w 256"/>
                <a:gd name="T49" fmla="*/ 76540 h 224"/>
                <a:gd name="T50" fmla="*/ 371177 w 256"/>
                <a:gd name="T51" fmla="*/ 76540 h 224"/>
                <a:gd name="T52" fmla="*/ 38398 w 256"/>
                <a:gd name="T53" fmla="*/ 76540 h 224"/>
                <a:gd name="T54" fmla="*/ 19199 w 256"/>
                <a:gd name="T55" fmla="*/ 76540 h 224"/>
                <a:gd name="T56" fmla="*/ 19199 w 256"/>
                <a:gd name="T57" fmla="*/ 338053 h 224"/>
                <a:gd name="T58" fmla="*/ 390376 w 256"/>
                <a:gd name="T59" fmla="*/ 338053 h 224"/>
                <a:gd name="T60" fmla="*/ 390376 w 256"/>
                <a:gd name="T61" fmla="*/ 76540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24">
                  <a:moveTo>
                    <a:pt x="244" y="224"/>
                  </a:moveTo>
                  <a:cubicBezTo>
                    <a:pt x="12" y="224"/>
                    <a:pt x="12" y="224"/>
                    <a:pt x="12" y="224"/>
                  </a:cubicBezTo>
                  <a:cubicBezTo>
                    <a:pt x="5" y="224"/>
                    <a:pt x="0" y="219"/>
                    <a:pt x="0" y="2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12"/>
                    <a:pt x="256" y="212"/>
                    <a:pt x="256" y="212"/>
                  </a:cubicBezTo>
                  <a:cubicBezTo>
                    <a:pt x="256" y="219"/>
                    <a:pt x="251" y="224"/>
                    <a:pt x="244" y="224"/>
                  </a:cubicBezTo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moveTo>
                    <a:pt x="60" y="12"/>
                  </a:moveTo>
                  <a:cubicBezTo>
                    <a:pt x="53" y="12"/>
                    <a:pt x="48" y="17"/>
                    <a:pt x="48" y="24"/>
                  </a:cubicBezTo>
                  <a:cubicBezTo>
                    <a:pt x="48" y="31"/>
                    <a:pt x="53" y="36"/>
                    <a:pt x="60" y="36"/>
                  </a:cubicBezTo>
                  <a:cubicBezTo>
                    <a:pt x="67" y="36"/>
                    <a:pt x="72" y="31"/>
                    <a:pt x="72" y="24"/>
                  </a:cubicBezTo>
                  <a:cubicBezTo>
                    <a:pt x="72" y="17"/>
                    <a:pt x="67" y="12"/>
                    <a:pt x="60" y="12"/>
                  </a:cubicBezTo>
                  <a:moveTo>
                    <a:pt x="96" y="12"/>
                  </a:moveTo>
                  <a:cubicBezTo>
                    <a:pt x="89" y="12"/>
                    <a:pt x="84" y="17"/>
                    <a:pt x="84" y="24"/>
                  </a:cubicBezTo>
                  <a:cubicBezTo>
                    <a:pt x="84" y="31"/>
                    <a:pt x="89" y="36"/>
                    <a:pt x="96" y="36"/>
                  </a:cubicBezTo>
                  <a:cubicBezTo>
                    <a:pt x="103" y="36"/>
                    <a:pt x="108" y="31"/>
                    <a:pt x="108" y="24"/>
                  </a:cubicBezTo>
                  <a:cubicBezTo>
                    <a:pt x="108" y="17"/>
                    <a:pt x="103" y="12"/>
                    <a:pt x="96" y="12"/>
                  </a:cubicBezTo>
                  <a:moveTo>
                    <a:pt x="244" y="48"/>
                  </a:moveTo>
                  <a:cubicBezTo>
                    <a:pt x="232" y="48"/>
                    <a:pt x="232" y="48"/>
                    <a:pt x="232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244" y="212"/>
                    <a:pt x="244" y="212"/>
                    <a:pt x="244" y="212"/>
                  </a:cubicBezTo>
                  <a:lnTo>
                    <a:pt x="244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8316913" y="2495550"/>
              <a:ext cx="422275" cy="127000"/>
            </a:xfrm>
            <a:custGeom>
              <a:avLst/>
              <a:gdLst>
                <a:gd name="T0" fmla="*/ 414277 w 264"/>
                <a:gd name="T1" fmla="*/ 30163 h 80"/>
                <a:gd name="T2" fmla="*/ 369491 w 264"/>
                <a:gd name="T3" fmla="*/ 55563 h 80"/>
                <a:gd name="T4" fmla="*/ 268720 w 264"/>
                <a:gd name="T5" fmla="*/ 0 h 80"/>
                <a:gd name="T6" fmla="*/ 211138 w 264"/>
                <a:gd name="T7" fmla="*/ 31750 h 80"/>
                <a:gd name="T8" fmla="*/ 153555 w 264"/>
                <a:gd name="T9" fmla="*/ 0 h 80"/>
                <a:gd name="T10" fmla="*/ 52784 w 264"/>
                <a:gd name="T11" fmla="*/ 55563 h 80"/>
                <a:gd name="T12" fmla="*/ 7998 w 264"/>
                <a:gd name="T13" fmla="*/ 30163 h 80"/>
                <a:gd name="T14" fmla="*/ 111967 w 264"/>
                <a:gd name="T15" fmla="*/ 127000 h 80"/>
                <a:gd name="T16" fmla="*/ 211138 w 264"/>
                <a:gd name="T17" fmla="*/ 80963 h 80"/>
                <a:gd name="T18" fmla="*/ 310308 w 264"/>
                <a:gd name="T19" fmla="*/ 127000 h 80"/>
                <a:gd name="T20" fmla="*/ 414277 w 264"/>
                <a:gd name="T21" fmla="*/ 30163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64" h="80">
                  <a:moveTo>
                    <a:pt x="259" y="19"/>
                  </a:moveTo>
                  <a:cubicBezTo>
                    <a:pt x="255" y="18"/>
                    <a:pt x="248" y="35"/>
                    <a:pt x="231" y="35"/>
                  </a:cubicBezTo>
                  <a:cubicBezTo>
                    <a:pt x="210" y="35"/>
                    <a:pt x="201" y="0"/>
                    <a:pt x="168" y="0"/>
                  </a:cubicBezTo>
                  <a:cubicBezTo>
                    <a:pt x="142" y="0"/>
                    <a:pt x="134" y="20"/>
                    <a:pt x="132" y="20"/>
                  </a:cubicBezTo>
                  <a:cubicBezTo>
                    <a:pt x="130" y="20"/>
                    <a:pt x="122" y="0"/>
                    <a:pt x="96" y="0"/>
                  </a:cubicBezTo>
                  <a:cubicBezTo>
                    <a:pt x="63" y="0"/>
                    <a:pt x="54" y="35"/>
                    <a:pt x="33" y="35"/>
                  </a:cubicBezTo>
                  <a:cubicBezTo>
                    <a:pt x="16" y="35"/>
                    <a:pt x="9" y="18"/>
                    <a:pt x="5" y="19"/>
                  </a:cubicBezTo>
                  <a:cubicBezTo>
                    <a:pt x="0" y="20"/>
                    <a:pt x="13" y="80"/>
                    <a:pt x="70" y="80"/>
                  </a:cubicBezTo>
                  <a:cubicBezTo>
                    <a:pt x="107" y="80"/>
                    <a:pt x="129" y="51"/>
                    <a:pt x="132" y="51"/>
                  </a:cubicBezTo>
                  <a:cubicBezTo>
                    <a:pt x="135" y="51"/>
                    <a:pt x="157" y="80"/>
                    <a:pt x="194" y="80"/>
                  </a:cubicBezTo>
                  <a:cubicBezTo>
                    <a:pt x="251" y="80"/>
                    <a:pt x="264" y="20"/>
                    <a:pt x="259" y="19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42"/>
            <p:cNvSpPr>
              <a:spLocks noEditPoints="1"/>
            </p:cNvSpPr>
            <p:nvPr/>
          </p:nvSpPr>
          <p:spPr bwMode="auto">
            <a:xfrm>
              <a:off x="7608888" y="2438400"/>
              <a:ext cx="407987" cy="241300"/>
            </a:xfrm>
            <a:custGeom>
              <a:avLst/>
              <a:gdLst>
                <a:gd name="T0" fmla="*/ 388863 w 256"/>
                <a:gd name="T1" fmla="*/ 139700 h 152"/>
                <a:gd name="T2" fmla="*/ 133871 w 256"/>
                <a:gd name="T3" fmla="*/ 139700 h 152"/>
                <a:gd name="T4" fmla="*/ 114746 w 256"/>
                <a:gd name="T5" fmla="*/ 120650 h 152"/>
                <a:gd name="T6" fmla="*/ 133871 w 256"/>
                <a:gd name="T7" fmla="*/ 101600 h 152"/>
                <a:gd name="T8" fmla="*/ 133871 w 256"/>
                <a:gd name="T9" fmla="*/ 101600 h 152"/>
                <a:gd name="T10" fmla="*/ 388863 w 256"/>
                <a:gd name="T11" fmla="*/ 101600 h 152"/>
                <a:gd name="T12" fmla="*/ 407987 w 256"/>
                <a:gd name="T13" fmla="*/ 120650 h 152"/>
                <a:gd name="T14" fmla="*/ 388863 w 256"/>
                <a:gd name="T15" fmla="*/ 139700 h 152"/>
                <a:gd name="T16" fmla="*/ 388863 w 256"/>
                <a:gd name="T17" fmla="*/ 38100 h 152"/>
                <a:gd name="T18" fmla="*/ 133871 w 256"/>
                <a:gd name="T19" fmla="*/ 38100 h 152"/>
                <a:gd name="T20" fmla="*/ 114746 w 256"/>
                <a:gd name="T21" fmla="*/ 19050 h 152"/>
                <a:gd name="T22" fmla="*/ 133871 w 256"/>
                <a:gd name="T23" fmla="*/ 0 h 152"/>
                <a:gd name="T24" fmla="*/ 133871 w 256"/>
                <a:gd name="T25" fmla="*/ 0 h 152"/>
                <a:gd name="T26" fmla="*/ 388863 w 256"/>
                <a:gd name="T27" fmla="*/ 0 h 152"/>
                <a:gd name="T28" fmla="*/ 407987 w 256"/>
                <a:gd name="T29" fmla="*/ 19050 h 152"/>
                <a:gd name="T30" fmla="*/ 388863 w 256"/>
                <a:gd name="T31" fmla="*/ 38100 h 152"/>
                <a:gd name="T32" fmla="*/ 57373 w 256"/>
                <a:gd name="T33" fmla="*/ 241300 h 152"/>
                <a:gd name="T34" fmla="*/ 57373 w 256"/>
                <a:gd name="T35" fmla="*/ 241300 h 152"/>
                <a:gd name="T36" fmla="*/ 19124 w 256"/>
                <a:gd name="T37" fmla="*/ 241300 h 152"/>
                <a:gd name="T38" fmla="*/ 0 w 256"/>
                <a:gd name="T39" fmla="*/ 222250 h 152"/>
                <a:gd name="T40" fmla="*/ 19124 w 256"/>
                <a:gd name="T41" fmla="*/ 203200 h 152"/>
                <a:gd name="T42" fmla="*/ 57373 w 256"/>
                <a:gd name="T43" fmla="*/ 203200 h 152"/>
                <a:gd name="T44" fmla="*/ 57373 w 256"/>
                <a:gd name="T45" fmla="*/ 203200 h 152"/>
                <a:gd name="T46" fmla="*/ 76498 w 256"/>
                <a:gd name="T47" fmla="*/ 222250 h 152"/>
                <a:gd name="T48" fmla="*/ 57373 w 256"/>
                <a:gd name="T49" fmla="*/ 241300 h 152"/>
                <a:gd name="T50" fmla="*/ 57373 w 256"/>
                <a:gd name="T51" fmla="*/ 139700 h 152"/>
                <a:gd name="T52" fmla="*/ 57373 w 256"/>
                <a:gd name="T53" fmla="*/ 139700 h 152"/>
                <a:gd name="T54" fmla="*/ 19124 w 256"/>
                <a:gd name="T55" fmla="*/ 139700 h 152"/>
                <a:gd name="T56" fmla="*/ 0 w 256"/>
                <a:gd name="T57" fmla="*/ 120650 h 152"/>
                <a:gd name="T58" fmla="*/ 19124 w 256"/>
                <a:gd name="T59" fmla="*/ 101600 h 152"/>
                <a:gd name="T60" fmla="*/ 57373 w 256"/>
                <a:gd name="T61" fmla="*/ 101600 h 152"/>
                <a:gd name="T62" fmla="*/ 57373 w 256"/>
                <a:gd name="T63" fmla="*/ 101600 h 152"/>
                <a:gd name="T64" fmla="*/ 76498 w 256"/>
                <a:gd name="T65" fmla="*/ 120650 h 152"/>
                <a:gd name="T66" fmla="*/ 57373 w 256"/>
                <a:gd name="T67" fmla="*/ 139700 h 152"/>
                <a:gd name="T68" fmla="*/ 57373 w 256"/>
                <a:gd name="T69" fmla="*/ 38100 h 152"/>
                <a:gd name="T70" fmla="*/ 57373 w 256"/>
                <a:gd name="T71" fmla="*/ 38100 h 152"/>
                <a:gd name="T72" fmla="*/ 19124 w 256"/>
                <a:gd name="T73" fmla="*/ 38100 h 152"/>
                <a:gd name="T74" fmla="*/ 0 w 256"/>
                <a:gd name="T75" fmla="*/ 19050 h 152"/>
                <a:gd name="T76" fmla="*/ 19124 w 256"/>
                <a:gd name="T77" fmla="*/ 0 h 152"/>
                <a:gd name="T78" fmla="*/ 57373 w 256"/>
                <a:gd name="T79" fmla="*/ 0 h 152"/>
                <a:gd name="T80" fmla="*/ 57373 w 256"/>
                <a:gd name="T81" fmla="*/ 0 h 152"/>
                <a:gd name="T82" fmla="*/ 76498 w 256"/>
                <a:gd name="T83" fmla="*/ 19050 h 152"/>
                <a:gd name="T84" fmla="*/ 57373 w 256"/>
                <a:gd name="T85" fmla="*/ 38100 h 152"/>
                <a:gd name="T86" fmla="*/ 133871 w 256"/>
                <a:gd name="T87" fmla="*/ 241300 h 152"/>
                <a:gd name="T88" fmla="*/ 114746 w 256"/>
                <a:gd name="T89" fmla="*/ 222250 h 152"/>
                <a:gd name="T90" fmla="*/ 133871 w 256"/>
                <a:gd name="T91" fmla="*/ 203200 h 152"/>
                <a:gd name="T92" fmla="*/ 133871 w 256"/>
                <a:gd name="T93" fmla="*/ 203200 h 152"/>
                <a:gd name="T94" fmla="*/ 388863 w 256"/>
                <a:gd name="T95" fmla="*/ 203200 h 152"/>
                <a:gd name="T96" fmla="*/ 407987 w 256"/>
                <a:gd name="T97" fmla="*/ 222250 h 152"/>
                <a:gd name="T98" fmla="*/ 388863 w 256"/>
                <a:gd name="T99" fmla="*/ 241300 h 152"/>
                <a:gd name="T100" fmla="*/ 133871 w 256"/>
                <a:gd name="T101" fmla="*/ 241300 h 15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56" h="152">
                  <a:moveTo>
                    <a:pt x="244" y="88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77" y="88"/>
                    <a:pt x="72" y="83"/>
                    <a:pt x="72" y="76"/>
                  </a:cubicBezTo>
                  <a:cubicBezTo>
                    <a:pt x="72" y="69"/>
                    <a:pt x="77" y="64"/>
                    <a:pt x="84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51" y="64"/>
                    <a:pt x="256" y="69"/>
                    <a:pt x="256" y="76"/>
                  </a:cubicBezTo>
                  <a:cubicBezTo>
                    <a:pt x="256" y="83"/>
                    <a:pt x="251" y="88"/>
                    <a:pt x="244" y="88"/>
                  </a:cubicBezTo>
                  <a:moveTo>
                    <a:pt x="244" y="24"/>
                  </a:moveTo>
                  <a:cubicBezTo>
                    <a:pt x="84" y="24"/>
                    <a:pt x="84" y="24"/>
                    <a:pt x="84" y="24"/>
                  </a:cubicBezTo>
                  <a:cubicBezTo>
                    <a:pt x="77" y="24"/>
                    <a:pt x="72" y="19"/>
                    <a:pt x="72" y="12"/>
                  </a:cubicBezTo>
                  <a:cubicBezTo>
                    <a:pt x="72" y="5"/>
                    <a:pt x="77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36" y="152"/>
                  </a:moveTo>
                  <a:cubicBezTo>
                    <a:pt x="36" y="152"/>
                    <a:pt x="36" y="152"/>
                    <a:pt x="36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36" y="128"/>
                    <a:pt x="36" y="128"/>
                    <a:pt x="36" y="128"/>
                  </a:cubicBezTo>
                  <a:cubicBezTo>
                    <a:pt x="43" y="128"/>
                    <a:pt x="48" y="133"/>
                    <a:pt x="48" y="140"/>
                  </a:cubicBezTo>
                  <a:cubicBezTo>
                    <a:pt x="48" y="147"/>
                    <a:pt x="43" y="152"/>
                    <a:pt x="36" y="152"/>
                  </a:cubicBezTo>
                  <a:moveTo>
                    <a:pt x="36" y="88"/>
                  </a:moveTo>
                  <a:cubicBezTo>
                    <a:pt x="36" y="88"/>
                    <a:pt x="36" y="88"/>
                    <a:pt x="36" y="88"/>
                  </a:cubicBez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43" y="64"/>
                    <a:pt x="48" y="69"/>
                    <a:pt x="48" y="76"/>
                  </a:cubicBezTo>
                  <a:cubicBezTo>
                    <a:pt x="48" y="83"/>
                    <a:pt x="43" y="88"/>
                    <a:pt x="36" y="88"/>
                  </a:cubicBezTo>
                  <a:moveTo>
                    <a:pt x="36" y="24"/>
                  </a:moveTo>
                  <a:cubicBezTo>
                    <a:pt x="36" y="24"/>
                    <a:pt x="36" y="24"/>
                    <a:pt x="3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3" y="0"/>
                    <a:pt x="48" y="5"/>
                    <a:pt x="48" y="12"/>
                  </a:cubicBezTo>
                  <a:cubicBezTo>
                    <a:pt x="48" y="19"/>
                    <a:pt x="43" y="24"/>
                    <a:pt x="36" y="24"/>
                  </a:cubicBezTo>
                  <a:moveTo>
                    <a:pt x="84" y="152"/>
                  </a:moveTo>
                  <a:cubicBezTo>
                    <a:pt x="77" y="152"/>
                    <a:pt x="72" y="147"/>
                    <a:pt x="72" y="140"/>
                  </a:cubicBezTo>
                  <a:cubicBezTo>
                    <a:pt x="72" y="133"/>
                    <a:pt x="77" y="128"/>
                    <a:pt x="84" y="128"/>
                  </a:cubicBezTo>
                  <a:cubicBezTo>
                    <a:pt x="84" y="128"/>
                    <a:pt x="84" y="128"/>
                    <a:pt x="84" y="128"/>
                  </a:cubicBez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lnTo>
                    <a:pt x="84" y="1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Freeform 43"/>
            <p:cNvSpPr>
              <a:spLocks noEditPoints="1"/>
            </p:cNvSpPr>
            <p:nvPr/>
          </p:nvSpPr>
          <p:spPr bwMode="auto">
            <a:xfrm>
              <a:off x="6892925" y="2438400"/>
              <a:ext cx="409575" cy="241300"/>
            </a:xfrm>
            <a:custGeom>
              <a:avLst/>
              <a:gdLst>
                <a:gd name="T0" fmla="*/ 390376 w 256"/>
                <a:gd name="T1" fmla="*/ 139700 h 152"/>
                <a:gd name="T2" fmla="*/ 19199 w 256"/>
                <a:gd name="T3" fmla="*/ 139700 h 152"/>
                <a:gd name="T4" fmla="*/ 0 w 256"/>
                <a:gd name="T5" fmla="*/ 120650 h 152"/>
                <a:gd name="T6" fmla="*/ 19199 w 256"/>
                <a:gd name="T7" fmla="*/ 101600 h 152"/>
                <a:gd name="T8" fmla="*/ 390376 w 256"/>
                <a:gd name="T9" fmla="*/ 101600 h 152"/>
                <a:gd name="T10" fmla="*/ 409575 w 256"/>
                <a:gd name="T11" fmla="*/ 120650 h 152"/>
                <a:gd name="T12" fmla="*/ 390376 w 256"/>
                <a:gd name="T13" fmla="*/ 139700 h 152"/>
                <a:gd name="T14" fmla="*/ 390376 w 256"/>
                <a:gd name="T15" fmla="*/ 38100 h 152"/>
                <a:gd name="T16" fmla="*/ 19199 w 256"/>
                <a:gd name="T17" fmla="*/ 38100 h 152"/>
                <a:gd name="T18" fmla="*/ 0 w 256"/>
                <a:gd name="T19" fmla="*/ 19050 h 152"/>
                <a:gd name="T20" fmla="*/ 19199 w 256"/>
                <a:gd name="T21" fmla="*/ 0 h 152"/>
                <a:gd name="T22" fmla="*/ 390376 w 256"/>
                <a:gd name="T23" fmla="*/ 0 h 152"/>
                <a:gd name="T24" fmla="*/ 409575 w 256"/>
                <a:gd name="T25" fmla="*/ 19050 h 152"/>
                <a:gd name="T26" fmla="*/ 390376 w 256"/>
                <a:gd name="T27" fmla="*/ 38100 h 152"/>
                <a:gd name="T28" fmla="*/ 19199 w 256"/>
                <a:gd name="T29" fmla="*/ 203200 h 152"/>
                <a:gd name="T30" fmla="*/ 390376 w 256"/>
                <a:gd name="T31" fmla="*/ 203200 h 152"/>
                <a:gd name="T32" fmla="*/ 409575 w 256"/>
                <a:gd name="T33" fmla="*/ 222250 h 152"/>
                <a:gd name="T34" fmla="*/ 390376 w 256"/>
                <a:gd name="T35" fmla="*/ 241300 h 152"/>
                <a:gd name="T36" fmla="*/ 19199 w 256"/>
                <a:gd name="T37" fmla="*/ 241300 h 152"/>
                <a:gd name="T38" fmla="*/ 0 w 256"/>
                <a:gd name="T39" fmla="*/ 222250 h 152"/>
                <a:gd name="T40" fmla="*/ 19199 w 256"/>
                <a:gd name="T41" fmla="*/ 20320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56" h="152">
                  <a:moveTo>
                    <a:pt x="244" y="88"/>
                  </a:moveTo>
                  <a:cubicBezTo>
                    <a:pt x="12" y="88"/>
                    <a:pt x="12" y="88"/>
                    <a:pt x="12" y="88"/>
                  </a:cubicBezTo>
                  <a:cubicBezTo>
                    <a:pt x="5" y="88"/>
                    <a:pt x="0" y="83"/>
                    <a:pt x="0" y="76"/>
                  </a:cubicBezTo>
                  <a:cubicBezTo>
                    <a:pt x="0" y="69"/>
                    <a:pt x="5" y="64"/>
                    <a:pt x="12" y="64"/>
                  </a:cubicBezTo>
                  <a:cubicBezTo>
                    <a:pt x="244" y="64"/>
                    <a:pt x="244" y="64"/>
                    <a:pt x="244" y="64"/>
                  </a:cubicBezTo>
                  <a:cubicBezTo>
                    <a:pt x="251" y="64"/>
                    <a:pt x="256" y="69"/>
                    <a:pt x="256" y="76"/>
                  </a:cubicBezTo>
                  <a:cubicBezTo>
                    <a:pt x="256" y="83"/>
                    <a:pt x="251" y="88"/>
                    <a:pt x="244" y="88"/>
                  </a:cubicBezTo>
                  <a:moveTo>
                    <a:pt x="244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"/>
                    <a:pt x="251" y="24"/>
                    <a:pt x="244" y="24"/>
                  </a:cubicBezTo>
                  <a:moveTo>
                    <a:pt x="12" y="128"/>
                  </a:moveTo>
                  <a:cubicBezTo>
                    <a:pt x="244" y="128"/>
                    <a:pt x="244" y="128"/>
                    <a:pt x="244" y="128"/>
                  </a:cubicBezTo>
                  <a:cubicBezTo>
                    <a:pt x="251" y="128"/>
                    <a:pt x="256" y="133"/>
                    <a:pt x="256" y="140"/>
                  </a:cubicBezTo>
                  <a:cubicBezTo>
                    <a:pt x="256" y="147"/>
                    <a:pt x="251" y="152"/>
                    <a:pt x="244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5" y="152"/>
                    <a:pt x="0" y="147"/>
                    <a:pt x="0" y="140"/>
                  </a:cubicBezTo>
                  <a:cubicBezTo>
                    <a:pt x="0" y="133"/>
                    <a:pt x="5" y="128"/>
                    <a:pt x="12" y="12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44"/>
            <p:cNvSpPr>
              <a:spLocks noEditPoints="1"/>
            </p:cNvSpPr>
            <p:nvPr/>
          </p:nvSpPr>
          <p:spPr bwMode="auto">
            <a:xfrm>
              <a:off x="6223000" y="2520950"/>
              <a:ext cx="319088" cy="76200"/>
            </a:xfrm>
            <a:custGeom>
              <a:avLst/>
              <a:gdLst>
                <a:gd name="T0" fmla="*/ 280797 w 200"/>
                <a:gd name="T1" fmla="*/ 76200 h 48"/>
                <a:gd name="T2" fmla="*/ 242507 w 200"/>
                <a:gd name="T3" fmla="*/ 38100 h 48"/>
                <a:gd name="T4" fmla="*/ 280797 w 200"/>
                <a:gd name="T5" fmla="*/ 0 h 48"/>
                <a:gd name="T6" fmla="*/ 319088 w 200"/>
                <a:gd name="T7" fmla="*/ 38100 h 48"/>
                <a:gd name="T8" fmla="*/ 280797 w 200"/>
                <a:gd name="T9" fmla="*/ 76200 h 48"/>
                <a:gd name="T10" fmla="*/ 159544 w 200"/>
                <a:gd name="T11" fmla="*/ 76200 h 48"/>
                <a:gd name="T12" fmla="*/ 121253 w 200"/>
                <a:gd name="T13" fmla="*/ 38100 h 48"/>
                <a:gd name="T14" fmla="*/ 159544 w 200"/>
                <a:gd name="T15" fmla="*/ 0 h 48"/>
                <a:gd name="T16" fmla="*/ 197835 w 200"/>
                <a:gd name="T17" fmla="*/ 38100 h 48"/>
                <a:gd name="T18" fmla="*/ 159544 w 200"/>
                <a:gd name="T19" fmla="*/ 76200 h 48"/>
                <a:gd name="T20" fmla="*/ 38291 w 200"/>
                <a:gd name="T21" fmla="*/ 76200 h 48"/>
                <a:gd name="T22" fmla="*/ 0 w 200"/>
                <a:gd name="T23" fmla="*/ 38100 h 48"/>
                <a:gd name="T24" fmla="*/ 38291 w 200"/>
                <a:gd name="T25" fmla="*/ 0 h 48"/>
                <a:gd name="T26" fmla="*/ 76581 w 200"/>
                <a:gd name="T27" fmla="*/ 38100 h 48"/>
                <a:gd name="T28" fmla="*/ 38291 w 200"/>
                <a:gd name="T29" fmla="*/ 76200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0" h="48">
                  <a:moveTo>
                    <a:pt x="176" y="48"/>
                  </a:moveTo>
                  <a:cubicBezTo>
                    <a:pt x="163" y="48"/>
                    <a:pt x="152" y="37"/>
                    <a:pt x="152" y="24"/>
                  </a:cubicBezTo>
                  <a:cubicBezTo>
                    <a:pt x="152" y="11"/>
                    <a:pt x="163" y="0"/>
                    <a:pt x="176" y="0"/>
                  </a:cubicBezTo>
                  <a:cubicBezTo>
                    <a:pt x="189" y="0"/>
                    <a:pt x="200" y="11"/>
                    <a:pt x="200" y="24"/>
                  </a:cubicBezTo>
                  <a:cubicBezTo>
                    <a:pt x="200" y="37"/>
                    <a:pt x="189" y="48"/>
                    <a:pt x="176" y="48"/>
                  </a:cubicBezTo>
                  <a:moveTo>
                    <a:pt x="100" y="48"/>
                  </a:moveTo>
                  <a:cubicBezTo>
                    <a:pt x="87" y="48"/>
                    <a:pt x="76" y="37"/>
                    <a:pt x="76" y="24"/>
                  </a:cubicBezTo>
                  <a:cubicBezTo>
                    <a:pt x="76" y="11"/>
                    <a:pt x="87" y="0"/>
                    <a:pt x="100" y="0"/>
                  </a:cubicBezTo>
                  <a:cubicBezTo>
                    <a:pt x="113" y="0"/>
                    <a:pt x="124" y="11"/>
                    <a:pt x="124" y="24"/>
                  </a:cubicBezTo>
                  <a:cubicBezTo>
                    <a:pt x="124" y="37"/>
                    <a:pt x="113" y="48"/>
                    <a:pt x="100" y="48"/>
                  </a:cubicBezTo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5591175" y="2424113"/>
              <a:ext cx="152400" cy="269875"/>
            </a:xfrm>
            <a:custGeom>
              <a:avLst/>
              <a:gdLst>
                <a:gd name="T0" fmla="*/ 6350 w 96"/>
                <a:gd name="T1" fmla="*/ 33734 h 168"/>
                <a:gd name="T2" fmla="*/ 106363 w 96"/>
                <a:gd name="T3" fmla="*/ 134938 h 168"/>
                <a:gd name="T4" fmla="*/ 4763 w 96"/>
                <a:gd name="T5" fmla="*/ 237747 h 168"/>
                <a:gd name="T6" fmla="*/ 4763 w 96"/>
                <a:gd name="T7" fmla="*/ 237747 h 168"/>
                <a:gd name="T8" fmla="*/ 0 w 96"/>
                <a:gd name="T9" fmla="*/ 250598 h 168"/>
                <a:gd name="T10" fmla="*/ 19050 w 96"/>
                <a:gd name="T11" fmla="*/ 269875 h 168"/>
                <a:gd name="T12" fmla="*/ 31750 w 96"/>
                <a:gd name="T13" fmla="*/ 265056 h 168"/>
                <a:gd name="T14" fmla="*/ 31750 w 96"/>
                <a:gd name="T15" fmla="*/ 265056 h 168"/>
                <a:gd name="T16" fmla="*/ 146050 w 96"/>
                <a:gd name="T17" fmla="*/ 149395 h 168"/>
                <a:gd name="T18" fmla="*/ 146050 w 96"/>
                <a:gd name="T19" fmla="*/ 149395 h 168"/>
                <a:gd name="T20" fmla="*/ 152400 w 96"/>
                <a:gd name="T21" fmla="*/ 134938 h 168"/>
                <a:gd name="T22" fmla="*/ 152400 w 96"/>
                <a:gd name="T23" fmla="*/ 134938 h 168"/>
                <a:gd name="T24" fmla="*/ 152400 w 96"/>
                <a:gd name="T25" fmla="*/ 134938 h 168"/>
                <a:gd name="T26" fmla="*/ 146050 w 96"/>
                <a:gd name="T27" fmla="*/ 120480 h 168"/>
                <a:gd name="T28" fmla="*/ 146050 w 96"/>
                <a:gd name="T29" fmla="*/ 120480 h 168"/>
                <a:gd name="T30" fmla="*/ 31750 w 96"/>
                <a:gd name="T31" fmla="*/ 4819 h 168"/>
                <a:gd name="T32" fmla="*/ 31750 w 96"/>
                <a:gd name="T33" fmla="*/ 4819 h 168"/>
                <a:gd name="T34" fmla="*/ 19050 w 96"/>
                <a:gd name="T35" fmla="*/ 0 h 168"/>
                <a:gd name="T36" fmla="*/ 0 w 96"/>
                <a:gd name="T37" fmla="*/ 19277 h 168"/>
                <a:gd name="T38" fmla="*/ 6350 w 96"/>
                <a:gd name="T39" fmla="*/ 33734 h 1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68">
                  <a:moveTo>
                    <a:pt x="4" y="21"/>
                  </a:moveTo>
                  <a:cubicBezTo>
                    <a:pt x="67" y="84"/>
                    <a:pt x="67" y="84"/>
                    <a:pt x="67" y="84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3" y="148"/>
                    <a:pt x="3" y="148"/>
                    <a:pt x="3" y="148"/>
                  </a:cubicBezTo>
                  <a:cubicBezTo>
                    <a:pt x="1" y="150"/>
                    <a:pt x="0" y="153"/>
                    <a:pt x="0" y="156"/>
                  </a:cubicBezTo>
                  <a:cubicBezTo>
                    <a:pt x="0" y="163"/>
                    <a:pt x="5" y="168"/>
                    <a:pt x="12" y="168"/>
                  </a:cubicBezTo>
                  <a:cubicBezTo>
                    <a:pt x="15" y="168"/>
                    <a:pt x="18" y="167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5" y="90"/>
                    <a:pt x="96" y="87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1"/>
                    <a:pt x="95" y="77"/>
                    <a:pt x="92" y="75"/>
                  </a:cubicBezTo>
                  <a:cubicBezTo>
                    <a:pt x="92" y="75"/>
                    <a:pt x="92" y="75"/>
                    <a:pt x="92" y="75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46"/>
            <p:cNvSpPr>
              <a:spLocks/>
            </p:cNvSpPr>
            <p:nvPr/>
          </p:nvSpPr>
          <p:spPr bwMode="auto">
            <a:xfrm>
              <a:off x="4875213" y="2424113"/>
              <a:ext cx="153987" cy="269875"/>
            </a:xfrm>
            <a:custGeom>
              <a:avLst/>
              <a:gdLst>
                <a:gd name="T0" fmla="*/ 147571 w 96"/>
                <a:gd name="T1" fmla="*/ 33734 h 168"/>
                <a:gd name="T2" fmla="*/ 46517 w 96"/>
                <a:gd name="T3" fmla="*/ 134938 h 168"/>
                <a:gd name="T4" fmla="*/ 149175 w 96"/>
                <a:gd name="T5" fmla="*/ 237747 h 168"/>
                <a:gd name="T6" fmla="*/ 149175 w 96"/>
                <a:gd name="T7" fmla="*/ 237747 h 168"/>
                <a:gd name="T8" fmla="*/ 153987 w 96"/>
                <a:gd name="T9" fmla="*/ 250598 h 168"/>
                <a:gd name="T10" fmla="*/ 134739 w 96"/>
                <a:gd name="T11" fmla="*/ 269875 h 168"/>
                <a:gd name="T12" fmla="*/ 121906 w 96"/>
                <a:gd name="T13" fmla="*/ 265056 h 168"/>
                <a:gd name="T14" fmla="*/ 121906 w 96"/>
                <a:gd name="T15" fmla="*/ 265056 h 168"/>
                <a:gd name="T16" fmla="*/ 6416 w 96"/>
                <a:gd name="T17" fmla="*/ 149395 h 168"/>
                <a:gd name="T18" fmla="*/ 6416 w 96"/>
                <a:gd name="T19" fmla="*/ 149395 h 168"/>
                <a:gd name="T20" fmla="*/ 0 w 96"/>
                <a:gd name="T21" fmla="*/ 134938 h 168"/>
                <a:gd name="T22" fmla="*/ 0 w 96"/>
                <a:gd name="T23" fmla="*/ 134938 h 168"/>
                <a:gd name="T24" fmla="*/ 0 w 96"/>
                <a:gd name="T25" fmla="*/ 134938 h 168"/>
                <a:gd name="T26" fmla="*/ 6416 w 96"/>
                <a:gd name="T27" fmla="*/ 120480 h 168"/>
                <a:gd name="T28" fmla="*/ 6416 w 96"/>
                <a:gd name="T29" fmla="*/ 120480 h 168"/>
                <a:gd name="T30" fmla="*/ 121906 w 96"/>
                <a:gd name="T31" fmla="*/ 4819 h 168"/>
                <a:gd name="T32" fmla="*/ 121906 w 96"/>
                <a:gd name="T33" fmla="*/ 4819 h 168"/>
                <a:gd name="T34" fmla="*/ 134739 w 96"/>
                <a:gd name="T35" fmla="*/ 0 h 168"/>
                <a:gd name="T36" fmla="*/ 153987 w 96"/>
                <a:gd name="T37" fmla="*/ 19277 h 168"/>
                <a:gd name="T38" fmla="*/ 147571 w 96"/>
                <a:gd name="T39" fmla="*/ 33734 h 16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96" h="168">
                  <a:moveTo>
                    <a:pt x="92" y="21"/>
                  </a:moveTo>
                  <a:cubicBezTo>
                    <a:pt x="29" y="84"/>
                    <a:pt x="29" y="84"/>
                    <a:pt x="29" y="84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3" y="148"/>
                    <a:pt x="93" y="148"/>
                    <a:pt x="93" y="148"/>
                  </a:cubicBezTo>
                  <a:cubicBezTo>
                    <a:pt x="95" y="150"/>
                    <a:pt x="96" y="153"/>
                    <a:pt x="96" y="156"/>
                  </a:cubicBezTo>
                  <a:cubicBezTo>
                    <a:pt x="96" y="163"/>
                    <a:pt x="91" y="168"/>
                    <a:pt x="84" y="168"/>
                  </a:cubicBezTo>
                  <a:cubicBezTo>
                    <a:pt x="81" y="168"/>
                    <a:pt x="78" y="167"/>
                    <a:pt x="76" y="165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1" y="90"/>
                    <a:pt x="0" y="87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1"/>
                    <a:pt x="1" y="77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8" y="1"/>
                    <a:pt x="81" y="0"/>
                    <a:pt x="84" y="0"/>
                  </a:cubicBezTo>
                  <a:cubicBezTo>
                    <a:pt x="91" y="0"/>
                    <a:pt x="96" y="5"/>
                    <a:pt x="96" y="12"/>
                  </a:cubicBezTo>
                  <a:cubicBezTo>
                    <a:pt x="96" y="16"/>
                    <a:pt x="94" y="19"/>
                    <a:pt x="92" y="21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47"/>
            <p:cNvSpPr>
              <a:spLocks/>
            </p:cNvSpPr>
            <p:nvPr/>
          </p:nvSpPr>
          <p:spPr bwMode="auto">
            <a:xfrm>
              <a:off x="4102100" y="2482850"/>
              <a:ext cx="268288" cy="152400"/>
            </a:xfrm>
            <a:custGeom>
              <a:avLst/>
              <a:gdLst>
                <a:gd name="T0" fmla="*/ 33536 w 168"/>
                <a:gd name="T1" fmla="*/ 146050 h 96"/>
                <a:gd name="T2" fmla="*/ 134144 w 168"/>
                <a:gd name="T3" fmla="*/ 46038 h 96"/>
                <a:gd name="T4" fmla="*/ 236349 w 168"/>
                <a:gd name="T5" fmla="*/ 147638 h 96"/>
                <a:gd name="T6" fmla="*/ 236349 w 168"/>
                <a:gd name="T7" fmla="*/ 147638 h 96"/>
                <a:gd name="T8" fmla="*/ 249125 w 168"/>
                <a:gd name="T9" fmla="*/ 152400 h 96"/>
                <a:gd name="T10" fmla="*/ 268288 w 168"/>
                <a:gd name="T11" fmla="*/ 133350 h 96"/>
                <a:gd name="T12" fmla="*/ 263497 w 168"/>
                <a:gd name="T13" fmla="*/ 120650 h 96"/>
                <a:gd name="T14" fmla="*/ 263497 w 168"/>
                <a:gd name="T15" fmla="*/ 120650 h 96"/>
                <a:gd name="T16" fmla="*/ 148517 w 168"/>
                <a:gd name="T17" fmla="*/ 6350 h 96"/>
                <a:gd name="T18" fmla="*/ 148517 w 168"/>
                <a:gd name="T19" fmla="*/ 6350 h 96"/>
                <a:gd name="T20" fmla="*/ 134144 w 168"/>
                <a:gd name="T21" fmla="*/ 0 h 96"/>
                <a:gd name="T22" fmla="*/ 134144 w 168"/>
                <a:gd name="T23" fmla="*/ 0 h 96"/>
                <a:gd name="T24" fmla="*/ 134144 w 168"/>
                <a:gd name="T25" fmla="*/ 0 h 96"/>
                <a:gd name="T26" fmla="*/ 119771 w 168"/>
                <a:gd name="T27" fmla="*/ 6350 h 96"/>
                <a:gd name="T28" fmla="*/ 119771 w 168"/>
                <a:gd name="T29" fmla="*/ 6350 h 96"/>
                <a:gd name="T30" fmla="*/ 4791 w 168"/>
                <a:gd name="T31" fmla="*/ 120650 h 96"/>
                <a:gd name="T32" fmla="*/ 4791 w 168"/>
                <a:gd name="T33" fmla="*/ 120650 h 96"/>
                <a:gd name="T34" fmla="*/ 0 w 168"/>
                <a:gd name="T35" fmla="*/ 133350 h 96"/>
                <a:gd name="T36" fmla="*/ 19163 w 168"/>
                <a:gd name="T37" fmla="*/ 152400 h 96"/>
                <a:gd name="T38" fmla="*/ 33536 w 168"/>
                <a:gd name="T39" fmla="*/ 146050 h 9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96">
                  <a:moveTo>
                    <a:pt x="21" y="92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48" y="93"/>
                    <a:pt x="148" y="93"/>
                    <a:pt x="148" y="93"/>
                  </a:cubicBezTo>
                  <a:cubicBezTo>
                    <a:pt x="150" y="95"/>
                    <a:pt x="153" y="96"/>
                    <a:pt x="156" y="96"/>
                  </a:cubicBezTo>
                  <a:cubicBezTo>
                    <a:pt x="163" y="96"/>
                    <a:pt x="168" y="91"/>
                    <a:pt x="168" y="84"/>
                  </a:cubicBezTo>
                  <a:cubicBezTo>
                    <a:pt x="168" y="81"/>
                    <a:pt x="167" y="78"/>
                    <a:pt x="165" y="76"/>
                  </a:cubicBezTo>
                  <a:cubicBezTo>
                    <a:pt x="165" y="76"/>
                    <a:pt x="165" y="76"/>
                    <a:pt x="165" y="76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0" y="1"/>
                    <a:pt x="87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1" y="0"/>
                    <a:pt x="77" y="1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1" y="78"/>
                    <a:pt x="0" y="81"/>
                    <a:pt x="0" y="84"/>
                  </a:cubicBezTo>
                  <a:cubicBezTo>
                    <a:pt x="0" y="91"/>
                    <a:pt x="5" y="96"/>
                    <a:pt x="12" y="96"/>
                  </a:cubicBezTo>
                  <a:cubicBezTo>
                    <a:pt x="16" y="96"/>
                    <a:pt x="19" y="94"/>
                    <a:pt x="21" y="9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8"/>
            <p:cNvSpPr>
              <a:spLocks/>
            </p:cNvSpPr>
            <p:nvPr/>
          </p:nvSpPr>
          <p:spPr bwMode="auto">
            <a:xfrm>
              <a:off x="3387725" y="2482850"/>
              <a:ext cx="268288" cy="152400"/>
            </a:xfrm>
            <a:custGeom>
              <a:avLst/>
              <a:gdLst>
                <a:gd name="T0" fmla="*/ 33536 w 168"/>
                <a:gd name="T1" fmla="*/ 6350 h 96"/>
                <a:gd name="T2" fmla="*/ 134144 w 168"/>
                <a:gd name="T3" fmla="*/ 106363 h 96"/>
                <a:gd name="T4" fmla="*/ 236349 w 168"/>
                <a:gd name="T5" fmla="*/ 4763 h 96"/>
                <a:gd name="T6" fmla="*/ 236349 w 168"/>
                <a:gd name="T7" fmla="*/ 4763 h 96"/>
                <a:gd name="T8" fmla="*/ 249125 w 168"/>
                <a:gd name="T9" fmla="*/ 0 h 96"/>
                <a:gd name="T10" fmla="*/ 268288 w 168"/>
                <a:gd name="T11" fmla="*/ 19050 h 96"/>
                <a:gd name="T12" fmla="*/ 263497 w 168"/>
                <a:gd name="T13" fmla="*/ 31750 h 96"/>
                <a:gd name="T14" fmla="*/ 263497 w 168"/>
                <a:gd name="T15" fmla="*/ 31750 h 96"/>
                <a:gd name="T16" fmla="*/ 148517 w 168"/>
                <a:gd name="T17" fmla="*/ 146050 h 96"/>
                <a:gd name="T18" fmla="*/ 148517 w 168"/>
                <a:gd name="T19" fmla="*/ 146050 h 96"/>
                <a:gd name="T20" fmla="*/ 134144 w 168"/>
                <a:gd name="T21" fmla="*/ 152400 h 96"/>
                <a:gd name="T22" fmla="*/ 134144 w 168"/>
                <a:gd name="T23" fmla="*/ 152400 h 96"/>
                <a:gd name="T24" fmla="*/ 134144 w 168"/>
                <a:gd name="T25" fmla="*/ 152400 h 96"/>
                <a:gd name="T26" fmla="*/ 119771 w 168"/>
                <a:gd name="T27" fmla="*/ 146050 h 96"/>
                <a:gd name="T28" fmla="*/ 119771 w 168"/>
                <a:gd name="T29" fmla="*/ 146050 h 96"/>
                <a:gd name="T30" fmla="*/ 4791 w 168"/>
                <a:gd name="T31" fmla="*/ 31750 h 96"/>
                <a:gd name="T32" fmla="*/ 4791 w 168"/>
                <a:gd name="T33" fmla="*/ 31750 h 96"/>
                <a:gd name="T34" fmla="*/ 0 w 168"/>
                <a:gd name="T35" fmla="*/ 19050 h 96"/>
                <a:gd name="T36" fmla="*/ 19163 w 168"/>
                <a:gd name="T37" fmla="*/ 0 h 96"/>
                <a:gd name="T38" fmla="*/ 33536 w 168"/>
                <a:gd name="T39" fmla="*/ 6350 h 9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68" h="96">
                  <a:moveTo>
                    <a:pt x="21" y="4"/>
                  </a:moveTo>
                  <a:cubicBezTo>
                    <a:pt x="84" y="67"/>
                    <a:pt x="84" y="67"/>
                    <a:pt x="84" y="67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48" y="3"/>
                    <a:pt x="148" y="3"/>
                    <a:pt x="148" y="3"/>
                  </a:cubicBezTo>
                  <a:cubicBezTo>
                    <a:pt x="150" y="1"/>
                    <a:pt x="153" y="0"/>
                    <a:pt x="156" y="0"/>
                  </a:cubicBezTo>
                  <a:cubicBezTo>
                    <a:pt x="163" y="0"/>
                    <a:pt x="168" y="5"/>
                    <a:pt x="168" y="12"/>
                  </a:cubicBezTo>
                  <a:cubicBezTo>
                    <a:pt x="168" y="15"/>
                    <a:pt x="167" y="18"/>
                    <a:pt x="165" y="20"/>
                  </a:cubicBezTo>
                  <a:cubicBezTo>
                    <a:pt x="165" y="20"/>
                    <a:pt x="165" y="20"/>
                    <a:pt x="165" y="20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90" y="95"/>
                    <a:pt x="87" y="96"/>
                    <a:pt x="84" y="96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1" y="96"/>
                    <a:pt x="77" y="95"/>
                    <a:pt x="75" y="92"/>
                  </a:cubicBezTo>
                  <a:cubicBezTo>
                    <a:pt x="75" y="92"/>
                    <a:pt x="75" y="92"/>
                    <a:pt x="75" y="92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6" y="0"/>
                    <a:pt x="19" y="2"/>
                    <a:pt x="21" y="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49"/>
            <p:cNvSpPr>
              <a:spLocks/>
            </p:cNvSpPr>
            <p:nvPr/>
          </p:nvSpPr>
          <p:spPr bwMode="auto">
            <a:xfrm>
              <a:off x="2697163" y="2451100"/>
              <a:ext cx="217487" cy="215900"/>
            </a:xfrm>
            <a:custGeom>
              <a:avLst/>
              <a:gdLst>
                <a:gd name="T0" fmla="*/ 211090 w 136"/>
                <a:gd name="T1" fmla="*/ 31750 h 136"/>
                <a:gd name="T2" fmla="*/ 135929 w 136"/>
                <a:gd name="T3" fmla="*/ 107950 h 136"/>
                <a:gd name="T4" fmla="*/ 211090 w 136"/>
                <a:gd name="T5" fmla="*/ 184150 h 136"/>
                <a:gd name="T6" fmla="*/ 217487 w 136"/>
                <a:gd name="T7" fmla="*/ 196850 h 136"/>
                <a:gd name="T8" fmla="*/ 198297 w 136"/>
                <a:gd name="T9" fmla="*/ 215900 h 136"/>
                <a:gd name="T10" fmla="*/ 185504 w 136"/>
                <a:gd name="T11" fmla="*/ 209550 h 136"/>
                <a:gd name="T12" fmla="*/ 108744 w 136"/>
                <a:gd name="T13" fmla="*/ 134938 h 136"/>
                <a:gd name="T14" fmla="*/ 31983 w 136"/>
                <a:gd name="T15" fmla="*/ 209550 h 136"/>
                <a:gd name="T16" fmla="*/ 19190 w 136"/>
                <a:gd name="T17" fmla="*/ 215900 h 136"/>
                <a:gd name="T18" fmla="*/ 0 w 136"/>
                <a:gd name="T19" fmla="*/ 196850 h 136"/>
                <a:gd name="T20" fmla="*/ 6397 w 136"/>
                <a:gd name="T21" fmla="*/ 184150 h 136"/>
                <a:gd name="T22" fmla="*/ 81558 w 136"/>
                <a:gd name="T23" fmla="*/ 107950 h 136"/>
                <a:gd name="T24" fmla="*/ 6397 w 136"/>
                <a:gd name="T25" fmla="*/ 31750 h 136"/>
                <a:gd name="T26" fmla="*/ 0 w 136"/>
                <a:gd name="T27" fmla="*/ 19050 h 136"/>
                <a:gd name="T28" fmla="*/ 19190 w 136"/>
                <a:gd name="T29" fmla="*/ 0 h 136"/>
                <a:gd name="T30" fmla="*/ 31983 w 136"/>
                <a:gd name="T31" fmla="*/ 6350 h 136"/>
                <a:gd name="T32" fmla="*/ 108744 w 136"/>
                <a:gd name="T33" fmla="*/ 80963 h 136"/>
                <a:gd name="T34" fmla="*/ 185504 w 136"/>
                <a:gd name="T35" fmla="*/ 6350 h 136"/>
                <a:gd name="T36" fmla="*/ 198297 w 136"/>
                <a:gd name="T37" fmla="*/ 0 h 136"/>
                <a:gd name="T38" fmla="*/ 217487 w 136"/>
                <a:gd name="T39" fmla="*/ 19050 h 136"/>
                <a:gd name="T40" fmla="*/ 211090 w 136"/>
                <a:gd name="T41" fmla="*/ 31750 h 1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6" h="136">
                  <a:moveTo>
                    <a:pt x="132" y="20"/>
                  </a:moveTo>
                  <a:cubicBezTo>
                    <a:pt x="85" y="68"/>
                    <a:pt x="85" y="68"/>
                    <a:pt x="85" y="68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5" y="118"/>
                    <a:pt x="136" y="121"/>
                    <a:pt x="136" y="124"/>
                  </a:cubicBezTo>
                  <a:cubicBezTo>
                    <a:pt x="136" y="131"/>
                    <a:pt x="131" y="136"/>
                    <a:pt x="124" y="136"/>
                  </a:cubicBezTo>
                  <a:cubicBezTo>
                    <a:pt x="121" y="136"/>
                    <a:pt x="118" y="135"/>
                    <a:pt x="116" y="132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20" y="132"/>
                    <a:pt x="20" y="132"/>
                    <a:pt x="20" y="132"/>
                  </a:cubicBezTo>
                  <a:cubicBezTo>
                    <a:pt x="18" y="135"/>
                    <a:pt x="15" y="136"/>
                    <a:pt x="12" y="136"/>
                  </a:cubicBezTo>
                  <a:cubicBezTo>
                    <a:pt x="5" y="136"/>
                    <a:pt x="0" y="131"/>
                    <a:pt x="0" y="124"/>
                  </a:cubicBezTo>
                  <a:cubicBezTo>
                    <a:pt x="0" y="121"/>
                    <a:pt x="1" y="118"/>
                    <a:pt x="4" y="116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1" y="18"/>
                    <a:pt x="0" y="15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5" y="0"/>
                    <a:pt x="18" y="1"/>
                    <a:pt x="20" y="4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8" y="1"/>
                    <a:pt x="121" y="0"/>
                    <a:pt x="124" y="0"/>
                  </a:cubicBezTo>
                  <a:cubicBezTo>
                    <a:pt x="131" y="0"/>
                    <a:pt x="136" y="5"/>
                    <a:pt x="136" y="12"/>
                  </a:cubicBezTo>
                  <a:cubicBezTo>
                    <a:pt x="136" y="15"/>
                    <a:pt x="135" y="18"/>
                    <a:pt x="132" y="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50"/>
            <p:cNvSpPr>
              <a:spLocks/>
            </p:cNvSpPr>
            <p:nvPr/>
          </p:nvSpPr>
          <p:spPr bwMode="auto">
            <a:xfrm>
              <a:off x="1955800" y="2470150"/>
              <a:ext cx="268288" cy="184150"/>
            </a:xfrm>
            <a:custGeom>
              <a:avLst/>
              <a:gdLst>
                <a:gd name="T0" fmla="*/ 261900 w 168"/>
                <a:gd name="T1" fmla="*/ 31750 h 116"/>
                <a:gd name="T2" fmla="*/ 261900 w 168"/>
                <a:gd name="T3" fmla="*/ 31750 h 116"/>
                <a:gd name="T4" fmla="*/ 114981 w 168"/>
                <a:gd name="T5" fmla="*/ 177800 h 116"/>
                <a:gd name="T6" fmla="*/ 102205 w 168"/>
                <a:gd name="T7" fmla="*/ 184150 h 116"/>
                <a:gd name="T8" fmla="*/ 89429 w 168"/>
                <a:gd name="T9" fmla="*/ 177800 h 116"/>
                <a:gd name="T10" fmla="*/ 6388 w 168"/>
                <a:gd name="T11" fmla="*/ 95250 h 116"/>
                <a:gd name="T12" fmla="*/ 0 w 168"/>
                <a:gd name="T13" fmla="*/ 82550 h 116"/>
                <a:gd name="T14" fmla="*/ 19163 w 168"/>
                <a:gd name="T15" fmla="*/ 63500 h 116"/>
                <a:gd name="T16" fmla="*/ 31939 w 168"/>
                <a:gd name="T17" fmla="*/ 69850 h 116"/>
                <a:gd name="T18" fmla="*/ 102205 w 168"/>
                <a:gd name="T19" fmla="*/ 138113 h 116"/>
                <a:gd name="T20" fmla="*/ 236349 w 168"/>
                <a:gd name="T21" fmla="*/ 6350 h 116"/>
                <a:gd name="T22" fmla="*/ 249125 w 168"/>
                <a:gd name="T23" fmla="*/ 0 h 116"/>
                <a:gd name="T24" fmla="*/ 268288 w 168"/>
                <a:gd name="T25" fmla="*/ 19050 h 116"/>
                <a:gd name="T26" fmla="*/ 261900 w 168"/>
                <a:gd name="T27" fmla="*/ 31750 h 1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68" h="116">
                  <a:moveTo>
                    <a:pt x="164" y="20"/>
                  </a:moveTo>
                  <a:cubicBezTo>
                    <a:pt x="164" y="20"/>
                    <a:pt x="164" y="20"/>
                    <a:pt x="164" y="20"/>
                  </a:cubicBezTo>
                  <a:cubicBezTo>
                    <a:pt x="72" y="112"/>
                    <a:pt x="72" y="112"/>
                    <a:pt x="72" y="112"/>
                  </a:cubicBezTo>
                  <a:cubicBezTo>
                    <a:pt x="70" y="115"/>
                    <a:pt x="67" y="116"/>
                    <a:pt x="64" y="116"/>
                  </a:cubicBezTo>
                  <a:cubicBezTo>
                    <a:pt x="61" y="116"/>
                    <a:pt x="58" y="115"/>
                    <a:pt x="56" y="112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1" y="58"/>
                    <a:pt x="0" y="55"/>
                    <a:pt x="0" y="52"/>
                  </a:cubicBezTo>
                  <a:cubicBezTo>
                    <a:pt x="0" y="45"/>
                    <a:pt x="5" y="40"/>
                    <a:pt x="12" y="40"/>
                  </a:cubicBezTo>
                  <a:cubicBezTo>
                    <a:pt x="15" y="40"/>
                    <a:pt x="18" y="41"/>
                    <a:pt x="20" y="44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50" y="1"/>
                    <a:pt x="153" y="0"/>
                    <a:pt x="156" y="0"/>
                  </a:cubicBezTo>
                  <a:cubicBezTo>
                    <a:pt x="163" y="0"/>
                    <a:pt x="168" y="5"/>
                    <a:pt x="168" y="12"/>
                  </a:cubicBezTo>
                  <a:cubicBezTo>
                    <a:pt x="168" y="15"/>
                    <a:pt x="167" y="18"/>
                    <a:pt x="164" y="2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51"/>
            <p:cNvSpPr>
              <a:spLocks/>
            </p:cNvSpPr>
            <p:nvPr/>
          </p:nvSpPr>
          <p:spPr bwMode="auto">
            <a:xfrm>
              <a:off x="1228725" y="2540000"/>
              <a:ext cx="293688" cy="38100"/>
            </a:xfrm>
            <a:custGeom>
              <a:avLst/>
              <a:gdLst>
                <a:gd name="T0" fmla="*/ 274534 w 184"/>
                <a:gd name="T1" fmla="*/ 38100 h 24"/>
                <a:gd name="T2" fmla="*/ 165998 w 184"/>
                <a:gd name="T3" fmla="*/ 38100 h 24"/>
                <a:gd name="T4" fmla="*/ 127690 w 184"/>
                <a:gd name="T5" fmla="*/ 38100 h 24"/>
                <a:gd name="T6" fmla="*/ 19154 w 184"/>
                <a:gd name="T7" fmla="*/ 38100 h 24"/>
                <a:gd name="T8" fmla="*/ 0 w 184"/>
                <a:gd name="T9" fmla="*/ 19050 h 24"/>
                <a:gd name="T10" fmla="*/ 19154 w 184"/>
                <a:gd name="T11" fmla="*/ 0 h 24"/>
                <a:gd name="T12" fmla="*/ 127690 w 184"/>
                <a:gd name="T13" fmla="*/ 0 h 24"/>
                <a:gd name="T14" fmla="*/ 165998 w 184"/>
                <a:gd name="T15" fmla="*/ 0 h 24"/>
                <a:gd name="T16" fmla="*/ 274534 w 184"/>
                <a:gd name="T17" fmla="*/ 0 h 24"/>
                <a:gd name="T18" fmla="*/ 293688 w 184"/>
                <a:gd name="T19" fmla="*/ 19050 h 24"/>
                <a:gd name="T20" fmla="*/ 274534 w 184"/>
                <a:gd name="T21" fmla="*/ 3810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4" h="24">
                  <a:moveTo>
                    <a:pt x="172" y="24"/>
                  </a:moveTo>
                  <a:cubicBezTo>
                    <a:pt x="104" y="24"/>
                    <a:pt x="104" y="24"/>
                    <a:pt x="104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5" y="24"/>
                    <a:pt x="0" y="19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84" y="5"/>
                    <a:pt x="184" y="12"/>
                  </a:cubicBezTo>
                  <a:cubicBezTo>
                    <a:pt x="184" y="19"/>
                    <a:pt x="179" y="24"/>
                    <a:pt x="172" y="2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52"/>
            <p:cNvSpPr>
              <a:spLocks/>
            </p:cNvSpPr>
            <p:nvPr/>
          </p:nvSpPr>
          <p:spPr bwMode="auto">
            <a:xfrm>
              <a:off x="512763" y="2411413"/>
              <a:ext cx="293687" cy="295275"/>
            </a:xfrm>
            <a:custGeom>
              <a:avLst/>
              <a:gdLst>
                <a:gd name="T0" fmla="*/ 274534 w 184"/>
                <a:gd name="T1" fmla="*/ 166895 h 184"/>
                <a:gd name="T2" fmla="*/ 165997 w 184"/>
                <a:gd name="T3" fmla="*/ 166895 h 184"/>
                <a:gd name="T4" fmla="*/ 165997 w 184"/>
                <a:gd name="T5" fmla="*/ 276018 h 184"/>
                <a:gd name="T6" fmla="*/ 146844 w 184"/>
                <a:gd name="T7" fmla="*/ 295275 h 184"/>
                <a:gd name="T8" fmla="*/ 127690 w 184"/>
                <a:gd name="T9" fmla="*/ 276018 h 184"/>
                <a:gd name="T10" fmla="*/ 127690 w 184"/>
                <a:gd name="T11" fmla="*/ 166895 h 184"/>
                <a:gd name="T12" fmla="*/ 19154 w 184"/>
                <a:gd name="T13" fmla="*/ 166895 h 184"/>
                <a:gd name="T14" fmla="*/ 0 w 184"/>
                <a:gd name="T15" fmla="*/ 147638 h 184"/>
                <a:gd name="T16" fmla="*/ 19154 w 184"/>
                <a:gd name="T17" fmla="*/ 128380 h 184"/>
                <a:gd name="T18" fmla="*/ 127690 w 184"/>
                <a:gd name="T19" fmla="*/ 128380 h 184"/>
                <a:gd name="T20" fmla="*/ 127690 w 184"/>
                <a:gd name="T21" fmla="*/ 19257 h 184"/>
                <a:gd name="T22" fmla="*/ 146844 w 184"/>
                <a:gd name="T23" fmla="*/ 0 h 184"/>
                <a:gd name="T24" fmla="*/ 165997 w 184"/>
                <a:gd name="T25" fmla="*/ 19257 h 184"/>
                <a:gd name="T26" fmla="*/ 165997 w 184"/>
                <a:gd name="T27" fmla="*/ 128380 h 184"/>
                <a:gd name="T28" fmla="*/ 274534 w 184"/>
                <a:gd name="T29" fmla="*/ 128380 h 184"/>
                <a:gd name="T30" fmla="*/ 293687 w 184"/>
                <a:gd name="T31" fmla="*/ 147638 h 184"/>
                <a:gd name="T32" fmla="*/ 274534 w 184"/>
                <a:gd name="T33" fmla="*/ 166895 h 1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84" h="184">
                  <a:moveTo>
                    <a:pt x="172" y="104"/>
                  </a:moveTo>
                  <a:cubicBezTo>
                    <a:pt x="104" y="104"/>
                    <a:pt x="104" y="104"/>
                    <a:pt x="104" y="104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104" y="179"/>
                    <a:pt x="99" y="184"/>
                    <a:pt x="92" y="184"/>
                  </a:cubicBezTo>
                  <a:cubicBezTo>
                    <a:pt x="85" y="184"/>
                    <a:pt x="80" y="179"/>
                    <a:pt x="80" y="172"/>
                  </a:cubicBezTo>
                  <a:cubicBezTo>
                    <a:pt x="80" y="104"/>
                    <a:pt x="80" y="104"/>
                    <a:pt x="80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5" y="104"/>
                    <a:pt x="0" y="99"/>
                    <a:pt x="0" y="92"/>
                  </a:cubicBezTo>
                  <a:cubicBezTo>
                    <a:pt x="0" y="85"/>
                    <a:pt x="5" y="80"/>
                    <a:pt x="12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5"/>
                    <a:pt x="85" y="0"/>
                    <a:pt x="92" y="0"/>
                  </a:cubicBezTo>
                  <a:cubicBezTo>
                    <a:pt x="99" y="0"/>
                    <a:pt x="104" y="5"/>
                    <a:pt x="104" y="12"/>
                  </a:cubicBezTo>
                  <a:cubicBezTo>
                    <a:pt x="104" y="80"/>
                    <a:pt x="104" y="80"/>
                    <a:pt x="104" y="80"/>
                  </a:cubicBezTo>
                  <a:cubicBezTo>
                    <a:pt x="172" y="80"/>
                    <a:pt x="172" y="80"/>
                    <a:pt x="172" y="80"/>
                  </a:cubicBezTo>
                  <a:cubicBezTo>
                    <a:pt x="179" y="80"/>
                    <a:pt x="184" y="85"/>
                    <a:pt x="184" y="92"/>
                  </a:cubicBezTo>
                  <a:cubicBezTo>
                    <a:pt x="184" y="99"/>
                    <a:pt x="179" y="104"/>
                    <a:pt x="172" y="10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53"/>
            <p:cNvSpPr>
              <a:spLocks/>
            </p:cNvSpPr>
            <p:nvPr/>
          </p:nvSpPr>
          <p:spPr bwMode="auto">
            <a:xfrm>
              <a:off x="8451850" y="1638300"/>
              <a:ext cx="153988" cy="346075"/>
            </a:xfrm>
            <a:custGeom>
              <a:avLst/>
              <a:gdLst>
                <a:gd name="T0" fmla="*/ 76994 w 96"/>
                <a:gd name="T1" fmla="*/ 269169 h 216"/>
                <a:gd name="T2" fmla="*/ 0 w 96"/>
                <a:gd name="T3" fmla="*/ 346075 h 216"/>
                <a:gd name="T4" fmla="*/ 0 w 96"/>
                <a:gd name="T5" fmla="*/ 249943 h 216"/>
                <a:gd name="T6" fmla="*/ 0 w 96"/>
                <a:gd name="T7" fmla="*/ 185855 h 216"/>
                <a:gd name="T8" fmla="*/ 0 w 96"/>
                <a:gd name="T9" fmla="*/ 115358 h 216"/>
                <a:gd name="T10" fmla="*/ 0 w 96"/>
                <a:gd name="T11" fmla="*/ 83314 h 216"/>
                <a:gd name="T12" fmla="*/ 0 w 96"/>
                <a:gd name="T13" fmla="*/ 19226 h 216"/>
                <a:gd name="T14" fmla="*/ 19249 w 96"/>
                <a:gd name="T15" fmla="*/ 0 h 216"/>
                <a:gd name="T16" fmla="*/ 134740 w 96"/>
                <a:gd name="T17" fmla="*/ 0 h 216"/>
                <a:gd name="T18" fmla="*/ 153988 w 96"/>
                <a:gd name="T19" fmla="*/ 19226 h 216"/>
                <a:gd name="T20" fmla="*/ 153988 w 96"/>
                <a:gd name="T21" fmla="*/ 83314 h 216"/>
                <a:gd name="T22" fmla="*/ 153988 w 96"/>
                <a:gd name="T23" fmla="*/ 115358 h 216"/>
                <a:gd name="T24" fmla="*/ 153988 w 96"/>
                <a:gd name="T25" fmla="*/ 185855 h 216"/>
                <a:gd name="T26" fmla="*/ 153988 w 96"/>
                <a:gd name="T27" fmla="*/ 249943 h 216"/>
                <a:gd name="T28" fmla="*/ 153988 w 96"/>
                <a:gd name="T29" fmla="*/ 346075 h 216"/>
                <a:gd name="T30" fmla="*/ 76994 w 96"/>
                <a:gd name="T31" fmla="*/ 269169 h 2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96" h="216">
                  <a:moveTo>
                    <a:pt x="48" y="168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5"/>
                    <a:pt x="96" y="12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116"/>
                    <a:pt x="96" y="116"/>
                    <a:pt x="96" y="116"/>
                  </a:cubicBezTo>
                  <a:cubicBezTo>
                    <a:pt x="96" y="156"/>
                    <a:pt x="96" y="156"/>
                    <a:pt x="96" y="156"/>
                  </a:cubicBezTo>
                  <a:cubicBezTo>
                    <a:pt x="96" y="216"/>
                    <a:pt x="96" y="216"/>
                    <a:pt x="96" y="216"/>
                  </a:cubicBezTo>
                  <a:lnTo>
                    <a:pt x="48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Freeform 54"/>
            <p:cNvSpPr>
              <a:spLocks noEditPoints="1"/>
            </p:cNvSpPr>
            <p:nvPr/>
          </p:nvSpPr>
          <p:spPr bwMode="auto">
            <a:xfrm>
              <a:off x="7608888" y="1638300"/>
              <a:ext cx="407987" cy="409575"/>
            </a:xfrm>
            <a:custGeom>
              <a:avLst/>
              <a:gdLst>
                <a:gd name="T0" fmla="*/ 211962 w 256"/>
                <a:gd name="T1" fmla="*/ 407975 h 256"/>
                <a:gd name="T2" fmla="*/ 196025 w 256"/>
                <a:gd name="T3" fmla="*/ 407975 h 256"/>
                <a:gd name="T4" fmla="*/ 0 w 256"/>
                <a:gd name="T5" fmla="*/ 313581 h 256"/>
                <a:gd name="T6" fmla="*/ 19124 w 256"/>
                <a:gd name="T7" fmla="*/ 0 h 256"/>
                <a:gd name="T8" fmla="*/ 27093 w 256"/>
                <a:gd name="T9" fmla="*/ 1600 h 256"/>
                <a:gd name="T10" fmla="*/ 203994 w 256"/>
                <a:gd name="T11" fmla="*/ 75195 h 256"/>
                <a:gd name="T12" fmla="*/ 380894 w 256"/>
                <a:gd name="T13" fmla="*/ 1600 h 256"/>
                <a:gd name="T14" fmla="*/ 388863 w 256"/>
                <a:gd name="T15" fmla="*/ 0 h 256"/>
                <a:gd name="T16" fmla="*/ 407987 w 256"/>
                <a:gd name="T17" fmla="*/ 313581 h 256"/>
                <a:gd name="T18" fmla="*/ 184869 w 256"/>
                <a:gd name="T19" fmla="*/ 108793 h 256"/>
                <a:gd name="T20" fmla="*/ 38249 w 256"/>
                <a:gd name="T21" fmla="*/ 300782 h 256"/>
                <a:gd name="T22" fmla="*/ 184869 w 256"/>
                <a:gd name="T23" fmla="*/ 108793 h 256"/>
                <a:gd name="T24" fmla="*/ 223118 w 256"/>
                <a:gd name="T25" fmla="*/ 108793 h 256"/>
                <a:gd name="T26" fmla="*/ 369738 w 256"/>
                <a:gd name="T27" fmla="*/ 300782 h 256"/>
                <a:gd name="T28" fmla="*/ 253398 w 256"/>
                <a:gd name="T29" fmla="*/ 135992 h 256"/>
                <a:gd name="T30" fmla="*/ 331489 w 256"/>
                <a:gd name="T31" fmla="*/ 102394 h 256"/>
                <a:gd name="T32" fmla="*/ 339458 w 256"/>
                <a:gd name="T33" fmla="*/ 139192 h 256"/>
                <a:gd name="T34" fmla="*/ 261367 w 256"/>
                <a:gd name="T35" fmla="*/ 172789 h 256"/>
                <a:gd name="T36" fmla="*/ 253398 w 256"/>
                <a:gd name="T37" fmla="*/ 135992 h 256"/>
                <a:gd name="T38" fmla="*/ 253398 w 256"/>
                <a:gd name="T39" fmla="*/ 206387 h 256"/>
                <a:gd name="T40" fmla="*/ 331489 w 256"/>
                <a:gd name="T41" fmla="*/ 172789 h 256"/>
                <a:gd name="T42" fmla="*/ 339458 w 256"/>
                <a:gd name="T43" fmla="*/ 209587 h 256"/>
                <a:gd name="T44" fmla="*/ 261367 w 256"/>
                <a:gd name="T45" fmla="*/ 243185 h 256"/>
                <a:gd name="T46" fmla="*/ 253398 w 256"/>
                <a:gd name="T47" fmla="*/ 206387 h 256"/>
                <a:gd name="T48" fmla="*/ 253398 w 256"/>
                <a:gd name="T49" fmla="*/ 276783 h 256"/>
                <a:gd name="T50" fmla="*/ 331489 w 256"/>
                <a:gd name="T51" fmla="*/ 243185 h 256"/>
                <a:gd name="T52" fmla="*/ 339458 w 256"/>
                <a:gd name="T53" fmla="*/ 279983 h 256"/>
                <a:gd name="T54" fmla="*/ 261367 w 256"/>
                <a:gd name="T55" fmla="*/ 313581 h 256"/>
                <a:gd name="T56" fmla="*/ 253398 w 256"/>
                <a:gd name="T57" fmla="*/ 276783 h 256"/>
                <a:gd name="T58" fmla="*/ 84466 w 256"/>
                <a:gd name="T59" fmla="*/ 103994 h 256"/>
                <a:gd name="T60" fmla="*/ 165745 w 256"/>
                <a:gd name="T61" fmla="*/ 153591 h 256"/>
                <a:gd name="T62" fmla="*/ 138652 w 256"/>
                <a:gd name="T63" fmla="*/ 171190 h 256"/>
                <a:gd name="T64" fmla="*/ 57373 w 256"/>
                <a:gd name="T65" fmla="*/ 121593 h 256"/>
                <a:gd name="T66" fmla="*/ 76498 w 256"/>
                <a:gd name="T67" fmla="*/ 172789 h 256"/>
                <a:gd name="T68" fmla="*/ 154589 w 256"/>
                <a:gd name="T69" fmla="*/ 206387 h 256"/>
                <a:gd name="T70" fmla="*/ 146620 w 256"/>
                <a:gd name="T71" fmla="*/ 243185 h 256"/>
                <a:gd name="T72" fmla="*/ 68529 w 256"/>
                <a:gd name="T73" fmla="*/ 209587 h 256"/>
                <a:gd name="T74" fmla="*/ 76498 w 256"/>
                <a:gd name="T75" fmla="*/ 172789 h 256"/>
                <a:gd name="T76" fmla="*/ 84466 w 256"/>
                <a:gd name="T77" fmla="*/ 244785 h 256"/>
                <a:gd name="T78" fmla="*/ 165745 w 256"/>
                <a:gd name="T79" fmla="*/ 294382 h 256"/>
                <a:gd name="T80" fmla="*/ 138652 w 256"/>
                <a:gd name="T81" fmla="*/ 311981 h 256"/>
                <a:gd name="T82" fmla="*/ 57373 w 256"/>
                <a:gd name="T83" fmla="*/ 262384 h 2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56" h="256">
                  <a:moveTo>
                    <a:pt x="249" y="207"/>
                  </a:moveTo>
                  <a:cubicBezTo>
                    <a:pt x="133" y="255"/>
                    <a:pt x="133" y="255"/>
                    <a:pt x="133" y="255"/>
                  </a:cubicBezTo>
                  <a:cubicBezTo>
                    <a:pt x="131" y="256"/>
                    <a:pt x="130" y="256"/>
                    <a:pt x="128" y="256"/>
                  </a:cubicBezTo>
                  <a:cubicBezTo>
                    <a:pt x="126" y="256"/>
                    <a:pt x="125" y="256"/>
                    <a:pt x="123" y="255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3" y="205"/>
                    <a:pt x="0" y="201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41" y="0"/>
                    <a:pt x="242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1"/>
                    <a:pt x="253" y="205"/>
                    <a:pt x="249" y="207"/>
                  </a:cubicBezTo>
                  <a:moveTo>
                    <a:pt x="116" y="68"/>
                  </a:moveTo>
                  <a:cubicBezTo>
                    <a:pt x="24" y="30"/>
                    <a:pt x="24" y="30"/>
                    <a:pt x="24" y="30"/>
                  </a:cubicBezTo>
                  <a:cubicBezTo>
                    <a:pt x="24" y="188"/>
                    <a:pt x="24" y="188"/>
                    <a:pt x="24" y="188"/>
                  </a:cubicBezTo>
                  <a:cubicBezTo>
                    <a:pt x="116" y="226"/>
                    <a:pt x="116" y="226"/>
                    <a:pt x="116" y="226"/>
                  </a:cubicBezTo>
                  <a:lnTo>
                    <a:pt x="116" y="68"/>
                  </a:lnTo>
                  <a:close/>
                  <a:moveTo>
                    <a:pt x="232" y="30"/>
                  </a:moveTo>
                  <a:cubicBezTo>
                    <a:pt x="140" y="68"/>
                    <a:pt x="140" y="68"/>
                    <a:pt x="140" y="68"/>
                  </a:cubicBezTo>
                  <a:cubicBezTo>
                    <a:pt x="140" y="226"/>
                    <a:pt x="140" y="226"/>
                    <a:pt x="140" y="226"/>
                  </a:cubicBezTo>
                  <a:cubicBezTo>
                    <a:pt x="232" y="188"/>
                    <a:pt x="232" y="188"/>
                    <a:pt x="232" y="188"/>
                  </a:cubicBezTo>
                  <a:lnTo>
                    <a:pt x="232" y="30"/>
                  </a:lnTo>
                  <a:close/>
                  <a:moveTo>
                    <a:pt x="159" y="85"/>
                  </a:moveTo>
                  <a:cubicBezTo>
                    <a:pt x="203" y="65"/>
                    <a:pt x="203" y="65"/>
                    <a:pt x="203" y="65"/>
                  </a:cubicBezTo>
                  <a:cubicBezTo>
                    <a:pt x="205" y="64"/>
                    <a:pt x="206" y="64"/>
                    <a:pt x="208" y="64"/>
                  </a:cubicBezTo>
                  <a:cubicBezTo>
                    <a:pt x="215" y="64"/>
                    <a:pt x="220" y="69"/>
                    <a:pt x="220" y="76"/>
                  </a:cubicBezTo>
                  <a:cubicBezTo>
                    <a:pt x="220" y="81"/>
                    <a:pt x="217" y="85"/>
                    <a:pt x="213" y="87"/>
                  </a:cubicBezTo>
                  <a:cubicBezTo>
                    <a:pt x="169" y="107"/>
                    <a:pt x="169" y="107"/>
                    <a:pt x="169" y="107"/>
                  </a:cubicBezTo>
                  <a:cubicBezTo>
                    <a:pt x="167" y="108"/>
                    <a:pt x="166" y="108"/>
                    <a:pt x="164" y="108"/>
                  </a:cubicBezTo>
                  <a:cubicBezTo>
                    <a:pt x="157" y="108"/>
                    <a:pt x="152" y="103"/>
                    <a:pt x="152" y="96"/>
                  </a:cubicBezTo>
                  <a:cubicBezTo>
                    <a:pt x="152" y="91"/>
                    <a:pt x="155" y="87"/>
                    <a:pt x="159" y="85"/>
                  </a:cubicBezTo>
                  <a:moveTo>
                    <a:pt x="159" y="129"/>
                  </a:moveTo>
                  <a:cubicBezTo>
                    <a:pt x="159" y="129"/>
                    <a:pt x="159" y="129"/>
                    <a:pt x="159" y="129"/>
                  </a:cubicBezTo>
                  <a:cubicBezTo>
                    <a:pt x="203" y="109"/>
                    <a:pt x="203" y="109"/>
                    <a:pt x="203" y="109"/>
                  </a:cubicBezTo>
                  <a:cubicBezTo>
                    <a:pt x="205" y="108"/>
                    <a:pt x="206" y="108"/>
                    <a:pt x="208" y="108"/>
                  </a:cubicBezTo>
                  <a:cubicBezTo>
                    <a:pt x="215" y="108"/>
                    <a:pt x="220" y="113"/>
                    <a:pt x="220" y="120"/>
                  </a:cubicBezTo>
                  <a:cubicBezTo>
                    <a:pt x="220" y="125"/>
                    <a:pt x="217" y="129"/>
                    <a:pt x="213" y="131"/>
                  </a:cubicBezTo>
                  <a:cubicBezTo>
                    <a:pt x="169" y="151"/>
                    <a:pt x="169" y="151"/>
                    <a:pt x="169" y="151"/>
                  </a:cubicBezTo>
                  <a:cubicBezTo>
                    <a:pt x="167" y="152"/>
                    <a:pt x="166" y="152"/>
                    <a:pt x="164" y="152"/>
                  </a:cubicBezTo>
                  <a:cubicBezTo>
                    <a:pt x="157" y="152"/>
                    <a:pt x="152" y="147"/>
                    <a:pt x="152" y="140"/>
                  </a:cubicBezTo>
                  <a:cubicBezTo>
                    <a:pt x="152" y="135"/>
                    <a:pt x="155" y="131"/>
                    <a:pt x="159" y="129"/>
                  </a:cubicBezTo>
                  <a:moveTo>
                    <a:pt x="159" y="173"/>
                  </a:moveTo>
                  <a:cubicBezTo>
                    <a:pt x="159" y="173"/>
                    <a:pt x="159" y="173"/>
                    <a:pt x="159" y="173"/>
                  </a:cubicBezTo>
                  <a:cubicBezTo>
                    <a:pt x="203" y="153"/>
                    <a:pt x="203" y="153"/>
                    <a:pt x="203" y="153"/>
                  </a:cubicBezTo>
                  <a:cubicBezTo>
                    <a:pt x="205" y="152"/>
                    <a:pt x="206" y="152"/>
                    <a:pt x="208" y="152"/>
                  </a:cubicBezTo>
                  <a:cubicBezTo>
                    <a:pt x="215" y="152"/>
                    <a:pt x="220" y="157"/>
                    <a:pt x="220" y="164"/>
                  </a:cubicBezTo>
                  <a:cubicBezTo>
                    <a:pt x="220" y="169"/>
                    <a:pt x="217" y="173"/>
                    <a:pt x="213" y="175"/>
                  </a:cubicBezTo>
                  <a:cubicBezTo>
                    <a:pt x="169" y="195"/>
                    <a:pt x="169" y="195"/>
                    <a:pt x="169" y="195"/>
                  </a:cubicBezTo>
                  <a:cubicBezTo>
                    <a:pt x="167" y="196"/>
                    <a:pt x="166" y="196"/>
                    <a:pt x="164" y="196"/>
                  </a:cubicBezTo>
                  <a:cubicBezTo>
                    <a:pt x="157" y="196"/>
                    <a:pt x="152" y="191"/>
                    <a:pt x="152" y="184"/>
                  </a:cubicBezTo>
                  <a:cubicBezTo>
                    <a:pt x="152" y="179"/>
                    <a:pt x="155" y="175"/>
                    <a:pt x="159" y="173"/>
                  </a:cubicBezTo>
                  <a:moveTo>
                    <a:pt x="48" y="64"/>
                  </a:moveTo>
                  <a:cubicBezTo>
                    <a:pt x="50" y="64"/>
                    <a:pt x="51" y="64"/>
                    <a:pt x="53" y="65"/>
                  </a:cubicBezTo>
                  <a:cubicBezTo>
                    <a:pt x="97" y="85"/>
                    <a:pt x="97" y="85"/>
                    <a:pt x="97" y="85"/>
                  </a:cubicBezTo>
                  <a:cubicBezTo>
                    <a:pt x="101" y="87"/>
                    <a:pt x="104" y="91"/>
                    <a:pt x="104" y="96"/>
                  </a:cubicBezTo>
                  <a:cubicBezTo>
                    <a:pt x="104" y="103"/>
                    <a:pt x="99" y="108"/>
                    <a:pt x="92" y="108"/>
                  </a:cubicBezTo>
                  <a:cubicBezTo>
                    <a:pt x="90" y="108"/>
                    <a:pt x="89" y="108"/>
                    <a:pt x="87" y="107"/>
                  </a:cubicBezTo>
                  <a:cubicBezTo>
                    <a:pt x="43" y="87"/>
                    <a:pt x="43" y="87"/>
                    <a:pt x="43" y="87"/>
                  </a:cubicBezTo>
                  <a:cubicBezTo>
                    <a:pt x="39" y="85"/>
                    <a:pt x="36" y="81"/>
                    <a:pt x="36" y="76"/>
                  </a:cubicBezTo>
                  <a:cubicBezTo>
                    <a:pt x="36" y="69"/>
                    <a:pt x="41" y="64"/>
                    <a:pt x="48" y="64"/>
                  </a:cubicBezTo>
                  <a:moveTo>
                    <a:pt x="48" y="108"/>
                  </a:moveTo>
                  <a:cubicBezTo>
                    <a:pt x="50" y="108"/>
                    <a:pt x="51" y="108"/>
                    <a:pt x="53" y="109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101" y="131"/>
                    <a:pt x="104" y="135"/>
                    <a:pt x="104" y="140"/>
                  </a:cubicBezTo>
                  <a:cubicBezTo>
                    <a:pt x="104" y="147"/>
                    <a:pt x="99" y="152"/>
                    <a:pt x="92" y="152"/>
                  </a:cubicBezTo>
                  <a:cubicBezTo>
                    <a:pt x="90" y="152"/>
                    <a:pt x="89" y="152"/>
                    <a:pt x="87" y="15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39" y="129"/>
                    <a:pt x="36" y="125"/>
                    <a:pt x="36" y="120"/>
                  </a:cubicBezTo>
                  <a:cubicBezTo>
                    <a:pt x="36" y="113"/>
                    <a:pt x="41" y="108"/>
                    <a:pt x="48" y="108"/>
                  </a:cubicBezTo>
                  <a:moveTo>
                    <a:pt x="48" y="152"/>
                  </a:moveTo>
                  <a:cubicBezTo>
                    <a:pt x="50" y="152"/>
                    <a:pt x="51" y="152"/>
                    <a:pt x="53" y="153"/>
                  </a:cubicBezTo>
                  <a:cubicBezTo>
                    <a:pt x="97" y="173"/>
                    <a:pt x="97" y="173"/>
                    <a:pt x="97" y="173"/>
                  </a:cubicBezTo>
                  <a:cubicBezTo>
                    <a:pt x="101" y="175"/>
                    <a:pt x="104" y="179"/>
                    <a:pt x="104" y="184"/>
                  </a:cubicBezTo>
                  <a:cubicBezTo>
                    <a:pt x="104" y="191"/>
                    <a:pt x="99" y="196"/>
                    <a:pt x="92" y="196"/>
                  </a:cubicBezTo>
                  <a:cubicBezTo>
                    <a:pt x="90" y="196"/>
                    <a:pt x="89" y="196"/>
                    <a:pt x="87" y="195"/>
                  </a:cubicBezTo>
                  <a:cubicBezTo>
                    <a:pt x="43" y="175"/>
                    <a:pt x="43" y="175"/>
                    <a:pt x="43" y="175"/>
                  </a:cubicBezTo>
                  <a:cubicBezTo>
                    <a:pt x="39" y="173"/>
                    <a:pt x="36" y="169"/>
                    <a:pt x="36" y="164"/>
                  </a:cubicBezTo>
                  <a:cubicBezTo>
                    <a:pt x="36" y="157"/>
                    <a:pt x="41" y="152"/>
                    <a:pt x="48" y="15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55"/>
            <p:cNvSpPr>
              <a:spLocks noEditPoints="1"/>
            </p:cNvSpPr>
            <p:nvPr/>
          </p:nvSpPr>
          <p:spPr bwMode="auto">
            <a:xfrm>
              <a:off x="6892925" y="1638300"/>
              <a:ext cx="409575" cy="409575"/>
            </a:xfrm>
            <a:custGeom>
              <a:avLst/>
              <a:gdLst>
                <a:gd name="T0" fmla="*/ 398376 w 256"/>
                <a:gd name="T1" fmla="*/ 331180 h 256"/>
                <a:gd name="T2" fmla="*/ 212787 w 256"/>
                <a:gd name="T3" fmla="*/ 407975 h 256"/>
                <a:gd name="T4" fmla="*/ 204788 w 256"/>
                <a:gd name="T5" fmla="*/ 409575 h 256"/>
                <a:gd name="T6" fmla="*/ 196788 w 256"/>
                <a:gd name="T7" fmla="*/ 407975 h 256"/>
                <a:gd name="T8" fmla="*/ 11199 w 256"/>
                <a:gd name="T9" fmla="*/ 331180 h 256"/>
                <a:gd name="T10" fmla="*/ 0 w 256"/>
                <a:gd name="T11" fmla="*/ 313581 h 256"/>
                <a:gd name="T12" fmla="*/ 0 w 256"/>
                <a:gd name="T13" fmla="*/ 19199 h 256"/>
                <a:gd name="T14" fmla="*/ 19199 w 256"/>
                <a:gd name="T15" fmla="*/ 0 h 256"/>
                <a:gd name="T16" fmla="*/ 27198 w 256"/>
                <a:gd name="T17" fmla="*/ 1600 h 256"/>
                <a:gd name="T18" fmla="*/ 27198 w 256"/>
                <a:gd name="T19" fmla="*/ 1600 h 256"/>
                <a:gd name="T20" fmla="*/ 27198 w 256"/>
                <a:gd name="T21" fmla="*/ 1600 h 256"/>
                <a:gd name="T22" fmla="*/ 204788 w 256"/>
                <a:gd name="T23" fmla="*/ 75195 h 256"/>
                <a:gd name="T24" fmla="*/ 382377 w 256"/>
                <a:gd name="T25" fmla="*/ 1600 h 256"/>
                <a:gd name="T26" fmla="*/ 382377 w 256"/>
                <a:gd name="T27" fmla="*/ 1600 h 256"/>
                <a:gd name="T28" fmla="*/ 382377 w 256"/>
                <a:gd name="T29" fmla="*/ 1600 h 256"/>
                <a:gd name="T30" fmla="*/ 390376 w 256"/>
                <a:gd name="T31" fmla="*/ 0 h 256"/>
                <a:gd name="T32" fmla="*/ 409575 w 256"/>
                <a:gd name="T33" fmla="*/ 19199 h 256"/>
                <a:gd name="T34" fmla="*/ 409575 w 256"/>
                <a:gd name="T35" fmla="*/ 313581 h 256"/>
                <a:gd name="T36" fmla="*/ 398376 w 256"/>
                <a:gd name="T37" fmla="*/ 331180 h 256"/>
                <a:gd name="T38" fmla="*/ 185589 w 256"/>
                <a:gd name="T39" fmla="*/ 361578 h 256"/>
                <a:gd name="T40" fmla="*/ 185589 w 256"/>
                <a:gd name="T41" fmla="*/ 108793 h 256"/>
                <a:gd name="T42" fmla="*/ 38398 w 256"/>
                <a:gd name="T43" fmla="*/ 47997 h 256"/>
                <a:gd name="T44" fmla="*/ 38398 w 256"/>
                <a:gd name="T45" fmla="*/ 300782 h 256"/>
                <a:gd name="T46" fmla="*/ 185589 w 256"/>
                <a:gd name="T47" fmla="*/ 361578 h 256"/>
                <a:gd name="T48" fmla="*/ 371177 w 256"/>
                <a:gd name="T49" fmla="*/ 47997 h 256"/>
                <a:gd name="T50" fmla="*/ 223986 w 256"/>
                <a:gd name="T51" fmla="*/ 108793 h 256"/>
                <a:gd name="T52" fmla="*/ 223986 w 256"/>
                <a:gd name="T53" fmla="*/ 361578 h 256"/>
                <a:gd name="T54" fmla="*/ 371177 w 256"/>
                <a:gd name="T55" fmla="*/ 300782 h 256"/>
                <a:gd name="T56" fmla="*/ 371177 w 256"/>
                <a:gd name="T57" fmla="*/ 47997 h 25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6" h="256">
                  <a:moveTo>
                    <a:pt x="249" y="207"/>
                  </a:moveTo>
                  <a:cubicBezTo>
                    <a:pt x="133" y="255"/>
                    <a:pt x="133" y="255"/>
                    <a:pt x="133" y="255"/>
                  </a:cubicBezTo>
                  <a:cubicBezTo>
                    <a:pt x="131" y="256"/>
                    <a:pt x="130" y="256"/>
                    <a:pt x="128" y="256"/>
                  </a:cubicBezTo>
                  <a:cubicBezTo>
                    <a:pt x="126" y="256"/>
                    <a:pt x="125" y="256"/>
                    <a:pt x="123" y="255"/>
                  </a:cubicBezTo>
                  <a:cubicBezTo>
                    <a:pt x="7" y="207"/>
                    <a:pt x="7" y="207"/>
                    <a:pt x="7" y="207"/>
                  </a:cubicBezTo>
                  <a:cubicBezTo>
                    <a:pt x="3" y="205"/>
                    <a:pt x="0" y="201"/>
                    <a:pt x="0" y="19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4" y="0"/>
                    <a:pt x="15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28" y="47"/>
                    <a:pt x="128" y="47"/>
                    <a:pt x="128" y="47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39" y="1"/>
                    <a:pt x="239" y="1"/>
                    <a:pt x="239" y="1"/>
                  </a:cubicBezTo>
                  <a:cubicBezTo>
                    <a:pt x="241" y="0"/>
                    <a:pt x="242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196"/>
                    <a:pt x="256" y="196"/>
                    <a:pt x="256" y="196"/>
                  </a:cubicBezTo>
                  <a:cubicBezTo>
                    <a:pt x="256" y="201"/>
                    <a:pt x="253" y="205"/>
                    <a:pt x="249" y="207"/>
                  </a:cubicBezTo>
                  <a:moveTo>
                    <a:pt x="116" y="226"/>
                  </a:moveTo>
                  <a:cubicBezTo>
                    <a:pt x="116" y="68"/>
                    <a:pt x="116" y="68"/>
                    <a:pt x="116" y="68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24" y="188"/>
                    <a:pt x="24" y="188"/>
                    <a:pt x="24" y="188"/>
                  </a:cubicBezTo>
                  <a:lnTo>
                    <a:pt x="116" y="226"/>
                  </a:lnTo>
                  <a:close/>
                  <a:moveTo>
                    <a:pt x="232" y="30"/>
                  </a:moveTo>
                  <a:cubicBezTo>
                    <a:pt x="140" y="68"/>
                    <a:pt x="140" y="68"/>
                    <a:pt x="140" y="68"/>
                  </a:cubicBezTo>
                  <a:cubicBezTo>
                    <a:pt x="140" y="226"/>
                    <a:pt x="140" y="226"/>
                    <a:pt x="140" y="226"/>
                  </a:cubicBezTo>
                  <a:cubicBezTo>
                    <a:pt x="232" y="188"/>
                    <a:pt x="232" y="188"/>
                    <a:pt x="232" y="188"/>
                  </a:cubicBezTo>
                  <a:lnTo>
                    <a:pt x="232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56"/>
            <p:cNvSpPr>
              <a:spLocks noEditPoints="1"/>
            </p:cNvSpPr>
            <p:nvPr/>
          </p:nvSpPr>
          <p:spPr bwMode="auto">
            <a:xfrm>
              <a:off x="6223000" y="1658938"/>
              <a:ext cx="319088" cy="369887"/>
            </a:xfrm>
            <a:custGeom>
              <a:avLst/>
              <a:gdLst>
                <a:gd name="T0" fmla="*/ 299943 w 200"/>
                <a:gd name="T1" fmla="*/ 369887 h 232"/>
                <a:gd name="T2" fmla="*/ 280797 w 200"/>
                <a:gd name="T3" fmla="*/ 369887 h 232"/>
                <a:gd name="T4" fmla="*/ 280797 w 200"/>
                <a:gd name="T5" fmla="*/ 0 h 232"/>
                <a:gd name="T6" fmla="*/ 299943 w 200"/>
                <a:gd name="T7" fmla="*/ 0 h 232"/>
                <a:gd name="T8" fmla="*/ 319088 w 200"/>
                <a:gd name="T9" fmla="*/ 19132 h 232"/>
                <a:gd name="T10" fmla="*/ 319088 w 200"/>
                <a:gd name="T11" fmla="*/ 350755 h 232"/>
                <a:gd name="T12" fmla="*/ 299943 w 200"/>
                <a:gd name="T13" fmla="*/ 369887 h 232"/>
                <a:gd name="T14" fmla="*/ 38291 w 200"/>
                <a:gd name="T15" fmla="*/ 350755 h 232"/>
                <a:gd name="T16" fmla="*/ 38291 w 200"/>
                <a:gd name="T17" fmla="*/ 331623 h 232"/>
                <a:gd name="T18" fmla="*/ 70199 w 200"/>
                <a:gd name="T19" fmla="*/ 331623 h 232"/>
                <a:gd name="T20" fmla="*/ 108490 w 200"/>
                <a:gd name="T21" fmla="*/ 293359 h 232"/>
                <a:gd name="T22" fmla="*/ 70199 w 200"/>
                <a:gd name="T23" fmla="*/ 255094 h 232"/>
                <a:gd name="T24" fmla="*/ 38291 w 200"/>
                <a:gd name="T25" fmla="*/ 255094 h 232"/>
                <a:gd name="T26" fmla="*/ 38291 w 200"/>
                <a:gd name="T27" fmla="*/ 223208 h 232"/>
                <a:gd name="T28" fmla="*/ 70199 w 200"/>
                <a:gd name="T29" fmla="*/ 223208 h 232"/>
                <a:gd name="T30" fmla="*/ 108490 w 200"/>
                <a:gd name="T31" fmla="*/ 184944 h 232"/>
                <a:gd name="T32" fmla="*/ 70199 w 200"/>
                <a:gd name="T33" fmla="*/ 146679 h 232"/>
                <a:gd name="T34" fmla="*/ 38291 w 200"/>
                <a:gd name="T35" fmla="*/ 146679 h 232"/>
                <a:gd name="T36" fmla="*/ 38291 w 200"/>
                <a:gd name="T37" fmla="*/ 114793 h 232"/>
                <a:gd name="T38" fmla="*/ 70199 w 200"/>
                <a:gd name="T39" fmla="*/ 114793 h 232"/>
                <a:gd name="T40" fmla="*/ 108490 w 200"/>
                <a:gd name="T41" fmla="*/ 76528 h 232"/>
                <a:gd name="T42" fmla="*/ 70199 w 200"/>
                <a:gd name="T43" fmla="*/ 38264 h 232"/>
                <a:gd name="T44" fmla="*/ 38291 w 200"/>
                <a:gd name="T45" fmla="*/ 38264 h 232"/>
                <a:gd name="T46" fmla="*/ 38291 w 200"/>
                <a:gd name="T47" fmla="*/ 19132 h 232"/>
                <a:gd name="T48" fmla="*/ 57436 w 200"/>
                <a:gd name="T49" fmla="*/ 0 h 232"/>
                <a:gd name="T50" fmla="*/ 261652 w 200"/>
                <a:gd name="T51" fmla="*/ 0 h 232"/>
                <a:gd name="T52" fmla="*/ 261652 w 200"/>
                <a:gd name="T53" fmla="*/ 369887 h 232"/>
                <a:gd name="T54" fmla="*/ 57436 w 200"/>
                <a:gd name="T55" fmla="*/ 369887 h 232"/>
                <a:gd name="T56" fmla="*/ 38291 w 200"/>
                <a:gd name="T57" fmla="*/ 350755 h 232"/>
                <a:gd name="T58" fmla="*/ 89345 w 200"/>
                <a:gd name="T59" fmla="*/ 76528 h 232"/>
                <a:gd name="T60" fmla="*/ 70199 w 200"/>
                <a:gd name="T61" fmla="*/ 95660 h 232"/>
                <a:gd name="T62" fmla="*/ 19145 w 200"/>
                <a:gd name="T63" fmla="*/ 95660 h 232"/>
                <a:gd name="T64" fmla="*/ 0 w 200"/>
                <a:gd name="T65" fmla="*/ 76528 h 232"/>
                <a:gd name="T66" fmla="*/ 19145 w 200"/>
                <a:gd name="T67" fmla="*/ 57396 h 232"/>
                <a:gd name="T68" fmla="*/ 70199 w 200"/>
                <a:gd name="T69" fmla="*/ 57396 h 232"/>
                <a:gd name="T70" fmla="*/ 89345 w 200"/>
                <a:gd name="T71" fmla="*/ 76528 h 232"/>
                <a:gd name="T72" fmla="*/ 19145 w 200"/>
                <a:gd name="T73" fmla="*/ 165811 h 232"/>
                <a:gd name="T74" fmla="*/ 70199 w 200"/>
                <a:gd name="T75" fmla="*/ 165811 h 232"/>
                <a:gd name="T76" fmla="*/ 89345 w 200"/>
                <a:gd name="T77" fmla="*/ 184944 h 232"/>
                <a:gd name="T78" fmla="*/ 70199 w 200"/>
                <a:gd name="T79" fmla="*/ 204076 h 232"/>
                <a:gd name="T80" fmla="*/ 19145 w 200"/>
                <a:gd name="T81" fmla="*/ 204076 h 232"/>
                <a:gd name="T82" fmla="*/ 0 w 200"/>
                <a:gd name="T83" fmla="*/ 184944 h 232"/>
                <a:gd name="T84" fmla="*/ 19145 w 200"/>
                <a:gd name="T85" fmla="*/ 165811 h 232"/>
                <a:gd name="T86" fmla="*/ 19145 w 200"/>
                <a:gd name="T87" fmla="*/ 274227 h 232"/>
                <a:gd name="T88" fmla="*/ 70199 w 200"/>
                <a:gd name="T89" fmla="*/ 274227 h 232"/>
                <a:gd name="T90" fmla="*/ 89345 w 200"/>
                <a:gd name="T91" fmla="*/ 293359 h 232"/>
                <a:gd name="T92" fmla="*/ 70199 w 200"/>
                <a:gd name="T93" fmla="*/ 312491 h 232"/>
                <a:gd name="T94" fmla="*/ 19145 w 200"/>
                <a:gd name="T95" fmla="*/ 312491 h 232"/>
                <a:gd name="T96" fmla="*/ 0 w 200"/>
                <a:gd name="T97" fmla="*/ 293359 h 232"/>
                <a:gd name="T98" fmla="*/ 19145 w 200"/>
                <a:gd name="T99" fmla="*/ 274227 h 23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00" h="232">
                  <a:moveTo>
                    <a:pt x="188" y="232"/>
                  </a:moveTo>
                  <a:cubicBezTo>
                    <a:pt x="176" y="232"/>
                    <a:pt x="176" y="232"/>
                    <a:pt x="176" y="232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24" y="220"/>
                  </a:moveTo>
                  <a:cubicBezTo>
                    <a:pt x="24" y="208"/>
                    <a:pt x="24" y="208"/>
                    <a:pt x="24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57" y="208"/>
                    <a:pt x="68" y="197"/>
                    <a:pt x="68" y="184"/>
                  </a:cubicBezTo>
                  <a:cubicBezTo>
                    <a:pt x="68" y="171"/>
                    <a:pt x="57" y="160"/>
                    <a:pt x="44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44" y="140"/>
                    <a:pt x="44" y="140"/>
                    <a:pt x="44" y="140"/>
                  </a:cubicBezTo>
                  <a:cubicBezTo>
                    <a:pt x="57" y="140"/>
                    <a:pt x="68" y="129"/>
                    <a:pt x="68" y="116"/>
                  </a:cubicBezTo>
                  <a:cubicBezTo>
                    <a:pt x="68" y="103"/>
                    <a:pt x="57" y="92"/>
                    <a:pt x="44" y="92"/>
                  </a:cubicBezTo>
                  <a:cubicBezTo>
                    <a:pt x="24" y="92"/>
                    <a:pt x="24" y="92"/>
                    <a:pt x="24" y="9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57" y="72"/>
                    <a:pt x="68" y="61"/>
                    <a:pt x="68" y="48"/>
                  </a:cubicBezTo>
                  <a:cubicBezTo>
                    <a:pt x="68" y="35"/>
                    <a:pt x="57" y="24"/>
                    <a:pt x="4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moveTo>
                    <a:pt x="56" y="48"/>
                  </a:moveTo>
                  <a:cubicBezTo>
                    <a:pt x="56" y="55"/>
                    <a:pt x="51" y="60"/>
                    <a:pt x="44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5" y="60"/>
                    <a:pt x="0" y="55"/>
                    <a:pt x="0" y="48"/>
                  </a:cubicBezTo>
                  <a:cubicBezTo>
                    <a:pt x="0" y="41"/>
                    <a:pt x="5" y="36"/>
                    <a:pt x="12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51" y="36"/>
                    <a:pt x="56" y="41"/>
                    <a:pt x="56" y="48"/>
                  </a:cubicBezTo>
                  <a:moveTo>
                    <a:pt x="12" y="104"/>
                  </a:moveTo>
                  <a:cubicBezTo>
                    <a:pt x="44" y="104"/>
                    <a:pt x="44" y="104"/>
                    <a:pt x="44" y="104"/>
                  </a:cubicBezTo>
                  <a:cubicBezTo>
                    <a:pt x="51" y="104"/>
                    <a:pt x="56" y="109"/>
                    <a:pt x="56" y="116"/>
                  </a:cubicBezTo>
                  <a:cubicBezTo>
                    <a:pt x="56" y="123"/>
                    <a:pt x="51" y="128"/>
                    <a:pt x="44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5" y="128"/>
                    <a:pt x="0" y="123"/>
                    <a:pt x="0" y="116"/>
                  </a:cubicBezTo>
                  <a:cubicBezTo>
                    <a:pt x="0" y="109"/>
                    <a:pt x="5" y="104"/>
                    <a:pt x="12" y="104"/>
                  </a:cubicBezTo>
                  <a:moveTo>
                    <a:pt x="12" y="172"/>
                  </a:moveTo>
                  <a:cubicBezTo>
                    <a:pt x="44" y="172"/>
                    <a:pt x="44" y="172"/>
                    <a:pt x="44" y="172"/>
                  </a:cubicBezTo>
                  <a:cubicBezTo>
                    <a:pt x="51" y="172"/>
                    <a:pt x="56" y="177"/>
                    <a:pt x="56" y="184"/>
                  </a:cubicBezTo>
                  <a:cubicBezTo>
                    <a:pt x="56" y="191"/>
                    <a:pt x="51" y="196"/>
                    <a:pt x="44" y="196"/>
                  </a:cubicBezTo>
                  <a:cubicBezTo>
                    <a:pt x="12" y="196"/>
                    <a:pt x="12" y="196"/>
                    <a:pt x="12" y="196"/>
                  </a:cubicBezTo>
                  <a:cubicBezTo>
                    <a:pt x="5" y="196"/>
                    <a:pt x="0" y="191"/>
                    <a:pt x="0" y="184"/>
                  </a:cubicBezTo>
                  <a:cubicBezTo>
                    <a:pt x="0" y="177"/>
                    <a:pt x="5" y="172"/>
                    <a:pt x="12" y="17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57"/>
            <p:cNvSpPr>
              <a:spLocks noEditPoints="1"/>
            </p:cNvSpPr>
            <p:nvPr/>
          </p:nvSpPr>
          <p:spPr bwMode="auto">
            <a:xfrm>
              <a:off x="5526088" y="1652588"/>
              <a:ext cx="346075" cy="395287"/>
            </a:xfrm>
            <a:custGeom>
              <a:avLst/>
              <a:gdLst>
                <a:gd name="T0" fmla="*/ 326849 w 216"/>
                <a:gd name="T1" fmla="*/ 306029 h 248"/>
                <a:gd name="T2" fmla="*/ 314031 w 216"/>
                <a:gd name="T3" fmla="*/ 299653 h 248"/>
                <a:gd name="T4" fmla="*/ 301213 w 216"/>
                <a:gd name="T5" fmla="*/ 288496 h 248"/>
                <a:gd name="T6" fmla="*/ 301213 w 216"/>
                <a:gd name="T7" fmla="*/ 376160 h 248"/>
                <a:gd name="T8" fmla="*/ 281987 w 216"/>
                <a:gd name="T9" fmla="*/ 395287 h 248"/>
                <a:gd name="T10" fmla="*/ 262761 w 216"/>
                <a:gd name="T11" fmla="*/ 376160 h 248"/>
                <a:gd name="T12" fmla="*/ 262761 w 216"/>
                <a:gd name="T13" fmla="*/ 288496 h 248"/>
                <a:gd name="T14" fmla="*/ 249943 w 216"/>
                <a:gd name="T15" fmla="*/ 299653 h 248"/>
                <a:gd name="T16" fmla="*/ 237125 w 216"/>
                <a:gd name="T17" fmla="*/ 306029 h 248"/>
                <a:gd name="T18" fmla="*/ 217899 w 216"/>
                <a:gd name="T19" fmla="*/ 286902 h 248"/>
                <a:gd name="T20" fmla="*/ 224308 w 216"/>
                <a:gd name="T21" fmla="*/ 274151 h 248"/>
                <a:gd name="T22" fmla="*/ 269169 w 216"/>
                <a:gd name="T23" fmla="*/ 229521 h 248"/>
                <a:gd name="T24" fmla="*/ 281987 w 216"/>
                <a:gd name="T25" fmla="*/ 223146 h 248"/>
                <a:gd name="T26" fmla="*/ 294805 w 216"/>
                <a:gd name="T27" fmla="*/ 229521 h 248"/>
                <a:gd name="T28" fmla="*/ 339666 w 216"/>
                <a:gd name="T29" fmla="*/ 274151 h 248"/>
                <a:gd name="T30" fmla="*/ 346075 w 216"/>
                <a:gd name="T31" fmla="*/ 286902 h 248"/>
                <a:gd name="T32" fmla="*/ 326849 w 216"/>
                <a:gd name="T33" fmla="*/ 306029 h 248"/>
                <a:gd name="T34" fmla="*/ 209888 w 216"/>
                <a:gd name="T35" fmla="*/ 259806 h 248"/>
                <a:gd name="T36" fmla="*/ 198673 w 216"/>
                <a:gd name="T37" fmla="*/ 286902 h 248"/>
                <a:gd name="T38" fmla="*/ 237125 w 216"/>
                <a:gd name="T39" fmla="*/ 325155 h 248"/>
                <a:gd name="T40" fmla="*/ 243534 w 216"/>
                <a:gd name="T41" fmla="*/ 325155 h 248"/>
                <a:gd name="T42" fmla="*/ 243534 w 216"/>
                <a:gd name="T43" fmla="*/ 369785 h 248"/>
                <a:gd name="T44" fmla="*/ 19226 w 216"/>
                <a:gd name="T45" fmla="*/ 369785 h 248"/>
                <a:gd name="T46" fmla="*/ 0 w 216"/>
                <a:gd name="T47" fmla="*/ 350658 h 248"/>
                <a:gd name="T48" fmla="*/ 0 w 216"/>
                <a:gd name="T49" fmla="*/ 19127 h 248"/>
                <a:gd name="T50" fmla="*/ 19226 w 216"/>
                <a:gd name="T51" fmla="*/ 0 h 248"/>
                <a:gd name="T52" fmla="*/ 64088 w 216"/>
                <a:gd name="T53" fmla="*/ 0 h 248"/>
                <a:gd name="T54" fmla="*/ 121767 w 216"/>
                <a:gd name="T55" fmla="*/ 0 h 248"/>
                <a:gd name="T56" fmla="*/ 121767 w 216"/>
                <a:gd name="T57" fmla="*/ 70132 h 248"/>
                <a:gd name="T58" fmla="*/ 121767 w 216"/>
                <a:gd name="T59" fmla="*/ 108385 h 248"/>
                <a:gd name="T60" fmla="*/ 160220 w 216"/>
                <a:gd name="T61" fmla="*/ 146639 h 248"/>
                <a:gd name="T62" fmla="*/ 198673 w 216"/>
                <a:gd name="T63" fmla="*/ 146639 h 248"/>
                <a:gd name="T64" fmla="*/ 281987 w 216"/>
                <a:gd name="T65" fmla="*/ 146639 h 248"/>
                <a:gd name="T66" fmla="*/ 281987 w 216"/>
                <a:gd name="T67" fmla="*/ 204019 h 248"/>
                <a:gd name="T68" fmla="*/ 254750 w 216"/>
                <a:gd name="T69" fmla="*/ 215176 h 248"/>
                <a:gd name="T70" fmla="*/ 209888 w 216"/>
                <a:gd name="T71" fmla="*/ 259806 h 248"/>
                <a:gd name="T72" fmla="*/ 160220 w 216"/>
                <a:gd name="T73" fmla="*/ 127512 h 248"/>
                <a:gd name="T74" fmla="*/ 140994 w 216"/>
                <a:gd name="T75" fmla="*/ 108385 h 248"/>
                <a:gd name="T76" fmla="*/ 140994 w 216"/>
                <a:gd name="T77" fmla="*/ 70132 h 248"/>
                <a:gd name="T78" fmla="*/ 140994 w 216"/>
                <a:gd name="T79" fmla="*/ 0 h 248"/>
                <a:gd name="T80" fmla="*/ 140994 w 216"/>
                <a:gd name="T81" fmla="*/ 0 h 248"/>
                <a:gd name="T82" fmla="*/ 281987 w 216"/>
                <a:gd name="T83" fmla="*/ 127512 h 248"/>
                <a:gd name="T84" fmla="*/ 198673 w 216"/>
                <a:gd name="T85" fmla="*/ 127512 h 248"/>
                <a:gd name="T86" fmla="*/ 160220 w 216"/>
                <a:gd name="T87" fmla="*/ 127512 h 2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6" h="248">
                  <a:moveTo>
                    <a:pt x="204" y="192"/>
                  </a:moveTo>
                  <a:cubicBezTo>
                    <a:pt x="201" y="192"/>
                    <a:pt x="198" y="191"/>
                    <a:pt x="196" y="188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188" y="236"/>
                    <a:pt x="188" y="236"/>
                    <a:pt x="188" y="236"/>
                  </a:cubicBezTo>
                  <a:cubicBezTo>
                    <a:pt x="188" y="243"/>
                    <a:pt x="183" y="248"/>
                    <a:pt x="176" y="248"/>
                  </a:cubicBezTo>
                  <a:cubicBezTo>
                    <a:pt x="169" y="248"/>
                    <a:pt x="164" y="243"/>
                    <a:pt x="164" y="236"/>
                  </a:cubicBezTo>
                  <a:cubicBezTo>
                    <a:pt x="164" y="181"/>
                    <a:pt x="164" y="181"/>
                    <a:pt x="164" y="181"/>
                  </a:cubicBezTo>
                  <a:cubicBezTo>
                    <a:pt x="156" y="188"/>
                    <a:pt x="156" y="188"/>
                    <a:pt x="156" y="188"/>
                  </a:cubicBezTo>
                  <a:cubicBezTo>
                    <a:pt x="154" y="191"/>
                    <a:pt x="151" y="192"/>
                    <a:pt x="148" y="192"/>
                  </a:cubicBezTo>
                  <a:cubicBezTo>
                    <a:pt x="141" y="192"/>
                    <a:pt x="136" y="187"/>
                    <a:pt x="136" y="180"/>
                  </a:cubicBezTo>
                  <a:cubicBezTo>
                    <a:pt x="136" y="177"/>
                    <a:pt x="137" y="174"/>
                    <a:pt x="140" y="172"/>
                  </a:cubicBezTo>
                  <a:cubicBezTo>
                    <a:pt x="168" y="144"/>
                    <a:pt x="168" y="144"/>
                    <a:pt x="168" y="144"/>
                  </a:cubicBezTo>
                  <a:cubicBezTo>
                    <a:pt x="170" y="141"/>
                    <a:pt x="173" y="140"/>
                    <a:pt x="176" y="140"/>
                  </a:cubicBezTo>
                  <a:cubicBezTo>
                    <a:pt x="179" y="140"/>
                    <a:pt x="182" y="141"/>
                    <a:pt x="184" y="144"/>
                  </a:cubicBezTo>
                  <a:cubicBezTo>
                    <a:pt x="212" y="172"/>
                    <a:pt x="212" y="172"/>
                    <a:pt x="212" y="172"/>
                  </a:cubicBezTo>
                  <a:cubicBezTo>
                    <a:pt x="215" y="174"/>
                    <a:pt x="216" y="177"/>
                    <a:pt x="216" y="180"/>
                  </a:cubicBezTo>
                  <a:cubicBezTo>
                    <a:pt x="216" y="187"/>
                    <a:pt x="211" y="192"/>
                    <a:pt x="204" y="192"/>
                  </a:cubicBezTo>
                  <a:moveTo>
                    <a:pt x="131" y="163"/>
                  </a:moveTo>
                  <a:cubicBezTo>
                    <a:pt x="127" y="167"/>
                    <a:pt x="124" y="173"/>
                    <a:pt x="124" y="180"/>
                  </a:cubicBezTo>
                  <a:cubicBezTo>
                    <a:pt x="124" y="193"/>
                    <a:pt x="135" y="204"/>
                    <a:pt x="148" y="204"/>
                  </a:cubicBezTo>
                  <a:cubicBezTo>
                    <a:pt x="149" y="204"/>
                    <a:pt x="151" y="204"/>
                    <a:pt x="152" y="204"/>
                  </a:cubicBezTo>
                  <a:cubicBezTo>
                    <a:pt x="152" y="232"/>
                    <a:pt x="152" y="232"/>
                    <a:pt x="15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81"/>
                    <a:pt x="87" y="92"/>
                    <a:pt x="100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69" y="128"/>
                    <a:pt x="163" y="131"/>
                    <a:pt x="159" y="135"/>
                  </a:cubicBezTo>
                  <a:lnTo>
                    <a:pt x="131" y="163"/>
                  </a:lnTo>
                  <a:close/>
                  <a:moveTo>
                    <a:pt x="100" y="80"/>
                  </a:moveTo>
                  <a:cubicBezTo>
                    <a:pt x="93" y="80"/>
                    <a:pt x="88" y="75"/>
                    <a:pt x="88" y="6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10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Freeform 58"/>
            <p:cNvSpPr>
              <a:spLocks noEditPoints="1"/>
            </p:cNvSpPr>
            <p:nvPr/>
          </p:nvSpPr>
          <p:spPr bwMode="auto">
            <a:xfrm>
              <a:off x="4811713" y="1652588"/>
              <a:ext cx="344487" cy="395287"/>
            </a:xfrm>
            <a:custGeom>
              <a:avLst/>
              <a:gdLst>
                <a:gd name="T0" fmla="*/ 338108 w 216"/>
                <a:gd name="T1" fmla="*/ 344282 h 248"/>
                <a:gd name="T2" fmla="*/ 293452 w 216"/>
                <a:gd name="T3" fmla="*/ 388911 h 248"/>
                <a:gd name="T4" fmla="*/ 280693 w 216"/>
                <a:gd name="T5" fmla="*/ 395287 h 248"/>
                <a:gd name="T6" fmla="*/ 267934 w 216"/>
                <a:gd name="T7" fmla="*/ 388911 h 248"/>
                <a:gd name="T8" fmla="*/ 223279 w 216"/>
                <a:gd name="T9" fmla="*/ 344282 h 248"/>
                <a:gd name="T10" fmla="*/ 216899 w 216"/>
                <a:gd name="T11" fmla="*/ 331531 h 248"/>
                <a:gd name="T12" fmla="*/ 236037 w 216"/>
                <a:gd name="T13" fmla="*/ 312404 h 248"/>
                <a:gd name="T14" fmla="*/ 248796 w 216"/>
                <a:gd name="T15" fmla="*/ 318780 h 248"/>
                <a:gd name="T16" fmla="*/ 261555 w 216"/>
                <a:gd name="T17" fmla="*/ 329937 h 248"/>
                <a:gd name="T18" fmla="*/ 261555 w 216"/>
                <a:gd name="T19" fmla="*/ 242273 h 248"/>
                <a:gd name="T20" fmla="*/ 280693 w 216"/>
                <a:gd name="T21" fmla="*/ 223146 h 248"/>
                <a:gd name="T22" fmla="*/ 299831 w 216"/>
                <a:gd name="T23" fmla="*/ 242273 h 248"/>
                <a:gd name="T24" fmla="*/ 299831 w 216"/>
                <a:gd name="T25" fmla="*/ 329937 h 248"/>
                <a:gd name="T26" fmla="*/ 312590 w 216"/>
                <a:gd name="T27" fmla="*/ 318780 h 248"/>
                <a:gd name="T28" fmla="*/ 325349 w 216"/>
                <a:gd name="T29" fmla="*/ 312404 h 248"/>
                <a:gd name="T30" fmla="*/ 344487 w 216"/>
                <a:gd name="T31" fmla="*/ 331531 h 248"/>
                <a:gd name="T32" fmla="*/ 338108 w 216"/>
                <a:gd name="T33" fmla="*/ 344282 h 248"/>
                <a:gd name="T34" fmla="*/ 242417 w 216"/>
                <a:gd name="T35" fmla="*/ 242273 h 248"/>
                <a:gd name="T36" fmla="*/ 242417 w 216"/>
                <a:gd name="T37" fmla="*/ 293277 h 248"/>
                <a:gd name="T38" fmla="*/ 236037 w 216"/>
                <a:gd name="T39" fmla="*/ 293277 h 248"/>
                <a:gd name="T40" fmla="*/ 197761 w 216"/>
                <a:gd name="T41" fmla="*/ 331531 h 248"/>
                <a:gd name="T42" fmla="*/ 208925 w 216"/>
                <a:gd name="T43" fmla="*/ 358627 h 248"/>
                <a:gd name="T44" fmla="*/ 220089 w 216"/>
                <a:gd name="T45" fmla="*/ 369785 h 248"/>
                <a:gd name="T46" fmla="*/ 19138 w 216"/>
                <a:gd name="T47" fmla="*/ 369785 h 248"/>
                <a:gd name="T48" fmla="*/ 0 w 216"/>
                <a:gd name="T49" fmla="*/ 350658 h 248"/>
                <a:gd name="T50" fmla="*/ 0 w 216"/>
                <a:gd name="T51" fmla="*/ 19127 h 248"/>
                <a:gd name="T52" fmla="*/ 19138 w 216"/>
                <a:gd name="T53" fmla="*/ 0 h 248"/>
                <a:gd name="T54" fmla="*/ 63794 w 216"/>
                <a:gd name="T55" fmla="*/ 0 h 248"/>
                <a:gd name="T56" fmla="*/ 121208 w 216"/>
                <a:gd name="T57" fmla="*/ 0 h 248"/>
                <a:gd name="T58" fmla="*/ 121208 w 216"/>
                <a:gd name="T59" fmla="*/ 70132 h 248"/>
                <a:gd name="T60" fmla="*/ 121208 w 216"/>
                <a:gd name="T61" fmla="*/ 108385 h 248"/>
                <a:gd name="T62" fmla="*/ 159485 w 216"/>
                <a:gd name="T63" fmla="*/ 146639 h 248"/>
                <a:gd name="T64" fmla="*/ 197761 w 216"/>
                <a:gd name="T65" fmla="*/ 146639 h 248"/>
                <a:gd name="T66" fmla="*/ 280693 w 216"/>
                <a:gd name="T67" fmla="*/ 146639 h 248"/>
                <a:gd name="T68" fmla="*/ 280693 w 216"/>
                <a:gd name="T69" fmla="*/ 204019 h 248"/>
                <a:gd name="T70" fmla="*/ 242417 w 216"/>
                <a:gd name="T71" fmla="*/ 242273 h 248"/>
                <a:gd name="T72" fmla="*/ 159485 w 216"/>
                <a:gd name="T73" fmla="*/ 127512 h 248"/>
                <a:gd name="T74" fmla="*/ 140347 w 216"/>
                <a:gd name="T75" fmla="*/ 108385 h 248"/>
                <a:gd name="T76" fmla="*/ 140347 w 216"/>
                <a:gd name="T77" fmla="*/ 70132 h 248"/>
                <a:gd name="T78" fmla="*/ 140347 w 216"/>
                <a:gd name="T79" fmla="*/ 0 h 248"/>
                <a:gd name="T80" fmla="*/ 140347 w 216"/>
                <a:gd name="T81" fmla="*/ 0 h 248"/>
                <a:gd name="T82" fmla="*/ 280693 w 216"/>
                <a:gd name="T83" fmla="*/ 127512 h 248"/>
                <a:gd name="T84" fmla="*/ 197761 w 216"/>
                <a:gd name="T85" fmla="*/ 127512 h 248"/>
                <a:gd name="T86" fmla="*/ 159485 w 216"/>
                <a:gd name="T87" fmla="*/ 127512 h 24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16" h="248">
                  <a:moveTo>
                    <a:pt x="212" y="216"/>
                  </a:moveTo>
                  <a:cubicBezTo>
                    <a:pt x="184" y="244"/>
                    <a:pt x="184" y="244"/>
                    <a:pt x="184" y="244"/>
                  </a:cubicBezTo>
                  <a:cubicBezTo>
                    <a:pt x="182" y="247"/>
                    <a:pt x="179" y="248"/>
                    <a:pt x="176" y="248"/>
                  </a:cubicBezTo>
                  <a:cubicBezTo>
                    <a:pt x="173" y="248"/>
                    <a:pt x="170" y="247"/>
                    <a:pt x="168" y="244"/>
                  </a:cubicBezTo>
                  <a:cubicBezTo>
                    <a:pt x="140" y="216"/>
                    <a:pt x="140" y="216"/>
                    <a:pt x="140" y="216"/>
                  </a:cubicBezTo>
                  <a:cubicBezTo>
                    <a:pt x="137" y="214"/>
                    <a:pt x="136" y="211"/>
                    <a:pt x="136" y="208"/>
                  </a:cubicBezTo>
                  <a:cubicBezTo>
                    <a:pt x="136" y="201"/>
                    <a:pt x="141" y="196"/>
                    <a:pt x="148" y="196"/>
                  </a:cubicBezTo>
                  <a:cubicBezTo>
                    <a:pt x="151" y="196"/>
                    <a:pt x="154" y="197"/>
                    <a:pt x="156" y="200"/>
                  </a:cubicBezTo>
                  <a:cubicBezTo>
                    <a:pt x="164" y="207"/>
                    <a:pt x="164" y="207"/>
                    <a:pt x="164" y="207"/>
                  </a:cubicBezTo>
                  <a:cubicBezTo>
                    <a:pt x="164" y="152"/>
                    <a:pt x="164" y="152"/>
                    <a:pt x="164" y="152"/>
                  </a:cubicBezTo>
                  <a:cubicBezTo>
                    <a:pt x="164" y="145"/>
                    <a:pt x="169" y="140"/>
                    <a:pt x="176" y="140"/>
                  </a:cubicBezTo>
                  <a:cubicBezTo>
                    <a:pt x="183" y="140"/>
                    <a:pt x="188" y="145"/>
                    <a:pt x="188" y="152"/>
                  </a:cubicBezTo>
                  <a:cubicBezTo>
                    <a:pt x="188" y="207"/>
                    <a:pt x="188" y="207"/>
                    <a:pt x="188" y="207"/>
                  </a:cubicBezTo>
                  <a:cubicBezTo>
                    <a:pt x="196" y="200"/>
                    <a:pt x="196" y="200"/>
                    <a:pt x="196" y="200"/>
                  </a:cubicBezTo>
                  <a:cubicBezTo>
                    <a:pt x="198" y="197"/>
                    <a:pt x="201" y="196"/>
                    <a:pt x="204" y="196"/>
                  </a:cubicBezTo>
                  <a:cubicBezTo>
                    <a:pt x="211" y="196"/>
                    <a:pt x="216" y="201"/>
                    <a:pt x="216" y="208"/>
                  </a:cubicBezTo>
                  <a:cubicBezTo>
                    <a:pt x="216" y="211"/>
                    <a:pt x="215" y="214"/>
                    <a:pt x="212" y="216"/>
                  </a:cubicBezTo>
                  <a:moveTo>
                    <a:pt x="152" y="152"/>
                  </a:moveTo>
                  <a:cubicBezTo>
                    <a:pt x="152" y="184"/>
                    <a:pt x="152" y="184"/>
                    <a:pt x="152" y="184"/>
                  </a:cubicBezTo>
                  <a:cubicBezTo>
                    <a:pt x="151" y="184"/>
                    <a:pt x="149" y="184"/>
                    <a:pt x="148" y="184"/>
                  </a:cubicBezTo>
                  <a:cubicBezTo>
                    <a:pt x="135" y="184"/>
                    <a:pt x="124" y="195"/>
                    <a:pt x="124" y="208"/>
                  </a:cubicBezTo>
                  <a:cubicBezTo>
                    <a:pt x="124" y="215"/>
                    <a:pt x="127" y="221"/>
                    <a:pt x="131" y="225"/>
                  </a:cubicBezTo>
                  <a:cubicBezTo>
                    <a:pt x="138" y="232"/>
                    <a:pt x="138" y="232"/>
                    <a:pt x="138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81"/>
                    <a:pt x="87" y="92"/>
                    <a:pt x="100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63" y="128"/>
                    <a:pt x="152" y="139"/>
                    <a:pt x="152" y="152"/>
                  </a:cubicBezTo>
                  <a:moveTo>
                    <a:pt x="100" y="80"/>
                  </a:moveTo>
                  <a:cubicBezTo>
                    <a:pt x="93" y="80"/>
                    <a:pt x="88" y="75"/>
                    <a:pt x="88" y="6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10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59"/>
            <p:cNvSpPr>
              <a:spLocks noEditPoints="1"/>
            </p:cNvSpPr>
            <p:nvPr/>
          </p:nvSpPr>
          <p:spPr bwMode="auto">
            <a:xfrm>
              <a:off x="4095750" y="1652588"/>
              <a:ext cx="344488" cy="388937"/>
            </a:xfrm>
            <a:custGeom>
              <a:avLst/>
              <a:gdLst>
                <a:gd name="T0" fmla="*/ 338109 w 216"/>
                <a:gd name="T1" fmla="*/ 306049 h 244"/>
                <a:gd name="T2" fmla="*/ 314186 w 216"/>
                <a:gd name="T3" fmla="*/ 331553 h 244"/>
                <a:gd name="T4" fmla="*/ 338109 w 216"/>
                <a:gd name="T5" fmla="*/ 357057 h 244"/>
                <a:gd name="T6" fmla="*/ 344488 w 216"/>
                <a:gd name="T7" fmla="*/ 369809 h 244"/>
                <a:gd name="T8" fmla="*/ 325350 w 216"/>
                <a:gd name="T9" fmla="*/ 388937 h 244"/>
                <a:gd name="T10" fmla="*/ 312591 w 216"/>
                <a:gd name="T11" fmla="*/ 382561 h 244"/>
                <a:gd name="T12" fmla="*/ 287073 w 216"/>
                <a:gd name="T13" fmla="*/ 358651 h 244"/>
                <a:gd name="T14" fmla="*/ 261556 w 216"/>
                <a:gd name="T15" fmla="*/ 382561 h 244"/>
                <a:gd name="T16" fmla="*/ 248797 w 216"/>
                <a:gd name="T17" fmla="*/ 388937 h 244"/>
                <a:gd name="T18" fmla="*/ 229659 w 216"/>
                <a:gd name="T19" fmla="*/ 369809 h 244"/>
                <a:gd name="T20" fmla="*/ 236038 w 216"/>
                <a:gd name="T21" fmla="*/ 357057 h 244"/>
                <a:gd name="T22" fmla="*/ 259961 w 216"/>
                <a:gd name="T23" fmla="*/ 331553 h 244"/>
                <a:gd name="T24" fmla="*/ 236038 w 216"/>
                <a:gd name="T25" fmla="*/ 306049 h 244"/>
                <a:gd name="T26" fmla="*/ 229659 w 216"/>
                <a:gd name="T27" fmla="*/ 293297 h 244"/>
                <a:gd name="T28" fmla="*/ 248797 w 216"/>
                <a:gd name="T29" fmla="*/ 274169 h 244"/>
                <a:gd name="T30" fmla="*/ 261556 w 216"/>
                <a:gd name="T31" fmla="*/ 280545 h 244"/>
                <a:gd name="T32" fmla="*/ 287073 w 216"/>
                <a:gd name="T33" fmla="*/ 304455 h 244"/>
                <a:gd name="T34" fmla="*/ 312591 w 216"/>
                <a:gd name="T35" fmla="*/ 280545 h 244"/>
                <a:gd name="T36" fmla="*/ 325350 w 216"/>
                <a:gd name="T37" fmla="*/ 274169 h 244"/>
                <a:gd name="T38" fmla="*/ 344488 w 216"/>
                <a:gd name="T39" fmla="*/ 293297 h 244"/>
                <a:gd name="T40" fmla="*/ 338109 w 216"/>
                <a:gd name="T41" fmla="*/ 306049 h 244"/>
                <a:gd name="T42" fmla="*/ 280694 w 216"/>
                <a:gd name="T43" fmla="*/ 270981 h 244"/>
                <a:gd name="T44" fmla="*/ 280694 w 216"/>
                <a:gd name="T45" fmla="*/ 270981 h 244"/>
                <a:gd name="T46" fmla="*/ 275909 w 216"/>
                <a:gd name="T47" fmla="*/ 266199 h 244"/>
                <a:gd name="T48" fmla="*/ 275909 w 216"/>
                <a:gd name="T49" fmla="*/ 266199 h 244"/>
                <a:gd name="T50" fmla="*/ 248797 w 216"/>
                <a:gd name="T51" fmla="*/ 255041 h 244"/>
                <a:gd name="T52" fmla="*/ 210520 w 216"/>
                <a:gd name="T53" fmla="*/ 293297 h 244"/>
                <a:gd name="T54" fmla="*/ 221684 w 216"/>
                <a:gd name="T55" fmla="*/ 320395 h 244"/>
                <a:gd name="T56" fmla="*/ 232848 w 216"/>
                <a:gd name="T57" fmla="*/ 331553 h 244"/>
                <a:gd name="T58" fmla="*/ 221684 w 216"/>
                <a:gd name="T59" fmla="*/ 342711 h 244"/>
                <a:gd name="T60" fmla="*/ 221684 w 216"/>
                <a:gd name="T61" fmla="*/ 342711 h 244"/>
                <a:gd name="T62" fmla="*/ 210520 w 216"/>
                <a:gd name="T63" fmla="*/ 369809 h 244"/>
                <a:gd name="T64" fmla="*/ 197762 w 216"/>
                <a:gd name="T65" fmla="*/ 369809 h 244"/>
                <a:gd name="T66" fmla="*/ 19138 w 216"/>
                <a:gd name="T67" fmla="*/ 369809 h 244"/>
                <a:gd name="T68" fmla="*/ 0 w 216"/>
                <a:gd name="T69" fmla="*/ 350681 h 244"/>
                <a:gd name="T70" fmla="*/ 0 w 216"/>
                <a:gd name="T71" fmla="*/ 19128 h 244"/>
                <a:gd name="T72" fmla="*/ 19138 w 216"/>
                <a:gd name="T73" fmla="*/ 0 h 244"/>
                <a:gd name="T74" fmla="*/ 63794 w 216"/>
                <a:gd name="T75" fmla="*/ 0 h 244"/>
                <a:gd name="T76" fmla="*/ 121209 w 216"/>
                <a:gd name="T77" fmla="*/ 0 h 244"/>
                <a:gd name="T78" fmla="*/ 121209 w 216"/>
                <a:gd name="T79" fmla="*/ 70136 h 244"/>
                <a:gd name="T80" fmla="*/ 121209 w 216"/>
                <a:gd name="T81" fmla="*/ 108392 h 244"/>
                <a:gd name="T82" fmla="*/ 159485 w 216"/>
                <a:gd name="T83" fmla="*/ 146648 h 244"/>
                <a:gd name="T84" fmla="*/ 197762 w 216"/>
                <a:gd name="T85" fmla="*/ 146648 h 244"/>
                <a:gd name="T86" fmla="*/ 280694 w 216"/>
                <a:gd name="T87" fmla="*/ 146648 h 244"/>
                <a:gd name="T88" fmla="*/ 280694 w 216"/>
                <a:gd name="T89" fmla="*/ 255041 h 244"/>
                <a:gd name="T90" fmla="*/ 280694 w 216"/>
                <a:gd name="T91" fmla="*/ 270981 h 244"/>
                <a:gd name="T92" fmla="*/ 159485 w 216"/>
                <a:gd name="T93" fmla="*/ 127520 h 244"/>
                <a:gd name="T94" fmla="*/ 140347 w 216"/>
                <a:gd name="T95" fmla="*/ 108392 h 244"/>
                <a:gd name="T96" fmla="*/ 140347 w 216"/>
                <a:gd name="T97" fmla="*/ 70136 h 244"/>
                <a:gd name="T98" fmla="*/ 140347 w 216"/>
                <a:gd name="T99" fmla="*/ 0 h 244"/>
                <a:gd name="T100" fmla="*/ 280694 w 216"/>
                <a:gd name="T101" fmla="*/ 127520 h 244"/>
                <a:gd name="T102" fmla="*/ 197762 w 216"/>
                <a:gd name="T103" fmla="*/ 127520 h 244"/>
                <a:gd name="T104" fmla="*/ 159485 w 216"/>
                <a:gd name="T105" fmla="*/ 127520 h 24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216" h="244">
                  <a:moveTo>
                    <a:pt x="212" y="192"/>
                  </a:moveTo>
                  <a:cubicBezTo>
                    <a:pt x="197" y="208"/>
                    <a:pt x="197" y="208"/>
                    <a:pt x="197" y="208"/>
                  </a:cubicBezTo>
                  <a:cubicBezTo>
                    <a:pt x="212" y="224"/>
                    <a:pt x="212" y="224"/>
                    <a:pt x="212" y="224"/>
                  </a:cubicBezTo>
                  <a:cubicBezTo>
                    <a:pt x="215" y="226"/>
                    <a:pt x="216" y="229"/>
                    <a:pt x="216" y="232"/>
                  </a:cubicBezTo>
                  <a:cubicBezTo>
                    <a:pt x="216" y="239"/>
                    <a:pt x="211" y="244"/>
                    <a:pt x="204" y="244"/>
                  </a:cubicBezTo>
                  <a:cubicBezTo>
                    <a:pt x="201" y="244"/>
                    <a:pt x="198" y="243"/>
                    <a:pt x="196" y="240"/>
                  </a:cubicBezTo>
                  <a:cubicBezTo>
                    <a:pt x="180" y="225"/>
                    <a:pt x="180" y="225"/>
                    <a:pt x="180" y="225"/>
                  </a:cubicBezTo>
                  <a:cubicBezTo>
                    <a:pt x="164" y="240"/>
                    <a:pt x="164" y="240"/>
                    <a:pt x="164" y="240"/>
                  </a:cubicBezTo>
                  <a:cubicBezTo>
                    <a:pt x="162" y="243"/>
                    <a:pt x="159" y="244"/>
                    <a:pt x="156" y="244"/>
                  </a:cubicBezTo>
                  <a:cubicBezTo>
                    <a:pt x="149" y="244"/>
                    <a:pt x="144" y="239"/>
                    <a:pt x="144" y="232"/>
                  </a:cubicBezTo>
                  <a:cubicBezTo>
                    <a:pt x="144" y="229"/>
                    <a:pt x="145" y="226"/>
                    <a:pt x="148" y="224"/>
                  </a:cubicBezTo>
                  <a:cubicBezTo>
                    <a:pt x="163" y="208"/>
                    <a:pt x="163" y="208"/>
                    <a:pt x="163" y="208"/>
                  </a:cubicBezTo>
                  <a:cubicBezTo>
                    <a:pt x="148" y="192"/>
                    <a:pt x="148" y="192"/>
                    <a:pt x="148" y="192"/>
                  </a:cubicBezTo>
                  <a:cubicBezTo>
                    <a:pt x="145" y="190"/>
                    <a:pt x="144" y="187"/>
                    <a:pt x="144" y="184"/>
                  </a:cubicBezTo>
                  <a:cubicBezTo>
                    <a:pt x="144" y="177"/>
                    <a:pt x="149" y="172"/>
                    <a:pt x="156" y="172"/>
                  </a:cubicBezTo>
                  <a:cubicBezTo>
                    <a:pt x="159" y="172"/>
                    <a:pt x="162" y="173"/>
                    <a:pt x="164" y="176"/>
                  </a:cubicBezTo>
                  <a:cubicBezTo>
                    <a:pt x="180" y="191"/>
                    <a:pt x="180" y="191"/>
                    <a:pt x="180" y="191"/>
                  </a:cubicBezTo>
                  <a:cubicBezTo>
                    <a:pt x="196" y="176"/>
                    <a:pt x="196" y="176"/>
                    <a:pt x="196" y="176"/>
                  </a:cubicBezTo>
                  <a:cubicBezTo>
                    <a:pt x="198" y="173"/>
                    <a:pt x="201" y="172"/>
                    <a:pt x="204" y="172"/>
                  </a:cubicBezTo>
                  <a:cubicBezTo>
                    <a:pt x="211" y="172"/>
                    <a:pt x="216" y="177"/>
                    <a:pt x="216" y="184"/>
                  </a:cubicBezTo>
                  <a:cubicBezTo>
                    <a:pt x="216" y="187"/>
                    <a:pt x="215" y="190"/>
                    <a:pt x="212" y="192"/>
                  </a:cubicBezTo>
                  <a:moveTo>
                    <a:pt x="176" y="170"/>
                  </a:moveTo>
                  <a:cubicBezTo>
                    <a:pt x="176" y="170"/>
                    <a:pt x="176" y="170"/>
                    <a:pt x="176" y="170"/>
                  </a:cubicBezTo>
                  <a:cubicBezTo>
                    <a:pt x="173" y="167"/>
                    <a:pt x="173" y="167"/>
                    <a:pt x="173" y="167"/>
                  </a:cubicBezTo>
                  <a:cubicBezTo>
                    <a:pt x="173" y="167"/>
                    <a:pt x="173" y="167"/>
                    <a:pt x="173" y="167"/>
                  </a:cubicBezTo>
                  <a:cubicBezTo>
                    <a:pt x="169" y="163"/>
                    <a:pt x="163" y="160"/>
                    <a:pt x="156" y="160"/>
                  </a:cubicBezTo>
                  <a:cubicBezTo>
                    <a:pt x="143" y="160"/>
                    <a:pt x="132" y="171"/>
                    <a:pt x="132" y="184"/>
                  </a:cubicBezTo>
                  <a:cubicBezTo>
                    <a:pt x="132" y="191"/>
                    <a:pt x="135" y="197"/>
                    <a:pt x="139" y="201"/>
                  </a:cubicBezTo>
                  <a:cubicBezTo>
                    <a:pt x="146" y="208"/>
                    <a:pt x="146" y="208"/>
                    <a:pt x="146" y="208"/>
                  </a:cubicBezTo>
                  <a:cubicBezTo>
                    <a:pt x="139" y="215"/>
                    <a:pt x="139" y="215"/>
                    <a:pt x="139" y="215"/>
                  </a:cubicBezTo>
                  <a:cubicBezTo>
                    <a:pt x="139" y="215"/>
                    <a:pt x="139" y="215"/>
                    <a:pt x="139" y="215"/>
                  </a:cubicBezTo>
                  <a:cubicBezTo>
                    <a:pt x="135" y="219"/>
                    <a:pt x="132" y="225"/>
                    <a:pt x="132" y="232"/>
                  </a:cubicBezTo>
                  <a:cubicBezTo>
                    <a:pt x="124" y="232"/>
                    <a:pt x="124" y="232"/>
                    <a:pt x="124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81"/>
                    <a:pt x="87" y="92"/>
                    <a:pt x="100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6" y="160"/>
                    <a:pt x="176" y="160"/>
                    <a:pt x="176" y="160"/>
                  </a:cubicBezTo>
                  <a:lnTo>
                    <a:pt x="176" y="170"/>
                  </a:lnTo>
                  <a:close/>
                  <a:moveTo>
                    <a:pt x="100" y="80"/>
                  </a:moveTo>
                  <a:cubicBezTo>
                    <a:pt x="93" y="80"/>
                    <a:pt x="88" y="75"/>
                    <a:pt x="88" y="6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10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60"/>
            <p:cNvSpPr>
              <a:spLocks noEditPoints="1"/>
            </p:cNvSpPr>
            <p:nvPr/>
          </p:nvSpPr>
          <p:spPr bwMode="auto">
            <a:xfrm>
              <a:off x="3381375" y="1652588"/>
              <a:ext cx="344488" cy="376237"/>
            </a:xfrm>
            <a:custGeom>
              <a:avLst/>
              <a:gdLst>
                <a:gd name="T0" fmla="*/ 338109 w 216"/>
                <a:gd name="T1" fmla="*/ 318845 h 236"/>
                <a:gd name="T2" fmla="*/ 287073 w 216"/>
                <a:gd name="T3" fmla="*/ 369860 h 236"/>
                <a:gd name="T4" fmla="*/ 274315 w 216"/>
                <a:gd name="T5" fmla="*/ 376237 h 236"/>
                <a:gd name="T6" fmla="*/ 261556 w 216"/>
                <a:gd name="T7" fmla="*/ 369860 h 236"/>
                <a:gd name="T8" fmla="*/ 236038 w 216"/>
                <a:gd name="T9" fmla="*/ 344353 h 236"/>
                <a:gd name="T10" fmla="*/ 229659 w 216"/>
                <a:gd name="T11" fmla="*/ 331599 h 236"/>
                <a:gd name="T12" fmla="*/ 248797 w 216"/>
                <a:gd name="T13" fmla="*/ 312468 h 236"/>
                <a:gd name="T14" fmla="*/ 261556 w 216"/>
                <a:gd name="T15" fmla="*/ 318845 h 236"/>
                <a:gd name="T16" fmla="*/ 274315 w 216"/>
                <a:gd name="T17" fmla="*/ 330004 h 236"/>
                <a:gd name="T18" fmla="*/ 312591 w 216"/>
                <a:gd name="T19" fmla="*/ 293337 h 236"/>
                <a:gd name="T20" fmla="*/ 325350 w 216"/>
                <a:gd name="T21" fmla="*/ 286960 h 236"/>
                <a:gd name="T22" fmla="*/ 344488 w 216"/>
                <a:gd name="T23" fmla="*/ 306091 h 236"/>
                <a:gd name="T24" fmla="*/ 338109 w 216"/>
                <a:gd name="T25" fmla="*/ 318845 h 236"/>
                <a:gd name="T26" fmla="*/ 280694 w 216"/>
                <a:gd name="T27" fmla="*/ 296526 h 236"/>
                <a:gd name="T28" fmla="*/ 274315 w 216"/>
                <a:gd name="T29" fmla="*/ 302903 h 236"/>
                <a:gd name="T30" fmla="*/ 248797 w 216"/>
                <a:gd name="T31" fmla="*/ 293337 h 236"/>
                <a:gd name="T32" fmla="*/ 210520 w 216"/>
                <a:gd name="T33" fmla="*/ 331599 h 236"/>
                <a:gd name="T34" fmla="*/ 221684 w 216"/>
                <a:gd name="T35" fmla="*/ 358701 h 236"/>
                <a:gd name="T36" fmla="*/ 232848 w 216"/>
                <a:gd name="T37" fmla="*/ 369860 h 236"/>
                <a:gd name="T38" fmla="*/ 165865 w 216"/>
                <a:gd name="T39" fmla="*/ 369860 h 236"/>
                <a:gd name="T40" fmla="*/ 19138 w 216"/>
                <a:gd name="T41" fmla="*/ 369860 h 236"/>
                <a:gd name="T42" fmla="*/ 0 w 216"/>
                <a:gd name="T43" fmla="*/ 350729 h 236"/>
                <a:gd name="T44" fmla="*/ 0 w 216"/>
                <a:gd name="T45" fmla="*/ 19131 h 236"/>
                <a:gd name="T46" fmla="*/ 19138 w 216"/>
                <a:gd name="T47" fmla="*/ 0 h 236"/>
                <a:gd name="T48" fmla="*/ 63794 w 216"/>
                <a:gd name="T49" fmla="*/ 0 h 236"/>
                <a:gd name="T50" fmla="*/ 121209 w 216"/>
                <a:gd name="T51" fmla="*/ 0 h 236"/>
                <a:gd name="T52" fmla="*/ 121209 w 216"/>
                <a:gd name="T53" fmla="*/ 70146 h 236"/>
                <a:gd name="T54" fmla="*/ 121209 w 216"/>
                <a:gd name="T55" fmla="*/ 108407 h 236"/>
                <a:gd name="T56" fmla="*/ 159485 w 216"/>
                <a:gd name="T57" fmla="*/ 146669 h 236"/>
                <a:gd name="T58" fmla="*/ 197762 w 216"/>
                <a:gd name="T59" fmla="*/ 146669 h 236"/>
                <a:gd name="T60" fmla="*/ 280694 w 216"/>
                <a:gd name="T61" fmla="*/ 146669 h 236"/>
                <a:gd name="T62" fmla="*/ 280694 w 216"/>
                <a:gd name="T63" fmla="*/ 261453 h 236"/>
                <a:gd name="T64" fmla="*/ 280694 w 216"/>
                <a:gd name="T65" fmla="*/ 296526 h 236"/>
                <a:gd name="T66" fmla="*/ 159485 w 216"/>
                <a:gd name="T67" fmla="*/ 127538 h 236"/>
                <a:gd name="T68" fmla="*/ 140347 w 216"/>
                <a:gd name="T69" fmla="*/ 108407 h 236"/>
                <a:gd name="T70" fmla="*/ 140347 w 216"/>
                <a:gd name="T71" fmla="*/ 70146 h 236"/>
                <a:gd name="T72" fmla="*/ 140347 w 216"/>
                <a:gd name="T73" fmla="*/ 0 h 236"/>
                <a:gd name="T74" fmla="*/ 280694 w 216"/>
                <a:gd name="T75" fmla="*/ 127538 h 236"/>
                <a:gd name="T76" fmla="*/ 197762 w 216"/>
                <a:gd name="T77" fmla="*/ 127538 h 236"/>
                <a:gd name="T78" fmla="*/ 159485 w 216"/>
                <a:gd name="T79" fmla="*/ 127538 h 2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216" h="236">
                  <a:moveTo>
                    <a:pt x="212" y="200"/>
                  </a:moveTo>
                  <a:cubicBezTo>
                    <a:pt x="180" y="232"/>
                    <a:pt x="180" y="232"/>
                    <a:pt x="180" y="232"/>
                  </a:cubicBezTo>
                  <a:cubicBezTo>
                    <a:pt x="178" y="235"/>
                    <a:pt x="175" y="236"/>
                    <a:pt x="172" y="236"/>
                  </a:cubicBezTo>
                  <a:cubicBezTo>
                    <a:pt x="169" y="236"/>
                    <a:pt x="166" y="235"/>
                    <a:pt x="164" y="232"/>
                  </a:cubicBezTo>
                  <a:cubicBezTo>
                    <a:pt x="148" y="216"/>
                    <a:pt x="148" y="216"/>
                    <a:pt x="148" y="216"/>
                  </a:cubicBezTo>
                  <a:cubicBezTo>
                    <a:pt x="145" y="214"/>
                    <a:pt x="144" y="211"/>
                    <a:pt x="144" y="208"/>
                  </a:cubicBezTo>
                  <a:cubicBezTo>
                    <a:pt x="144" y="201"/>
                    <a:pt x="149" y="196"/>
                    <a:pt x="156" y="196"/>
                  </a:cubicBezTo>
                  <a:cubicBezTo>
                    <a:pt x="159" y="196"/>
                    <a:pt x="162" y="197"/>
                    <a:pt x="164" y="200"/>
                  </a:cubicBezTo>
                  <a:cubicBezTo>
                    <a:pt x="172" y="207"/>
                    <a:pt x="172" y="207"/>
                    <a:pt x="172" y="207"/>
                  </a:cubicBezTo>
                  <a:cubicBezTo>
                    <a:pt x="196" y="184"/>
                    <a:pt x="196" y="184"/>
                    <a:pt x="196" y="184"/>
                  </a:cubicBezTo>
                  <a:cubicBezTo>
                    <a:pt x="198" y="181"/>
                    <a:pt x="201" y="180"/>
                    <a:pt x="204" y="180"/>
                  </a:cubicBezTo>
                  <a:cubicBezTo>
                    <a:pt x="211" y="180"/>
                    <a:pt x="216" y="185"/>
                    <a:pt x="216" y="192"/>
                  </a:cubicBezTo>
                  <a:cubicBezTo>
                    <a:pt x="216" y="195"/>
                    <a:pt x="215" y="198"/>
                    <a:pt x="212" y="200"/>
                  </a:cubicBezTo>
                  <a:moveTo>
                    <a:pt x="176" y="186"/>
                  </a:moveTo>
                  <a:cubicBezTo>
                    <a:pt x="172" y="190"/>
                    <a:pt x="172" y="190"/>
                    <a:pt x="172" y="190"/>
                  </a:cubicBezTo>
                  <a:cubicBezTo>
                    <a:pt x="168" y="186"/>
                    <a:pt x="162" y="184"/>
                    <a:pt x="156" y="184"/>
                  </a:cubicBezTo>
                  <a:cubicBezTo>
                    <a:pt x="143" y="184"/>
                    <a:pt x="132" y="195"/>
                    <a:pt x="132" y="208"/>
                  </a:cubicBezTo>
                  <a:cubicBezTo>
                    <a:pt x="132" y="215"/>
                    <a:pt x="135" y="221"/>
                    <a:pt x="139" y="225"/>
                  </a:cubicBezTo>
                  <a:cubicBezTo>
                    <a:pt x="146" y="232"/>
                    <a:pt x="146" y="232"/>
                    <a:pt x="146" y="232"/>
                  </a:cubicBezTo>
                  <a:cubicBezTo>
                    <a:pt x="104" y="232"/>
                    <a:pt x="104" y="232"/>
                    <a:pt x="104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81"/>
                    <a:pt x="87" y="92"/>
                    <a:pt x="100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6" y="164"/>
                    <a:pt x="176" y="164"/>
                    <a:pt x="176" y="164"/>
                  </a:cubicBezTo>
                  <a:lnTo>
                    <a:pt x="176" y="186"/>
                  </a:lnTo>
                  <a:close/>
                  <a:moveTo>
                    <a:pt x="100" y="80"/>
                  </a:moveTo>
                  <a:cubicBezTo>
                    <a:pt x="93" y="80"/>
                    <a:pt x="88" y="75"/>
                    <a:pt x="88" y="6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10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Freeform 61"/>
            <p:cNvSpPr>
              <a:spLocks noEditPoints="1"/>
            </p:cNvSpPr>
            <p:nvPr/>
          </p:nvSpPr>
          <p:spPr bwMode="auto">
            <a:xfrm>
              <a:off x="2665413" y="1652588"/>
              <a:ext cx="338137" cy="369887"/>
            </a:xfrm>
            <a:custGeom>
              <a:avLst/>
              <a:gdLst>
                <a:gd name="T0" fmla="*/ 318997 w 212"/>
                <a:gd name="T1" fmla="*/ 350755 h 232"/>
                <a:gd name="T2" fmla="*/ 299857 w 212"/>
                <a:gd name="T3" fmla="*/ 350755 h 232"/>
                <a:gd name="T4" fmla="*/ 261578 w 212"/>
                <a:gd name="T5" fmla="*/ 350755 h 232"/>
                <a:gd name="T6" fmla="*/ 242438 w 212"/>
                <a:gd name="T7" fmla="*/ 350755 h 232"/>
                <a:gd name="T8" fmla="*/ 223298 w 212"/>
                <a:gd name="T9" fmla="*/ 331623 h 232"/>
                <a:gd name="T10" fmla="*/ 242438 w 212"/>
                <a:gd name="T11" fmla="*/ 312491 h 232"/>
                <a:gd name="T12" fmla="*/ 255198 w 212"/>
                <a:gd name="T13" fmla="*/ 312491 h 232"/>
                <a:gd name="T14" fmla="*/ 261578 w 212"/>
                <a:gd name="T15" fmla="*/ 312491 h 232"/>
                <a:gd name="T16" fmla="*/ 299857 w 212"/>
                <a:gd name="T17" fmla="*/ 312491 h 232"/>
                <a:gd name="T18" fmla="*/ 318997 w 212"/>
                <a:gd name="T19" fmla="*/ 312491 h 232"/>
                <a:gd name="T20" fmla="*/ 338137 w 212"/>
                <a:gd name="T21" fmla="*/ 331623 h 232"/>
                <a:gd name="T22" fmla="*/ 318997 w 212"/>
                <a:gd name="T23" fmla="*/ 350755 h 232"/>
                <a:gd name="T24" fmla="*/ 280718 w 212"/>
                <a:gd name="T25" fmla="*/ 255094 h 232"/>
                <a:gd name="T26" fmla="*/ 280718 w 212"/>
                <a:gd name="T27" fmla="*/ 293359 h 232"/>
                <a:gd name="T28" fmla="*/ 242438 w 212"/>
                <a:gd name="T29" fmla="*/ 293359 h 232"/>
                <a:gd name="T30" fmla="*/ 204158 w 212"/>
                <a:gd name="T31" fmla="*/ 331623 h 232"/>
                <a:gd name="T32" fmla="*/ 242438 w 212"/>
                <a:gd name="T33" fmla="*/ 369887 h 232"/>
                <a:gd name="T34" fmla="*/ 19140 w 212"/>
                <a:gd name="T35" fmla="*/ 369887 h 232"/>
                <a:gd name="T36" fmla="*/ 0 w 212"/>
                <a:gd name="T37" fmla="*/ 350755 h 232"/>
                <a:gd name="T38" fmla="*/ 0 w 212"/>
                <a:gd name="T39" fmla="*/ 19132 h 232"/>
                <a:gd name="T40" fmla="*/ 19140 w 212"/>
                <a:gd name="T41" fmla="*/ 0 h 232"/>
                <a:gd name="T42" fmla="*/ 63799 w 212"/>
                <a:gd name="T43" fmla="*/ 0 h 232"/>
                <a:gd name="T44" fmla="*/ 63799 w 212"/>
                <a:gd name="T45" fmla="*/ 0 h 232"/>
                <a:gd name="T46" fmla="*/ 121219 w 212"/>
                <a:gd name="T47" fmla="*/ 0 h 232"/>
                <a:gd name="T48" fmla="*/ 121219 w 212"/>
                <a:gd name="T49" fmla="*/ 70151 h 232"/>
                <a:gd name="T50" fmla="*/ 121219 w 212"/>
                <a:gd name="T51" fmla="*/ 108415 h 232"/>
                <a:gd name="T52" fmla="*/ 159499 w 212"/>
                <a:gd name="T53" fmla="*/ 146679 h 232"/>
                <a:gd name="T54" fmla="*/ 197778 w 212"/>
                <a:gd name="T55" fmla="*/ 146679 h 232"/>
                <a:gd name="T56" fmla="*/ 280718 w 212"/>
                <a:gd name="T57" fmla="*/ 146679 h 232"/>
                <a:gd name="T58" fmla="*/ 280718 w 212"/>
                <a:gd name="T59" fmla="*/ 255094 h 232"/>
                <a:gd name="T60" fmla="*/ 159499 w 212"/>
                <a:gd name="T61" fmla="*/ 127547 h 232"/>
                <a:gd name="T62" fmla="*/ 140359 w 212"/>
                <a:gd name="T63" fmla="*/ 108415 h 232"/>
                <a:gd name="T64" fmla="*/ 140359 w 212"/>
                <a:gd name="T65" fmla="*/ 70151 h 232"/>
                <a:gd name="T66" fmla="*/ 140359 w 212"/>
                <a:gd name="T67" fmla="*/ 0 h 232"/>
                <a:gd name="T68" fmla="*/ 280718 w 212"/>
                <a:gd name="T69" fmla="*/ 127547 h 232"/>
                <a:gd name="T70" fmla="*/ 197778 w 212"/>
                <a:gd name="T71" fmla="*/ 127547 h 232"/>
                <a:gd name="T72" fmla="*/ 159499 w 212"/>
                <a:gd name="T73" fmla="*/ 127547 h 23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12" h="232">
                  <a:moveTo>
                    <a:pt x="200" y="220"/>
                  </a:moveTo>
                  <a:cubicBezTo>
                    <a:pt x="188" y="220"/>
                    <a:pt x="188" y="220"/>
                    <a:pt x="188" y="220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52" y="220"/>
                    <a:pt x="152" y="220"/>
                    <a:pt x="152" y="220"/>
                  </a:cubicBezTo>
                  <a:cubicBezTo>
                    <a:pt x="145" y="220"/>
                    <a:pt x="140" y="215"/>
                    <a:pt x="140" y="208"/>
                  </a:cubicBezTo>
                  <a:cubicBezTo>
                    <a:pt x="140" y="201"/>
                    <a:pt x="145" y="196"/>
                    <a:pt x="152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88" y="196"/>
                    <a:pt x="188" y="196"/>
                    <a:pt x="188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7" y="196"/>
                    <a:pt x="212" y="201"/>
                    <a:pt x="212" y="208"/>
                  </a:cubicBezTo>
                  <a:cubicBezTo>
                    <a:pt x="212" y="215"/>
                    <a:pt x="207" y="220"/>
                    <a:pt x="200" y="220"/>
                  </a:cubicBezTo>
                  <a:moveTo>
                    <a:pt x="176" y="160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52" y="184"/>
                    <a:pt x="152" y="184"/>
                    <a:pt x="152" y="184"/>
                  </a:cubicBezTo>
                  <a:cubicBezTo>
                    <a:pt x="139" y="184"/>
                    <a:pt x="128" y="195"/>
                    <a:pt x="128" y="208"/>
                  </a:cubicBezTo>
                  <a:cubicBezTo>
                    <a:pt x="128" y="221"/>
                    <a:pt x="139" y="232"/>
                    <a:pt x="15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81"/>
                    <a:pt x="87" y="92"/>
                    <a:pt x="100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76" y="92"/>
                    <a:pt x="176" y="92"/>
                    <a:pt x="176" y="92"/>
                  </a:cubicBezTo>
                  <a:lnTo>
                    <a:pt x="176" y="160"/>
                  </a:lnTo>
                  <a:close/>
                  <a:moveTo>
                    <a:pt x="100" y="80"/>
                  </a:moveTo>
                  <a:cubicBezTo>
                    <a:pt x="93" y="80"/>
                    <a:pt x="88" y="75"/>
                    <a:pt x="88" y="6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10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62"/>
            <p:cNvSpPr>
              <a:spLocks noEditPoints="1"/>
            </p:cNvSpPr>
            <p:nvPr/>
          </p:nvSpPr>
          <p:spPr bwMode="auto">
            <a:xfrm>
              <a:off x="1949450" y="1652588"/>
              <a:ext cx="339725" cy="388937"/>
            </a:xfrm>
            <a:custGeom>
              <a:avLst/>
              <a:gdLst>
                <a:gd name="T0" fmla="*/ 320495 w 212"/>
                <a:gd name="T1" fmla="*/ 350681 h 244"/>
                <a:gd name="T2" fmla="*/ 301266 w 212"/>
                <a:gd name="T3" fmla="*/ 350681 h 244"/>
                <a:gd name="T4" fmla="*/ 301266 w 212"/>
                <a:gd name="T5" fmla="*/ 369809 h 244"/>
                <a:gd name="T6" fmla="*/ 282036 w 212"/>
                <a:gd name="T7" fmla="*/ 388937 h 244"/>
                <a:gd name="T8" fmla="*/ 262806 w 212"/>
                <a:gd name="T9" fmla="*/ 369809 h 244"/>
                <a:gd name="T10" fmla="*/ 262806 w 212"/>
                <a:gd name="T11" fmla="*/ 350681 h 244"/>
                <a:gd name="T12" fmla="*/ 243576 w 212"/>
                <a:gd name="T13" fmla="*/ 350681 h 244"/>
                <a:gd name="T14" fmla="*/ 224347 w 212"/>
                <a:gd name="T15" fmla="*/ 331553 h 244"/>
                <a:gd name="T16" fmla="*/ 243576 w 212"/>
                <a:gd name="T17" fmla="*/ 312425 h 244"/>
                <a:gd name="T18" fmla="*/ 262806 w 212"/>
                <a:gd name="T19" fmla="*/ 312425 h 244"/>
                <a:gd name="T20" fmla="*/ 262806 w 212"/>
                <a:gd name="T21" fmla="*/ 293297 h 244"/>
                <a:gd name="T22" fmla="*/ 282036 w 212"/>
                <a:gd name="T23" fmla="*/ 274169 h 244"/>
                <a:gd name="T24" fmla="*/ 301266 w 212"/>
                <a:gd name="T25" fmla="*/ 293297 h 244"/>
                <a:gd name="T26" fmla="*/ 301266 w 212"/>
                <a:gd name="T27" fmla="*/ 312425 h 244"/>
                <a:gd name="T28" fmla="*/ 320495 w 212"/>
                <a:gd name="T29" fmla="*/ 312425 h 244"/>
                <a:gd name="T30" fmla="*/ 339725 w 212"/>
                <a:gd name="T31" fmla="*/ 331553 h 244"/>
                <a:gd name="T32" fmla="*/ 320495 w 212"/>
                <a:gd name="T33" fmla="*/ 350681 h 244"/>
                <a:gd name="T34" fmla="*/ 243576 w 212"/>
                <a:gd name="T35" fmla="*/ 293297 h 244"/>
                <a:gd name="T36" fmla="*/ 205117 w 212"/>
                <a:gd name="T37" fmla="*/ 331553 h 244"/>
                <a:gd name="T38" fmla="*/ 243576 w 212"/>
                <a:gd name="T39" fmla="*/ 369809 h 244"/>
                <a:gd name="T40" fmla="*/ 19230 w 212"/>
                <a:gd name="T41" fmla="*/ 369809 h 244"/>
                <a:gd name="T42" fmla="*/ 0 w 212"/>
                <a:gd name="T43" fmla="*/ 350681 h 244"/>
                <a:gd name="T44" fmla="*/ 0 w 212"/>
                <a:gd name="T45" fmla="*/ 19128 h 244"/>
                <a:gd name="T46" fmla="*/ 19230 w 212"/>
                <a:gd name="T47" fmla="*/ 0 h 244"/>
                <a:gd name="T48" fmla="*/ 64099 w 212"/>
                <a:gd name="T49" fmla="*/ 0 h 244"/>
                <a:gd name="T50" fmla="*/ 64099 w 212"/>
                <a:gd name="T51" fmla="*/ 0 h 244"/>
                <a:gd name="T52" fmla="*/ 121788 w 212"/>
                <a:gd name="T53" fmla="*/ 0 h 244"/>
                <a:gd name="T54" fmla="*/ 121788 w 212"/>
                <a:gd name="T55" fmla="*/ 70136 h 244"/>
                <a:gd name="T56" fmla="*/ 121788 w 212"/>
                <a:gd name="T57" fmla="*/ 108392 h 244"/>
                <a:gd name="T58" fmla="*/ 160248 w 212"/>
                <a:gd name="T59" fmla="*/ 146648 h 244"/>
                <a:gd name="T60" fmla="*/ 198707 w 212"/>
                <a:gd name="T61" fmla="*/ 146648 h 244"/>
                <a:gd name="T62" fmla="*/ 282036 w 212"/>
                <a:gd name="T63" fmla="*/ 146648 h 244"/>
                <a:gd name="T64" fmla="*/ 282036 w 212"/>
                <a:gd name="T65" fmla="*/ 255041 h 244"/>
                <a:gd name="T66" fmla="*/ 243576 w 212"/>
                <a:gd name="T67" fmla="*/ 293297 h 244"/>
                <a:gd name="T68" fmla="*/ 160248 w 212"/>
                <a:gd name="T69" fmla="*/ 127520 h 244"/>
                <a:gd name="T70" fmla="*/ 141018 w 212"/>
                <a:gd name="T71" fmla="*/ 108392 h 244"/>
                <a:gd name="T72" fmla="*/ 141018 w 212"/>
                <a:gd name="T73" fmla="*/ 70136 h 244"/>
                <a:gd name="T74" fmla="*/ 141018 w 212"/>
                <a:gd name="T75" fmla="*/ 0 h 244"/>
                <a:gd name="T76" fmla="*/ 282036 w 212"/>
                <a:gd name="T77" fmla="*/ 127520 h 244"/>
                <a:gd name="T78" fmla="*/ 198707 w 212"/>
                <a:gd name="T79" fmla="*/ 127520 h 244"/>
                <a:gd name="T80" fmla="*/ 160248 w 212"/>
                <a:gd name="T81" fmla="*/ 127520 h 24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12" h="244">
                  <a:moveTo>
                    <a:pt x="200" y="220"/>
                  </a:moveTo>
                  <a:cubicBezTo>
                    <a:pt x="188" y="220"/>
                    <a:pt x="188" y="220"/>
                    <a:pt x="188" y="220"/>
                  </a:cubicBezTo>
                  <a:cubicBezTo>
                    <a:pt x="188" y="232"/>
                    <a:pt x="188" y="232"/>
                    <a:pt x="188" y="232"/>
                  </a:cubicBezTo>
                  <a:cubicBezTo>
                    <a:pt x="188" y="239"/>
                    <a:pt x="183" y="244"/>
                    <a:pt x="176" y="244"/>
                  </a:cubicBezTo>
                  <a:cubicBezTo>
                    <a:pt x="169" y="244"/>
                    <a:pt x="164" y="239"/>
                    <a:pt x="164" y="232"/>
                  </a:cubicBezTo>
                  <a:cubicBezTo>
                    <a:pt x="164" y="220"/>
                    <a:pt x="164" y="220"/>
                    <a:pt x="164" y="220"/>
                  </a:cubicBezTo>
                  <a:cubicBezTo>
                    <a:pt x="152" y="220"/>
                    <a:pt x="152" y="220"/>
                    <a:pt x="152" y="220"/>
                  </a:cubicBezTo>
                  <a:cubicBezTo>
                    <a:pt x="145" y="220"/>
                    <a:pt x="140" y="215"/>
                    <a:pt x="140" y="208"/>
                  </a:cubicBezTo>
                  <a:cubicBezTo>
                    <a:pt x="140" y="201"/>
                    <a:pt x="145" y="196"/>
                    <a:pt x="152" y="196"/>
                  </a:cubicBezTo>
                  <a:cubicBezTo>
                    <a:pt x="164" y="196"/>
                    <a:pt x="164" y="196"/>
                    <a:pt x="164" y="196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64" y="177"/>
                    <a:pt x="169" y="172"/>
                    <a:pt x="176" y="172"/>
                  </a:cubicBezTo>
                  <a:cubicBezTo>
                    <a:pt x="183" y="172"/>
                    <a:pt x="188" y="177"/>
                    <a:pt x="188" y="184"/>
                  </a:cubicBezTo>
                  <a:cubicBezTo>
                    <a:pt x="188" y="196"/>
                    <a:pt x="188" y="196"/>
                    <a:pt x="188" y="196"/>
                  </a:cubicBezTo>
                  <a:cubicBezTo>
                    <a:pt x="200" y="196"/>
                    <a:pt x="200" y="196"/>
                    <a:pt x="200" y="196"/>
                  </a:cubicBezTo>
                  <a:cubicBezTo>
                    <a:pt x="207" y="196"/>
                    <a:pt x="212" y="201"/>
                    <a:pt x="212" y="208"/>
                  </a:cubicBezTo>
                  <a:cubicBezTo>
                    <a:pt x="212" y="215"/>
                    <a:pt x="207" y="220"/>
                    <a:pt x="200" y="220"/>
                  </a:cubicBezTo>
                  <a:moveTo>
                    <a:pt x="152" y="184"/>
                  </a:moveTo>
                  <a:cubicBezTo>
                    <a:pt x="139" y="184"/>
                    <a:pt x="128" y="195"/>
                    <a:pt x="128" y="208"/>
                  </a:cubicBezTo>
                  <a:cubicBezTo>
                    <a:pt x="128" y="221"/>
                    <a:pt x="139" y="232"/>
                    <a:pt x="152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81"/>
                    <a:pt x="87" y="92"/>
                    <a:pt x="100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63" y="160"/>
                    <a:pt x="152" y="171"/>
                    <a:pt x="152" y="184"/>
                  </a:cubicBezTo>
                  <a:moveTo>
                    <a:pt x="100" y="80"/>
                  </a:moveTo>
                  <a:cubicBezTo>
                    <a:pt x="93" y="80"/>
                    <a:pt x="88" y="75"/>
                    <a:pt x="88" y="6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10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63"/>
            <p:cNvSpPr>
              <a:spLocks noEditPoints="1"/>
            </p:cNvSpPr>
            <p:nvPr/>
          </p:nvSpPr>
          <p:spPr bwMode="auto">
            <a:xfrm>
              <a:off x="1216025" y="1638300"/>
              <a:ext cx="319088" cy="409575"/>
            </a:xfrm>
            <a:custGeom>
              <a:avLst/>
              <a:gdLst>
                <a:gd name="T0" fmla="*/ 299943 w 200"/>
                <a:gd name="T1" fmla="*/ 371177 h 256"/>
                <a:gd name="T2" fmla="*/ 57436 w 200"/>
                <a:gd name="T3" fmla="*/ 371177 h 256"/>
                <a:gd name="T4" fmla="*/ 38291 w 200"/>
                <a:gd name="T5" fmla="*/ 351979 h 256"/>
                <a:gd name="T6" fmla="*/ 38291 w 200"/>
                <a:gd name="T7" fmla="*/ 19199 h 256"/>
                <a:gd name="T8" fmla="*/ 57436 w 200"/>
                <a:gd name="T9" fmla="*/ 0 h 256"/>
                <a:gd name="T10" fmla="*/ 159544 w 200"/>
                <a:gd name="T11" fmla="*/ 0 h 256"/>
                <a:gd name="T12" fmla="*/ 159544 w 200"/>
                <a:gd name="T13" fmla="*/ 70396 h 256"/>
                <a:gd name="T14" fmla="*/ 159544 w 200"/>
                <a:gd name="T15" fmla="*/ 108793 h 256"/>
                <a:gd name="T16" fmla="*/ 197835 w 200"/>
                <a:gd name="T17" fmla="*/ 147191 h 256"/>
                <a:gd name="T18" fmla="*/ 236125 w 200"/>
                <a:gd name="T19" fmla="*/ 147191 h 256"/>
                <a:gd name="T20" fmla="*/ 319088 w 200"/>
                <a:gd name="T21" fmla="*/ 147191 h 256"/>
                <a:gd name="T22" fmla="*/ 319088 w 200"/>
                <a:gd name="T23" fmla="*/ 300782 h 256"/>
                <a:gd name="T24" fmla="*/ 319088 w 200"/>
                <a:gd name="T25" fmla="*/ 351979 h 256"/>
                <a:gd name="T26" fmla="*/ 299943 w 200"/>
                <a:gd name="T27" fmla="*/ 371177 h 256"/>
                <a:gd name="T28" fmla="*/ 197835 w 200"/>
                <a:gd name="T29" fmla="*/ 127992 h 256"/>
                <a:gd name="T30" fmla="*/ 178689 w 200"/>
                <a:gd name="T31" fmla="*/ 108793 h 256"/>
                <a:gd name="T32" fmla="*/ 178689 w 200"/>
                <a:gd name="T33" fmla="*/ 70396 h 256"/>
                <a:gd name="T34" fmla="*/ 178689 w 200"/>
                <a:gd name="T35" fmla="*/ 0 h 256"/>
                <a:gd name="T36" fmla="*/ 319088 w 200"/>
                <a:gd name="T37" fmla="*/ 127992 h 256"/>
                <a:gd name="T38" fmla="*/ 236125 w 200"/>
                <a:gd name="T39" fmla="*/ 127992 h 256"/>
                <a:gd name="T40" fmla="*/ 197835 w 200"/>
                <a:gd name="T41" fmla="*/ 127992 h 256"/>
                <a:gd name="T42" fmla="*/ 71795 w 200"/>
                <a:gd name="T43" fmla="*/ 390376 h 256"/>
                <a:gd name="T44" fmla="*/ 89345 w 200"/>
                <a:gd name="T45" fmla="*/ 390376 h 256"/>
                <a:gd name="T46" fmla="*/ 210598 w 200"/>
                <a:gd name="T47" fmla="*/ 390376 h 256"/>
                <a:gd name="T48" fmla="*/ 242507 w 200"/>
                <a:gd name="T49" fmla="*/ 390376 h 256"/>
                <a:gd name="T50" fmla="*/ 280797 w 200"/>
                <a:gd name="T51" fmla="*/ 390376 h 256"/>
                <a:gd name="T52" fmla="*/ 261652 w 200"/>
                <a:gd name="T53" fmla="*/ 409575 h 256"/>
                <a:gd name="T54" fmla="*/ 38291 w 200"/>
                <a:gd name="T55" fmla="*/ 409575 h 256"/>
                <a:gd name="T56" fmla="*/ 0 w 200"/>
                <a:gd name="T57" fmla="*/ 371177 h 256"/>
                <a:gd name="T58" fmla="*/ 0 w 200"/>
                <a:gd name="T59" fmla="*/ 57596 h 256"/>
                <a:gd name="T60" fmla="*/ 19145 w 200"/>
                <a:gd name="T61" fmla="*/ 38398 h 256"/>
                <a:gd name="T62" fmla="*/ 19145 w 200"/>
                <a:gd name="T63" fmla="*/ 95994 h 256"/>
                <a:gd name="T64" fmla="*/ 19145 w 200"/>
                <a:gd name="T65" fmla="*/ 319980 h 256"/>
                <a:gd name="T66" fmla="*/ 19145 w 200"/>
                <a:gd name="T67" fmla="*/ 351979 h 256"/>
                <a:gd name="T68" fmla="*/ 57436 w 200"/>
                <a:gd name="T69" fmla="*/ 390376 h 256"/>
                <a:gd name="T70" fmla="*/ 71795 w 200"/>
                <a:gd name="T71" fmla="*/ 390376 h 25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00" h="256">
                  <a:moveTo>
                    <a:pt x="188" y="232"/>
                  </a:moveTo>
                  <a:cubicBezTo>
                    <a:pt x="36" y="232"/>
                    <a:pt x="36" y="232"/>
                    <a:pt x="36" y="232"/>
                  </a:cubicBezTo>
                  <a:cubicBezTo>
                    <a:pt x="29" y="232"/>
                    <a:pt x="24" y="227"/>
                    <a:pt x="24" y="220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100" y="81"/>
                    <a:pt x="111" y="92"/>
                    <a:pt x="124" y="92"/>
                  </a:cubicBezTo>
                  <a:cubicBezTo>
                    <a:pt x="148" y="92"/>
                    <a:pt x="148" y="92"/>
                    <a:pt x="148" y="92"/>
                  </a:cubicBezTo>
                  <a:cubicBezTo>
                    <a:pt x="200" y="92"/>
                    <a:pt x="200" y="92"/>
                    <a:pt x="200" y="92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24" y="80"/>
                  </a:moveTo>
                  <a:cubicBezTo>
                    <a:pt x="117" y="80"/>
                    <a:pt x="112" y="75"/>
                    <a:pt x="112" y="68"/>
                  </a:cubicBezTo>
                  <a:cubicBezTo>
                    <a:pt x="112" y="44"/>
                    <a:pt x="112" y="44"/>
                    <a:pt x="112" y="44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48" y="80"/>
                    <a:pt x="148" y="80"/>
                    <a:pt x="148" y="80"/>
                  </a:cubicBezTo>
                  <a:lnTo>
                    <a:pt x="124" y="80"/>
                  </a:lnTo>
                  <a:close/>
                  <a:moveTo>
                    <a:pt x="45" y="244"/>
                  </a:moveTo>
                  <a:cubicBezTo>
                    <a:pt x="56" y="244"/>
                    <a:pt x="56" y="244"/>
                    <a:pt x="56" y="244"/>
                  </a:cubicBezTo>
                  <a:cubicBezTo>
                    <a:pt x="132" y="244"/>
                    <a:pt x="132" y="244"/>
                    <a:pt x="132" y="244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76" y="244"/>
                    <a:pt x="176" y="244"/>
                    <a:pt x="176" y="244"/>
                  </a:cubicBezTo>
                  <a:cubicBezTo>
                    <a:pt x="176" y="251"/>
                    <a:pt x="171" y="256"/>
                    <a:pt x="164" y="256"/>
                  </a:cubicBezTo>
                  <a:cubicBezTo>
                    <a:pt x="24" y="256"/>
                    <a:pt x="24" y="256"/>
                    <a:pt x="24" y="256"/>
                  </a:cubicBezTo>
                  <a:cubicBezTo>
                    <a:pt x="11" y="256"/>
                    <a:pt x="0" y="245"/>
                    <a:pt x="0" y="23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29"/>
                    <a:pt x="5" y="24"/>
                    <a:pt x="12" y="24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233"/>
                    <a:pt x="23" y="244"/>
                    <a:pt x="36" y="244"/>
                  </a:cubicBezTo>
                  <a:lnTo>
                    <a:pt x="45" y="2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64"/>
            <p:cNvSpPr>
              <a:spLocks noEditPoints="1"/>
            </p:cNvSpPr>
            <p:nvPr/>
          </p:nvSpPr>
          <p:spPr bwMode="auto">
            <a:xfrm>
              <a:off x="519113" y="1652588"/>
              <a:ext cx="280987" cy="369887"/>
            </a:xfrm>
            <a:custGeom>
              <a:avLst/>
              <a:gdLst>
                <a:gd name="T0" fmla="*/ 261829 w 176"/>
                <a:gd name="T1" fmla="*/ 369887 h 232"/>
                <a:gd name="T2" fmla="*/ 19158 w 176"/>
                <a:gd name="T3" fmla="*/ 369887 h 232"/>
                <a:gd name="T4" fmla="*/ 0 w 176"/>
                <a:gd name="T5" fmla="*/ 350755 h 232"/>
                <a:gd name="T6" fmla="*/ 0 w 176"/>
                <a:gd name="T7" fmla="*/ 19132 h 232"/>
                <a:gd name="T8" fmla="*/ 19158 w 176"/>
                <a:gd name="T9" fmla="*/ 0 h 232"/>
                <a:gd name="T10" fmla="*/ 121335 w 176"/>
                <a:gd name="T11" fmla="*/ 0 h 232"/>
                <a:gd name="T12" fmla="*/ 121335 w 176"/>
                <a:gd name="T13" fmla="*/ 70151 h 232"/>
                <a:gd name="T14" fmla="*/ 121335 w 176"/>
                <a:gd name="T15" fmla="*/ 108415 h 232"/>
                <a:gd name="T16" fmla="*/ 159652 w 176"/>
                <a:gd name="T17" fmla="*/ 146679 h 232"/>
                <a:gd name="T18" fmla="*/ 197968 w 176"/>
                <a:gd name="T19" fmla="*/ 146679 h 232"/>
                <a:gd name="T20" fmla="*/ 280987 w 176"/>
                <a:gd name="T21" fmla="*/ 146679 h 232"/>
                <a:gd name="T22" fmla="*/ 280987 w 176"/>
                <a:gd name="T23" fmla="*/ 299736 h 232"/>
                <a:gd name="T24" fmla="*/ 280987 w 176"/>
                <a:gd name="T25" fmla="*/ 350755 h 232"/>
                <a:gd name="T26" fmla="*/ 261829 w 176"/>
                <a:gd name="T27" fmla="*/ 369887 h 232"/>
                <a:gd name="T28" fmla="*/ 159652 w 176"/>
                <a:gd name="T29" fmla="*/ 127547 h 232"/>
                <a:gd name="T30" fmla="*/ 140494 w 176"/>
                <a:gd name="T31" fmla="*/ 108415 h 232"/>
                <a:gd name="T32" fmla="*/ 140494 w 176"/>
                <a:gd name="T33" fmla="*/ 70151 h 232"/>
                <a:gd name="T34" fmla="*/ 140494 w 176"/>
                <a:gd name="T35" fmla="*/ 0 h 232"/>
                <a:gd name="T36" fmla="*/ 280987 w 176"/>
                <a:gd name="T37" fmla="*/ 127547 h 232"/>
                <a:gd name="T38" fmla="*/ 197968 w 176"/>
                <a:gd name="T39" fmla="*/ 127547 h 232"/>
                <a:gd name="T40" fmla="*/ 159652 w 176"/>
                <a:gd name="T41" fmla="*/ 127547 h 2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6" h="232">
                  <a:moveTo>
                    <a:pt x="164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44"/>
                    <a:pt x="76" y="44"/>
                    <a:pt x="76" y="44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6" y="81"/>
                    <a:pt x="87" y="92"/>
                    <a:pt x="100" y="92"/>
                  </a:cubicBezTo>
                  <a:cubicBezTo>
                    <a:pt x="124" y="92"/>
                    <a:pt x="124" y="92"/>
                    <a:pt x="124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6" y="188"/>
                    <a:pt x="176" y="188"/>
                    <a:pt x="176" y="188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7"/>
                    <a:pt x="171" y="232"/>
                    <a:pt x="164" y="232"/>
                  </a:cubicBezTo>
                  <a:moveTo>
                    <a:pt x="100" y="80"/>
                  </a:moveTo>
                  <a:cubicBezTo>
                    <a:pt x="93" y="80"/>
                    <a:pt x="88" y="75"/>
                    <a:pt x="88" y="68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24" y="80"/>
                    <a:pt x="124" y="80"/>
                    <a:pt x="124" y="80"/>
                  </a:cubicBezTo>
                  <a:lnTo>
                    <a:pt x="100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65"/>
            <p:cNvSpPr>
              <a:spLocks noEditPoints="1"/>
            </p:cNvSpPr>
            <p:nvPr/>
          </p:nvSpPr>
          <p:spPr bwMode="auto">
            <a:xfrm>
              <a:off x="8323263" y="968375"/>
              <a:ext cx="409575" cy="363538"/>
            </a:xfrm>
            <a:custGeom>
              <a:avLst/>
              <a:gdLst>
                <a:gd name="T0" fmla="*/ 390376 w 256"/>
                <a:gd name="T1" fmla="*/ 229603 h 228"/>
                <a:gd name="T2" fmla="*/ 363178 w 256"/>
                <a:gd name="T3" fmla="*/ 240764 h 228"/>
                <a:gd name="T4" fmla="*/ 351979 w 256"/>
                <a:gd name="T5" fmla="*/ 251925 h 228"/>
                <a:gd name="T6" fmla="*/ 340779 w 256"/>
                <a:gd name="T7" fmla="*/ 240764 h 228"/>
                <a:gd name="T8" fmla="*/ 313581 w 256"/>
                <a:gd name="T9" fmla="*/ 229603 h 228"/>
                <a:gd name="T10" fmla="*/ 275183 w 256"/>
                <a:gd name="T11" fmla="*/ 267870 h 228"/>
                <a:gd name="T12" fmla="*/ 286383 w 256"/>
                <a:gd name="T13" fmla="*/ 294976 h 228"/>
                <a:gd name="T14" fmla="*/ 297582 w 256"/>
                <a:gd name="T15" fmla="*/ 306137 h 228"/>
                <a:gd name="T16" fmla="*/ 286383 w 256"/>
                <a:gd name="T17" fmla="*/ 317299 h 228"/>
                <a:gd name="T18" fmla="*/ 284783 w 256"/>
                <a:gd name="T19" fmla="*/ 318893 h 228"/>
                <a:gd name="T20" fmla="*/ 281583 w 256"/>
                <a:gd name="T21" fmla="*/ 318893 h 228"/>
                <a:gd name="T22" fmla="*/ 19199 w 256"/>
                <a:gd name="T23" fmla="*/ 318893 h 228"/>
                <a:gd name="T24" fmla="*/ 0 w 256"/>
                <a:gd name="T25" fmla="*/ 299759 h 228"/>
                <a:gd name="T26" fmla="*/ 0 w 256"/>
                <a:gd name="T27" fmla="*/ 274248 h 228"/>
                <a:gd name="T28" fmla="*/ 0 w 256"/>
                <a:gd name="T29" fmla="*/ 242359 h 228"/>
                <a:gd name="T30" fmla="*/ 0 w 256"/>
                <a:gd name="T31" fmla="*/ 216847 h 228"/>
                <a:gd name="T32" fmla="*/ 0 w 256"/>
                <a:gd name="T33" fmla="*/ 184958 h 228"/>
                <a:gd name="T34" fmla="*/ 0 w 256"/>
                <a:gd name="T35" fmla="*/ 159446 h 228"/>
                <a:gd name="T36" fmla="*/ 0 w 256"/>
                <a:gd name="T37" fmla="*/ 95668 h 228"/>
                <a:gd name="T38" fmla="*/ 409575 w 256"/>
                <a:gd name="T39" fmla="*/ 95668 h 228"/>
                <a:gd name="T40" fmla="*/ 409575 w 256"/>
                <a:gd name="T41" fmla="*/ 159446 h 228"/>
                <a:gd name="T42" fmla="*/ 409575 w 256"/>
                <a:gd name="T43" fmla="*/ 184958 h 228"/>
                <a:gd name="T44" fmla="*/ 409575 w 256"/>
                <a:gd name="T45" fmla="*/ 216847 h 228"/>
                <a:gd name="T46" fmla="*/ 409575 w 256"/>
                <a:gd name="T47" fmla="*/ 234386 h 228"/>
                <a:gd name="T48" fmla="*/ 390376 w 256"/>
                <a:gd name="T49" fmla="*/ 229603 h 228"/>
                <a:gd name="T50" fmla="*/ 0 w 256"/>
                <a:gd name="T51" fmla="*/ 57401 h 228"/>
                <a:gd name="T52" fmla="*/ 0 w 256"/>
                <a:gd name="T53" fmla="*/ 44645 h 228"/>
                <a:gd name="T54" fmla="*/ 0 w 256"/>
                <a:gd name="T55" fmla="*/ 19134 h 228"/>
                <a:gd name="T56" fmla="*/ 19199 w 256"/>
                <a:gd name="T57" fmla="*/ 0 h 228"/>
                <a:gd name="T58" fmla="*/ 44797 w 256"/>
                <a:gd name="T59" fmla="*/ 0 h 228"/>
                <a:gd name="T60" fmla="*/ 57596 w 256"/>
                <a:gd name="T61" fmla="*/ 0 h 228"/>
                <a:gd name="T62" fmla="*/ 76795 w 256"/>
                <a:gd name="T63" fmla="*/ 0 h 228"/>
                <a:gd name="T64" fmla="*/ 115193 w 256"/>
                <a:gd name="T65" fmla="*/ 0 h 228"/>
                <a:gd name="T66" fmla="*/ 153591 w 256"/>
                <a:gd name="T67" fmla="*/ 38267 h 228"/>
                <a:gd name="T68" fmla="*/ 390376 w 256"/>
                <a:gd name="T69" fmla="*/ 38267 h 228"/>
                <a:gd name="T70" fmla="*/ 409575 w 256"/>
                <a:gd name="T71" fmla="*/ 57401 h 228"/>
                <a:gd name="T72" fmla="*/ 409575 w 256"/>
                <a:gd name="T73" fmla="*/ 76534 h 228"/>
                <a:gd name="T74" fmla="*/ 0 w 256"/>
                <a:gd name="T75" fmla="*/ 76534 h 228"/>
                <a:gd name="T76" fmla="*/ 0 w 256"/>
                <a:gd name="T77" fmla="*/ 57401 h 228"/>
                <a:gd name="T78" fmla="*/ 300782 w 256"/>
                <a:gd name="T79" fmla="*/ 331649 h 228"/>
                <a:gd name="T80" fmla="*/ 324780 w 256"/>
                <a:gd name="T81" fmla="*/ 306137 h 228"/>
                <a:gd name="T82" fmla="*/ 300782 w 256"/>
                <a:gd name="T83" fmla="*/ 280626 h 228"/>
                <a:gd name="T84" fmla="*/ 294382 w 256"/>
                <a:gd name="T85" fmla="*/ 267870 h 228"/>
                <a:gd name="T86" fmla="*/ 313581 w 256"/>
                <a:gd name="T87" fmla="*/ 248737 h 228"/>
                <a:gd name="T88" fmla="*/ 326380 w 256"/>
                <a:gd name="T89" fmla="*/ 255114 h 228"/>
                <a:gd name="T90" fmla="*/ 351979 w 256"/>
                <a:gd name="T91" fmla="*/ 279031 h 228"/>
                <a:gd name="T92" fmla="*/ 377577 w 256"/>
                <a:gd name="T93" fmla="*/ 255114 h 228"/>
                <a:gd name="T94" fmla="*/ 390376 w 256"/>
                <a:gd name="T95" fmla="*/ 248737 h 228"/>
                <a:gd name="T96" fmla="*/ 409575 w 256"/>
                <a:gd name="T97" fmla="*/ 267870 h 228"/>
                <a:gd name="T98" fmla="*/ 403175 w 256"/>
                <a:gd name="T99" fmla="*/ 280626 h 228"/>
                <a:gd name="T100" fmla="*/ 379177 w 256"/>
                <a:gd name="T101" fmla="*/ 306137 h 228"/>
                <a:gd name="T102" fmla="*/ 403175 w 256"/>
                <a:gd name="T103" fmla="*/ 331649 h 228"/>
                <a:gd name="T104" fmla="*/ 409575 w 256"/>
                <a:gd name="T105" fmla="*/ 344404 h 228"/>
                <a:gd name="T106" fmla="*/ 390376 w 256"/>
                <a:gd name="T107" fmla="*/ 363538 h 228"/>
                <a:gd name="T108" fmla="*/ 377577 w 256"/>
                <a:gd name="T109" fmla="*/ 357160 h 228"/>
                <a:gd name="T110" fmla="*/ 351979 w 256"/>
                <a:gd name="T111" fmla="*/ 333243 h 228"/>
                <a:gd name="T112" fmla="*/ 326380 w 256"/>
                <a:gd name="T113" fmla="*/ 357160 h 228"/>
                <a:gd name="T114" fmla="*/ 313581 w 256"/>
                <a:gd name="T115" fmla="*/ 363538 h 228"/>
                <a:gd name="T116" fmla="*/ 294382 w 256"/>
                <a:gd name="T117" fmla="*/ 344404 h 228"/>
                <a:gd name="T118" fmla="*/ 300782 w 256"/>
                <a:gd name="T119" fmla="*/ 331649 h 22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256" h="228">
                  <a:moveTo>
                    <a:pt x="244" y="144"/>
                  </a:moveTo>
                  <a:cubicBezTo>
                    <a:pt x="237" y="144"/>
                    <a:pt x="231" y="147"/>
                    <a:pt x="227" y="151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13" y="151"/>
                    <a:pt x="213" y="151"/>
                    <a:pt x="213" y="151"/>
                  </a:cubicBezTo>
                  <a:cubicBezTo>
                    <a:pt x="209" y="147"/>
                    <a:pt x="203" y="144"/>
                    <a:pt x="196" y="144"/>
                  </a:cubicBezTo>
                  <a:cubicBezTo>
                    <a:pt x="183" y="144"/>
                    <a:pt x="172" y="155"/>
                    <a:pt x="172" y="168"/>
                  </a:cubicBezTo>
                  <a:cubicBezTo>
                    <a:pt x="172" y="175"/>
                    <a:pt x="175" y="181"/>
                    <a:pt x="179" y="185"/>
                  </a:cubicBezTo>
                  <a:cubicBezTo>
                    <a:pt x="186" y="192"/>
                    <a:pt x="186" y="192"/>
                    <a:pt x="186" y="192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99"/>
                    <a:pt x="179" y="200"/>
                    <a:pt x="178" y="200"/>
                  </a:cubicBezTo>
                  <a:cubicBezTo>
                    <a:pt x="176" y="200"/>
                    <a:pt x="176" y="200"/>
                    <a:pt x="176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47"/>
                    <a:pt x="256" y="147"/>
                    <a:pt x="256" y="147"/>
                  </a:cubicBezTo>
                  <a:cubicBezTo>
                    <a:pt x="252" y="145"/>
                    <a:pt x="248" y="144"/>
                    <a:pt x="244" y="144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  <a:moveTo>
                    <a:pt x="188" y="208"/>
                  </a:moveTo>
                  <a:cubicBezTo>
                    <a:pt x="203" y="192"/>
                    <a:pt x="203" y="192"/>
                    <a:pt x="203" y="192"/>
                  </a:cubicBezTo>
                  <a:cubicBezTo>
                    <a:pt x="188" y="176"/>
                    <a:pt x="188" y="176"/>
                    <a:pt x="188" y="176"/>
                  </a:cubicBezTo>
                  <a:cubicBezTo>
                    <a:pt x="185" y="174"/>
                    <a:pt x="184" y="171"/>
                    <a:pt x="184" y="168"/>
                  </a:cubicBezTo>
                  <a:cubicBezTo>
                    <a:pt x="184" y="161"/>
                    <a:pt x="189" y="156"/>
                    <a:pt x="196" y="156"/>
                  </a:cubicBezTo>
                  <a:cubicBezTo>
                    <a:pt x="199" y="156"/>
                    <a:pt x="202" y="157"/>
                    <a:pt x="204" y="160"/>
                  </a:cubicBezTo>
                  <a:cubicBezTo>
                    <a:pt x="220" y="175"/>
                    <a:pt x="220" y="175"/>
                    <a:pt x="220" y="175"/>
                  </a:cubicBezTo>
                  <a:cubicBezTo>
                    <a:pt x="236" y="160"/>
                    <a:pt x="236" y="160"/>
                    <a:pt x="236" y="160"/>
                  </a:cubicBezTo>
                  <a:cubicBezTo>
                    <a:pt x="238" y="157"/>
                    <a:pt x="241" y="156"/>
                    <a:pt x="244" y="156"/>
                  </a:cubicBezTo>
                  <a:cubicBezTo>
                    <a:pt x="251" y="156"/>
                    <a:pt x="256" y="161"/>
                    <a:pt x="256" y="168"/>
                  </a:cubicBezTo>
                  <a:cubicBezTo>
                    <a:pt x="256" y="171"/>
                    <a:pt x="255" y="174"/>
                    <a:pt x="252" y="176"/>
                  </a:cubicBezTo>
                  <a:cubicBezTo>
                    <a:pt x="237" y="192"/>
                    <a:pt x="237" y="192"/>
                    <a:pt x="237" y="192"/>
                  </a:cubicBezTo>
                  <a:cubicBezTo>
                    <a:pt x="252" y="208"/>
                    <a:pt x="252" y="208"/>
                    <a:pt x="252" y="208"/>
                  </a:cubicBezTo>
                  <a:cubicBezTo>
                    <a:pt x="255" y="210"/>
                    <a:pt x="256" y="213"/>
                    <a:pt x="256" y="216"/>
                  </a:cubicBezTo>
                  <a:cubicBezTo>
                    <a:pt x="256" y="223"/>
                    <a:pt x="251" y="228"/>
                    <a:pt x="244" y="228"/>
                  </a:cubicBezTo>
                  <a:cubicBezTo>
                    <a:pt x="241" y="228"/>
                    <a:pt x="238" y="227"/>
                    <a:pt x="236" y="224"/>
                  </a:cubicBezTo>
                  <a:cubicBezTo>
                    <a:pt x="220" y="209"/>
                    <a:pt x="220" y="209"/>
                    <a:pt x="220" y="209"/>
                  </a:cubicBezTo>
                  <a:cubicBezTo>
                    <a:pt x="204" y="224"/>
                    <a:pt x="204" y="224"/>
                    <a:pt x="204" y="224"/>
                  </a:cubicBezTo>
                  <a:cubicBezTo>
                    <a:pt x="202" y="227"/>
                    <a:pt x="199" y="228"/>
                    <a:pt x="196" y="228"/>
                  </a:cubicBezTo>
                  <a:cubicBezTo>
                    <a:pt x="189" y="228"/>
                    <a:pt x="184" y="223"/>
                    <a:pt x="184" y="216"/>
                  </a:cubicBezTo>
                  <a:cubicBezTo>
                    <a:pt x="184" y="213"/>
                    <a:pt x="185" y="210"/>
                    <a:pt x="188" y="20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66"/>
            <p:cNvSpPr>
              <a:spLocks noEditPoints="1"/>
            </p:cNvSpPr>
            <p:nvPr/>
          </p:nvSpPr>
          <p:spPr bwMode="auto">
            <a:xfrm>
              <a:off x="7608888" y="968375"/>
              <a:ext cx="407987" cy="350838"/>
            </a:xfrm>
            <a:custGeom>
              <a:avLst/>
              <a:gdLst>
                <a:gd name="T0" fmla="*/ 388863 w 256"/>
                <a:gd name="T1" fmla="*/ 242397 h 220"/>
                <a:gd name="T2" fmla="*/ 361770 w 256"/>
                <a:gd name="T3" fmla="*/ 253560 h 220"/>
                <a:gd name="T4" fmla="*/ 337864 w 256"/>
                <a:gd name="T5" fmla="*/ 277481 h 220"/>
                <a:gd name="T6" fmla="*/ 312365 w 256"/>
                <a:gd name="T7" fmla="*/ 267913 h 220"/>
                <a:gd name="T8" fmla="*/ 274116 w 256"/>
                <a:gd name="T9" fmla="*/ 306186 h 220"/>
                <a:gd name="T10" fmla="*/ 275710 w 256"/>
                <a:gd name="T11" fmla="*/ 318944 h 220"/>
                <a:gd name="T12" fmla="*/ 19124 w 256"/>
                <a:gd name="T13" fmla="*/ 318944 h 220"/>
                <a:gd name="T14" fmla="*/ 0 w 256"/>
                <a:gd name="T15" fmla="*/ 299807 h 220"/>
                <a:gd name="T16" fmla="*/ 0 w 256"/>
                <a:gd name="T17" fmla="*/ 274292 h 220"/>
                <a:gd name="T18" fmla="*/ 0 w 256"/>
                <a:gd name="T19" fmla="*/ 242397 h 220"/>
                <a:gd name="T20" fmla="*/ 0 w 256"/>
                <a:gd name="T21" fmla="*/ 216882 h 220"/>
                <a:gd name="T22" fmla="*/ 0 w 256"/>
                <a:gd name="T23" fmla="*/ 184987 h 220"/>
                <a:gd name="T24" fmla="*/ 0 w 256"/>
                <a:gd name="T25" fmla="*/ 159472 h 220"/>
                <a:gd name="T26" fmla="*/ 0 w 256"/>
                <a:gd name="T27" fmla="*/ 95683 h 220"/>
                <a:gd name="T28" fmla="*/ 407987 w 256"/>
                <a:gd name="T29" fmla="*/ 95683 h 220"/>
                <a:gd name="T30" fmla="*/ 407987 w 256"/>
                <a:gd name="T31" fmla="*/ 159472 h 220"/>
                <a:gd name="T32" fmla="*/ 407987 w 256"/>
                <a:gd name="T33" fmla="*/ 184987 h 220"/>
                <a:gd name="T34" fmla="*/ 407987 w 256"/>
                <a:gd name="T35" fmla="*/ 216882 h 220"/>
                <a:gd name="T36" fmla="*/ 407987 w 256"/>
                <a:gd name="T37" fmla="*/ 242397 h 220"/>
                <a:gd name="T38" fmla="*/ 407987 w 256"/>
                <a:gd name="T39" fmla="*/ 247181 h 220"/>
                <a:gd name="T40" fmla="*/ 388863 w 256"/>
                <a:gd name="T41" fmla="*/ 242397 h 220"/>
                <a:gd name="T42" fmla="*/ 0 w 256"/>
                <a:gd name="T43" fmla="*/ 57410 h 220"/>
                <a:gd name="T44" fmla="*/ 0 w 256"/>
                <a:gd name="T45" fmla="*/ 44652 h 220"/>
                <a:gd name="T46" fmla="*/ 0 w 256"/>
                <a:gd name="T47" fmla="*/ 19137 h 220"/>
                <a:gd name="T48" fmla="*/ 19124 w 256"/>
                <a:gd name="T49" fmla="*/ 0 h 220"/>
                <a:gd name="T50" fmla="*/ 44624 w 256"/>
                <a:gd name="T51" fmla="*/ 0 h 220"/>
                <a:gd name="T52" fmla="*/ 57373 w 256"/>
                <a:gd name="T53" fmla="*/ 0 h 220"/>
                <a:gd name="T54" fmla="*/ 76498 w 256"/>
                <a:gd name="T55" fmla="*/ 0 h 220"/>
                <a:gd name="T56" fmla="*/ 114746 w 256"/>
                <a:gd name="T57" fmla="*/ 0 h 220"/>
                <a:gd name="T58" fmla="*/ 152995 w 256"/>
                <a:gd name="T59" fmla="*/ 38273 h 220"/>
                <a:gd name="T60" fmla="*/ 388863 w 256"/>
                <a:gd name="T61" fmla="*/ 38273 h 220"/>
                <a:gd name="T62" fmla="*/ 407987 w 256"/>
                <a:gd name="T63" fmla="*/ 57410 h 220"/>
                <a:gd name="T64" fmla="*/ 407987 w 256"/>
                <a:gd name="T65" fmla="*/ 76546 h 220"/>
                <a:gd name="T66" fmla="*/ 0 w 256"/>
                <a:gd name="T67" fmla="*/ 76546 h 220"/>
                <a:gd name="T68" fmla="*/ 0 w 256"/>
                <a:gd name="T69" fmla="*/ 57410 h 220"/>
                <a:gd name="T70" fmla="*/ 312365 w 256"/>
                <a:gd name="T71" fmla="*/ 287049 h 220"/>
                <a:gd name="T72" fmla="*/ 325115 w 256"/>
                <a:gd name="T73" fmla="*/ 293428 h 220"/>
                <a:gd name="T74" fmla="*/ 337864 w 256"/>
                <a:gd name="T75" fmla="*/ 304591 h 220"/>
                <a:gd name="T76" fmla="*/ 376113 w 256"/>
                <a:gd name="T77" fmla="*/ 267913 h 220"/>
                <a:gd name="T78" fmla="*/ 388863 w 256"/>
                <a:gd name="T79" fmla="*/ 261534 h 220"/>
                <a:gd name="T80" fmla="*/ 407987 w 256"/>
                <a:gd name="T81" fmla="*/ 280670 h 220"/>
                <a:gd name="T82" fmla="*/ 401612 w 256"/>
                <a:gd name="T83" fmla="*/ 293428 h 220"/>
                <a:gd name="T84" fmla="*/ 350614 w 256"/>
                <a:gd name="T85" fmla="*/ 344459 h 220"/>
                <a:gd name="T86" fmla="*/ 337864 w 256"/>
                <a:gd name="T87" fmla="*/ 350838 h 220"/>
                <a:gd name="T88" fmla="*/ 325115 w 256"/>
                <a:gd name="T89" fmla="*/ 344459 h 220"/>
                <a:gd name="T90" fmla="*/ 299615 w 256"/>
                <a:gd name="T91" fmla="*/ 318944 h 220"/>
                <a:gd name="T92" fmla="*/ 293241 w 256"/>
                <a:gd name="T93" fmla="*/ 306186 h 220"/>
                <a:gd name="T94" fmla="*/ 312365 w 256"/>
                <a:gd name="T95" fmla="*/ 287049 h 22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56" h="220">
                  <a:moveTo>
                    <a:pt x="244" y="152"/>
                  </a:moveTo>
                  <a:cubicBezTo>
                    <a:pt x="237" y="152"/>
                    <a:pt x="231" y="155"/>
                    <a:pt x="227" y="159"/>
                  </a:cubicBezTo>
                  <a:cubicBezTo>
                    <a:pt x="212" y="174"/>
                    <a:pt x="212" y="174"/>
                    <a:pt x="212" y="174"/>
                  </a:cubicBezTo>
                  <a:cubicBezTo>
                    <a:pt x="208" y="170"/>
                    <a:pt x="202" y="168"/>
                    <a:pt x="196" y="168"/>
                  </a:cubicBezTo>
                  <a:cubicBezTo>
                    <a:pt x="183" y="168"/>
                    <a:pt x="172" y="179"/>
                    <a:pt x="172" y="192"/>
                  </a:cubicBezTo>
                  <a:cubicBezTo>
                    <a:pt x="172" y="195"/>
                    <a:pt x="173" y="197"/>
                    <a:pt x="173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55"/>
                    <a:pt x="256" y="155"/>
                    <a:pt x="256" y="155"/>
                  </a:cubicBezTo>
                  <a:cubicBezTo>
                    <a:pt x="252" y="153"/>
                    <a:pt x="248" y="152"/>
                    <a:pt x="244" y="152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  <a:moveTo>
                    <a:pt x="196" y="180"/>
                  </a:moveTo>
                  <a:cubicBezTo>
                    <a:pt x="199" y="180"/>
                    <a:pt x="202" y="181"/>
                    <a:pt x="204" y="184"/>
                  </a:cubicBezTo>
                  <a:cubicBezTo>
                    <a:pt x="212" y="191"/>
                    <a:pt x="212" y="191"/>
                    <a:pt x="212" y="191"/>
                  </a:cubicBezTo>
                  <a:cubicBezTo>
                    <a:pt x="236" y="168"/>
                    <a:pt x="236" y="168"/>
                    <a:pt x="236" y="168"/>
                  </a:cubicBezTo>
                  <a:cubicBezTo>
                    <a:pt x="238" y="165"/>
                    <a:pt x="241" y="164"/>
                    <a:pt x="244" y="164"/>
                  </a:cubicBezTo>
                  <a:cubicBezTo>
                    <a:pt x="251" y="164"/>
                    <a:pt x="256" y="169"/>
                    <a:pt x="256" y="176"/>
                  </a:cubicBezTo>
                  <a:cubicBezTo>
                    <a:pt x="256" y="179"/>
                    <a:pt x="255" y="182"/>
                    <a:pt x="252" y="184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218" y="219"/>
                    <a:pt x="215" y="220"/>
                    <a:pt x="212" y="220"/>
                  </a:cubicBezTo>
                  <a:cubicBezTo>
                    <a:pt x="209" y="220"/>
                    <a:pt x="206" y="219"/>
                    <a:pt x="204" y="216"/>
                  </a:cubicBezTo>
                  <a:cubicBezTo>
                    <a:pt x="188" y="200"/>
                    <a:pt x="188" y="200"/>
                    <a:pt x="188" y="200"/>
                  </a:cubicBezTo>
                  <a:cubicBezTo>
                    <a:pt x="185" y="198"/>
                    <a:pt x="184" y="195"/>
                    <a:pt x="184" y="192"/>
                  </a:cubicBezTo>
                  <a:cubicBezTo>
                    <a:pt x="184" y="185"/>
                    <a:pt x="189" y="180"/>
                    <a:pt x="196" y="18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7"/>
            <p:cNvSpPr>
              <a:spLocks noEditPoints="1"/>
            </p:cNvSpPr>
            <p:nvPr/>
          </p:nvSpPr>
          <p:spPr bwMode="auto">
            <a:xfrm>
              <a:off x="6892925" y="968375"/>
              <a:ext cx="409575" cy="325438"/>
            </a:xfrm>
            <a:custGeom>
              <a:avLst/>
              <a:gdLst>
                <a:gd name="T0" fmla="*/ 383977 w 256"/>
                <a:gd name="T1" fmla="*/ 268008 h 204"/>
                <a:gd name="T2" fmla="*/ 307181 w 256"/>
                <a:gd name="T3" fmla="*/ 268008 h 204"/>
                <a:gd name="T4" fmla="*/ 268784 w 256"/>
                <a:gd name="T5" fmla="*/ 306295 h 204"/>
                <a:gd name="T6" fmla="*/ 270383 w 256"/>
                <a:gd name="T7" fmla="*/ 319057 h 204"/>
                <a:gd name="T8" fmla="*/ 19199 w 256"/>
                <a:gd name="T9" fmla="*/ 319057 h 204"/>
                <a:gd name="T10" fmla="*/ 0 w 256"/>
                <a:gd name="T11" fmla="*/ 299913 h 204"/>
                <a:gd name="T12" fmla="*/ 0 w 256"/>
                <a:gd name="T13" fmla="*/ 274389 h 204"/>
                <a:gd name="T14" fmla="*/ 0 w 256"/>
                <a:gd name="T15" fmla="*/ 242483 h 204"/>
                <a:gd name="T16" fmla="*/ 0 w 256"/>
                <a:gd name="T17" fmla="*/ 216959 h 204"/>
                <a:gd name="T18" fmla="*/ 0 w 256"/>
                <a:gd name="T19" fmla="*/ 185053 h 204"/>
                <a:gd name="T20" fmla="*/ 0 w 256"/>
                <a:gd name="T21" fmla="*/ 159528 h 204"/>
                <a:gd name="T22" fmla="*/ 0 w 256"/>
                <a:gd name="T23" fmla="*/ 95717 h 204"/>
                <a:gd name="T24" fmla="*/ 409575 w 256"/>
                <a:gd name="T25" fmla="*/ 95717 h 204"/>
                <a:gd name="T26" fmla="*/ 409575 w 256"/>
                <a:gd name="T27" fmla="*/ 159528 h 204"/>
                <a:gd name="T28" fmla="*/ 409575 w 256"/>
                <a:gd name="T29" fmla="*/ 185053 h 204"/>
                <a:gd name="T30" fmla="*/ 409575 w 256"/>
                <a:gd name="T31" fmla="*/ 216959 h 204"/>
                <a:gd name="T32" fmla="*/ 409575 w 256"/>
                <a:gd name="T33" fmla="*/ 242483 h 204"/>
                <a:gd name="T34" fmla="*/ 409575 w 256"/>
                <a:gd name="T35" fmla="*/ 274389 h 204"/>
                <a:gd name="T36" fmla="*/ 409575 w 256"/>
                <a:gd name="T37" fmla="*/ 277579 h 204"/>
                <a:gd name="T38" fmla="*/ 383977 w 256"/>
                <a:gd name="T39" fmla="*/ 268008 h 204"/>
                <a:gd name="T40" fmla="*/ 0 w 256"/>
                <a:gd name="T41" fmla="*/ 57430 h 204"/>
                <a:gd name="T42" fmla="*/ 0 w 256"/>
                <a:gd name="T43" fmla="*/ 44668 h 204"/>
                <a:gd name="T44" fmla="*/ 0 w 256"/>
                <a:gd name="T45" fmla="*/ 19143 h 204"/>
                <a:gd name="T46" fmla="*/ 19199 w 256"/>
                <a:gd name="T47" fmla="*/ 0 h 204"/>
                <a:gd name="T48" fmla="*/ 44797 w 256"/>
                <a:gd name="T49" fmla="*/ 0 h 204"/>
                <a:gd name="T50" fmla="*/ 57596 w 256"/>
                <a:gd name="T51" fmla="*/ 0 h 204"/>
                <a:gd name="T52" fmla="*/ 76795 w 256"/>
                <a:gd name="T53" fmla="*/ 0 h 204"/>
                <a:gd name="T54" fmla="*/ 115193 w 256"/>
                <a:gd name="T55" fmla="*/ 0 h 204"/>
                <a:gd name="T56" fmla="*/ 153591 w 256"/>
                <a:gd name="T57" fmla="*/ 38287 h 204"/>
                <a:gd name="T58" fmla="*/ 390376 w 256"/>
                <a:gd name="T59" fmla="*/ 38287 h 204"/>
                <a:gd name="T60" fmla="*/ 409575 w 256"/>
                <a:gd name="T61" fmla="*/ 57430 h 204"/>
                <a:gd name="T62" fmla="*/ 409575 w 256"/>
                <a:gd name="T63" fmla="*/ 76574 h 204"/>
                <a:gd name="T64" fmla="*/ 0 w 256"/>
                <a:gd name="T65" fmla="*/ 76574 h 204"/>
                <a:gd name="T66" fmla="*/ 0 w 256"/>
                <a:gd name="T67" fmla="*/ 57430 h 204"/>
                <a:gd name="T68" fmla="*/ 307181 w 256"/>
                <a:gd name="T69" fmla="*/ 287151 h 204"/>
                <a:gd name="T70" fmla="*/ 383977 w 256"/>
                <a:gd name="T71" fmla="*/ 287151 h 204"/>
                <a:gd name="T72" fmla="*/ 403175 w 256"/>
                <a:gd name="T73" fmla="*/ 306295 h 204"/>
                <a:gd name="T74" fmla="*/ 383977 w 256"/>
                <a:gd name="T75" fmla="*/ 325438 h 204"/>
                <a:gd name="T76" fmla="*/ 307181 w 256"/>
                <a:gd name="T77" fmla="*/ 325438 h 204"/>
                <a:gd name="T78" fmla="*/ 287982 w 256"/>
                <a:gd name="T79" fmla="*/ 306295 h 204"/>
                <a:gd name="T80" fmla="*/ 307181 w 256"/>
                <a:gd name="T81" fmla="*/ 287151 h 20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56" h="204">
                  <a:moveTo>
                    <a:pt x="240" y="168"/>
                  </a:moveTo>
                  <a:cubicBezTo>
                    <a:pt x="192" y="168"/>
                    <a:pt x="192" y="168"/>
                    <a:pt x="192" y="168"/>
                  </a:cubicBezTo>
                  <a:cubicBezTo>
                    <a:pt x="179" y="168"/>
                    <a:pt x="168" y="179"/>
                    <a:pt x="168" y="192"/>
                  </a:cubicBezTo>
                  <a:cubicBezTo>
                    <a:pt x="168" y="195"/>
                    <a:pt x="169" y="197"/>
                    <a:pt x="169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2" y="170"/>
                    <a:pt x="246" y="168"/>
                    <a:pt x="240" y="168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  <a:moveTo>
                    <a:pt x="192" y="180"/>
                  </a:moveTo>
                  <a:cubicBezTo>
                    <a:pt x="240" y="180"/>
                    <a:pt x="240" y="180"/>
                    <a:pt x="240" y="180"/>
                  </a:cubicBezTo>
                  <a:cubicBezTo>
                    <a:pt x="247" y="180"/>
                    <a:pt x="252" y="185"/>
                    <a:pt x="252" y="192"/>
                  </a:cubicBezTo>
                  <a:cubicBezTo>
                    <a:pt x="252" y="199"/>
                    <a:pt x="247" y="204"/>
                    <a:pt x="240" y="204"/>
                  </a:cubicBezTo>
                  <a:cubicBezTo>
                    <a:pt x="192" y="204"/>
                    <a:pt x="192" y="204"/>
                    <a:pt x="192" y="204"/>
                  </a:cubicBezTo>
                  <a:cubicBezTo>
                    <a:pt x="185" y="204"/>
                    <a:pt x="180" y="199"/>
                    <a:pt x="180" y="192"/>
                  </a:cubicBezTo>
                  <a:cubicBezTo>
                    <a:pt x="180" y="185"/>
                    <a:pt x="185" y="180"/>
                    <a:pt x="192" y="18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68"/>
            <p:cNvSpPr>
              <a:spLocks noEditPoints="1"/>
            </p:cNvSpPr>
            <p:nvPr/>
          </p:nvSpPr>
          <p:spPr bwMode="auto">
            <a:xfrm>
              <a:off x="6178550" y="968375"/>
              <a:ext cx="407988" cy="363538"/>
            </a:xfrm>
            <a:custGeom>
              <a:avLst/>
              <a:gdLst>
                <a:gd name="T0" fmla="*/ 382489 w 256"/>
                <a:gd name="T1" fmla="*/ 267870 h 228"/>
                <a:gd name="T2" fmla="*/ 344240 w 256"/>
                <a:gd name="T3" fmla="*/ 229603 h 228"/>
                <a:gd name="T4" fmla="*/ 305991 w 256"/>
                <a:gd name="T5" fmla="*/ 267870 h 228"/>
                <a:gd name="T6" fmla="*/ 267742 w 256"/>
                <a:gd name="T7" fmla="*/ 306137 h 228"/>
                <a:gd name="T8" fmla="*/ 269336 w 256"/>
                <a:gd name="T9" fmla="*/ 318893 h 228"/>
                <a:gd name="T10" fmla="*/ 19124 w 256"/>
                <a:gd name="T11" fmla="*/ 318893 h 228"/>
                <a:gd name="T12" fmla="*/ 0 w 256"/>
                <a:gd name="T13" fmla="*/ 299759 h 228"/>
                <a:gd name="T14" fmla="*/ 0 w 256"/>
                <a:gd name="T15" fmla="*/ 274248 h 228"/>
                <a:gd name="T16" fmla="*/ 0 w 256"/>
                <a:gd name="T17" fmla="*/ 242359 h 228"/>
                <a:gd name="T18" fmla="*/ 0 w 256"/>
                <a:gd name="T19" fmla="*/ 216847 h 228"/>
                <a:gd name="T20" fmla="*/ 0 w 256"/>
                <a:gd name="T21" fmla="*/ 184958 h 228"/>
                <a:gd name="T22" fmla="*/ 0 w 256"/>
                <a:gd name="T23" fmla="*/ 159446 h 228"/>
                <a:gd name="T24" fmla="*/ 0 w 256"/>
                <a:gd name="T25" fmla="*/ 95668 h 228"/>
                <a:gd name="T26" fmla="*/ 407988 w 256"/>
                <a:gd name="T27" fmla="*/ 95668 h 228"/>
                <a:gd name="T28" fmla="*/ 407988 w 256"/>
                <a:gd name="T29" fmla="*/ 159446 h 228"/>
                <a:gd name="T30" fmla="*/ 407988 w 256"/>
                <a:gd name="T31" fmla="*/ 184958 h 228"/>
                <a:gd name="T32" fmla="*/ 407988 w 256"/>
                <a:gd name="T33" fmla="*/ 216847 h 228"/>
                <a:gd name="T34" fmla="*/ 407988 w 256"/>
                <a:gd name="T35" fmla="*/ 242359 h 228"/>
                <a:gd name="T36" fmla="*/ 407988 w 256"/>
                <a:gd name="T37" fmla="*/ 274248 h 228"/>
                <a:gd name="T38" fmla="*/ 407988 w 256"/>
                <a:gd name="T39" fmla="*/ 277437 h 228"/>
                <a:gd name="T40" fmla="*/ 382489 w 256"/>
                <a:gd name="T41" fmla="*/ 267870 h 228"/>
                <a:gd name="T42" fmla="*/ 0 w 256"/>
                <a:gd name="T43" fmla="*/ 57401 h 228"/>
                <a:gd name="T44" fmla="*/ 0 w 256"/>
                <a:gd name="T45" fmla="*/ 44645 h 228"/>
                <a:gd name="T46" fmla="*/ 0 w 256"/>
                <a:gd name="T47" fmla="*/ 19134 h 228"/>
                <a:gd name="T48" fmla="*/ 19124 w 256"/>
                <a:gd name="T49" fmla="*/ 0 h 228"/>
                <a:gd name="T50" fmla="*/ 44624 w 256"/>
                <a:gd name="T51" fmla="*/ 0 h 228"/>
                <a:gd name="T52" fmla="*/ 57373 w 256"/>
                <a:gd name="T53" fmla="*/ 0 h 228"/>
                <a:gd name="T54" fmla="*/ 76498 w 256"/>
                <a:gd name="T55" fmla="*/ 0 h 228"/>
                <a:gd name="T56" fmla="*/ 114747 w 256"/>
                <a:gd name="T57" fmla="*/ 0 h 228"/>
                <a:gd name="T58" fmla="*/ 152996 w 256"/>
                <a:gd name="T59" fmla="*/ 38267 h 228"/>
                <a:gd name="T60" fmla="*/ 388864 w 256"/>
                <a:gd name="T61" fmla="*/ 38267 h 228"/>
                <a:gd name="T62" fmla="*/ 407988 w 256"/>
                <a:gd name="T63" fmla="*/ 57401 h 228"/>
                <a:gd name="T64" fmla="*/ 407988 w 256"/>
                <a:gd name="T65" fmla="*/ 76534 h 228"/>
                <a:gd name="T66" fmla="*/ 0 w 256"/>
                <a:gd name="T67" fmla="*/ 76534 h 228"/>
                <a:gd name="T68" fmla="*/ 0 w 256"/>
                <a:gd name="T69" fmla="*/ 57401 h 228"/>
                <a:gd name="T70" fmla="*/ 305991 w 256"/>
                <a:gd name="T71" fmla="*/ 287004 h 228"/>
                <a:gd name="T72" fmla="*/ 325115 w 256"/>
                <a:gd name="T73" fmla="*/ 287004 h 228"/>
                <a:gd name="T74" fmla="*/ 325115 w 256"/>
                <a:gd name="T75" fmla="*/ 267870 h 228"/>
                <a:gd name="T76" fmla="*/ 344240 w 256"/>
                <a:gd name="T77" fmla="*/ 248737 h 228"/>
                <a:gd name="T78" fmla="*/ 363364 w 256"/>
                <a:gd name="T79" fmla="*/ 267870 h 228"/>
                <a:gd name="T80" fmla="*/ 363364 w 256"/>
                <a:gd name="T81" fmla="*/ 287004 h 228"/>
                <a:gd name="T82" fmla="*/ 382489 w 256"/>
                <a:gd name="T83" fmla="*/ 287004 h 228"/>
                <a:gd name="T84" fmla="*/ 401613 w 256"/>
                <a:gd name="T85" fmla="*/ 306137 h 228"/>
                <a:gd name="T86" fmla="*/ 382489 w 256"/>
                <a:gd name="T87" fmla="*/ 325271 h 228"/>
                <a:gd name="T88" fmla="*/ 363364 w 256"/>
                <a:gd name="T89" fmla="*/ 325271 h 228"/>
                <a:gd name="T90" fmla="*/ 363364 w 256"/>
                <a:gd name="T91" fmla="*/ 344404 h 228"/>
                <a:gd name="T92" fmla="*/ 344240 w 256"/>
                <a:gd name="T93" fmla="*/ 363538 h 228"/>
                <a:gd name="T94" fmla="*/ 325115 w 256"/>
                <a:gd name="T95" fmla="*/ 344404 h 228"/>
                <a:gd name="T96" fmla="*/ 325115 w 256"/>
                <a:gd name="T97" fmla="*/ 325271 h 228"/>
                <a:gd name="T98" fmla="*/ 305991 w 256"/>
                <a:gd name="T99" fmla="*/ 325271 h 228"/>
                <a:gd name="T100" fmla="*/ 286867 w 256"/>
                <a:gd name="T101" fmla="*/ 306137 h 228"/>
                <a:gd name="T102" fmla="*/ 305991 w 256"/>
                <a:gd name="T103" fmla="*/ 287004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56" h="228">
                  <a:moveTo>
                    <a:pt x="240" y="168"/>
                  </a:moveTo>
                  <a:cubicBezTo>
                    <a:pt x="240" y="155"/>
                    <a:pt x="229" y="144"/>
                    <a:pt x="216" y="144"/>
                  </a:cubicBezTo>
                  <a:cubicBezTo>
                    <a:pt x="203" y="144"/>
                    <a:pt x="192" y="155"/>
                    <a:pt x="192" y="168"/>
                  </a:cubicBezTo>
                  <a:cubicBezTo>
                    <a:pt x="179" y="168"/>
                    <a:pt x="168" y="179"/>
                    <a:pt x="168" y="192"/>
                  </a:cubicBezTo>
                  <a:cubicBezTo>
                    <a:pt x="168" y="195"/>
                    <a:pt x="169" y="197"/>
                    <a:pt x="169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74"/>
                    <a:pt x="256" y="174"/>
                    <a:pt x="256" y="174"/>
                  </a:cubicBezTo>
                  <a:cubicBezTo>
                    <a:pt x="252" y="170"/>
                    <a:pt x="246" y="168"/>
                    <a:pt x="240" y="168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  <a:moveTo>
                    <a:pt x="192" y="180"/>
                  </a:moveTo>
                  <a:cubicBezTo>
                    <a:pt x="204" y="180"/>
                    <a:pt x="204" y="180"/>
                    <a:pt x="204" y="180"/>
                  </a:cubicBezTo>
                  <a:cubicBezTo>
                    <a:pt x="204" y="168"/>
                    <a:pt x="204" y="168"/>
                    <a:pt x="204" y="168"/>
                  </a:cubicBezTo>
                  <a:cubicBezTo>
                    <a:pt x="204" y="161"/>
                    <a:pt x="209" y="156"/>
                    <a:pt x="216" y="156"/>
                  </a:cubicBezTo>
                  <a:cubicBezTo>
                    <a:pt x="223" y="156"/>
                    <a:pt x="228" y="161"/>
                    <a:pt x="228" y="168"/>
                  </a:cubicBezTo>
                  <a:cubicBezTo>
                    <a:pt x="228" y="180"/>
                    <a:pt x="228" y="180"/>
                    <a:pt x="228" y="180"/>
                  </a:cubicBezTo>
                  <a:cubicBezTo>
                    <a:pt x="240" y="180"/>
                    <a:pt x="240" y="180"/>
                    <a:pt x="240" y="180"/>
                  </a:cubicBezTo>
                  <a:cubicBezTo>
                    <a:pt x="247" y="180"/>
                    <a:pt x="252" y="185"/>
                    <a:pt x="252" y="192"/>
                  </a:cubicBezTo>
                  <a:cubicBezTo>
                    <a:pt x="252" y="199"/>
                    <a:pt x="247" y="204"/>
                    <a:pt x="240" y="204"/>
                  </a:cubicBezTo>
                  <a:cubicBezTo>
                    <a:pt x="228" y="204"/>
                    <a:pt x="228" y="204"/>
                    <a:pt x="228" y="204"/>
                  </a:cubicBezTo>
                  <a:cubicBezTo>
                    <a:pt x="228" y="216"/>
                    <a:pt x="228" y="216"/>
                    <a:pt x="228" y="216"/>
                  </a:cubicBezTo>
                  <a:cubicBezTo>
                    <a:pt x="228" y="223"/>
                    <a:pt x="223" y="228"/>
                    <a:pt x="216" y="228"/>
                  </a:cubicBezTo>
                  <a:cubicBezTo>
                    <a:pt x="209" y="228"/>
                    <a:pt x="204" y="223"/>
                    <a:pt x="204" y="216"/>
                  </a:cubicBezTo>
                  <a:cubicBezTo>
                    <a:pt x="204" y="204"/>
                    <a:pt x="204" y="204"/>
                    <a:pt x="204" y="204"/>
                  </a:cubicBezTo>
                  <a:cubicBezTo>
                    <a:pt x="192" y="204"/>
                    <a:pt x="192" y="204"/>
                    <a:pt x="192" y="204"/>
                  </a:cubicBezTo>
                  <a:cubicBezTo>
                    <a:pt x="185" y="204"/>
                    <a:pt x="180" y="199"/>
                    <a:pt x="180" y="192"/>
                  </a:cubicBezTo>
                  <a:cubicBezTo>
                    <a:pt x="180" y="185"/>
                    <a:pt x="185" y="180"/>
                    <a:pt x="192" y="18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69"/>
            <p:cNvSpPr>
              <a:spLocks noEditPoints="1"/>
            </p:cNvSpPr>
            <p:nvPr/>
          </p:nvSpPr>
          <p:spPr bwMode="auto">
            <a:xfrm>
              <a:off x="5462588" y="968375"/>
              <a:ext cx="409575" cy="319088"/>
            </a:xfrm>
            <a:custGeom>
              <a:avLst/>
              <a:gdLst>
                <a:gd name="T0" fmla="*/ 390376 w 256"/>
                <a:gd name="T1" fmla="*/ 319088 h 200"/>
                <a:gd name="T2" fmla="*/ 19199 w 256"/>
                <a:gd name="T3" fmla="*/ 319088 h 200"/>
                <a:gd name="T4" fmla="*/ 0 w 256"/>
                <a:gd name="T5" fmla="*/ 299943 h 200"/>
                <a:gd name="T6" fmla="*/ 0 w 256"/>
                <a:gd name="T7" fmla="*/ 274416 h 200"/>
                <a:gd name="T8" fmla="*/ 0 w 256"/>
                <a:gd name="T9" fmla="*/ 242507 h 200"/>
                <a:gd name="T10" fmla="*/ 0 w 256"/>
                <a:gd name="T11" fmla="*/ 216980 h 200"/>
                <a:gd name="T12" fmla="*/ 0 w 256"/>
                <a:gd name="T13" fmla="*/ 185071 h 200"/>
                <a:gd name="T14" fmla="*/ 0 w 256"/>
                <a:gd name="T15" fmla="*/ 159544 h 200"/>
                <a:gd name="T16" fmla="*/ 0 w 256"/>
                <a:gd name="T17" fmla="*/ 95726 h 200"/>
                <a:gd name="T18" fmla="*/ 409575 w 256"/>
                <a:gd name="T19" fmla="*/ 95726 h 200"/>
                <a:gd name="T20" fmla="*/ 409575 w 256"/>
                <a:gd name="T21" fmla="*/ 159544 h 200"/>
                <a:gd name="T22" fmla="*/ 409575 w 256"/>
                <a:gd name="T23" fmla="*/ 185071 h 200"/>
                <a:gd name="T24" fmla="*/ 409575 w 256"/>
                <a:gd name="T25" fmla="*/ 216980 h 200"/>
                <a:gd name="T26" fmla="*/ 409575 w 256"/>
                <a:gd name="T27" fmla="*/ 242507 h 200"/>
                <a:gd name="T28" fmla="*/ 409575 w 256"/>
                <a:gd name="T29" fmla="*/ 274416 h 200"/>
                <a:gd name="T30" fmla="*/ 409575 w 256"/>
                <a:gd name="T31" fmla="*/ 299943 h 200"/>
                <a:gd name="T32" fmla="*/ 390376 w 256"/>
                <a:gd name="T33" fmla="*/ 319088 h 200"/>
                <a:gd name="T34" fmla="*/ 0 w 256"/>
                <a:gd name="T35" fmla="*/ 57436 h 200"/>
                <a:gd name="T36" fmla="*/ 0 w 256"/>
                <a:gd name="T37" fmla="*/ 44672 h 200"/>
                <a:gd name="T38" fmla="*/ 0 w 256"/>
                <a:gd name="T39" fmla="*/ 19145 h 200"/>
                <a:gd name="T40" fmla="*/ 19199 w 256"/>
                <a:gd name="T41" fmla="*/ 0 h 200"/>
                <a:gd name="T42" fmla="*/ 44797 w 256"/>
                <a:gd name="T43" fmla="*/ 0 h 200"/>
                <a:gd name="T44" fmla="*/ 57596 w 256"/>
                <a:gd name="T45" fmla="*/ 0 h 200"/>
                <a:gd name="T46" fmla="*/ 76795 w 256"/>
                <a:gd name="T47" fmla="*/ 0 h 200"/>
                <a:gd name="T48" fmla="*/ 115193 w 256"/>
                <a:gd name="T49" fmla="*/ 0 h 200"/>
                <a:gd name="T50" fmla="*/ 153591 w 256"/>
                <a:gd name="T51" fmla="*/ 38291 h 200"/>
                <a:gd name="T52" fmla="*/ 390376 w 256"/>
                <a:gd name="T53" fmla="*/ 38291 h 200"/>
                <a:gd name="T54" fmla="*/ 409575 w 256"/>
                <a:gd name="T55" fmla="*/ 57436 h 200"/>
                <a:gd name="T56" fmla="*/ 409575 w 256"/>
                <a:gd name="T57" fmla="*/ 76581 h 200"/>
                <a:gd name="T58" fmla="*/ 0 w 256"/>
                <a:gd name="T59" fmla="*/ 76581 h 200"/>
                <a:gd name="T60" fmla="*/ 0 w 256"/>
                <a:gd name="T61" fmla="*/ 57436 h 2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00">
                  <a:moveTo>
                    <a:pt x="244" y="200"/>
                  </a:move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56" y="60"/>
                    <a:pt x="256" y="60"/>
                    <a:pt x="256" y="60"/>
                  </a:cubicBezTo>
                  <a:cubicBezTo>
                    <a:pt x="256" y="100"/>
                    <a:pt x="256" y="100"/>
                    <a:pt x="256" y="100"/>
                  </a:cubicBezTo>
                  <a:cubicBezTo>
                    <a:pt x="256" y="116"/>
                    <a:pt x="256" y="116"/>
                    <a:pt x="256" y="116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6" y="152"/>
                    <a:pt x="256" y="152"/>
                    <a:pt x="256" y="152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56" y="188"/>
                    <a:pt x="256" y="188"/>
                    <a:pt x="256" y="188"/>
                  </a:cubicBezTo>
                  <a:cubicBezTo>
                    <a:pt x="256" y="195"/>
                    <a:pt x="251" y="200"/>
                    <a:pt x="244" y="200"/>
                  </a:cubicBezTo>
                  <a:moveTo>
                    <a:pt x="0" y="36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96" y="24"/>
                    <a:pt x="96" y="24"/>
                    <a:pt x="96" y="24"/>
                  </a:cubicBezTo>
                  <a:cubicBezTo>
                    <a:pt x="244" y="24"/>
                    <a:pt x="244" y="24"/>
                    <a:pt x="244" y="24"/>
                  </a:cubicBezTo>
                  <a:cubicBezTo>
                    <a:pt x="251" y="24"/>
                    <a:pt x="256" y="29"/>
                    <a:pt x="256" y="36"/>
                  </a:cubicBezTo>
                  <a:cubicBezTo>
                    <a:pt x="256" y="48"/>
                    <a:pt x="256" y="48"/>
                    <a:pt x="25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70"/>
            <p:cNvSpPr>
              <a:spLocks noEditPoints="1"/>
            </p:cNvSpPr>
            <p:nvPr/>
          </p:nvSpPr>
          <p:spPr bwMode="auto">
            <a:xfrm>
              <a:off x="4748213" y="923925"/>
              <a:ext cx="407987" cy="407988"/>
            </a:xfrm>
            <a:custGeom>
              <a:avLst/>
              <a:gdLst>
                <a:gd name="T0" fmla="*/ 203994 w 256"/>
                <a:gd name="T1" fmla="*/ 407988 h 256"/>
                <a:gd name="T2" fmla="*/ 0 w 256"/>
                <a:gd name="T3" fmla="*/ 203994 h 256"/>
                <a:gd name="T4" fmla="*/ 203994 w 256"/>
                <a:gd name="T5" fmla="*/ 0 h 256"/>
                <a:gd name="T6" fmla="*/ 407987 w 256"/>
                <a:gd name="T7" fmla="*/ 203994 h 256"/>
                <a:gd name="T8" fmla="*/ 203994 w 256"/>
                <a:gd name="T9" fmla="*/ 407988 h 256"/>
                <a:gd name="T10" fmla="*/ 203994 w 256"/>
                <a:gd name="T11" fmla="*/ 38249 h 256"/>
                <a:gd name="T12" fmla="*/ 38249 w 256"/>
                <a:gd name="T13" fmla="*/ 203994 h 256"/>
                <a:gd name="T14" fmla="*/ 203994 w 256"/>
                <a:gd name="T15" fmla="*/ 369739 h 256"/>
                <a:gd name="T16" fmla="*/ 369738 w 256"/>
                <a:gd name="T17" fmla="*/ 203994 h 256"/>
                <a:gd name="T18" fmla="*/ 203994 w 256"/>
                <a:gd name="T19" fmla="*/ 38249 h 256"/>
                <a:gd name="T20" fmla="*/ 267741 w 256"/>
                <a:gd name="T21" fmla="*/ 248618 h 256"/>
                <a:gd name="T22" fmla="*/ 248617 w 256"/>
                <a:gd name="T23" fmla="*/ 267742 h 256"/>
                <a:gd name="T24" fmla="*/ 229493 w 256"/>
                <a:gd name="T25" fmla="*/ 248618 h 256"/>
                <a:gd name="T26" fmla="*/ 229493 w 256"/>
                <a:gd name="T27" fmla="*/ 221525 h 256"/>
                <a:gd name="T28" fmla="*/ 170526 w 256"/>
                <a:gd name="T29" fmla="*/ 264555 h 256"/>
                <a:gd name="T30" fmla="*/ 170526 w 256"/>
                <a:gd name="T31" fmla="*/ 264555 h 256"/>
                <a:gd name="T32" fmla="*/ 159370 w 256"/>
                <a:gd name="T33" fmla="*/ 267742 h 256"/>
                <a:gd name="T34" fmla="*/ 140246 w 256"/>
                <a:gd name="T35" fmla="*/ 248618 h 256"/>
                <a:gd name="T36" fmla="*/ 140246 w 256"/>
                <a:gd name="T37" fmla="*/ 159370 h 256"/>
                <a:gd name="T38" fmla="*/ 159370 w 256"/>
                <a:gd name="T39" fmla="*/ 140246 h 256"/>
                <a:gd name="T40" fmla="*/ 170526 w 256"/>
                <a:gd name="T41" fmla="*/ 143433 h 256"/>
                <a:gd name="T42" fmla="*/ 170526 w 256"/>
                <a:gd name="T43" fmla="*/ 143433 h 256"/>
                <a:gd name="T44" fmla="*/ 229493 w 256"/>
                <a:gd name="T45" fmla="*/ 186463 h 256"/>
                <a:gd name="T46" fmla="*/ 229493 w 256"/>
                <a:gd name="T47" fmla="*/ 159370 h 256"/>
                <a:gd name="T48" fmla="*/ 248617 w 256"/>
                <a:gd name="T49" fmla="*/ 140246 h 256"/>
                <a:gd name="T50" fmla="*/ 267741 w 256"/>
                <a:gd name="T51" fmla="*/ 159370 h 256"/>
                <a:gd name="T52" fmla="*/ 267741 w 256"/>
                <a:gd name="T53" fmla="*/ 248618 h 2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68" y="156"/>
                  </a:moveTo>
                  <a:cubicBezTo>
                    <a:pt x="168" y="163"/>
                    <a:pt x="163" y="168"/>
                    <a:pt x="156" y="168"/>
                  </a:cubicBezTo>
                  <a:cubicBezTo>
                    <a:pt x="149" y="168"/>
                    <a:pt x="144" y="163"/>
                    <a:pt x="144" y="156"/>
                  </a:cubicBezTo>
                  <a:cubicBezTo>
                    <a:pt x="144" y="139"/>
                    <a:pt x="144" y="139"/>
                    <a:pt x="144" y="139"/>
                  </a:cubicBezTo>
                  <a:cubicBezTo>
                    <a:pt x="107" y="166"/>
                    <a:pt x="107" y="166"/>
                    <a:pt x="107" y="166"/>
                  </a:cubicBezTo>
                  <a:cubicBezTo>
                    <a:pt x="107" y="166"/>
                    <a:pt x="107" y="166"/>
                    <a:pt x="107" y="166"/>
                  </a:cubicBezTo>
                  <a:cubicBezTo>
                    <a:pt x="105" y="167"/>
                    <a:pt x="103" y="168"/>
                    <a:pt x="100" y="168"/>
                  </a:cubicBezTo>
                  <a:cubicBezTo>
                    <a:pt x="93" y="168"/>
                    <a:pt x="88" y="163"/>
                    <a:pt x="88" y="156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8" y="93"/>
                    <a:pt x="93" y="88"/>
                    <a:pt x="100" y="88"/>
                  </a:cubicBezTo>
                  <a:cubicBezTo>
                    <a:pt x="103" y="88"/>
                    <a:pt x="105" y="89"/>
                    <a:pt x="107" y="90"/>
                  </a:cubicBezTo>
                  <a:cubicBezTo>
                    <a:pt x="107" y="90"/>
                    <a:pt x="107" y="90"/>
                    <a:pt x="107" y="90"/>
                  </a:cubicBezTo>
                  <a:cubicBezTo>
                    <a:pt x="144" y="117"/>
                    <a:pt x="144" y="117"/>
                    <a:pt x="144" y="117"/>
                  </a:cubicBezTo>
                  <a:cubicBezTo>
                    <a:pt x="144" y="100"/>
                    <a:pt x="144" y="100"/>
                    <a:pt x="144" y="100"/>
                  </a:cubicBezTo>
                  <a:cubicBezTo>
                    <a:pt x="144" y="93"/>
                    <a:pt x="149" y="88"/>
                    <a:pt x="156" y="88"/>
                  </a:cubicBezTo>
                  <a:cubicBezTo>
                    <a:pt x="163" y="88"/>
                    <a:pt x="168" y="93"/>
                    <a:pt x="168" y="100"/>
                  </a:cubicBezTo>
                  <a:lnTo>
                    <a:pt x="168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71"/>
            <p:cNvSpPr>
              <a:spLocks noEditPoints="1"/>
            </p:cNvSpPr>
            <p:nvPr/>
          </p:nvSpPr>
          <p:spPr bwMode="auto">
            <a:xfrm>
              <a:off x="4032250" y="923925"/>
              <a:ext cx="407988" cy="407988"/>
            </a:xfrm>
            <a:custGeom>
              <a:avLst/>
              <a:gdLst>
                <a:gd name="T0" fmla="*/ 203994 w 256"/>
                <a:gd name="T1" fmla="*/ 407988 h 256"/>
                <a:gd name="T2" fmla="*/ 0 w 256"/>
                <a:gd name="T3" fmla="*/ 203994 h 256"/>
                <a:gd name="T4" fmla="*/ 203994 w 256"/>
                <a:gd name="T5" fmla="*/ 0 h 256"/>
                <a:gd name="T6" fmla="*/ 407988 w 256"/>
                <a:gd name="T7" fmla="*/ 203994 h 256"/>
                <a:gd name="T8" fmla="*/ 203994 w 256"/>
                <a:gd name="T9" fmla="*/ 407988 h 256"/>
                <a:gd name="T10" fmla="*/ 203994 w 256"/>
                <a:gd name="T11" fmla="*/ 38249 h 256"/>
                <a:gd name="T12" fmla="*/ 38249 w 256"/>
                <a:gd name="T13" fmla="*/ 203994 h 256"/>
                <a:gd name="T14" fmla="*/ 203994 w 256"/>
                <a:gd name="T15" fmla="*/ 369739 h 256"/>
                <a:gd name="T16" fmla="*/ 369739 w 256"/>
                <a:gd name="T17" fmla="*/ 203994 h 256"/>
                <a:gd name="T18" fmla="*/ 203994 w 256"/>
                <a:gd name="T19" fmla="*/ 38249 h 256"/>
                <a:gd name="T20" fmla="*/ 267742 w 256"/>
                <a:gd name="T21" fmla="*/ 248618 h 256"/>
                <a:gd name="T22" fmla="*/ 248618 w 256"/>
                <a:gd name="T23" fmla="*/ 267742 h 256"/>
                <a:gd name="T24" fmla="*/ 237462 w 256"/>
                <a:gd name="T25" fmla="*/ 264555 h 256"/>
                <a:gd name="T26" fmla="*/ 237462 w 256"/>
                <a:gd name="T27" fmla="*/ 264555 h 256"/>
                <a:gd name="T28" fmla="*/ 178495 w 256"/>
                <a:gd name="T29" fmla="*/ 221525 h 256"/>
                <a:gd name="T30" fmla="*/ 178495 w 256"/>
                <a:gd name="T31" fmla="*/ 248618 h 256"/>
                <a:gd name="T32" fmla="*/ 159370 w 256"/>
                <a:gd name="T33" fmla="*/ 267742 h 256"/>
                <a:gd name="T34" fmla="*/ 140246 w 256"/>
                <a:gd name="T35" fmla="*/ 248618 h 256"/>
                <a:gd name="T36" fmla="*/ 140246 w 256"/>
                <a:gd name="T37" fmla="*/ 159370 h 256"/>
                <a:gd name="T38" fmla="*/ 159370 w 256"/>
                <a:gd name="T39" fmla="*/ 140246 h 256"/>
                <a:gd name="T40" fmla="*/ 178495 w 256"/>
                <a:gd name="T41" fmla="*/ 159370 h 256"/>
                <a:gd name="T42" fmla="*/ 178495 w 256"/>
                <a:gd name="T43" fmla="*/ 186463 h 256"/>
                <a:gd name="T44" fmla="*/ 237462 w 256"/>
                <a:gd name="T45" fmla="*/ 143433 h 256"/>
                <a:gd name="T46" fmla="*/ 237462 w 256"/>
                <a:gd name="T47" fmla="*/ 143433 h 256"/>
                <a:gd name="T48" fmla="*/ 248618 w 256"/>
                <a:gd name="T49" fmla="*/ 140246 h 256"/>
                <a:gd name="T50" fmla="*/ 267742 w 256"/>
                <a:gd name="T51" fmla="*/ 159370 h 256"/>
                <a:gd name="T52" fmla="*/ 267742 w 256"/>
                <a:gd name="T53" fmla="*/ 248618 h 2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68" y="156"/>
                  </a:moveTo>
                  <a:cubicBezTo>
                    <a:pt x="168" y="163"/>
                    <a:pt x="163" y="168"/>
                    <a:pt x="156" y="168"/>
                  </a:cubicBezTo>
                  <a:cubicBezTo>
                    <a:pt x="153" y="168"/>
                    <a:pt x="151" y="167"/>
                    <a:pt x="149" y="166"/>
                  </a:cubicBezTo>
                  <a:cubicBezTo>
                    <a:pt x="149" y="166"/>
                    <a:pt x="149" y="166"/>
                    <a:pt x="149" y="166"/>
                  </a:cubicBezTo>
                  <a:cubicBezTo>
                    <a:pt x="112" y="139"/>
                    <a:pt x="112" y="139"/>
                    <a:pt x="112" y="139"/>
                  </a:cubicBezTo>
                  <a:cubicBezTo>
                    <a:pt x="112" y="156"/>
                    <a:pt x="112" y="156"/>
                    <a:pt x="112" y="156"/>
                  </a:cubicBezTo>
                  <a:cubicBezTo>
                    <a:pt x="112" y="163"/>
                    <a:pt x="107" y="168"/>
                    <a:pt x="100" y="168"/>
                  </a:cubicBezTo>
                  <a:cubicBezTo>
                    <a:pt x="93" y="168"/>
                    <a:pt x="88" y="163"/>
                    <a:pt x="88" y="156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8" y="93"/>
                    <a:pt x="93" y="88"/>
                    <a:pt x="100" y="88"/>
                  </a:cubicBezTo>
                  <a:cubicBezTo>
                    <a:pt x="107" y="88"/>
                    <a:pt x="112" y="93"/>
                    <a:pt x="112" y="100"/>
                  </a:cubicBezTo>
                  <a:cubicBezTo>
                    <a:pt x="112" y="117"/>
                    <a:pt x="112" y="117"/>
                    <a:pt x="112" y="117"/>
                  </a:cubicBezTo>
                  <a:cubicBezTo>
                    <a:pt x="149" y="90"/>
                    <a:pt x="149" y="90"/>
                    <a:pt x="149" y="90"/>
                  </a:cubicBezTo>
                  <a:cubicBezTo>
                    <a:pt x="149" y="90"/>
                    <a:pt x="149" y="90"/>
                    <a:pt x="149" y="90"/>
                  </a:cubicBezTo>
                  <a:cubicBezTo>
                    <a:pt x="151" y="89"/>
                    <a:pt x="153" y="88"/>
                    <a:pt x="156" y="88"/>
                  </a:cubicBezTo>
                  <a:cubicBezTo>
                    <a:pt x="163" y="88"/>
                    <a:pt x="168" y="93"/>
                    <a:pt x="168" y="100"/>
                  </a:cubicBezTo>
                  <a:lnTo>
                    <a:pt x="168" y="15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72"/>
            <p:cNvSpPr>
              <a:spLocks noEditPoints="1"/>
            </p:cNvSpPr>
            <p:nvPr/>
          </p:nvSpPr>
          <p:spPr bwMode="auto">
            <a:xfrm>
              <a:off x="3316288" y="923925"/>
              <a:ext cx="409575" cy="407988"/>
            </a:xfrm>
            <a:custGeom>
              <a:avLst/>
              <a:gdLst>
                <a:gd name="T0" fmla="*/ 204788 w 256"/>
                <a:gd name="T1" fmla="*/ 407988 h 256"/>
                <a:gd name="T2" fmla="*/ 0 w 256"/>
                <a:gd name="T3" fmla="*/ 203994 h 256"/>
                <a:gd name="T4" fmla="*/ 204788 w 256"/>
                <a:gd name="T5" fmla="*/ 0 h 256"/>
                <a:gd name="T6" fmla="*/ 409575 w 256"/>
                <a:gd name="T7" fmla="*/ 203994 h 256"/>
                <a:gd name="T8" fmla="*/ 204788 w 256"/>
                <a:gd name="T9" fmla="*/ 407988 h 256"/>
                <a:gd name="T10" fmla="*/ 204788 w 256"/>
                <a:gd name="T11" fmla="*/ 38249 h 256"/>
                <a:gd name="T12" fmla="*/ 38398 w 256"/>
                <a:gd name="T13" fmla="*/ 203994 h 256"/>
                <a:gd name="T14" fmla="*/ 204788 w 256"/>
                <a:gd name="T15" fmla="*/ 369739 h 256"/>
                <a:gd name="T16" fmla="*/ 371177 w 256"/>
                <a:gd name="T17" fmla="*/ 203994 h 256"/>
                <a:gd name="T18" fmla="*/ 204788 w 256"/>
                <a:gd name="T19" fmla="*/ 38249 h 256"/>
                <a:gd name="T20" fmla="*/ 291182 w 256"/>
                <a:gd name="T21" fmla="*/ 219931 h 256"/>
                <a:gd name="T22" fmla="*/ 228786 w 256"/>
                <a:gd name="T23" fmla="*/ 262961 h 256"/>
                <a:gd name="T24" fmla="*/ 217587 w 256"/>
                <a:gd name="T25" fmla="*/ 267742 h 256"/>
                <a:gd name="T26" fmla="*/ 198388 w 256"/>
                <a:gd name="T27" fmla="*/ 248618 h 256"/>
                <a:gd name="T28" fmla="*/ 198388 w 256"/>
                <a:gd name="T29" fmla="*/ 248618 h 256"/>
                <a:gd name="T30" fmla="*/ 198388 w 256"/>
                <a:gd name="T31" fmla="*/ 223118 h 256"/>
                <a:gd name="T32" fmla="*/ 139192 w 256"/>
                <a:gd name="T33" fmla="*/ 262961 h 256"/>
                <a:gd name="T34" fmla="*/ 127992 w 256"/>
                <a:gd name="T35" fmla="*/ 267742 h 256"/>
                <a:gd name="T36" fmla="*/ 108793 w 256"/>
                <a:gd name="T37" fmla="*/ 248618 h 256"/>
                <a:gd name="T38" fmla="*/ 108793 w 256"/>
                <a:gd name="T39" fmla="*/ 248618 h 256"/>
                <a:gd name="T40" fmla="*/ 108793 w 256"/>
                <a:gd name="T41" fmla="*/ 159370 h 256"/>
                <a:gd name="T42" fmla="*/ 108793 w 256"/>
                <a:gd name="T43" fmla="*/ 159370 h 256"/>
                <a:gd name="T44" fmla="*/ 108793 w 256"/>
                <a:gd name="T45" fmla="*/ 159370 h 256"/>
                <a:gd name="T46" fmla="*/ 127992 w 256"/>
                <a:gd name="T47" fmla="*/ 140246 h 256"/>
                <a:gd name="T48" fmla="*/ 139192 w 256"/>
                <a:gd name="T49" fmla="*/ 145027 h 256"/>
                <a:gd name="T50" fmla="*/ 198388 w 256"/>
                <a:gd name="T51" fmla="*/ 184870 h 256"/>
                <a:gd name="T52" fmla="*/ 198388 w 256"/>
                <a:gd name="T53" fmla="*/ 159370 h 256"/>
                <a:gd name="T54" fmla="*/ 198388 w 256"/>
                <a:gd name="T55" fmla="*/ 159370 h 256"/>
                <a:gd name="T56" fmla="*/ 198388 w 256"/>
                <a:gd name="T57" fmla="*/ 159370 h 256"/>
                <a:gd name="T58" fmla="*/ 217587 w 256"/>
                <a:gd name="T59" fmla="*/ 140246 h 256"/>
                <a:gd name="T60" fmla="*/ 228786 w 256"/>
                <a:gd name="T61" fmla="*/ 145027 h 256"/>
                <a:gd name="T62" fmla="*/ 291182 w 256"/>
                <a:gd name="T63" fmla="*/ 188057 h 256"/>
                <a:gd name="T64" fmla="*/ 300782 w 256"/>
                <a:gd name="T65" fmla="*/ 203994 h 256"/>
                <a:gd name="T66" fmla="*/ 291182 w 256"/>
                <a:gd name="T67" fmla="*/ 219931 h 2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82" y="138"/>
                  </a:moveTo>
                  <a:cubicBezTo>
                    <a:pt x="143" y="165"/>
                    <a:pt x="143" y="165"/>
                    <a:pt x="143" y="165"/>
                  </a:cubicBezTo>
                  <a:cubicBezTo>
                    <a:pt x="141" y="167"/>
                    <a:pt x="139" y="168"/>
                    <a:pt x="136" y="168"/>
                  </a:cubicBezTo>
                  <a:cubicBezTo>
                    <a:pt x="129" y="168"/>
                    <a:pt x="124" y="163"/>
                    <a:pt x="124" y="156"/>
                  </a:cubicBezTo>
                  <a:cubicBezTo>
                    <a:pt x="124" y="156"/>
                    <a:pt x="124" y="156"/>
                    <a:pt x="124" y="156"/>
                  </a:cubicBezTo>
                  <a:cubicBezTo>
                    <a:pt x="124" y="140"/>
                    <a:pt x="124" y="140"/>
                    <a:pt x="124" y="140"/>
                  </a:cubicBezTo>
                  <a:cubicBezTo>
                    <a:pt x="87" y="165"/>
                    <a:pt x="87" y="165"/>
                    <a:pt x="87" y="165"/>
                  </a:cubicBezTo>
                  <a:cubicBezTo>
                    <a:pt x="85" y="167"/>
                    <a:pt x="83" y="168"/>
                    <a:pt x="80" y="168"/>
                  </a:cubicBezTo>
                  <a:cubicBezTo>
                    <a:pt x="73" y="168"/>
                    <a:pt x="68" y="163"/>
                    <a:pt x="68" y="156"/>
                  </a:cubicBezTo>
                  <a:cubicBezTo>
                    <a:pt x="68" y="156"/>
                    <a:pt x="68" y="156"/>
                    <a:pt x="68" y="156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68" y="93"/>
                    <a:pt x="73" y="88"/>
                    <a:pt x="80" y="88"/>
                  </a:cubicBezTo>
                  <a:cubicBezTo>
                    <a:pt x="83" y="88"/>
                    <a:pt x="85" y="89"/>
                    <a:pt x="87" y="91"/>
                  </a:cubicBezTo>
                  <a:cubicBezTo>
                    <a:pt x="124" y="116"/>
                    <a:pt x="124" y="116"/>
                    <a:pt x="124" y="116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4" y="100"/>
                    <a:pt x="124" y="100"/>
                    <a:pt x="124" y="100"/>
                  </a:cubicBezTo>
                  <a:cubicBezTo>
                    <a:pt x="124" y="93"/>
                    <a:pt x="129" y="88"/>
                    <a:pt x="136" y="88"/>
                  </a:cubicBezTo>
                  <a:cubicBezTo>
                    <a:pt x="139" y="88"/>
                    <a:pt x="141" y="89"/>
                    <a:pt x="143" y="91"/>
                  </a:cubicBezTo>
                  <a:cubicBezTo>
                    <a:pt x="182" y="118"/>
                    <a:pt x="182" y="118"/>
                    <a:pt x="182" y="118"/>
                  </a:cubicBezTo>
                  <a:cubicBezTo>
                    <a:pt x="186" y="120"/>
                    <a:pt x="188" y="124"/>
                    <a:pt x="188" y="128"/>
                  </a:cubicBezTo>
                  <a:cubicBezTo>
                    <a:pt x="188" y="132"/>
                    <a:pt x="186" y="136"/>
                    <a:pt x="182" y="13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73"/>
            <p:cNvSpPr>
              <a:spLocks noEditPoints="1"/>
            </p:cNvSpPr>
            <p:nvPr/>
          </p:nvSpPr>
          <p:spPr bwMode="auto">
            <a:xfrm>
              <a:off x="2601913" y="923925"/>
              <a:ext cx="407987" cy="407988"/>
            </a:xfrm>
            <a:custGeom>
              <a:avLst/>
              <a:gdLst>
                <a:gd name="T0" fmla="*/ 203994 w 256"/>
                <a:gd name="T1" fmla="*/ 407988 h 256"/>
                <a:gd name="T2" fmla="*/ 407987 w 256"/>
                <a:gd name="T3" fmla="*/ 203994 h 256"/>
                <a:gd name="T4" fmla="*/ 203994 w 256"/>
                <a:gd name="T5" fmla="*/ 0 h 256"/>
                <a:gd name="T6" fmla="*/ 0 w 256"/>
                <a:gd name="T7" fmla="*/ 203994 h 256"/>
                <a:gd name="T8" fmla="*/ 203994 w 256"/>
                <a:gd name="T9" fmla="*/ 407988 h 256"/>
                <a:gd name="T10" fmla="*/ 203994 w 256"/>
                <a:gd name="T11" fmla="*/ 38249 h 256"/>
                <a:gd name="T12" fmla="*/ 369738 w 256"/>
                <a:gd name="T13" fmla="*/ 203994 h 256"/>
                <a:gd name="T14" fmla="*/ 203994 w 256"/>
                <a:gd name="T15" fmla="*/ 369739 h 256"/>
                <a:gd name="T16" fmla="*/ 38249 w 256"/>
                <a:gd name="T17" fmla="*/ 203994 h 256"/>
                <a:gd name="T18" fmla="*/ 203994 w 256"/>
                <a:gd name="T19" fmla="*/ 38249 h 256"/>
                <a:gd name="T20" fmla="*/ 117934 w 256"/>
                <a:gd name="T21" fmla="*/ 219931 h 256"/>
                <a:gd name="T22" fmla="*/ 180088 w 256"/>
                <a:gd name="T23" fmla="*/ 262961 h 256"/>
                <a:gd name="T24" fmla="*/ 191244 w 256"/>
                <a:gd name="T25" fmla="*/ 267742 h 256"/>
                <a:gd name="T26" fmla="*/ 210368 w 256"/>
                <a:gd name="T27" fmla="*/ 248618 h 256"/>
                <a:gd name="T28" fmla="*/ 210368 w 256"/>
                <a:gd name="T29" fmla="*/ 248618 h 256"/>
                <a:gd name="T30" fmla="*/ 210368 w 256"/>
                <a:gd name="T31" fmla="*/ 223118 h 256"/>
                <a:gd name="T32" fmla="*/ 269335 w 256"/>
                <a:gd name="T33" fmla="*/ 262961 h 256"/>
                <a:gd name="T34" fmla="*/ 280491 w 256"/>
                <a:gd name="T35" fmla="*/ 267742 h 256"/>
                <a:gd name="T36" fmla="*/ 299615 w 256"/>
                <a:gd name="T37" fmla="*/ 248618 h 256"/>
                <a:gd name="T38" fmla="*/ 299615 w 256"/>
                <a:gd name="T39" fmla="*/ 248618 h 256"/>
                <a:gd name="T40" fmla="*/ 299615 w 256"/>
                <a:gd name="T41" fmla="*/ 159370 h 256"/>
                <a:gd name="T42" fmla="*/ 299615 w 256"/>
                <a:gd name="T43" fmla="*/ 159370 h 256"/>
                <a:gd name="T44" fmla="*/ 299615 w 256"/>
                <a:gd name="T45" fmla="*/ 159370 h 256"/>
                <a:gd name="T46" fmla="*/ 280491 w 256"/>
                <a:gd name="T47" fmla="*/ 140246 h 256"/>
                <a:gd name="T48" fmla="*/ 269335 w 256"/>
                <a:gd name="T49" fmla="*/ 145027 h 256"/>
                <a:gd name="T50" fmla="*/ 210368 w 256"/>
                <a:gd name="T51" fmla="*/ 184870 h 256"/>
                <a:gd name="T52" fmla="*/ 210368 w 256"/>
                <a:gd name="T53" fmla="*/ 159370 h 256"/>
                <a:gd name="T54" fmla="*/ 210368 w 256"/>
                <a:gd name="T55" fmla="*/ 159370 h 256"/>
                <a:gd name="T56" fmla="*/ 210368 w 256"/>
                <a:gd name="T57" fmla="*/ 159370 h 256"/>
                <a:gd name="T58" fmla="*/ 191244 w 256"/>
                <a:gd name="T59" fmla="*/ 140246 h 256"/>
                <a:gd name="T60" fmla="*/ 180088 w 256"/>
                <a:gd name="T61" fmla="*/ 145027 h 256"/>
                <a:gd name="T62" fmla="*/ 117934 w 256"/>
                <a:gd name="T63" fmla="*/ 188057 h 256"/>
                <a:gd name="T64" fmla="*/ 108372 w 256"/>
                <a:gd name="T65" fmla="*/ 203994 h 256"/>
                <a:gd name="T66" fmla="*/ 117934 w 256"/>
                <a:gd name="T67" fmla="*/ 219931 h 2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199" y="256"/>
                    <a:pt x="256" y="199"/>
                    <a:pt x="256" y="128"/>
                  </a:cubicBezTo>
                  <a:cubicBezTo>
                    <a:pt x="256" y="57"/>
                    <a:pt x="199" y="0"/>
                    <a:pt x="128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99"/>
                    <a:pt x="57" y="256"/>
                    <a:pt x="128" y="256"/>
                  </a:cubicBezTo>
                  <a:moveTo>
                    <a:pt x="128" y="24"/>
                  </a:moveTo>
                  <a:cubicBezTo>
                    <a:pt x="185" y="24"/>
                    <a:pt x="232" y="71"/>
                    <a:pt x="232" y="128"/>
                  </a:cubicBezTo>
                  <a:cubicBezTo>
                    <a:pt x="232" y="185"/>
                    <a:pt x="185" y="232"/>
                    <a:pt x="128" y="232"/>
                  </a:cubicBezTo>
                  <a:cubicBezTo>
                    <a:pt x="71" y="232"/>
                    <a:pt x="24" y="185"/>
                    <a:pt x="24" y="128"/>
                  </a:cubicBezTo>
                  <a:cubicBezTo>
                    <a:pt x="24" y="71"/>
                    <a:pt x="71" y="24"/>
                    <a:pt x="128" y="24"/>
                  </a:cubicBezTo>
                  <a:moveTo>
                    <a:pt x="74" y="138"/>
                  </a:moveTo>
                  <a:cubicBezTo>
                    <a:pt x="113" y="165"/>
                    <a:pt x="113" y="165"/>
                    <a:pt x="113" y="165"/>
                  </a:cubicBezTo>
                  <a:cubicBezTo>
                    <a:pt x="115" y="167"/>
                    <a:pt x="117" y="168"/>
                    <a:pt x="120" y="168"/>
                  </a:cubicBezTo>
                  <a:cubicBezTo>
                    <a:pt x="127" y="168"/>
                    <a:pt x="132" y="163"/>
                    <a:pt x="132" y="156"/>
                  </a:cubicBezTo>
                  <a:cubicBezTo>
                    <a:pt x="132" y="156"/>
                    <a:pt x="132" y="156"/>
                    <a:pt x="132" y="156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69" y="165"/>
                    <a:pt x="169" y="165"/>
                    <a:pt x="169" y="165"/>
                  </a:cubicBezTo>
                  <a:cubicBezTo>
                    <a:pt x="171" y="167"/>
                    <a:pt x="173" y="168"/>
                    <a:pt x="176" y="168"/>
                  </a:cubicBezTo>
                  <a:cubicBezTo>
                    <a:pt x="183" y="168"/>
                    <a:pt x="188" y="163"/>
                    <a:pt x="188" y="156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8" y="93"/>
                    <a:pt x="183" y="88"/>
                    <a:pt x="176" y="88"/>
                  </a:cubicBezTo>
                  <a:cubicBezTo>
                    <a:pt x="173" y="88"/>
                    <a:pt x="171" y="89"/>
                    <a:pt x="169" y="91"/>
                  </a:cubicBezTo>
                  <a:cubicBezTo>
                    <a:pt x="132" y="116"/>
                    <a:pt x="132" y="116"/>
                    <a:pt x="132" y="116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100"/>
                    <a:pt x="132" y="100"/>
                    <a:pt x="132" y="100"/>
                  </a:cubicBezTo>
                  <a:cubicBezTo>
                    <a:pt x="132" y="93"/>
                    <a:pt x="127" y="88"/>
                    <a:pt x="120" y="88"/>
                  </a:cubicBezTo>
                  <a:cubicBezTo>
                    <a:pt x="117" y="88"/>
                    <a:pt x="115" y="89"/>
                    <a:pt x="113" y="91"/>
                  </a:cubicBezTo>
                  <a:cubicBezTo>
                    <a:pt x="74" y="118"/>
                    <a:pt x="74" y="118"/>
                    <a:pt x="74" y="118"/>
                  </a:cubicBezTo>
                  <a:cubicBezTo>
                    <a:pt x="70" y="120"/>
                    <a:pt x="68" y="124"/>
                    <a:pt x="68" y="128"/>
                  </a:cubicBezTo>
                  <a:cubicBezTo>
                    <a:pt x="68" y="132"/>
                    <a:pt x="70" y="136"/>
                    <a:pt x="74" y="13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74"/>
            <p:cNvSpPr>
              <a:spLocks noEditPoints="1"/>
            </p:cNvSpPr>
            <p:nvPr/>
          </p:nvSpPr>
          <p:spPr bwMode="auto">
            <a:xfrm>
              <a:off x="1885950" y="923925"/>
              <a:ext cx="409575" cy="407988"/>
            </a:xfrm>
            <a:custGeom>
              <a:avLst/>
              <a:gdLst>
                <a:gd name="T0" fmla="*/ 204788 w 256"/>
                <a:gd name="T1" fmla="*/ 407988 h 256"/>
                <a:gd name="T2" fmla="*/ 0 w 256"/>
                <a:gd name="T3" fmla="*/ 203994 h 256"/>
                <a:gd name="T4" fmla="*/ 204788 w 256"/>
                <a:gd name="T5" fmla="*/ 0 h 256"/>
                <a:gd name="T6" fmla="*/ 409575 w 256"/>
                <a:gd name="T7" fmla="*/ 203994 h 256"/>
                <a:gd name="T8" fmla="*/ 204788 w 256"/>
                <a:gd name="T9" fmla="*/ 407988 h 256"/>
                <a:gd name="T10" fmla="*/ 204788 w 256"/>
                <a:gd name="T11" fmla="*/ 38249 h 256"/>
                <a:gd name="T12" fmla="*/ 38398 w 256"/>
                <a:gd name="T13" fmla="*/ 203994 h 256"/>
                <a:gd name="T14" fmla="*/ 204788 w 256"/>
                <a:gd name="T15" fmla="*/ 369739 h 256"/>
                <a:gd name="T16" fmla="*/ 371177 w 256"/>
                <a:gd name="T17" fmla="*/ 203994 h 256"/>
                <a:gd name="T18" fmla="*/ 204788 w 256"/>
                <a:gd name="T19" fmla="*/ 38249 h 256"/>
                <a:gd name="T20" fmla="*/ 262384 w 256"/>
                <a:gd name="T21" fmla="*/ 254993 h 256"/>
                <a:gd name="T22" fmla="*/ 243185 w 256"/>
                <a:gd name="T23" fmla="*/ 274117 h 256"/>
                <a:gd name="T24" fmla="*/ 223986 w 256"/>
                <a:gd name="T25" fmla="*/ 254993 h 256"/>
                <a:gd name="T26" fmla="*/ 223986 w 256"/>
                <a:gd name="T27" fmla="*/ 254993 h 256"/>
                <a:gd name="T28" fmla="*/ 223986 w 256"/>
                <a:gd name="T29" fmla="*/ 152996 h 256"/>
                <a:gd name="T30" fmla="*/ 223986 w 256"/>
                <a:gd name="T31" fmla="*/ 152996 h 256"/>
                <a:gd name="T32" fmla="*/ 223986 w 256"/>
                <a:gd name="T33" fmla="*/ 152996 h 256"/>
                <a:gd name="T34" fmla="*/ 243185 w 256"/>
                <a:gd name="T35" fmla="*/ 133871 h 256"/>
                <a:gd name="T36" fmla="*/ 262384 w 256"/>
                <a:gd name="T37" fmla="*/ 152996 h 256"/>
                <a:gd name="T38" fmla="*/ 262384 w 256"/>
                <a:gd name="T39" fmla="*/ 152996 h 256"/>
                <a:gd name="T40" fmla="*/ 262384 w 256"/>
                <a:gd name="T41" fmla="*/ 254993 h 256"/>
                <a:gd name="T42" fmla="*/ 262384 w 256"/>
                <a:gd name="T43" fmla="*/ 254993 h 256"/>
                <a:gd name="T44" fmla="*/ 185589 w 256"/>
                <a:gd name="T45" fmla="*/ 254993 h 256"/>
                <a:gd name="T46" fmla="*/ 166390 w 256"/>
                <a:gd name="T47" fmla="*/ 274117 h 256"/>
                <a:gd name="T48" fmla="*/ 147191 w 256"/>
                <a:gd name="T49" fmla="*/ 254993 h 256"/>
                <a:gd name="T50" fmla="*/ 147191 w 256"/>
                <a:gd name="T51" fmla="*/ 254993 h 256"/>
                <a:gd name="T52" fmla="*/ 147191 w 256"/>
                <a:gd name="T53" fmla="*/ 152996 h 256"/>
                <a:gd name="T54" fmla="*/ 147191 w 256"/>
                <a:gd name="T55" fmla="*/ 152996 h 256"/>
                <a:gd name="T56" fmla="*/ 147191 w 256"/>
                <a:gd name="T57" fmla="*/ 152996 h 256"/>
                <a:gd name="T58" fmla="*/ 166390 w 256"/>
                <a:gd name="T59" fmla="*/ 133871 h 256"/>
                <a:gd name="T60" fmla="*/ 185589 w 256"/>
                <a:gd name="T61" fmla="*/ 152996 h 256"/>
                <a:gd name="T62" fmla="*/ 185589 w 256"/>
                <a:gd name="T63" fmla="*/ 152996 h 256"/>
                <a:gd name="T64" fmla="*/ 185589 w 256"/>
                <a:gd name="T65" fmla="*/ 254993 h 256"/>
                <a:gd name="T66" fmla="*/ 185589 w 256"/>
                <a:gd name="T67" fmla="*/ 254993 h 25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64" y="160"/>
                  </a:moveTo>
                  <a:cubicBezTo>
                    <a:pt x="164" y="167"/>
                    <a:pt x="159" y="172"/>
                    <a:pt x="152" y="172"/>
                  </a:cubicBezTo>
                  <a:cubicBezTo>
                    <a:pt x="145" y="172"/>
                    <a:pt x="140" y="167"/>
                    <a:pt x="140" y="160"/>
                  </a:cubicBezTo>
                  <a:cubicBezTo>
                    <a:pt x="140" y="160"/>
                    <a:pt x="140" y="160"/>
                    <a:pt x="140" y="160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40" y="96"/>
                    <a:pt x="140" y="96"/>
                    <a:pt x="140" y="96"/>
                  </a:cubicBezTo>
                  <a:cubicBezTo>
                    <a:pt x="140" y="89"/>
                    <a:pt x="145" y="84"/>
                    <a:pt x="152" y="84"/>
                  </a:cubicBezTo>
                  <a:cubicBezTo>
                    <a:pt x="159" y="84"/>
                    <a:pt x="164" y="89"/>
                    <a:pt x="164" y="96"/>
                  </a:cubicBezTo>
                  <a:cubicBezTo>
                    <a:pt x="164" y="96"/>
                    <a:pt x="164" y="96"/>
                    <a:pt x="164" y="96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64" y="160"/>
                    <a:pt x="164" y="160"/>
                    <a:pt x="164" y="160"/>
                  </a:cubicBezTo>
                  <a:moveTo>
                    <a:pt x="116" y="160"/>
                  </a:moveTo>
                  <a:cubicBezTo>
                    <a:pt x="116" y="167"/>
                    <a:pt x="111" y="172"/>
                    <a:pt x="104" y="172"/>
                  </a:cubicBezTo>
                  <a:cubicBezTo>
                    <a:pt x="97" y="172"/>
                    <a:pt x="92" y="167"/>
                    <a:pt x="92" y="160"/>
                  </a:cubicBezTo>
                  <a:cubicBezTo>
                    <a:pt x="92" y="160"/>
                    <a:pt x="92" y="160"/>
                    <a:pt x="92" y="160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96"/>
                    <a:pt x="92" y="96"/>
                    <a:pt x="92" y="96"/>
                  </a:cubicBezTo>
                  <a:cubicBezTo>
                    <a:pt x="92" y="89"/>
                    <a:pt x="97" y="84"/>
                    <a:pt x="104" y="84"/>
                  </a:cubicBezTo>
                  <a:cubicBezTo>
                    <a:pt x="111" y="84"/>
                    <a:pt x="116" y="89"/>
                    <a:pt x="116" y="96"/>
                  </a:cubicBezTo>
                  <a:cubicBezTo>
                    <a:pt x="116" y="96"/>
                    <a:pt x="116" y="96"/>
                    <a:pt x="116" y="96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6" y="160"/>
                    <a:pt x="116" y="160"/>
                    <a:pt x="116" y="16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75"/>
            <p:cNvSpPr>
              <a:spLocks noEditPoints="1"/>
            </p:cNvSpPr>
            <p:nvPr/>
          </p:nvSpPr>
          <p:spPr bwMode="auto">
            <a:xfrm>
              <a:off x="1171575" y="923925"/>
              <a:ext cx="407988" cy="407988"/>
            </a:xfrm>
            <a:custGeom>
              <a:avLst/>
              <a:gdLst>
                <a:gd name="T0" fmla="*/ 203994 w 256"/>
                <a:gd name="T1" fmla="*/ 407988 h 256"/>
                <a:gd name="T2" fmla="*/ 0 w 256"/>
                <a:gd name="T3" fmla="*/ 203994 h 256"/>
                <a:gd name="T4" fmla="*/ 203994 w 256"/>
                <a:gd name="T5" fmla="*/ 0 h 256"/>
                <a:gd name="T6" fmla="*/ 407988 w 256"/>
                <a:gd name="T7" fmla="*/ 203994 h 256"/>
                <a:gd name="T8" fmla="*/ 203994 w 256"/>
                <a:gd name="T9" fmla="*/ 407988 h 256"/>
                <a:gd name="T10" fmla="*/ 203994 w 256"/>
                <a:gd name="T11" fmla="*/ 38249 h 256"/>
                <a:gd name="T12" fmla="*/ 38249 w 256"/>
                <a:gd name="T13" fmla="*/ 203994 h 256"/>
                <a:gd name="T14" fmla="*/ 203994 w 256"/>
                <a:gd name="T15" fmla="*/ 369739 h 256"/>
                <a:gd name="T16" fmla="*/ 369739 w 256"/>
                <a:gd name="T17" fmla="*/ 203994 h 256"/>
                <a:gd name="T18" fmla="*/ 203994 w 256"/>
                <a:gd name="T19" fmla="*/ 38249 h 256"/>
                <a:gd name="T20" fmla="*/ 254993 w 256"/>
                <a:gd name="T21" fmla="*/ 274117 h 256"/>
                <a:gd name="T22" fmla="*/ 152996 w 256"/>
                <a:gd name="T23" fmla="*/ 274117 h 256"/>
                <a:gd name="T24" fmla="*/ 133871 w 256"/>
                <a:gd name="T25" fmla="*/ 254993 h 256"/>
                <a:gd name="T26" fmla="*/ 133871 w 256"/>
                <a:gd name="T27" fmla="*/ 152996 h 256"/>
                <a:gd name="T28" fmla="*/ 152996 w 256"/>
                <a:gd name="T29" fmla="*/ 133871 h 256"/>
                <a:gd name="T30" fmla="*/ 254993 w 256"/>
                <a:gd name="T31" fmla="*/ 133871 h 256"/>
                <a:gd name="T32" fmla="*/ 274117 w 256"/>
                <a:gd name="T33" fmla="*/ 152996 h 256"/>
                <a:gd name="T34" fmla="*/ 274117 w 256"/>
                <a:gd name="T35" fmla="*/ 254993 h 256"/>
                <a:gd name="T36" fmla="*/ 254993 w 256"/>
                <a:gd name="T37" fmla="*/ 274117 h 2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60" y="172"/>
                  </a:moveTo>
                  <a:cubicBezTo>
                    <a:pt x="96" y="172"/>
                    <a:pt x="96" y="172"/>
                    <a:pt x="96" y="172"/>
                  </a:cubicBezTo>
                  <a:cubicBezTo>
                    <a:pt x="89" y="172"/>
                    <a:pt x="84" y="167"/>
                    <a:pt x="84" y="160"/>
                  </a:cubicBezTo>
                  <a:cubicBezTo>
                    <a:pt x="84" y="96"/>
                    <a:pt x="84" y="96"/>
                    <a:pt x="84" y="96"/>
                  </a:cubicBezTo>
                  <a:cubicBezTo>
                    <a:pt x="84" y="89"/>
                    <a:pt x="89" y="84"/>
                    <a:pt x="96" y="84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7" y="84"/>
                    <a:pt x="172" y="89"/>
                    <a:pt x="172" y="96"/>
                  </a:cubicBezTo>
                  <a:cubicBezTo>
                    <a:pt x="172" y="160"/>
                    <a:pt x="172" y="160"/>
                    <a:pt x="172" y="160"/>
                  </a:cubicBezTo>
                  <a:cubicBezTo>
                    <a:pt x="172" y="167"/>
                    <a:pt x="167" y="172"/>
                    <a:pt x="160" y="17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76"/>
            <p:cNvSpPr>
              <a:spLocks noEditPoints="1"/>
            </p:cNvSpPr>
            <p:nvPr/>
          </p:nvSpPr>
          <p:spPr bwMode="auto">
            <a:xfrm>
              <a:off x="455613" y="923925"/>
              <a:ext cx="409575" cy="407988"/>
            </a:xfrm>
            <a:custGeom>
              <a:avLst/>
              <a:gdLst>
                <a:gd name="T0" fmla="*/ 204788 w 256"/>
                <a:gd name="T1" fmla="*/ 407988 h 256"/>
                <a:gd name="T2" fmla="*/ 0 w 256"/>
                <a:gd name="T3" fmla="*/ 203994 h 256"/>
                <a:gd name="T4" fmla="*/ 204788 w 256"/>
                <a:gd name="T5" fmla="*/ 0 h 256"/>
                <a:gd name="T6" fmla="*/ 409575 w 256"/>
                <a:gd name="T7" fmla="*/ 203994 h 256"/>
                <a:gd name="T8" fmla="*/ 204788 w 256"/>
                <a:gd name="T9" fmla="*/ 407988 h 256"/>
                <a:gd name="T10" fmla="*/ 204788 w 256"/>
                <a:gd name="T11" fmla="*/ 38249 h 256"/>
                <a:gd name="T12" fmla="*/ 38398 w 256"/>
                <a:gd name="T13" fmla="*/ 203994 h 256"/>
                <a:gd name="T14" fmla="*/ 204788 w 256"/>
                <a:gd name="T15" fmla="*/ 369739 h 256"/>
                <a:gd name="T16" fmla="*/ 371177 w 256"/>
                <a:gd name="T17" fmla="*/ 203994 h 256"/>
                <a:gd name="T18" fmla="*/ 204788 w 256"/>
                <a:gd name="T19" fmla="*/ 38249 h 256"/>
                <a:gd name="T20" fmla="*/ 265584 w 256"/>
                <a:gd name="T21" fmla="*/ 219931 h 256"/>
                <a:gd name="T22" fmla="*/ 163190 w 256"/>
                <a:gd name="T23" fmla="*/ 283679 h 256"/>
                <a:gd name="T24" fmla="*/ 163190 w 256"/>
                <a:gd name="T25" fmla="*/ 283679 h 256"/>
                <a:gd name="T26" fmla="*/ 161590 w 256"/>
                <a:gd name="T27" fmla="*/ 285273 h 256"/>
                <a:gd name="T28" fmla="*/ 161590 w 256"/>
                <a:gd name="T29" fmla="*/ 285273 h 256"/>
                <a:gd name="T30" fmla="*/ 158390 w 256"/>
                <a:gd name="T31" fmla="*/ 286867 h 256"/>
                <a:gd name="T32" fmla="*/ 158390 w 256"/>
                <a:gd name="T33" fmla="*/ 286867 h 256"/>
                <a:gd name="T34" fmla="*/ 158390 w 256"/>
                <a:gd name="T35" fmla="*/ 286867 h 256"/>
                <a:gd name="T36" fmla="*/ 158390 w 256"/>
                <a:gd name="T37" fmla="*/ 286867 h 256"/>
                <a:gd name="T38" fmla="*/ 156790 w 256"/>
                <a:gd name="T39" fmla="*/ 286867 h 256"/>
                <a:gd name="T40" fmla="*/ 156790 w 256"/>
                <a:gd name="T41" fmla="*/ 286867 h 256"/>
                <a:gd name="T42" fmla="*/ 155191 w 256"/>
                <a:gd name="T43" fmla="*/ 286867 h 256"/>
                <a:gd name="T44" fmla="*/ 155191 w 256"/>
                <a:gd name="T45" fmla="*/ 286867 h 256"/>
                <a:gd name="T46" fmla="*/ 153591 w 256"/>
                <a:gd name="T47" fmla="*/ 286867 h 256"/>
                <a:gd name="T48" fmla="*/ 134392 w 256"/>
                <a:gd name="T49" fmla="*/ 267742 h 256"/>
                <a:gd name="T50" fmla="*/ 134392 w 256"/>
                <a:gd name="T51" fmla="*/ 140246 h 256"/>
                <a:gd name="T52" fmla="*/ 153591 w 256"/>
                <a:gd name="T53" fmla="*/ 121121 h 256"/>
                <a:gd name="T54" fmla="*/ 164790 w 256"/>
                <a:gd name="T55" fmla="*/ 124309 h 256"/>
                <a:gd name="T56" fmla="*/ 265584 w 256"/>
                <a:gd name="T57" fmla="*/ 188057 h 256"/>
                <a:gd name="T58" fmla="*/ 275183 w 256"/>
                <a:gd name="T59" fmla="*/ 203994 h 256"/>
                <a:gd name="T60" fmla="*/ 265584 w 256"/>
                <a:gd name="T61" fmla="*/ 219931 h 25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  <a:moveTo>
                    <a:pt x="166" y="138"/>
                  </a:moveTo>
                  <a:cubicBezTo>
                    <a:pt x="102" y="178"/>
                    <a:pt x="102" y="178"/>
                    <a:pt x="102" y="178"/>
                  </a:cubicBezTo>
                  <a:cubicBezTo>
                    <a:pt x="102" y="178"/>
                    <a:pt x="102" y="178"/>
                    <a:pt x="102" y="178"/>
                  </a:cubicBezTo>
                  <a:cubicBezTo>
                    <a:pt x="102" y="178"/>
                    <a:pt x="101" y="179"/>
                    <a:pt x="101" y="179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100" y="179"/>
                    <a:pt x="100" y="179"/>
                    <a:pt x="99" y="18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98" y="180"/>
                    <a:pt x="98" y="180"/>
                    <a:pt x="98" y="180"/>
                  </a:cubicBezTo>
                  <a:cubicBezTo>
                    <a:pt x="98" y="180"/>
                    <a:pt x="98" y="180"/>
                    <a:pt x="98" y="180"/>
                  </a:cubicBezTo>
                  <a:cubicBezTo>
                    <a:pt x="97" y="180"/>
                    <a:pt x="97" y="180"/>
                    <a:pt x="97" y="180"/>
                  </a:cubicBezTo>
                  <a:cubicBezTo>
                    <a:pt x="97" y="180"/>
                    <a:pt x="97" y="180"/>
                    <a:pt x="97" y="180"/>
                  </a:cubicBezTo>
                  <a:cubicBezTo>
                    <a:pt x="97" y="180"/>
                    <a:pt x="96" y="180"/>
                    <a:pt x="96" y="180"/>
                  </a:cubicBezTo>
                  <a:cubicBezTo>
                    <a:pt x="89" y="180"/>
                    <a:pt x="84" y="175"/>
                    <a:pt x="84" y="168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84" y="81"/>
                    <a:pt x="89" y="76"/>
                    <a:pt x="96" y="76"/>
                  </a:cubicBezTo>
                  <a:cubicBezTo>
                    <a:pt x="99" y="76"/>
                    <a:pt x="101" y="77"/>
                    <a:pt x="103" y="78"/>
                  </a:cubicBezTo>
                  <a:cubicBezTo>
                    <a:pt x="166" y="118"/>
                    <a:pt x="166" y="118"/>
                    <a:pt x="166" y="118"/>
                  </a:cubicBezTo>
                  <a:cubicBezTo>
                    <a:pt x="170" y="120"/>
                    <a:pt x="172" y="124"/>
                    <a:pt x="172" y="128"/>
                  </a:cubicBezTo>
                  <a:cubicBezTo>
                    <a:pt x="172" y="132"/>
                    <a:pt x="170" y="136"/>
                    <a:pt x="166" y="13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77"/>
            <p:cNvSpPr>
              <a:spLocks noEditPoints="1"/>
            </p:cNvSpPr>
            <p:nvPr/>
          </p:nvSpPr>
          <p:spPr bwMode="auto">
            <a:xfrm>
              <a:off x="8323263" y="207963"/>
              <a:ext cx="409575" cy="409575"/>
            </a:xfrm>
            <a:custGeom>
              <a:avLst/>
              <a:gdLst>
                <a:gd name="T0" fmla="*/ 204788 w 256"/>
                <a:gd name="T1" fmla="*/ 409575 h 256"/>
                <a:gd name="T2" fmla="*/ 0 w 256"/>
                <a:gd name="T3" fmla="*/ 204788 h 256"/>
                <a:gd name="T4" fmla="*/ 204788 w 256"/>
                <a:gd name="T5" fmla="*/ 0 h 256"/>
                <a:gd name="T6" fmla="*/ 409575 w 256"/>
                <a:gd name="T7" fmla="*/ 204788 h 256"/>
                <a:gd name="T8" fmla="*/ 204788 w 256"/>
                <a:gd name="T9" fmla="*/ 409575 h 256"/>
                <a:gd name="T10" fmla="*/ 204788 w 256"/>
                <a:gd name="T11" fmla="*/ 38398 h 256"/>
                <a:gd name="T12" fmla="*/ 38398 w 256"/>
                <a:gd name="T13" fmla="*/ 204788 h 256"/>
                <a:gd name="T14" fmla="*/ 204788 w 256"/>
                <a:gd name="T15" fmla="*/ 371177 h 256"/>
                <a:gd name="T16" fmla="*/ 371177 w 256"/>
                <a:gd name="T17" fmla="*/ 204788 h 256"/>
                <a:gd name="T18" fmla="*/ 204788 w 256"/>
                <a:gd name="T19" fmla="*/ 38398 h 2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6" h="256">
                  <a:moveTo>
                    <a:pt x="128" y="256"/>
                  </a:move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99"/>
                    <a:pt x="199" y="256"/>
                    <a:pt x="128" y="256"/>
                  </a:cubicBezTo>
                  <a:moveTo>
                    <a:pt x="128" y="24"/>
                  </a:moveTo>
                  <a:cubicBezTo>
                    <a:pt x="71" y="24"/>
                    <a:pt x="24" y="71"/>
                    <a:pt x="24" y="128"/>
                  </a:cubicBezTo>
                  <a:cubicBezTo>
                    <a:pt x="24" y="185"/>
                    <a:pt x="71" y="232"/>
                    <a:pt x="128" y="232"/>
                  </a:cubicBezTo>
                  <a:cubicBezTo>
                    <a:pt x="185" y="232"/>
                    <a:pt x="232" y="185"/>
                    <a:pt x="232" y="128"/>
                  </a:cubicBezTo>
                  <a:cubicBezTo>
                    <a:pt x="232" y="71"/>
                    <a:pt x="185" y="24"/>
                    <a:pt x="128" y="24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78"/>
            <p:cNvSpPr>
              <a:spLocks noEditPoints="1"/>
            </p:cNvSpPr>
            <p:nvPr/>
          </p:nvSpPr>
          <p:spPr bwMode="auto">
            <a:xfrm>
              <a:off x="7608888" y="207963"/>
              <a:ext cx="407987" cy="409575"/>
            </a:xfrm>
            <a:custGeom>
              <a:avLst/>
              <a:gdLst>
                <a:gd name="T0" fmla="*/ 388863 w 256"/>
                <a:gd name="T1" fmla="*/ 409575 h 256"/>
                <a:gd name="T2" fmla="*/ 19124 w 256"/>
                <a:gd name="T3" fmla="*/ 409575 h 256"/>
                <a:gd name="T4" fmla="*/ 0 w 256"/>
                <a:gd name="T5" fmla="*/ 390376 h 256"/>
                <a:gd name="T6" fmla="*/ 0 w 256"/>
                <a:gd name="T7" fmla="*/ 19199 h 256"/>
                <a:gd name="T8" fmla="*/ 19124 w 256"/>
                <a:gd name="T9" fmla="*/ 0 h 256"/>
                <a:gd name="T10" fmla="*/ 388863 w 256"/>
                <a:gd name="T11" fmla="*/ 0 h 256"/>
                <a:gd name="T12" fmla="*/ 407987 w 256"/>
                <a:gd name="T13" fmla="*/ 19199 h 256"/>
                <a:gd name="T14" fmla="*/ 407987 w 256"/>
                <a:gd name="T15" fmla="*/ 390376 h 256"/>
                <a:gd name="T16" fmla="*/ 388863 w 256"/>
                <a:gd name="T17" fmla="*/ 409575 h 256"/>
                <a:gd name="T18" fmla="*/ 369738 w 256"/>
                <a:gd name="T19" fmla="*/ 38398 h 256"/>
                <a:gd name="T20" fmla="*/ 38249 w 256"/>
                <a:gd name="T21" fmla="*/ 38398 h 256"/>
                <a:gd name="T22" fmla="*/ 38249 w 256"/>
                <a:gd name="T23" fmla="*/ 371177 h 256"/>
                <a:gd name="T24" fmla="*/ 369738 w 256"/>
                <a:gd name="T25" fmla="*/ 371177 h 256"/>
                <a:gd name="T26" fmla="*/ 369738 w 256"/>
                <a:gd name="T27" fmla="*/ 38398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44" y="256"/>
                  </a:moveTo>
                  <a:cubicBezTo>
                    <a:pt x="12" y="256"/>
                    <a:pt x="12" y="256"/>
                    <a:pt x="12" y="256"/>
                  </a:cubicBezTo>
                  <a:cubicBezTo>
                    <a:pt x="5" y="256"/>
                    <a:pt x="0" y="251"/>
                    <a:pt x="0" y="24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51" y="0"/>
                    <a:pt x="256" y="5"/>
                    <a:pt x="256" y="12"/>
                  </a:cubicBezTo>
                  <a:cubicBezTo>
                    <a:pt x="256" y="244"/>
                    <a:pt x="256" y="244"/>
                    <a:pt x="256" y="244"/>
                  </a:cubicBezTo>
                  <a:cubicBezTo>
                    <a:pt x="256" y="251"/>
                    <a:pt x="251" y="256"/>
                    <a:pt x="244" y="256"/>
                  </a:cubicBezTo>
                  <a:moveTo>
                    <a:pt x="232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32"/>
                    <a:pt x="24" y="232"/>
                    <a:pt x="24" y="232"/>
                  </a:cubicBezTo>
                  <a:cubicBezTo>
                    <a:pt x="232" y="232"/>
                    <a:pt x="232" y="232"/>
                    <a:pt x="232" y="232"/>
                  </a:cubicBezTo>
                  <a:lnTo>
                    <a:pt x="232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79"/>
            <p:cNvSpPr>
              <a:spLocks noEditPoints="1"/>
            </p:cNvSpPr>
            <p:nvPr/>
          </p:nvSpPr>
          <p:spPr bwMode="auto">
            <a:xfrm>
              <a:off x="6899275" y="220663"/>
              <a:ext cx="396875" cy="384175"/>
            </a:xfrm>
            <a:custGeom>
              <a:avLst/>
              <a:gdLst>
                <a:gd name="T0" fmla="*/ 377671 w 248"/>
                <a:gd name="T1" fmla="*/ 320146 h 240"/>
                <a:gd name="T2" fmla="*/ 281653 w 248"/>
                <a:gd name="T3" fmla="*/ 320146 h 240"/>
                <a:gd name="T4" fmla="*/ 256048 w 248"/>
                <a:gd name="T5" fmla="*/ 320146 h 240"/>
                <a:gd name="T6" fmla="*/ 256048 w 248"/>
                <a:gd name="T7" fmla="*/ 352160 h 240"/>
                <a:gd name="T8" fmla="*/ 281653 w 248"/>
                <a:gd name="T9" fmla="*/ 377772 h 240"/>
                <a:gd name="T10" fmla="*/ 281653 w 248"/>
                <a:gd name="T11" fmla="*/ 384175 h 240"/>
                <a:gd name="T12" fmla="*/ 115222 w 248"/>
                <a:gd name="T13" fmla="*/ 384175 h 240"/>
                <a:gd name="T14" fmla="*/ 115222 w 248"/>
                <a:gd name="T15" fmla="*/ 377772 h 240"/>
                <a:gd name="T16" fmla="*/ 140827 w 248"/>
                <a:gd name="T17" fmla="*/ 352160 h 240"/>
                <a:gd name="T18" fmla="*/ 140827 w 248"/>
                <a:gd name="T19" fmla="*/ 320146 h 240"/>
                <a:gd name="T20" fmla="*/ 115222 w 248"/>
                <a:gd name="T21" fmla="*/ 320146 h 240"/>
                <a:gd name="T22" fmla="*/ 19204 w 248"/>
                <a:gd name="T23" fmla="*/ 320146 h 240"/>
                <a:gd name="T24" fmla="*/ 0 w 248"/>
                <a:gd name="T25" fmla="*/ 300937 h 240"/>
                <a:gd name="T26" fmla="*/ 0 w 248"/>
                <a:gd name="T27" fmla="*/ 44820 h 240"/>
                <a:gd name="T28" fmla="*/ 19204 w 248"/>
                <a:gd name="T29" fmla="*/ 25612 h 240"/>
                <a:gd name="T30" fmla="*/ 137626 w 248"/>
                <a:gd name="T31" fmla="*/ 25612 h 240"/>
                <a:gd name="T32" fmla="*/ 112021 w 248"/>
                <a:gd name="T33" fmla="*/ 51223 h 240"/>
                <a:gd name="T34" fmla="*/ 25605 w 248"/>
                <a:gd name="T35" fmla="*/ 51223 h 240"/>
                <a:gd name="T36" fmla="*/ 25605 w 248"/>
                <a:gd name="T37" fmla="*/ 268923 h 240"/>
                <a:gd name="T38" fmla="*/ 371270 w 248"/>
                <a:gd name="T39" fmla="*/ 268923 h 240"/>
                <a:gd name="T40" fmla="*/ 371270 w 248"/>
                <a:gd name="T41" fmla="*/ 51223 h 240"/>
                <a:gd name="T42" fmla="*/ 284854 w 248"/>
                <a:gd name="T43" fmla="*/ 51223 h 240"/>
                <a:gd name="T44" fmla="*/ 259249 w 248"/>
                <a:gd name="T45" fmla="*/ 25612 h 240"/>
                <a:gd name="T46" fmla="*/ 377671 w 248"/>
                <a:gd name="T47" fmla="*/ 25612 h 240"/>
                <a:gd name="T48" fmla="*/ 396875 w 248"/>
                <a:gd name="T49" fmla="*/ 44820 h 240"/>
                <a:gd name="T50" fmla="*/ 396875 w 248"/>
                <a:gd name="T51" fmla="*/ 300937 h 240"/>
                <a:gd name="T52" fmla="*/ 377671 w 248"/>
                <a:gd name="T53" fmla="*/ 320146 h 240"/>
                <a:gd name="T54" fmla="*/ 243246 w 248"/>
                <a:gd name="T55" fmla="*/ 83238 h 240"/>
                <a:gd name="T56" fmla="*/ 230444 w 248"/>
                <a:gd name="T57" fmla="*/ 76835 h 240"/>
                <a:gd name="T58" fmla="*/ 217641 w 248"/>
                <a:gd name="T59" fmla="*/ 65630 h 240"/>
                <a:gd name="T60" fmla="*/ 217641 w 248"/>
                <a:gd name="T61" fmla="*/ 153670 h 240"/>
                <a:gd name="T62" fmla="*/ 198438 w 248"/>
                <a:gd name="T63" fmla="*/ 172879 h 240"/>
                <a:gd name="T64" fmla="*/ 179234 w 248"/>
                <a:gd name="T65" fmla="*/ 153670 h 240"/>
                <a:gd name="T66" fmla="*/ 179234 w 248"/>
                <a:gd name="T67" fmla="*/ 65630 h 240"/>
                <a:gd name="T68" fmla="*/ 166431 w 248"/>
                <a:gd name="T69" fmla="*/ 76835 h 240"/>
                <a:gd name="T70" fmla="*/ 153629 w 248"/>
                <a:gd name="T71" fmla="*/ 83238 h 240"/>
                <a:gd name="T72" fmla="*/ 134425 w 248"/>
                <a:gd name="T73" fmla="*/ 64029 h 240"/>
                <a:gd name="T74" fmla="*/ 140827 w 248"/>
                <a:gd name="T75" fmla="*/ 51223 h 240"/>
                <a:gd name="T76" fmla="*/ 185635 w 248"/>
                <a:gd name="T77" fmla="*/ 6403 h 240"/>
                <a:gd name="T78" fmla="*/ 198438 w 248"/>
                <a:gd name="T79" fmla="*/ 0 h 240"/>
                <a:gd name="T80" fmla="*/ 211240 w 248"/>
                <a:gd name="T81" fmla="*/ 6403 h 240"/>
                <a:gd name="T82" fmla="*/ 256048 w 248"/>
                <a:gd name="T83" fmla="*/ 51223 h 240"/>
                <a:gd name="T84" fmla="*/ 262450 w 248"/>
                <a:gd name="T85" fmla="*/ 64029 h 240"/>
                <a:gd name="T86" fmla="*/ 243246 w 248"/>
                <a:gd name="T87" fmla="*/ 83238 h 2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8" h="240">
                  <a:moveTo>
                    <a:pt x="236" y="200"/>
                  </a:moveTo>
                  <a:cubicBezTo>
                    <a:pt x="176" y="200"/>
                    <a:pt x="176" y="200"/>
                    <a:pt x="176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72" y="240"/>
                    <a:pt x="72" y="240"/>
                    <a:pt x="72" y="240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88" y="220"/>
                    <a:pt x="88" y="220"/>
                    <a:pt x="88" y="220"/>
                  </a:cubicBezTo>
                  <a:cubicBezTo>
                    <a:pt x="88" y="200"/>
                    <a:pt x="88" y="200"/>
                    <a:pt x="88" y="200"/>
                  </a:cubicBezTo>
                  <a:cubicBezTo>
                    <a:pt x="72" y="200"/>
                    <a:pt x="72" y="200"/>
                    <a:pt x="7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1"/>
                    <a:pt x="5" y="16"/>
                    <a:pt x="12" y="16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232" y="168"/>
                    <a:pt x="232" y="168"/>
                    <a:pt x="232" y="168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178" y="32"/>
                    <a:pt x="178" y="32"/>
                    <a:pt x="178" y="32"/>
                  </a:cubicBezTo>
                  <a:cubicBezTo>
                    <a:pt x="162" y="16"/>
                    <a:pt x="162" y="16"/>
                    <a:pt x="162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43" y="16"/>
                    <a:pt x="248" y="21"/>
                    <a:pt x="248" y="2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95"/>
                    <a:pt x="243" y="200"/>
                    <a:pt x="236" y="200"/>
                  </a:cubicBezTo>
                  <a:moveTo>
                    <a:pt x="152" y="52"/>
                  </a:moveTo>
                  <a:cubicBezTo>
                    <a:pt x="149" y="52"/>
                    <a:pt x="146" y="51"/>
                    <a:pt x="144" y="48"/>
                  </a:cubicBezTo>
                  <a:cubicBezTo>
                    <a:pt x="136" y="41"/>
                    <a:pt x="136" y="41"/>
                    <a:pt x="136" y="41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6" y="103"/>
                    <a:pt x="131" y="108"/>
                    <a:pt x="124" y="108"/>
                  </a:cubicBezTo>
                  <a:cubicBezTo>
                    <a:pt x="117" y="108"/>
                    <a:pt x="112" y="103"/>
                    <a:pt x="112" y="96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2" y="51"/>
                    <a:pt x="99" y="52"/>
                    <a:pt x="96" y="52"/>
                  </a:cubicBezTo>
                  <a:cubicBezTo>
                    <a:pt x="89" y="52"/>
                    <a:pt x="84" y="47"/>
                    <a:pt x="84" y="40"/>
                  </a:cubicBezTo>
                  <a:cubicBezTo>
                    <a:pt x="84" y="37"/>
                    <a:pt x="85" y="34"/>
                    <a:pt x="88" y="32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18" y="1"/>
                    <a:pt x="121" y="0"/>
                    <a:pt x="124" y="0"/>
                  </a:cubicBezTo>
                  <a:cubicBezTo>
                    <a:pt x="127" y="0"/>
                    <a:pt x="130" y="1"/>
                    <a:pt x="132" y="4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3" y="34"/>
                    <a:pt x="164" y="37"/>
                    <a:pt x="164" y="40"/>
                  </a:cubicBezTo>
                  <a:cubicBezTo>
                    <a:pt x="164" y="47"/>
                    <a:pt x="159" y="52"/>
                    <a:pt x="152" y="5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80"/>
            <p:cNvSpPr>
              <a:spLocks noEditPoints="1"/>
            </p:cNvSpPr>
            <p:nvPr/>
          </p:nvSpPr>
          <p:spPr bwMode="auto">
            <a:xfrm>
              <a:off x="6184900" y="220663"/>
              <a:ext cx="395288" cy="384175"/>
            </a:xfrm>
            <a:custGeom>
              <a:avLst/>
              <a:gdLst>
                <a:gd name="T0" fmla="*/ 376161 w 248"/>
                <a:gd name="T1" fmla="*/ 320146 h 240"/>
                <a:gd name="T2" fmla="*/ 280527 w 248"/>
                <a:gd name="T3" fmla="*/ 320146 h 240"/>
                <a:gd name="T4" fmla="*/ 255025 w 248"/>
                <a:gd name="T5" fmla="*/ 320146 h 240"/>
                <a:gd name="T6" fmla="*/ 255025 w 248"/>
                <a:gd name="T7" fmla="*/ 352160 h 240"/>
                <a:gd name="T8" fmla="*/ 280527 w 248"/>
                <a:gd name="T9" fmla="*/ 377772 h 240"/>
                <a:gd name="T10" fmla="*/ 280527 w 248"/>
                <a:gd name="T11" fmla="*/ 384175 h 240"/>
                <a:gd name="T12" fmla="*/ 114761 w 248"/>
                <a:gd name="T13" fmla="*/ 384175 h 240"/>
                <a:gd name="T14" fmla="*/ 114761 w 248"/>
                <a:gd name="T15" fmla="*/ 377772 h 240"/>
                <a:gd name="T16" fmla="*/ 140263 w 248"/>
                <a:gd name="T17" fmla="*/ 352160 h 240"/>
                <a:gd name="T18" fmla="*/ 140263 w 248"/>
                <a:gd name="T19" fmla="*/ 320146 h 240"/>
                <a:gd name="T20" fmla="*/ 114761 w 248"/>
                <a:gd name="T21" fmla="*/ 320146 h 240"/>
                <a:gd name="T22" fmla="*/ 19127 w 248"/>
                <a:gd name="T23" fmla="*/ 320146 h 240"/>
                <a:gd name="T24" fmla="*/ 0 w 248"/>
                <a:gd name="T25" fmla="*/ 300937 h 240"/>
                <a:gd name="T26" fmla="*/ 0 w 248"/>
                <a:gd name="T27" fmla="*/ 44820 h 240"/>
                <a:gd name="T28" fmla="*/ 19127 w 248"/>
                <a:gd name="T29" fmla="*/ 25612 h 240"/>
                <a:gd name="T30" fmla="*/ 159390 w 248"/>
                <a:gd name="T31" fmla="*/ 25612 h 240"/>
                <a:gd name="T32" fmla="*/ 159390 w 248"/>
                <a:gd name="T33" fmla="*/ 51223 h 240"/>
                <a:gd name="T34" fmla="*/ 25502 w 248"/>
                <a:gd name="T35" fmla="*/ 51223 h 240"/>
                <a:gd name="T36" fmla="*/ 25502 w 248"/>
                <a:gd name="T37" fmla="*/ 268923 h 240"/>
                <a:gd name="T38" fmla="*/ 369786 w 248"/>
                <a:gd name="T39" fmla="*/ 268923 h 240"/>
                <a:gd name="T40" fmla="*/ 369786 w 248"/>
                <a:gd name="T41" fmla="*/ 51223 h 240"/>
                <a:gd name="T42" fmla="*/ 235898 w 248"/>
                <a:gd name="T43" fmla="*/ 51223 h 240"/>
                <a:gd name="T44" fmla="*/ 235898 w 248"/>
                <a:gd name="T45" fmla="*/ 25612 h 240"/>
                <a:gd name="T46" fmla="*/ 376161 w 248"/>
                <a:gd name="T47" fmla="*/ 25612 h 240"/>
                <a:gd name="T48" fmla="*/ 395288 w 248"/>
                <a:gd name="T49" fmla="*/ 44820 h 240"/>
                <a:gd name="T50" fmla="*/ 395288 w 248"/>
                <a:gd name="T51" fmla="*/ 300937 h 240"/>
                <a:gd name="T52" fmla="*/ 376161 w 248"/>
                <a:gd name="T53" fmla="*/ 320146 h 240"/>
                <a:gd name="T54" fmla="*/ 261400 w 248"/>
                <a:gd name="T55" fmla="*/ 108850 h 240"/>
                <a:gd name="T56" fmla="*/ 255025 w 248"/>
                <a:gd name="T57" fmla="*/ 121655 h 240"/>
                <a:gd name="T58" fmla="*/ 210395 w 248"/>
                <a:gd name="T59" fmla="*/ 166476 h 240"/>
                <a:gd name="T60" fmla="*/ 197644 w 248"/>
                <a:gd name="T61" fmla="*/ 172879 h 240"/>
                <a:gd name="T62" fmla="*/ 184893 w 248"/>
                <a:gd name="T63" fmla="*/ 166476 h 240"/>
                <a:gd name="T64" fmla="*/ 140263 w 248"/>
                <a:gd name="T65" fmla="*/ 121655 h 240"/>
                <a:gd name="T66" fmla="*/ 133888 w 248"/>
                <a:gd name="T67" fmla="*/ 108850 h 240"/>
                <a:gd name="T68" fmla="*/ 153015 w 248"/>
                <a:gd name="T69" fmla="*/ 89641 h 240"/>
                <a:gd name="T70" fmla="*/ 165766 w 248"/>
                <a:gd name="T71" fmla="*/ 96044 h 240"/>
                <a:gd name="T72" fmla="*/ 178517 w 248"/>
                <a:gd name="T73" fmla="*/ 107249 h 240"/>
                <a:gd name="T74" fmla="*/ 178517 w 248"/>
                <a:gd name="T75" fmla="*/ 19209 h 240"/>
                <a:gd name="T76" fmla="*/ 197644 w 248"/>
                <a:gd name="T77" fmla="*/ 0 h 240"/>
                <a:gd name="T78" fmla="*/ 216771 w 248"/>
                <a:gd name="T79" fmla="*/ 19209 h 240"/>
                <a:gd name="T80" fmla="*/ 216771 w 248"/>
                <a:gd name="T81" fmla="*/ 107249 h 240"/>
                <a:gd name="T82" fmla="*/ 229522 w 248"/>
                <a:gd name="T83" fmla="*/ 96044 h 240"/>
                <a:gd name="T84" fmla="*/ 242273 w 248"/>
                <a:gd name="T85" fmla="*/ 89641 h 240"/>
                <a:gd name="T86" fmla="*/ 261400 w 248"/>
                <a:gd name="T87" fmla="*/ 108850 h 2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8" h="240">
                  <a:moveTo>
                    <a:pt x="236" y="200"/>
                  </a:moveTo>
                  <a:cubicBezTo>
                    <a:pt x="176" y="200"/>
                    <a:pt x="176" y="200"/>
                    <a:pt x="176" y="200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60" y="220"/>
                    <a:pt x="160" y="220"/>
                    <a:pt x="160" y="220"/>
                  </a:cubicBezTo>
                  <a:cubicBezTo>
                    <a:pt x="176" y="236"/>
                    <a:pt x="176" y="236"/>
                    <a:pt x="176" y="236"/>
                  </a:cubicBezTo>
                  <a:cubicBezTo>
                    <a:pt x="176" y="240"/>
                    <a:pt x="176" y="240"/>
                    <a:pt x="176" y="240"/>
                  </a:cubicBezTo>
                  <a:cubicBezTo>
                    <a:pt x="72" y="240"/>
                    <a:pt x="72" y="240"/>
                    <a:pt x="72" y="240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88" y="220"/>
                    <a:pt x="88" y="220"/>
                    <a:pt x="88" y="220"/>
                  </a:cubicBezTo>
                  <a:cubicBezTo>
                    <a:pt x="88" y="200"/>
                    <a:pt x="88" y="200"/>
                    <a:pt x="88" y="200"/>
                  </a:cubicBezTo>
                  <a:cubicBezTo>
                    <a:pt x="72" y="200"/>
                    <a:pt x="72" y="200"/>
                    <a:pt x="72" y="200"/>
                  </a:cubicBezTo>
                  <a:cubicBezTo>
                    <a:pt x="12" y="200"/>
                    <a:pt x="12" y="200"/>
                    <a:pt x="12" y="200"/>
                  </a:cubicBezTo>
                  <a:cubicBezTo>
                    <a:pt x="5" y="200"/>
                    <a:pt x="0" y="195"/>
                    <a:pt x="0" y="18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1"/>
                    <a:pt x="5" y="16"/>
                    <a:pt x="12" y="16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232" y="168"/>
                    <a:pt x="232" y="168"/>
                    <a:pt x="232" y="168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148" y="32"/>
                    <a:pt x="148" y="32"/>
                    <a:pt x="148" y="32"/>
                  </a:cubicBezTo>
                  <a:cubicBezTo>
                    <a:pt x="148" y="16"/>
                    <a:pt x="148" y="16"/>
                    <a:pt x="148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43" y="16"/>
                    <a:pt x="248" y="21"/>
                    <a:pt x="248" y="2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95"/>
                    <a:pt x="243" y="200"/>
                    <a:pt x="236" y="200"/>
                  </a:cubicBezTo>
                  <a:moveTo>
                    <a:pt x="164" y="68"/>
                  </a:moveTo>
                  <a:cubicBezTo>
                    <a:pt x="164" y="71"/>
                    <a:pt x="163" y="74"/>
                    <a:pt x="160" y="76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0" y="107"/>
                    <a:pt x="127" y="108"/>
                    <a:pt x="124" y="108"/>
                  </a:cubicBezTo>
                  <a:cubicBezTo>
                    <a:pt x="121" y="108"/>
                    <a:pt x="118" y="107"/>
                    <a:pt x="116" y="104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85" y="74"/>
                    <a:pt x="84" y="71"/>
                    <a:pt x="84" y="68"/>
                  </a:cubicBezTo>
                  <a:cubicBezTo>
                    <a:pt x="84" y="61"/>
                    <a:pt x="89" y="56"/>
                    <a:pt x="96" y="56"/>
                  </a:cubicBezTo>
                  <a:cubicBezTo>
                    <a:pt x="99" y="56"/>
                    <a:pt x="102" y="57"/>
                    <a:pt x="104" y="60"/>
                  </a:cubicBezTo>
                  <a:cubicBezTo>
                    <a:pt x="112" y="67"/>
                    <a:pt x="112" y="67"/>
                    <a:pt x="112" y="6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2" y="5"/>
                    <a:pt x="117" y="0"/>
                    <a:pt x="124" y="0"/>
                  </a:cubicBezTo>
                  <a:cubicBezTo>
                    <a:pt x="131" y="0"/>
                    <a:pt x="136" y="5"/>
                    <a:pt x="136" y="12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46" y="57"/>
                    <a:pt x="149" y="56"/>
                    <a:pt x="152" y="56"/>
                  </a:cubicBezTo>
                  <a:cubicBezTo>
                    <a:pt x="159" y="56"/>
                    <a:pt x="164" y="61"/>
                    <a:pt x="164" y="6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81"/>
            <p:cNvSpPr>
              <a:spLocks noEditPoints="1"/>
            </p:cNvSpPr>
            <p:nvPr/>
          </p:nvSpPr>
          <p:spPr bwMode="auto">
            <a:xfrm>
              <a:off x="5468938" y="246063"/>
              <a:ext cx="396875" cy="358775"/>
            </a:xfrm>
            <a:custGeom>
              <a:avLst/>
              <a:gdLst>
                <a:gd name="T0" fmla="*/ 377671 w 248"/>
                <a:gd name="T1" fmla="*/ 294708 h 224"/>
                <a:gd name="T2" fmla="*/ 281653 w 248"/>
                <a:gd name="T3" fmla="*/ 294708 h 224"/>
                <a:gd name="T4" fmla="*/ 256048 w 248"/>
                <a:gd name="T5" fmla="*/ 294708 h 224"/>
                <a:gd name="T6" fmla="*/ 256048 w 248"/>
                <a:gd name="T7" fmla="*/ 326742 h 224"/>
                <a:gd name="T8" fmla="*/ 281653 w 248"/>
                <a:gd name="T9" fmla="*/ 352368 h 224"/>
                <a:gd name="T10" fmla="*/ 281653 w 248"/>
                <a:gd name="T11" fmla="*/ 358775 h 224"/>
                <a:gd name="T12" fmla="*/ 115222 w 248"/>
                <a:gd name="T13" fmla="*/ 358775 h 224"/>
                <a:gd name="T14" fmla="*/ 115222 w 248"/>
                <a:gd name="T15" fmla="*/ 352368 h 224"/>
                <a:gd name="T16" fmla="*/ 140827 w 248"/>
                <a:gd name="T17" fmla="*/ 326742 h 224"/>
                <a:gd name="T18" fmla="*/ 140827 w 248"/>
                <a:gd name="T19" fmla="*/ 294708 h 224"/>
                <a:gd name="T20" fmla="*/ 115222 w 248"/>
                <a:gd name="T21" fmla="*/ 294708 h 224"/>
                <a:gd name="T22" fmla="*/ 19204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204 w 248"/>
                <a:gd name="T29" fmla="*/ 0 h 224"/>
                <a:gd name="T30" fmla="*/ 377671 w 248"/>
                <a:gd name="T31" fmla="*/ 0 h 224"/>
                <a:gd name="T32" fmla="*/ 396875 w 248"/>
                <a:gd name="T33" fmla="*/ 19220 h 224"/>
                <a:gd name="T34" fmla="*/ 396875 w 248"/>
                <a:gd name="T35" fmla="*/ 275488 h 224"/>
                <a:gd name="T36" fmla="*/ 377671 w 248"/>
                <a:gd name="T37" fmla="*/ 294708 h 224"/>
                <a:gd name="T38" fmla="*/ 371270 w 248"/>
                <a:gd name="T39" fmla="*/ 25627 h 224"/>
                <a:gd name="T40" fmla="*/ 25605 w 248"/>
                <a:gd name="T41" fmla="*/ 25627 h 224"/>
                <a:gd name="T42" fmla="*/ 25605 w 248"/>
                <a:gd name="T43" fmla="*/ 243454 h 224"/>
                <a:gd name="T44" fmla="*/ 371270 w 248"/>
                <a:gd name="T45" fmla="*/ 243454 h 224"/>
                <a:gd name="T46" fmla="*/ 371270 w 248"/>
                <a:gd name="T47" fmla="*/ 25627 h 224"/>
                <a:gd name="T48" fmla="*/ 160030 w 248"/>
                <a:gd name="T49" fmla="*/ 76880 h 224"/>
                <a:gd name="T50" fmla="*/ 172833 w 248"/>
                <a:gd name="T51" fmla="*/ 83287 h 224"/>
                <a:gd name="T52" fmla="*/ 198438 w 248"/>
                <a:gd name="T53" fmla="*/ 107312 h 224"/>
                <a:gd name="T54" fmla="*/ 224042 w 248"/>
                <a:gd name="T55" fmla="*/ 83287 h 224"/>
                <a:gd name="T56" fmla="*/ 236845 w 248"/>
                <a:gd name="T57" fmla="*/ 76880 h 224"/>
                <a:gd name="T58" fmla="*/ 256048 w 248"/>
                <a:gd name="T59" fmla="*/ 96100 h 224"/>
                <a:gd name="T60" fmla="*/ 249647 w 248"/>
                <a:gd name="T61" fmla="*/ 108914 h 224"/>
                <a:gd name="T62" fmla="*/ 225643 w 248"/>
                <a:gd name="T63" fmla="*/ 134541 h 224"/>
                <a:gd name="T64" fmla="*/ 249647 w 248"/>
                <a:gd name="T65" fmla="*/ 160167 h 224"/>
                <a:gd name="T66" fmla="*/ 256048 w 248"/>
                <a:gd name="T67" fmla="*/ 172981 h 224"/>
                <a:gd name="T68" fmla="*/ 236845 w 248"/>
                <a:gd name="T69" fmla="*/ 192201 h 224"/>
                <a:gd name="T70" fmla="*/ 224042 w 248"/>
                <a:gd name="T71" fmla="*/ 185794 h 224"/>
                <a:gd name="T72" fmla="*/ 198438 w 248"/>
                <a:gd name="T73" fmla="*/ 161769 h 224"/>
                <a:gd name="T74" fmla="*/ 172833 w 248"/>
                <a:gd name="T75" fmla="*/ 185794 h 224"/>
                <a:gd name="T76" fmla="*/ 160030 w 248"/>
                <a:gd name="T77" fmla="*/ 192201 h 224"/>
                <a:gd name="T78" fmla="*/ 140827 w 248"/>
                <a:gd name="T79" fmla="*/ 172981 h 224"/>
                <a:gd name="T80" fmla="*/ 147228 w 248"/>
                <a:gd name="T81" fmla="*/ 160167 h 224"/>
                <a:gd name="T82" fmla="*/ 171232 w 248"/>
                <a:gd name="T83" fmla="*/ 134541 h 224"/>
                <a:gd name="T84" fmla="*/ 147228 w 248"/>
                <a:gd name="T85" fmla="*/ 108914 h 224"/>
                <a:gd name="T86" fmla="*/ 140827 w 248"/>
                <a:gd name="T87" fmla="*/ 96100 h 224"/>
                <a:gd name="T88" fmla="*/ 160030 w 248"/>
                <a:gd name="T89" fmla="*/ 76880 h 22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  <a:moveTo>
                    <a:pt x="100" y="48"/>
                  </a:moveTo>
                  <a:cubicBezTo>
                    <a:pt x="103" y="48"/>
                    <a:pt x="106" y="49"/>
                    <a:pt x="108" y="52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42" y="49"/>
                    <a:pt x="145" y="48"/>
                    <a:pt x="148" y="48"/>
                  </a:cubicBezTo>
                  <a:cubicBezTo>
                    <a:pt x="155" y="48"/>
                    <a:pt x="160" y="53"/>
                    <a:pt x="160" y="60"/>
                  </a:cubicBezTo>
                  <a:cubicBezTo>
                    <a:pt x="160" y="63"/>
                    <a:pt x="159" y="66"/>
                    <a:pt x="156" y="68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56" y="100"/>
                    <a:pt x="156" y="100"/>
                    <a:pt x="156" y="100"/>
                  </a:cubicBezTo>
                  <a:cubicBezTo>
                    <a:pt x="159" y="102"/>
                    <a:pt x="160" y="105"/>
                    <a:pt x="160" y="108"/>
                  </a:cubicBezTo>
                  <a:cubicBezTo>
                    <a:pt x="160" y="115"/>
                    <a:pt x="155" y="120"/>
                    <a:pt x="148" y="120"/>
                  </a:cubicBezTo>
                  <a:cubicBezTo>
                    <a:pt x="145" y="120"/>
                    <a:pt x="142" y="119"/>
                    <a:pt x="140" y="116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08" y="116"/>
                    <a:pt x="108" y="116"/>
                    <a:pt x="108" y="116"/>
                  </a:cubicBezTo>
                  <a:cubicBezTo>
                    <a:pt x="106" y="119"/>
                    <a:pt x="103" y="120"/>
                    <a:pt x="100" y="120"/>
                  </a:cubicBezTo>
                  <a:cubicBezTo>
                    <a:pt x="93" y="120"/>
                    <a:pt x="88" y="115"/>
                    <a:pt x="88" y="108"/>
                  </a:cubicBezTo>
                  <a:cubicBezTo>
                    <a:pt x="88" y="105"/>
                    <a:pt x="89" y="102"/>
                    <a:pt x="92" y="100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89" y="66"/>
                    <a:pt x="88" y="63"/>
                    <a:pt x="88" y="60"/>
                  </a:cubicBezTo>
                  <a:cubicBezTo>
                    <a:pt x="88" y="53"/>
                    <a:pt x="93" y="48"/>
                    <a:pt x="100" y="48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82"/>
            <p:cNvSpPr>
              <a:spLocks noEditPoints="1"/>
            </p:cNvSpPr>
            <p:nvPr/>
          </p:nvSpPr>
          <p:spPr bwMode="auto">
            <a:xfrm>
              <a:off x="4754563" y="246063"/>
              <a:ext cx="395287" cy="358775"/>
            </a:xfrm>
            <a:custGeom>
              <a:avLst/>
              <a:gdLst>
                <a:gd name="T0" fmla="*/ 376160 w 248"/>
                <a:gd name="T1" fmla="*/ 294708 h 224"/>
                <a:gd name="T2" fmla="*/ 280526 w 248"/>
                <a:gd name="T3" fmla="*/ 294708 h 224"/>
                <a:gd name="T4" fmla="*/ 255024 w 248"/>
                <a:gd name="T5" fmla="*/ 294708 h 224"/>
                <a:gd name="T6" fmla="*/ 255024 w 248"/>
                <a:gd name="T7" fmla="*/ 326742 h 224"/>
                <a:gd name="T8" fmla="*/ 280526 w 248"/>
                <a:gd name="T9" fmla="*/ 352368 h 224"/>
                <a:gd name="T10" fmla="*/ 280526 w 248"/>
                <a:gd name="T11" fmla="*/ 358775 h 224"/>
                <a:gd name="T12" fmla="*/ 114761 w 248"/>
                <a:gd name="T13" fmla="*/ 358775 h 224"/>
                <a:gd name="T14" fmla="*/ 114761 w 248"/>
                <a:gd name="T15" fmla="*/ 352368 h 224"/>
                <a:gd name="T16" fmla="*/ 140263 w 248"/>
                <a:gd name="T17" fmla="*/ 326742 h 224"/>
                <a:gd name="T18" fmla="*/ 140263 w 248"/>
                <a:gd name="T19" fmla="*/ 294708 h 224"/>
                <a:gd name="T20" fmla="*/ 114761 w 248"/>
                <a:gd name="T21" fmla="*/ 294708 h 224"/>
                <a:gd name="T22" fmla="*/ 19127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127 w 248"/>
                <a:gd name="T29" fmla="*/ 0 h 224"/>
                <a:gd name="T30" fmla="*/ 376160 w 248"/>
                <a:gd name="T31" fmla="*/ 0 h 224"/>
                <a:gd name="T32" fmla="*/ 395287 w 248"/>
                <a:gd name="T33" fmla="*/ 19220 h 224"/>
                <a:gd name="T34" fmla="*/ 395287 w 248"/>
                <a:gd name="T35" fmla="*/ 275488 h 224"/>
                <a:gd name="T36" fmla="*/ 376160 w 248"/>
                <a:gd name="T37" fmla="*/ 294708 h 224"/>
                <a:gd name="T38" fmla="*/ 369785 w 248"/>
                <a:gd name="T39" fmla="*/ 25627 h 224"/>
                <a:gd name="T40" fmla="*/ 25502 w 248"/>
                <a:gd name="T41" fmla="*/ 25627 h 224"/>
                <a:gd name="T42" fmla="*/ 25502 w 248"/>
                <a:gd name="T43" fmla="*/ 243454 h 224"/>
                <a:gd name="T44" fmla="*/ 369785 w 248"/>
                <a:gd name="T45" fmla="*/ 243454 h 224"/>
                <a:gd name="T46" fmla="*/ 369785 w 248"/>
                <a:gd name="T47" fmla="*/ 25627 h 224"/>
                <a:gd name="T48" fmla="*/ 159390 w 248"/>
                <a:gd name="T49" fmla="*/ 115321 h 224"/>
                <a:gd name="T50" fmla="*/ 172141 w 248"/>
                <a:gd name="T51" fmla="*/ 121727 h 224"/>
                <a:gd name="T52" fmla="*/ 184892 w 248"/>
                <a:gd name="T53" fmla="*/ 132939 h 224"/>
                <a:gd name="T54" fmla="*/ 223146 w 248"/>
                <a:gd name="T55" fmla="*/ 96100 h 224"/>
                <a:gd name="T56" fmla="*/ 235897 w 248"/>
                <a:gd name="T57" fmla="*/ 89694 h 224"/>
                <a:gd name="T58" fmla="*/ 255024 w 248"/>
                <a:gd name="T59" fmla="*/ 108914 h 224"/>
                <a:gd name="T60" fmla="*/ 248648 w 248"/>
                <a:gd name="T61" fmla="*/ 121727 h 224"/>
                <a:gd name="T62" fmla="*/ 197644 w 248"/>
                <a:gd name="T63" fmla="*/ 172981 h 224"/>
                <a:gd name="T64" fmla="*/ 184892 w 248"/>
                <a:gd name="T65" fmla="*/ 179388 h 224"/>
                <a:gd name="T66" fmla="*/ 172141 w 248"/>
                <a:gd name="T67" fmla="*/ 172981 h 224"/>
                <a:gd name="T68" fmla="*/ 146639 w 248"/>
                <a:gd name="T69" fmla="*/ 147354 h 224"/>
                <a:gd name="T70" fmla="*/ 140263 w 248"/>
                <a:gd name="T71" fmla="*/ 134541 h 224"/>
                <a:gd name="T72" fmla="*/ 159390 w 248"/>
                <a:gd name="T73" fmla="*/ 115321 h 2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  <a:moveTo>
                    <a:pt x="100" y="72"/>
                  </a:moveTo>
                  <a:cubicBezTo>
                    <a:pt x="103" y="72"/>
                    <a:pt x="106" y="73"/>
                    <a:pt x="108" y="76"/>
                  </a:cubicBezTo>
                  <a:cubicBezTo>
                    <a:pt x="116" y="83"/>
                    <a:pt x="116" y="83"/>
                    <a:pt x="116" y="83"/>
                  </a:cubicBezTo>
                  <a:cubicBezTo>
                    <a:pt x="140" y="60"/>
                    <a:pt x="140" y="60"/>
                    <a:pt x="140" y="60"/>
                  </a:cubicBezTo>
                  <a:cubicBezTo>
                    <a:pt x="142" y="57"/>
                    <a:pt x="145" y="56"/>
                    <a:pt x="148" y="56"/>
                  </a:cubicBezTo>
                  <a:cubicBezTo>
                    <a:pt x="155" y="56"/>
                    <a:pt x="160" y="61"/>
                    <a:pt x="160" y="68"/>
                  </a:cubicBezTo>
                  <a:cubicBezTo>
                    <a:pt x="160" y="71"/>
                    <a:pt x="159" y="74"/>
                    <a:pt x="156" y="76"/>
                  </a:cubicBezTo>
                  <a:cubicBezTo>
                    <a:pt x="124" y="108"/>
                    <a:pt x="124" y="108"/>
                    <a:pt x="124" y="108"/>
                  </a:cubicBezTo>
                  <a:cubicBezTo>
                    <a:pt x="122" y="111"/>
                    <a:pt x="119" y="112"/>
                    <a:pt x="116" y="112"/>
                  </a:cubicBezTo>
                  <a:cubicBezTo>
                    <a:pt x="113" y="112"/>
                    <a:pt x="110" y="111"/>
                    <a:pt x="108" y="108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9" y="90"/>
                    <a:pt x="88" y="87"/>
                    <a:pt x="88" y="84"/>
                  </a:cubicBezTo>
                  <a:cubicBezTo>
                    <a:pt x="88" y="77"/>
                    <a:pt x="93" y="72"/>
                    <a:pt x="100" y="7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83"/>
            <p:cNvSpPr>
              <a:spLocks noEditPoints="1"/>
            </p:cNvSpPr>
            <p:nvPr/>
          </p:nvSpPr>
          <p:spPr bwMode="auto">
            <a:xfrm>
              <a:off x="4038600" y="246063"/>
              <a:ext cx="395288" cy="358775"/>
            </a:xfrm>
            <a:custGeom>
              <a:avLst/>
              <a:gdLst>
                <a:gd name="T0" fmla="*/ 376161 w 248"/>
                <a:gd name="T1" fmla="*/ 294708 h 224"/>
                <a:gd name="T2" fmla="*/ 280527 w 248"/>
                <a:gd name="T3" fmla="*/ 294708 h 224"/>
                <a:gd name="T4" fmla="*/ 255025 w 248"/>
                <a:gd name="T5" fmla="*/ 294708 h 224"/>
                <a:gd name="T6" fmla="*/ 255025 w 248"/>
                <a:gd name="T7" fmla="*/ 326742 h 224"/>
                <a:gd name="T8" fmla="*/ 280527 w 248"/>
                <a:gd name="T9" fmla="*/ 352368 h 224"/>
                <a:gd name="T10" fmla="*/ 280527 w 248"/>
                <a:gd name="T11" fmla="*/ 358775 h 224"/>
                <a:gd name="T12" fmla="*/ 114761 w 248"/>
                <a:gd name="T13" fmla="*/ 358775 h 224"/>
                <a:gd name="T14" fmla="*/ 114761 w 248"/>
                <a:gd name="T15" fmla="*/ 352368 h 224"/>
                <a:gd name="T16" fmla="*/ 140263 w 248"/>
                <a:gd name="T17" fmla="*/ 326742 h 224"/>
                <a:gd name="T18" fmla="*/ 140263 w 248"/>
                <a:gd name="T19" fmla="*/ 294708 h 224"/>
                <a:gd name="T20" fmla="*/ 114761 w 248"/>
                <a:gd name="T21" fmla="*/ 294708 h 224"/>
                <a:gd name="T22" fmla="*/ 19127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127 w 248"/>
                <a:gd name="T29" fmla="*/ 0 h 224"/>
                <a:gd name="T30" fmla="*/ 376161 w 248"/>
                <a:gd name="T31" fmla="*/ 0 h 224"/>
                <a:gd name="T32" fmla="*/ 395288 w 248"/>
                <a:gd name="T33" fmla="*/ 19220 h 224"/>
                <a:gd name="T34" fmla="*/ 395288 w 248"/>
                <a:gd name="T35" fmla="*/ 275488 h 224"/>
                <a:gd name="T36" fmla="*/ 376161 w 248"/>
                <a:gd name="T37" fmla="*/ 294708 h 224"/>
                <a:gd name="T38" fmla="*/ 369786 w 248"/>
                <a:gd name="T39" fmla="*/ 25627 h 224"/>
                <a:gd name="T40" fmla="*/ 25502 w 248"/>
                <a:gd name="T41" fmla="*/ 25627 h 224"/>
                <a:gd name="T42" fmla="*/ 25502 w 248"/>
                <a:gd name="T43" fmla="*/ 243454 h 224"/>
                <a:gd name="T44" fmla="*/ 369786 w 248"/>
                <a:gd name="T45" fmla="*/ 243454 h 224"/>
                <a:gd name="T46" fmla="*/ 369786 w 248"/>
                <a:gd name="T47" fmla="*/ 25627 h 224"/>
                <a:gd name="T48" fmla="*/ 159390 w 248"/>
                <a:gd name="T49" fmla="*/ 115321 h 224"/>
                <a:gd name="T50" fmla="*/ 235898 w 248"/>
                <a:gd name="T51" fmla="*/ 115321 h 224"/>
                <a:gd name="T52" fmla="*/ 255025 w 248"/>
                <a:gd name="T53" fmla="*/ 134541 h 224"/>
                <a:gd name="T54" fmla="*/ 235898 w 248"/>
                <a:gd name="T55" fmla="*/ 153761 h 224"/>
                <a:gd name="T56" fmla="*/ 159390 w 248"/>
                <a:gd name="T57" fmla="*/ 153761 h 224"/>
                <a:gd name="T58" fmla="*/ 140263 w 248"/>
                <a:gd name="T59" fmla="*/ 134541 h 224"/>
                <a:gd name="T60" fmla="*/ 159390 w 248"/>
                <a:gd name="T61" fmla="*/ 115321 h 22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  <a:moveTo>
                    <a:pt x="100" y="72"/>
                  </a:moveTo>
                  <a:cubicBezTo>
                    <a:pt x="148" y="72"/>
                    <a:pt x="148" y="72"/>
                    <a:pt x="148" y="72"/>
                  </a:cubicBezTo>
                  <a:cubicBezTo>
                    <a:pt x="155" y="72"/>
                    <a:pt x="160" y="77"/>
                    <a:pt x="160" y="84"/>
                  </a:cubicBezTo>
                  <a:cubicBezTo>
                    <a:pt x="160" y="91"/>
                    <a:pt x="155" y="96"/>
                    <a:pt x="148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93" y="96"/>
                    <a:pt x="88" y="91"/>
                    <a:pt x="88" y="84"/>
                  </a:cubicBezTo>
                  <a:cubicBezTo>
                    <a:pt x="88" y="77"/>
                    <a:pt x="93" y="72"/>
                    <a:pt x="100" y="7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84"/>
            <p:cNvSpPr>
              <a:spLocks noEditPoints="1"/>
            </p:cNvSpPr>
            <p:nvPr/>
          </p:nvSpPr>
          <p:spPr bwMode="auto">
            <a:xfrm>
              <a:off x="3322638" y="246063"/>
              <a:ext cx="396875" cy="358775"/>
            </a:xfrm>
            <a:custGeom>
              <a:avLst/>
              <a:gdLst>
                <a:gd name="T0" fmla="*/ 377671 w 248"/>
                <a:gd name="T1" fmla="*/ 294708 h 224"/>
                <a:gd name="T2" fmla="*/ 281653 w 248"/>
                <a:gd name="T3" fmla="*/ 294708 h 224"/>
                <a:gd name="T4" fmla="*/ 256048 w 248"/>
                <a:gd name="T5" fmla="*/ 294708 h 224"/>
                <a:gd name="T6" fmla="*/ 256048 w 248"/>
                <a:gd name="T7" fmla="*/ 326742 h 224"/>
                <a:gd name="T8" fmla="*/ 281653 w 248"/>
                <a:gd name="T9" fmla="*/ 352368 h 224"/>
                <a:gd name="T10" fmla="*/ 281653 w 248"/>
                <a:gd name="T11" fmla="*/ 358775 h 224"/>
                <a:gd name="T12" fmla="*/ 115222 w 248"/>
                <a:gd name="T13" fmla="*/ 358775 h 224"/>
                <a:gd name="T14" fmla="*/ 115222 w 248"/>
                <a:gd name="T15" fmla="*/ 352368 h 224"/>
                <a:gd name="T16" fmla="*/ 140827 w 248"/>
                <a:gd name="T17" fmla="*/ 326742 h 224"/>
                <a:gd name="T18" fmla="*/ 140827 w 248"/>
                <a:gd name="T19" fmla="*/ 294708 h 224"/>
                <a:gd name="T20" fmla="*/ 115222 w 248"/>
                <a:gd name="T21" fmla="*/ 294708 h 224"/>
                <a:gd name="T22" fmla="*/ 19204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204 w 248"/>
                <a:gd name="T29" fmla="*/ 0 h 224"/>
                <a:gd name="T30" fmla="*/ 377671 w 248"/>
                <a:gd name="T31" fmla="*/ 0 h 224"/>
                <a:gd name="T32" fmla="*/ 396875 w 248"/>
                <a:gd name="T33" fmla="*/ 19220 h 224"/>
                <a:gd name="T34" fmla="*/ 396875 w 248"/>
                <a:gd name="T35" fmla="*/ 275488 h 224"/>
                <a:gd name="T36" fmla="*/ 377671 w 248"/>
                <a:gd name="T37" fmla="*/ 294708 h 224"/>
                <a:gd name="T38" fmla="*/ 371270 w 248"/>
                <a:gd name="T39" fmla="*/ 25627 h 224"/>
                <a:gd name="T40" fmla="*/ 25605 w 248"/>
                <a:gd name="T41" fmla="*/ 25627 h 224"/>
                <a:gd name="T42" fmla="*/ 25605 w 248"/>
                <a:gd name="T43" fmla="*/ 243454 h 224"/>
                <a:gd name="T44" fmla="*/ 371270 w 248"/>
                <a:gd name="T45" fmla="*/ 243454 h 224"/>
                <a:gd name="T46" fmla="*/ 371270 w 248"/>
                <a:gd name="T47" fmla="*/ 25627 h 224"/>
                <a:gd name="T48" fmla="*/ 160030 w 248"/>
                <a:gd name="T49" fmla="*/ 115321 h 224"/>
                <a:gd name="T50" fmla="*/ 179234 w 248"/>
                <a:gd name="T51" fmla="*/ 115321 h 224"/>
                <a:gd name="T52" fmla="*/ 179234 w 248"/>
                <a:gd name="T53" fmla="*/ 96100 h 224"/>
                <a:gd name="T54" fmla="*/ 198438 w 248"/>
                <a:gd name="T55" fmla="*/ 76880 h 224"/>
                <a:gd name="T56" fmla="*/ 217641 w 248"/>
                <a:gd name="T57" fmla="*/ 96100 h 224"/>
                <a:gd name="T58" fmla="*/ 217641 w 248"/>
                <a:gd name="T59" fmla="*/ 115321 h 224"/>
                <a:gd name="T60" fmla="*/ 236845 w 248"/>
                <a:gd name="T61" fmla="*/ 115321 h 224"/>
                <a:gd name="T62" fmla="*/ 256048 w 248"/>
                <a:gd name="T63" fmla="*/ 134541 h 224"/>
                <a:gd name="T64" fmla="*/ 236845 w 248"/>
                <a:gd name="T65" fmla="*/ 153761 h 224"/>
                <a:gd name="T66" fmla="*/ 217641 w 248"/>
                <a:gd name="T67" fmla="*/ 153761 h 224"/>
                <a:gd name="T68" fmla="*/ 217641 w 248"/>
                <a:gd name="T69" fmla="*/ 172981 h 224"/>
                <a:gd name="T70" fmla="*/ 198438 w 248"/>
                <a:gd name="T71" fmla="*/ 192201 h 224"/>
                <a:gd name="T72" fmla="*/ 179234 w 248"/>
                <a:gd name="T73" fmla="*/ 172981 h 224"/>
                <a:gd name="T74" fmla="*/ 179234 w 248"/>
                <a:gd name="T75" fmla="*/ 153761 h 224"/>
                <a:gd name="T76" fmla="*/ 160030 w 248"/>
                <a:gd name="T77" fmla="*/ 153761 h 224"/>
                <a:gd name="T78" fmla="*/ 140827 w 248"/>
                <a:gd name="T79" fmla="*/ 134541 h 224"/>
                <a:gd name="T80" fmla="*/ 160030 w 248"/>
                <a:gd name="T81" fmla="*/ 115321 h 22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  <a:moveTo>
                    <a:pt x="100" y="72"/>
                  </a:moveTo>
                  <a:cubicBezTo>
                    <a:pt x="112" y="72"/>
                    <a:pt x="112" y="72"/>
                    <a:pt x="112" y="72"/>
                  </a:cubicBezTo>
                  <a:cubicBezTo>
                    <a:pt x="112" y="60"/>
                    <a:pt x="112" y="60"/>
                    <a:pt x="112" y="60"/>
                  </a:cubicBezTo>
                  <a:cubicBezTo>
                    <a:pt x="112" y="53"/>
                    <a:pt x="117" y="48"/>
                    <a:pt x="124" y="48"/>
                  </a:cubicBezTo>
                  <a:cubicBezTo>
                    <a:pt x="131" y="48"/>
                    <a:pt x="136" y="53"/>
                    <a:pt x="136" y="6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48" y="72"/>
                    <a:pt x="148" y="72"/>
                    <a:pt x="148" y="72"/>
                  </a:cubicBezTo>
                  <a:cubicBezTo>
                    <a:pt x="155" y="72"/>
                    <a:pt x="160" y="77"/>
                    <a:pt x="160" y="84"/>
                  </a:cubicBezTo>
                  <a:cubicBezTo>
                    <a:pt x="160" y="91"/>
                    <a:pt x="155" y="96"/>
                    <a:pt x="148" y="96"/>
                  </a:cubicBezTo>
                  <a:cubicBezTo>
                    <a:pt x="136" y="96"/>
                    <a:pt x="136" y="96"/>
                    <a:pt x="136" y="96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115"/>
                    <a:pt x="131" y="120"/>
                    <a:pt x="124" y="120"/>
                  </a:cubicBezTo>
                  <a:cubicBezTo>
                    <a:pt x="117" y="120"/>
                    <a:pt x="112" y="115"/>
                    <a:pt x="112" y="108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00" y="96"/>
                    <a:pt x="100" y="96"/>
                    <a:pt x="100" y="96"/>
                  </a:cubicBezTo>
                  <a:cubicBezTo>
                    <a:pt x="93" y="96"/>
                    <a:pt x="88" y="91"/>
                    <a:pt x="88" y="84"/>
                  </a:cubicBezTo>
                  <a:cubicBezTo>
                    <a:pt x="88" y="77"/>
                    <a:pt x="93" y="72"/>
                    <a:pt x="100" y="72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85"/>
            <p:cNvSpPr>
              <a:spLocks noEditPoints="1"/>
            </p:cNvSpPr>
            <p:nvPr/>
          </p:nvSpPr>
          <p:spPr bwMode="auto">
            <a:xfrm>
              <a:off x="2608263" y="246063"/>
              <a:ext cx="395287" cy="358775"/>
            </a:xfrm>
            <a:custGeom>
              <a:avLst/>
              <a:gdLst>
                <a:gd name="T0" fmla="*/ 376160 w 248"/>
                <a:gd name="T1" fmla="*/ 294708 h 224"/>
                <a:gd name="T2" fmla="*/ 280526 w 248"/>
                <a:gd name="T3" fmla="*/ 294708 h 224"/>
                <a:gd name="T4" fmla="*/ 255024 w 248"/>
                <a:gd name="T5" fmla="*/ 294708 h 224"/>
                <a:gd name="T6" fmla="*/ 255024 w 248"/>
                <a:gd name="T7" fmla="*/ 326742 h 224"/>
                <a:gd name="T8" fmla="*/ 280526 w 248"/>
                <a:gd name="T9" fmla="*/ 352368 h 224"/>
                <a:gd name="T10" fmla="*/ 280526 w 248"/>
                <a:gd name="T11" fmla="*/ 358775 h 224"/>
                <a:gd name="T12" fmla="*/ 114761 w 248"/>
                <a:gd name="T13" fmla="*/ 358775 h 224"/>
                <a:gd name="T14" fmla="*/ 114761 w 248"/>
                <a:gd name="T15" fmla="*/ 352368 h 224"/>
                <a:gd name="T16" fmla="*/ 140263 w 248"/>
                <a:gd name="T17" fmla="*/ 326742 h 224"/>
                <a:gd name="T18" fmla="*/ 140263 w 248"/>
                <a:gd name="T19" fmla="*/ 294708 h 224"/>
                <a:gd name="T20" fmla="*/ 114761 w 248"/>
                <a:gd name="T21" fmla="*/ 294708 h 224"/>
                <a:gd name="T22" fmla="*/ 19127 w 248"/>
                <a:gd name="T23" fmla="*/ 294708 h 224"/>
                <a:gd name="T24" fmla="*/ 0 w 248"/>
                <a:gd name="T25" fmla="*/ 275488 h 224"/>
                <a:gd name="T26" fmla="*/ 0 w 248"/>
                <a:gd name="T27" fmla="*/ 19220 h 224"/>
                <a:gd name="T28" fmla="*/ 19127 w 248"/>
                <a:gd name="T29" fmla="*/ 0 h 224"/>
                <a:gd name="T30" fmla="*/ 376160 w 248"/>
                <a:gd name="T31" fmla="*/ 0 h 224"/>
                <a:gd name="T32" fmla="*/ 395287 w 248"/>
                <a:gd name="T33" fmla="*/ 19220 h 224"/>
                <a:gd name="T34" fmla="*/ 395287 w 248"/>
                <a:gd name="T35" fmla="*/ 275488 h 224"/>
                <a:gd name="T36" fmla="*/ 376160 w 248"/>
                <a:gd name="T37" fmla="*/ 294708 h 224"/>
                <a:gd name="T38" fmla="*/ 369785 w 248"/>
                <a:gd name="T39" fmla="*/ 25627 h 224"/>
                <a:gd name="T40" fmla="*/ 25502 w 248"/>
                <a:gd name="T41" fmla="*/ 25627 h 224"/>
                <a:gd name="T42" fmla="*/ 25502 w 248"/>
                <a:gd name="T43" fmla="*/ 243454 h 224"/>
                <a:gd name="T44" fmla="*/ 369785 w 248"/>
                <a:gd name="T45" fmla="*/ 243454 h 224"/>
                <a:gd name="T46" fmla="*/ 369785 w 248"/>
                <a:gd name="T47" fmla="*/ 25627 h 2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8" h="224">
                  <a:moveTo>
                    <a:pt x="236" y="184"/>
                  </a:moveTo>
                  <a:cubicBezTo>
                    <a:pt x="176" y="184"/>
                    <a:pt x="176" y="184"/>
                    <a:pt x="176" y="184"/>
                  </a:cubicBezTo>
                  <a:cubicBezTo>
                    <a:pt x="160" y="184"/>
                    <a:pt x="160" y="184"/>
                    <a:pt x="160" y="184"/>
                  </a:cubicBezTo>
                  <a:cubicBezTo>
                    <a:pt x="160" y="204"/>
                    <a:pt x="160" y="204"/>
                    <a:pt x="160" y="204"/>
                  </a:cubicBezTo>
                  <a:cubicBezTo>
                    <a:pt x="176" y="220"/>
                    <a:pt x="176" y="220"/>
                    <a:pt x="176" y="220"/>
                  </a:cubicBezTo>
                  <a:cubicBezTo>
                    <a:pt x="176" y="224"/>
                    <a:pt x="176" y="224"/>
                    <a:pt x="176" y="224"/>
                  </a:cubicBezTo>
                  <a:cubicBezTo>
                    <a:pt x="72" y="224"/>
                    <a:pt x="72" y="224"/>
                    <a:pt x="72" y="224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88" y="204"/>
                    <a:pt x="88" y="204"/>
                    <a:pt x="88" y="20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72" y="184"/>
                    <a:pt x="72" y="184"/>
                    <a:pt x="72" y="184"/>
                  </a:cubicBezTo>
                  <a:cubicBezTo>
                    <a:pt x="12" y="184"/>
                    <a:pt x="12" y="184"/>
                    <a:pt x="12" y="184"/>
                  </a:cubicBezTo>
                  <a:cubicBezTo>
                    <a:pt x="5" y="184"/>
                    <a:pt x="0" y="179"/>
                    <a:pt x="0" y="17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3" y="0"/>
                    <a:pt x="248" y="5"/>
                    <a:pt x="248" y="1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9"/>
                    <a:pt x="243" y="184"/>
                    <a:pt x="236" y="184"/>
                  </a:cubicBezTo>
                  <a:moveTo>
                    <a:pt x="232" y="16"/>
                  </a:moveTo>
                  <a:cubicBezTo>
                    <a:pt x="16" y="16"/>
                    <a:pt x="16" y="16"/>
                    <a:pt x="16" y="16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232" y="152"/>
                    <a:pt x="232" y="152"/>
                    <a:pt x="232" y="152"/>
                  </a:cubicBezTo>
                  <a:lnTo>
                    <a:pt x="232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86"/>
            <p:cNvSpPr>
              <a:spLocks noEditPoints="1"/>
            </p:cNvSpPr>
            <p:nvPr/>
          </p:nvSpPr>
          <p:spPr bwMode="auto">
            <a:xfrm>
              <a:off x="1885950" y="284163"/>
              <a:ext cx="409575" cy="255587"/>
            </a:xfrm>
            <a:custGeom>
              <a:avLst/>
              <a:gdLst>
                <a:gd name="T0" fmla="*/ 390376 w 256"/>
                <a:gd name="T1" fmla="*/ 255587 h 160"/>
                <a:gd name="T2" fmla="*/ 371177 w 256"/>
                <a:gd name="T3" fmla="*/ 255587 h 160"/>
                <a:gd name="T4" fmla="*/ 38398 w 256"/>
                <a:gd name="T5" fmla="*/ 255587 h 160"/>
                <a:gd name="T6" fmla="*/ 19199 w 256"/>
                <a:gd name="T7" fmla="*/ 255587 h 160"/>
                <a:gd name="T8" fmla="*/ 0 w 256"/>
                <a:gd name="T9" fmla="*/ 236418 h 160"/>
                <a:gd name="T10" fmla="*/ 0 w 256"/>
                <a:gd name="T11" fmla="*/ 204470 h 160"/>
                <a:gd name="T12" fmla="*/ 38398 w 256"/>
                <a:gd name="T13" fmla="*/ 204470 h 160"/>
                <a:gd name="T14" fmla="*/ 38398 w 256"/>
                <a:gd name="T15" fmla="*/ 19169 h 160"/>
                <a:gd name="T16" fmla="*/ 57596 w 256"/>
                <a:gd name="T17" fmla="*/ 0 h 160"/>
                <a:gd name="T18" fmla="*/ 351979 w 256"/>
                <a:gd name="T19" fmla="*/ 0 h 160"/>
                <a:gd name="T20" fmla="*/ 371177 w 256"/>
                <a:gd name="T21" fmla="*/ 19169 h 160"/>
                <a:gd name="T22" fmla="*/ 371177 w 256"/>
                <a:gd name="T23" fmla="*/ 204470 h 160"/>
                <a:gd name="T24" fmla="*/ 409575 w 256"/>
                <a:gd name="T25" fmla="*/ 204470 h 160"/>
                <a:gd name="T26" fmla="*/ 409575 w 256"/>
                <a:gd name="T27" fmla="*/ 236418 h 160"/>
                <a:gd name="T28" fmla="*/ 390376 w 256"/>
                <a:gd name="T29" fmla="*/ 255587 h 160"/>
                <a:gd name="T30" fmla="*/ 159990 w 256"/>
                <a:gd name="T31" fmla="*/ 236418 h 160"/>
                <a:gd name="T32" fmla="*/ 249585 w 256"/>
                <a:gd name="T33" fmla="*/ 236418 h 160"/>
                <a:gd name="T34" fmla="*/ 249585 w 256"/>
                <a:gd name="T35" fmla="*/ 223639 h 160"/>
                <a:gd name="T36" fmla="*/ 159990 w 256"/>
                <a:gd name="T37" fmla="*/ 223639 h 160"/>
                <a:gd name="T38" fmla="*/ 159990 w 256"/>
                <a:gd name="T39" fmla="*/ 236418 h 160"/>
                <a:gd name="T40" fmla="*/ 345579 w 256"/>
                <a:gd name="T41" fmla="*/ 25559 h 160"/>
                <a:gd name="T42" fmla="*/ 63996 w 256"/>
                <a:gd name="T43" fmla="*/ 25559 h 160"/>
                <a:gd name="T44" fmla="*/ 63996 w 256"/>
                <a:gd name="T45" fmla="*/ 191690 h 160"/>
                <a:gd name="T46" fmla="*/ 345579 w 256"/>
                <a:gd name="T47" fmla="*/ 191690 h 160"/>
                <a:gd name="T48" fmla="*/ 345579 w 256"/>
                <a:gd name="T49" fmla="*/ 25559 h 16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56" h="160">
                  <a:moveTo>
                    <a:pt x="244" y="160"/>
                  </a:moveTo>
                  <a:cubicBezTo>
                    <a:pt x="232" y="160"/>
                    <a:pt x="232" y="160"/>
                    <a:pt x="232" y="160"/>
                  </a:cubicBezTo>
                  <a:cubicBezTo>
                    <a:pt x="24" y="160"/>
                    <a:pt x="24" y="160"/>
                    <a:pt x="24" y="160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5" y="160"/>
                    <a:pt x="0" y="155"/>
                    <a:pt x="0" y="14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29" y="0"/>
                    <a:pt x="36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7" y="0"/>
                    <a:pt x="232" y="5"/>
                    <a:pt x="232" y="12"/>
                  </a:cubicBezTo>
                  <a:cubicBezTo>
                    <a:pt x="232" y="128"/>
                    <a:pt x="232" y="128"/>
                    <a:pt x="232" y="128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6" y="148"/>
                    <a:pt x="256" y="148"/>
                    <a:pt x="256" y="148"/>
                  </a:cubicBezTo>
                  <a:cubicBezTo>
                    <a:pt x="256" y="155"/>
                    <a:pt x="251" y="160"/>
                    <a:pt x="244" y="160"/>
                  </a:cubicBezTo>
                  <a:moveTo>
                    <a:pt x="100" y="148"/>
                  </a:moveTo>
                  <a:cubicBezTo>
                    <a:pt x="156" y="148"/>
                    <a:pt x="156" y="148"/>
                    <a:pt x="156" y="148"/>
                  </a:cubicBezTo>
                  <a:cubicBezTo>
                    <a:pt x="156" y="140"/>
                    <a:pt x="156" y="140"/>
                    <a:pt x="156" y="140"/>
                  </a:cubicBezTo>
                  <a:cubicBezTo>
                    <a:pt x="100" y="140"/>
                    <a:pt x="100" y="140"/>
                    <a:pt x="100" y="140"/>
                  </a:cubicBezTo>
                  <a:lnTo>
                    <a:pt x="100" y="148"/>
                  </a:lnTo>
                  <a:close/>
                  <a:moveTo>
                    <a:pt x="216" y="16"/>
                  </a:moveTo>
                  <a:cubicBezTo>
                    <a:pt x="40" y="16"/>
                    <a:pt x="40" y="16"/>
                    <a:pt x="40" y="16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216" y="120"/>
                    <a:pt x="216" y="120"/>
                    <a:pt x="216" y="120"/>
                  </a:cubicBezTo>
                  <a:lnTo>
                    <a:pt x="216" y="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87"/>
            <p:cNvSpPr>
              <a:spLocks noEditPoints="1"/>
            </p:cNvSpPr>
            <p:nvPr/>
          </p:nvSpPr>
          <p:spPr bwMode="auto">
            <a:xfrm>
              <a:off x="1216025" y="227013"/>
              <a:ext cx="319088" cy="369887"/>
            </a:xfrm>
            <a:custGeom>
              <a:avLst/>
              <a:gdLst>
                <a:gd name="T0" fmla="*/ 299943 w 200"/>
                <a:gd name="T1" fmla="*/ 369887 h 232"/>
                <a:gd name="T2" fmla="*/ 19145 w 200"/>
                <a:gd name="T3" fmla="*/ 369887 h 232"/>
                <a:gd name="T4" fmla="*/ 0 w 200"/>
                <a:gd name="T5" fmla="*/ 350755 h 232"/>
                <a:gd name="T6" fmla="*/ 0 w 200"/>
                <a:gd name="T7" fmla="*/ 19132 h 232"/>
                <a:gd name="T8" fmla="*/ 19145 w 200"/>
                <a:gd name="T9" fmla="*/ 0 h 232"/>
                <a:gd name="T10" fmla="*/ 299943 w 200"/>
                <a:gd name="T11" fmla="*/ 0 h 232"/>
                <a:gd name="T12" fmla="*/ 319088 w 200"/>
                <a:gd name="T13" fmla="*/ 19132 h 232"/>
                <a:gd name="T14" fmla="*/ 319088 w 200"/>
                <a:gd name="T15" fmla="*/ 350755 h 232"/>
                <a:gd name="T16" fmla="*/ 299943 w 200"/>
                <a:gd name="T17" fmla="*/ 369887 h 232"/>
                <a:gd name="T18" fmla="*/ 159544 w 200"/>
                <a:gd name="T19" fmla="*/ 357132 h 232"/>
                <a:gd name="T20" fmla="*/ 172308 w 200"/>
                <a:gd name="T21" fmla="*/ 344378 h 232"/>
                <a:gd name="T22" fmla="*/ 159544 w 200"/>
                <a:gd name="T23" fmla="*/ 331623 h 232"/>
                <a:gd name="T24" fmla="*/ 146780 w 200"/>
                <a:gd name="T25" fmla="*/ 344378 h 232"/>
                <a:gd name="T26" fmla="*/ 159544 w 200"/>
                <a:gd name="T27" fmla="*/ 357132 h 232"/>
                <a:gd name="T28" fmla="*/ 280797 w 200"/>
                <a:gd name="T29" fmla="*/ 38264 h 232"/>
                <a:gd name="T30" fmla="*/ 38291 w 200"/>
                <a:gd name="T31" fmla="*/ 38264 h 232"/>
                <a:gd name="T32" fmla="*/ 38291 w 200"/>
                <a:gd name="T33" fmla="*/ 318868 h 232"/>
                <a:gd name="T34" fmla="*/ 280797 w 200"/>
                <a:gd name="T35" fmla="*/ 318868 h 232"/>
                <a:gd name="T36" fmla="*/ 280797 w 200"/>
                <a:gd name="T37" fmla="*/ 38264 h 2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00" h="232">
                  <a:moveTo>
                    <a:pt x="188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95" y="0"/>
                    <a:pt x="200" y="5"/>
                    <a:pt x="200" y="12"/>
                  </a:cubicBezTo>
                  <a:cubicBezTo>
                    <a:pt x="200" y="220"/>
                    <a:pt x="200" y="220"/>
                    <a:pt x="200" y="220"/>
                  </a:cubicBezTo>
                  <a:cubicBezTo>
                    <a:pt x="200" y="227"/>
                    <a:pt x="195" y="232"/>
                    <a:pt x="188" y="232"/>
                  </a:cubicBezTo>
                  <a:moveTo>
                    <a:pt x="100" y="224"/>
                  </a:moveTo>
                  <a:cubicBezTo>
                    <a:pt x="104" y="224"/>
                    <a:pt x="108" y="220"/>
                    <a:pt x="108" y="216"/>
                  </a:cubicBezTo>
                  <a:cubicBezTo>
                    <a:pt x="108" y="212"/>
                    <a:pt x="104" y="208"/>
                    <a:pt x="100" y="208"/>
                  </a:cubicBezTo>
                  <a:cubicBezTo>
                    <a:pt x="96" y="208"/>
                    <a:pt x="92" y="212"/>
                    <a:pt x="92" y="216"/>
                  </a:cubicBezTo>
                  <a:cubicBezTo>
                    <a:pt x="92" y="220"/>
                    <a:pt x="96" y="224"/>
                    <a:pt x="100" y="224"/>
                  </a:cubicBezTo>
                  <a:moveTo>
                    <a:pt x="176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00"/>
                    <a:pt x="24" y="200"/>
                    <a:pt x="24" y="200"/>
                  </a:cubicBezTo>
                  <a:cubicBezTo>
                    <a:pt x="176" y="200"/>
                    <a:pt x="176" y="200"/>
                    <a:pt x="176" y="200"/>
                  </a:cubicBezTo>
                  <a:lnTo>
                    <a:pt x="176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88"/>
            <p:cNvSpPr>
              <a:spLocks noEditPoints="1"/>
            </p:cNvSpPr>
            <p:nvPr/>
          </p:nvSpPr>
          <p:spPr bwMode="auto">
            <a:xfrm>
              <a:off x="550863" y="227013"/>
              <a:ext cx="217487" cy="369887"/>
            </a:xfrm>
            <a:custGeom>
              <a:avLst/>
              <a:gdLst>
                <a:gd name="T0" fmla="*/ 198297 w 136"/>
                <a:gd name="T1" fmla="*/ 369887 h 232"/>
                <a:gd name="T2" fmla="*/ 19190 w 136"/>
                <a:gd name="T3" fmla="*/ 369887 h 232"/>
                <a:gd name="T4" fmla="*/ 0 w 136"/>
                <a:gd name="T5" fmla="*/ 350755 h 232"/>
                <a:gd name="T6" fmla="*/ 0 w 136"/>
                <a:gd name="T7" fmla="*/ 19132 h 232"/>
                <a:gd name="T8" fmla="*/ 19190 w 136"/>
                <a:gd name="T9" fmla="*/ 0 h 232"/>
                <a:gd name="T10" fmla="*/ 198297 w 136"/>
                <a:gd name="T11" fmla="*/ 0 h 232"/>
                <a:gd name="T12" fmla="*/ 217487 w 136"/>
                <a:gd name="T13" fmla="*/ 19132 h 232"/>
                <a:gd name="T14" fmla="*/ 217487 w 136"/>
                <a:gd name="T15" fmla="*/ 350755 h 232"/>
                <a:gd name="T16" fmla="*/ 198297 w 136"/>
                <a:gd name="T17" fmla="*/ 369887 h 232"/>
                <a:gd name="T18" fmla="*/ 108744 w 136"/>
                <a:gd name="T19" fmla="*/ 350755 h 232"/>
                <a:gd name="T20" fmla="*/ 121537 w 136"/>
                <a:gd name="T21" fmla="*/ 338000 h 232"/>
                <a:gd name="T22" fmla="*/ 108744 w 136"/>
                <a:gd name="T23" fmla="*/ 325245 h 232"/>
                <a:gd name="T24" fmla="*/ 95950 w 136"/>
                <a:gd name="T25" fmla="*/ 338000 h 232"/>
                <a:gd name="T26" fmla="*/ 108744 w 136"/>
                <a:gd name="T27" fmla="*/ 350755 h 232"/>
                <a:gd name="T28" fmla="*/ 198297 w 136"/>
                <a:gd name="T29" fmla="*/ 38264 h 232"/>
                <a:gd name="T30" fmla="*/ 191900 w 136"/>
                <a:gd name="T31" fmla="*/ 38264 h 232"/>
                <a:gd name="T32" fmla="*/ 25587 w 136"/>
                <a:gd name="T33" fmla="*/ 38264 h 232"/>
                <a:gd name="T34" fmla="*/ 19190 w 136"/>
                <a:gd name="T35" fmla="*/ 38264 h 232"/>
                <a:gd name="T36" fmla="*/ 19190 w 136"/>
                <a:gd name="T37" fmla="*/ 306113 h 232"/>
                <a:gd name="T38" fmla="*/ 25587 w 136"/>
                <a:gd name="T39" fmla="*/ 306113 h 232"/>
                <a:gd name="T40" fmla="*/ 191900 w 136"/>
                <a:gd name="T41" fmla="*/ 306113 h 232"/>
                <a:gd name="T42" fmla="*/ 198297 w 136"/>
                <a:gd name="T43" fmla="*/ 306113 h 232"/>
                <a:gd name="T44" fmla="*/ 198297 w 136"/>
                <a:gd name="T45" fmla="*/ 38264 h 23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36" h="232">
                  <a:moveTo>
                    <a:pt x="124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5" y="232"/>
                    <a:pt x="0" y="227"/>
                    <a:pt x="0" y="22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1" y="0"/>
                    <a:pt x="136" y="5"/>
                    <a:pt x="136" y="12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36" y="227"/>
                    <a:pt x="131" y="232"/>
                    <a:pt x="124" y="232"/>
                  </a:cubicBezTo>
                  <a:moveTo>
                    <a:pt x="68" y="220"/>
                  </a:moveTo>
                  <a:cubicBezTo>
                    <a:pt x="72" y="220"/>
                    <a:pt x="76" y="216"/>
                    <a:pt x="76" y="212"/>
                  </a:cubicBezTo>
                  <a:cubicBezTo>
                    <a:pt x="76" y="208"/>
                    <a:pt x="72" y="204"/>
                    <a:pt x="68" y="204"/>
                  </a:cubicBezTo>
                  <a:cubicBezTo>
                    <a:pt x="64" y="204"/>
                    <a:pt x="60" y="208"/>
                    <a:pt x="60" y="212"/>
                  </a:cubicBezTo>
                  <a:cubicBezTo>
                    <a:pt x="60" y="216"/>
                    <a:pt x="64" y="220"/>
                    <a:pt x="68" y="220"/>
                  </a:cubicBezTo>
                  <a:moveTo>
                    <a:pt x="124" y="24"/>
                  </a:moveTo>
                  <a:cubicBezTo>
                    <a:pt x="120" y="24"/>
                    <a:pt x="120" y="24"/>
                    <a:pt x="120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192"/>
                    <a:pt x="12" y="192"/>
                    <a:pt x="12" y="192"/>
                  </a:cubicBezTo>
                  <a:cubicBezTo>
                    <a:pt x="16" y="192"/>
                    <a:pt x="16" y="192"/>
                    <a:pt x="16" y="192"/>
                  </a:cubicBezTo>
                  <a:cubicBezTo>
                    <a:pt x="120" y="192"/>
                    <a:pt x="120" y="192"/>
                    <a:pt x="120" y="192"/>
                  </a:cubicBezTo>
                  <a:cubicBezTo>
                    <a:pt x="124" y="192"/>
                    <a:pt x="124" y="192"/>
                    <a:pt x="124" y="192"/>
                  </a:cubicBezTo>
                  <a:lnTo>
                    <a:pt x="12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3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327"/>
          <p:cNvGrpSpPr/>
          <p:nvPr/>
        </p:nvGrpSpPr>
        <p:grpSpPr>
          <a:xfrm>
            <a:off x="800100" y="995541"/>
            <a:ext cx="10679766" cy="4790718"/>
            <a:chOff x="328613" y="669925"/>
            <a:chExt cx="8489951" cy="3808413"/>
          </a:xfrm>
          <a:solidFill>
            <a:schemeClr val="tx2"/>
          </a:solidFill>
        </p:grpSpPr>
        <p:grpSp>
          <p:nvGrpSpPr>
            <p:cNvPr id="2" name="Group 1"/>
            <p:cNvGrpSpPr/>
            <p:nvPr/>
          </p:nvGrpSpPr>
          <p:grpSpPr>
            <a:xfrm>
              <a:off x="8526463" y="1254125"/>
              <a:ext cx="292100" cy="257176"/>
              <a:chOff x="8526463" y="1254125"/>
              <a:chExt cx="292100" cy="257176"/>
            </a:xfrm>
            <a:grpFill/>
          </p:grpSpPr>
          <p:sp>
            <p:nvSpPr>
              <p:cNvPr id="3" name="Freeform 5"/>
              <p:cNvSpPr>
                <a:spLocks/>
              </p:cNvSpPr>
              <p:nvPr/>
            </p:nvSpPr>
            <p:spPr bwMode="auto">
              <a:xfrm>
                <a:off x="8526463" y="1254125"/>
                <a:ext cx="292100" cy="220663"/>
              </a:xfrm>
              <a:custGeom>
                <a:avLst/>
                <a:gdLst/>
                <a:ahLst/>
                <a:cxnLst>
                  <a:cxn ang="0">
                    <a:pos x="102" y="33"/>
                  </a:cxn>
                  <a:cxn ang="0">
                    <a:pos x="102" y="33"/>
                  </a:cxn>
                  <a:cxn ang="0">
                    <a:pos x="69" y="0"/>
                  </a:cxn>
                  <a:cxn ang="0">
                    <a:pos x="41" y="17"/>
                  </a:cxn>
                  <a:cxn ang="0">
                    <a:pos x="33" y="15"/>
                  </a:cxn>
                  <a:cxn ang="0">
                    <a:pos x="15" y="33"/>
                  </a:cxn>
                  <a:cxn ang="0">
                    <a:pos x="15" y="33"/>
                  </a:cxn>
                  <a:cxn ang="0">
                    <a:pos x="0" y="58"/>
                  </a:cxn>
                  <a:cxn ang="0">
                    <a:pos x="29" y="87"/>
                  </a:cxn>
                  <a:cxn ang="0">
                    <a:pos x="36" y="87"/>
                  </a:cxn>
                  <a:cxn ang="0">
                    <a:pos x="36" y="80"/>
                  </a:cxn>
                  <a:cxn ang="0">
                    <a:pos x="29" y="80"/>
                  </a:cxn>
                  <a:cxn ang="0">
                    <a:pos x="7" y="58"/>
                  </a:cxn>
                  <a:cxn ang="0">
                    <a:pos x="18" y="40"/>
                  </a:cxn>
                  <a:cxn ang="0">
                    <a:pos x="22" y="38"/>
                  </a:cxn>
                  <a:cxn ang="0">
                    <a:pos x="22" y="33"/>
                  </a:cxn>
                  <a:cxn ang="0">
                    <a:pos x="22" y="33"/>
                  </a:cxn>
                  <a:cxn ang="0">
                    <a:pos x="33" y="22"/>
                  </a:cxn>
                  <a:cxn ang="0">
                    <a:pos x="37" y="23"/>
                  </a:cxn>
                  <a:cxn ang="0">
                    <a:pos x="44" y="26"/>
                  </a:cxn>
                  <a:cxn ang="0">
                    <a:pos x="47" y="20"/>
                  </a:cxn>
                  <a:cxn ang="0">
                    <a:pos x="69" y="8"/>
                  </a:cxn>
                  <a:cxn ang="0">
                    <a:pos x="94" y="33"/>
                  </a:cxn>
                  <a:cxn ang="0">
                    <a:pos x="94" y="33"/>
                  </a:cxn>
                  <a:cxn ang="0">
                    <a:pos x="94" y="38"/>
                  </a:cxn>
                  <a:cxn ang="0">
                    <a:pos x="98" y="40"/>
                  </a:cxn>
                  <a:cxn ang="0">
                    <a:pos x="109" y="58"/>
                  </a:cxn>
                  <a:cxn ang="0">
                    <a:pos x="87" y="80"/>
                  </a:cxn>
                  <a:cxn ang="0">
                    <a:pos x="80" y="80"/>
                  </a:cxn>
                  <a:cxn ang="0">
                    <a:pos x="80" y="87"/>
                  </a:cxn>
                  <a:cxn ang="0">
                    <a:pos x="87" y="87"/>
                  </a:cxn>
                  <a:cxn ang="0">
                    <a:pos x="116" y="58"/>
                  </a:cxn>
                  <a:cxn ang="0">
                    <a:pos x="102" y="33"/>
                  </a:cxn>
                </a:cxnLst>
                <a:rect l="0" t="0" r="r" b="b"/>
                <a:pathLst>
                  <a:path w="116" h="87">
                    <a:moveTo>
                      <a:pt x="102" y="33"/>
                    </a:moveTo>
                    <a:cubicBezTo>
                      <a:pt x="102" y="33"/>
                      <a:pt x="102" y="33"/>
                      <a:pt x="102" y="33"/>
                    </a:cubicBezTo>
                    <a:cubicBezTo>
                      <a:pt x="102" y="15"/>
                      <a:pt x="87" y="0"/>
                      <a:pt x="69" y="0"/>
                    </a:cubicBezTo>
                    <a:cubicBezTo>
                      <a:pt x="57" y="0"/>
                      <a:pt x="46" y="7"/>
                      <a:pt x="41" y="17"/>
                    </a:cubicBezTo>
                    <a:cubicBezTo>
                      <a:pt x="38" y="16"/>
                      <a:pt x="36" y="15"/>
                      <a:pt x="33" y="15"/>
                    </a:cubicBezTo>
                    <a:cubicBezTo>
                      <a:pt x="23" y="15"/>
                      <a:pt x="15" y="23"/>
                      <a:pt x="15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6" y="38"/>
                      <a:pt x="0" y="48"/>
                      <a:pt x="0" y="58"/>
                    </a:cubicBezTo>
                    <a:cubicBezTo>
                      <a:pt x="0" y="74"/>
                      <a:pt x="13" y="87"/>
                      <a:pt x="29" y="87"/>
                    </a:cubicBezTo>
                    <a:cubicBezTo>
                      <a:pt x="36" y="87"/>
                      <a:pt x="36" y="87"/>
                      <a:pt x="36" y="87"/>
                    </a:cubicBezTo>
                    <a:cubicBezTo>
                      <a:pt x="36" y="80"/>
                      <a:pt x="36" y="80"/>
                      <a:pt x="36" y="80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17" y="80"/>
                      <a:pt x="7" y="70"/>
                      <a:pt x="7" y="58"/>
                    </a:cubicBezTo>
                    <a:cubicBezTo>
                      <a:pt x="7" y="51"/>
                      <a:pt x="11" y="44"/>
                      <a:pt x="18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2" y="27"/>
                      <a:pt x="27" y="22"/>
                      <a:pt x="33" y="22"/>
                    </a:cubicBezTo>
                    <a:cubicBezTo>
                      <a:pt x="34" y="22"/>
                      <a:pt x="36" y="23"/>
                      <a:pt x="37" y="23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52" y="12"/>
                      <a:pt x="60" y="8"/>
                      <a:pt x="69" y="8"/>
                    </a:cubicBezTo>
                    <a:cubicBezTo>
                      <a:pt x="83" y="8"/>
                      <a:pt x="94" y="19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105" y="44"/>
                      <a:pt x="109" y="51"/>
                      <a:pt x="109" y="58"/>
                    </a:cubicBezTo>
                    <a:cubicBezTo>
                      <a:pt x="109" y="70"/>
                      <a:pt x="99" y="80"/>
                      <a:pt x="87" y="80"/>
                    </a:cubicBezTo>
                    <a:cubicBezTo>
                      <a:pt x="80" y="80"/>
                      <a:pt x="80" y="80"/>
                      <a:pt x="80" y="80"/>
                    </a:cubicBezTo>
                    <a:cubicBezTo>
                      <a:pt x="80" y="87"/>
                      <a:pt x="80" y="87"/>
                      <a:pt x="80" y="87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103" y="87"/>
                      <a:pt x="116" y="74"/>
                      <a:pt x="116" y="58"/>
                    </a:cubicBezTo>
                    <a:cubicBezTo>
                      <a:pt x="116" y="48"/>
                      <a:pt x="110" y="38"/>
                      <a:pt x="102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4" name="Freeform 6"/>
              <p:cNvSpPr>
                <a:spLocks/>
              </p:cNvSpPr>
              <p:nvPr/>
            </p:nvSpPr>
            <p:spPr bwMode="auto">
              <a:xfrm>
                <a:off x="8616951" y="1347788"/>
                <a:ext cx="111125" cy="163513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0" y="46"/>
                  </a:cxn>
                  <a:cxn ang="0">
                    <a:pos x="24" y="46"/>
                  </a:cxn>
                  <a:cxn ang="0">
                    <a:pos x="24" y="103"/>
                  </a:cxn>
                  <a:cxn ang="0">
                    <a:pos x="46" y="103"/>
                  </a:cxn>
                  <a:cxn ang="0">
                    <a:pos x="46" y="46"/>
                  </a:cxn>
                  <a:cxn ang="0">
                    <a:pos x="70" y="46"/>
                  </a:cxn>
                  <a:cxn ang="0">
                    <a:pos x="35" y="0"/>
                  </a:cxn>
                </a:cxnLst>
                <a:rect l="0" t="0" r="r" b="b"/>
                <a:pathLst>
                  <a:path w="70" h="103">
                    <a:moveTo>
                      <a:pt x="35" y="0"/>
                    </a:moveTo>
                    <a:lnTo>
                      <a:pt x="0" y="46"/>
                    </a:lnTo>
                    <a:lnTo>
                      <a:pt x="24" y="46"/>
                    </a:lnTo>
                    <a:lnTo>
                      <a:pt x="24" y="103"/>
                    </a:lnTo>
                    <a:lnTo>
                      <a:pt x="46" y="103"/>
                    </a:lnTo>
                    <a:lnTo>
                      <a:pt x="46" y="46"/>
                    </a:lnTo>
                    <a:lnTo>
                      <a:pt x="70" y="46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7940676" y="1254125"/>
              <a:ext cx="293688" cy="257176"/>
              <a:chOff x="7940676" y="1254125"/>
              <a:chExt cx="293688" cy="257176"/>
            </a:xfrm>
            <a:grpFill/>
          </p:grpSpPr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8032751" y="1347788"/>
                <a:ext cx="109538" cy="16351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23" y="0"/>
                  </a:cxn>
                  <a:cxn ang="0">
                    <a:pos x="23" y="57"/>
                  </a:cxn>
                  <a:cxn ang="0">
                    <a:pos x="0" y="57"/>
                  </a:cxn>
                  <a:cxn ang="0">
                    <a:pos x="35" y="103"/>
                  </a:cxn>
                  <a:cxn ang="0">
                    <a:pos x="69" y="57"/>
                  </a:cxn>
                  <a:cxn ang="0">
                    <a:pos x="46" y="57"/>
                  </a:cxn>
                  <a:cxn ang="0">
                    <a:pos x="46" y="0"/>
                  </a:cxn>
                </a:cxnLst>
                <a:rect l="0" t="0" r="r" b="b"/>
                <a:pathLst>
                  <a:path w="69" h="103">
                    <a:moveTo>
                      <a:pt x="46" y="0"/>
                    </a:moveTo>
                    <a:lnTo>
                      <a:pt x="23" y="0"/>
                    </a:lnTo>
                    <a:lnTo>
                      <a:pt x="23" y="57"/>
                    </a:lnTo>
                    <a:lnTo>
                      <a:pt x="0" y="57"/>
                    </a:lnTo>
                    <a:lnTo>
                      <a:pt x="35" y="103"/>
                    </a:lnTo>
                    <a:lnTo>
                      <a:pt x="69" y="57"/>
                    </a:lnTo>
                    <a:lnTo>
                      <a:pt x="46" y="57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7940676" y="1254125"/>
                <a:ext cx="293688" cy="220663"/>
              </a:xfrm>
              <a:custGeom>
                <a:avLst/>
                <a:gdLst/>
                <a:ahLst/>
                <a:cxnLst>
                  <a:cxn ang="0">
                    <a:pos x="101" y="33"/>
                  </a:cxn>
                  <a:cxn ang="0">
                    <a:pos x="101" y="33"/>
                  </a:cxn>
                  <a:cxn ang="0">
                    <a:pos x="69" y="0"/>
                  </a:cxn>
                  <a:cxn ang="0">
                    <a:pos x="40" y="17"/>
                  </a:cxn>
                  <a:cxn ang="0">
                    <a:pos x="32" y="15"/>
                  </a:cxn>
                  <a:cxn ang="0">
                    <a:pos x="14" y="33"/>
                  </a:cxn>
                  <a:cxn ang="0">
                    <a:pos x="14" y="33"/>
                  </a:cxn>
                  <a:cxn ang="0">
                    <a:pos x="0" y="58"/>
                  </a:cxn>
                  <a:cxn ang="0">
                    <a:pos x="29" y="87"/>
                  </a:cxn>
                  <a:cxn ang="0">
                    <a:pos x="29" y="80"/>
                  </a:cxn>
                  <a:cxn ang="0">
                    <a:pos x="7" y="58"/>
                  </a:cxn>
                  <a:cxn ang="0">
                    <a:pos x="18" y="40"/>
                  </a:cxn>
                  <a:cxn ang="0">
                    <a:pos x="22" y="38"/>
                  </a:cxn>
                  <a:cxn ang="0">
                    <a:pos x="22" y="33"/>
                  </a:cxn>
                  <a:cxn ang="0">
                    <a:pos x="21" y="33"/>
                  </a:cxn>
                  <a:cxn ang="0">
                    <a:pos x="32" y="22"/>
                  </a:cxn>
                  <a:cxn ang="0">
                    <a:pos x="37" y="23"/>
                  </a:cxn>
                  <a:cxn ang="0">
                    <a:pos x="43" y="26"/>
                  </a:cxn>
                  <a:cxn ang="0">
                    <a:pos x="47" y="20"/>
                  </a:cxn>
                  <a:cxn ang="0">
                    <a:pos x="69" y="8"/>
                  </a:cxn>
                  <a:cxn ang="0">
                    <a:pos x="94" y="33"/>
                  </a:cxn>
                  <a:cxn ang="0">
                    <a:pos x="94" y="33"/>
                  </a:cxn>
                  <a:cxn ang="0">
                    <a:pos x="94" y="38"/>
                  </a:cxn>
                  <a:cxn ang="0">
                    <a:pos x="98" y="40"/>
                  </a:cxn>
                  <a:cxn ang="0">
                    <a:pos x="109" y="58"/>
                  </a:cxn>
                  <a:cxn ang="0">
                    <a:pos x="87" y="80"/>
                  </a:cxn>
                  <a:cxn ang="0">
                    <a:pos x="87" y="87"/>
                  </a:cxn>
                  <a:cxn ang="0">
                    <a:pos x="116" y="58"/>
                  </a:cxn>
                  <a:cxn ang="0">
                    <a:pos x="101" y="33"/>
                  </a:cxn>
                </a:cxnLst>
                <a:rect l="0" t="0" r="r" b="b"/>
                <a:pathLst>
                  <a:path w="116" h="87">
                    <a:moveTo>
                      <a:pt x="101" y="33"/>
                    </a:moveTo>
                    <a:cubicBezTo>
                      <a:pt x="101" y="33"/>
                      <a:pt x="101" y="33"/>
                      <a:pt x="101" y="33"/>
                    </a:cubicBezTo>
                    <a:cubicBezTo>
                      <a:pt x="101" y="15"/>
                      <a:pt x="87" y="0"/>
                      <a:pt x="69" y="0"/>
                    </a:cubicBezTo>
                    <a:cubicBezTo>
                      <a:pt x="57" y="0"/>
                      <a:pt x="46" y="7"/>
                      <a:pt x="40" y="17"/>
                    </a:cubicBezTo>
                    <a:cubicBezTo>
                      <a:pt x="38" y="16"/>
                      <a:pt x="35" y="15"/>
                      <a:pt x="32" y="15"/>
                    </a:cubicBezTo>
                    <a:cubicBezTo>
                      <a:pt x="22" y="15"/>
                      <a:pt x="14" y="2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6" y="38"/>
                      <a:pt x="0" y="48"/>
                      <a:pt x="0" y="58"/>
                    </a:cubicBezTo>
                    <a:cubicBezTo>
                      <a:pt x="0" y="74"/>
                      <a:pt x="13" y="87"/>
                      <a:pt x="29" y="87"/>
                    </a:cubicBezTo>
                    <a:cubicBezTo>
                      <a:pt x="29" y="80"/>
                      <a:pt x="29" y="80"/>
                      <a:pt x="29" y="80"/>
                    </a:cubicBezTo>
                    <a:cubicBezTo>
                      <a:pt x="17" y="80"/>
                      <a:pt x="7" y="70"/>
                      <a:pt x="7" y="58"/>
                    </a:cubicBezTo>
                    <a:cubicBezTo>
                      <a:pt x="7" y="51"/>
                      <a:pt x="11" y="44"/>
                      <a:pt x="18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2" y="27"/>
                      <a:pt x="26" y="22"/>
                      <a:pt x="32" y="22"/>
                    </a:cubicBezTo>
                    <a:cubicBezTo>
                      <a:pt x="34" y="22"/>
                      <a:pt x="36" y="23"/>
                      <a:pt x="37" y="23"/>
                    </a:cubicBezTo>
                    <a:cubicBezTo>
                      <a:pt x="43" y="26"/>
                      <a:pt x="43" y="26"/>
                      <a:pt x="43" y="26"/>
                    </a:cubicBezTo>
                    <a:cubicBezTo>
                      <a:pt x="47" y="20"/>
                      <a:pt x="47" y="20"/>
                      <a:pt x="47" y="20"/>
                    </a:cubicBezTo>
                    <a:cubicBezTo>
                      <a:pt x="51" y="12"/>
                      <a:pt x="60" y="8"/>
                      <a:pt x="69" y="8"/>
                    </a:cubicBezTo>
                    <a:cubicBezTo>
                      <a:pt x="83" y="8"/>
                      <a:pt x="94" y="19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8"/>
                      <a:pt x="94" y="38"/>
                      <a:pt x="94" y="38"/>
                    </a:cubicBezTo>
                    <a:cubicBezTo>
                      <a:pt x="98" y="40"/>
                      <a:pt x="98" y="40"/>
                      <a:pt x="98" y="40"/>
                    </a:cubicBezTo>
                    <a:cubicBezTo>
                      <a:pt x="104" y="44"/>
                      <a:pt x="109" y="51"/>
                      <a:pt x="109" y="58"/>
                    </a:cubicBezTo>
                    <a:cubicBezTo>
                      <a:pt x="109" y="70"/>
                      <a:pt x="99" y="80"/>
                      <a:pt x="87" y="80"/>
                    </a:cubicBezTo>
                    <a:cubicBezTo>
                      <a:pt x="87" y="87"/>
                      <a:pt x="87" y="87"/>
                      <a:pt x="87" y="87"/>
                    </a:cubicBezTo>
                    <a:cubicBezTo>
                      <a:pt x="103" y="87"/>
                      <a:pt x="116" y="74"/>
                      <a:pt x="116" y="58"/>
                    </a:cubicBezTo>
                    <a:cubicBezTo>
                      <a:pt x="116" y="48"/>
                      <a:pt x="110" y="38"/>
                      <a:pt x="101" y="3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328613" y="1878013"/>
              <a:ext cx="292100" cy="257175"/>
            </a:xfrm>
            <a:custGeom>
              <a:avLst/>
              <a:gdLst>
                <a:gd name="T0" fmla="*/ 163677 w 116"/>
                <a:gd name="T1" fmla="*/ 0 h 102"/>
                <a:gd name="T2" fmla="*/ 37772 w 116"/>
                <a:gd name="T3" fmla="*/ 110938 h 102"/>
                <a:gd name="T4" fmla="*/ 0 w 116"/>
                <a:gd name="T5" fmla="*/ 110938 h 102"/>
                <a:gd name="T6" fmla="*/ 55398 w 116"/>
                <a:gd name="T7" fmla="*/ 184057 h 102"/>
                <a:gd name="T8" fmla="*/ 108278 w 116"/>
                <a:gd name="T9" fmla="*/ 110938 h 102"/>
                <a:gd name="T10" fmla="*/ 75543 w 116"/>
                <a:gd name="T11" fmla="*/ 110938 h 102"/>
                <a:gd name="T12" fmla="*/ 163677 w 116"/>
                <a:gd name="T13" fmla="*/ 37820 h 102"/>
                <a:gd name="T14" fmla="*/ 254328 w 116"/>
                <a:gd name="T15" fmla="*/ 128588 h 102"/>
                <a:gd name="T16" fmla="*/ 163677 w 116"/>
                <a:gd name="T17" fmla="*/ 219355 h 102"/>
                <a:gd name="T18" fmla="*/ 163677 w 116"/>
                <a:gd name="T19" fmla="*/ 257175 h 102"/>
                <a:gd name="T20" fmla="*/ 292100 w 116"/>
                <a:gd name="T21" fmla="*/ 128588 h 102"/>
                <a:gd name="T22" fmla="*/ 163677 w 116"/>
                <a:gd name="T23" fmla="*/ 0 h 1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16" h="102">
                  <a:moveTo>
                    <a:pt x="65" y="0"/>
                  </a:moveTo>
                  <a:cubicBezTo>
                    <a:pt x="40" y="0"/>
                    <a:pt x="18" y="19"/>
                    <a:pt x="15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3" y="27"/>
                    <a:pt x="48" y="15"/>
                    <a:pt x="65" y="15"/>
                  </a:cubicBezTo>
                  <a:cubicBezTo>
                    <a:pt x="85" y="15"/>
                    <a:pt x="101" y="31"/>
                    <a:pt x="101" y="51"/>
                  </a:cubicBezTo>
                  <a:cubicBezTo>
                    <a:pt x="101" y="71"/>
                    <a:pt x="85" y="87"/>
                    <a:pt x="65" y="87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93" y="102"/>
                    <a:pt x="116" y="79"/>
                    <a:pt x="116" y="51"/>
                  </a:cubicBezTo>
                  <a:cubicBezTo>
                    <a:pt x="116" y="23"/>
                    <a:pt x="93" y="0"/>
                    <a:pt x="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6769101" y="1254125"/>
              <a:ext cx="292100" cy="295275"/>
              <a:chOff x="6769101" y="1254125"/>
              <a:chExt cx="292100" cy="295275"/>
            </a:xfrm>
            <a:grpFill/>
          </p:grpSpPr>
          <p:sp>
            <p:nvSpPr>
              <p:cNvPr id="10" name="Freeform 10"/>
              <p:cNvSpPr>
                <a:spLocks/>
              </p:cNvSpPr>
              <p:nvPr/>
            </p:nvSpPr>
            <p:spPr bwMode="auto">
              <a:xfrm>
                <a:off x="6842126" y="1347788"/>
                <a:ext cx="146050" cy="127000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24" y="0"/>
                  </a:cxn>
                  <a:cxn ang="0">
                    <a:pos x="24" y="34"/>
                  </a:cxn>
                  <a:cxn ang="0">
                    <a:pos x="0" y="34"/>
                  </a:cxn>
                  <a:cxn ang="0">
                    <a:pos x="46" y="80"/>
                  </a:cxn>
                  <a:cxn ang="0">
                    <a:pos x="92" y="34"/>
                  </a:cxn>
                  <a:cxn ang="0">
                    <a:pos x="70" y="34"/>
                  </a:cxn>
                  <a:cxn ang="0">
                    <a:pos x="70" y="0"/>
                  </a:cxn>
                </a:cxnLst>
                <a:rect l="0" t="0" r="r" b="b"/>
                <a:pathLst>
                  <a:path w="92" h="80">
                    <a:moveTo>
                      <a:pt x="70" y="0"/>
                    </a:moveTo>
                    <a:lnTo>
                      <a:pt x="24" y="0"/>
                    </a:lnTo>
                    <a:lnTo>
                      <a:pt x="24" y="34"/>
                    </a:lnTo>
                    <a:lnTo>
                      <a:pt x="0" y="34"/>
                    </a:lnTo>
                    <a:lnTo>
                      <a:pt x="46" y="80"/>
                    </a:lnTo>
                    <a:lnTo>
                      <a:pt x="92" y="34"/>
                    </a:lnTo>
                    <a:lnTo>
                      <a:pt x="70" y="34"/>
                    </a:lnTo>
                    <a:lnTo>
                      <a:pt x="7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1" name="Freeform 11"/>
              <p:cNvSpPr>
                <a:spLocks noEditPoints="1"/>
              </p:cNvSpPr>
              <p:nvPr/>
            </p:nvSpPr>
            <p:spPr bwMode="auto">
              <a:xfrm>
                <a:off x="6769101" y="1254125"/>
                <a:ext cx="292100" cy="295275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7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58" y="102"/>
                  </a:cxn>
                  <a:cxn ang="0">
                    <a:pos x="15" y="58"/>
                  </a:cxn>
                  <a:cxn ang="0">
                    <a:pos x="58" y="15"/>
                  </a:cxn>
                  <a:cxn ang="0">
                    <a:pos x="102" y="58"/>
                  </a:cxn>
                  <a:cxn ang="0">
                    <a:pos x="58" y="102"/>
                  </a:cxn>
                </a:cxnLst>
                <a:rect l="0" t="0" r="r" b="b"/>
                <a:pathLst>
                  <a:path w="116" h="117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8" y="117"/>
                    </a:cubicBezTo>
                    <a:cubicBezTo>
                      <a:pt x="90" y="117"/>
                      <a:pt x="116" y="91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  <a:moveTo>
                      <a:pt x="58" y="102"/>
                    </a:moveTo>
                    <a:cubicBezTo>
                      <a:pt x="34" y="102"/>
                      <a:pt x="15" y="82"/>
                      <a:pt x="15" y="58"/>
                    </a:cubicBezTo>
                    <a:cubicBezTo>
                      <a:pt x="15" y="34"/>
                      <a:pt x="34" y="15"/>
                      <a:pt x="58" y="15"/>
                    </a:cubicBezTo>
                    <a:cubicBezTo>
                      <a:pt x="82" y="15"/>
                      <a:pt x="102" y="34"/>
                      <a:pt x="102" y="58"/>
                    </a:cubicBezTo>
                    <a:cubicBezTo>
                      <a:pt x="102" y="82"/>
                      <a:pt x="82" y="102"/>
                      <a:pt x="58" y="1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53301" y="1254125"/>
              <a:ext cx="295275" cy="295275"/>
              <a:chOff x="7353301" y="1254125"/>
              <a:chExt cx="295275" cy="295275"/>
            </a:xfrm>
            <a:grpFill/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426326" y="1327150"/>
                <a:ext cx="149225" cy="128588"/>
              </a:xfrm>
              <a:custGeom>
                <a:avLst/>
                <a:gdLst/>
                <a:ahLst/>
                <a:cxnLst>
                  <a:cxn ang="0">
                    <a:pos x="0" y="47"/>
                  </a:cxn>
                  <a:cxn ang="0">
                    <a:pos x="24" y="47"/>
                  </a:cxn>
                  <a:cxn ang="0">
                    <a:pos x="24" y="81"/>
                  </a:cxn>
                  <a:cxn ang="0">
                    <a:pos x="70" y="81"/>
                  </a:cxn>
                  <a:cxn ang="0">
                    <a:pos x="70" y="47"/>
                  </a:cxn>
                  <a:cxn ang="0">
                    <a:pos x="94" y="47"/>
                  </a:cxn>
                  <a:cxn ang="0">
                    <a:pos x="46" y="0"/>
                  </a:cxn>
                  <a:cxn ang="0">
                    <a:pos x="0" y="47"/>
                  </a:cxn>
                </a:cxnLst>
                <a:rect l="0" t="0" r="r" b="b"/>
                <a:pathLst>
                  <a:path w="94" h="81">
                    <a:moveTo>
                      <a:pt x="0" y="47"/>
                    </a:moveTo>
                    <a:lnTo>
                      <a:pt x="24" y="47"/>
                    </a:lnTo>
                    <a:lnTo>
                      <a:pt x="24" y="81"/>
                    </a:lnTo>
                    <a:lnTo>
                      <a:pt x="70" y="81"/>
                    </a:lnTo>
                    <a:lnTo>
                      <a:pt x="70" y="47"/>
                    </a:lnTo>
                    <a:lnTo>
                      <a:pt x="94" y="47"/>
                    </a:lnTo>
                    <a:lnTo>
                      <a:pt x="46" y="0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4" name="Freeform 13"/>
              <p:cNvSpPr>
                <a:spLocks noEditPoints="1"/>
              </p:cNvSpPr>
              <p:nvPr/>
            </p:nvSpPr>
            <p:spPr bwMode="auto">
              <a:xfrm>
                <a:off x="7353301" y="1254125"/>
                <a:ext cx="295275" cy="295275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7"/>
                  </a:cxn>
                  <a:cxn ang="0">
                    <a:pos x="117" y="58"/>
                  </a:cxn>
                  <a:cxn ang="0">
                    <a:pos x="58" y="0"/>
                  </a:cxn>
                  <a:cxn ang="0">
                    <a:pos x="58" y="102"/>
                  </a:cxn>
                  <a:cxn ang="0">
                    <a:pos x="15" y="58"/>
                  </a:cxn>
                  <a:cxn ang="0">
                    <a:pos x="58" y="15"/>
                  </a:cxn>
                  <a:cxn ang="0">
                    <a:pos x="102" y="58"/>
                  </a:cxn>
                  <a:cxn ang="0">
                    <a:pos x="58" y="102"/>
                  </a:cxn>
                </a:cxnLst>
                <a:rect l="0" t="0" r="r" b="b"/>
                <a:pathLst>
                  <a:path w="117" h="117"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8" y="117"/>
                    </a:cubicBezTo>
                    <a:cubicBezTo>
                      <a:pt x="91" y="117"/>
                      <a:pt x="117" y="91"/>
                      <a:pt x="117" y="58"/>
                    </a:cubicBezTo>
                    <a:cubicBezTo>
                      <a:pt x="117" y="26"/>
                      <a:pt x="91" y="0"/>
                      <a:pt x="58" y="0"/>
                    </a:cubicBezTo>
                    <a:close/>
                    <a:moveTo>
                      <a:pt x="58" y="102"/>
                    </a:moveTo>
                    <a:cubicBezTo>
                      <a:pt x="34" y="102"/>
                      <a:pt x="15" y="82"/>
                      <a:pt x="15" y="58"/>
                    </a:cubicBezTo>
                    <a:cubicBezTo>
                      <a:pt x="15" y="34"/>
                      <a:pt x="34" y="15"/>
                      <a:pt x="58" y="15"/>
                    </a:cubicBezTo>
                    <a:cubicBezTo>
                      <a:pt x="83" y="15"/>
                      <a:pt x="102" y="34"/>
                      <a:pt x="102" y="58"/>
                    </a:cubicBezTo>
                    <a:cubicBezTo>
                      <a:pt x="102" y="82"/>
                      <a:pt x="83" y="102"/>
                      <a:pt x="58" y="1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353301" y="1843088"/>
              <a:ext cx="257175" cy="292100"/>
              <a:chOff x="7353301" y="1843088"/>
              <a:chExt cx="257175" cy="292100"/>
            </a:xfrm>
            <a:grpFill/>
          </p:grpSpPr>
          <p:sp>
            <p:nvSpPr>
              <p:cNvPr id="16" name="Freeform 14"/>
              <p:cNvSpPr>
                <a:spLocks noEditPoints="1"/>
              </p:cNvSpPr>
              <p:nvPr/>
            </p:nvSpPr>
            <p:spPr bwMode="auto">
              <a:xfrm>
                <a:off x="7353301" y="1843088"/>
                <a:ext cx="257175" cy="29210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2" y="184"/>
                  </a:cxn>
                  <a:cxn ang="0">
                    <a:pos x="162" y="52"/>
                  </a:cxn>
                  <a:cxn ang="0">
                    <a:pos x="110" y="0"/>
                  </a:cxn>
                  <a:cxn ang="0">
                    <a:pos x="140" y="160"/>
                  </a:cxn>
                  <a:cxn ang="0">
                    <a:pos x="24" y="160"/>
                  </a:cxn>
                  <a:cxn ang="0">
                    <a:pos x="24" y="22"/>
                  </a:cxn>
                  <a:cxn ang="0">
                    <a:pos x="100" y="22"/>
                  </a:cxn>
                  <a:cxn ang="0">
                    <a:pos x="140" y="62"/>
                  </a:cxn>
                  <a:cxn ang="0">
                    <a:pos x="140" y="160"/>
                  </a:cxn>
                </a:cxnLst>
                <a:rect l="0" t="0" r="r" b="b"/>
                <a:pathLst>
                  <a:path w="162" h="184">
                    <a:moveTo>
                      <a:pt x="11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2" y="184"/>
                    </a:lnTo>
                    <a:lnTo>
                      <a:pt x="162" y="52"/>
                    </a:lnTo>
                    <a:lnTo>
                      <a:pt x="110" y="0"/>
                    </a:lnTo>
                    <a:close/>
                    <a:moveTo>
                      <a:pt x="140" y="160"/>
                    </a:moveTo>
                    <a:lnTo>
                      <a:pt x="24" y="160"/>
                    </a:lnTo>
                    <a:lnTo>
                      <a:pt x="24" y="22"/>
                    </a:lnTo>
                    <a:lnTo>
                      <a:pt x="100" y="22"/>
                    </a:lnTo>
                    <a:lnTo>
                      <a:pt x="140" y="62"/>
                    </a:lnTo>
                    <a:lnTo>
                      <a:pt x="140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7408863" y="1895475"/>
                <a:ext cx="128588" cy="184150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2" y="2"/>
                  </a:cxn>
                  <a:cxn ang="0">
                    <a:pos x="22" y="53"/>
                  </a:cxn>
                  <a:cxn ang="0">
                    <a:pos x="15" y="51"/>
                  </a:cxn>
                  <a:cxn ang="0">
                    <a:pos x="0" y="62"/>
                  </a:cxn>
                  <a:cxn ang="0">
                    <a:pos x="15" y="73"/>
                  </a:cxn>
                  <a:cxn ang="0">
                    <a:pos x="22" y="72"/>
                  </a:cxn>
                  <a:cxn ang="0">
                    <a:pos x="29" y="62"/>
                  </a:cxn>
                  <a:cxn ang="0">
                    <a:pos x="29" y="22"/>
                  </a:cxn>
                  <a:cxn ang="0">
                    <a:pos x="51" y="44"/>
                  </a:cxn>
                  <a:cxn ang="0">
                    <a:pos x="29" y="7"/>
                  </a:cxn>
                  <a:cxn ang="0">
                    <a:pos x="29" y="0"/>
                  </a:cxn>
                </a:cxnLst>
                <a:rect l="0" t="0" r="r" b="b"/>
                <a:pathLst>
                  <a:path w="51" h="73">
                    <a:moveTo>
                      <a:pt x="29" y="0"/>
                    </a:moveTo>
                    <a:cubicBezTo>
                      <a:pt x="22" y="2"/>
                      <a:pt x="22" y="2"/>
                      <a:pt x="22" y="2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0" y="52"/>
                      <a:pt x="17" y="51"/>
                      <a:pt x="15" y="51"/>
                    </a:cubicBezTo>
                    <a:cubicBezTo>
                      <a:pt x="7" y="51"/>
                      <a:pt x="0" y="56"/>
                      <a:pt x="0" y="62"/>
                    </a:cubicBezTo>
                    <a:cubicBezTo>
                      <a:pt x="0" y="68"/>
                      <a:pt x="7" y="73"/>
                      <a:pt x="15" y="73"/>
                    </a:cubicBezTo>
                    <a:cubicBezTo>
                      <a:pt x="17" y="73"/>
                      <a:pt x="20" y="72"/>
                      <a:pt x="22" y="72"/>
                    </a:cubicBezTo>
                    <a:cubicBezTo>
                      <a:pt x="26" y="70"/>
                      <a:pt x="29" y="66"/>
                      <a:pt x="29" y="62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44" y="22"/>
                      <a:pt x="51" y="37"/>
                      <a:pt x="51" y="44"/>
                    </a:cubicBezTo>
                    <a:cubicBezTo>
                      <a:pt x="51" y="15"/>
                      <a:pt x="36" y="7"/>
                      <a:pt x="29" y="7"/>
                    </a:cubicBezTo>
                    <a:lnTo>
                      <a:pt x="2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28613" y="2500313"/>
              <a:ext cx="292100" cy="220662"/>
            </a:xfrm>
            <a:custGeom>
              <a:avLst/>
              <a:gdLst>
                <a:gd name="T0" fmla="*/ 128588 w 184"/>
                <a:gd name="T1" fmla="*/ 38100 h 139"/>
                <a:gd name="T2" fmla="*/ 95250 w 184"/>
                <a:gd name="T3" fmla="*/ 0 h 139"/>
                <a:gd name="T4" fmla="*/ 0 w 184"/>
                <a:gd name="T5" fmla="*/ 0 h 139"/>
                <a:gd name="T6" fmla="*/ 0 w 184"/>
                <a:gd name="T7" fmla="*/ 220662 h 139"/>
                <a:gd name="T8" fmla="*/ 292100 w 184"/>
                <a:gd name="T9" fmla="*/ 220662 h 139"/>
                <a:gd name="T10" fmla="*/ 292100 w 184"/>
                <a:gd name="T11" fmla="*/ 38100 h 139"/>
                <a:gd name="T12" fmla="*/ 128588 w 184"/>
                <a:gd name="T13" fmla="*/ 3810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4" h="139">
                  <a:moveTo>
                    <a:pt x="81" y="24"/>
                  </a:moveTo>
                  <a:lnTo>
                    <a:pt x="60" y="0"/>
                  </a:lnTo>
                  <a:lnTo>
                    <a:pt x="0" y="0"/>
                  </a:lnTo>
                  <a:lnTo>
                    <a:pt x="0" y="139"/>
                  </a:lnTo>
                  <a:lnTo>
                    <a:pt x="184" y="139"/>
                  </a:lnTo>
                  <a:lnTo>
                    <a:pt x="184" y="24"/>
                  </a:lnTo>
                  <a:lnTo>
                    <a:pt x="81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912813" y="1843088"/>
              <a:ext cx="239712" cy="292100"/>
            </a:xfrm>
            <a:custGeom>
              <a:avLst/>
              <a:gdLst>
                <a:gd name="T0" fmla="*/ 153987 w 151"/>
                <a:gd name="T1" fmla="*/ 0 h 184"/>
                <a:gd name="T2" fmla="*/ 0 w 151"/>
                <a:gd name="T3" fmla="*/ 0 h 184"/>
                <a:gd name="T4" fmla="*/ 0 w 151"/>
                <a:gd name="T5" fmla="*/ 292100 h 184"/>
                <a:gd name="T6" fmla="*/ 239712 w 151"/>
                <a:gd name="T7" fmla="*/ 292100 h 184"/>
                <a:gd name="T8" fmla="*/ 239712 w 151"/>
                <a:gd name="T9" fmla="*/ 82550 h 184"/>
                <a:gd name="T10" fmla="*/ 153987 w 151"/>
                <a:gd name="T11" fmla="*/ 0 h 184"/>
                <a:gd name="T12" fmla="*/ 201612 w 151"/>
                <a:gd name="T13" fmla="*/ 254000 h 184"/>
                <a:gd name="T14" fmla="*/ 38100 w 151"/>
                <a:gd name="T15" fmla="*/ 254000 h 184"/>
                <a:gd name="T16" fmla="*/ 38100 w 151"/>
                <a:gd name="T17" fmla="*/ 34925 h 184"/>
                <a:gd name="T18" fmla="*/ 138112 w 151"/>
                <a:gd name="T19" fmla="*/ 34925 h 184"/>
                <a:gd name="T20" fmla="*/ 146050 w 151"/>
                <a:gd name="T21" fmla="*/ 42863 h 184"/>
                <a:gd name="T22" fmla="*/ 146050 w 151"/>
                <a:gd name="T23" fmla="*/ 90488 h 184"/>
                <a:gd name="T24" fmla="*/ 193675 w 151"/>
                <a:gd name="T25" fmla="*/ 90488 h 184"/>
                <a:gd name="T26" fmla="*/ 201612 w 151"/>
                <a:gd name="T27" fmla="*/ 98425 h 184"/>
                <a:gd name="T28" fmla="*/ 201612 w 151"/>
                <a:gd name="T29" fmla="*/ 254000 h 18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1" h="184">
                  <a:moveTo>
                    <a:pt x="97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51" y="184"/>
                  </a:lnTo>
                  <a:lnTo>
                    <a:pt x="151" y="52"/>
                  </a:lnTo>
                  <a:lnTo>
                    <a:pt x="97" y="0"/>
                  </a:lnTo>
                  <a:close/>
                  <a:moveTo>
                    <a:pt x="127" y="160"/>
                  </a:moveTo>
                  <a:lnTo>
                    <a:pt x="24" y="160"/>
                  </a:lnTo>
                  <a:lnTo>
                    <a:pt x="24" y="22"/>
                  </a:lnTo>
                  <a:lnTo>
                    <a:pt x="87" y="22"/>
                  </a:lnTo>
                  <a:lnTo>
                    <a:pt x="92" y="27"/>
                  </a:lnTo>
                  <a:lnTo>
                    <a:pt x="92" y="57"/>
                  </a:lnTo>
                  <a:lnTo>
                    <a:pt x="122" y="57"/>
                  </a:lnTo>
                  <a:lnTo>
                    <a:pt x="127" y="62"/>
                  </a:lnTo>
                  <a:lnTo>
                    <a:pt x="127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3254376" y="1843088"/>
              <a:ext cx="257175" cy="292100"/>
              <a:chOff x="3254376" y="1843088"/>
              <a:chExt cx="257175" cy="292100"/>
            </a:xfrm>
            <a:grpFill/>
          </p:grpSpPr>
          <p:sp>
            <p:nvSpPr>
              <p:cNvPr id="21" name="Freeform 18"/>
              <p:cNvSpPr>
                <a:spLocks noEditPoints="1"/>
              </p:cNvSpPr>
              <p:nvPr/>
            </p:nvSpPr>
            <p:spPr bwMode="auto">
              <a:xfrm>
                <a:off x="3254376" y="1843088"/>
                <a:ext cx="257175" cy="29210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2" y="184"/>
                  </a:cxn>
                  <a:cxn ang="0">
                    <a:pos x="162" y="52"/>
                  </a:cxn>
                  <a:cxn ang="0">
                    <a:pos x="110" y="0"/>
                  </a:cxn>
                  <a:cxn ang="0">
                    <a:pos x="138" y="160"/>
                  </a:cxn>
                  <a:cxn ang="0">
                    <a:pos x="24" y="160"/>
                  </a:cxn>
                  <a:cxn ang="0">
                    <a:pos x="24" y="22"/>
                  </a:cxn>
                  <a:cxn ang="0">
                    <a:pos x="100" y="22"/>
                  </a:cxn>
                  <a:cxn ang="0">
                    <a:pos x="138" y="62"/>
                  </a:cxn>
                  <a:cxn ang="0">
                    <a:pos x="138" y="160"/>
                  </a:cxn>
                </a:cxnLst>
                <a:rect l="0" t="0" r="r" b="b"/>
                <a:pathLst>
                  <a:path w="162" h="184">
                    <a:moveTo>
                      <a:pt x="11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2" y="184"/>
                    </a:lnTo>
                    <a:lnTo>
                      <a:pt x="162" y="52"/>
                    </a:lnTo>
                    <a:lnTo>
                      <a:pt x="110" y="0"/>
                    </a:lnTo>
                    <a:close/>
                    <a:moveTo>
                      <a:pt x="138" y="160"/>
                    </a:moveTo>
                    <a:lnTo>
                      <a:pt x="24" y="160"/>
                    </a:lnTo>
                    <a:lnTo>
                      <a:pt x="24" y="22"/>
                    </a:lnTo>
                    <a:lnTo>
                      <a:pt x="100" y="22"/>
                    </a:lnTo>
                    <a:lnTo>
                      <a:pt x="138" y="62"/>
                    </a:lnTo>
                    <a:lnTo>
                      <a:pt x="13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2" name="Rectangle 19"/>
              <p:cNvSpPr>
                <a:spLocks noChangeArrowheads="1"/>
              </p:cNvSpPr>
              <p:nvPr/>
            </p:nvSpPr>
            <p:spPr bwMode="auto">
              <a:xfrm>
                <a:off x="3327401" y="1968500"/>
                <a:ext cx="111125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" name="Rectangle 20"/>
              <p:cNvSpPr>
                <a:spLocks noChangeArrowheads="1"/>
              </p:cNvSpPr>
              <p:nvPr/>
            </p:nvSpPr>
            <p:spPr bwMode="auto">
              <a:xfrm>
                <a:off x="3327401" y="1933575"/>
                <a:ext cx="73025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4" name="Rectangle 21"/>
              <p:cNvSpPr>
                <a:spLocks noChangeArrowheads="1"/>
              </p:cNvSpPr>
              <p:nvPr/>
            </p:nvSpPr>
            <p:spPr bwMode="auto">
              <a:xfrm>
                <a:off x="3327401" y="2006600"/>
                <a:ext cx="111125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5" name="Rectangle 22"/>
              <p:cNvSpPr>
                <a:spLocks noChangeArrowheads="1"/>
              </p:cNvSpPr>
              <p:nvPr/>
            </p:nvSpPr>
            <p:spPr bwMode="auto">
              <a:xfrm>
                <a:off x="3327401" y="2044700"/>
                <a:ext cx="111125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97013" y="1843088"/>
              <a:ext cx="276226" cy="292100"/>
              <a:chOff x="1497013" y="1843088"/>
              <a:chExt cx="276226" cy="292100"/>
            </a:xfrm>
            <a:grpFill/>
          </p:grpSpPr>
          <p:sp>
            <p:nvSpPr>
              <p:cNvPr id="27" name="Freeform 23"/>
              <p:cNvSpPr>
                <a:spLocks noEditPoints="1"/>
              </p:cNvSpPr>
              <p:nvPr/>
            </p:nvSpPr>
            <p:spPr bwMode="auto">
              <a:xfrm>
                <a:off x="1663701" y="1951038"/>
                <a:ext cx="109538" cy="184150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0" y="22"/>
                  </a:cxn>
                  <a:cxn ang="0">
                    <a:pos x="7" y="38"/>
                  </a:cxn>
                  <a:cxn ang="0">
                    <a:pos x="7" y="73"/>
                  </a:cxn>
                  <a:cxn ang="0">
                    <a:pos x="22" y="58"/>
                  </a:cxn>
                  <a:cxn ang="0">
                    <a:pos x="36" y="73"/>
                  </a:cxn>
                  <a:cxn ang="0">
                    <a:pos x="36" y="38"/>
                  </a:cxn>
                  <a:cxn ang="0">
                    <a:pos x="43" y="22"/>
                  </a:cxn>
                  <a:cxn ang="0">
                    <a:pos x="22" y="0"/>
                  </a:cxn>
                  <a:cxn ang="0">
                    <a:pos x="22" y="37"/>
                  </a:cxn>
                  <a:cxn ang="0">
                    <a:pos x="7" y="22"/>
                  </a:cxn>
                  <a:cxn ang="0">
                    <a:pos x="22" y="7"/>
                  </a:cxn>
                  <a:cxn ang="0">
                    <a:pos x="36" y="22"/>
                  </a:cxn>
                  <a:cxn ang="0">
                    <a:pos x="22" y="37"/>
                  </a:cxn>
                </a:cxnLst>
                <a:rect l="0" t="0" r="r" b="b"/>
                <a:pathLst>
                  <a:path w="43" h="73">
                    <a:moveTo>
                      <a:pt x="22" y="0"/>
                    </a:moveTo>
                    <a:cubicBezTo>
                      <a:pt x="10" y="0"/>
                      <a:pt x="0" y="10"/>
                      <a:pt x="0" y="22"/>
                    </a:cubicBezTo>
                    <a:cubicBezTo>
                      <a:pt x="0" y="28"/>
                      <a:pt x="3" y="34"/>
                      <a:pt x="7" y="38"/>
                    </a:cubicBezTo>
                    <a:cubicBezTo>
                      <a:pt x="7" y="73"/>
                      <a:pt x="7" y="73"/>
                      <a:pt x="7" y="73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40" y="34"/>
                      <a:pt x="43" y="28"/>
                      <a:pt x="43" y="22"/>
                    </a:cubicBezTo>
                    <a:cubicBezTo>
                      <a:pt x="43" y="10"/>
                      <a:pt x="34" y="0"/>
                      <a:pt x="22" y="0"/>
                    </a:cubicBezTo>
                    <a:close/>
                    <a:moveTo>
                      <a:pt x="22" y="37"/>
                    </a:moveTo>
                    <a:cubicBezTo>
                      <a:pt x="14" y="37"/>
                      <a:pt x="7" y="30"/>
                      <a:pt x="7" y="22"/>
                    </a:cubicBezTo>
                    <a:cubicBezTo>
                      <a:pt x="7" y="14"/>
                      <a:pt x="14" y="7"/>
                      <a:pt x="22" y="7"/>
                    </a:cubicBezTo>
                    <a:cubicBezTo>
                      <a:pt x="30" y="7"/>
                      <a:pt x="36" y="14"/>
                      <a:pt x="36" y="22"/>
                    </a:cubicBezTo>
                    <a:cubicBezTo>
                      <a:pt x="36" y="30"/>
                      <a:pt x="30" y="37"/>
                      <a:pt x="22" y="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1497013" y="1843088"/>
                <a:ext cx="239713" cy="292100"/>
              </a:xfrm>
              <a:custGeom>
                <a:avLst/>
                <a:gdLst/>
                <a:ahLst/>
                <a:cxnLst>
                  <a:cxn ang="0">
                    <a:pos x="78" y="160"/>
                  </a:cxn>
                  <a:cxn ang="0">
                    <a:pos x="24" y="160"/>
                  </a:cxn>
                  <a:cxn ang="0">
                    <a:pos x="24" y="22"/>
                  </a:cxn>
                  <a:cxn ang="0">
                    <a:pos x="89" y="22"/>
                  </a:cxn>
                  <a:cxn ang="0">
                    <a:pos x="123" y="57"/>
                  </a:cxn>
                  <a:cxn ang="0">
                    <a:pos x="151" y="57"/>
                  </a:cxn>
                  <a:cxn ang="0">
                    <a:pos x="151" y="52"/>
                  </a:cxn>
                  <a:cxn ang="0">
                    <a:pos x="99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01" y="184"/>
                  </a:cxn>
                  <a:cxn ang="0">
                    <a:pos x="78" y="162"/>
                  </a:cxn>
                  <a:cxn ang="0">
                    <a:pos x="78" y="160"/>
                  </a:cxn>
                </a:cxnLst>
                <a:rect l="0" t="0" r="r" b="b"/>
                <a:pathLst>
                  <a:path w="151" h="184">
                    <a:moveTo>
                      <a:pt x="78" y="160"/>
                    </a:moveTo>
                    <a:lnTo>
                      <a:pt x="24" y="160"/>
                    </a:lnTo>
                    <a:lnTo>
                      <a:pt x="24" y="22"/>
                    </a:lnTo>
                    <a:lnTo>
                      <a:pt x="89" y="22"/>
                    </a:lnTo>
                    <a:lnTo>
                      <a:pt x="123" y="57"/>
                    </a:lnTo>
                    <a:lnTo>
                      <a:pt x="151" y="57"/>
                    </a:lnTo>
                    <a:lnTo>
                      <a:pt x="151" y="52"/>
                    </a:lnTo>
                    <a:lnTo>
                      <a:pt x="99" y="0"/>
                    </a:lnTo>
                    <a:lnTo>
                      <a:pt x="0" y="0"/>
                    </a:lnTo>
                    <a:lnTo>
                      <a:pt x="0" y="184"/>
                    </a:lnTo>
                    <a:lnTo>
                      <a:pt x="101" y="184"/>
                    </a:lnTo>
                    <a:lnTo>
                      <a:pt x="78" y="162"/>
                    </a:lnTo>
                    <a:lnTo>
                      <a:pt x="7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1552576" y="1933575"/>
                <a:ext cx="93663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1552576" y="1968500"/>
                <a:ext cx="93663" cy="2063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1552576" y="2006600"/>
                <a:ext cx="93663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3841751" y="1843088"/>
              <a:ext cx="255588" cy="292100"/>
              <a:chOff x="3841751" y="1843088"/>
              <a:chExt cx="255588" cy="292100"/>
            </a:xfrm>
            <a:grpFill/>
          </p:grpSpPr>
          <p:sp>
            <p:nvSpPr>
              <p:cNvPr id="33" name="Freeform 28"/>
              <p:cNvSpPr>
                <a:spLocks noEditPoints="1"/>
              </p:cNvSpPr>
              <p:nvPr/>
            </p:nvSpPr>
            <p:spPr bwMode="auto">
              <a:xfrm>
                <a:off x="3841751" y="1843088"/>
                <a:ext cx="255588" cy="292100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1" y="184"/>
                  </a:cxn>
                  <a:cxn ang="0">
                    <a:pos x="161" y="52"/>
                  </a:cxn>
                  <a:cxn ang="0">
                    <a:pos x="108" y="0"/>
                  </a:cxn>
                  <a:cxn ang="0">
                    <a:pos x="138" y="160"/>
                  </a:cxn>
                  <a:cxn ang="0">
                    <a:pos x="23" y="160"/>
                  </a:cxn>
                  <a:cxn ang="0">
                    <a:pos x="23" y="22"/>
                  </a:cxn>
                  <a:cxn ang="0">
                    <a:pos x="99" y="22"/>
                  </a:cxn>
                  <a:cxn ang="0">
                    <a:pos x="138" y="62"/>
                  </a:cxn>
                  <a:cxn ang="0">
                    <a:pos x="138" y="160"/>
                  </a:cxn>
                </a:cxnLst>
                <a:rect l="0" t="0" r="r" b="b"/>
                <a:pathLst>
                  <a:path w="161" h="184">
                    <a:moveTo>
                      <a:pt x="108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1" y="184"/>
                    </a:lnTo>
                    <a:lnTo>
                      <a:pt x="161" y="52"/>
                    </a:lnTo>
                    <a:lnTo>
                      <a:pt x="108" y="0"/>
                    </a:lnTo>
                    <a:close/>
                    <a:moveTo>
                      <a:pt x="138" y="160"/>
                    </a:moveTo>
                    <a:lnTo>
                      <a:pt x="23" y="160"/>
                    </a:lnTo>
                    <a:lnTo>
                      <a:pt x="23" y="22"/>
                    </a:lnTo>
                    <a:lnTo>
                      <a:pt x="99" y="22"/>
                    </a:lnTo>
                    <a:lnTo>
                      <a:pt x="138" y="62"/>
                    </a:lnTo>
                    <a:lnTo>
                      <a:pt x="13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4" name="Freeform 29"/>
              <p:cNvSpPr>
                <a:spLocks/>
              </p:cNvSpPr>
              <p:nvPr/>
            </p:nvSpPr>
            <p:spPr bwMode="auto">
              <a:xfrm>
                <a:off x="3895726" y="1973263"/>
                <a:ext cx="146050" cy="98425"/>
              </a:xfrm>
              <a:custGeom>
                <a:avLst/>
                <a:gdLst/>
                <a:ahLst/>
                <a:cxnLst>
                  <a:cxn ang="0">
                    <a:pos x="35" y="11"/>
                  </a:cxn>
                  <a:cxn ang="0">
                    <a:pos x="0" y="46"/>
                  </a:cxn>
                  <a:cxn ang="0">
                    <a:pos x="0" y="62"/>
                  </a:cxn>
                  <a:cxn ang="0">
                    <a:pos x="35" y="27"/>
                  </a:cxn>
                  <a:cxn ang="0">
                    <a:pos x="58" y="51"/>
                  </a:cxn>
                  <a:cxn ang="0">
                    <a:pos x="92" y="16"/>
                  </a:cxn>
                  <a:cxn ang="0">
                    <a:pos x="92" y="0"/>
                  </a:cxn>
                  <a:cxn ang="0">
                    <a:pos x="58" y="35"/>
                  </a:cxn>
                  <a:cxn ang="0">
                    <a:pos x="35" y="11"/>
                  </a:cxn>
                </a:cxnLst>
                <a:rect l="0" t="0" r="r" b="b"/>
                <a:pathLst>
                  <a:path w="92" h="62">
                    <a:moveTo>
                      <a:pt x="35" y="11"/>
                    </a:moveTo>
                    <a:lnTo>
                      <a:pt x="0" y="46"/>
                    </a:lnTo>
                    <a:lnTo>
                      <a:pt x="0" y="62"/>
                    </a:lnTo>
                    <a:lnTo>
                      <a:pt x="35" y="27"/>
                    </a:lnTo>
                    <a:lnTo>
                      <a:pt x="58" y="51"/>
                    </a:lnTo>
                    <a:lnTo>
                      <a:pt x="92" y="16"/>
                    </a:lnTo>
                    <a:lnTo>
                      <a:pt x="92" y="0"/>
                    </a:lnTo>
                    <a:lnTo>
                      <a:pt x="58" y="35"/>
                    </a:lnTo>
                    <a:lnTo>
                      <a:pt x="35" y="1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4427538" y="1843088"/>
              <a:ext cx="257175" cy="292100"/>
              <a:chOff x="4427538" y="1843088"/>
              <a:chExt cx="257175" cy="292100"/>
            </a:xfrm>
            <a:grpFill/>
          </p:grpSpPr>
          <p:sp>
            <p:nvSpPr>
              <p:cNvPr id="36" name="Freeform 30"/>
              <p:cNvSpPr>
                <a:spLocks noEditPoints="1"/>
              </p:cNvSpPr>
              <p:nvPr/>
            </p:nvSpPr>
            <p:spPr bwMode="auto">
              <a:xfrm>
                <a:off x="4427538" y="1843088"/>
                <a:ext cx="257175" cy="292100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2" y="184"/>
                  </a:cxn>
                  <a:cxn ang="0">
                    <a:pos x="162" y="52"/>
                  </a:cxn>
                  <a:cxn ang="0">
                    <a:pos x="108" y="0"/>
                  </a:cxn>
                  <a:cxn ang="0">
                    <a:pos x="138" y="160"/>
                  </a:cxn>
                  <a:cxn ang="0">
                    <a:pos x="22" y="160"/>
                  </a:cxn>
                  <a:cxn ang="0">
                    <a:pos x="22" y="22"/>
                  </a:cxn>
                  <a:cxn ang="0">
                    <a:pos x="98" y="22"/>
                  </a:cxn>
                  <a:cxn ang="0">
                    <a:pos x="138" y="62"/>
                  </a:cxn>
                  <a:cxn ang="0">
                    <a:pos x="138" y="160"/>
                  </a:cxn>
                </a:cxnLst>
                <a:rect l="0" t="0" r="r" b="b"/>
                <a:pathLst>
                  <a:path w="162" h="184">
                    <a:moveTo>
                      <a:pt x="108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2" y="184"/>
                    </a:lnTo>
                    <a:lnTo>
                      <a:pt x="162" y="52"/>
                    </a:lnTo>
                    <a:lnTo>
                      <a:pt x="108" y="0"/>
                    </a:lnTo>
                    <a:close/>
                    <a:moveTo>
                      <a:pt x="138" y="160"/>
                    </a:moveTo>
                    <a:lnTo>
                      <a:pt x="22" y="160"/>
                    </a:lnTo>
                    <a:lnTo>
                      <a:pt x="22" y="22"/>
                    </a:lnTo>
                    <a:lnTo>
                      <a:pt x="98" y="22"/>
                    </a:lnTo>
                    <a:lnTo>
                      <a:pt x="138" y="62"/>
                    </a:lnTo>
                    <a:lnTo>
                      <a:pt x="13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7" name="Freeform 31"/>
              <p:cNvSpPr>
                <a:spLocks noEditPoints="1"/>
              </p:cNvSpPr>
              <p:nvPr/>
            </p:nvSpPr>
            <p:spPr bwMode="auto">
              <a:xfrm>
                <a:off x="4483101" y="1951038"/>
                <a:ext cx="146050" cy="128588"/>
              </a:xfrm>
              <a:custGeom>
                <a:avLst/>
                <a:gdLst/>
                <a:ahLst/>
                <a:cxnLst>
                  <a:cxn ang="0">
                    <a:pos x="0" y="81"/>
                  </a:cxn>
                  <a:cxn ang="0">
                    <a:pos x="92" y="81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81"/>
                  </a:cxn>
                  <a:cxn ang="0">
                    <a:pos x="46" y="11"/>
                  </a:cxn>
                  <a:cxn ang="0">
                    <a:pos x="81" y="11"/>
                  </a:cxn>
                  <a:cxn ang="0">
                    <a:pos x="81" y="35"/>
                  </a:cxn>
                  <a:cxn ang="0">
                    <a:pos x="46" y="35"/>
                  </a:cxn>
                  <a:cxn ang="0">
                    <a:pos x="46" y="11"/>
                  </a:cxn>
                  <a:cxn ang="0">
                    <a:pos x="46" y="46"/>
                  </a:cxn>
                  <a:cxn ang="0">
                    <a:pos x="81" y="46"/>
                  </a:cxn>
                  <a:cxn ang="0">
                    <a:pos x="81" y="70"/>
                  </a:cxn>
                  <a:cxn ang="0">
                    <a:pos x="46" y="70"/>
                  </a:cxn>
                  <a:cxn ang="0">
                    <a:pos x="46" y="46"/>
                  </a:cxn>
                  <a:cxn ang="0">
                    <a:pos x="11" y="11"/>
                  </a:cxn>
                  <a:cxn ang="0">
                    <a:pos x="33" y="11"/>
                  </a:cxn>
                  <a:cxn ang="0">
                    <a:pos x="33" y="35"/>
                  </a:cxn>
                  <a:cxn ang="0">
                    <a:pos x="11" y="35"/>
                  </a:cxn>
                  <a:cxn ang="0">
                    <a:pos x="11" y="11"/>
                  </a:cxn>
                  <a:cxn ang="0">
                    <a:pos x="11" y="46"/>
                  </a:cxn>
                  <a:cxn ang="0">
                    <a:pos x="33" y="46"/>
                  </a:cxn>
                  <a:cxn ang="0">
                    <a:pos x="33" y="70"/>
                  </a:cxn>
                  <a:cxn ang="0">
                    <a:pos x="11" y="70"/>
                  </a:cxn>
                  <a:cxn ang="0">
                    <a:pos x="11" y="46"/>
                  </a:cxn>
                </a:cxnLst>
                <a:rect l="0" t="0" r="r" b="b"/>
                <a:pathLst>
                  <a:path w="92" h="81">
                    <a:moveTo>
                      <a:pt x="0" y="81"/>
                    </a:moveTo>
                    <a:lnTo>
                      <a:pt x="92" y="81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81"/>
                    </a:lnTo>
                    <a:close/>
                    <a:moveTo>
                      <a:pt x="46" y="11"/>
                    </a:moveTo>
                    <a:lnTo>
                      <a:pt x="81" y="11"/>
                    </a:lnTo>
                    <a:lnTo>
                      <a:pt x="81" y="35"/>
                    </a:lnTo>
                    <a:lnTo>
                      <a:pt x="46" y="35"/>
                    </a:lnTo>
                    <a:lnTo>
                      <a:pt x="46" y="11"/>
                    </a:lnTo>
                    <a:close/>
                    <a:moveTo>
                      <a:pt x="46" y="46"/>
                    </a:moveTo>
                    <a:lnTo>
                      <a:pt x="81" y="46"/>
                    </a:lnTo>
                    <a:lnTo>
                      <a:pt x="81" y="70"/>
                    </a:lnTo>
                    <a:lnTo>
                      <a:pt x="46" y="70"/>
                    </a:lnTo>
                    <a:lnTo>
                      <a:pt x="46" y="46"/>
                    </a:lnTo>
                    <a:close/>
                    <a:moveTo>
                      <a:pt x="11" y="11"/>
                    </a:moveTo>
                    <a:lnTo>
                      <a:pt x="33" y="11"/>
                    </a:lnTo>
                    <a:lnTo>
                      <a:pt x="33" y="35"/>
                    </a:lnTo>
                    <a:lnTo>
                      <a:pt x="11" y="35"/>
                    </a:lnTo>
                    <a:lnTo>
                      <a:pt x="11" y="11"/>
                    </a:lnTo>
                    <a:close/>
                    <a:moveTo>
                      <a:pt x="11" y="46"/>
                    </a:moveTo>
                    <a:lnTo>
                      <a:pt x="33" y="46"/>
                    </a:lnTo>
                    <a:lnTo>
                      <a:pt x="33" y="70"/>
                    </a:lnTo>
                    <a:lnTo>
                      <a:pt x="11" y="70"/>
                    </a:lnTo>
                    <a:lnTo>
                      <a:pt x="11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011738" y="1843088"/>
              <a:ext cx="257175" cy="292100"/>
              <a:chOff x="5011738" y="1843088"/>
              <a:chExt cx="257175" cy="292100"/>
            </a:xfrm>
            <a:grpFill/>
          </p:grpSpPr>
          <p:sp>
            <p:nvSpPr>
              <p:cNvPr id="39" name="Freeform 32"/>
              <p:cNvSpPr>
                <a:spLocks noEditPoints="1"/>
              </p:cNvSpPr>
              <p:nvPr/>
            </p:nvSpPr>
            <p:spPr bwMode="auto">
              <a:xfrm>
                <a:off x="5011738" y="1843088"/>
                <a:ext cx="257175" cy="292100"/>
              </a:xfrm>
              <a:custGeom>
                <a:avLst/>
                <a:gdLst/>
                <a:ahLst/>
                <a:cxnLst>
                  <a:cxn ang="0">
                    <a:pos x="110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2" y="184"/>
                  </a:cxn>
                  <a:cxn ang="0">
                    <a:pos x="162" y="52"/>
                  </a:cxn>
                  <a:cxn ang="0">
                    <a:pos x="110" y="0"/>
                  </a:cxn>
                  <a:cxn ang="0">
                    <a:pos x="138" y="160"/>
                  </a:cxn>
                  <a:cxn ang="0">
                    <a:pos x="24" y="160"/>
                  </a:cxn>
                  <a:cxn ang="0">
                    <a:pos x="24" y="22"/>
                  </a:cxn>
                  <a:cxn ang="0">
                    <a:pos x="100" y="22"/>
                  </a:cxn>
                  <a:cxn ang="0">
                    <a:pos x="138" y="62"/>
                  </a:cxn>
                  <a:cxn ang="0">
                    <a:pos x="138" y="160"/>
                  </a:cxn>
                </a:cxnLst>
                <a:rect l="0" t="0" r="r" b="b"/>
                <a:pathLst>
                  <a:path w="162" h="184">
                    <a:moveTo>
                      <a:pt x="110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2" y="184"/>
                    </a:lnTo>
                    <a:lnTo>
                      <a:pt x="162" y="52"/>
                    </a:lnTo>
                    <a:lnTo>
                      <a:pt x="110" y="0"/>
                    </a:lnTo>
                    <a:close/>
                    <a:moveTo>
                      <a:pt x="138" y="160"/>
                    </a:moveTo>
                    <a:lnTo>
                      <a:pt x="24" y="160"/>
                    </a:lnTo>
                    <a:lnTo>
                      <a:pt x="24" y="22"/>
                    </a:lnTo>
                    <a:lnTo>
                      <a:pt x="100" y="22"/>
                    </a:lnTo>
                    <a:lnTo>
                      <a:pt x="138" y="62"/>
                    </a:lnTo>
                    <a:lnTo>
                      <a:pt x="13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40" name="Oval 33"/>
              <p:cNvSpPr>
                <a:spLocks noChangeArrowheads="1"/>
              </p:cNvSpPr>
              <p:nvPr/>
            </p:nvSpPr>
            <p:spPr bwMode="auto">
              <a:xfrm>
                <a:off x="5067301" y="1930400"/>
                <a:ext cx="55563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41" name="Freeform 34"/>
              <p:cNvSpPr>
                <a:spLocks/>
              </p:cNvSpPr>
              <p:nvPr/>
            </p:nvSpPr>
            <p:spPr bwMode="auto">
              <a:xfrm>
                <a:off x="5067301" y="1951038"/>
                <a:ext cx="146050" cy="125413"/>
              </a:xfrm>
              <a:custGeom>
                <a:avLst/>
                <a:gdLst/>
                <a:ahLst/>
                <a:cxnLst>
                  <a:cxn ang="0">
                    <a:pos x="24" y="46"/>
                  </a:cxn>
                  <a:cxn ang="0">
                    <a:pos x="0" y="79"/>
                  </a:cxn>
                  <a:cxn ang="0">
                    <a:pos x="92" y="79"/>
                  </a:cxn>
                  <a:cxn ang="0">
                    <a:pos x="70" y="0"/>
                  </a:cxn>
                  <a:cxn ang="0">
                    <a:pos x="46" y="68"/>
                  </a:cxn>
                  <a:cxn ang="0">
                    <a:pos x="24" y="46"/>
                  </a:cxn>
                </a:cxnLst>
                <a:rect l="0" t="0" r="r" b="b"/>
                <a:pathLst>
                  <a:path w="92" h="79">
                    <a:moveTo>
                      <a:pt x="24" y="46"/>
                    </a:moveTo>
                    <a:lnTo>
                      <a:pt x="0" y="79"/>
                    </a:lnTo>
                    <a:lnTo>
                      <a:pt x="92" y="79"/>
                    </a:lnTo>
                    <a:lnTo>
                      <a:pt x="70" y="0"/>
                    </a:lnTo>
                    <a:lnTo>
                      <a:pt x="46" y="68"/>
                    </a:lnTo>
                    <a:lnTo>
                      <a:pt x="2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99113" y="1843088"/>
              <a:ext cx="255588" cy="292100"/>
              <a:chOff x="5599113" y="1843088"/>
              <a:chExt cx="255588" cy="292100"/>
            </a:xfrm>
            <a:grpFill/>
          </p:grpSpPr>
          <p:sp>
            <p:nvSpPr>
              <p:cNvPr id="43" name="Freeform 35"/>
              <p:cNvSpPr>
                <a:spLocks noEditPoints="1"/>
              </p:cNvSpPr>
              <p:nvPr/>
            </p:nvSpPr>
            <p:spPr bwMode="auto">
              <a:xfrm>
                <a:off x="5599113" y="1843088"/>
                <a:ext cx="255588" cy="292100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1" y="184"/>
                  </a:cxn>
                  <a:cxn ang="0">
                    <a:pos x="161" y="52"/>
                  </a:cxn>
                  <a:cxn ang="0">
                    <a:pos x="108" y="0"/>
                  </a:cxn>
                  <a:cxn ang="0">
                    <a:pos x="138" y="160"/>
                  </a:cxn>
                  <a:cxn ang="0">
                    <a:pos x="22" y="160"/>
                  </a:cxn>
                  <a:cxn ang="0">
                    <a:pos x="22" y="22"/>
                  </a:cxn>
                  <a:cxn ang="0">
                    <a:pos x="99" y="22"/>
                  </a:cxn>
                  <a:cxn ang="0">
                    <a:pos x="138" y="62"/>
                  </a:cxn>
                  <a:cxn ang="0">
                    <a:pos x="138" y="160"/>
                  </a:cxn>
                </a:cxnLst>
                <a:rect l="0" t="0" r="r" b="b"/>
                <a:pathLst>
                  <a:path w="161" h="184">
                    <a:moveTo>
                      <a:pt x="108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1" y="184"/>
                    </a:lnTo>
                    <a:lnTo>
                      <a:pt x="161" y="52"/>
                    </a:lnTo>
                    <a:lnTo>
                      <a:pt x="108" y="0"/>
                    </a:lnTo>
                    <a:close/>
                    <a:moveTo>
                      <a:pt x="138" y="160"/>
                    </a:moveTo>
                    <a:lnTo>
                      <a:pt x="22" y="160"/>
                    </a:lnTo>
                    <a:lnTo>
                      <a:pt x="22" y="22"/>
                    </a:lnTo>
                    <a:lnTo>
                      <a:pt x="99" y="22"/>
                    </a:lnTo>
                    <a:lnTo>
                      <a:pt x="138" y="62"/>
                    </a:lnTo>
                    <a:lnTo>
                      <a:pt x="13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44" name="Freeform 36"/>
              <p:cNvSpPr>
                <a:spLocks/>
              </p:cNvSpPr>
              <p:nvPr/>
            </p:nvSpPr>
            <p:spPr bwMode="auto">
              <a:xfrm>
                <a:off x="5689601" y="1951038"/>
                <a:ext cx="96838" cy="10795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61" y="33"/>
                  </a:cxn>
                  <a:cxn ang="0">
                    <a:pos x="0" y="0"/>
                  </a:cxn>
                  <a:cxn ang="0">
                    <a:pos x="0" y="68"/>
                  </a:cxn>
                </a:cxnLst>
                <a:rect l="0" t="0" r="r" b="b"/>
                <a:pathLst>
                  <a:path w="61" h="68">
                    <a:moveTo>
                      <a:pt x="0" y="68"/>
                    </a:moveTo>
                    <a:lnTo>
                      <a:pt x="61" y="33"/>
                    </a:lnTo>
                    <a:lnTo>
                      <a:pt x="0" y="0"/>
                    </a:lnTo>
                    <a:lnTo>
                      <a:pt x="0" y="6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6184901" y="1843088"/>
              <a:ext cx="254000" cy="292100"/>
              <a:chOff x="6184901" y="1843088"/>
              <a:chExt cx="254000" cy="292100"/>
            </a:xfrm>
            <a:grpFill/>
          </p:grpSpPr>
          <p:sp>
            <p:nvSpPr>
              <p:cNvPr id="46" name="Freeform 37"/>
              <p:cNvSpPr>
                <a:spLocks noEditPoints="1"/>
              </p:cNvSpPr>
              <p:nvPr/>
            </p:nvSpPr>
            <p:spPr bwMode="auto">
              <a:xfrm>
                <a:off x="6184901" y="1843088"/>
                <a:ext cx="254000" cy="292100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0" y="184"/>
                  </a:cxn>
                  <a:cxn ang="0">
                    <a:pos x="160" y="52"/>
                  </a:cxn>
                  <a:cxn ang="0">
                    <a:pos x="108" y="0"/>
                  </a:cxn>
                  <a:cxn ang="0">
                    <a:pos x="138" y="160"/>
                  </a:cxn>
                  <a:cxn ang="0">
                    <a:pos x="22" y="160"/>
                  </a:cxn>
                  <a:cxn ang="0">
                    <a:pos x="22" y="22"/>
                  </a:cxn>
                  <a:cxn ang="0">
                    <a:pos x="98" y="22"/>
                  </a:cxn>
                  <a:cxn ang="0">
                    <a:pos x="138" y="62"/>
                  </a:cxn>
                  <a:cxn ang="0">
                    <a:pos x="138" y="160"/>
                  </a:cxn>
                </a:cxnLst>
                <a:rect l="0" t="0" r="r" b="b"/>
                <a:pathLst>
                  <a:path w="160" h="184">
                    <a:moveTo>
                      <a:pt x="108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0" y="184"/>
                    </a:lnTo>
                    <a:lnTo>
                      <a:pt x="160" y="52"/>
                    </a:lnTo>
                    <a:lnTo>
                      <a:pt x="108" y="0"/>
                    </a:lnTo>
                    <a:close/>
                    <a:moveTo>
                      <a:pt x="138" y="160"/>
                    </a:moveTo>
                    <a:lnTo>
                      <a:pt x="22" y="160"/>
                    </a:lnTo>
                    <a:lnTo>
                      <a:pt x="22" y="22"/>
                    </a:lnTo>
                    <a:lnTo>
                      <a:pt x="98" y="22"/>
                    </a:lnTo>
                    <a:lnTo>
                      <a:pt x="138" y="62"/>
                    </a:lnTo>
                    <a:lnTo>
                      <a:pt x="13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47" name="Freeform 38"/>
              <p:cNvSpPr>
                <a:spLocks/>
              </p:cNvSpPr>
              <p:nvPr/>
            </p:nvSpPr>
            <p:spPr bwMode="auto">
              <a:xfrm>
                <a:off x="6238876" y="1954213"/>
                <a:ext cx="53975" cy="107950"/>
              </a:xfrm>
              <a:custGeom>
                <a:avLst/>
                <a:gdLst/>
                <a:ahLst/>
                <a:cxnLst>
                  <a:cxn ang="0">
                    <a:pos x="0" y="35"/>
                  </a:cxn>
                  <a:cxn ang="0">
                    <a:pos x="34" y="68"/>
                  </a:cxn>
                  <a:cxn ang="0">
                    <a:pos x="34" y="52"/>
                  </a:cxn>
                  <a:cxn ang="0">
                    <a:pos x="16" y="35"/>
                  </a:cxn>
                  <a:cxn ang="0">
                    <a:pos x="34" y="15"/>
                  </a:cxn>
                  <a:cxn ang="0">
                    <a:pos x="34" y="0"/>
                  </a:cxn>
                  <a:cxn ang="0">
                    <a:pos x="8" y="25"/>
                  </a:cxn>
                  <a:cxn ang="0">
                    <a:pos x="0" y="35"/>
                  </a:cxn>
                </a:cxnLst>
                <a:rect l="0" t="0" r="r" b="b"/>
                <a:pathLst>
                  <a:path w="34" h="68">
                    <a:moveTo>
                      <a:pt x="0" y="35"/>
                    </a:moveTo>
                    <a:lnTo>
                      <a:pt x="34" y="68"/>
                    </a:lnTo>
                    <a:lnTo>
                      <a:pt x="34" y="52"/>
                    </a:lnTo>
                    <a:lnTo>
                      <a:pt x="16" y="35"/>
                    </a:lnTo>
                    <a:lnTo>
                      <a:pt x="34" y="15"/>
                    </a:lnTo>
                    <a:lnTo>
                      <a:pt x="34" y="0"/>
                    </a:lnTo>
                    <a:lnTo>
                      <a:pt x="8" y="25"/>
                    </a:lnTo>
                    <a:lnTo>
                      <a:pt x="0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6330951" y="1951038"/>
                <a:ext cx="55563" cy="107950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17" y="33"/>
                  </a:cxn>
                  <a:cxn ang="0">
                    <a:pos x="0" y="52"/>
                  </a:cxn>
                  <a:cxn ang="0">
                    <a:pos x="0" y="68"/>
                  </a:cxn>
                  <a:cxn ang="0">
                    <a:pos x="27" y="41"/>
                  </a:cxn>
                  <a:cxn ang="0">
                    <a:pos x="35" y="33"/>
                  </a:cxn>
                  <a:cxn ang="0">
                    <a:pos x="0" y="0"/>
                  </a:cxn>
                  <a:cxn ang="0">
                    <a:pos x="0" y="16"/>
                  </a:cxn>
                </a:cxnLst>
                <a:rect l="0" t="0" r="r" b="b"/>
                <a:pathLst>
                  <a:path w="35" h="68">
                    <a:moveTo>
                      <a:pt x="0" y="16"/>
                    </a:moveTo>
                    <a:lnTo>
                      <a:pt x="17" y="33"/>
                    </a:lnTo>
                    <a:lnTo>
                      <a:pt x="0" y="52"/>
                    </a:lnTo>
                    <a:lnTo>
                      <a:pt x="0" y="68"/>
                    </a:lnTo>
                    <a:lnTo>
                      <a:pt x="27" y="41"/>
                    </a:lnTo>
                    <a:lnTo>
                      <a:pt x="35" y="33"/>
                    </a:ln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769101" y="1843088"/>
              <a:ext cx="257175" cy="292100"/>
              <a:chOff x="6769101" y="1843088"/>
              <a:chExt cx="257175" cy="292100"/>
            </a:xfrm>
            <a:grpFill/>
          </p:grpSpPr>
          <p:sp>
            <p:nvSpPr>
              <p:cNvPr id="50" name="Freeform 40"/>
              <p:cNvSpPr>
                <a:spLocks noEditPoints="1"/>
              </p:cNvSpPr>
              <p:nvPr/>
            </p:nvSpPr>
            <p:spPr bwMode="auto">
              <a:xfrm>
                <a:off x="6769101" y="1843088"/>
                <a:ext cx="257175" cy="292100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2" y="184"/>
                  </a:cxn>
                  <a:cxn ang="0">
                    <a:pos x="162" y="52"/>
                  </a:cxn>
                  <a:cxn ang="0">
                    <a:pos x="108" y="0"/>
                  </a:cxn>
                  <a:cxn ang="0">
                    <a:pos x="138" y="160"/>
                  </a:cxn>
                  <a:cxn ang="0">
                    <a:pos x="24" y="160"/>
                  </a:cxn>
                  <a:cxn ang="0">
                    <a:pos x="24" y="22"/>
                  </a:cxn>
                  <a:cxn ang="0">
                    <a:pos x="98" y="22"/>
                  </a:cxn>
                  <a:cxn ang="0">
                    <a:pos x="138" y="62"/>
                  </a:cxn>
                  <a:cxn ang="0">
                    <a:pos x="138" y="160"/>
                  </a:cxn>
                </a:cxnLst>
                <a:rect l="0" t="0" r="r" b="b"/>
                <a:pathLst>
                  <a:path w="162" h="184">
                    <a:moveTo>
                      <a:pt x="108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2" y="184"/>
                    </a:lnTo>
                    <a:lnTo>
                      <a:pt x="162" y="52"/>
                    </a:lnTo>
                    <a:lnTo>
                      <a:pt x="108" y="0"/>
                    </a:lnTo>
                    <a:close/>
                    <a:moveTo>
                      <a:pt x="138" y="160"/>
                    </a:moveTo>
                    <a:lnTo>
                      <a:pt x="24" y="160"/>
                    </a:lnTo>
                    <a:lnTo>
                      <a:pt x="24" y="22"/>
                    </a:lnTo>
                    <a:lnTo>
                      <a:pt x="98" y="22"/>
                    </a:lnTo>
                    <a:lnTo>
                      <a:pt x="138" y="62"/>
                    </a:lnTo>
                    <a:lnTo>
                      <a:pt x="138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51" name="Rectangle 41"/>
              <p:cNvSpPr>
                <a:spLocks noChangeArrowheads="1"/>
              </p:cNvSpPr>
              <p:nvPr/>
            </p:nvSpPr>
            <p:spPr bwMode="auto">
              <a:xfrm>
                <a:off x="6824663" y="2044700"/>
                <a:ext cx="349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52" name="Rectangle 42"/>
              <p:cNvSpPr>
                <a:spLocks noChangeArrowheads="1"/>
              </p:cNvSpPr>
              <p:nvPr/>
            </p:nvSpPr>
            <p:spPr bwMode="auto">
              <a:xfrm>
                <a:off x="6880226" y="1951038"/>
                <a:ext cx="34925" cy="1285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53" name="Rectangle 43"/>
              <p:cNvSpPr>
                <a:spLocks noChangeArrowheads="1"/>
              </p:cNvSpPr>
              <p:nvPr/>
            </p:nvSpPr>
            <p:spPr bwMode="auto">
              <a:xfrm>
                <a:off x="6932613" y="2006600"/>
                <a:ext cx="38100" cy="730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2708275" y="1843088"/>
              <a:ext cx="254000" cy="292100"/>
            </a:xfrm>
            <a:custGeom>
              <a:avLst/>
              <a:gdLst>
                <a:gd name="T0" fmla="*/ 171450 w 160"/>
                <a:gd name="T1" fmla="*/ 0 h 184"/>
                <a:gd name="T2" fmla="*/ 0 w 160"/>
                <a:gd name="T3" fmla="*/ 0 h 184"/>
                <a:gd name="T4" fmla="*/ 0 w 160"/>
                <a:gd name="T5" fmla="*/ 292100 h 184"/>
                <a:gd name="T6" fmla="*/ 254000 w 160"/>
                <a:gd name="T7" fmla="*/ 292100 h 184"/>
                <a:gd name="T8" fmla="*/ 254000 w 160"/>
                <a:gd name="T9" fmla="*/ 82550 h 184"/>
                <a:gd name="T10" fmla="*/ 171450 w 160"/>
                <a:gd name="T11" fmla="*/ 0 h 184"/>
                <a:gd name="T12" fmla="*/ 219075 w 160"/>
                <a:gd name="T13" fmla="*/ 254000 h 184"/>
                <a:gd name="T14" fmla="*/ 34925 w 160"/>
                <a:gd name="T15" fmla="*/ 254000 h 184"/>
                <a:gd name="T16" fmla="*/ 34925 w 160"/>
                <a:gd name="T17" fmla="*/ 34925 h 184"/>
                <a:gd name="T18" fmla="*/ 73025 w 160"/>
                <a:gd name="T19" fmla="*/ 34925 h 184"/>
                <a:gd name="T20" fmla="*/ 73025 w 160"/>
                <a:gd name="T21" fmla="*/ 201613 h 184"/>
                <a:gd name="T22" fmla="*/ 107950 w 160"/>
                <a:gd name="T23" fmla="*/ 146050 h 184"/>
                <a:gd name="T24" fmla="*/ 146050 w 160"/>
                <a:gd name="T25" fmla="*/ 201613 h 184"/>
                <a:gd name="T26" fmla="*/ 146050 w 160"/>
                <a:gd name="T27" fmla="*/ 34925 h 184"/>
                <a:gd name="T28" fmla="*/ 155575 w 160"/>
                <a:gd name="T29" fmla="*/ 34925 h 184"/>
                <a:gd name="T30" fmla="*/ 219075 w 160"/>
                <a:gd name="T31" fmla="*/ 98425 h 184"/>
                <a:gd name="T32" fmla="*/ 219075 w 160"/>
                <a:gd name="T33" fmla="*/ 254000 h 1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60" h="184">
                  <a:moveTo>
                    <a:pt x="108" y="0"/>
                  </a:moveTo>
                  <a:lnTo>
                    <a:pt x="0" y="0"/>
                  </a:lnTo>
                  <a:lnTo>
                    <a:pt x="0" y="184"/>
                  </a:lnTo>
                  <a:lnTo>
                    <a:pt x="160" y="184"/>
                  </a:lnTo>
                  <a:lnTo>
                    <a:pt x="160" y="52"/>
                  </a:lnTo>
                  <a:lnTo>
                    <a:pt x="108" y="0"/>
                  </a:lnTo>
                  <a:close/>
                  <a:moveTo>
                    <a:pt x="138" y="160"/>
                  </a:moveTo>
                  <a:lnTo>
                    <a:pt x="22" y="160"/>
                  </a:lnTo>
                  <a:lnTo>
                    <a:pt x="22" y="22"/>
                  </a:lnTo>
                  <a:lnTo>
                    <a:pt x="46" y="22"/>
                  </a:lnTo>
                  <a:lnTo>
                    <a:pt x="46" y="127"/>
                  </a:lnTo>
                  <a:lnTo>
                    <a:pt x="68" y="92"/>
                  </a:lnTo>
                  <a:lnTo>
                    <a:pt x="92" y="127"/>
                  </a:lnTo>
                  <a:lnTo>
                    <a:pt x="92" y="22"/>
                  </a:lnTo>
                  <a:lnTo>
                    <a:pt x="98" y="22"/>
                  </a:lnTo>
                  <a:lnTo>
                    <a:pt x="138" y="62"/>
                  </a:lnTo>
                  <a:lnTo>
                    <a:pt x="138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2084388" y="1843088"/>
              <a:ext cx="255588" cy="292100"/>
              <a:chOff x="2084388" y="1843088"/>
              <a:chExt cx="255588" cy="292100"/>
            </a:xfrm>
            <a:grpFill/>
          </p:grpSpPr>
          <p:sp>
            <p:nvSpPr>
              <p:cNvPr id="56" name="Freeform 45"/>
              <p:cNvSpPr>
                <a:spLocks noEditPoints="1"/>
              </p:cNvSpPr>
              <p:nvPr/>
            </p:nvSpPr>
            <p:spPr bwMode="auto">
              <a:xfrm>
                <a:off x="2084388" y="1843088"/>
                <a:ext cx="255588" cy="292100"/>
              </a:xfrm>
              <a:custGeom>
                <a:avLst/>
                <a:gdLst/>
                <a:ahLst/>
                <a:cxnLst>
                  <a:cxn ang="0">
                    <a:pos x="108" y="0"/>
                  </a:cxn>
                  <a:cxn ang="0">
                    <a:pos x="0" y="0"/>
                  </a:cxn>
                  <a:cxn ang="0">
                    <a:pos x="0" y="184"/>
                  </a:cxn>
                  <a:cxn ang="0">
                    <a:pos x="161" y="184"/>
                  </a:cxn>
                  <a:cxn ang="0">
                    <a:pos x="161" y="52"/>
                  </a:cxn>
                  <a:cxn ang="0">
                    <a:pos x="108" y="0"/>
                  </a:cxn>
                  <a:cxn ang="0">
                    <a:pos x="69" y="92"/>
                  </a:cxn>
                  <a:cxn ang="0">
                    <a:pos x="81" y="92"/>
                  </a:cxn>
                  <a:cxn ang="0">
                    <a:pos x="81" y="79"/>
                  </a:cxn>
                  <a:cxn ang="0">
                    <a:pos x="69" y="79"/>
                  </a:cxn>
                  <a:cxn ang="0">
                    <a:pos x="69" y="68"/>
                  </a:cxn>
                  <a:cxn ang="0">
                    <a:pos x="81" y="68"/>
                  </a:cxn>
                  <a:cxn ang="0">
                    <a:pos x="81" y="57"/>
                  </a:cxn>
                  <a:cxn ang="0">
                    <a:pos x="69" y="57"/>
                  </a:cxn>
                  <a:cxn ang="0">
                    <a:pos x="69" y="46"/>
                  </a:cxn>
                  <a:cxn ang="0">
                    <a:pos x="81" y="46"/>
                  </a:cxn>
                  <a:cxn ang="0">
                    <a:pos x="81" y="33"/>
                  </a:cxn>
                  <a:cxn ang="0">
                    <a:pos x="69" y="33"/>
                  </a:cxn>
                  <a:cxn ang="0">
                    <a:pos x="69" y="22"/>
                  </a:cxn>
                  <a:cxn ang="0">
                    <a:pos x="81" y="22"/>
                  </a:cxn>
                  <a:cxn ang="0">
                    <a:pos x="81" y="33"/>
                  </a:cxn>
                  <a:cxn ang="0">
                    <a:pos x="93" y="33"/>
                  </a:cxn>
                  <a:cxn ang="0">
                    <a:pos x="93" y="46"/>
                  </a:cxn>
                  <a:cxn ang="0">
                    <a:pos x="81" y="46"/>
                  </a:cxn>
                  <a:cxn ang="0">
                    <a:pos x="81" y="57"/>
                  </a:cxn>
                  <a:cxn ang="0">
                    <a:pos x="93" y="57"/>
                  </a:cxn>
                  <a:cxn ang="0">
                    <a:pos x="93" y="68"/>
                  </a:cxn>
                  <a:cxn ang="0">
                    <a:pos x="81" y="68"/>
                  </a:cxn>
                  <a:cxn ang="0">
                    <a:pos x="81" y="79"/>
                  </a:cxn>
                  <a:cxn ang="0">
                    <a:pos x="93" y="79"/>
                  </a:cxn>
                  <a:cxn ang="0">
                    <a:pos x="93" y="92"/>
                  </a:cxn>
                  <a:cxn ang="0">
                    <a:pos x="81" y="92"/>
                  </a:cxn>
                  <a:cxn ang="0">
                    <a:pos x="81" y="103"/>
                  </a:cxn>
                  <a:cxn ang="0">
                    <a:pos x="93" y="103"/>
                  </a:cxn>
                  <a:cxn ang="0">
                    <a:pos x="93" y="114"/>
                  </a:cxn>
                  <a:cxn ang="0">
                    <a:pos x="81" y="114"/>
                  </a:cxn>
                  <a:cxn ang="0">
                    <a:pos x="81" y="103"/>
                  </a:cxn>
                  <a:cxn ang="0">
                    <a:pos x="69" y="103"/>
                  </a:cxn>
                  <a:cxn ang="0">
                    <a:pos x="69" y="92"/>
                  </a:cxn>
                  <a:cxn ang="0">
                    <a:pos x="47" y="160"/>
                  </a:cxn>
                  <a:cxn ang="0">
                    <a:pos x="23" y="160"/>
                  </a:cxn>
                  <a:cxn ang="0">
                    <a:pos x="23" y="22"/>
                  </a:cxn>
                  <a:cxn ang="0">
                    <a:pos x="58" y="22"/>
                  </a:cxn>
                  <a:cxn ang="0">
                    <a:pos x="58" y="114"/>
                  </a:cxn>
                  <a:cxn ang="0">
                    <a:pos x="47" y="114"/>
                  </a:cxn>
                  <a:cxn ang="0">
                    <a:pos x="47" y="160"/>
                  </a:cxn>
                  <a:cxn ang="0">
                    <a:pos x="104" y="173"/>
                  </a:cxn>
                  <a:cxn ang="0">
                    <a:pos x="58" y="173"/>
                  </a:cxn>
                  <a:cxn ang="0">
                    <a:pos x="58" y="127"/>
                  </a:cxn>
                  <a:cxn ang="0">
                    <a:pos x="104" y="127"/>
                  </a:cxn>
                  <a:cxn ang="0">
                    <a:pos x="104" y="173"/>
                  </a:cxn>
                  <a:cxn ang="0">
                    <a:pos x="139" y="160"/>
                  </a:cxn>
                  <a:cxn ang="0">
                    <a:pos x="115" y="160"/>
                  </a:cxn>
                  <a:cxn ang="0">
                    <a:pos x="115" y="114"/>
                  </a:cxn>
                  <a:cxn ang="0">
                    <a:pos x="104" y="114"/>
                  </a:cxn>
                  <a:cxn ang="0">
                    <a:pos x="104" y="27"/>
                  </a:cxn>
                  <a:cxn ang="0">
                    <a:pos x="139" y="62"/>
                  </a:cxn>
                  <a:cxn ang="0">
                    <a:pos x="139" y="160"/>
                  </a:cxn>
                </a:cxnLst>
                <a:rect l="0" t="0" r="r" b="b"/>
                <a:pathLst>
                  <a:path w="161" h="184">
                    <a:moveTo>
                      <a:pt x="108" y="0"/>
                    </a:moveTo>
                    <a:lnTo>
                      <a:pt x="0" y="0"/>
                    </a:lnTo>
                    <a:lnTo>
                      <a:pt x="0" y="184"/>
                    </a:lnTo>
                    <a:lnTo>
                      <a:pt x="161" y="184"/>
                    </a:lnTo>
                    <a:lnTo>
                      <a:pt x="161" y="52"/>
                    </a:lnTo>
                    <a:lnTo>
                      <a:pt x="108" y="0"/>
                    </a:lnTo>
                    <a:close/>
                    <a:moveTo>
                      <a:pt x="69" y="92"/>
                    </a:moveTo>
                    <a:lnTo>
                      <a:pt x="81" y="92"/>
                    </a:lnTo>
                    <a:lnTo>
                      <a:pt x="81" y="79"/>
                    </a:lnTo>
                    <a:lnTo>
                      <a:pt x="69" y="79"/>
                    </a:lnTo>
                    <a:lnTo>
                      <a:pt x="69" y="68"/>
                    </a:lnTo>
                    <a:lnTo>
                      <a:pt x="81" y="68"/>
                    </a:lnTo>
                    <a:lnTo>
                      <a:pt x="81" y="57"/>
                    </a:lnTo>
                    <a:lnTo>
                      <a:pt x="69" y="57"/>
                    </a:lnTo>
                    <a:lnTo>
                      <a:pt x="69" y="46"/>
                    </a:lnTo>
                    <a:lnTo>
                      <a:pt x="81" y="46"/>
                    </a:lnTo>
                    <a:lnTo>
                      <a:pt x="81" y="33"/>
                    </a:lnTo>
                    <a:lnTo>
                      <a:pt x="69" y="33"/>
                    </a:lnTo>
                    <a:lnTo>
                      <a:pt x="69" y="22"/>
                    </a:lnTo>
                    <a:lnTo>
                      <a:pt x="81" y="22"/>
                    </a:lnTo>
                    <a:lnTo>
                      <a:pt x="81" y="33"/>
                    </a:lnTo>
                    <a:lnTo>
                      <a:pt x="93" y="33"/>
                    </a:lnTo>
                    <a:lnTo>
                      <a:pt x="93" y="46"/>
                    </a:lnTo>
                    <a:lnTo>
                      <a:pt x="81" y="46"/>
                    </a:lnTo>
                    <a:lnTo>
                      <a:pt x="81" y="57"/>
                    </a:lnTo>
                    <a:lnTo>
                      <a:pt x="93" y="57"/>
                    </a:lnTo>
                    <a:lnTo>
                      <a:pt x="93" y="68"/>
                    </a:lnTo>
                    <a:lnTo>
                      <a:pt x="81" y="68"/>
                    </a:lnTo>
                    <a:lnTo>
                      <a:pt x="81" y="79"/>
                    </a:lnTo>
                    <a:lnTo>
                      <a:pt x="93" y="79"/>
                    </a:lnTo>
                    <a:lnTo>
                      <a:pt x="93" y="92"/>
                    </a:lnTo>
                    <a:lnTo>
                      <a:pt x="81" y="92"/>
                    </a:lnTo>
                    <a:lnTo>
                      <a:pt x="81" y="103"/>
                    </a:lnTo>
                    <a:lnTo>
                      <a:pt x="93" y="103"/>
                    </a:lnTo>
                    <a:lnTo>
                      <a:pt x="93" y="114"/>
                    </a:lnTo>
                    <a:lnTo>
                      <a:pt x="81" y="114"/>
                    </a:lnTo>
                    <a:lnTo>
                      <a:pt x="81" y="103"/>
                    </a:lnTo>
                    <a:lnTo>
                      <a:pt x="69" y="103"/>
                    </a:lnTo>
                    <a:lnTo>
                      <a:pt x="69" y="92"/>
                    </a:lnTo>
                    <a:close/>
                    <a:moveTo>
                      <a:pt x="47" y="160"/>
                    </a:moveTo>
                    <a:lnTo>
                      <a:pt x="23" y="160"/>
                    </a:lnTo>
                    <a:lnTo>
                      <a:pt x="23" y="22"/>
                    </a:lnTo>
                    <a:lnTo>
                      <a:pt x="58" y="22"/>
                    </a:lnTo>
                    <a:lnTo>
                      <a:pt x="58" y="114"/>
                    </a:lnTo>
                    <a:lnTo>
                      <a:pt x="47" y="114"/>
                    </a:lnTo>
                    <a:lnTo>
                      <a:pt x="47" y="160"/>
                    </a:lnTo>
                    <a:close/>
                    <a:moveTo>
                      <a:pt x="104" y="173"/>
                    </a:moveTo>
                    <a:lnTo>
                      <a:pt x="58" y="173"/>
                    </a:lnTo>
                    <a:lnTo>
                      <a:pt x="58" y="127"/>
                    </a:lnTo>
                    <a:lnTo>
                      <a:pt x="104" y="127"/>
                    </a:lnTo>
                    <a:lnTo>
                      <a:pt x="104" y="173"/>
                    </a:lnTo>
                    <a:close/>
                    <a:moveTo>
                      <a:pt x="139" y="160"/>
                    </a:moveTo>
                    <a:lnTo>
                      <a:pt x="115" y="160"/>
                    </a:lnTo>
                    <a:lnTo>
                      <a:pt x="115" y="114"/>
                    </a:lnTo>
                    <a:lnTo>
                      <a:pt x="104" y="114"/>
                    </a:lnTo>
                    <a:lnTo>
                      <a:pt x="104" y="27"/>
                    </a:lnTo>
                    <a:lnTo>
                      <a:pt x="139" y="62"/>
                    </a:lnTo>
                    <a:lnTo>
                      <a:pt x="139" y="16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57" name="Rectangle 46"/>
              <p:cNvSpPr>
                <a:spLocks noChangeArrowheads="1"/>
              </p:cNvSpPr>
              <p:nvPr/>
            </p:nvSpPr>
            <p:spPr bwMode="auto">
              <a:xfrm>
                <a:off x="2193926" y="2062163"/>
                <a:ext cx="38100" cy="174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2708276" y="2427288"/>
              <a:ext cx="254000" cy="293687"/>
              <a:chOff x="2708276" y="2427288"/>
              <a:chExt cx="254000" cy="293687"/>
            </a:xfrm>
            <a:grpFill/>
          </p:grpSpPr>
          <p:sp>
            <p:nvSpPr>
              <p:cNvPr id="59" name="Freeform 47"/>
              <p:cNvSpPr>
                <a:spLocks noEditPoints="1"/>
              </p:cNvSpPr>
              <p:nvPr/>
            </p:nvSpPr>
            <p:spPr bwMode="auto">
              <a:xfrm>
                <a:off x="2760663" y="2427288"/>
                <a:ext cx="146050" cy="73025"/>
              </a:xfrm>
              <a:custGeom>
                <a:avLst/>
                <a:gdLst/>
                <a:ahLst/>
                <a:cxnLst>
                  <a:cxn ang="0">
                    <a:pos x="58" y="14"/>
                  </a:cxn>
                  <a:cxn ang="0">
                    <a:pos x="44" y="14"/>
                  </a:cxn>
                  <a:cxn ang="0">
                    <a:pos x="29" y="0"/>
                  </a:cxn>
                  <a:cxn ang="0">
                    <a:pos x="15" y="14"/>
                  </a:cxn>
                  <a:cxn ang="0">
                    <a:pos x="0" y="14"/>
                  </a:cxn>
                  <a:cxn ang="0">
                    <a:pos x="0" y="29"/>
                  </a:cxn>
                  <a:cxn ang="0">
                    <a:pos x="58" y="29"/>
                  </a:cxn>
                  <a:cxn ang="0">
                    <a:pos x="58" y="14"/>
                  </a:cxn>
                  <a:cxn ang="0">
                    <a:pos x="29" y="22"/>
                  </a:cxn>
                  <a:cxn ang="0">
                    <a:pos x="22" y="14"/>
                  </a:cxn>
                  <a:cxn ang="0">
                    <a:pos x="29" y="7"/>
                  </a:cxn>
                  <a:cxn ang="0">
                    <a:pos x="37" y="14"/>
                  </a:cxn>
                  <a:cxn ang="0">
                    <a:pos x="29" y="22"/>
                  </a:cxn>
                </a:cxnLst>
                <a:rect l="0" t="0" r="r" b="b"/>
                <a:pathLst>
                  <a:path w="58" h="29">
                    <a:moveTo>
                      <a:pt x="58" y="14"/>
                    </a:moveTo>
                    <a:cubicBezTo>
                      <a:pt x="44" y="14"/>
                      <a:pt x="44" y="14"/>
                      <a:pt x="44" y="14"/>
                    </a:cubicBezTo>
                    <a:cubicBezTo>
                      <a:pt x="44" y="6"/>
                      <a:pt x="37" y="0"/>
                      <a:pt x="29" y="0"/>
                    </a:cubicBezTo>
                    <a:cubicBezTo>
                      <a:pt x="21" y="0"/>
                      <a:pt x="15" y="6"/>
                      <a:pt x="15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58" y="29"/>
                      <a:pt x="58" y="29"/>
                      <a:pt x="58" y="29"/>
                    </a:cubicBezTo>
                    <a:lnTo>
                      <a:pt x="58" y="14"/>
                    </a:lnTo>
                    <a:close/>
                    <a:moveTo>
                      <a:pt x="29" y="22"/>
                    </a:moveTo>
                    <a:cubicBezTo>
                      <a:pt x="25" y="22"/>
                      <a:pt x="22" y="18"/>
                      <a:pt x="22" y="14"/>
                    </a:cubicBezTo>
                    <a:cubicBezTo>
                      <a:pt x="22" y="10"/>
                      <a:pt x="25" y="7"/>
                      <a:pt x="29" y="7"/>
                    </a:cubicBezTo>
                    <a:cubicBezTo>
                      <a:pt x="33" y="7"/>
                      <a:pt x="37" y="10"/>
                      <a:pt x="37" y="14"/>
                    </a:cubicBezTo>
                    <a:cubicBezTo>
                      <a:pt x="37" y="18"/>
                      <a:pt x="33" y="22"/>
                      <a:pt x="29" y="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60" name="Freeform 48"/>
              <p:cNvSpPr>
                <a:spLocks noEditPoints="1"/>
              </p:cNvSpPr>
              <p:nvPr/>
            </p:nvSpPr>
            <p:spPr bwMode="auto">
              <a:xfrm>
                <a:off x="2708276" y="2463800"/>
                <a:ext cx="254000" cy="257175"/>
              </a:xfrm>
              <a:custGeom>
                <a:avLst/>
                <a:gdLst/>
                <a:ahLst/>
                <a:cxnLst>
                  <a:cxn ang="0">
                    <a:pos x="138" y="0"/>
                  </a:cxn>
                  <a:cxn ang="0">
                    <a:pos x="138" y="35"/>
                  </a:cxn>
                  <a:cxn ang="0">
                    <a:pos x="22" y="35"/>
                  </a:cxn>
                  <a:cxn ang="0">
                    <a:pos x="2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0" y="162"/>
                  </a:cxn>
                  <a:cxn ang="0">
                    <a:pos x="160" y="0"/>
                  </a:cxn>
                  <a:cxn ang="0">
                    <a:pos x="138" y="0"/>
                  </a:cxn>
                  <a:cxn ang="0">
                    <a:pos x="74" y="138"/>
                  </a:cxn>
                  <a:cxn ang="0">
                    <a:pos x="66" y="128"/>
                  </a:cxn>
                  <a:cxn ang="0">
                    <a:pos x="33" y="97"/>
                  </a:cxn>
                  <a:cxn ang="0">
                    <a:pos x="51" y="81"/>
                  </a:cxn>
                  <a:cxn ang="0">
                    <a:pos x="74" y="105"/>
                  </a:cxn>
                  <a:cxn ang="0">
                    <a:pos x="120" y="58"/>
                  </a:cxn>
                  <a:cxn ang="0">
                    <a:pos x="138" y="74"/>
                  </a:cxn>
                  <a:cxn ang="0">
                    <a:pos x="74" y="138"/>
                  </a:cxn>
                </a:cxnLst>
                <a:rect l="0" t="0" r="r" b="b"/>
                <a:pathLst>
                  <a:path w="160" h="162">
                    <a:moveTo>
                      <a:pt x="138" y="0"/>
                    </a:moveTo>
                    <a:lnTo>
                      <a:pt x="138" y="35"/>
                    </a:lnTo>
                    <a:lnTo>
                      <a:pt x="22" y="35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162"/>
                    </a:lnTo>
                    <a:lnTo>
                      <a:pt x="160" y="162"/>
                    </a:lnTo>
                    <a:lnTo>
                      <a:pt x="160" y="0"/>
                    </a:lnTo>
                    <a:lnTo>
                      <a:pt x="138" y="0"/>
                    </a:lnTo>
                    <a:close/>
                    <a:moveTo>
                      <a:pt x="74" y="138"/>
                    </a:moveTo>
                    <a:lnTo>
                      <a:pt x="66" y="128"/>
                    </a:lnTo>
                    <a:lnTo>
                      <a:pt x="33" y="97"/>
                    </a:lnTo>
                    <a:lnTo>
                      <a:pt x="51" y="81"/>
                    </a:lnTo>
                    <a:lnTo>
                      <a:pt x="74" y="105"/>
                    </a:lnTo>
                    <a:lnTo>
                      <a:pt x="120" y="58"/>
                    </a:lnTo>
                    <a:lnTo>
                      <a:pt x="138" y="74"/>
                    </a:lnTo>
                    <a:lnTo>
                      <a:pt x="74" y="13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1" name="Freeform 49"/>
            <p:cNvSpPr>
              <a:spLocks/>
            </p:cNvSpPr>
            <p:nvPr/>
          </p:nvSpPr>
          <p:spPr bwMode="auto">
            <a:xfrm>
              <a:off x="1495425" y="2425700"/>
              <a:ext cx="284163" cy="257175"/>
            </a:xfrm>
            <a:custGeom>
              <a:avLst/>
              <a:gdLst>
                <a:gd name="T0" fmla="*/ 269075 w 113"/>
                <a:gd name="T1" fmla="*/ 7564 h 102"/>
                <a:gd name="T2" fmla="*/ 231354 w 113"/>
                <a:gd name="T3" fmla="*/ 12607 h 102"/>
                <a:gd name="T4" fmla="*/ 95559 w 113"/>
                <a:gd name="T5" fmla="*/ 176493 h 102"/>
                <a:gd name="T6" fmla="*/ 50294 w 113"/>
                <a:gd name="T7" fmla="*/ 126066 h 102"/>
                <a:gd name="T8" fmla="*/ 12574 w 113"/>
                <a:gd name="T9" fmla="*/ 123545 h 102"/>
                <a:gd name="T10" fmla="*/ 10059 w 113"/>
                <a:gd name="T11" fmla="*/ 156322 h 102"/>
                <a:gd name="T12" fmla="*/ 98074 w 113"/>
                <a:gd name="T13" fmla="*/ 257175 h 102"/>
                <a:gd name="T14" fmla="*/ 274104 w 113"/>
                <a:gd name="T15" fmla="*/ 40341 h 102"/>
                <a:gd name="T16" fmla="*/ 269075 w 113"/>
                <a:gd name="T17" fmla="*/ 7564 h 1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3" h="102">
                  <a:moveTo>
                    <a:pt x="107" y="3"/>
                  </a:moveTo>
                  <a:cubicBezTo>
                    <a:pt x="102" y="0"/>
                    <a:pt x="95" y="1"/>
                    <a:pt x="92" y="5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17" y="46"/>
                    <a:pt x="10" y="45"/>
                    <a:pt x="5" y="49"/>
                  </a:cubicBezTo>
                  <a:cubicBezTo>
                    <a:pt x="1" y="52"/>
                    <a:pt x="0" y="58"/>
                    <a:pt x="4" y="6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109" y="16"/>
                    <a:pt x="109" y="16"/>
                    <a:pt x="109" y="16"/>
                  </a:cubicBezTo>
                  <a:cubicBezTo>
                    <a:pt x="113" y="12"/>
                    <a:pt x="112" y="6"/>
                    <a:pt x="10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2095500" y="2427288"/>
              <a:ext cx="282575" cy="276225"/>
            </a:xfrm>
            <a:custGeom>
              <a:avLst/>
              <a:gdLst>
                <a:gd name="T0" fmla="*/ 282575 w 112"/>
                <a:gd name="T1" fmla="*/ 20273 h 109"/>
                <a:gd name="T2" fmla="*/ 262391 w 112"/>
                <a:gd name="T3" fmla="*/ 0 h 109"/>
                <a:gd name="T4" fmla="*/ 216977 w 112"/>
                <a:gd name="T5" fmla="*/ 53218 h 109"/>
                <a:gd name="T6" fmla="*/ 128673 w 112"/>
                <a:gd name="T7" fmla="*/ 17739 h 109"/>
                <a:gd name="T8" fmla="*/ 0 w 112"/>
                <a:gd name="T9" fmla="*/ 146982 h 109"/>
                <a:gd name="T10" fmla="*/ 128673 w 112"/>
                <a:gd name="T11" fmla="*/ 276225 h 109"/>
                <a:gd name="T12" fmla="*/ 257345 w 112"/>
                <a:gd name="T13" fmla="*/ 146982 h 109"/>
                <a:gd name="T14" fmla="*/ 237161 w 112"/>
                <a:gd name="T15" fmla="*/ 78559 h 109"/>
                <a:gd name="T16" fmla="*/ 282575 w 112"/>
                <a:gd name="T17" fmla="*/ 20273 h 109"/>
                <a:gd name="T18" fmla="*/ 239684 w 112"/>
                <a:gd name="T19" fmla="*/ 146982 h 109"/>
                <a:gd name="T20" fmla="*/ 128673 w 112"/>
                <a:gd name="T21" fmla="*/ 255952 h 109"/>
                <a:gd name="T22" fmla="*/ 20184 w 112"/>
                <a:gd name="T23" fmla="*/ 146982 h 109"/>
                <a:gd name="T24" fmla="*/ 128673 w 112"/>
                <a:gd name="T25" fmla="*/ 35478 h 109"/>
                <a:gd name="T26" fmla="*/ 204362 w 112"/>
                <a:gd name="T27" fmla="*/ 65889 h 109"/>
                <a:gd name="T28" fmla="*/ 126150 w 112"/>
                <a:gd name="T29" fmla="*/ 157119 h 109"/>
                <a:gd name="T30" fmla="*/ 65598 w 112"/>
                <a:gd name="T31" fmla="*/ 98833 h 109"/>
                <a:gd name="T32" fmla="*/ 45414 w 112"/>
                <a:gd name="T33" fmla="*/ 136845 h 109"/>
                <a:gd name="T34" fmla="*/ 108489 w 112"/>
                <a:gd name="T35" fmla="*/ 207802 h 109"/>
                <a:gd name="T36" fmla="*/ 121104 w 112"/>
                <a:gd name="T37" fmla="*/ 225542 h 109"/>
                <a:gd name="T38" fmla="*/ 136242 w 112"/>
                <a:gd name="T39" fmla="*/ 207802 h 109"/>
                <a:gd name="T40" fmla="*/ 224546 w 112"/>
                <a:gd name="T41" fmla="*/ 93764 h 109"/>
                <a:gd name="T42" fmla="*/ 239684 w 112"/>
                <a:gd name="T43" fmla="*/ 146982 h 1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2" h="109">
                  <a:moveTo>
                    <a:pt x="112" y="8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77" y="12"/>
                    <a:pt x="65" y="7"/>
                    <a:pt x="51" y="7"/>
                  </a:cubicBezTo>
                  <a:cubicBezTo>
                    <a:pt x="23" y="7"/>
                    <a:pt x="0" y="30"/>
                    <a:pt x="0" y="58"/>
                  </a:cubicBezTo>
                  <a:cubicBezTo>
                    <a:pt x="0" y="86"/>
                    <a:pt x="23" y="109"/>
                    <a:pt x="51" y="109"/>
                  </a:cubicBezTo>
                  <a:cubicBezTo>
                    <a:pt x="79" y="109"/>
                    <a:pt x="102" y="86"/>
                    <a:pt x="102" y="58"/>
                  </a:cubicBezTo>
                  <a:cubicBezTo>
                    <a:pt x="102" y="48"/>
                    <a:pt x="99" y="38"/>
                    <a:pt x="94" y="31"/>
                  </a:cubicBezTo>
                  <a:lnTo>
                    <a:pt x="112" y="8"/>
                  </a:lnTo>
                  <a:close/>
                  <a:moveTo>
                    <a:pt x="95" y="58"/>
                  </a:moveTo>
                  <a:cubicBezTo>
                    <a:pt x="95" y="82"/>
                    <a:pt x="75" y="101"/>
                    <a:pt x="51" y="101"/>
                  </a:cubicBezTo>
                  <a:cubicBezTo>
                    <a:pt x="27" y="101"/>
                    <a:pt x="8" y="82"/>
                    <a:pt x="8" y="58"/>
                  </a:cubicBezTo>
                  <a:cubicBezTo>
                    <a:pt x="8" y="34"/>
                    <a:pt x="27" y="14"/>
                    <a:pt x="51" y="14"/>
                  </a:cubicBezTo>
                  <a:cubicBezTo>
                    <a:pt x="63" y="14"/>
                    <a:pt x="73" y="19"/>
                    <a:pt x="81" y="26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8" y="89"/>
                    <a:pt x="48" y="89"/>
                    <a:pt x="48" y="89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89" y="37"/>
                    <a:pt x="89" y="37"/>
                    <a:pt x="89" y="37"/>
                  </a:cubicBezTo>
                  <a:cubicBezTo>
                    <a:pt x="93" y="43"/>
                    <a:pt x="95" y="50"/>
                    <a:pt x="95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3878263" y="2463800"/>
              <a:ext cx="257175" cy="257175"/>
              <a:chOff x="3878263" y="2463800"/>
              <a:chExt cx="257175" cy="257175"/>
            </a:xfrm>
            <a:grpFill/>
          </p:grpSpPr>
          <p:sp>
            <p:nvSpPr>
              <p:cNvPr id="64" name="Freeform 51"/>
              <p:cNvSpPr>
                <a:spLocks noEditPoints="1"/>
              </p:cNvSpPr>
              <p:nvPr/>
            </p:nvSpPr>
            <p:spPr bwMode="auto">
              <a:xfrm>
                <a:off x="3878263" y="2463800"/>
                <a:ext cx="257175" cy="2571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150" y="151"/>
                  </a:cxn>
                  <a:cxn ang="0">
                    <a:pos x="11" y="151"/>
                  </a:cxn>
                  <a:cxn ang="0">
                    <a:pos x="11" y="12"/>
                  </a:cxn>
                  <a:cxn ang="0">
                    <a:pos x="150" y="12"/>
                  </a:cxn>
                  <a:cxn ang="0">
                    <a:pos x="150" y="151"/>
                  </a:cxn>
                </a:cxnLst>
                <a:rect l="0" t="0" r="r" b="b"/>
                <a:pathLst>
                  <a:path w="162" h="162">
                    <a:moveTo>
                      <a:pt x="0" y="0"/>
                    </a:move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0" y="0"/>
                    </a:lnTo>
                    <a:close/>
                    <a:moveTo>
                      <a:pt x="150" y="151"/>
                    </a:moveTo>
                    <a:lnTo>
                      <a:pt x="11" y="151"/>
                    </a:lnTo>
                    <a:lnTo>
                      <a:pt x="11" y="12"/>
                    </a:lnTo>
                    <a:lnTo>
                      <a:pt x="150" y="12"/>
                    </a:lnTo>
                    <a:lnTo>
                      <a:pt x="150" y="1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65" name="Freeform 52"/>
              <p:cNvSpPr>
                <a:spLocks/>
              </p:cNvSpPr>
              <p:nvPr/>
            </p:nvSpPr>
            <p:spPr bwMode="auto">
              <a:xfrm>
                <a:off x="3932238" y="2519363"/>
                <a:ext cx="157163" cy="155575"/>
              </a:xfrm>
              <a:custGeom>
                <a:avLst/>
                <a:gdLst/>
                <a:ahLst/>
                <a:cxnLst>
                  <a:cxn ang="0">
                    <a:pos x="16" y="98"/>
                  </a:cxn>
                  <a:cxn ang="0">
                    <a:pos x="50" y="65"/>
                  </a:cxn>
                  <a:cxn ang="0">
                    <a:pos x="81" y="98"/>
                  </a:cxn>
                  <a:cxn ang="0">
                    <a:pos x="99" y="82"/>
                  </a:cxn>
                  <a:cxn ang="0">
                    <a:pos x="66" y="49"/>
                  </a:cxn>
                  <a:cxn ang="0">
                    <a:pos x="99" y="17"/>
                  </a:cxn>
                  <a:cxn ang="0">
                    <a:pos x="81" y="0"/>
                  </a:cxn>
                  <a:cxn ang="0">
                    <a:pos x="50" y="33"/>
                  </a:cxn>
                  <a:cxn ang="0">
                    <a:pos x="16" y="0"/>
                  </a:cxn>
                  <a:cxn ang="0">
                    <a:pos x="0" y="17"/>
                  </a:cxn>
                  <a:cxn ang="0">
                    <a:pos x="32" y="49"/>
                  </a:cxn>
                  <a:cxn ang="0">
                    <a:pos x="0" y="82"/>
                  </a:cxn>
                  <a:cxn ang="0">
                    <a:pos x="16" y="98"/>
                  </a:cxn>
                </a:cxnLst>
                <a:rect l="0" t="0" r="r" b="b"/>
                <a:pathLst>
                  <a:path w="99" h="98">
                    <a:moveTo>
                      <a:pt x="16" y="98"/>
                    </a:moveTo>
                    <a:lnTo>
                      <a:pt x="50" y="65"/>
                    </a:lnTo>
                    <a:lnTo>
                      <a:pt x="81" y="98"/>
                    </a:lnTo>
                    <a:lnTo>
                      <a:pt x="99" y="82"/>
                    </a:lnTo>
                    <a:lnTo>
                      <a:pt x="66" y="49"/>
                    </a:lnTo>
                    <a:lnTo>
                      <a:pt x="99" y="17"/>
                    </a:lnTo>
                    <a:lnTo>
                      <a:pt x="81" y="0"/>
                    </a:lnTo>
                    <a:lnTo>
                      <a:pt x="50" y="3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32" y="49"/>
                    </a:lnTo>
                    <a:lnTo>
                      <a:pt x="0" y="82"/>
                    </a:lnTo>
                    <a:lnTo>
                      <a:pt x="16" y="9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66" name="Freeform 53"/>
            <p:cNvSpPr>
              <a:spLocks noEditPoints="1"/>
            </p:cNvSpPr>
            <p:nvPr/>
          </p:nvSpPr>
          <p:spPr bwMode="auto">
            <a:xfrm>
              <a:off x="3327400" y="2427288"/>
              <a:ext cx="260350" cy="293687"/>
            </a:xfrm>
            <a:custGeom>
              <a:avLst/>
              <a:gdLst>
                <a:gd name="T0" fmla="*/ 0 w 103"/>
                <a:gd name="T1" fmla="*/ 73422 h 116"/>
                <a:gd name="T2" fmla="*/ 0 w 103"/>
                <a:gd name="T3" fmla="*/ 220265 h 116"/>
                <a:gd name="T4" fmla="*/ 55609 w 103"/>
                <a:gd name="T5" fmla="*/ 293687 h 116"/>
                <a:gd name="T6" fmla="*/ 128911 w 103"/>
                <a:gd name="T7" fmla="*/ 293687 h 116"/>
                <a:gd name="T8" fmla="*/ 184520 w 103"/>
                <a:gd name="T9" fmla="*/ 245583 h 116"/>
                <a:gd name="T10" fmla="*/ 252767 w 103"/>
                <a:gd name="T11" fmla="*/ 159502 h 116"/>
                <a:gd name="T12" fmla="*/ 252767 w 103"/>
                <a:gd name="T13" fmla="*/ 134185 h 116"/>
                <a:gd name="T14" fmla="*/ 219907 w 103"/>
                <a:gd name="T15" fmla="*/ 121526 h 116"/>
                <a:gd name="T16" fmla="*/ 189575 w 103"/>
                <a:gd name="T17" fmla="*/ 134185 h 116"/>
                <a:gd name="T18" fmla="*/ 166826 w 103"/>
                <a:gd name="T19" fmla="*/ 156971 h 116"/>
                <a:gd name="T20" fmla="*/ 166826 w 103"/>
                <a:gd name="T21" fmla="*/ 35445 h 116"/>
                <a:gd name="T22" fmla="*/ 146605 w 103"/>
                <a:gd name="T23" fmla="*/ 17722 h 116"/>
                <a:gd name="T24" fmla="*/ 128911 w 103"/>
                <a:gd name="T25" fmla="*/ 17722 h 116"/>
                <a:gd name="T26" fmla="*/ 111217 w 103"/>
                <a:gd name="T27" fmla="*/ 0 h 116"/>
                <a:gd name="T28" fmla="*/ 93524 w 103"/>
                <a:gd name="T29" fmla="*/ 0 h 116"/>
                <a:gd name="T30" fmla="*/ 73302 w 103"/>
                <a:gd name="T31" fmla="*/ 17722 h 116"/>
                <a:gd name="T32" fmla="*/ 55609 w 103"/>
                <a:gd name="T33" fmla="*/ 17722 h 116"/>
                <a:gd name="T34" fmla="*/ 37915 w 103"/>
                <a:gd name="T35" fmla="*/ 35445 h 116"/>
                <a:gd name="T36" fmla="*/ 37915 w 103"/>
                <a:gd name="T37" fmla="*/ 55699 h 116"/>
                <a:gd name="T38" fmla="*/ 20221 w 103"/>
                <a:gd name="T39" fmla="*/ 55699 h 116"/>
                <a:gd name="T40" fmla="*/ 0 w 103"/>
                <a:gd name="T41" fmla="*/ 73422 h 116"/>
                <a:gd name="T42" fmla="*/ 20221 w 103"/>
                <a:gd name="T43" fmla="*/ 73422 h 116"/>
                <a:gd name="T44" fmla="*/ 37915 w 103"/>
                <a:gd name="T45" fmla="*/ 73422 h 116"/>
                <a:gd name="T46" fmla="*/ 37915 w 103"/>
                <a:gd name="T47" fmla="*/ 91144 h 116"/>
                <a:gd name="T48" fmla="*/ 37915 w 103"/>
                <a:gd name="T49" fmla="*/ 146844 h 116"/>
                <a:gd name="T50" fmla="*/ 55609 w 103"/>
                <a:gd name="T51" fmla="*/ 146844 h 116"/>
                <a:gd name="T52" fmla="*/ 55609 w 103"/>
                <a:gd name="T53" fmla="*/ 55699 h 116"/>
                <a:gd name="T54" fmla="*/ 55609 w 103"/>
                <a:gd name="T55" fmla="*/ 35445 h 116"/>
                <a:gd name="T56" fmla="*/ 73302 w 103"/>
                <a:gd name="T57" fmla="*/ 35445 h 116"/>
                <a:gd name="T58" fmla="*/ 73302 w 103"/>
                <a:gd name="T59" fmla="*/ 55699 h 116"/>
                <a:gd name="T60" fmla="*/ 73302 w 103"/>
                <a:gd name="T61" fmla="*/ 146844 h 116"/>
                <a:gd name="T62" fmla="*/ 93524 w 103"/>
                <a:gd name="T63" fmla="*/ 146844 h 116"/>
                <a:gd name="T64" fmla="*/ 93524 w 103"/>
                <a:gd name="T65" fmla="*/ 35445 h 116"/>
                <a:gd name="T66" fmla="*/ 93524 w 103"/>
                <a:gd name="T67" fmla="*/ 17722 h 116"/>
                <a:gd name="T68" fmla="*/ 111217 w 103"/>
                <a:gd name="T69" fmla="*/ 17722 h 116"/>
                <a:gd name="T70" fmla="*/ 111217 w 103"/>
                <a:gd name="T71" fmla="*/ 35445 h 116"/>
                <a:gd name="T72" fmla="*/ 111217 w 103"/>
                <a:gd name="T73" fmla="*/ 146844 h 116"/>
                <a:gd name="T74" fmla="*/ 128911 w 103"/>
                <a:gd name="T75" fmla="*/ 146844 h 116"/>
                <a:gd name="T76" fmla="*/ 128911 w 103"/>
                <a:gd name="T77" fmla="*/ 73422 h 116"/>
                <a:gd name="T78" fmla="*/ 128911 w 103"/>
                <a:gd name="T79" fmla="*/ 55699 h 116"/>
                <a:gd name="T80" fmla="*/ 128911 w 103"/>
                <a:gd name="T81" fmla="*/ 35445 h 116"/>
                <a:gd name="T82" fmla="*/ 146605 w 103"/>
                <a:gd name="T83" fmla="*/ 35445 h 116"/>
                <a:gd name="T84" fmla="*/ 146605 w 103"/>
                <a:gd name="T85" fmla="*/ 55699 h 116"/>
                <a:gd name="T86" fmla="*/ 146605 w 103"/>
                <a:gd name="T87" fmla="*/ 73422 h 116"/>
                <a:gd name="T88" fmla="*/ 146605 w 103"/>
                <a:gd name="T89" fmla="*/ 184820 h 116"/>
                <a:gd name="T90" fmla="*/ 166826 w 103"/>
                <a:gd name="T91" fmla="*/ 184820 h 116"/>
                <a:gd name="T92" fmla="*/ 166826 w 103"/>
                <a:gd name="T93" fmla="*/ 184820 h 116"/>
                <a:gd name="T94" fmla="*/ 202214 w 103"/>
                <a:gd name="T95" fmla="*/ 146844 h 116"/>
                <a:gd name="T96" fmla="*/ 219907 w 103"/>
                <a:gd name="T97" fmla="*/ 139248 h 116"/>
                <a:gd name="T98" fmla="*/ 240129 w 103"/>
                <a:gd name="T99" fmla="*/ 146844 h 116"/>
                <a:gd name="T100" fmla="*/ 166826 w 103"/>
                <a:gd name="T101" fmla="*/ 237988 h 116"/>
                <a:gd name="T102" fmla="*/ 166826 w 103"/>
                <a:gd name="T103" fmla="*/ 237988 h 116"/>
                <a:gd name="T104" fmla="*/ 166826 w 103"/>
                <a:gd name="T105" fmla="*/ 237988 h 116"/>
                <a:gd name="T106" fmla="*/ 128911 w 103"/>
                <a:gd name="T107" fmla="*/ 275965 h 116"/>
                <a:gd name="T108" fmla="*/ 55609 w 103"/>
                <a:gd name="T109" fmla="*/ 275965 h 116"/>
                <a:gd name="T110" fmla="*/ 20221 w 103"/>
                <a:gd name="T111" fmla="*/ 220265 h 116"/>
                <a:gd name="T112" fmla="*/ 20221 w 103"/>
                <a:gd name="T113" fmla="*/ 91144 h 116"/>
                <a:gd name="T114" fmla="*/ 20221 w 103"/>
                <a:gd name="T115" fmla="*/ 73422 h 11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3" h="116">
                  <a:moveTo>
                    <a:pt x="0" y="29"/>
                  </a:moveTo>
                  <a:cubicBezTo>
                    <a:pt x="0" y="87"/>
                    <a:pt x="0" y="87"/>
                    <a:pt x="0" y="87"/>
                  </a:cubicBezTo>
                  <a:cubicBezTo>
                    <a:pt x="0" y="101"/>
                    <a:pt x="0" y="116"/>
                    <a:pt x="22" y="116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68" y="116"/>
                    <a:pt x="72" y="107"/>
                    <a:pt x="73" y="97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103" y="60"/>
                    <a:pt x="102" y="56"/>
                    <a:pt x="100" y="53"/>
                  </a:cubicBezTo>
                  <a:cubicBezTo>
                    <a:pt x="99" y="52"/>
                    <a:pt x="94" y="48"/>
                    <a:pt x="87" y="48"/>
                  </a:cubicBezTo>
                  <a:cubicBezTo>
                    <a:pt x="84" y="48"/>
                    <a:pt x="80" y="49"/>
                    <a:pt x="75" y="53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0"/>
                    <a:pt x="62" y="7"/>
                    <a:pt x="58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9" y="3"/>
                    <a:pt x="29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18" y="7"/>
                    <a:pt x="15" y="10"/>
                    <a:pt x="15" y="1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4" y="22"/>
                    <a:pt x="0" y="25"/>
                    <a:pt x="0" y="29"/>
                  </a:cubicBezTo>
                  <a:close/>
                  <a:moveTo>
                    <a:pt x="8" y="29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7" y="58"/>
                    <a:pt x="37" y="58"/>
                    <a:pt x="37" y="58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58"/>
                    <a:pt x="44" y="58"/>
                    <a:pt x="44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6" y="73"/>
                    <a:pt x="73" y="65"/>
                    <a:pt x="80" y="58"/>
                  </a:cubicBezTo>
                  <a:cubicBezTo>
                    <a:pt x="83" y="56"/>
                    <a:pt x="85" y="55"/>
                    <a:pt x="87" y="55"/>
                  </a:cubicBezTo>
                  <a:cubicBezTo>
                    <a:pt x="92" y="55"/>
                    <a:pt x="95" y="58"/>
                    <a:pt x="95" y="58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65" y="104"/>
                    <a:pt x="63" y="109"/>
                    <a:pt x="51" y="109"/>
                  </a:cubicBezTo>
                  <a:cubicBezTo>
                    <a:pt x="37" y="109"/>
                    <a:pt x="37" y="109"/>
                    <a:pt x="22" y="109"/>
                  </a:cubicBezTo>
                  <a:cubicBezTo>
                    <a:pt x="8" y="109"/>
                    <a:pt x="8" y="102"/>
                    <a:pt x="8" y="87"/>
                  </a:cubicBezTo>
                  <a:cubicBezTo>
                    <a:pt x="8" y="76"/>
                    <a:pt x="8" y="49"/>
                    <a:pt x="8" y="36"/>
                  </a:cubicBezTo>
                  <a:lnTo>
                    <a:pt x="8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54"/>
            <p:cNvSpPr>
              <a:spLocks noEditPoints="1"/>
            </p:cNvSpPr>
            <p:nvPr/>
          </p:nvSpPr>
          <p:spPr bwMode="auto">
            <a:xfrm>
              <a:off x="7959725" y="1860550"/>
              <a:ext cx="274638" cy="274638"/>
            </a:xfrm>
            <a:custGeom>
              <a:avLst/>
              <a:gdLst>
                <a:gd name="T0" fmla="*/ 136059 w 109"/>
                <a:gd name="T1" fmla="*/ 0 h 109"/>
                <a:gd name="T2" fmla="*/ 0 w 109"/>
                <a:gd name="T3" fmla="*/ 136059 h 109"/>
                <a:gd name="T4" fmla="*/ 136059 w 109"/>
                <a:gd name="T5" fmla="*/ 274638 h 109"/>
                <a:gd name="T6" fmla="*/ 274638 w 109"/>
                <a:gd name="T7" fmla="*/ 136059 h 109"/>
                <a:gd name="T8" fmla="*/ 136059 w 109"/>
                <a:gd name="T9" fmla="*/ 0 h 109"/>
                <a:gd name="T10" fmla="*/ 146138 w 109"/>
                <a:gd name="T11" fmla="*/ 201569 h 109"/>
                <a:gd name="T12" fmla="*/ 146138 w 109"/>
                <a:gd name="T13" fmla="*/ 163775 h 109"/>
                <a:gd name="T14" fmla="*/ 55432 w 109"/>
                <a:gd name="T15" fmla="*/ 201569 h 109"/>
                <a:gd name="T16" fmla="*/ 146138 w 109"/>
                <a:gd name="T17" fmla="*/ 90706 h 109"/>
                <a:gd name="T18" fmla="*/ 146138 w 109"/>
                <a:gd name="T19" fmla="*/ 55432 h 109"/>
                <a:gd name="T20" fmla="*/ 219206 w 109"/>
                <a:gd name="T21" fmla="*/ 128500 h 109"/>
                <a:gd name="T22" fmla="*/ 146138 w 109"/>
                <a:gd name="T23" fmla="*/ 201569 h 1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9" h="109"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9"/>
                    <a:pt x="54" y="109"/>
                  </a:cubicBezTo>
                  <a:cubicBezTo>
                    <a:pt x="84" y="109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lose/>
                  <a:moveTo>
                    <a:pt x="58" y="80"/>
                  </a:moveTo>
                  <a:cubicBezTo>
                    <a:pt x="58" y="65"/>
                    <a:pt x="58" y="65"/>
                    <a:pt x="58" y="65"/>
                  </a:cubicBezTo>
                  <a:cubicBezTo>
                    <a:pt x="36" y="58"/>
                    <a:pt x="29" y="65"/>
                    <a:pt x="22" y="80"/>
                  </a:cubicBezTo>
                  <a:cubicBezTo>
                    <a:pt x="22" y="43"/>
                    <a:pt x="44" y="36"/>
                    <a:pt x="58" y="36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87" y="51"/>
                    <a:pt x="87" y="51"/>
                    <a:pt x="87" y="51"/>
                  </a:cubicBezTo>
                  <a:lnTo>
                    <a:pt x="58" y="8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8543926" y="1860550"/>
              <a:ext cx="274638" cy="274638"/>
              <a:chOff x="8543926" y="1860550"/>
              <a:chExt cx="274638" cy="274638"/>
            </a:xfrm>
            <a:grpFill/>
          </p:grpSpPr>
          <p:sp>
            <p:nvSpPr>
              <p:cNvPr id="69" name="Freeform 55"/>
              <p:cNvSpPr>
                <a:spLocks noEditPoints="1"/>
              </p:cNvSpPr>
              <p:nvPr/>
            </p:nvSpPr>
            <p:spPr bwMode="auto">
              <a:xfrm>
                <a:off x="8543926" y="1860550"/>
                <a:ext cx="274638" cy="274638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54"/>
                  </a:cxn>
                  <a:cxn ang="0">
                    <a:pos x="55" y="109"/>
                  </a:cxn>
                  <a:cxn ang="0">
                    <a:pos x="109" y="54"/>
                  </a:cxn>
                  <a:cxn ang="0">
                    <a:pos x="55" y="0"/>
                  </a:cxn>
                  <a:cxn ang="0">
                    <a:pos x="55" y="102"/>
                  </a:cxn>
                  <a:cxn ang="0">
                    <a:pos x="8" y="54"/>
                  </a:cxn>
                  <a:cxn ang="0">
                    <a:pos x="55" y="7"/>
                  </a:cxn>
                  <a:cxn ang="0">
                    <a:pos x="102" y="54"/>
                  </a:cxn>
                  <a:cxn ang="0">
                    <a:pos x="55" y="102"/>
                  </a:cxn>
                </a:cxnLst>
                <a:rect l="0" t="0" r="r" b="b"/>
                <a:pathLst>
                  <a:path w="109" h="109">
                    <a:moveTo>
                      <a:pt x="55" y="0"/>
                    </a:moveTo>
                    <a:cubicBezTo>
                      <a:pt x="25" y="0"/>
                      <a:pt x="0" y="24"/>
                      <a:pt x="0" y="54"/>
                    </a:cubicBezTo>
                    <a:cubicBezTo>
                      <a:pt x="0" y="84"/>
                      <a:pt x="25" y="109"/>
                      <a:pt x="55" y="109"/>
                    </a:cubicBezTo>
                    <a:cubicBezTo>
                      <a:pt x="85" y="109"/>
                      <a:pt x="109" y="84"/>
                      <a:pt x="109" y="54"/>
                    </a:cubicBezTo>
                    <a:cubicBezTo>
                      <a:pt x="109" y="24"/>
                      <a:pt x="85" y="0"/>
                      <a:pt x="55" y="0"/>
                    </a:cubicBezTo>
                    <a:close/>
                    <a:moveTo>
                      <a:pt x="55" y="102"/>
                    </a:moveTo>
                    <a:cubicBezTo>
                      <a:pt x="29" y="102"/>
                      <a:pt x="8" y="80"/>
                      <a:pt x="8" y="54"/>
                    </a:cubicBezTo>
                    <a:cubicBezTo>
                      <a:pt x="8" y="28"/>
                      <a:pt x="29" y="7"/>
                      <a:pt x="55" y="7"/>
                    </a:cubicBezTo>
                    <a:cubicBezTo>
                      <a:pt x="81" y="7"/>
                      <a:pt x="102" y="28"/>
                      <a:pt x="102" y="54"/>
                    </a:cubicBezTo>
                    <a:cubicBezTo>
                      <a:pt x="102" y="80"/>
                      <a:pt x="81" y="102"/>
                      <a:pt x="55" y="10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70" name="Freeform 56"/>
              <p:cNvSpPr>
                <a:spLocks/>
              </p:cNvSpPr>
              <p:nvPr/>
            </p:nvSpPr>
            <p:spPr bwMode="auto">
              <a:xfrm>
                <a:off x="8599488" y="1916113"/>
                <a:ext cx="163513" cy="146050"/>
              </a:xfrm>
              <a:custGeom>
                <a:avLst/>
                <a:gdLst/>
                <a:ahLst/>
                <a:cxnLst>
                  <a:cxn ang="0">
                    <a:pos x="36" y="14"/>
                  </a:cxn>
                  <a:cxn ang="0">
                    <a:pos x="0" y="58"/>
                  </a:cxn>
                  <a:cxn ang="0">
                    <a:pos x="36" y="43"/>
                  </a:cxn>
                  <a:cxn ang="0">
                    <a:pos x="36" y="58"/>
                  </a:cxn>
                  <a:cxn ang="0">
                    <a:pos x="65" y="29"/>
                  </a:cxn>
                  <a:cxn ang="0">
                    <a:pos x="36" y="0"/>
                  </a:cxn>
                  <a:cxn ang="0">
                    <a:pos x="36" y="14"/>
                  </a:cxn>
                </a:cxnLst>
                <a:rect l="0" t="0" r="r" b="b"/>
                <a:pathLst>
                  <a:path w="65" h="58">
                    <a:moveTo>
                      <a:pt x="36" y="14"/>
                    </a:moveTo>
                    <a:cubicBezTo>
                      <a:pt x="22" y="14"/>
                      <a:pt x="0" y="21"/>
                      <a:pt x="0" y="58"/>
                    </a:cubicBezTo>
                    <a:cubicBezTo>
                      <a:pt x="7" y="43"/>
                      <a:pt x="15" y="36"/>
                      <a:pt x="36" y="43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36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71" name="Freeform 57"/>
            <p:cNvSpPr>
              <a:spLocks noEditPoints="1"/>
            </p:cNvSpPr>
            <p:nvPr/>
          </p:nvSpPr>
          <p:spPr bwMode="auto">
            <a:xfrm>
              <a:off x="912813" y="2427288"/>
              <a:ext cx="292100" cy="293687"/>
            </a:xfrm>
            <a:custGeom>
              <a:avLst/>
              <a:gdLst>
                <a:gd name="T0" fmla="*/ 146050 w 116"/>
                <a:gd name="T1" fmla="*/ 0 h 116"/>
                <a:gd name="T2" fmla="*/ 0 w 116"/>
                <a:gd name="T3" fmla="*/ 146844 h 116"/>
                <a:gd name="T4" fmla="*/ 146050 w 116"/>
                <a:gd name="T5" fmla="*/ 293687 h 116"/>
                <a:gd name="T6" fmla="*/ 292100 w 116"/>
                <a:gd name="T7" fmla="*/ 146844 h 116"/>
                <a:gd name="T8" fmla="*/ 146050 w 116"/>
                <a:gd name="T9" fmla="*/ 0 h 116"/>
                <a:gd name="T10" fmla="*/ 128423 w 116"/>
                <a:gd name="T11" fmla="*/ 35445 h 116"/>
                <a:gd name="T12" fmla="*/ 163677 w 116"/>
                <a:gd name="T13" fmla="*/ 35445 h 116"/>
                <a:gd name="T14" fmla="*/ 163677 w 116"/>
                <a:gd name="T15" fmla="*/ 129121 h 116"/>
                <a:gd name="T16" fmla="*/ 128423 w 116"/>
                <a:gd name="T17" fmla="*/ 129121 h 116"/>
                <a:gd name="T18" fmla="*/ 128423 w 116"/>
                <a:gd name="T19" fmla="*/ 35445 h 116"/>
                <a:gd name="T20" fmla="*/ 146050 w 116"/>
                <a:gd name="T21" fmla="*/ 245583 h 116"/>
                <a:gd name="T22" fmla="*/ 50362 w 116"/>
                <a:gd name="T23" fmla="*/ 146844 h 116"/>
                <a:gd name="T24" fmla="*/ 108278 w 116"/>
                <a:gd name="T25" fmla="*/ 58231 h 116"/>
                <a:gd name="T26" fmla="*/ 110797 w 116"/>
                <a:gd name="T27" fmla="*/ 55699 h 116"/>
                <a:gd name="T28" fmla="*/ 110797 w 116"/>
                <a:gd name="T29" fmla="*/ 91144 h 116"/>
                <a:gd name="T30" fmla="*/ 78061 w 116"/>
                <a:gd name="T31" fmla="*/ 146844 h 116"/>
                <a:gd name="T32" fmla="*/ 146050 w 116"/>
                <a:gd name="T33" fmla="*/ 215202 h 116"/>
                <a:gd name="T34" fmla="*/ 214039 w 116"/>
                <a:gd name="T35" fmla="*/ 146844 h 116"/>
                <a:gd name="T36" fmla="*/ 183822 w 116"/>
                <a:gd name="T37" fmla="*/ 91144 h 116"/>
                <a:gd name="T38" fmla="*/ 183822 w 116"/>
                <a:gd name="T39" fmla="*/ 55699 h 116"/>
                <a:gd name="T40" fmla="*/ 186340 w 116"/>
                <a:gd name="T41" fmla="*/ 58231 h 116"/>
                <a:gd name="T42" fmla="*/ 244256 w 116"/>
                <a:gd name="T43" fmla="*/ 146844 h 116"/>
                <a:gd name="T44" fmla="*/ 146050 w 116"/>
                <a:gd name="T45" fmla="*/ 245583 h 11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90" y="116"/>
                    <a:pt x="116" y="90"/>
                    <a:pt x="116" y="58"/>
                  </a:cubicBezTo>
                  <a:cubicBezTo>
                    <a:pt x="116" y="26"/>
                    <a:pt x="90" y="0"/>
                    <a:pt x="58" y="0"/>
                  </a:cubicBezTo>
                  <a:close/>
                  <a:moveTo>
                    <a:pt x="51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51" y="51"/>
                    <a:pt x="51" y="51"/>
                    <a:pt x="51" y="51"/>
                  </a:cubicBezTo>
                  <a:lnTo>
                    <a:pt x="51" y="14"/>
                  </a:lnTo>
                  <a:close/>
                  <a:moveTo>
                    <a:pt x="58" y="97"/>
                  </a:moveTo>
                  <a:cubicBezTo>
                    <a:pt x="37" y="97"/>
                    <a:pt x="20" y="79"/>
                    <a:pt x="20" y="58"/>
                  </a:cubicBezTo>
                  <a:cubicBezTo>
                    <a:pt x="20" y="43"/>
                    <a:pt x="29" y="29"/>
                    <a:pt x="43" y="23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6" y="41"/>
                    <a:pt x="31" y="49"/>
                    <a:pt x="31" y="58"/>
                  </a:cubicBezTo>
                  <a:cubicBezTo>
                    <a:pt x="31" y="73"/>
                    <a:pt x="43" y="85"/>
                    <a:pt x="58" y="85"/>
                  </a:cubicBezTo>
                  <a:cubicBezTo>
                    <a:pt x="73" y="85"/>
                    <a:pt x="85" y="73"/>
                    <a:pt x="85" y="58"/>
                  </a:cubicBezTo>
                  <a:cubicBezTo>
                    <a:pt x="85" y="49"/>
                    <a:pt x="80" y="41"/>
                    <a:pt x="73" y="36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8" y="29"/>
                    <a:pt x="97" y="43"/>
                    <a:pt x="97" y="58"/>
                  </a:cubicBezTo>
                  <a:cubicBezTo>
                    <a:pt x="97" y="79"/>
                    <a:pt x="79" y="97"/>
                    <a:pt x="58" y="9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4427538" y="2427288"/>
              <a:ext cx="292101" cy="293688"/>
              <a:chOff x="4427538" y="2427288"/>
              <a:chExt cx="292101" cy="293688"/>
            </a:xfrm>
            <a:grpFill/>
          </p:grpSpPr>
          <p:sp>
            <p:nvSpPr>
              <p:cNvPr id="73" name="Freeform 58"/>
              <p:cNvSpPr>
                <a:spLocks noEditPoints="1"/>
              </p:cNvSpPr>
              <p:nvPr/>
            </p:nvSpPr>
            <p:spPr bwMode="auto">
              <a:xfrm>
                <a:off x="4427538" y="2519363"/>
                <a:ext cx="201613" cy="201613"/>
              </a:xfrm>
              <a:custGeom>
                <a:avLst/>
                <a:gdLst/>
                <a:ahLst/>
                <a:cxnLst>
                  <a:cxn ang="0">
                    <a:pos x="75" y="32"/>
                  </a:cxn>
                  <a:cxn ang="0">
                    <a:pos x="64" y="32"/>
                  </a:cxn>
                  <a:cxn ang="0">
                    <a:pos x="61" y="26"/>
                  </a:cxn>
                  <a:cxn ang="0">
                    <a:pos x="69" y="19"/>
                  </a:cxn>
                  <a:cxn ang="0">
                    <a:pos x="69" y="13"/>
                  </a:cxn>
                  <a:cxn ang="0">
                    <a:pos x="66" y="10"/>
                  </a:cxn>
                  <a:cxn ang="0">
                    <a:pos x="59" y="10"/>
                  </a:cxn>
                  <a:cxn ang="0">
                    <a:pos x="52" y="17"/>
                  </a:cxn>
                  <a:cxn ang="0">
                    <a:pos x="45" y="14"/>
                  </a:cxn>
                  <a:cxn ang="0">
                    <a:pos x="45" y="5"/>
                  </a:cxn>
                  <a:cxn ang="0">
                    <a:pos x="41" y="0"/>
                  </a:cxn>
                  <a:cxn ang="0">
                    <a:pos x="37" y="0"/>
                  </a:cxn>
                  <a:cxn ang="0">
                    <a:pos x="32" y="5"/>
                  </a:cxn>
                  <a:cxn ang="0">
                    <a:pos x="32" y="14"/>
                  </a:cxn>
                  <a:cxn ang="0">
                    <a:pos x="25" y="17"/>
                  </a:cxn>
                  <a:cxn ang="0">
                    <a:pos x="19" y="11"/>
                  </a:cxn>
                  <a:cxn ang="0">
                    <a:pos x="12" y="11"/>
                  </a:cxn>
                  <a:cxn ang="0">
                    <a:pos x="9" y="14"/>
                  </a:cxn>
                  <a:cxn ang="0">
                    <a:pos x="9" y="21"/>
                  </a:cxn>
                  <a:cxn ang="0">
                    <a:pos x="16" y="27"/>
                  </a:cxn>
                  <a:cxn ang="0">
                    <a:pos x="13" y="35"/>
                  </a:cxn>
                  <a:cxn ang="0">
                    <a:pos x="4" y="35"/>
                  </a:cxn>
                  <a:cxn ang="0">
                    <a:pos x="0" y="39"/>
                  </a:cxn>
                  <a:cxn ang="0">
                    <a:pos x="0" y="44"/>
                  </a:cxn>
                  <a:cxn ang="0">
                    <a:pos x="4" y="48"/>
                  </a:cxn>
                  <a:cxn ang="0">
                    <a:pos x="13" y="48"/>
                  </a:cxn>
                  <a:cxn ang="0">
                    <a:pos x="17" y="55"/>
                  </a:cxn>
                  <a:cxn ang="0">
                    <a:pos x="11" y="61"/>
                  </a:cxn>
                  <a:cxn ang="0">
                    <a:pos x="11" y="68"/>
                  </a:cxn>
                  <a:cxn ang="0">
                    <a:pos x="14" y="71"/>
                  </a:cxn>
                  <a:cxn ang="0">
                    <a:pos x="20" y="71"/>
                  </a:cxn>
                  <a:cxn ang="0">
                    <a:pos x="27" y="64"/>
                  </a:cxn>
                  <a:cxn ang="0">
                    <a:pos x="34" y="66"/>
                  </a:cxn>
                  <a:cxn ang="0">
                    <a:pos x="34" y="76"/>
                  </a:cxn>
                  <a:cxn ang="0">
                    <a:pos x="39" y="80"/>
                  </a:cxn>
                  <a:cxn ang="0">
                    <a:pos x="43" y="80"/>
                  </a:cxn>
                  <a:cxn ang="0">
                    <a:pos x="48" y="76"/>
                  </a:cxn>
                  <a:cxn ang="0">
                    <a:pos x="48" y="65"/>
                  </a:cxn>
                  <a:cxn ang="0">
                    <a:pos x="54" y="62"/>
                  </a:cxn>
                  <a:cxn ang="0">
                    <a:pos x="61" y="69"/>
                  </a:cxn>
                  <a:cxn ang="0">
                    <a:pos x="67" y="69"/>
                  </a:cxn>
                  <a:cxn ang="0">
                    <a:pos x="70" y="66"/>
                  </a:cxn>
                  <a:cxn ang="0">
                    <a:pos x="70" y="60"/>
                  </a:cxn>
                  <a:cxn ang="0">
                    <a:pos x="63" y="52"/>
                  </a:cxn>
                  <a:cxn ang="0">
                    <a:pos x="65" y="46"/>
                  </a:cxn>
                  <a:cxn ang="0">
                    <a:pos x="75" y="46"/>
                  </a:cxn>
                  <a:cxn ang="0">
                    <a:pos x="80" y="41"/>
                  </a:cxn>
                  <a:cxn ang="0">
                    <a:pos x="80" y="37"/>
                  </a:cxn>
                  <a:cxn ang="0">
                    <a:pos x="75" y="32"/>
                  </a:cxn>
                  <a:cxn ang="0">
                    <a:pos x="39" y="51"/>
                  </a:cxn>
                  <a:cxn ang="0">
                    <a:pos x="28" y="40"/>
                  </a:cxn>
                  <a:cxn ang="0">
                    <a:pos x="39" y="29"/>
                  </a:cxn>
                  <a:cxn ang="0">
                    <a:pos x="50" y="40"/>
                  </a:cxn>
                  <a:cxn ang="0">
                    <a:pos x="39" y="51"/>
                  </a:cxn>
                </a:cxnLst>
                <a:rect l="0" t="0" r="r" b="b"/>
                <a:pathLst>
                  <a:path w="80" h="80">
                    <a:moveTo>
                      <a:pt x="75" y="32"/>
                    </a:moveTo>
                    <a:cubicBezTo>
                      <a:pt x="64" y="32"/>
                      <a:pt x="64" y="32"/>
                      <a:pt x="64" y="32"/>
                    </a:cubicBezTo>
                    <a:cubicBezTo>
                      <a:pt x="64" y="30"/>
                      <a:pt x="63" y="28"/>
                      <a:pt x="61" y="26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71" y="17"/>
                      <a:pt x="71" y="14"/>
                      <a:pt x="69" y="13"/>
                    </a:cubicBezTo>
                    <a:cubicBezTo>
                      <a:pt x="66" y="10"/>
                      <a:pt x="66" y="10"/>
                      <a:pt x="66" y="10"/>
                    </a:cubicBezTo>
                    <a:cubicBezTo>
                      <a:pt x="64" y="8"/>
                      <a:pt x="61" y="8"/>
                      <a:pt x="59" y="10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0" y="16"/>
                      <a:pt x="48" y="15"/>
                      <a:pt x="45" y="14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4" y="0"/>
                      <a:pt x="32" y="2"/>
                      <a:pt x="32" y="5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0" y="15"/>
                      <a:pt x="27" y="16"/>
                      <a:pt x="25" y="17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7" y="9"/>
                      <a:pt x="14" y="9"/>
                      <a:pt x="12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6"/>
                      <a:pt x="8" y="19"/>
                      <a:pt x="9" y="21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4" y="29"/>
                      <a:pt x="13" y="32"/>
                      <a:pt x="1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2" y="35"/>
                      <a:pt x="0" y="37"/>
                      <a:pt x="0" y="39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6"/>
                      <a:pt x="2" y="48"/>
                      <a:pt x="4" y="48"/>
                    </a:cubicBezTo>
                    <a:cubicBezTo>
                      <a:pt x="13" y="48"/>
                      <a:pt x="13" y="48"/>
                      <a:pt x="13" y="48"/>
                    </a:cubicBezTo>
                    <a:cubicBezTo>
                      <a:pt x="14" y="51"/>
                      <a:pt x="15" y="53"/>
                      <a:pt x="17" y="5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3"/>
                      <a:pt x="9" y="66"/>
                      <a:pt x="11" y="68"/>
                    </a:cubicBezTo>
                    <a:cubicBezTo>
                      <a:pt x="14" y="71"/>
                      <a:pt x="14" y="71"/>
                      <a:pt x="14" y="71"/>
                    </a:cubicBezTo>
                    <a:cubicBezTo>
                      <a:pt x="16" y="72"/>
                      <a:pt x="19" y="72"/>
                      <a:pt x="20" y="7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9" y="65"/>
                      <a:pt x="32" y="66"/>
                      <a:pt x="34" y="66"/>
                    </a:cubicBezTo>
                    <a:cubicBezTo>
                      <a:pt x="34" y="76"/>
                      <a:pt x="34" y="76"/>
                      <a:pt x="34" y="76"/>
                    </a:cubicBezTo>
                    <a:cubicBezTo>
                      <a:pt x="34" y="78"/>
                      <a:pt x="36" y="80"/>
                      <a:pt x="39" y="80"/>
                    </a:cubicBezTo>
                    <a:cubicBezTo>
                      <a:pt x="43" y="80"/>
                      <a:pt x="43" y="80"/>
                      <a:pt x="43" y="80"/>
                    </a:cubicBezTo>
                    <a:cubicBezTo>
                      <a:pt x="46" y="80"/>
                      <a:pt x="48" y="78"/>
                      <a:pt x="48" y="76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50" y="64"/>
                      <a:pt x="52" y="63"/>
                      <a:pt x="54" y="62"/>
                    </a:cubicBezTo>
                    <a:cubicBezTo>
                      <a:pt x="61" y="69"/>
                      <a:pt x="61" y="69"/>
                      <a:pt x="61" y="69"/>
                    </a:cubicBezTo>
                    <a:cubicBezTo>
                      <a:pt x="63" y="71"/>
                      <a:pt x="66" y="71"/>
                      <a:pt x="67" y="69"/>
                    </a:cubicBezTo>
                    <a:cubicBezTo>
                      <a:pt x="70" y="66"/>
                      <a:pt x="70" y="66"/>
                      <a:pt x="70" y="66"/>
                    </a:cubicBezTo>
                    <a:cubicBezTo>
                      <a:pt x="72" y="64"/>
                      <a:pt x="72" y="62"/>
                      <a:pt x="70" y="60"/>
                    </a:cubicBezTo>
                    <a:cubicBezTo>
                      <a:pt x="63" y="52"/>
                      <a:pt x="63" y="52"/>
                      <a:pt x="63" y="52"/>
                    </a:cubicBezTo>
                    <a:cubicBezTo>
                      <a:pt x="64" y="50"/>
                      <a:pt x="64" y="48"/>
                      <a:pt x="6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8" y="46"/>
                      <a:pt x="80" y="44"/>
                      <a:pt x="80" y="41"/>
                    </a:cubicBezTo>
                    <a:cubicBezTo>
                      <a:pt x="80" y="37"/>
                      <a:pt x="80" y="37"/>
                      <a:pt x="80" y="37"/>
                    </a:cubicBezTo>
                    <a:cubicBezTo>
                      <a:pt x="80" y="34"/>
                      <a:pt x="78" y="32"/>
                      <a:pt x="75" y="32"/>
                    </a:cubicBezTo>
                    <a:close/>
                    <a:moveTo>
                      <a:pt x="39" y="51"/>
                    </a:moveTo>
                    <a:cubicBezTo>
                      <a:pt x="33" y="51"/>
                      <a:pt x="28" y="46"/>
                      <a:pt x="28" y="40"/>
                    </a:cubicBezTo>
                    <a:cubicBezTo>
                      <a:pt x="28" y="34"/>
                      <a:pt x="33" y="29"/>
                      <a:pt x="39" y="29"/>
                    </a:cubicBezTo>
                    <a:cubicBezTo>
                      <a:pt x="45" y="29"/>
                      <a:pt x="50" y="34"/>
                      <a:pt x="50" y="40"/>
                    </a:cubicBezTo>
                    <a:cubicBezTo>
                      <a:pt x="50" y="46"/>
                      <a:pt x="45" y="51"/>
                      <a:pt x="39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74" name="Freeform 59"/>
              <p:cNvSpPr>
                <a:spLocks noEditPoints="1"/>
              </p:cNvSpPr>
              <p:nvPr/>
            </p:nvSpPr>
            <p:spPr bwMode="auto">
              <a:xfrm>
                <a:off x="4591051" y="2427288"/>
                <a:ext cx="128588" cy="128588"/>
              </a:xfrm>
              <a:custGeom>
                <a:avLst/>
                <a:gdLst/>
                <a:ahLst/>
                <a:cxnLst>
                  <a:cxn ang="0">
                    <a:pos x="48" y="20"/>
                  </a:cxn>
                  <a:cxn ang="0">
                    <a:pos x="41" y="20"/>
                  </a:cxn>
                  <a:cxn ang="0">
                    <a:pos x="39" y="17"/>
                  </a:cxn>
                  <a:cxn ang="0">
                    <a:pos x="44" y="12"/>
                  </a:cxn>
                  <a:cxn ang="0">
                    <a:pos x="44" y="8"/>
                  </a:cxn>
                  <a:cxn ang="0">
                    <a:pos x="42" y="6"/>
                  </a:cxn>
                  <a:cxn ang="0">
                    <a:pos x="38" y="6"/>
                  </a:cxn>
                  <a:cxn ang="0">
                    <a:pos x="33" y="11"/>
                  </a:cxn>
                  <a:cxn ang="0">
                    <a:pos x="29" y="9"/>
                  </a:cxn>
                  <a:cxn ang="0">
                    <a:pos x="29" y="3"/>
                  </a:cxn>
                  <a:cxn ang="0">
                    <a:pos x="26" y="0"/>
                  </a:cxn>
                  <a:cxn ang="0">
                    <a:pos x="24" y="0"/>
                  </a:cxn>
                  <a:cxn ang="0">
                    <a:pos x="21" y="3"/>
                  </a:cxn>
                  <a:cxn ang="0">
                    <a:pos x="21" y="9"/>
                  </a:cxn>
                  <a:cxn ang="0">
                    <a:pos x="16" y="11"/>
                  </a:cxn>
                  <a:cxn ang="0">
                    <a:pos x="12" y="7"/>
                  </a:cxn>
                  <a:cxn ang="0">
                    <a:pos x="8" y="7"/>
                  </a:cxn>
                  <a:cxn ang="0">
                    <a:pos x="6" y="9"/>
                  </a:cxn>
                  <a:cxn ang="0">
                    <a:pos x="6" y="13"/>
                  </a:cxn>
                  <a:cxn ang="0">
                    <a:pos x="10" y="17"/>
                  </a:cxn>
                  <a:cxn ang="0">
                    <a:pos x="8" y="22"/>
                  </a:cxn>
                  <a:cxn ang="0">
                    <a:pos x="3" y="22"/>
                  </a:cxn>
                  <a:cxn ang="0">
                    <a:pos x="0" y="25"/>
                  </a:cxn>
                  <a:cxn ang="0">
                    <a:pos x="0" y="27"/>
                  </a:cxn>
                  <a:cxn ang="0">
                    <a:pos x="3" y="30"/>
                  </a:cxn>
                  <a:cxn ang="0">
                    <a:pos x="9" y="30"/>
                  </a:cxn>
                  <a:cxn ang="0">
                    <a:pos x="11" y="35"/>
                  </a:cxn>
                  <a:cxn ang="0">
                    <a:pos x="7" y="39"/>
                  </a:cxn>
                  <a:cxn ang="0">
                    <a:pos x="7" y="43"/>
                  </a:cxn>
                  <a:cxn ang="0">
                    <a:pos x="9" y="45"/>
                  </a:cxn>
                  <a:cxn ang="0">
                    <a:pos x="13" y="45"/>
                  </a:cxn>
                  <a:cxn ang="0">
                    <a:pos x="17" y="41"/>
                  </a:cxn>
                  <a:cxn ang="0">
                    <a:pos x="22" y="42"/>
                  </a:cxn>
                  <a:cxn ang="0">
                    <a:pos x="22" y="48"/>
                  </a:cxn>
                  <a:cxn ang="0">
                    <a:pos x="25" y="51"/>
                  </a:cxn>
                  <a:cxn ang="0">
                    <a:pos x="28" y="51"/>
                  </a:cxn>
                  <a:cxn ang="0">
                    <a:pos x="31" y="48"/>
                  </a:cxn>
                  <a:cxn ang="0">
                    <a:pos x="31" y="41"/>
                  </a:cxn>
                  <a:cxn ang="0">
                    <a:pos x="35" y="39"/>
                  </a:cxn>
                  <a:cxn ang="0">
                    <a:pos x="39" y="44"/>
                  </a:cxn>
                  <a:cxn ang="0">
                    <a:pos x="43" y="44"/>
                  </a:cxn>
                  <a:cxn ang="0">
                    <a:pos x="45" y="42"/>
                  </a:cxn>
                  <a:cxn ang="0">
                    <a:pos x="45" y="38"/>
                  </a:cxn>
                  <a:cxn ang="0">
                    <a:pos x="40" y="33"/>
                  </a:cxn>
                  <a:cxn ang="0">
                    <a:pos x="42" y="29"/>
                  </a:cxn>
                  <a:cxn ang="0">
                    <a:pos x="48" y="29"/>
                  </a:cxn>
                  <a:cxn ang="0">
                    <a:pos x="51" y="26"/>
                  </a:cxn>
                  <a:cxn ang="0">
                    <a:pos x="51" y="23"/>
                  </a:cxn>
                  <a:cxn ang="0">
                    <a:pos x="48" y="20"/>
                  </a:cxn>
                  <a:cxn ang="0">
                    <a:pos x="25" y="32"/>
                  </a:cxn>
                  <a:cxn ang="0">
                    <a:pos x="18" y="25"/>
                  </a:cxn>
                  <a:cxn ang="0">
                    <a:pos x="25" y="18"/>
                  </a:cxn>
                  <a:cxn ang="0">
                    <a:pos x="32" y="25"/>
                  </a:cxn>
                  <a:cxn ang="0">
                    <a:pos x="25" y="32"/>
                  </a:cxn>
                </a:cxnLst>
                <a:rect l="0" t="0" r="r" b="b"/>
                <a:pathLst>
                  <a:path w="51" h="51">
                    <a:moveTo>
                      <a:pt x="48" y="20"/>
                    </a:move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19"/>
                      <a:pt x="40" y="18"/>
                      <a:pt x="39" y="17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5" y="11"/>
                      <a:pt x="45" y="9"/>
                      <a:pt x="44" y="8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1" y="5"/>
                      <a:pt x="39" y="5"/>
                      <a:pt x="38" y="6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2" y="10"/>
                      <a:pt x="31" y="9"/>
                      <a:pt x="29" y="9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21" y="1"/>
                      <a:pt x="21" y="3"/>
                    </a:cubicBezTo>
                    <a:cubicBezTo>
                      <a:pt x="21" y="9"/>
                      <a:pt x="21" y="9"/>
                      <a:pt x="21" y="9"/>
                    </a:cubicBezTo>
                    <a:cubicBezTo>
                      <a:pt x="19" y="9"/>
                      <a:pt x="18" y="10"/>
                      <a:pt x="16" y="11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1" y="6"/>
                      <a:pt x="9" y="6"/>
                      <a:pt x="8" y="7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5" y="10"/>
                      <a:pt x="5" y="12"/>
                      <a:pt x="6" y="1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9" y="18"/>
                      <a:pt x="9" y="20"/>
                      <a:pt x="8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2" y="22"/>
                      <a:pt x="0" y="23"/>
                      <a:pt x="0" y="25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9"/>
                      <a:pt x="2" y="30"/>
                      <a:pt x="3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32"/>
                      <a:pt x="10" y="34"/>
                      <a:pt x="11" y="35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0"/>
                      <a:pt x="6" y="42"/>
                      <a:pt x="7" y="43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10" y="46"/>
                      <a:pt x="12" y="46"/>
                      <a:pt x="13" y="45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19" y="41"/>
                      <a:pt x="20" y="42"/>
                      <a:pt x="22" y="42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9"/>
                      <a:pt x="23" y="51"/>
                      <a:pt x="25" y="51"/>
                    </a:cubicBezTo>
                    <a:cubicBezTo>
                      <a:pt x="28" y="51"/>
                      <a:pt x="28" y="51"/>
                      <a:pt x="28" y="51"/>
                    </a:cubicBezTo>
                    <a:cubicBezTo>
                      <a:pt x="29" y="51"/>
                      <a:pt x="31" y="49"/>
                      <a:pt x="31" y="48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3" y="40"/>
                      <a:pt x="35" y="39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40" y="45"/>
                      <a:pt x="42" y="45"/>
                      <a:pt x="43" y="44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6" y="41"/>
                      <a:pt x="46" y="39"/>
                      <a:pt x="45" y="38"/>
                    </a:cubicBezTo>
                    <a:cubicBezTo>
                      <a:pt x="40" y="33"/>
                      <a:pt x="40" y="33"/>
                      <a:pt x="40" y="33"/>
                    </a:cubicBezTo>
                    <a:cubicBezTo>
                      <a:pt x="41" y="32"/>
                      <a:pt x="41" y="30"/>
                      <a:pt x="42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50" y="29"/>
                      <a:pt x="51" y="28"/>
                      <a:pt x="51" y="26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0" y="20"/>
                      <a:pt x="48" y="20"/>
                    </a:cubicBezTo>
                    <a:close/>
                    <a:moveTo>
                      <a:pt x="25" y="32"/>
                    </a:moveTo>
                    <a:cubicBezTo>
                      <a:pt x="21" y="32"/>
                      <a:pt x="18" y="29"/>
                      <a:pt x="18" y="25"/>
                    </a:cubicBezTo>
                    <a:cubicBezTo>
                      <a:pt x="18" y="21"/>
                      <a:pt x="21" y="18"/>
                      <a:pt x="25" y="18"/>
                    </a:cubicBezTo>
                    <a:cubicBezTo>
                      <a:pt x="29" y="18"/>
                      <a:pt x="32" y="21"/>
                      <a:pt x="32" y="25"/>
                    </a:cubicBezTo>
                    <a:cubicBezTo>
                      <a:pt x="32" y="29"/>
                      <a:pt x="29" y="32"/>
                      <a:pt x="25" y="3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5561013" y="2427288"/>
              <a:ext cx="274638" cy="293688"/>
              <a:chOff x="5561013" y="2427288"/>
              <a:chExt cx="274638" cy="293688"/>
            </a:xfrm>
            <a:grpFill/>
          </p:grpSpPr>
          <p:sp>
            <p:nvSpPr>
              <p:cNvPr id="76" name="Freeform 60"/>
              <p:cNvSpPr>
                <a:spLocks/>
              </p:cNvSpPr>
              <p:nvPr/>
            </p:nvSpPr>
            <p:spPr bwMode="auto">
              <a:xfrm>
                <a:off x="5608638" y="2546350"/>
                <a:ext cx="63500" cy="128588"/>
              </a:xfrm>
              <a:custGeom>
                <a:avLst/>
                <a:gdLst/>
                <a:ahLst/>
                <a:cxnLst>
                  <a:cxn ang="0">
                    <a:pos x="18" y="21"/>
                  </a:cxn>
                  <a:cxn ang="0">
                    <a:pos x="18" y="81"/>
                  </a:cxn>
                  <a:cxn ang="0">
                    <a:pos x="40" y="81"/>
                  </a:cxn>
                  <a:cxn ang="0">
                    <a:pos x="40" y="0"/>
                  </a:cxn>
                  <a:cxn ang="0">
                    <a:pos x="24" y="0"/>
                  </a:cxn>
                  <a:cxn ang="0">
                    <a:pos x="0" y="6"/>
                  </a:cxn>
                  <a:cxn ang="0">
                    <a:pos x="5" y="24"/>
                  </a:cxn>
                  <a:cxn ang="0">
                    <a:pos x="18" y="21"/>
                  </a:cxn>
                </a:cxnLst>
                <a:rect l="0" t="0" r="r" b="b"/>
                <a:pathLst>
                  <a:path w="40" h="81">
                    <a:moveTo>
                      <a:pt x="18" y="21"/>
                    </a:moveTo>
                    <a:lnTo>
                      <a:pt x="18" y="81"/>
                    </a:lnTo>
                    <a:lnTo>
                      <a:pt x="40" y="81"/>
                    </a:lnTo>
                    <a:lnTo>
                      <a:pt x="40" y="0"/>
                    </a:lnTo>
                    <a:lnTo>
                      <a:pt x="24" y="0"/>
                    </a:lnTo>
                    <a:lnTo>
                      <a:pt x="0" y="6"/>
                    </a:lnTo>
                    <a:lnTo>
                      <a:pt x="5" y="24"/>
                    </a:lnTo>
                    <a:lnTo>
                      <a:pt x="18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77" name="Freeform 61"/>
              <p:cNvSpPr>
                <a:spLocks/>
              </p:cNvSpPr>
              <p:nvPr/>
            </p:nvSpPr>
            <p:spPr bwMode="auto">
              <a:xfrm>
                <a:off x="5702301" y="2546350"/>
                <a:ext cx="98425" cy="128588"/>
              </a:xfrm>
              <a:custGeom>
                <a:avLst/>
                <a:gdLst/>
                <a:ahLst/>
                <a:cxnLst>
                  <a:cxn ang="0">
                    <a:pos x="2" y="81"/>
                  </a:cxn>
                  <a:cxn ang="0">
                    <a:pos x="27" y="81"/>
                  </a:cxn>
                  <a:cxn ang="0">
                    <a:pos x="62" y="18"/>
                  </a:cxn>
                  <a:cxn ang="0">
                    <a:pos x="62" y="0"/>
                  </a:cxn>
                  <a:cxn ang="0">
                    <a:pos x="0" y="0"/>
                  </a:cxn>
                  <a:cxn ang="0">
                    <a:pos x="0" y="19"/>
                  </a:cxn>
                  <a:cxn ang="0">
                    <a:pos x="38" y="19"/>
                  </a:cxn>
                  <a:cxn ang="0">
                    <a:pos x="2" y="81"/>
                  </a:cxn>
                </a:cxnLst>
                <a:rect l="0" t="0" r="r" b="b"/>
                <a:pathLst>
                  <a:path w="62" h="81">
                    <a:moveTo>
                      <a:pt x="2" y="81"/>
                    </a:moveTo>
                    <a:lnTo>
                      <a:pt x="27" y="81"/>
                    </a:lnTo>
                    <a:lnTo>
                      <a:pt x="62" y="18"/>
                    </a:lnTo>
                    <a:lnTo>
                      <a:pt x="62" y="0"/>
                    </a:lnTo>
                    <a:lnTo>
                      <a:pt x="0" y="0"/>
                    </a:lnTo>
                    <a:lnTo>
                      <a:pt x="0" y="19"/>
                    </a:lnTo>
                    <a:lnTo>
                      <a:pt x="38" y="19"/>
                    </a:lnTo>
                    <a:lnTo>
                      <a:pt x="2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78" name="Freeform 62"/>
              <p:cNvSpPr>
                <a:spLocks noEditPoints="1"/>
              </p:cNvSpPr>
              <p:nvPr/>
            </p:nvSpPr>
            <p:spPr bwMode="auto">
              <a:xfrm>
                <a:off x="5561013" y="2427288"/>
                <a:ext cx="274638" cy="293688"/>
              </a:xfrm>
              <a:custGeom>
                <a:avLst/>
                <a:gdLst/>
                <a:ahLst/>
                <a:cxnLst>
                  <a:cxn ang="0">
                    <a:pos x="94" y="14"/>
                  </a:cxn>
                  <a:cxn ang="0">
                    <a:pos x="94" y="4"/>
                  </a:cxn>
                  <a:cxn ang="0">
                    <a:pos x="91" y="0"/>
                  </a:cxn>
                  <a:cxn ang="0">
                    <a:pos x="76" y="0"/>
                  </a:cxn>
                  <a:cxn ang="0">
                    <a:pos x="73" y="4"/>
                  </a:cxn>
                  <a:cxn ang="0">
                    <a:pos x="73" y="14"/>
                  </a:cxn>
                  <a:cxn ang="0">
                    <a:pos x="36" y="14"/>
                  </a:cxn>
                  <a:cxn ang="0">
                    <a:pos x="36" y="4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5" y="4"/>
                  </a:cxn>
                  <a:cxn ang="0">
                    <a:pos x="15" y="14"/>
                  </a:cxn>
                  <a:cxn ang="0">
                    <a:pos x="0" y="14"/>
                  </a:cxn>
                  <a:cxn ang="0">
                    <a:pos x="0" y="116"/>
                  </a:cxn>
                  <a:cxn ang="0">
                    <a:pos x="109" y="116"/>
                  </a:cxn>
                  <a:cxn ang="0">
                    <a:pos x="109" y="14"/>
                  </a:cxn>
                  <a:cxn ang="0">
                    <a:pos x="94" y="14"/>
                  </a:cxn>
                  <a:cxn ang="0">
                    <a:pos x="80" y="7"/>
                  </a:cxn>
                  <a:cxn ang="0">
                    <a:pos x="87" y="7"/>
                  </a:cxn>
                  <a:cxn ang="0">
                    <a:pos x="87" y="22"/>
                  </a:cxn>
                  <a:cxn ang="0">
                    <a:pos x="80" y="22"/>
                  </a:cxn>
                  <a:cxn ang="0">
                    <a:pos x="80" y="7"/>
                  </a:cxn>
                  <a:cxn ang="0">
                    <a:pos x="22" y="7"/>
                  </a:cxn>
                  <a:cxn ang="0">
                    <a:pos x="29" y="7"/>
                  </a:cxn>
                  <a:cxn ang="0">
                    <a:pos x="29" y="22"/>
                  </a:cxn>
                  <a:cxn ang="0">
                    <a:pos x="22" y="22"/>
                  </a:cxn>
                  <a:cxn ang="0">
                    <a:pos x="22" y="7"/>
                  </a:cxn>
                  <a:cxn ang="0">
                    <a:pos x="102" y="109"/>
                  </a:cxn>
                  <a:cxn ang="0">
                    <a:pos x="7" y="109"/>
                  </a:cxn>
                  <a:cxn ang="0">
                    <a:pos x="7" y="36"/>
                  </a:cxn>
                  <a:cxn ang="0">
                    <a:pos x="102" y="36"/>
                  </a:cxn>
                  <a:cxn ang="0">
                    <a:pos x="102" y="109"/>
                  </a:cxn>
                </a:cxnLst>
                <a:rect l="0" t="0" r="r" b="b"/>
                <a:pathLst>
                  <a:path w="109" h="116">
                    <a:moveTo>
                      <a:pt x="94" y="14"/>
                    </a:moveTo>
                    <a:cubicBezTo>
                      <a:pt x="94" y="4"/>
                      <a:pt x="94" y="4"/>
                      <a:pt x="94" y="4"/>
                    </a:cubicBezTo>
                    <a:cubicBezTo>
                      <a:pt x="94" y="2"/>
                      <a:pt x="93" y="0"/>
                      <a:pt x="91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4" y="0"/>
                      <a:pt x="73" y="2"/>
                      <a:pt x="73" y="4"/>
                    </a:cubicBezTo>
                    <a:cubicBezTo>
                      <a:pt x="73" y="14"/>
                      <a:pt x="73" y="14"/>
                      <a:pt x="73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4"/>
                      <a:pt x="36" y="4"/>
                      <a:pt x="36" y="4"/>
                    </a:cubicBezTo>
                    <a:cubicBezTo>
                      <a:pt x="36" y="2"/>
                      <a:pt x="35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2"/>
                      <a:pt x="15" y="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09" y="116"/>
                      <a:pt x="109" y="116"/>
                      <a:pt x="109" y="116"/>
                    </a:cubicBezTo>
                    <a:cubicBezTo>
                      <a:pt x="109" y="14"/>
                      <a:pt x="109" y="14"/>
                      <a:pt x="109" y="14"/>
                    </a:cubicBezTo>
                    <a:lnTo>
                      <a:pt x="94" y="14"/>
                    </a:lnTo>
                    <a:close/>
                    <a:moveTo>
                      <a:pt x="80" y="7"/>
                    </a:moveTo>
                    <a:cubicBezTo>
                      <a:pt x="87" y="7"/>
                      <a:pt x="87" y="7"/>
                      <a:pt x="87" y="7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0" y="22"/>
                      <a:pt x="80" y="22"/>
                      <a:pt x="80" y="22"/>
                    </a:cubicBezTo>
                    <a:lnTo>
                      <a:pt x="80" y="7"/>
                    </a:lnTo>
                    <a:close/>
                    <a:moveTo>
                      <a:pt x="22" y="7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29" y="22"/>
                      <a:pt x="29" y="22"/>
                      <a:pt x="29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7"/>
                    </a:lnTo>
                    <a:close/>
                    <a:moveTo>
                      <a:pt x="102" y="109"/>
                    </a:moveTo>
                    <a:cubicBezTo>
                      <a:pt x="7" y="109"/>
                      <a:pt x="7" y="109"/>
                      <a:pt x="7" y="109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102" y="36"/>
                      <a:pt x="102" y="36"/>
                      <a:pt x="102" y="36"/>
                    </a:cubicBezTo>
                    <a:lnTo>
                      <a:pt x="102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5011738" y="2427288"/>
              <a:ext cx="212725" cy="293688"/>
              <a:chOff x="5011738" y="2427288"/>
              <a:chExt cx="212725" cy="293688"/>
            </a:xfrm>
            <a:grpFill/>
          </p:grpSpPr>
          <p:sp>
            <p:nvSpPr>
              <p:cNvPr id="80" name="Freeform 63"/>
              <p:cNvSpPr>
                <a:spLocks noEditPoints="1"/>
              </p:cNvSpPr>
              <p:nvPr/>
            </p:nvSpPr>
            <p:spPr bwMode="auto">
              <a:xfrm>
                <a:off x="5011738" y="2427288"/>
                <a:ext cx="212725" cy="293688"/>
              </a:xfrm>
              <a:custGeom>
                <a:avLst/>
                <a:gdLst/>
                <a:ahLst/>
                <a:cxnLst>
                  <a:cxn ang="0">
                    <a:pos x="78" y="11"/>
                  </a:cxn>
                  <a:cxn ang="0">
                    <a:pos x="84" y="11"/>
                  </a:cxn>
                  <a:cxn ang="0">
                    <a:pos x="84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30" y="52"/>
                  </a:cxn>
                  <a:cxn ang="0">
                    <a:pos x="30" y="64"/>
                  </a:cxn>
                  <a:cxn ang="0">
                    <a:pos x="8" y="105"/>
                  </a:cxn>
                  <a:cxn ang="0">
                    <a:pos x="0" y="105"/>
                  </a:cxn>
                  <a:cxn ang="0">
                    <a:pos x="0" y="116"/>
                  </a:cxn>
                  <a:cxn ang="0">
                    <a:pos x="84" y="116"/>
                  </a:cxn>
                  <a:cxn ang="0">
                    <a:pos x="84" y="105"/>
                  </a:cxn>
                  <a:cxn ang="0">
                    <a:pos x="78" y="105"/>
                  </a:cxn>
                  <a:cxn ang="0">
                    <a:pos x="55" y="64"/>
                  </a:cxn>
                  <a:cxn ang="0">
                    <a:pos x="55" y="52"/>
                  </a:cxn>
                  <a:cxn ang="0">
                    <a:pos x="78" y="11"/>
                  </a:cxn>
                  <a:cxn ang="0">
                    <a:pos x="52" y="69"/>
                  </a:cxn>
                  <a:cxn ang="0">
                    <a:pos x="72" y="105"/>
                  </a:cxn>
                  <a:cxn ang="0">
                    <a:pos x="67" y="105"/>
                  </a:cxn>
                  <a:cxn ang="0">
                    <a:pos x="56" y="93"/>
                  </a:cxn>
                  <a:cxn ang="0">
                    <a:pos x="43" y="77"/>
                  </a:cxn>
                  <a:cxn ang="0">
                    <a:pos x="30" y="93"/>
                  </a:cxn>
                  <a:cxn ang="0">
                    <a:pos x="20" y="105"/>
                  </a:cxn>
                  <a:cxn ang="0">
                    <a:pos x="13" y="105"/>
                  </a:cxn>
                  <a:cxn ang="0">
                    <a:pos x="34" y="69"/>
                  </a:cxn>
                  <a:cxn ang="0">
                    <a:pos x="36" y="69"/>
                  </a:cxn>
                  <a:cxn ang="0">
                    <a:pos x="36" y="48"/>
                  </a:cxn>
                  <a:cxn ang="0">
                    <a:pos x="34" y="47"/>
                  </a:cxn>
                  <a:cxn ang="0">
                    <a:pos x="13" y="11"/>
                  </a:cxn>
                  <a:cxn ang="0">
                    <a:pos x="72" y="11"/>
                  </a:cxn>
                  <a:cxn ang="0">
                    <a:pos x="52" y="47"/>
                  </a:cxn>
                  <a:cxn ang="0">
                    <a:pos x="49" y="48"/>
                  </a:cxn>
                  <a:cxn ang="0">
                    <a:pos x="49" y="69"/>
                  </a:cxn>
                  <a:cxn ang="0">
                    <a:pos x="52" y="69"/>
                  </a:cxn>
                </a:cxnLst>
                <a:rect l="0" t="0" r="r" b="b"/>
                <a:pathLst>
                  <a:path w="84" h="116">
                    <a:moveTo>
                      <a:pt x="78" y="11"/>
                    </a:moveTo>
                    <a:cubicBezTo>
                      <a:pt x="84" y="11"/>
                      <a:pt x="84" y="11"/>
                      <a:pt x="84" y="11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33"/>
                      <a:pt x="16" y="48"/>
                      <a:pt x="30" y="52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17" y="69"/>
                      <a:pt x="9" y="83"/>
                      <a:pt x="8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84" y="116"/>
                      <a:pt x="84" y="116"/>
                      <a:pt x="84" y="116"/>
                    </a:cubicBezTo>
                    <a:cubicBezTo>
                      <a:pt x="84" y="105"/>
                      <a:pt x="84" y="105"/>
                      <a:pt x="84" y="105"/>
                    </a:cubicBezTo>
                    <a:cubicBezTo>
                      <a:pt x="78" y="105"/>
                      <a:pt x="78" y="105"/>
                      <a:pt x="78" y="105"/>
                    </a:cubicBezTo>
                    <a:cubicBezTo>
                      <a:pt x="77" y="83"/>
                      <a:pt x="69" y="69"/>
                      <a:pt x="55" y="64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69" y="48"/>
                      <a:pt x="77" y="33"/>
                      <a:pt x="78" y="11"/>
                    </a:cubicBezTo>
                    <a:close/>
                    <a:moveTo>
                      <a:pt x="52" y="69"/>
                    </a:moveTo>
                    <a:cubicBezTo>
                      <a:pt x="67" y="73"/>
                      <a:pt x="72" y="90"/>
                      <a:pt x="72" y="105"/>
                    </a:cubicBezTo>
                    <a:cubicBezTo>
                      <a:pt x="67" y="105"/>
                      <a:pt x="67" y="105"/>
                      <a:pt x="67" y="105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30" y="93"/>
                      <a:pt x="30" y="93"/>
                      <a:pt x="30" y="93"/>
                    </a:cubicBezTo>
                    <a:cubicBezTo>
                      <a:pt x="20" y="105"/>
                      <a:pt x="20" y="105"/>
                      <a:pt x="20" y="105"/>
                    </a:cubicBezTo>
                    <a:cubicBezTo>
                      <a:pt x="13" y="105"/>
                      <a:pt x="13" y="105"/>
                      <a:pt x="13" y="105"/>
                    </a:cubicBezTo>
                    <a:cubicBezTo>
                      <a:pt x="14" y="90"/>
                      <a:pt x="18" y="73"/>
                      <a:pt x="34" y="69"/>
                    </a:cubicBezTo>
                    <a:cubicBezTo>
                      <a:pt x="36" y="69"/>
                      <a:pt x="36" y="69"/>
                      <a:pt x="36" y="69"/>
                    </a:cubicBezTo>
                    <a:cubicBezTo>
                      <a:pt x="36" y="48"/>
                      <a:pt x="36" y="48"/>
                      <a:pt x="36" y="48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18" y="43"/>
                      <a:pt x="14" y="27"/>
                      <a:pt x="13" y="11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72" y="27"/>
                      <a:pt x="67" y="43"/>
                      <a:pt x="52" y="47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69"/>
                      <a:pt x="49" y="69"/>
                      <a:pt x="49" y="69"/>
                    </a:cubicBezTo>
                    <a:lnTo>
                      <a:pt x="52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81" name="Freeform 64"/>
              <p:cNvSpPr>
                <a:spLocks/>
              </p:cNvSpPr>
              <p:nvPr/>
            </p:nvSpPr>
            <p:spPr bwMode="auto">
              <a:xfrm>
                <a:off x="5092701" y="2516188"/>
                <a:ext cx="60325" cy="34925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0" y="0"/>
                  </a:cxn>
                  <a:cxn ang="0">
                    <a:pos x="9" y="11"/>
                  </a:cxn>
                  <a:cxn ang="0">
                    <a:pos x="19" y="22"/>
                  </a:cxn>
                  <a:cxn ang="0">
                    <a:pos x="29" y="11"/>
                  </a:cxn>
                  <a:cxn ang="0">
                    <a:pos x="38" y="0"/>
                  </a:cxn>
                </a:cxnLst>
                <a:rect l="0" t="0" r="r" b="b"/>
                <a:pathLst>
                  <a:path w="38" h="22">
                    <a:moveTo>
                      <a:pt x="38" y="0"/>
                    </a:moveTo>
                    <a:lnTo>
                      <a:pt x="0" y="0"/>
                    </a:lnTo>
                    <a:lnTo>
                      <a:pt x="9" y="11"/>
                    </a:lnTo>
                    <a:lnTo>
                      <a:pt x="19" y="22"/>
                    </a:lnTo>
                    <a:lnTo>
                      <a:pt x="29" y="1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82" name="Freeform 65"/>
            <p:cNvSpPr>
              <a:spLocks/>
            </p:cNvSpPr>
            <p:nvPr/>
          </p:nvSpPr>
          <p:spPr bwMode="auto">
            <a:xfrm>
              <a:off x="6184900" y="2500313"/>
              <a:ext cx="292100" cy="147637"/>
            </a:xfrm>
            <a:custGeom>
              <a:avLst/>
              <a:gdLst>
                <a:gd name="T0" fmla="*/ 292100 w 184"/>
                <a:gd name="T1" fmla="*/ 55562 h 93"/>
                <a:gd name="T2" fmla="*/ 90488 w 184"/>
                <a:gd name="T3" fmla="*/ 55562 h 93"/>
                <a:gd name="T4" fmla="*/ 90488 w 184"/>
                <a:gd name="T5" fmla="*/ 0 h 93"/>
                <a:gd name="T6" fmla="*/ 0 w 184"/>
                <a:gd name="T7" fmla="*/ 74612 h 93"/>
                <a:gd name="T8" fmla="*/ 90488 w 184"/>
                <a:gd name="T9" fmla="*/ 147637 h 93"/>
                <a:gd name="T10" fmla="*/ 90488 w 184"/>
                <a:gd name="T11" fmla="*/ 92075 h 93"/>
                <a:gd name="T12" fmla="*/ 292100 w 184"/>
                <a:gd name="T13" fmla="*/ 92075 h 93"/>
                <a:gd name="T14" fmla="*/ 292100 w 184"/>
                <a:gd name="T15" fmla="*/ 55562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4" h="93">
                  <a:moveTo>
                    <a:pt x="184" y="35"/>
                  </a:moveTo>
                  <a:lnTo>
                    <a:pt x="57" y="35"/>
                  </a:lnTo>
                  <a:lnTo>
                    <a:pt x="57" y="0"/>
                  </a:lnTo>
                  <a:lnTo>
                    <a:pt x="0" y="47"/>
                  </a:lnTo>
                  <a:lnTo>
                    <a:pt x="57" y="93"/>
                  </a:lnTo>
                  <a:lnTo>
                    <a:pt x="57" y="58"/>
                  </a:lnTo>
                  <a:lnTo>
                    <a:pt x="184" y="58"/>
                  </a:lnTo>
                  <a:lnTo>
                    <a:pt x="184" y="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66"/>
            <p:cNvSpPr>
              <a:spLocks/>
            </p:cNvSpPr>
            <p:nvPr/>
          </p:nvSpPr>
          <p:spPr bwMode="auto">
            <a:xfrm>
              <a:off x="7499350" y="2427288"/>
              <a:ext cx="149225" cy="293687"/>
            </a:xfrm>
            <a:custGeom>
              <a:avLst/>
              <a:gdLst>
                <a:gd name="T0" fmla="*/ 149225 w 94"/>
                <a:gd name="T1" fmla="*/ 92075 h 185"/>
                <a:gd name="T2" fmla="*/ 76200 w 94"/>
                <a:gd name="T3" fmla="*/ 0 h 185"/>
                <a:gd name="T4" fmla="*/ 0 w 94"/>
                <a:gd name="T5" fmla="*/ 92075 h 185"/>
                <a:gd name="T6" fmla="*/ 55563 w 94"/>
                <a:gd name="T7" fmla="*/ 92075 h 185"/>
                <a:gd name="T8" fmla="*/ 55563 w 94"/>
                <a:gd name="T9" fmla="*/ 293687 h 185"/>
                <a:gd name="T10" fmla="*/ 93663 w 94"/>
                <a:gd name="T11" fmla="*/ 293687 h 185"/>
                <a:gd name="T12" fmla="*/ 93663 w 94"/>
                <a:gd name="T13" fmla="*/ 92075 h 185"/>
                <a:gd name="T14" fmla="*/ 149225 w 94"/>
                <a:gd name="T15" fmla="*/ 92075 h 1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4" h="185">
                  <a:moveTo>
                    <a:pt x="94" y="58"/>
                  </a:moveTo>
                  <a:lnTo>
                    <a:pt x="48" y="0"/>
                  </a:lnTo>
                  <a:lnTo>
                    <a:pt x="0" y="58"/>
                  </a:lnTo>
                  <a:lnTo>
                    <a:pt x="35" y="58"/>
                  </a:lnTo>
                  <a:lnTo>
                    <a:pt x="35" y="185"/>
                  </a:lnTo>
                  <a:lnTo>
                    <a:pt x="59" y="185"/>
                  </a:lnTo>
                  <a:lnTo>
                    <a:pt x="59" y="58"/>
                  </a:lnTo>
                  <a:lnTo>
                    <a:pt x="94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67"/>
            <p:cNvSpPr>
              <a:spLocks/>
            </p:cNvSpPr>
            <p:nvPr/>
          </p:nvSpPr>
          <p:spPr bwMode="auto">
            <a:xfrm>
              <a:off x="6769100" y="2500313"/>
              <a:ext cx="292100" cy="147637"/>
            </a:xfrm>
            <a:custGeom>
              <a:avLst/>
              <a:gdLst>
                <a:gd name="T0" fmla="*/ 292100 w 184"/>
                <a:gd name="T1" fmla="*/ 74612 h 93"/>
                <a:gd name="T2" fmla="*/ 201613 w 184"/>
                <a:gd name="T3" fmla="*/ 0 h 93"/>
                <a:gd name="T4" fmla="*/ 201613 w 184"/>
                <a:gd name="T5" fmla="*/ 55562 h 93"/>
                <a:gd name="T6" fmla="*/ 0 w 184"/>
                <a:gd name="T7" fmla="*/ 55562 h 93"/>
                <a:gd name="T8" fmla="*/ 0 w 184"/>
                <a:gd name="T9" fmla="*/ 92075 h 93"/>
                <a:gd name="T10" fmla="*/ 201613 w 184"/>
                <a:gd name="T11" fmla="*/ 92075 h 93"/>
                <a:gd name="T12" fmla="*/ 201613 w 184"/>
                <a:gd name="T13" fmla="*/ 147637 h 93"/>
                <a:gd name="T14" fmla="*/ 292100 w 184"/>
                <a:gd name="T15" fmla="*/ 74612 h 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4" h="93">
                  <a:moveTo>
                    <a:pt x="184" y="47"/>
                  </a:moveTo>
                  <a:lnTo>
                    <a:pt x="127" y="0"/>
                  </a:lnTo>
                  <a:lnTo>
                    <a:pt x="127" y="35"/>
                  </a:lnTo>
                  <a:lnTo>
                    <a:pt x="0" y="35"/>
                  </a:lnTo>
                  <a:lnTo>
                    <a:pt x="0" y="58"/>
                  </a:lnTo>
                  <a:lnTo>
                    <a:pt x="127" y="58"/>
                  </a:lnTo>
                  <a:lnTo>
                    <a:pt x="127" y="93"/>
                  </a:lnTo>
                  <a:lnTo>
                    <a:pt x="184" y="4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68"/>
            <p:cNvSpPr>
              <a:spLocks/>
            </p:cNvSpPr>
            <p:nvPr/>
          </p:nvSpPr>
          <p:spPr bwMode="auto">
            <a:xfrm>
              <a:off x="8088313" y="2427288"/>
              <a:ext cx="146050" cy="293687"/>
            </a:xfrm>
            <a:custGeom>
              <a:avLst/>
              <a:gdLst>
                <a:gd name="T0" fmla="*/ 90488 w 92"/>
                <a:gd name="T1" fmla="*/ 203200 h 185"/>
                <a:gd name="T2" fmla="*/ 90488 w 92"/>
                <a:gd name="T3" fmla="*/ 0 h 185"/>
                <a:gd name="T4" fmla="*/ 53975 w 92"/>
                <a:gd name="T5" fmla="*/ 0 h 185"/>
                <a:gd name="T6" fmla="*/ 53975 w 92"/>
                <a:gd name="T7" fmla="*/ 203200 h 185"/>
                <a:gd name="T8" fmla="*/ 0 w 92"/>
                <a:gd name="T9" fmla="*/ 203200 h 185"/>
                <a:gd name="T10" fmla="*/ 73025 w 92"/>
                <a:gd name="T11" fmla="*/ 293687 h 185"/>
                <a:gd name="T12" fmla="*/ 146050 w 92"/>
                <a:gd name="T13" fmla="*/ 203200 h 185"/>
                <a:gd name="T14" fmla="*/ 90488 w 92"/>
                <a:gd name="T15" fmla="*/ 203200 h 1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2" h="185">
                  <a:moveTo>
                    <a:pt x="57" y="128"/>
                  </a:moveTo>
                  <a:lnTo>
                    <a:pt x="57" y="0"/>
                  </a:lnTo>
                  <a:lnTo>
                    <a:pt x="34" y="0"/>
                  </a:lnTo>
                  <a:lnTo>
                    <a:pt x="34" y="128"/>
                  </a:lnTo>
                  <a:lnTo>
                    <a:pt x="0" y="128"/>
                  </a:lnTo>
                  <a:lnTo>
                    <a:pt x="46" y="185"/>
                  </a:lnTo>
                  <a:lnTo>
                    <a:pt x="92" y="128"/>
                  </a:lnTo>
                  <a:lnTo>
                    <a:pt x="57" y="1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3841751" y="3013075"/>
              <a:ext cx="293688" cy="292100"/>
              <a:chOff x="3841751" y="3013075"/>
              <a:chExt cx="293688" cy="292100"/>
            </a:xfrm>
            <a:grpFill/>
          </p:grpSpPr>
          <p:sp>
            <p:nvSpPr>
              <p:cNvPr id="87" name="Freeform 69"/>
              <p:cNvSpPr>
                <a:spLocks noEditPoints="1"/>
              </p:cNvSpPr>
              <p:nvPr/>
            </p:nvSpPr>
            <p:spPr bwMode="auto">
              <a:xfrm>
                <a:off x="3841751" y="3013075"/>
                <a:ext cx="293688" cy="292100"/>
              </a:xfrm>
              <a:custGeom>
                <a:avLst/>
                <a:gdLst/>
                <a:ahLst/>
                <a:cxnLst>
                  <a:cxn ang="0">
                    <a:pos x="116" y="55"/>
                  </a:cxn>
                  <a:cxn ang="0">
                    <a:pos x="58" y="0"/>
                  </a:cxn>
                  <a:cxn ang="0">
                    <a:pos x="1" y="45"/>
                  </a:cxn>
                  <a:cxn ang="0">
                    <a:pos x="0" y="58"/>
                  </a:cxn>
                  <a:cxn ang="0">
                    <a:pos x="0" y="65"/>
                  </a:cxn>
                  <a:cxn ang="0">
                    <a:pos x="58" y="116"/>
                  </a:cxn>
                  <a:cxn ang="0">
                    <a:pos x="112" y="79"/>
                  </a:cxn>
                  <a:cxn ang="0">
                    <a:pos x="116" y="58"/>
                  </a:cxn>
                  <a:cxn ang="0">
                    <a:pos x="116" y="55"/>
                  </a:cxn>
                  <a:cxn ang="0">
                    <a:pos x="32" y="66"/>
                  </a:cxn>
                  <a:cxn ang="0">
                    <a:pos x="21" y="55"/>
                  </a:cxn>
                  <a:cxn ang="0">
                    <a:pos x="32" y="44"/>
                  </a:cxn>
                  <a:cxn ang="0">
                    <a:pos x="43" y="55"/>
                  </a:cxn>
                  <a:cxn ang="0">
                    <a:pos x="32" y="66"/>
                  </a:cxn>
                  <a:cxn ang="0">
                    <a:pos x="107" y="69"/>
                  </a:cxn>
                  <a:cxn ang="0">
                    <a:pos x="84" y="83"/>
                  </a:cxn>
                  <a:cxn ang="0">
                    <a:pos x="61" y="56"/>
                  </a:cxn>
                  <a:cxn ang="0">
                    <a:pos x="32" y="23"/>
                  </a:cxn>
                  <a:cxn ang="0">
                    <a:pos x="19" y="25"/>
                  </a:cxn>
                  <a:cxn ang="0">
                    <a:pos x="58" y="8"/>
                  </a:cxn>
                  <a:cxn ang="0">
                    <a:pos x="109" y="58"/>
                  </a:cxn>
                  <a:cxn ang="0">
                    <a:pos x="107" y="69"/>
                  </a:cxn>
                </a:cxnLst>
                <a:rect l="0" t="0" r="r" b="b"/>
                <a:pathLst>
                  <a:path w="116" h="116">
                    <a:moveTo>
                      <a:pt x="116" y="55"/>
                    </a:moveTo>
                    <a:cubicBezTo>
                      <a:pt x="114" y="25"/>
                      <a:pt x="89" y="0"/>
                      <a:pt x="58" y="0"/>
                    </a:cubicBezTo>
                    <a:cubicBezTo>
                      <a:pt x="30" y="0"/>
                      <a:pt x="7" y="19"/>
                      <a:pt x="1" y="45"/>
                    </a:cubicBezTo>
                    <a:cubicBezTo>
                      <a:pt x="0" y="49"/>
                      <a:pt x="0" y="54"/>
                      <a:pt x="0" y="58"/>
                    </a:cubicBezTo>
                    <a:cubicBezTo>
                      <a:pt x="0" y="61"/>
                      <a:pt x="0" y="63"/>
                      <a:pt x="0" y="65"/>
                    </a:cubicBezTo>
                    <a:cubicBezTo>
                      <a:pt x="3" y="94"/>
                      <a:pt x="28" y="116"/>
                      <a:pt x="58" y="116"/>
                    </a:cubicBezTo>
                    <a:cubicBezTo>
                      <a:pt x="83" y="116"/>
                      <a:pt x="104" y="101"/>
                      <a:pt x="112" y="79"/>
                    </a:cubicBezTo>
                    <a:cubicBezTo>
                      <a:pt x="114" y="73"/>
                      <a:pt x="116" y="66"/>
                      <a:pt x="116" y="58"/>
                    </a:cubicBezTo>
                    <a:cubicBezTo>
                      <a:pt x="116" y="57"/>
                      <a:pt x="116" y="56"/>
                      <a:pt x="116" y="55"/>
                    </a:cubicBezTo>
                    <a:close/>
                    <a:moveTo>
                      <a:pt x="32" y="66"/>
                    </a:moveTo>
                    <a:cubicBezTo>
                      <a:pt x="26" y="66"/>
                      <a:pt x="21" y="61"/>
                      <a:pt x="21" y="55"/>
                    </a:cubicBezTo>
                    <a:cubicBezTo>
                      <a:pt x="21" y="49"/>
                      <a:pt x="26" y="44"/>
                      <a:pt x="32" y="44"/>
                    </a:cubicBezTo>
                    <a:cubicBezTo>
                      <a:pt x="38" y="44"/>
                      <a:pt x="43" y="49"/>
                      <a:pt x="43" y="55"/>
                    </a:cubicBezTo>
                    <a:cubicBezTo>
                      <a:pt x="43" y="61"/>
                      <a:pt x="38" y="66"/>
                      <a:pt x="32" y="66"/>
                    </a:cubicBezTo>
                    <a:close/>
                    <a:moveTo>
                      <a:pt x="107" y="69"/>
                    </a:moveTo>
                    <a:cubicBezTo>
                      <a:pt x="101" y="78"/>
                      <a:pt x="92" y="83"/>
                      <a:pt x="84" y="83"/>
                    </a:cubicBezTo>
                    <a:cubicBezTo>
                      <a:pt x="73" y="83"/>
                      <a:pt x="61" y="74"/>
                      <a:pt x="61" y="56"/>
                    </a:cubicBezTo>
                    <a:cubicBezTo>
                      <a:pt x="61" y="34"/>
                      <a:pt x="46" y="23"/>
                      <a:pt x="32" y="23"/>
                    </a:cubicBezTo>
                    <a:cubicBezTo>
                      <a:pt x="27" y="23"/>
                      <a:pt x="23" y="24"/>
                      <a:pt x="19" y="25"/>
                    </a:cubicBezTo>
                    <a:cubicBezTo>
                      <a:pt x="29" y="14"/>
                      <a:pt x="42" y="8"/>
                      <a:pt x="58" y="8"/>
                    </a:cubicBezTo>
                    <a:cubicBezTo>
                      <a:pt x="86" y="8"/>
                      <a:pt x="109" y="30"/>
                      <a:pt x="109" y="58"/>
                    </a:cubicBezTo>
                    <a:cubicBezTo>
                      <a:pt x="109" y="62"/>
                      <a:pt x="108" y="65"/>
                      <a:pt x="107" y="6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88" name="Oval 70"/>
              <p:cNvSpPr>
                <a:spLocks noChangeArrowheads="1"/>
              </p:cNvSpPr>
              <p:nvPr/>
            </p:nvSpPr>
            <p:spPr bwMode="auto">
              <a:xfrm>
                <a:off x="4024313" y="3141663"/>
                <a:ext cx="55563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328613" y="4186238"/>
              <a:ext cx="292100" cy="292100"/>
              <a:chOff x="328613" y="4186238"/>
              <a:chExt cx="292100" cy="292100"/>
            </a:xfrm>
            <a:grpFill/>
          </p:grpSpPr>
          <p:sp>
            <p:nvSpPr>
              <p:cNvPr id="90" name="Freeform 71"/>
              <p:cNvSpPr>
                <a:spLocks noEditPoints="1"/>
              </p:cNvSpPr>
              <p:nvPr/>
            </p:nvSpPr>
            <p:spPr bwMode="auto">
              <a:xfrm>
                <a:off x="414338" y="4186238"/>
                <a:ext cx="206375" cy="206375"/>
              </a:xfrm>
              <a:custGeom>
                <a:avLst/>
                <a:gdLst/>
                <a:ahLst/>
                <a:cxnLst>
                  <a:cxn ang="0">
                    <a:pos x="57" y="8"/>
                  </a:cxn>
                  <a:cxn ang="0">
                    <a:pos x="33" y="23"/>
                  </a:cxn>
                  <a:cxn ang="0">
                    <a:pos x="2" y="54"/>
                  </a:cxn>
                  <a:cxn ang="0">
                    <a:pos x="2" y="64"/>
                  </a:cxn>
                  <a:cxn ang="0">
                    <a:pos x="18" y="79"/>
                  </a:cxn>
                  <a:cxn ang="0">
                    <a:pos x="28" y="79"/>
                  </a:cxn>
                  <a:cxn ang="0">
                    <a:pos x="59" y="49"/>
                  </a:cxn>
                  <a:cxn ang="0">
                    <a:pos x="74" y="25"/>
                  </a:cxn>
                  <a:cxn ang="0">
                    <a:pos x="82" y="0"/>
                  </a:cxn>
                  <a:cxn ang="0">
                    <a:pos x="57" y="8"/>
                  </a:cxn>
                  <a:cxn ang="0">
                    <a:pos x="36" y="61"/>
                  </a:cxn>
                  <a:cxn ang="0">
                    <a:pos x="20" y="61"/>
                  </a:cxn>
                  <a:cxn ang="0">
                    <a:pos x="20" y="46"/>
                  </a:cxn>
                  <a:cxn ang="0">
                    <a:pos x="36" y="46"/>
                  </a:cxn>
                  <a:cxn ang="0">
                    <a:pos x="36" y="61"/>
                  </a:cxn>
                  <a:cxn ang="0">
                    <a:pos x="56" y="41"/>
                  </a:cxn>
                  <a:cxn ang="0">
                    <a:pos x="41" y="41"/>
                  </a:cxn>
                  <a:cxn ang="0">
                    <a:pos x="41" y="26"/>
                  </a:cxn>
                  <a:cxn ang="0">
                    <a:pos x="56" y="26"/>
                  </a:cxn>
                  <a:cxn ang="0">
                    <a:pos x="56" y="41"/>
                  </a:cxn>
                </a:cxnLst>
                <a:rect l="0" t="0" r="r" b="b"/>
                <a:pathLst>
                  <a:path w="82" h="82">
                    <a:moveTo>
                      <a:pt x="57" y="8"/>
                    </a:moveTo>
                    <a:cubicBezTo>
                      <a:pt x="50" y="11"/>
                      <a:pt x="39" y="17"/>
                      <a:pt x="33" y="23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0" y="57"/>
                      <a:pt x="0" y="61"/>
                      <a:pt x="2" y="64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21" y="82"/>
                      <a:pt x="25" y="82"/>
                      <a:pt x="28" y="7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65" y="43"/>
                      <a:pt x="71" y="32"/>
                      <a:pt x="74" y="25"/>
                    </a:cubicBezTo>
                    <a:cubicBezTo>
                      <a:pt x="82" y="0"/>
                      <a:pt x="82" y="0"/>
                      <a:pt x="82" y="0"/>
                    </a:cubicBezTo>
                    <a:lnTo>
                      <a:pt x="57" y="8"/>
                    </a:lnTo>
                    <a:close/>
                    <a:moveTo>
                      <a:pt x="36" y="61"/>
                    </a:moveTo>
                    <a:cubicBezTo>
                      <a:pt x="32" y="66"/>
                      <a:pt x="25" y="66"/>
                      <a:pt x="20" y="61"/>
                    </a:cubicBezTo>
                    <a:cubicBezTo>
                      <a:pt x="16" y="57"/>
                      <a:pt x="16" y="50"/>
                      <a:pt x="20" y="46"/>
                    </a:cubicBezTo>
                    <a:cubicBezTo>
                      <a:pt x="25" y="42"/>
                      <a:pt x="32" y="42"/>
                      <a:pt x="36" y="46"/>
                    </a:cubicBezTo>
                    <a:cubicBezTo>
                      <a:pt x="40" y="50"/>
                      <a:pt x="40" y="57"/>
                      <a:pt x="36" y="61"/>
                    </a:cubicBezTo>
                    <a:close/>
                    <a:moveTo>
                      <a:pt x="56" y="41"/>
                    </a:moveTo>
                    <a:cubicBezTo>
                      <a:pt x="52" y="45"/>
                      <a:pt x="45" y="45"/>
                      <a:pt x="41" y="41"/>
                    </a:cubicBezTo>
                    <a:cubicBezTo>
                      <a:pt x="37" y="37"/>
                      <a:pt x="37" y="30"/>
                      <a:pt x="41" y="26"/>
                    </a:cubicBezTo>
                    <a:cubicBezTo>
                      <a:pt x="45" y="21"/>
                      <a:pt x="52" y="21"/>
                      <a:pt x="56" y="26"/>
                    </a:cubicBezTo>
                    <a:cubicBezTo>
                      <a:pt x="61" y="30"/>
                      <a:pt x="61" y="37"/>
                      <a:pt x="56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91" name="Freeform 72"/>
              <p:cNvSpPr>
                <a:spLocks/>
              </p:cNvSpPr>
              <p:nvPr/>
            </p:nvSpPr>
            <p:spPr bwMode="auto">
              <a:xfrm>
                <a:off x="334963" y="4270375"/>
                <a:ext cx="98425" cy="85725"/>
              </a:xfrm>
              <a:custGeom>
                <a:avLst/>
                <a:gdLst/>
                <a:ahLst/>
                <a:cxnLst>
                  <a:cxn ang="0">
                    <a:pos x="13" y="31"/>
                  </a:cxn>
                  <a:cxn ang="0">
                    <a:pos x="39" y="5"/>
                  </a:cxn>
                  <a:cxn ang="0">
                    <a:pos x="18" y="5"/>
                  </a:cxn>
                  <a:cxn ang="0">
                    <a:pos x="3" y="21"/>
                  </a:cxn>
                  <a:cxn ang="0">
                    <a:pos x="3" y="31"/>
                  </a:cxn>
                  <a:cxn ang="0">
                    <a:pos x="13" y="31"/>
                  </a:cxn>
                </a:cxnLst>
                <a:rect l="0" t="0" r="r" b="b"/>
                <a:pathLst>
                  <a:path w="39" h="34">
                    <a:moveTo>
                      <a:pt x="13" y="31"/>
                    </a:moveTo>
                    <a:cubicBezTo>
                      <a:pt x="39" y="5"/>
                      <a:pt x="39" y="5"/>
                      <a:pt x="39" y="5"/>
                    </a:cubicBezTo>
                    <a:cubicBezTo>
                      <a:pt x="33" y="0"/>
                      <a:pt x="24" y="0"/>
                      <a:pt x="18" y="5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0" y="24"/>
                      <a:pt x="0" y="28"/>
                      <a:pt x="3" y="31"/>
                    </a:cubicBezTo>
                    <a:cubicBezTo>
                      <a:pt x="5" y="34"/>
                      <a:pt x="10" y="34"/>
                      <a:pt x="13" y="3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92" name="Freeform 73"/>
              <p:cNvSpPr>
                <a:spLocks/>
              </p:cNvSpPr>
              <p:nvPr/>
            </p:nvSpPr>
            <p:spPr bwMode="auto">
              <a:xfrm>
                <a:off x="450851" y="4373563"/>
                <a:ext cx="85725" cy="98425"/>
              </a:xfrm>
              <a:custGeom>
                <a:avLst/>
                <a:gdLst/>
                <a:ahLst/>
                <a:cxnLst>
                  <a:cxn ang="0">
                    <a:pos x="3" y="26"/>
                  </a:cxn>
                  <a:cxn ang="0">
                    <a:pos x="3" y="36"/>
                  </a:cxn>
                  <a:cxn ang="0">
                    <a:pos x="13" y="36"/>
                  </a:cxn>
                  <a:cxn ang="0">
                    <a:pos x="29" y="21"/>
                  </a:cxn>
                  <a:cxn ang="0">
                    <a:pos x="29" y="0"/>
                  </a:cxn>
                  <a:cxn ang="0">
                    <a:pos x="3" y="26"/>
                  </a:cxn>
                </a:cxnLst>
                <a:rect l="0" t="0" r="r" b="b"/>
                <a:pathLst>
                  <a:path w="34" h="39">
                    <a:moveTo>
                      <a:pt x="3" y="26"/>
                    </a:moveTo>
                    <a:cubicBezTo>
                      <a:pt x="0" y="29"/>
                      <a:pt x="0" y="33"/>
                      <a:pt x="3" y="36"/>
                    </a:cubicBezTo>
                    <a:cubicBezTo>
                      <a:pt x="6" y="39"/>
                      <a:pt x="10" y="39"/>
                      <a:pt x="13" y="36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34" y="15"/>
                      <a:pt x="34" y="6"/>
                      <a:pt x="29" y="0"/>
                    </a:cubicBezTo>
                    <a:lnTo>
                      <a:pt x="3" y="2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93" name="Freeform 74"/>
              <p:cNvSpPr>
                <a:spLocks/>
              </p:cNvSpPr>
              <p:nvPr/>
            </p:nvSpPr>
            <p:spPr bwMode="auto">
              <a:xfrm>
                <a:off x="396876" y="4360863"/>
                <a:ext cx="49213" cy="50800"/>
              </a:xfrm>
              <a:custGeom>
                <a:avLst/>
                <a:gdLst/>
                <a:ahLst/>
                <a:cxnLst>
                  <a:cxn ang="0">
                    <a:pos x="2" y="3"/>
                  </a:cxn>
                  <a:cxn ang="0">
                    <a:pos x="2" y="8"/>
                  </a:cxn>
                  <a:cxn ang="0">
                    <a:pos x="12" y="18"/>
                  </a:cxn>
                  <a:cxn ang="0">
                    <a:pos x="17" y="18"/>
                  </a:cxn>
                  <a:cxn ang="0">
                    <a:pos x="20" y="16"/>
                  </a:cxn>
                  <a:cxn ang="0">
                    <a:pos x="4" y="0"/>
                  </a:cxn>
                  <a:cxn ang="0">
                    <a:pos x="2" y="3"/>
                  </a:cxn>
                </a:cxnLst>
                <a:rect l="0" t="0" r="r" b="b"/>
                <a:pathLst>
                  <a:path w="20" h="20">
                    <a:moveTo>
                      <a:pt x="2" y="3"/>
                    </a:moveTo>
                    <a:cubicBezTo>
                      <a:pt x="0" y="4"/>
                      <a:pt x="0" y="6"/>
                      <a:pt x="2" y="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20"/>
                      <a:pt x="16" y="20"/>
                      <a:pt x="17" y="18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94" name="Freeform 75"/>
              <p:cNvSpPr>
                <a:spLocks/>
              </p:cNvSpPr>
              <p:nvPr/>
            </p:nvSpPr>
            <p:spPr bwMode="auto">
              <a:xfrm>
                <a:off x="328613" y="4387850"/>
                <a:ext cx="90488" cy="90488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29" y="7"/>
                  </a:cxn>
                  <a:cxn ang="0">
                    <a:pos x="0" y="36"/>
                  </a:cxn>
                </a:cxnLst>
                <a:rect l="0" t="0" r="r" b="b"/>
                <a:pathLst>
                  <a:path w="36" h="36">
                    <a:moveTo>
                      <a:pt x="0" y="36"/>
                    </a:moveTo>
                    <a:cubicBezTo>
                      <a:pt x="14" y="29"/>
                      <a:pt x="36" y="14"/>
                      <a:pt x="29" y="7"/>
                    </a:cubicBezTo>
                    <a:cubicBezTo>
                      <a:pt x="22" y="0"/>
                      <a:pt x="7" y="21"/>
                      <a:pt x="0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63538" y="3013075"/>
              <a:ext cx="257175" cy="292101"/>
              <a:chOff x="363538" y="3013075"/>
              <a:chExt cx="257175" cy="292101"/>
            </a:xfrm>
            <a:grpFill/>
          </p:grpSpPr>
          <p:sp>
            <p:nvSpPr>
              <p:cNvPr id="96" name="Freeform 76"/>
              <p:cNvSpPr>
                <a:spLocks noEditPoints="1"/>
              </p:cNvSpPr>
              <p:nvPr/>
            </p:nvSpPr>
            <p:spPr bwMode="auto">
              <a:xfrm>
                <a:off x="363538" y="3068638"/>
                <a:ext cx="257175" cy="236538"/>
              </a:xfrm>
              <a:custGeom>
                <a:avLst/>
                <a:gdLst/>
                <a:ahLst/>
                <a:cxnLst>
                  <a:cxn ang="0">
                    <a:pos x="51" y="15"/>
                  </a:cxn>
                  <a:cxn ang="0">
                    <a:pos x="0" y="44"/>
                  </a:cxn>
                  <a:cxn ang="0">
                    <a:pos x="37" y="94"/>
                  </a:cxn>
                  <a:cxn ang="0">
                    <a:pos x="51" y="87"/>
                  </a:cxn>
                  <a:cxn ang="0">
                    <a:pos x="66" y="94"/>
                  </a:cxn>
                  <a:cxn ang="0">
                    <a:pos x="102" y="44"/>
                  </a:cxn>
                  <a:cxn ang="0">
                    <a:pos x="51" y="15"/>
                  </a:cxn>
                  <a:cxn ang="0">
                    <a:pos x="22" y="73"/>
                  </a:cxn>
                  <a:cxn ang="0">
                    <a:pos x="22" y="22"/>
                  </a:cxn>
                  <a:cxn ang="0">
                    <a:pos x="37" y="22"/>
                  </a:cxn>
                  <a:cxn ang="0">
                    <a:pos x="22" y="73"/>
                  </a:cxn>
                </a:cxnLst>
                <a:rect l="0" t="0" r="r" b="b"/>
                <a:pathLst>
                  <a:path w="102" h="94">
                    <a:moveTo>
                      <a:pt x="51" y="15"/>
                    </a:moveTo>
                    <a:cubicBezTo>
                      <a:pt x="13" y="0"/>
                      <a:pt x="0" y="22"/>
                      <a:pt x="0" y="44"/>
                    </a:cubicBezTo>
                    <a:cubicBezTo>
                      <a:pt x="0" y="65"/>
                      <a:pt x="26" y="94"/>
                      <a:pt x="37" y="94"/>
                    </a:cubicBezTo>
                    <a:cubicBezTo>
                      <a:pt x="51" y="94"/>
                      <a:pt x="51" y="87"/>
                      <a:pt x="51" y="87"/>
                    </a:cubicBezTo>
                    <a:cubicBezTo>
                      <a:pt x="51" y="87"/>
                      <a:pt x="51" y="94"/>
                      <a:pt x="66" y="94"/>
                    </a:cubicBezTo>
                    <a:cubicBezTo>
                      <a:pt x="76" y="94"/>
                      <a:pt x="102" y="65"/>
                      <a:pt x="102" y="44"/>
                    </a:cubicBezTo>
                    <a:cubicBezTo>
                      <a:pt x="102" y="22"/>
                      <a:pt x="89" y="0"/>
                      <a:pt x="51" y="15"/>
                    </a:cubicBezTo>
                    <a:close/>
                    <a:moveTo>
                      <a:pt x="22" y="73"/>
                    </a:moveTo>
                    <a:cubicBezTo>
                      <a:pt x="0" y="44"/>
                      <a:pt x="22" y="22"/>
                      <a:pt x="22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22"/>
                      <a:pt x="22" y="36"/>
                      <a:pt x="22" y="7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97" name="Freeform 77"/>
              <p:cNvSpPr>
                <a:spLocks/>
              </p:cNvSpPr>
              <p:nvPr/>
            </p:nvSpPr>
            <p:spPr bwMode="auto">
              <a:xfrm>
                <a:off x="419101" y="3013075"/>
                <a:ext cx="73025" cy="73025"/>
              </a:xfrm>
              <a:custGeom>
                <a:avLst/>
                <a:gdLst/>
                <a:ahLst/>
                <a:cxnLst>
                  <a:cxn ang="0">
                    <a:pos x="29" y="29"/>
                  </a:cxn>
                  <a:cxn ang="0">
                    <a:pos x="15" y="0"/>
                  </a:cxn>
                  <a:cxn ang="0">
                    <a:pos x="0" y="0"/>
                  </a:cxn>
                  <a:cxn ang="0">
                    <a:pos x="22" y="29"/>
                  </a:cxn>
                  <a:cxn ang="0">
                    <a:pos x="29" y="29"/>
                  </a:cxn>
                </a:cxnLst>
                <a:rect l="0" t="0" r="r" b="b"/>
                <a:pathLst>
                  <a:path w="29" h="29">
                    <a:moveTo>
                      <a:pt x="29" y="29"/>
                    </a:moveTo>
                    <a:cubicBezTo>
                      <a:pt x="22" y="15"/>
                      <a:pt x="15" y="0"/>
                      <a:pt x="1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2" y="29"/>
                      <a:pt x="22" y="29"/>
                      <a:pt x="22" y="29"/>
                    </a:cubicBezTo>
                    <a:lnTo>
                      <a:pt x="29" y="2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98" name="Freeform 78"/>
              <p:cNvSpPr>
                <a:spLocks/>
              </p:cNvSpPr>
              <p:nvPr/>
            </p:nvSpPr>
            <p:spPr bwMode="auto">
              <a:xfrm>
                <a:off x="492126" y="3013075"/>
                <a:ext cx="90488" cy="7302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29"/>
                  </a:cxn>
                  <a:cxn ang="0">
                    <a:pos x="36" y="0"/>
                  </a:cxn>
                </a:cxnLst>
                <a:rect l="0" t="0" r="r" b="b"/>
                <a:pathLst>
                  <a:path w="36" h="29">
                    <a:moveTo>
                      <a:pt x="36" y="0"/>
                    </a:moveTo>
                    <a:cubicBezTo>
                      <a:pt x="36" y="0"/>
                      <a:pt x="0" y="0"/>
                      <a:pt x="0" y="29"/>
                    </a:cubicBezTo>
                    <a:cubicBezTo>
                      <a:pt x="0" y="29"/>
                      <a:pt x="36" y="29"/>
                      <a:pt x="3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99" name="Freeform 79"/>
            <p:cNvSpPr>
              <a:spLocks noEditPoints="1"/>
            </p:cNvSpPr>
            <p:nvPr/>
          </p:nvSpPr>
          <p:spPr bwMode="auto">
            <a:xfrm>
              <a:off x="3254375" y="3013075"/>
              <a:ext cx="257175" cy="292100"/>
            </a:xfrm>
            <a:custGeom>
              <a:avLst/>
              <a:gdLst>
                <a:gd name="T0" fmla="*/ 219355 w 102"/>
                <a:gd name="T1" fmla="*/ 274473 h 116"/>
                <a:gd name="T2" fmla="*/ 206749 w 102"/>
                <a:gd name="T3" fmla="*/ 274473 h 116"/>
                <a:gd name="T4" fmla="*/ 257175 w 102"/>
                <a:gd name="T5" fmla="*/ 183822 h 116"/>
                <a:gd name="T6" fmla="*/ 173971 w 102"/>
                <a:gd name="T7" fmla="*/ 78061 h 116"/>
                <a:gd name="T8" fmla="*/ 194142 w 102"/>
                <a:gd name="T9" fmla="*/ 37772 h 116"/>
                <a:gd name="T10" fmla="*/ 191621 w 102"/>
                <a:gd name="T11" fmla="*/ 25181 h 116"/>
                <a:gd name="T12" fmla="*/ 141194 w 102"/>
                <a:gd name="T13" fmla="*/ 2518 h 116"/>
                <a:gd name="T14" fmla="*/ 133630 w 102"/>
                <a:gd name="T15" fmla="*/ 0 h 116"/>
                <a:gd name="T16" fmla="*/ 128588 w 102"/>
                <a:gd name="T17" fmla="*/ 5036 h 116"/>
                <a:gd name="T18" fmla="*/ 70597 w 102"/>
                <a:gd name="T19" fmla="*/ 115833 h 116"/>
                <a:gd name="T20" fmla="*/ 78161 w 102"/>
                <a:gd name="T21" fmla="*/ 143532 h 116"/>
                <a:gd name="T22" fmla="*/ 70597 w 102"/>
                <a:gd name="T23" fmla="*/ 158641 h 116"/>
                <a:gd name="T24" fmla="*/ 103374 w 102"/>
                <a:gd name="T25" fmla="*/ 173749 h 116"/>
                <a:gd name="T26" fmla="*/ 110938 w 102"/>
                <a:gd name="T27" fmla="*/ 158641 h 116"/>
                <a:gd name="T28" fmla="*/ 110938 w 102"/>
                <a:gd name="T29" fmla="*/ 158641 h 116"/>
                <a:gd name="T30" fmla="*/ 136151 w 102"/>
                <a:gd name="T31" fmla="*/ 148568 h 116"/>
                <a:gd name="T32" fmla="*/ 156322 w 102"/>
                <a:gd name="T33" fmla="*/ 110797 h 116"/>
                <a:gd name="T34" fmla="*/ 219355 w 102"/>
                <a:gd name="T35" fmla="*/ 183822 h 116"/>
                <a:gd name="T36" fmla="*/ 146237 w 102"/>
                <a:gd name="T37" fmla="*/ 256847 h 116"/>
                <a:gd name="T38" fmla="*/ 93289 w 102"/>
                <a:gd name="T39" fmla="*/ 239220 h 116"/>
                <a:gd name="T40" fmla="*/ 93289 w 102"/>
                <a:gd name="T41" fmla="*/ 229147 h 116"/>
                <a:gd name="T42" fmla="*/ 100853 w 102"/>
                <a:gd name="T43" fmla="*/ 219075 h 116"/>
                <a:gd name="T44" fmla="*/ 146237 w 102"/>
                <a:gd name="T45" fmla="*/ 219075 h 116"/>
                <a:gd name="T46" fmla="*/ 146237 w 102"/>
                <a:gd name="T47" fmla="*/ 201448 h 116"/>
                <a:gd name="T48" fmla="*/ 75640 w 102"/>
                <a:gd name="T49" fmla="*/ 201448 h 116"/>
                <a:gd name="T50" fmla="*/ 40341 w 102"/>
                <a:gd name="T51" fmla="*/ 201448 h 116"/>
                <a:gd name="T52" fmla="*/ 0 w 102"/>
                <a:gd name="T53" fmla="*/ 201448 h 116"/>
                <a:gd name="T54" fmla="*/ 0 w 102"/>
                <a:gd name="T55" fmla="*/ 219075 h 116"/>
                <a:gd name="T56" fmla="*/ 42863 w 102"/>
                <a:gd name="T57" fmla="*/ 219075 h 116"/>
                <a:gd name="T58" fmla="*/ 45384 w 102"/>
                <a:gd name="T59" fmla="*/ 219075 h 116"/>
                <a:gd name="T60" fmla="*/ 55469 w 102"/>
                <a:gd name="T61" fmla="*/ 229147 h 116"/>
                <a:gd name="T62" fmla="*/ 55469 w 102"/>
                <a:gd name="T63" fmla="*/ 239220 h 116"/>
                <a:gd name="T64" fmla="*/ 55469 w 102"/>
                <a:gd name="T65" fmla="*/ 274473 h 116"/>
                <a:gd name="T66" fmla="*/ 20171 w 102"/>
                <a:gd name="T67" fmla="*/ 292100 h 116"/>
                <a:gd name="T68" fmla="*/ 257175 w 102"/>
                <a:gd name="T69" fmla="*/ 292100 h 116"/>
                <a:gd name="T70" fmla="*/ 219355 w 102"/>
                <a:gd name="T71" fmla="*/ 274473 h 116"/>
                <a:gd name="T72" fmla="*/ 156322 w 102"/>
                <a:gd name="T73" fmla="*/ 25181 h 116"/>
                <a:gd name="T74" fmla="*/ 151279 w 102"/>
                <a:gd name="T75" fmla="*/ 30217 h 116"/>
                <a:gd name="T76" fmla="*/ 108417 w 102"/>
                <a:gd name="T77" fmla="*/ 110797 h 116"/>
                <a:gd name="T78" fmla="*/ 93289 w 102"/>
                <a:gd name="T79" fmla="*/ 103242 h 116"/>
                <a:gd name="T80" fmla="*/ 93289 w 102"/>
                <a:gd name="T81" fmla="*/ 98206 h 116"/>
                <a:gd name="T82" fmla="*/ 133630 w 102"/>
                <a:gd name="T83" fmla="*/ 25181 h 116"/>
                <a:gd name="T84" fmla="*/ 138673 w 102"/>
                <a:gd name="T85" fmla="*/ 20145 h 116"/>
                <a:gd name="T86" fmla="*/ 146237 w 102"/>
                <a:gd name="T87" fmla="*/ 20145 h 116"/>
                <a:gd name="T88" fmla="*/ 156322 w 102"/>
                <a:gd name="T89" fmla="*/ 25181 h 116"/>
                <a:gd name="T90" fmla="*/ 156322 w 102"/>
                <a:gd name="T91" fmla="*/ 25181 h 11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02" h="116">
                  <a:moveTo>
                    <a:pt x="87" y="109"/>
                  </a:moveTo>
                  <a:cubicBezTo>
                    <a:pt x="82" y="109"/>
                    <a:pt x="82" y="109"/>
                    <a:pt x="82" y="109"/>
                  </a:cubicBezTo>
                  <a:cubicBezTo>
                    <a:pt x="94" y="101"/>
                    <a:pt x="102" y="88"/>
                    <a:pt x="102" y="73"/>
                  </a:cubicBezTo>
                  <a:cubicBezTo>
                    <a:pt x="102" y="52"/>
                    <a:pt x="88" y="35"/>
                    <a:pt x="69" y="31"/>
                  </a:cubicBezTo>
                  <a:cubicBezTo>
                    <a:pt x="77" y="15"/>
                    <a:pt x="77" y="15"/>
                    <a:pt x="77" y="15"/>
                  </a:cubicBezTo>
                  <a:cubicBezTo>
                    <a:pt x="78" y="13"/>
                    <a:pt x="77" y="11"/>
                    <a:pt x="76" y="10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1"/>
                    <a:pt x="52" y="2"/>
                    <a:pt x="51" y="2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50"/>
                    <a:pt x="28" y="55"/>
                    <a:pt x="31" y="5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8" y="65"/>
                    <a:pt x="52" y="63"/>
                    <a:pt x="54" y="59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76" y="46"/>
                    <a:pt x="87" y="58"/>
                    <a:pt x="87" y="73"/>
                  </a:cubicBezTo>
                  <a:cubicBezTo>
                    <a:pt x="87" y="89"/>
                    <a:pt x="74" y="102"/>
                    <a:pt x="58" y="102"/>
                  </a:cubicBezTo>
                  <a:cubicBezTo>
                    <a:pt x="51" y="102"/>
                    <a:pt x="42" y="99"/>
                    <a:pt x="37" y="95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7" y="89"/>
                    <a:pt x="38" y="87"/>
                    <a:pt x="40" y="87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16" y="80"/>
                    <a:pt x="16" y="80"/>
                    <a:pt x="16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8" y="87"/>
                    <a:pt x="18" y="87"/>
                    <a:pt x="18" y="87"/>
                  </a:cubicBezTo>
                  <a:cubicBezTo>
                    <a:pt x="20" y="87"/>
                    <a:pt x="22" y="89"/>
                    <a:pt x="22" y="91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4" y="109"/>
                    <a:pt x="8" y="108"/>
                    <a:pt x="8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2" y="108"/>
                    <a:pt x="95" y="109"/>
                    <a:pt x="87" y="109"/>
                  </a:cubicBezTo>
                  <a:close/>
                  <a:moveTo>
                    <a:pt x="62" y="10"/>
                  </a:moveTo>
                  <a:cubicBezTo>
                    <a:pt x="61" y="10"/>
                    <a:pt x="60" y="11"/>
                    <a:pt x="60" y="1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7" y="40"/>
                    <a:pt x="37" y="40"/>
                    <a:pt x="37" y="39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3" y="9"/>
                    <a:pt x="54" y="8"/>
                    <a:pt x="55" y="8"/>
                  </a:cubicBezTo>
                  <a:cubicBezTo>
                    <a:pt x="56" y="7"/>
                    <a:pt x="57" y="7"/>
                    <a:pt x="58" y="8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80"/>
            <p:cNvSpPr>
              <a:spLocks noEditPoints="1"/>
            </p:cNvSpPr>
            <p:nvPr/>
          </p:nvSpPr>
          <p:spPr bwMode="auto">
            <a:xfrm>
              <a:off x="3275013" y="3673475"/>
              <a:ext cx="254000" cy="220663"/>
            </a:xfrm>
            <a:custGeom>
              <a:avLst/>
              <a:gdLst>
                <a:gd name="T0" fmla="*/ 231366 w 101"/>
                <a:gd name="T1" fmla="*/ 91309 h 87"/>
                <a:gd name="T2" fmla="*/ 246455 w 101"/>
                <a:gd name="T3" fmla="*/ 73554 h 87"/>
                <a:gd name="T4" fmla="*/ 246455 w 101"/>
                <a:gd name="T5" fmla="*/ 53263 h 87"/>
                <a:gd name="T6" fmla="*/ 206218 w 101"/>
                <a:gd name="T7" fmla="*/ 15218 h 87"/>
                <a:gd name="T8" fmla="*/ 72931 w 101"/>
                <a:gd name="T9" fmla="*/ 0 h 87"/>
                <a:gd name="T10" fmla="*/ 35208 w 101"/>
                <a:gd name="T11" fmla="*/ 53263 h 87"/>
                <a:gd name="T12" fmla="*/ 0 w 101"/>
                <a:gd name="T13" fmla="*/ 63409 h 87"/>
                <a:gd name="T14" fmla="*/ 30178 w 101"/>
                <a:gd name="T15" fmla="*/ 73554 h 87"/>
                <a:gd name="T16" fmla="*/ 7545 w 101"/>
                <a:gd name="T17" fmla="*/ 91309 h 87"/>
                <a:gd name="T18" fmla="*/ 0 w 101"/>
                <a:gd name="T19" fmla="*/ 154718 h 87"/>
                <a:gd name="T20" fmla="*/ 17604 w 101"/>
                <a:gd name="T21" fmla="*/ 164863 h 87"/>
                <a:gd name="T22" fmla="*/ 35208 w 101"/>
                <a:gd name="T23" fmla="*/ 220663 h 87"/>
                <a:gd name="T24" fmla="*/ 72931 w 101"/>
                <a:gd name="T25" fmla="*/ 200372 h 87"/>
                <a:gd name="T26" fmla="*/ 181069 w 101"/>
                <a:gd name="T27" fmla="*/ 164863 h 87"/>
                <a:gd name="T28" fmla="*/ 198673 w 101"/>
                <a:gd name="T29" fmla="*/ 220663 h 87"/>
                <a:gd name="T30" fmla="*/ 236396 w 101"/>
                <a:gd name="T31" fmla="*/ 200372 h 87"/>
                <a:gd name="T32" fmla="*/ 246455 w 101"/>
                <a:gd name="T33" fmla="*/ 164863 h 87"/>
                <a:gd name="T34" fmla="*/ 254000 w 101"/>
                <a:gd name="T35" fmla="*/ 101454 h 87"/>
                <a:gd name="T36" fmla="*/ 65386 w 101"/>
                <a:gd name="T37" fmla="*/ 22827 h 87"/>
                <a:gd name="T38" fmla="*/ 108139 w 101"/>
                <a:gd name="T39" fmla="*/ 17754 h 87"/>
                <a:gd name="T40" fmla="*/ 118198 w 101"/>
                <a:gd name="T41" fmla="*/ 35509 h 87"/>
                <a:gd name="T42" fmla="*/ 145861 w 101"/>
                <a:gd name="T43" fmla="*/ 25364 h 87"/>
                <a:gd name="T44" fmla="*/ 181069 w 101"/>
                <a:gd name="T45" fmla="*/ 17754 h 87"/>
                <a:gd name="T46" fmla="*/ 211248 w 101"/>
                <a:gd name="T47" fmla="*/ 91309 h 87"/>
                <a:gd name="T48" fmla="*/ 65386 w 101"/>
                <a:gd name="T49" fmla="*/ 22827 h 87"/>
                <a:gd name="T50" fmla="*/ 35208 w 101"/>
                <a:gd name="T51" fmla="*/ 126818 h 87"/>
                <a:gd name="T52" fmla="*/ 72931 w 101"/>
                <a:gd name="T53" fmla="*/ 126818 h 87"/>
                <a:gd name="T54" fmla="*/ 163465 w 101"/>
                <a:gd name="T55" fmla="*/ 147109 h 87"/>
                <a:gd name="T56" fmla="*/ 90535 w 101"/>
                <a:gd name="T57" fmla="*/ 126818 h 87"/>
                <a:gd name="T58" fmla="*/ 163465 w 101"/>
                <a:gd name="T59" fmla="*/ 147109 h 87"/>
                <a:gd name="T60" fmla="*/ 181069 w 101"/>
                <a:gd name="T61" fmla="*/ 126818 h 87"/>
                <a:gd name="T62" fmla="*/ 218792 w 101"/>
                <a:gd name="T63" fmla="*/ 126818 h 8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01" h="87">
                  <a:moveTo>
                    <a:pt x="98" y="36"/>
                  </a:moveTo>
                  <a:cubicBezTo>
                    <a:pt x="92" y="36"/>
                    <a:pt x="92" y="36"/>
                    <a:pt x="92" y="36"/>
                  </a:cubicBezTo>
                  <a:cubicBezTo>
                    <a:pt x="89" y="29"/>
                    <a:pt x="89" y="29"/>
                    <a:pt x="89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100" y="29"/>
                    <a:pt x="101" y="27"/>
                    <a:pt x="101" y="25"/>
                  </a:cubicBezTo>
                  <a:cubicBezTo>
                    <a:pt x="101" y="23"/>
                    <a:pt x="100" y="21"/>
                    <a:pt x="98" y="21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80" y="3"/>
                    <a:pt x="76" y="0"/>
                    <a:pt x="72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5" y="0"/>
                    <a:pt x="20" y="3"/>
                    <a:pt x="19" y="6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0" y="25"/>
                  </a:cubicBezTo>
                  <a:cubicBezTo>
                    <a:pt x="0" y="27"/>
                    <a:pt x="1" y="29"/>
                    <a:pt x="3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1" y="36"/>
                    <a:pt x="0" y="38"/>
                    <a:pt x="0" y="4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3"/>
                    <a:pt x="1" y="65"/>
                    <a:pt x="3" y="65"/>
                  </a:cubicBezTo>
                  <a:cubicBezTo>
                    <a:pt x="7" y="65"/>
                    <a:pt x="7" y="65"/>
                    <a:pt x="7" y="65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83"/>
                    <a:pt x="10" y="87"/>
                    <a:pt x="14" y="87"/>
                  </a:cubicBezTo>
                  <a:cubicBezTo>
                    <a:pt x="21" y="87"/>
                    <a:pt x="21" y="87"/>
                    <a:pt x="21" y="87"/>
                  </a:cubicBezTo>
                  <a:cubicBezTo>
                    <a:pt x="25" y="87"/>
                    <a:pt x="29" y="83"/>
                    <a:pt x="29" y="79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72" y="65"/>
                    <a:pt x="72" y="65"/>
                    <a:pt x="72" y="65"/>
                  </a:cubicBezTo>
                  <a:cubicBezTo>
                    <a:pt x="72" y="79"/>
                    <a:pt x="72" y="79"/>
                    <a:pt x="72" y="79"/>
                  </a:cubicBezTo>
                  <a:cubicBezTo>
                    <a:pt x="72" y="83"/>
                    <a:pt x="75" y="87"/>
                    <a:pt x="79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91" y="87"/>
                    <a:pt x="94" y="83"/>
                    <a:pt x="94" y="79"/>
                  </a:cubicBezTo>
                  <a:cubicBezTo>
                    <a:pt x="94" y="65"/>
                    <a:pt x="94" y="65"/>
                    <a:pt x="94" y="65"/>
                  </a:cubicBezTo>
                  <a:cubicBezTo>
                    <a:pt x="98" y="65"/>
                    <a:pt x="98" y="65"/>
                    <a:pt x="98" y="65"/>
                  </a:cubicBezTo>
                  <a:cubicBezTo>
                    <a:pt x="100" y="65"/>
                    <a:pt x="101" y="63"/>
                    <a:pt x="101" y="61"/>
                  </a:cubicBezTo>
                  <a:cubicBezTo>
                    <a:pt x="101" y="40"/>
                    <a:pt x="101" y="40"/>
                    <a:pt x="101" y="40"/>
                  </a:cubicBezTo>
                  <a:cubicBezTo>
                    <a:pt x="101" y="38"/>
                    <a:pt x="100" y="36"/>
                    <a:pt x="98" y="36"/>
                  </a:cubicBezTo>
                  <a:close/>
                  <a:moveTo>
                    <a:pt x="26" y="9"/>
                  </a:moveTo>
                  <a:cubicBezTo>
                    <a:pt x="26" y="8"/>
                    <a:pt x="28" y="7"/>
                    <a:pt x="29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3" y="12"/>
                    <a:pt x="45" y="14"/>
                    <a:pt x="47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6" y="14"/>
                    <a:pt x="58" y="12"/>
                    <a:pt x="58" y="1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3" y="7"/>
                    <a:pt x="75" y="8"/>
                    <a:pt x="75" y="9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17" y="36"/>
                    <a:pt x="17" y="36"/>
                    <a:pt x="17" y="36"/>
                  </a:cubicBezTo>
                  <a:lnTo>
                    <a:pt x="26" y="9"/>
                  </a:lnTo>
                  <a:close/>
                  <a:moveTo>
                    <a:pt x="21" y="58"/>
                  </a:moveTo>
                  <a:cubicBezTo>
                    <a:pt x="17" y="58"/>
                    <a:pt x="14" y="54"/>
                    <a:pt x="14" y="50"/>
                  </a:cubicBezTo>
                  <a:cubicBezTo>
                    <a:pt x="14" y="46"/>
                    <a:pt x="17" y="43"/>
                    <a:pt x="21" y="43"/>
                  </a:cubicBezTo>
                  <a:cubicBezTo>
                    <a:pt x="25" y="43"/>
                    <a:pt x="29" y="46"/>
                    <a:pt x="29" y="50"/>
                  </a:cubicBezTo>
                  <a:cubicBezTo>
                    <a:pt x="29" y="54"/>
                    <a:pt x="25" y="58"/>
                    <a:pt x="21" y="58"/>
                  </a:cubicBezTo>
                  <a:close/>
                  <a:moveTo>
                    <a:pt x="65" y="58"/>
                  </a:moveTo>
                  <a:cubicBezTo>
                    <a:pt x="36" y="58"/>
                    <a:pt x="36" y="58"/>
                    <a:pt x="36" y="58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65" y="50"/>
                    <a:pt x="65" y="50"/>
                    <a:pt x="65" y="50"/>
                  </a:cubicBezTo>
                  <a:lnTo>
                    <a:pt x="65" y="58"/>
                  </a:lnTo>
                  <a:close/>
                  <a:moveTo>
                    <a:pt x="79" y="58"/>
                  </a:moveTo>
                  <a:cubicBezTo>
                    <a:pt x="75" y="58"/>
                    <a:pt x="72" y="54"/>
                    <a:pt x="72" y="50"/>
                  </a:cubicBezTo>
                  <a:cubicBezTo>
                    <a:pt x="72" y="46"/>
                    <a:pt x="75" y="43"/>
                    <a:pt x="79" y="43"/>
                  </a:cubicBezTo>
                  <a:cubicBezTo>
                    <a:pt x="83" y="43"/>
                    <a:pt x="87" y="46"/>
                    <a:pt x="87" y="50"/>
                  </a:cubicBezTo>
                  <a:cubicBezTo>
                    <a:pt x="87" y="54"/>
                    <a:pt x="83" y="58"/>
                    <a:pt x="79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841751" y="3619500"/>
              <a:ext cx="293687" cy="274638"/>
              <a:chOff x="3841751" y="3619500"/>
              <a:chExt cx="293687" cy="274638"/>
            </a:xfrm>
            <a:grpFill/>
          </p:grpSpPr>
          <p:sp>
            <p:nvSpPr>
              <p:cNvPr id="102" name="Freeform 81"/>
              <p:cNvSpPr>
                <a:spLocks/>
              </p:cNvSpPr>
              <p:nvPr/>
            </p:nvSpPr>
            <p:spPr bwMode="auto">
              <a:xfrm>
                <a:off x="4116388" y="3692525"/>
                <a:ext cx="19050" cy="555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22"/>
                  </a:cxn>
                  <a:cxn ang="0">
                    <a:pos x="3" y="22"/>
                  </a:cxn>
                  <a:cxn ang="0">
                    <a:pos x="7" y="18"/>
                  </a:cxn>
                  <a:cxn ang="0">
                    <a:pos x="7" y="3"/>
                  </a:cxn>
                  <a:cxn ang="0">
                    <a:pos x="3" y="0"/>
                  </a:cxn>
                </a:cxnLst>
                <a:rect l="0" t="0" r="r" b="b"/>
                <a:pathLst>
                  <a:path w="7" h="22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5" y="22"/>
                      <a:pt x="7" y="20"/>
                      <a:pt x="7" y="18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03" name="Freeform 82"/>
              <p:cNvSpPr>
                <a:spLocks noEditPoints="1"/>
              </p:cNvSpPr>
              <p:nvPr/>
            </p:nvSpPr>
            <p:spPr bwMode="auto">
              <a:xfrm>
                <a:off x="3878263" y="3619500"/>
                <a:ext cx="219075" cy="274638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0" y="87"/>
                  </a:cxn>
                  <a:cxn ang="0">
                    <a:pos x="7" y="94"/>
                  </a:cxn>
                  <a:cxn ang="0">
                    <a:pos x="7" y="101"/>
                  </a:cxn>
                  <a:cxn ang="0">
                    <a:pos x="15" y="109"/>
                  </a:cxn>
                  <a:cxn ang="0">
                    <a:pos x="22" y="109"/>
                  </a:cxn>
                  <a:cxn ang="0">
                    <a:pos x="29" y="101"/>
                  </a:cxn>
                  <a:cxn ang="0">
                    <a:pos x="29" y="94"/>
                  </a:cxn>
                  <a:cxn ang="0">
                    <a:pos x="58" y="94"/>
                  </a:cxn>
                  <a:cxn ang="0">
                    <a:pos x="58" y="101"/>
                  </a:cxn>
                  <a:cxn ang="0">
                    <a:pos x="65" y="109"/>
                  </a:cxn>
                  <a:cxn ang="0">
                    <a:pos x="73" y="109"/>
                  </a:cxn>
                  <a:cxn ang="0">
                    <a:pos x="80" y="101"/>
                  </a:cxn>
                  <a:cxn ang="0">
                    <a:pos x="80" y="94"/>
                  </a:cxn>
                  <a:cxn ang="0">
                    <a:pos x="87" y="87"/>
                  </a:cxn>
                  <a:cxn ang="0">
                    <a:pos x="87" y="22"/>
                  </a:cxn>
                  <a:cxn ang="0">
                    <a:pos x="65" y="0"/>
                  </a:cxn>
                  <a:cxn ang="0">
                    <a:pos x="29" y="7"/>
                  </a:cxn>
                  <a:cxn ang="0">
                    <a:pos x="58" y="7"/>
                  </a:cxn>
                  <a:cxn ang="0">
                    <a:pos x="58" y="14"/>
                  </a:cxn>
                  <a:cxn ang="0">
                    <a:pos x="29" y="14"/>
                  </a:cxn>
                  <a:cxn ang="0">
                    <a:pos x="29" y="7"/>
                  </a:cxn>
                  <a:cxn ang="0">
                    <a:pos x="15" y="87"/>
                  </a:cxn>
                  <a:cxn ang="0">
                    <a:pos x="7" y="80"/>
                  </a:cxn>
                  <a:cxn ang="0">
                    <a:pos x="15" y="72"/>
                  </a:cxn>
                  <a:cxn ang="0">
                    <a:pos x="22" y="80"/>
                  </a:cxn>
                  <a:cxn ang="0">
                    <a:pos x="15" y="87"/>
                  </a:cxn>
                  <a:cxn ang="0">
                    <a:pos x="73" y="87"/>
                  </a:cxn>
                  <a:cxn ang="0">
                    <a:pos x="65" y="80"/>
                  </a:cxn>
                  <a:cxn ang="0">
                    <a:pos x="73" y="72"/>
                  </a:cxn>
                  <a:cxn ang="0">
                    <a:pos x="80" y="80"/>
                  </a:cxn>
                  <a:cxn ang="0">
                    <a:pos x="73" y="87"/>
                  </a:cxn>
                  <a:cxn ang="0">
                    <a:pos x="80" y="65"/>
                  </a:cxn>
                  <a:cxn ang="0">
                    <a:pos x="7" y="65"/>
                  </a:cxn>
                  <a:cxn ang="0">
                    <a:pos x="7" y="22"/>
                  </a:cxn>
                  <a:cxn ang="0">
                    <a:pos x="80" y="22"/>
                  </a:cxn>
                  <a:cxn ang="0">
                    <a:pos x="80" y="65"/>
                  </a:cxn>
                </a:cxnLst>
                <a:rect l="0" t="0" r="r" b="b"/>
                <a:pathLst>
                  <a:path w="87" h="109">
                    <a:moveTo>
                      <a:pt x="6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91"/>
                      <a:pt x="3" y="94"/>
                      <a:pt x="7" y="94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7" y="105"/>
                      <a:pt x="11" y="109"/>
                      <a:pt x="15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6" y="109"/>
                      <a:pt x="29" y="105"/>
                      <a:pt x="29" y="101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58" y="94"/>
                      <a:pt x="58" y="94"/>
                      <a:pt x="58" y="94"/>
                    </a:cubicBezTo>
                    <a:cubicBezTo>
                      <a:pt x="58" y="101"/>
                      <a:pt x="58" y="101"/>
                      <a:pt x="58" y="101"/>
                    </a:cubicBezTo>
                    <a:cubicBezTo>
                      <a:pt x="58" y="105"/>
                      <a:pt x="61" y="109"/>
                      <a:pt x="65" y="109"/>
                    </a:cubicBezTo>
                    <a:cubicBezTo>
                      <a:pt x="73" y="109"/>
                      <a:pt x="73" y="109"/>
                      <a:pt x="73" y="109"/>
                    </a:cubicBezTo>
                    <a:cubicBezTo>
                      <a:pt x="77" y="109"/>
                      <a:pt x="80" y="105"/>
                      <a:pt x="80" y="101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4" y="94"/>
                      <a:pt x="87" y="91"/>
                      <a:pt x="87" y="87"/>
                    </a:cubicBezTo>
                    <a:cubicBezTo>
                      <a:pt x="87" y="22"/>
                      <a:pt x="87" y="22"/>
                      <a:pt x="87" y="22"/>
                    </a:cubicBezTo>
                    <a:cubicBezTo>
                      <a:pt x="87" y="10"/>
                      <a:pt x="78" y="0"/>
                      <a:pt x="65" y="0"/>
                    </a:cubicBezTo>
                    <a:close/>
                    <a:moveTo>
                      <a:pt x="29" y="7"/>
                    </a:moveTo>
                    <a:cubicBezTo>
                      <a:pt x="58" y="7"/>
                      <a:pt x="58" y="7"/>
                      <a:pt x="58" y="7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29" y="14"/>
                      <a:pt x="29" y="14"/>
                      <a:pt x="29" y="14"/>
                    </a:cubicBezTo>
                    <a:lnTo>
                      <a:pt x="29" y="7"/>
                    </a:lnTo>
                    <a:close/>
                    <a:moveTo>
                      <a:pt x="15" y="87"/>
                    </a:moveTo>
                    <a:cubicBezTo>
                      <a:pt x="11" y="87"/>
                      <a:pt x="7" y="84"/>
                      <a:pt x="7" y="80"/>
                    </a:cubicBezTo>
                    <a:cubicBezTo>
                      <a:pt x="7" y="76"/>
                      <a:pt x="11" y="72"/>
                      <a:pt x="15" y="72"/>
                    </a:cubicBezTo>
                    <a:cubicBezTo>
                      <a:pt x="19" y="72"/>
                      <a:pt x="22" y="76"/>
                      <a:pt x="22" y="80"/>
                    </a:cubicBezTo>
                    <a:cubicBezTo>
                      <a:pt x="22" y="84"/>
                      <a:pt x="19" y="87"/>
                      <a:pt x="15" y="87"/>
                    </a:cubicBezTo>
                    <a:close/>
                    <a:moveTo>
                      <a:pt x="73" y="87"/>
                    </a:moveTo>
                    <a:cubicBezTo>
                      <a:pt x="69" y="87"/>
                      <a:pt x="65" y="84"/>
                      <a:pt x="65" y="80"/>
                    </a:cubicBezTo>
                    <a:cubicBezTo>
                      <a:pt x="65" y="76"/>
                      <a:pt x="69" y="72"/>
                      <a:pt x="73" y="72"/>
                    </a:cubicBezTo>
                    <a:cubicBezTo>
                      <a:pt x="77" y="72"/>
                      <a:pt x="80" y="76"/>
                      <a:pt x="80" y="80"/>
                    </a:cubicBezTo>
                    <a:cubicBezTo>
                      <a:pt x="80" y="84"/>
                      <a:pt x="77" y="87"/>
                      <a:pt x="73" y="87"/>
                    </a:cubicBezTo>
                    <a:close/>
                    <a:moveTo>
                      <a:pt x="80" y="65"/>
                    </a:moveTo>
                    <a:cubicBezTo>
                      <a:pt x="7" y="65"/>
                      <a:pt x="7" y="65"/>
                      <a:pt x="7" y="65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0" y="22"/>
                      <a:pt x="80" y="22"/>
                      <a:pt x="80" y="22"/>
                    </a:cubicBezTo>
                    <a:lnTo>
                      <a:pt x="80" y="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04" name="Freeform 83"/>
              <p:cNvSpPr>
                <a:spLocks/>
              </p:cNvSpPr>
              <p:nvPr/>
            </p:nvSpPr>
            <p:spPr bwMode="auto">
              <a:xfrm>
                <a:off x="3841751" y="3692525"/>
                <a:ext cx="17463" cy="55563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0" y="18"/>
                  </a:cxn>
                  <a:cxn ang="0">
                    <a:pos x="3" y="22"/>
                  </a:cxn>
                  <a:cxn ang="0">
                    <a:pos x="7" y="22"/>
                  </a:cxn>
                  <a:cxn ang="0">
                    <a:pos x="7" y="0"/>
                  </a:cxn>
                  <a:cxn ang="0">
                    <a:pos x="3" y="0"/>
                  </a:cxn>
                  <a:cxn ang="0">
                    <a:pos x="0" y="3"/>
                  </a:cxn>
                </a:cxnLst>
                <a:rect l="0" t="0" r="r" b="b"/>
                <a:pathLst>
                  <a:path w="7" h="22">
                    <a:moveTo>
                      <a:pt x="0" y="3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1" y="22"/>
                      <a:pt x="3" y="22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462463" y="3600450"/>
              <a:ext cx="217488" cy="293688"/>
              <a:chOff x="4462463" y="3600450"/>
              <a:chExt cx="217488" cy="293688"/>
            </a:xfrm>
            <a:grpFill/>
          </p:grpSpPr>
          <p:sp>
            <p:nvSpPr>
              <p:cNvPr id="106" name="Freeform 84"/>
              <p:cNvSpPr>
                <a:spLocks noEditPoints="1"/>
              </p:cNvSpPr>
              <p:nvPr/>
            </p:nvSpPr>
            <p:spPr bwMode="auto">
              <a:xfrm>
                <a:off x="4462463" y="3600450"/>
                <a:ext cx="217488" cy="220663"/>
              </a:xfrm>
              <a:custGeom>
                <a:avLst/>
                <a:gdLst/>
                <a:ahLst/>
                <a:cxnLst>
                  <a:cxn ang="0">
                    <a:pos x="85" y="71"/>
                  </a:cxn>
                  <a:cxn ang="0">
                    <a:pos x="73" y="13"/>
                  </a:cxn>
                  <a:cxn ang="0">
                    <a:pos x="57" y="0"/>
                  </a:cxn>
                  <a:cxn ang="0">
                    <a:pos x="28" y="0"/>
                  </a:cxn>
                  <a:cxn ang="0">
                    <a:pos x="12" y="13"/>
                  </a:cxn>
                  <a:cxn ang="0">
                    <a:pos x="1" y="71"/>
                  </a:cxn>
                  <a:cxn ang="0">
                    <a:pos x="3" y="82"/>
                  </a:cxn>
                  <a:cxn ang="0">
                    <a:pos x="14" y="87"/>
                  </a:cxn>
                  <a:cxn ang="0">
                    <a:pos x="22" y="87"/>
                  </a:cxn>
                  <a:cxn ang="0">
                    <a:pos x="34" y="87"/>
                  </a:cxn>
                  <a:cxn ang="0">
                    <a:pos x="52" y="87"/>
                  </a:cxn>
                  <a:cxn ang="0">
                    <a:pos x="63" y="87"/>
                  </a:cxn>
                  <a:cxn ang="0">
                    <a:pos x="72" y="87"/>
                  </a:cxn>
                  <a:cxn ang="0">
                    <a:pos x="82" y="82"/>
                  </a:cxn>
                  <a:cxn ang="0">
                    <a:pos x="85" y="71"/>
                  </a:cxn>
                  <a:cxn ang="0">
                    <a:pos x="35" y="7"/>
                  </a:cxn>
                  <a:cxn ang="0">
                    <a:pos x="50" y="7"/>
                  </a:cxn>
                  <a:cxn ang="0">
                    <a:pos x="50" y="14"/>
                  </a:cxn>
                  <a:cxn ang="0">
                    <a:pos x="35" y="14"/>
                  </a:cxn>
                  <a:cxn ang="0">
                    <a:pos x="35" y="7"/>
                  </a:cxn>
                  <a:cxn ang="0">
                    <a:pos x="14" y="43"/>
                  </a:cxn>
                  <a:cxn ang="0">
                    <a:pos x="18" y="21"/>
                  </a:cxn>
                  <a:cxn ang="0">
                    <a:pos x="67" y="21"/>
                  </a:cxn>
                  <a:cxn ang="0">
                    <a:pos x="72" y="43"/>
                  </a:cxn>
                  <a:cxn ang="0">
                    <a:pos x="75" y="58"/>
                  </a:cxn>
                  <a:cxn ang="0">
                    <a:pos x="11" y="58"/>
                  </a:cxn>
                  <a:cxn ang="0">
                    <a:pos x="14" y="43"/>
                  </a:cxn>
                  <a:cxn ang="0">
                    <a:pos x="28" y="79"/>
                  </a:cxn>
                  <a:cxn ang="0">
                    <a:pos x="21" y="72"/>
                  </a:cxn>
                  <a:cxn ang="0">
                    <a:pos x="28" y="65"/>
                  </a:cxn>
                  <a:cxn ang="0">
                    <a:pos x="35" y="72"/>
                  </a:cxn>
                  <a:cxn ang="0">
                    <a:pos x="28" y="79"/>
                  </a:cxn>
                  <a:cxn ang="0">
                    <a:pos x="57" y="79"/>
                  </a:cxn>
                  <a:cxn ang="0">
                    <a:pos x="50" y="72"/>
                  </a:cxn>
                  <a:cxn ang="0">
                    <a:pos x="57" y="65"/>
                  </a:cxn>
                  <a:cxn ang="0">
                    <a:pos x="64" y="72"/>
                  </a:cxn>
                  <a:cxn ang="0">
                    <a:pos x="57" y="79"/>
                  </a:cxn>
                </a:cxnLst>
                <a:rect l="0" t="0" r="r" b="b"/>
                <a:pathLst>
                  <a:path w="86" h="87">
                    <a:moveTo>
                      <a:pt x="85" y="71"/>
                    </a:moveTo>
                    <a:cubicBezTo>
                      <a:pt x="73" y="13"/>
                      <a:pt x="73" y="13"/>
                      <a:pt x="73" y="13"/>
                    </a:cubicBezTo>
                    <a:cubicBezTo>
                      <a:pt x="72" y="5"/>
                      <a:pt x="65" y="0"/>
                      <a:pt x="57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1" y="0"/>
                      <a:pt x="14" y="5"/>
                      <a:pt x="12" y="13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0" y="75"/>
                      <a:pt x="1" y="79"/>
                      <a:pt x="3" y="82"/>
                    </a:cubicBezTo>
                    <a:cubicBezTo>
                      <a:pt x="6" y="85"/>
                      <a:pt x="10" y="87"/>
                      <a:pt x="14" y="87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52" y="87"/>
                      <a:pt x="52" y="87"/>
                      <a:pt x="52" y="87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72" y="87"/>
                      <a:pt x="72" y="87"/>
                      <a:pt x="72" y="87"/>
                    </a:cubicBezTo>
                    <a:cubicBezTo>
                      <a:pt x="76" y="87"/>
                      <a:pt x="80" y="85"/>
                      <a:pt x="82" y="82"/>
                    </a:cubicBezTo>
                    <a:cubicBezTo>
                      <a:pt x="85" y="79"/>
                      <a:pt x="86" y="75"/>
                      <a:pt x="85" y="71"/>
                    </a:cubicBezTo>
                    <a:close/>
                    <a:moveTo>
                      <a:pt x="35" y="7"/>
                    </a:moveTo>
                    <a:cubicBezTo>
                      <a:pt x="50" y="7"/>
                      <a:pt x="50" y="7"/>
                      <a:pt x="50" y="7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35" y="14"/>
                      <a:pt x="35" y="14"/>
                      <a:pt x="35" y="14"/>
                    </a:cubicBezTo>
                    <a:lnTo>
                      <a:pt x="35" y="7"/>
                    </a:lnTo>
                    <a:close/>
                    <a:moveTo>
                      <a:pt x="14" y="43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67" y="21"/>
                      <a:pt x="67" y="21"/>
                      <a:pt x="67" y="21"/>
                    </a:cubicBezTo>
                    <a:cubicBezTo>
                      <a:pt x="72" y="43"/>
                      <a:pt x="72" y="43"/>
                      <a:pt x="72" y="43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11" y="58"/>
                      <a:pt x="11" y="58"/>
                      <a:pt x="11" y="58"/>
                    </a:cubicBezTo>
                    <a:lnTo>
                      <a:pt x="14" y="43"/>
                    </a:lnTo>
                    <a:close/>
                    <a:moveTo>
                      <a:pt x="28" y="79"/>
                    </a:moveTo>
                    <a:cubicBezTo>
                      <a:pt x="24" y="79"/>
                      <a:pt x="21" y="76"/>
                      <a:pt x="21" y="72"/>
                    </a:cubicBezTo>
                    <a:cubicBezTo>
                      <a:pt x="21" y="68"/>
                      <a:pt x="24" y="65"/>
                      <a:pt x="28" y="65"/>
                    </a:cubicBezTo>
                    <a:cubicBezTo>
                      <a:pt x="32" y="65"/>
                      <a:pt x="35" y="68"/>
                      <a:pt x="35" y="72"/>
                    </a:cubicBezTo>
                    <a:cubicBezTo>
                      <a:pt x="35" y="76"/>
                      <a:pt x="32" y="79"/>
                      <a:pt x="28" y="79"/>
                    </a:cubicBezTo>
                    <a:close/>
                    <a:moveTo>
                      <a:pt x="57" y="79"/>
                    </a:moveTo>
                    <a:cubicBezTo>
                      <a:pt x="53" y="79"/>
                      <a:pt x="50" y="76"/>
                      <a:pt x="50" y="72"/>
                    </a:cubicBezTo>
                    <a:cubicBezTo>
                      <a:pt x="50" y="68"/>
                      <a:pt x="53" y="65"/>
                      <a:pt x="57" y="65"/>
                    </a:cubicBezTo>
                    <a:cubicBezTo>
                      <a:pt x="61" y="65"/>
                      <a:pt x="64" y="68"/>
                      <a:pt x="64" y="72"/>
                    </a:cubicBezTo>
                    <a:cubicBezTo>
                      <a:pt x="64" y="76"/>
                      <a:pt x="61" y="79"/>
                      <a:pt x="57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07" name="Freeform 85"/>
              <p:cNvSpPr>
                <a:spLocks/>
              </p:cNvSpPr>
              <p:nvPr/>
            </p:nvSpPr>
            <p:spPr bwMode="auto">
              <a:xfrm>
                <a:off x="4487863" y="3838575"/>
                <a:ext cx="166688" cy="55563"/>
              </a:xfrm>
              <a:custGeom>
                <a:avLst/>
                <a:gdLst/>
                <a:ahLst/>
                <a:cxnLst>
                  <a:cxn ang="0">
                    <a:pos x="71" y="0"/>
                  </a:cxn>
                  <a:cxn ang="0">
                    <a:pos x="76" y="11"/>
                  </a:cxn>
                  <a:cxn ang="0">
                    <a:pos x="27" y="11"/>
                  </a:cxn>
                  <a:cxn ang="0">
                    <a:pos x="33" y="0"/>
                  </a:cxn>
                  <a:cxn ang="0">
                    <a:pos x="14" y="0"/>
                  </a:cxn>
                  <a:cxn ang="0">
                    <a:pos x="0" y="35"/>
                  </a:cxn>
                  <a:cxn ang="0">
                    <a:pos x="17" y="35"/>
                  </a:cxn>
                  <a:cxn ang="0">
                    <a:pos x="22" y="22"/>
                  </a:cxn>
                  <a:cxn ang="0">
                    <a:pos x="81" y="22"/>
                  </a:cxn>
                  <a:cxn ang="0">
                    <a:pos x="86" y="35"/>
                  </a:cxn>
                  <a:cxn ang="0">
                    <a:pos x="105" y="35"/>
                  </a:cxn>
                  <a:cxn ang="0">
                    <a:pos x="89" y="0"/>
                  </a:cxn>
                  <a:cxn ang="0">
                    <a:pos x="71" y="0"/>
                  </a:cxn>
                </a:cxnLst>
                <a:rect l="0" t="0" r="r" b="b"/>
                <a:pathLst>
                  <a:path w="105" h="35">
                    <a:moveTo>
                      <a:pt x="71" y="0"/>
                    </a:moveTo>
                    <a:lnTo>
                      <a:pt x="76" y="11"/>
                    </a:lnTo>
                    <a:lnTo>
                      <a:pt x="27" y="11"/>
                    </a:lnTo>
                    <a:lnTo>
                      <a:pt x="33" y="0"/>
                    </a:lnTo>
                    <a:lnTo>
                      <a:pt x="14" y="0"/>
                    </a:lnTo>
                    <a:lnTo>
                      <a:pt x="0" y="35"/>
                    </a:lnTo>
                    <a:lnTo>
                      <a:pt x="17" y="35"/>
                    </a:lnTo>
                    <a:lnTo>
                      <a:pt x="22" y="22"/>
                    </a:lnTo>
                    <a:lnTo>
                      <a:pt x="81" y="22"/>
                    </a:lnTo>
                    <a:lnTo>
                      <a:pt x="86" y="35"/>
                    </a:lnTo>
                    <a:lnTo>
                      <a:pt x="105" y="35"/>
                    </a:lnTo>
                    <a:lnTo>
                      <a:pt x="89" y="0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011738" y="3636963"/>
              <a:ext cx="292101" cy="236537"/>
              <a:chOff x="5011738" y="3636963"/>
              <a:chExt cx="292101" cy="236537"/>
            </a:xfrm>
            <a:grpFill/>
          </p:grpSpPr>
          <p:sp>
            <p:nvSpPr>
              <p:cNvPr id="109" name="Freeform 86"/>
              <p:cNvSpPr>
                <a:spLocks noEditPoints="1"/>
              </p:cNvSpPr>
              <p:nvPr/>
            </p:nvSpPr>
            <p:spPr bwMode="auto">
              <a:xfrm>
                <a:off x="5011738" y="3673475"/>
                <a:ext cx="292100" cy="147638"/>
              </a:xfrm>
              <a:custGeom>
                <a:avLst/>
                <a:gdLst/>
                <a:ahLst/>
                <a:cxnLst>
                  <a:cxn ang="0">
                    <a:pos x="87" y="14"/>
                  </a:cxn>
                  <a:cxn ang="0">
                    <a:pos x="73" y="15"/>
                  </a:cxn>
                  <a:cxn ang="0">
                    <a:pos x="73" y="21"/>
                  </a:cxn>
                  <a:cxn ang="0">
                    <a:pos x="66" y="21"/>
                  </a:cxn>
                  <a:cxn ang="0">
                    <a:pos x="66" y="3"/>
                  </a:cxn>
                  <a:cxn ang="0">
                    <a:pos x="62" y="0"/>
                  </a:cxn>
                  <a:cxn ang="0">
                    <a:pos x="58" y="3"/>
                  </a:cxn>
                  <a:cxn ang="0">
                    <a:pos x="58" y="21"/>
                  </a:cxn>
                  <a:cxn ang="0">
                    <a:pos x="51" y="21"/>
                  </a:cxn>
                  <a:cxn ang="0">
                    <a:pos x="44" y="29"/>
                  </a:cxn>
                  <a:cxn ang="0">
                    <a:pos x="21" y="29"/>
                  </a:cxn>
                  <a:cxn ang="0">
                    <a:pos x="11" y="21"/>
                  </a:cxn>
                  <a:cxn ang="0">
                    <a:pos x="0" y="32"/>
                  </a:cxn>
                  <a:cxn ang="0">
                    <a:pos x="11" y="43"/>
                  </a:cxn>
                  <a:cxn ang="0">
                    <a:pos x="21" y="37"/>
                  </a:cxn>
                  <a:cxn ang="0">
                    <a:pos x="51" y="58"/>
                  </a:cxn>
                  <a:cxn ang="0">
                    <a:pos x="73" y="58"/>
                  </a:cxn>
                  <a:cxn ang="0">
                    <a:pos x="112" y="58"/>
                  </a:cxn>
                  <a:cxn ang="0">
                    <a:pos x="116" y="43"/>
                  </a:cxn>
                  <a:cxn ang="0">
                    <a:pos x="87" y="14"/>
                  </a:cxn>
                  <a:cxn ang="0">
                    <a:pos x="11" y="36"/>
                  </a:cxn>
                  <a:cxn ang="0">
                    <a:pos x="7" y="32"/>
                  </a:cxn>
                  <a:cxn ang="0">
                    <a:pos x="11" y="29"/>
                  </a:cxn>
                  <a:cxn ang="0">
                    <a:pos x="15" y="32"/>
                  </a:cxn>
                  <a:cxn ang="0">
                    <a:pos x="11" y="36"/>
                  </a:cxn>
                  <a:cxn ang="0">
                    <a:pos x="73" y="43"/>
                  </a:cxn>
                  <a:cxn ang="0">
                    <a:pos x="66" y="43"/>
                  </a:cxn>
                  <a:cxn ang="0">
                    <a:pos x="66" y="29"/>
                  </a:cxn>
                  <a:cxn ang="0">
                    <a:pos x="73" y="29"/>
                  </a:cxn>
                  <a:cxn ang="0">
                    <a:pos x="73" y="43"/>
                  </a:cxn>
                  <a:cxn ang="0">
                    <a:pos x="108" y="50"/>
                  </a:cxn>
                  <a:cxn ang="0">
                    <a:pos x="80" y="50"/>
                  </a:cxn>
                  <a:cxn ang="0">
                    <a:pos x="80" y="22"/>
                  </a:cxn>
                  <a:cxn ang="0">
                    <a:pos x="87" y="21"/>
                  </a:cxn>
                  <a:cxn ang="0">
                    <a:pos x="109" y="43"/>
                  </a:cxn>
                  <a:cxn ang="0">
                    <a:pos x="108" y="50"/>
                  </a:cxn>
                </a:cxnLst>
                <a:rect l="0" t="0" r="r" b="b"/>
                <a:pathLst>
                  <a:path w="116" h="58">
                    <a:moveTo>
                      <a:pt x="87" y="14"/>
                    </a:moveTo>
                    <a:cubicBezTo>
                      <a:pt x="85" y="14"/>
                      <a:pt x="75" y="15"/>
                      <a:pt x="73" y="15"/>
                    </a:cubicBezTo>
                    <a:cubicBezTo>
                      <a:pt x="73" y="21"/>
                      <a:pt x="73" y="21"/>
                      <a:pt x="73" y="21"/>
                    </a:cubicBezTo>
                    <a:cubicBezTo>
                      <a:pt x="66" y="21"/>
                      <a:pt x="66" y="21"/>
                      <a:pt x="66" y="21"/>
                    </a:cubicBezTo>
                    <a:cubicBezTo>
                      <a:pt x="66" y="3"/>
                      <a:pt x="66" y="3"/>
                      <a:pt x="66" y="3"/>
                    </a:cubicBezTo>
                    <a:cubicBezTo>
                      <a:pt x="66" y="1"/>
                      <a:pt x="64" y="0"/>
                      <a:pt x="62" y="0"/>
                    </a:cubicBezTo>
                    <a:cubicBezTo>
                      <a:pt x="60" y="0"/>
                      <a:pt x="58" y="1"/>
                      <a:pt x="58" y="3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0" y="24"/>
                      <a:pt x="16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15" y="43"/>
                      <a:pt x="19" y="41"/>
                      <a:pt x="21" y="37"/>
                    </a:cubicBezTo>
                    <a:cubicBezTo>
                      <a:pt x="51" y="58"/>
                      <a:pt x="51" y="58"/>
                      <a:pt x="51" y="58"/>
                    </a:cubicBezTo>
                    <a:cubicBezTo>
                      <a:pt x="73" y="58"/>
                      <a:pt x="73" y="58"/>
                      <a:pt x="73" y="58"/>
                    </a:cubicBezTo>
                    <a:cubicBezTo>
                      <a:pt x="112" y="58"/>
                      <a:pt x="112" y="58"/>
                      <a:pt x="112" y="58"/>
                    </a:cubicBezTo>
                    <a:cubicBezTo>
                      <a:pt x="115" y="53"/>
                      <a:pt x="116" y="48"/>
                      <a:pt x="116" y="43"/>
                    </a:cubicBezTo>
                    <a:cubicBezTo>
                      <a:pt x="116" y="27"/>
                      <a:pt x="103" y="14"/>
                      <a:pt x="87" y="14"/>
                    </a:cubicBezTo>
                    <a:close/>
                    <a:moveTo>
                      <a:pt x="11" y="36"/>
                    </a:moveTo>
                    <a:cubicBezTo>
                      <a:pt x="9" y="36"/>
                      <a:pt x="7" y="34"/>
                      <a:pt x="7" y="32"/>
                    </a:cubicBezTo>
                    <a:cubicBezTo>
                      <a:pt x="7" y="30"/>
                      <a:pt x="9" y="29"/>
                      <a:pt x="11" y="29"/>
                    </a:cubicBezTo>
                    <a:cubicBezTo>
                      <a:pt x="13" y="29"/>
                      <a:pt x="15" y="30"/>
                      <a:pt x="15" y="32"/>
                    </a:cubicBezTo>
                    <a:cubicBezTo>
                      <a:pt x="15" y="34"/>
                      <a:pt x="13" y="36"/>
                      <a:pt x="11" y="36"/>
                    </a:cubicBezTo>
                    <a:close/>
                    <a:moveTo>
                      <a:pt x="73" y="43"/>
                    </a:moveTo>
                    <a:cubicBezTo>
                      <a:pt x="66" y="43"/>
                      <a:pt x="66" y="43"/>
                      <a:pt x="66" y="43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73" y="29"/>
                      <a:pt x="73" y="29"/>
                      <a:pt x="73" y="29"/>
                    </a:cubicBezTo>
                    <a:lnTo>
                      <a:pt x="73" y="43"/>
                    </a:lnTo>
                    <a:close/>
                    <a:moveTo>
                      <a:pt x="108" y="50"/>
                    </a:moveTo>
                    <a:cubicBezTo>
                      <a:pt x="80" y="50"/>
                      <a:pt x="80" y="50"/>
                      <a:pt x="80" y="50"/>
                    </a:cubicBezTo>
                    <a:cubicBezTo>
                      <a:pt x="80" y="22"/>
                      <a:pt x="80" y="22"/>
                      <a:pt x="80" y="22"/>
                    </a:cubicBezTo>
                    <a:cubicBezTo>
                      <a:pt x="83" y="21"/>
                      <a:pt x="86" y="21"/>
                      <a:pt x="87" y="21"/>
                    </a:cubicBezTo>
                    <a:cubicBezTo>
                      <a:pt x="99" y="21"/>
                      <a:pt x="109" y="31"/>
                      <a:pt x="109" y="43"/>
                    </a:cubicBezTo>
                    <a:cubicBezTo>
                      <a:pt x="109" y="46"/>
                      <a:pt x="109" y="48"/>
                      <a:pt x="108" y="5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10" name="Freeform 87"/>
              <p:cNvSpPr>
                <a:spLocks/>
              </p:cNvSpPr>
              <p:nvPr/>
            </p:nvSpPr>
            <p:spPr bwMode="auto">
              <a:xfrm>
                <a:off x="5011738" y="3636963"/>
                <a:ext cx="128588" cy="36513"/>
              </a:xfrm>
              <a:custGeom>
                <a:avLst/>
                <a:gdLst/>
                <a:ahLst/>
                <a:cxnLst>
                  <a:cxn ang="0">
                    <a:pos x="7" y="15"/>
                  </a:cxn>
                  <a:cxn ang="0">
                    <a:pos x="47" y="15"/>
                  </a:cxn>
                  <a:cxn ang="0">
                    <a:pos x="51" y="12"/>
                  </a:cxn>
                  <a:cxn ang="0">
                    <a:pos x="50" y="8"/>
                  </a:cxn>
                  <a:cxn ang="0">
                    <a:pos x="42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15"/>
                  </a:cxn>
                </a:cxnLst>
                <a:rect l="0" t="0" r="r" b="b"/>
                <a:pathLst>
                  <a:path w="51" h="15">
                    <a:moveTo>
                      <a:pt x="7" y="15"/>
                    </a:moveTo>
                    <a:cubicBezTo>
                      <a:pt x="47" y="15"/>
                      <a:pt x="47" y="15"/>
                      <a:pt x="47" y="15"/>
                    </a:cubicBezTo>
                    <a:cubicBezTo>
                      <a:pt x="49" y="15"/>
                      <a:pt x="50" y="14"/>
                      <a:pt x="51" y="12"/>
                    </a:cubicBezTo>
                    <a:cubicBezTo>
                      <a:pt x="51" y="11"/>
                      <a:pt x="51" y="9"/>
                      <a:pt x="50" y="8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11" name="Freeform 88"/>
              <p:cNvSpPr>
                <a:spLocks/>
              </p:cNvSpPr>
              <p:nvPr/>
            </p:nvSpPr>
            <p:spPr bwMode="auto">
              <a:xfrm>
                <a:off x="5175251" y="3636963"/>
                <a:ext cx="128588" cy="36513"/>
              </a:xfrm>
              <a:custGeom>
                <a:avLst/>
                <a:gdLst/>
                <a:ahLst/>
                <a:cxnLst>
                  <a:cxn ang="0">
                    <a:pos x="10" y="15"/>
                  </a:cxn>
                  <a:cxn ang="0">
                    <a:pos x="44" y="15"/>
                  </a:cxn>
                  <a:cxn ang="0">
                    <a:pos x="51" y="7"/>
                  </a:cxn>
                  <a:cxn ang="0">
                    <a:pos x="44" y="0"/>
                  </a:cxn>
                  <a:cxn ang="0">
                    <a:pos x="4" y="0"/>
                  </a:cxn>
                  <a:cxn ang="0">
                    <a:pos x="1" y="2"/>
                  </a:cxn>
                  <a:cxn ang="0">
                    <a:pos x="2" y="6"/>
                  </a:cxn>
                  <a:cxn ang="0">
                    <a:pos x="10" y="15"/>
                  </a:cxn>
                </a:cxnLst>
                <a:rect l="0" t="0" r="r" b="b"/>
                <a:pathLst>
                  <a:path w="51" h="15">
                    <a:moveTo>
                      <a:pt x="10" y="15"/>
                    </a:moveTo>
                    <a:cubicBezTo>
                      <a:pt x="44" y="15"/>
                      <a:pt x="44" y="15"/>
                      <a:pt x="44" y="15"/>
                    </a:cubicBezTo>
                    <a:cubicBezTo>
                      <a:pt x="48" y="15"/>
                      <a:pt x="51" y="11"/>
                      <a:pt x="51" y="7"/>
                    </a:cubicBezTo>
                    <a:cubicBezTo>
                      <a:pt x="51" y="3"/>
                      <a:pt x="48" y="0"/>
                      <a:pt x="4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4"/>
                      <a:pt x="1" y="5"/>
                      <a:pt x="2" y="6"/>
                    </a:cubicBezTo>
                    <a:lnTo>
                      <a:pt x="10" y="1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12" name="Freeform 89"/>
              <p:cNvSpPr>
                <a:spLocks/>
              </p:cNvSpPr>
              <p:nvPr/>
            </p:nvSpPr>
            <p:spPr bwMode="auto">
              <a:xfrm>
                <a:off x="5122863" y="3838575"/>
                <a:ext cx="180975" cy="34925"/>
              </a:xfrm>
              <a:custGeom>
                <a:avLst/>
                <a:gdLst/>
                <a:ahLst/>
                <a:cxnLst>
                  <a:cxn ang="0">
                    <a:pos x="65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14"/>
                  </a:cxn>
                  <a:cxn ang="0">
                    <a:pos x="65" y="14"/>
                  </a:cxn>
                  <a:cxn ang="0">
                    <a:pos x="72" y="7"/>
                  </a:cxn>
                  <a:cxn ang="0">
                    <a:pos x="65" y="0"/>
                  </a:cxn>
                </a:cxnLst>
                <a:rect l="0" t="0" r="r" b="b"/>
                <a:pathLst>
                  <a:path w="72" h="14">
                    <a:moveTo>
                      <a:pt x="6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9" y="14"/>
                      <a:pt x="72" y="11"/>
                      <a:pt x="72" y="7"/>
                    </a:cubicBezTo>
                    <a:cubicBezTo>
                      <a:pt x="72" y="3"/>
                      <a:pt x="69" y="0"/>
                      <a:pt x="6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5599113" y="3600450"/>
              <a:ext cx="292100" cy="298451"/>
              <a:chOff x="5599113" y="3600450"/>
              <a:chExt cx="292100" cy="298451"/>
            </a:xfrm>
            <a:grpFill/>
          </p:grpSpPr>
          <p:sp>
            <p:nvSpPr>
              <p:cNvPr id="114" name="Freeform 90"/>
              <p:cNvSpPr>
                <a:spLocks/>
              </p:cNvSpPr>
              <p:nvPr/>
            </p:nvSpPr>
            <p:spPr bwMode="auto">
              <a:xfrm>
                <a:off x="5599113" y="3840163"/>
                <a:ext cx="292100" cy="58738"/>
              </a:xfrm>
              <a:custGeom>
                <a:avLst/>
                <a:gdLst/>
                <a:ahLst/>
                <a:cxnLst>
                  <a:cxn ang="0">
                    <a:pos x="88" y="9"/>
                  </a:cxn>
                  <a:cxn ang="0">
                    <a:pos x="72" y="9"/>
                  </a:cxn>
                  <a:cxn ang="0">
                    <a:pos x="45" y="9"/>
                  </a:cxn>
                  <a:cxn ang="0">
                    <a:pos x="28" y="9"/>
                  </a:cxn>
                  <a:cxn ang="0">
                    <a:pos x="1" y="9"/>
                  </a:cxn>
                  <a:cxn ang="0">
                    <a:pos x="0" y="10"/>
                  </a:cxn>
                  <a:cxn ang="0">
                    <a:pos x="0" y="19"/>
                  </a:cxn>
                  <a:cxn ang="0">
                    <a:pos x="6" y="14"/>
                  </a:cxn>
                  <a:cxn ang="0">
                    <a:pos x="23" y="14"/>
                  </a:cxn>
                  <a:cxn ang="0">
                    <a:pos x="50" y="14"/>
                  </a:cxn>
                  <a:cxn ang="0">
                    <a:pos x="66" y="14"/>
                  </a:cxn>
                  <a:cxn ang="0">
                    <a:pos x="80" y="21"/>
                  </a:cxn>
                  <a:cxn ang="0">
                    <a:pos x="93" y="14"/>
                  </a:cxn>
                  <a:cxn ang="0">
                    <a:pos x="110" y="14"/>
                  </a:cxn>
                  <a:cxn ang="0">
                    <a:pos x="116" y="18"/>
                  </a:cxn>
                  <a:cxn ang="0">
                    <a:pos x="116" y="10"/>
                  </a:cxn>
                  <a:cxn ang="0">
                    <a:pos x="115" y="9"/>
                  </a:cxn>
                  <a:cxn ang="0">
                    <a:pos x="88" y="9"/>
                  </a:cxn>
                </a:cxnLst>
                <a:rect l="0" t="0" r="r" b="b"/>
                <a:pathLst>
                  <a:path w="116" h="23">
                    <a:moveTo>
                      <a:pt x="88" y="9"/>
                    </a:moveTo>
                    <a:cubicBezTo>
                      <a:pt x="82" y="15"/>
                      <a:pt x="77" y="15"/>
                      <a:pt x="72" y="9"/>
                    </a:cubicBezTo>
                    <a:cubicBezTo>
                      <a:pt x="63" y="1"/>
                      <a:pt x="53" y="0"/>
                      <a:pt x="45" y="9"/>
                    </a:cubicBezTo>
                    <a:cubicBezTo>
                      <a:pt x="39" y="15"/>
                      <a:pt x="34" y="15"/>
                      <a:pt x="28" y="9"/>
                    </a:cubicBezTo>
                    <a:cubicBezTo>
                      <a:pt x="19" y="0"/>
                      <a:pt x="10" y="0"/>
                      <a:pt x="1" y="9"/>
                    </a:cubicBezTo>
                    <a:cubicBezTo>
                      <a:pt x="1" y="10"/>
                      <a:pt x="0" y="10"/>
                      <a:pt x="0" y="1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" y="18"/>
                      <a:pt x="4" y="16"/>
                      <a:pt x="6" y="14"/>
                    </a:cubicBezTo>
                    <a:cubicBezTo>
                      <a:pt x="12" y="8"/>
                      <a:pt x="17" y="8"/>
                      <a:pt x="23" y="14"/>
                    </a:cubicBezTo>
                    <a:cubicBezTo>
                      <a:pt x="32" y="23"/>
                      <a:pt x="41" y="23"/>
                      <a:pt x="50" y="14"/>
                    </a:cubicBezTo>
                    <a:cubicBezTo>
                      <a:pt x="56" y="8"/>
                      <a:pt x="61" y="8"/>
                      <a:pt x="66" y="14"/>
                    </a:cubicBezTo>
                    <a:cubicBezTo>
                      <a:pt x="71" y="19"/>
                      <a:pt x="75" y="21"/>
                      <a:pt x="80" y="21"/>
                    </a:cubicBezTo>
                    <a:cubicBezTo>
                      <a:pt x="84" y="21"/>
                      <a:pt x="89" y="19"/>
                      <a:pt x="93" y="14"/>
                    </a:cubicBezTo>
                    <a:cubicBezTo>
                      <a:pt x="99" y="8"/>
                      <a:pt x="104" y="8"/>
                      <a:pt x="110" y="14"/>
                    </a:cubicBezTo>
                    <a:cubicBezTo>
                      <a:pt x="112" y="16"/>
                      <a:pt x="114" y="17"/>
                      <a:pt x="116" y="18"/>
                    </a:cubicBezTo>
                    <a:cubicBezTo>
                      <a:pt x="116" y="10"/>
                      <a:pt x="116" y="10"/>
                      <a:pt x="116" y="10"/>
                    </a:cubicBezTo>
                    <a:cubicBezTo>
                      <a:pt x="115" y="9"/>
                      <a:pt x="115" y="9"/>
                      <a:pt x="115" y="9"/>
                    </a:cubicBezTo>
                    <a:cubicBezTo>
                      <a:pt x="106" y="0"/>
                      <a:pt x="97" y="0"/>
                      <a:pt x="88" y="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15" name="Freeform 91"/>
              <p:cNvSpPr>
                <a:spLocks noEditPoints="1"/>
              </p:cNvSpPr>
              <p:nvPr/>
            </p:nvSpPr>
            <p:spPr bwMode="auto">
              <a:xfrm>
                <a:off x="5599113" y="3600450"/>
                <a:ext cx="292100" cy="242888"/>
              </a:xfrm>
              <a:custGeom>
                <a:avLst/>
                <a:gdLst/>
                <a:ahLst/>
                <a:cxnLst>
                  <a:cxn ang="0">
                    <a:pos x="115" y="82"/>
                  </a:cxn>
                  <a:cxn ang="0">
                    <a:pos x="88" y="82"/>
                  </a:cxn>
                  <a:cxn ang="0">
                    <a:pos x="87" y="84"/>
                  </a:cxn>
                  <a:cxn ang="0">
                    <a:pos x="87" y="65"/>
                  </a:cxn>
                  <a:cxn ang="0">
                    <a:pos x="97" y="55"/>
                  </a:cxn>
                  <a:cxn ang="0">
                    <a:pos x="98" y="51"/>
                  </a:cxn>
                  <a:cxn ang="0">
                    <a:pos x="96" y="49"/>
                  </a:cxn>
                  <a:cxn ang="0">
                    <a:pos x="87" y="46"/>
                  </a:cxn>
                  <a:cxn ang="0">
                    <a:pos x="87" y="43"/>
                  </a:cxn>
                  <a:cxn ang="0">
                    <a:pos x="87" y="29"/>
                  </a:cxn>
                  <a:cxn ang="0">
                    <a:pos x="87" y="21"/>
                  </a:cxn>
                  <a:cxn ang="0">
                    <a:pos x="79" y="21"/>
                  </a:cxn>
                  <a:cxn ang="0">
                    <a:pos x="79" y="14"/>
                  </a:cxn>
                  <a:cxn ang="0">
                    <a:pos x="72" y="14"/>
                  </a:cxn>
                  <a:cxn ang="0">
                    <a:pos x="65" y="14"/>
                  </a:cxn>
                  <a:cxn ang="0">
                    <a:pos x="65" y="3"/>
                  </a:cxn>
                  <a:cxn ang="0">
                    <a:pos x="61" y="0"/>
                  </a:cxn>
                  <a:cxn ang="0">
                    <a:pos x="54" y="0"/>
                  </a:cxn>
                  <a:cxn ang="0">
                    <a:pos x="50" y="3"/>
                  </a:cxn>
                  <a:cxn ang="0">
                    <a:pos x="50" y="14"/>
                  </a:cxn>
                  <a:cxn ang="0">
                    <a:pos x="43" y="14"/>
                  </a:cxn>
                  <a:cxn ang="0">
                    <a:pos x="36" y="14"/>
                  </a:cxn>
                  <a:cxn ang="0">
                    <a:pos x="36" y="21"/>
                  </a:cxn>
                  <a:cxn ang="0">
                    <a:pos x="29" y="21"/>
                  </a:cxn>
                  <a:cxn ang="0">
                    <a:pos x="29" y="29"/>
                  </a:cxn>
                  <a:cxn ang="0">
                    <a:pos x="29" y="43"/>
                  </a:cxn>
                  <a:cxn ang="0">
                    <a:pos x="29" y="46"/>
                  </a:cxn>
                  <a:cxn ang="0">
                    <a:pos x="20" y="49"/>
                  </a:cxn>
                  <a:cxn ang="0">
                    <a:pos x="17" y="51"/>
                  </a:cxn>
                  <a:cxn ang="0">
                    <a:pos x="18" y="55"/>
                  </a:cxn>
                  <a:cxn ang="0">
                    <a:pos x="29" y="65"/>
                  </a:cxn>
                  <a:cxn ang="0">
                    <a:pos x="29" y="83"/>
                  </a:cxn>
                  <a:cxn ang="0">
                    <a:pos x="28" y="82"/>
                  </a:cxn>
                  <a:cxn ang="0">
                    <a:pos x="1" y="82"/>
                  </a:cxn>
                  <a:cxn ang="0">
                    <a:pos x="0" y="84"/>
                  </a:cxn>
                  <a:cxn ang="0">
                    <a:pos x="0" y="92"/>
                  </a:cxn>
                  <a:cxn ang="0">
                    <a:pos x="6" y="87"/>
                  </a:cxn>
                  <a:cxn ang="0">
                    <a:pos x="23" y="87"/>
                  </a:cxn>
                  <a:cxn ang="0">
                    <a:pos x="50" y="87"/>
                  </a:cxn>
                  <a:cxn ang="0">
                    <a:pos x="51" y="87"/>
                  </a:cxn>
                  <a:cxn ang="0">
                    <a:pos x="66" y="87"/>
                  </a:cxn>
                  <a:cxn ang="0">
                    <a:pos x="66" y="87"/>
                  </a:cxn>
                  <a:cxn ang="0">
                    <a:pos x="80" y="94"/>
                  </a:cxn>
                  <a:cxn ang="0">
                    <a:pos x="93" y="87"/>
                  </a:cxn>
                  <a:cxn ang="0">
                    <a:pos x="110" y="87"/>
                  </a:cxn>
                  <a:cxn ang="0">
                    <a:pos x="116" y="92"/>
                  </a:cxn>
                  <a:cxn ang="0">
                    <a:pos x="116" y="83"/>
                  </a:cxn>
                  <a:cxn ang="0">
                    <a:pos x="115" y="82"/>
                  </a:cxn>
                  <a:cxn ang="0">
                    <a:pos x="79" y="43"/>
                  </a:cxn>
                  <a:cxn ang="0">
                    <a:pos x="58" y="36"/>
                  </a:cxn>
                  <a:cxn ang="0">
                    <a:pos x="36" y="43"/>
                  </a:cxn>
                  <a:cxn ang="0">
                    <a:pos x="36" y="29"/>
                  </a:cxn>
                  <a:cxn ang="0">
                    <a:pos x="43" y="29"/>
                  </a:cxn>
                  <a:cxn ang="0">
                    <a:pos x="43" y="21"/>
                  </a:cxn>
                  <a:cxn ang="0">
                    <a:pos x="72" y="21"/>
                  </a:cxn>
                  <a:cxn ang="0">
                    <a:pos x="72" y="29"/>
                  </a:cxn>
                  <a:cxn ang="0">
                    <a:pos x="79" y="29"/>
                  </a:cxn>
                  <a:cxn ang="0">
                    <a:pos x="79" y="43"/>
                  </a:cxn>
                </a:cxnLst>
                <a:rect l="0" t="0" r="r" b="b"/>
                <a:pathLst>
                  <a:path w="116" h="96">
                    <a:moveTo>
                      <a:pt x="115" y="82"/>
                    </a:moveTo>
                    <a:cubicBezTo>
                      <a:pt x="106" y="74"/>
                      <a:pt x="97" y="74"/>
                      <a:pt x="88" y="82"/>
                    </a:cubicBezTo>
                    <a:cubicBezTo>
                      <a:pt x="88" y="83"/>
                      <a:pt x="87" y="83"/>
                      <a:pt x="87" y="84"/>
                    </a:cubicBezTo>
                    <a:cubicBezTo>
                      <a:pt x="87" y="65"/>
                      <a:pt x="87" y="65"/>
                      <a:pt x="87" y="65"/>
                    </a:cubicBezTo>
                    <a:cubicBezTo>
                      <a:pt x="97" y="55"/>
                      <a:pt x="97" y="55"/>
                      <a:pt x="97" y="55"/>
                    </a:cubicBezTo>
                    <a:cubicBezTo>
                      <a:pt x="98" y="54"/>
                      <a:pt x="98" y="52"/>
                      <a:pt x="98" y="51"/>
                    </a:cubicBezTo>
                    <a:cubicBezTo>
                      <a:pt x="98" y="50"/>
                      <a:pt x="97" y="49"/>
                      <a:pt x="96" y="49"/>
                    </a:cubicBezTo>
                    <a:cubicBezTo>
                      <a:pt x="87" y="46"/>
                      <a:pt x="87" y="46"/>
                      <a:pt x="87" y="46"/>
                    </a:cubicBezTo>
                    <a:cubicBezTo>
                      <a:pt x="87" y="43"/>
                      <a:pt x="87" y="43"/>
                      <a:pt x="87" y="43"/>
                    </a:cubicBezTo>
                    <a:cubicBezTo>
                      <a:pt x="87" y="29"/>
                      <a:pt x="87" y="29"/>
                      <a:pt x="87" y="29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79" y="21"/>
                      <a:pt x="79" y="21"/>
                      <a:pt x="79" y="21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5" y="1"/>
                      <a:pt x="63" y="0"/>
                      <a:pt x="61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2" y="0"/>
                      <a:pt x="50" y="1"/>
                      <a:pt x="50" y="3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43" y="14"/>
                      <a:pt x="43" y="14"/>
                      <a:pt x="43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29" y="21"/>
                      <a:pt x="29" y="21"/>
                      <a:pt x="29" y="21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8" y="49"/>
                      <a:pt x="18" y="50"/>
                      <a:pt x="17" y="51"/>
                    </a:cubicBezTo>
                    <a:cubicBezTo>
                      <a:pt x="17" y="52"/>
                      <a:pt x="17" y="54"/>
                      <a:pt x="18" y="55"/>
                    </a:cubicBezTo>
                    <a:cubicBezTo>
                      <a:pt x="29" y="65"/>
                      <a:pt x="29" y="65"/>
                      <a:pt x="29" y="65"/>
                    </a:cubicBezTo>
                    <a:cubicBezTo>
                      <a:pt x="29" y="83"/>
                      <a:pt x="29" y="83"/>
                      <a:pt x="29" y="83"/>
                    </a:cubicBezTo>
                    <a:cubicBezTo>
                      <a:pt x="28" y="83"/>
                      <a:pt x="28" y="82"/>
                      <a:pt x="28" y="82"/>
                    </a:cubicBezTo>
                    <a:cubicBezTo>
                      <a:pt x="19" y="74"/>
                      <a:pt x="10" y="74"/>
                      <a:pt x="1" y="82"/>
                    </a:cubicBezTo>
                    <a:cubicBezTo>
                      <a:pt x="1" y="83"/>
                      <a:pt x="0" y="83"/>
                      <a:pt x="0" y="84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2" y="91"/>
                      <a:pt x="4" y="90"/>
                      <a:pt x="6" y="87"/>
                    </a:cubicBezTo>
                    <a:cubicBezTo>
                      <a:pt x="12" y="82"/>
                      <a:pt x="17" y="82"/>
                      <a:pt x="23" y="87"/>
                    </a:cubicBezTo>
                    <a:cubicBezTo>
                      <a:pt x="32" y="96"/>
                      <a:pt x="41" y="96"/>
                      <a:pt x="50" y="87"/>
                    </a:cubicBezTo>
                    <a:cubicBezTo>
                      <a:pt x="50" y="87"/>
                      <a:pt x="50" y="87"/>
                      <a:pt x="51" y="87"/>
                    </a:cubicBezTo>
                    <a:cubicBezTo>
                      <a:pt x="56" y="82"/>
                      <a:pt x="60" y="82"/>
                      <a:pt x="66" y="87"/>
                    </a:cubicBezTo>
                    <a:cubicBezTo>
                      <a:pt x="66" y="87"/>
                      <a:pt x="66" y="87"/>
                      <a:pt x="66" y="87"/>
                    </a:cubicBezTo>
                    <a:cubicBezTo>
                      <a:pt x="71" y="92"/>
                      <a:pt x="75" y="94"/>
                      <a:pt x="80" y="94"/>
                    </a:cubicBezTo>
                    <a:cubicBezTo>
                      <a:pt x="84" y="94"/>
                      <a:pt x="89" y="92"/>
                      <a:pt x="93" y="87"/>
                    </a:cubicBezTo>
                    <a:cubicBezTo>
                      <a:pt x="99" y="82"/>
                      <a:pt x="104" y="82"/>
                      <a:pt x="110" y="87"/>
                    </a:cubicBezTo>
                    <a:cubicBezTo>
                      <a:pt x="112" y="89"/>
                      <a:pt x="114" y="91"/>
                      <a:pt x="116" y="92"/>
                    </a:cubicBezTo>
                    <a:cubicBezTo>
                      <a:pt x="116" y="83"/>
                      <a:pt x="116" y="83"/>
                      <a:pt x="116" y="83"/>
                    </a:cubicBezTo>
                    <a:cubicBezTo>
                      <a:pt x="115" y="83"/>
                      <a:pt x="115" y="82"/>
                      <a:pt x="115" y="82"/>
                    </a:cubicBezTo>
                    <a:close/>
                    <a:moveTo>
                      <a:pt x="79" y="43"/>
                    </a:moveTo>
                    <a:cubicBezTo>
                      <a:pt x="58" y="36"/>
                      <a:pt x="58" y="36"/>
                      <a:pt x="58" y="36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1"/>
                      <a:pt x="43" y="21"/>
                      <a:pt x="43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9"/>
                      <a:pt x="72" y="29"/>
                      <a:pt x="72" y="29"/>
                    </a:cubicBezTo>
                    <a:cubicBezTo>
                      <a:pt x="79" y="29"/>
                      <a:pt x="79" y="29"/>
                      <a:pt x="79" y="29"/>
                    </a:cubicBezTo>
                    <a:lnTo>
                      <a:pt x="79" y="4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6769101" y="3673475"/>
              <a:ext cx="292100" cy="220663"/>
              <a:chOff x="6769101" y="3673475"/>
              <a:chExt cx="292100" cy="220663"/>
            </a:xfrm>
            <a:grpFill/>
          </p:grpSpPr>
          <p:sp>
            <p:nvSpPr>
              <p:cNvPr id="117" name="Freeform 92"/>
              <p:cNvSpPr>
                <a:spLocks noEditPoints="1"/>
              </p:cNvSpPr>
              <p:nvPr/>
            </p:nvSpPr>
            <p:spPr bwMode="auto">
              <a:xfrm>
                <a:off x="6769101" y="3673475"/>
                <a:ext cx="292100" cy="220663"/>
              </a:xfrm>
              <a:custGeom>
                <a:avLst/>
                <a:gdLst/>
                <a:ahLst/>
                <a:cxnLst>
                  <a:cxn ang="0">
                    <a:pos x="91" y="36"/>
                  </a:cxn>
                  <a:cxn ang="0">
                    <a:pos x="83" y="37"/>
                  </a:cxn>
                  <a:cxn ang="0">
                    <a:pos x="79" y="29"/>
                  </a:cxn>
                  <a:cxn ang="0">
                    <a:pos x="90" y="7"/>
                  </a:cxn>
                  <a:cxn ang="0">
                    <a:pos x="91" y="5"/>
                  </a:cxn>
                  <a:cxn ang="0">
                    <a:pos x="90" y="1"/>
                  </a:cxn>
                  <a:cxn ang="0">
                    <a:pos x="87" y="0"/>
                  </a:cxn>
                  <a:cxn ang="0">
                    <a:pos x="85" y="0"/>
                  </a:cxn>
                  <a:cxn ang="0">
                    <a:pos x="69" y="0"/>
                  </a:cxn>
                  <a:cxn ang="0">
                    <a:pos x="65" y="3"/>
                  </a:cxn>
                  <a:cxn ang="0">
                    <a:pos x="69" y="7"/>
                  </a:cxn>
                  <a:cxn ang="0">
                    <a:pos x="82" y="7"/>
                  </a:cxn>
                  <a:cxn ang="0">
                    <a:pos x="75" y="21"/>
                  </a:cxn>
                  <a:cxn ang="0">
                    <a:pos x="36" y="21"/>
                  </a:cxn>
                  <a:cxn ang="0">
                    <a:pos x="33" y="24"/>
                  </a:cxn>
                  <a:cxn ang="0">
                    <a:pos x="29" y="36"/>
                  </a:cxn>
                  <a:cxn ang="0">
                    <a:pos x="26" y="36"/>
                  </a:cxn>
                  <a:cxn ang="0">
                    <a:pos x="0" y="61"/>
                  </a:cxn>
                  <a:cxn ang="0">
                    <a:pos x="26" y="87"/>
                  </a:cxn>
                  <a:cxn ang="0">
                    <a:pos x="51" y="61"/>
                  </a:cxn>
                  <a:cxn ang="0">
                    <a:pos x="36" y="38"/>
                  </a:cxn>
                  <a:cxn ang="0">
                    <a:pos x="37" y="33"/>
                  </a:cxn>
                  <a:cxn ang="0">
                    <a:pos x="44" y="29"/>
                  </a:cxn>
                  <a:cxn ang="0">
                    <a:pos x="70" y="29"/>
                  </a:cxn>
                  <a:cxn ang="0">
                    <a:pos x="71" y="30"/>
                  </a:cxn>
                  <a:cxn ang="0">
                    <a:pos x="75" y="37"/>
                  </a:cxn>
                  <a:cxn ang="0">
                    <a:pos x="77" y="40"/>
                  </a:cxn>
                  <a:cxn ang="0">
                    <a:pos x="65" y="61"/>
                  </a:cxn>
                  <a:cxn ang="0">
                    <a:pos x="91" y="87"/>
                  </a:cxn>
                  <a:cxn ang="0">
                    <a:pos x="116" y="61"/>
                  </a:cxn>
                  <a:cxn ang="0">
                    <a:pos x="91" y="36"/>
                  </a:cxn>
                  <a:cxn ang="0">
                    <a:pos x="44" y="61"/>
                  </a:cxn>
                  <a:cxn ang="0">
                    <a:pos x="26" y="79"/>
                  </a:cxn>
                  <a:cxn ang="0">
                    <a:pos x="7" y="61"/>
                  </a:cxn>
                  <a:cxn ang="0">
                    <a:pos x="26" y="43"/>
                  </a:cxn>
                  <a:cxn ang="0">
                    <a:pos x="27" y="43"/>
                  </a:cxn>
                  <a:cxn ang="0">
                    <a:pos x="23" y="54"/>
                  </a:cxn>
                  <a:cxn ang="0">
                    <a:pos x="25" y="59"/>
                  </a:cxn>
                  <a:cxn ang="0">
                    <a:pos x="28" y="59"/>
                  </a:cxn>
                  <a:cxn ang="0">
                    <a:pos x="30" y="57"/>
                  </a:cxn>
                  <a:cxn ang="0">
                    <a:pos x="34" y="45"/>
                  </a:cxn>
                  <a:cxn ang="0">
                    <a:pos x="44" y="61"/>
                  </a:cxn>
                  <a:cxn ang="0">
                    <a:pos x="91" y="79"/>
                  </a:cxn>
                  <a:cxn ang="0">
                    <a:pos x="73" y="61"/>
                  </a:cxn>
                  <a:cxn ang="0">
                    <a:pos x="80" y="47"/>
                  </a:cxn>
                  <a:cxn ang="0">
                    <a:pos x="90" y="63"/>
                  </a:cxn>
                  <a:cxn ang="0">
                    <a:pos x="94" y="65"/>
                  </a:cxn>
                  <a:cxn ang="0">
                    <a:pos x="94" y="65"/>
                  </a:cxn>
                  <a:cxn ang="0">
                    <a:pos x="96" y="63"/>
                  </a:cxn>
                  <a:cxn ang="0">
                    <a:pos x="96" y="60"/>
                  </a:cxn>
                  <a:cxn ang="0">
                    <a:pos x="87" y="44"/>
                  </a:cxn>
                  <a:cxn ang="0">
                    <a:pos x="91" y="43"/>
                  </a:cxn>
                  <a:cxn ang="0">
                    <a:pos x="109" y="61"/>
                  </a:cxn>
                  <a:cxn ang="0">
                    <a:pos x="91" y="79"/>
                  </a:cxn>
                </a:cxnLst>
                <a:rect l="0" t="0" r="r" b="b"/>
                <a:pathLst>
                  <a:path w="116" h="87">
                    <a:moveTo>
                      <a:pt x="91" y="36"/>
                    </a:moveTo>
                    <a:cubicBezTo>
                      <a:pt x="88" y="36"/>
                      <a:pt x="86" y="36"/>
                      <a:pt x="83" y="37"/>
                    </a:cubicBezTo>
                    <a:cubicBezTo>
                      <a:pt x="79" y="29"/>
                      <a:pt x="79" y="29"/>
                      <a:pt x="79" y="29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4"/>
                      <a:pt x="91" y="2"/>
                      <a:pt x="90" y="1"/>
                    </a:cubicBezTo>
                    <a:cubicBezTo>
                      <a:pt x="90" y="0"/>
                      <a:pt x="88" y="0"/>
                      <a:pt x="87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7" y="0"/>
                      <a:pt x="65" y="1"/>
                      <a:pt x="65" y="3"/>
                    </a:cubicBezTo>
                    <a:cubicBezTo>
                      <a:pt x="65" y="5"/>
                      <a:pt x="67" y="7"/>
                      <a:pt x="69" y="7"/>
                    </a:cubicBezTo>
                    <a:cubicBezTo>
                      <a:pt x="82" y="7"/>
                      <a:pt x="82" y="7"/>
                      <a:pt x="82" y="7"/>
                    </a:cubicBezTo>
                    <a:cubicBezTo>
                      <a:pt x="75" y="21"/>
                      <a:pt x="75" y="21"/>
                      <a:pt x="75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5" y="21"/>
                      <a:pt x="33" y="22"/>
                      <a:pt x="33" y="24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7" y="36"/>
                      <a:pt x="26" y="36"/>
                    </a:cubicBezTo>
                    <a:cubicBezTo>
                      <a:pt x="11" y="36"/>
                      <a:pt x="0" y="47"/>
                      <a:pt x="0" y="61"/>
                    </a:cubicBezTo>
                    <a:cubicBezTo>
                      <a:pt x="0" y="75"/>
                      <a:pt x="11" y="87"/>
                      <a:pt x="26" y="87"/>
                    </a:cubicBezTo>
                    <a:cubicBezTo>
                      <a:pt x="40" y="87"/>
                      <a:pt x="51" y="75"/>
                      <a:pt x="51" y="61"/>
                    </a:cubicBezTo>
                    <a:cubicBezTo>
                      <a:pt x="51" y="51"/>
                      <a:pt x="45" y="42"/>
                      <a:pt x="36" y="38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8" y="31"/>
                      <a:pt x="41" y="29"/>
                      <a:pt x="44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1" y="30"/>
                      <a:pt x="71" y="30"/>
                      <a:pt x="71" y="30"/>
                    </a:cubicBezTo>
                    <a:cubicBezTo>
                      <a:pt x="75" y="37"/>
                      <a:pt x="75" y="37"/>
                      <a:pt x="75" y="37"/>
                    </a:cubicBezTo>
                    <a:cubicBezTo>
                      <a:pt x="77" y="40"/>
                      <a:pt x="77" y="40"/>
                      <a:pt x="77" y="40"/>
                    </a:cubicBezTo>
                    <a:cubicBezTo>
                      <a:pt x="70" y="45"/>
                      <a:pt x="65" y="52"/>
                      <a:pt x="65" y="61"/>
                    </a:cubicBezTo>
                    <a:cubicBezTo>
                      <a:pt x="65" y="75"/>
                      <a:pt x="77" y="87"/>
                      <a:pt x="91" y="87"/>
                    </a:cubicBezTo>
                    <a:cubicBezTo>
                      <a:pt x="105" y="87"/>
                      <a:pt x="116" y="75"/>
                      <a:pt x="116" y="61"/>
                    </a:cubicBezTo>
                    <a:cubicBezTo>
                      <a:pt x="116" y="47"/>
                      <a:pt x="105" y="36"/>
                      <a:pt x="91" y="36"/>
                    </a:cubicBezTo>
                    <a:close/>
                    <a:moveTo>
                      <a:pt x="44" y="61"/>
                    </a:moveTo>
                    <a:cubicBezTo>
                      <a:pt x="44" y="71"/>
                      <a:pt x="36" y="79"/>
                      <a:pt x="26" y="79"/>
                    </a:cubicBezTo>
                    <a:cubicBezTo>
                      <a:pt x="16" y="79"/>
                      <a:pt x="7" y="71"/>
                      <a:pt x="7" y="61"/>
                    </a:cubicBezTo>
                    <a:cubicBezTo>
                      <a:pt x="7" y="51"/>
                      <a:pt x="16" y="43"/>
                      <a:pt x="26" y="43"/>
                    </a:cubicBezTo>
                    <a:cubicBezTo>
                      <a:pt x="26" y="43"/>
                      <a:pt x="26" y="43"/>
                      <a:pt x="27" y="43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2" y="56"/>
                      <a:pt x="23" y="58"/>
                      <a:pt x="25" y="59"/>
                    </a:cubicBezTo>
                    <a:cubicBezTo>
                      <a:pt x="26" y="59"/>
                      <a:pt x="27" y="59"/>
                      <a:pt x="28" y="59"/>
                    </a:cubicBezTo>
                    <a:cubicBezTo>
                      <a:pt x="29" y="58"/>
                      <a:pt x="30" y="57"/>
                      <a:pt x="30" y="57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40" y="48"/>
                      <a:pt x="44" y="54"/>
                      <a:pt x="44" y="61"/>
                    </a:cubicBezTo>
                    <a:close/>
                    <a:moveTo>
                      <a:pt x="91" y="79"/>
                    </a:moveTo>
                    <a:cubicBezTo>
                      <a:pt x="81" y="79"/>
                      <a:pt x="73" y="71"/>
                      <a:pt x="73" y="61"/>
                    </a:cubicBezTo>
                    <a:cubicBezTo>
                      <a:pt x="73" y="55"/>
                      <a:pt x="76" y="50"/>
                      <a:pt x="80" y="47"/>
                    </a:cubicBezTo>
                    <a:cubicBezTo>
                      <a:pt x="90" y="63"/>
                      <a:pt x="90" y="63"/>
                      <a:pt x="90" y="63"/>
                    </a:cubicBezTo>
                    <a:cubicBezTo>
                      <a:pt x="90" y="65"/>
                      <a:pt x="93" y="66"/>
                      <a:pt x="94" y="65"/>
                    </a:cubicBezTo>
                    <a:cubicBezTo>
                      <a:pt x="94" y="65"/>
                      <a:pt x="94" y="65"/>
                      <a:pt x="94" y="65"/>
                    </a:cubicBezTo>
                    <a:cubicBezTo>
                      <a:pt x="95" y="65"/>
                      <a:pt x="96" y="64"/>
                      <a:pt x="96" y="63"/>
                    </a:cubicBezTo>
                    <a:cubicBezTo>
                      <a:pt x="97" y="62"/>
                      <a:pt x="96" y="61"/>
                      <a:pt x="96" y="60"/>
                    </a:cubicBezTo>
                    <a:cubicBezTo>
                      <a:pt x="87" y="44"/>
                      <a:pt x="87" y="44"/>
                      <a:pt x="87" y="44"/>
                    </a:cubicBezTo>
                    <a:cubicBezTo>
                      <a:pt x="88" y="43"/>
                      <a:pt x="90" y="43"/>
                      <a:pt x="91" y="43"/>
                    </a:cubicBezTo>
                    <a:cubicBezTo>
                      <a:pt x="101" y="43"/>
                      <a:pt x="109" y="51"/>
                      <a:pt x="109" y="61"/>
                    </a:cubicBezTo>
                    <a:cubicBezTo>
                      <a:pt x="109" y="71"/>
                      <a:pt x="101" y="79"/>
                      <a:pt x="91" y="7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18" name="Freeform 93"/>
              <p:cNvSpPr>
                <a:spLocks/>
              </p:cNvSpPr>
              <p:nvPr/>
            </p:nvSpPr>
            <p:spPr bwMode="auto">
              <a:xfrm>
                <a:off x="6824663" y="3692525"/>
                <a:ext cx="68263" cy="17463"/>
              </a:xfrm>
              <a:custGeom>
                <a:avLst/>
                <a:gdLst/>
                <a:ahLst/>
                <a:cxnLst>
                  <a:cxn ang="0">
                    <a:pos x="4" y="7"/>
                  </a:cxn>
                  <a:cxn ang="0">
                    <a:pos x="14" y="7"/>
                  </a:cxn>
                  <a:cxn ang="0">
                    <a:pos x="26" y="2"/>
                  </a:cxn>
                  <a:cxn ang="0">
                    <a:pos x="27" y="1"/>
                  </a:cxn>
                  <a:cxn ang="0">
                    <a:pos x="25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</a:cxnLst>
                <a:rect l="0" t="0" r="r" b="b"/>
                <a:pathLst>
                  <a:path w="27" h="7">
                    <a:moveTo>
                      <a:pt x="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3" y="5"/>
                      <a:pt x="26" y="2"/>
                    </a:cubicBezTo>
                    <a:cubicBezTo>
                      <a:pt x="27" y="2"/>
                      <a:pt x="27" y="1"/>
                      <a:pt x="27" y="1"/>
                    </a:cubicBezTo>
                    <a:cubicBezTo>
                      <a:pt x="26" y="0"/>
                      <a:pt x="26" y="0"/>
                      <a:pt x="2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9" name="Freeform 94"/>
            <p:cNvSpPr>
              <a:spLocks noEditPoints="1"/>
            </p:cNvSpPr>
            <p:nvPr/>
          </p:nvSpPr>
          <p:spPr bwMode="auto">
            <a:xfrm>
              <a:off x="7353300" y="3600450"/>
              <a:ext cx="295275" cy="293688"/>
            </a:xfrm>
            <a:custGeom>
              <a:avLst/>
              <a:gdLst>
                <a:gd name="T0" fmla="*/ 201613 w 186"/>
                <a:gd name="T1" fmla="*/ 0 h 185"/>
                <a:gd name="T2" fmla="*/ 93663 w 186"/>
                <a:gd name="T3" fmla="*/ 0 h 185"/>
                <a:gd name="T4" fmla="*/ 0 w 186"/>
                <a:gd name="T5" fmla="*/ 293688 h 185"/>
                <a:gd name="T6" fmla="*/ 295275 w 186"/>
                <a:gd name="T7" fmla="*/ 293688 h 185"/>
                <a:gd name="T8" fmla="*/ 201613 w 186"/>
                <a:gd name="T9" fmla="*/ 0 h 185"/>
                <a:gd name="T10" fmla="*/ 166688 w 186"/>
                <a:gd name="T11" fmla="*/ 273050 h 185"/>
                <a:gd name="T12" fmla="*/ 128588 w 186"/>
                <a:gd name="T13" fmla="*/ 273050 h 185"/>
                <a:gd name="T14" fmla="*/ 128588 w 186"/>
                <a:gd name="T15" fmla="*/ 220663 h 185"/>
                <a:gd name="T16" fmla="*/ 166688 w 186"/>
                <a:gd name="T17" fmla="*/ 220663 h 185"/>
                <a:gd name="T18" fmla="*/ 166688 w 186"/>
                <a:gd name="T19" fmla="*/ 273050 h 185"/>
                <a:gd name="T20" fmla="*/ 166688 w 186"/>
                <a:gd name="T21" fmla="*/ 182563 h 185"/>
                <a:gd name="T22" fmla="*/ 128588 w 186"/>
                <a:gd name="T23" fmla="*/ 182563 h 185"/>
                <a:gd name="T24" fmla="*/ 128588 w 186"/>
                <a:gd name="T25" fmla="*/ 127000 h 185"/>
                <a:gd name="T26" fmla="*/ 166688 w 186"/>
                <a:gd name="T27" fmla="*/ 127000 h 185"/>
                <a:gd name="T28" fmla="*/ 166688 w 186"/>
                <a:gd name="T29" fmla="*/ 182563 h 185"/>
                <a:gd name="T30" fmla="*/ 166688 w 186"/>
                <a:gd name="T31" fmla="*/ 92075 h 185"/>
                <a:gd name="T32" fmla="*/ 128588 w 186"/>
                <a:gd name="T33" fmla="*/ 92075 h 185"/>
                <a:gd name="T34" fmla="*/ 128588 w 186"/>
                <a:gd name="T35" fmla="*/ 36513 h 185"/>
                <a:gd name="T36" fmla="*/ 166688 w 186"/>
                <a:gd name="T37" fmla="*/ 36513 h 185"/>
                <a:gd name="T38" fmla="*/ 166688 w 186"/>
                <a:gd name="T39" fmla="*/ 92075 h 1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86" h="185">
                  <a:moveTo>
                    <a:pt x="127" y="0"/>
                  </a:moveTo>
                  <a:lnTo>
                    <a:pt x="59" y="0"/>
                  </a:lnTo>
                  <a:lnTo>
                    <a:pt x="0" y="185"/>
                  </a:lnTo>
                  <a:lnTo>
                    <a:pt x="186" y="185"/>
                  </a:lnTo>
                  <a:lnTo>
                    <a:pt x="127" y="0"/>
                  </a:lnTo>
                  <a:close/>
                  <a:moveTo>
                    <a:pt x="105" y="172"/>
                  </a:moveTo>
                  <a:lnTo>
                    <a:pt x="81" y="172"/>
                  </a:lnTo>
                  <a:lnTo>
                    <a:pt x="81" y="139"/>
                  </a:lnTo>
                  <a:lnTo>
                    <a:pt x="105" y="139"/>
                  </a:lnTo>
                  <a:lnTo>
                    <a:pt x="105" y="172"/>
                  </a:lnTo>
                  <a:close/>
                  <a:moveTo>
                    <a:pt x="105" y="115"/>
                  </a:moveTo>
                  <a:lnTo>
                    <a:pt x="81" y="115"/>
                  </a:lnTo>
                  <a:lnTo>
                    <a:pt x="81" y="80"/>
                  </a:lnTo>
                  <a:lnTo>
                    <a:pt x="105" y="80"/>
                  </a:lnTo>
                  <a:lnTo>
                    <a:pt x="105" y="115"/>
                  </a:lnTo>
                  <a:close/>
                  <a:moveTo>
                    <a:pt x="105" y="58"/>
                  </a:moveTo>
                  <a:lnTo>
                    <a:pt x="81" y="58"/>
                  </a:lnTo>
                  <a:lnTo>
                    <a:pt x="81" y="23"/>
                  </a:lnTo>
                  <a:lnTo>
                    <a:pt x="105" y="23"/>
                  </a:lnTo>
                  <a:lnTo>
                    <a:pt x="105" y="5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7940676" y="3654425"/>
              <a:ext cx="293687" cy="239713"/>
              <a:chOff x="7940676" y="3654425"/>
              <a:chExt cx="293687" cy="239713"/>
            </a:xfrm>
            <a:grpFill/>
          </p:grpSpPr>
          <p:sp>
            <p:nvSpPr>
              <p:cNvPr id="121" name="Freeform 95"/>
              <p:cNvSpPr>
                <a:spLocks/>
              </p:cNvSpPr>
              <p:nvPr/>
            </p:nvSpPr>
            <p:spPr bwMode="auto">
              <a:xfrm>
                <a:off x="8105776" y="3654425"/>
                <a:ext cx="109538" cy="146050"/>
              </a:xfrm>
              <a:custGeom>
                <a:avLst/>
                <a:gdLst/>
                <a:ahLst/>
                <a:cxnLst>
                  <a:cxn ang="0">
                    <a:pos x="4" y="8"/>
                  </a:cxn>
                  <a:cxn ang="0">
                    <a:pos x="11" y="8"/>
                  </a:cxn>
                  <a:cxn ang="0">
                    <a:pos x="15" y="11"/>
                  </a:cxn>
                  <a:cxn ang="0">
                    <a:pos x="15" y="29"/>
                  </a:cxn>
                  <a:cxn ang="0">
                    <a:pos x="15" y="44"/>
                  </a:cxn>
                  <a:cxn ang="0">
                    <a:pos x="29" y="58"/>
                  </a:cxn>
                  <a:cxn ang="0">
                    <a:pos x="40" y="58"/>
                  </a:cxn>
                  <a:cxn ang="0">
                    <a:pos x="43" y="57"/>
                  </a:cxn>
                  <a:cxn ang="0">
                    <a:pos x="43" y="53"/>
                  </a:cxn>
                  <a:cxn ang="0">
                    <a:pos x="29" y="29"/>
                  </a:cxn>
                  <a:cxn ang="0">
                    <a:pos x="29" y="15"/>
                  </a:cxn>
                  <a:cxn ang="0">
                    <a:pos x="1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8"/>
                  </a:cxn>
                </a:cxnLst>
                <a:rect l="0" t="0" r="r" b="b"/>
                <a:pathLst>
                  <a:path w="44" h="58">
                    <a:moveTo>
                      <a:pt x="4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3" y="8"/>
                      <a:pt x="15" y="9"/>
                      <a:pt x="15" y="11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52"/>
                      <a:pt x="21" y="58"/>
                      <a:pt x="29" y="58"/>
                    </a:cubicBez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8"/>
                      <a:pt x="42" y="58"/>
                      <a:pt x="43" y="57"/>
                    </a:cubicBezTo>
                    <a:cubicBezTo>
                      <a:pt x="44" y="56"/>
                      <a:pt x="44" y="54"/>
                      <a:pt x="43" y="53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9" y="7"/>
                      <a:pt x="23" y="0"/>
                      <a:pt x="1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22" name="Freeform 96"/>
              <p:cNvSpPr>
                <a:spLocks/>
              </p:cNvSpPr>
              <p:nvPr/>
            </p:nvSpPr>
            <p:spPr bwMode="auto">
              <a:xfrm>
                <a:off x="8196263" y="3673475"/>
                <a:ext cx="38100" cy="53975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0"/>
                  </a:cxn>
                  <a:cxn ang="0">
                    <a:pos x="11" y="21"/>
                  </a:cxn>
                  <a:cxn ang="0">
                    <a:pos x="15" y="21"/>
                  </a:cxn>
                  <a:cxn ang="0">
                    <a:pos x="15" y="0"/>
                  </a:cxn>
                  <a:cxn ang="0">
                    <a:pos x="11" y="0"/>
                  </a:cxn>
                </a:cxnLst>
                <a:rect l="0" t="0" r="r" b="b"/>
                <a:pathLst>
                  <a:path w="15" h="21">
                    <a:moveTo>
                      <a:pt x="11" y="0"/>
                    </a:move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0"/>
                      <a:pt x="15" y="0"/>
                      <a:pt x="15" y="0"/>
                    </a:cubicBezTo>
                    <a:lnTo>
                      <a:pt x="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97"/>
              <p:cNvSpPr>
                <a:spLocks noChangeArrowheads="1"/>
              </p:cNvSpPr>
              <p:nvPr/>
            </p:nvSpPr>
            <p:spPr bwMode="auto">
              <a:xfrm>
                <a:off x="8161338" y="3821113"/>
                <a:ext cx="73025" cy="73025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24" name="Freeform 98"/>
              <p:cNvSpPr>
                <a:spLocks/>
              </p:cNvSpPr>
              <p:nvPr/>
            </p:nvSpPr>
            <p:spPr bwMode="auto">
              <a:xfrm>
                <a:off x="7953376" y="3856038"/>
                <a:ext cx="73025" cy="38100"/>
              </a:xfrm>
              <a:custGeom>
                <a:avLst/>
                <a:gdLst/>
                <a:ahLst/>
                <a:cxnLst>
                  <a:cxn ang="0">
                    <a:pos x="15" y="15"/>
                  </a:cxn>
                  <a:cxn ang="0">
                    <a:pos x="29" y="0"/>
                  </a:cxn>
                  <a:cxn ang="0">
                    <a:pos x="0" y="0"/>
                  </a:cxn>
                  <a:cxn ang="0">
                    <a:pos x="15" y="15"/>
                  </a:cxn>
                </a:cxnLst>
                <a:rect l="0" t="0" r="r" b="b"/>
                <a:pathLst>
                  <a:path w="29" h="15">
                    <a:moveTo>
                      <a:pt x="15" y="15"/>
                    </a:moveTo>
                    <a:cubicBezTo>
                      <a:pt x="23" y="15"/>
                      <a:pt x="29" y="8"/>
                      <a:pt x="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7" y="15"/>
                      <a:pt x="15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25" name="Freeform 99"/>
              <p:cNvSpPr>
                <a:spLocks/>
              </p:cNvSpPr>
              <p:nvPr/>
            </p:nvSpPr>
            <p:spPr bwMode="auto">
              <a:xfrm>
                <a:off x="7940676" y="3727450"/>
                <a:ext cx="212725" cy="111125"/>
              </a:xfrm>
              <a:custGeom>
                <a:avLst/>
                <a:gdLst/>
                <a:ahLst/>
                <a:cxnLst>
                  <a:cxn ang="0">
                    <a:pos x="52" y="37"/>
                  </a:cxn>
                  <a:cxn ang="0">
                    <a:pos x="51" y="34"/>
                  </a:cxn>
                  <a:cxn ang="0">
                    <a:pos x="65" y="15"/>
                  </a:cxn>
                  <a:cxn ang="0">
                    <a:pos x="51" y="0"/>
                  </a:cxn>
                  <a:cxn ang="0">
                    <a:pos x="14" y="0"/>
                  </a:cxn>
                  <a:cxn ang="0">
                    <a:pos x="7" y="8"/>
                  </a:cxn>
                  <a:cxn ang="0">
                    <a:pos x="14" y="15"/>
                  </a:cxn>
                  <a:cxn ang="0">
                    <a:pos x="27" y="15"/>
                  </a:cxn>
                  <a:cxn ang="0">
                    <a:pos x="0" y="39"/>
                  </a:cxn>
                  <a:cxn ang="0">
                    <a:pos x="0" y="42"/>
                  </a:cxn>
                  <a:cxn ang="0">
                    <a:pos x="3" y="44"/>
                  </a:cxn>
                  <a:cxn ang="0">
                    <a:pos x="7" y="44"/>
                  </a:cxn>
                  <a:cxn ang="0">
                    <a:pos x="32" y="44"/>
                  </a:cxn>
                  <a:cxn ang="0">
                    <a:pos x="74" y="44"/>
                  </a:cxn>
                  <a:cxn ang="0">
                    <a:pos x="80" y="41"/>
                  </a:cxn>
                  <a:cxn ang="0">
                    <a:pos x="82" y="39"/>
                  </a:cxn>
                  <a:cxn ang="0">
                    <a:pos x="81" y="37"/>
                  </a:cxn>
                  <a:cxn ang="0">
                    <a:pos x="52" y="37"/>
                  </a:cxn>
                </a:cxnLst>
                <a:rect l="0" t="0" r="r" b="b"/>
                <a:pathLst>
                  <a:path w="84" h="44">
                    <a:moveTo>
                      <a:pt x="52" y="37"/>
                    </a:moveTo>
                    <a:cubicBezTo>
                      <a:pt x="50" y="37"/>
                      <a:pt x="50" y="35"/>
                      <a:pt x="51" y="34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5" y="7"/>
                      <a:pt x="59" y="0"/>
                      <a:pt x="5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0" y="0"/>
                      <a:pt x="7" y="4"/>
                      <a:pt x="7" y="8"/>
                    </a:cubicBezTo>
                    <a:cubicBezTo>
                      <a:pt x="7" y="12"/>
                      <a:pt x="10" y="15"/>
                      <a:pt x="14" y="15"/>
                    </a:cubicBezTo>
                    <a:cubicBezTo>
                      <a:pt x="19" y="15"/>
                      <a:pt x="23" y="15"/>
                      <a:pt x="27" y="15"/>
                    </a:cubicBezTo>
                    <a:cubicBezTo>
                      <a:pt x="12" y="20"/>
                      <a:pt x="4" y="32"/>
                      <a:pt x="0" y="39"/>
                    </a:cubicBezTo>
                    <a:cubicBezTo>
                      <a:pt x="0" y="40"/>
                      <a:pt x="0" y="41"/>
                      <a:pt x="0" y="42"/>
                    </a:cubicBezTo>
                    <a:cubicBezTo>
                      <a:pt x="1" y="43"/>
                      <a:pt x="2" y="44"/>
                      <a:pt x="3" y="44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6" y="44"/>
                      <a:pt x="79" y="43"/>
                      <a:pt x="80" y="41"/>
                    </a:cubicBezTo>
                    <a:cubicBezTo>
                      <a:pt x="82" y="39"/>
                      <a:pt x="82" y="39"/>
                      <a:pt x="82" y="39"/>
                    </a:cubicBezTo>
                    <a:cubicBezTo>
                      <a:pt x="84" y="38"/>
                      <a:pt x="83" y="37"/>
                      <a:pt x="81" y="37"/>
                    </a:cubicBezTo>
                    <a:lnTo>
                      <a:pt x="52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26" name="Freeform 100"/>
            <p:cNvSpPr>
              <a:spLocks/>
            </p:cNvSpPr>
            <p:nvPr/>
          </p:nvSpPr>
          <p:spPr bwMode="auto">
            <a:xfrm>
              <a:off x="8543925" y="3600450"/>
              <a:ext cx="274638" cy="293688"/>
            </a:xfrm>
            <a:custGeom>
              <a:avLst/>
              <a:gdLst>
                <a:gd name="T0" fmla="*/ 272118 w 109"/>
                <a:gd name="T1" fmla="*/ 182289 h 116"/>
                <a:gd name="T2" fmla="*/ 166295 w 109"/>
                <a:gd name="T3" fmla="*/ 103804 h 116"/>
                <a:gd name="T4" fmla="*/ 166295 w 109"/>
                <a:gd name="T5" fmla="*/ 53168 h 116"/>
                <a:gd name="T6" fmla="*/ 138579 w 109"/>
                <a:gd name="T7" fmla="*/ 0 h 116"/>
                <a:gd name="T8" fmla="*/ 110863 w 109"/>
                <a:gd name="T9" fmla="*/ 53168 h 116"/>
                <a:gd name="T10" fmla="*/ 110863 w 109"/>
                <a:gd name="T11" fmla="*/ 103804 h 116"/>
                <a:gd name="T12" fmla="*/ 5039 w 109"/>
                <a:gd name="T13" fmla="*/ 182289 h 116"/>
                <a:gd name="T14" fmla="*/ 0 w 109"/>
                <a:gd name="T15" fmla="*/ 189884 h 116"/>
                <a:gd name="T16" fmla="*/ 0 w 109"/>
                <a:gd name="T17" fmla="*/ 192416 h 116"/>
                <a:gd name="T18" fmla="*/ 5039 w 109"/>
                <a:gd name="T19" fmla="*/ 200012 h 116"/>
                <a:gd name="T20" fmla="*/ 12598 w 109"/>
                <a:gd name="T21" fmla="*/ 200012 h 116"/>
                <a:gd name="T22" fmla="*/ 110863 w 109"/>
                <a:gd name="T23" fmla="*/ 174694 h 116"/>
                <a:gd name="T24" fmla="*/ 110863 w 109"/>
                <a:gd name="T25" fmla="*/ 192416 h 116"/>
                <a:gd name="T26" fmla="*/ 110863 w 109"/>
                <a:gd name="T27" fmla="*/ 250648 h 116"/>
                <a:gd name="T28" fmla="*/ 78108 w 109"/>
                <a:gd name="T29" fmla="*/ 275965 h 116"/>
                <a:gd name="T30" fmla="*/ 73069 w 109"/>
                <a:gd name="T31" fmla="*/ 283561 h 116"/>
                <a:gd name="T32" fmla="*/ 73069 w 109"/>
                <a:gd name="T33" fmla="*/ 283561 h 116"/>
                <a:gd name="T34" fmla="*/ 78108 w 109"/>
                <a:gd name="T35" fmla="*/ 291156 h 116"/>
                <a:gd name="T36" fmla="*/ 85667 w 109"/>
                <a:gd name="T37" fmla="*/ 293688 h 116"/>
                <a:gd name="T38" fmla="*/ 138579 w 109"/>
                <a:gd name="T39" fmla="*/ 273434 h 116"/>
                <a:gd name="T40" fmla="*/ 188971 w 109"/>
                <a:gd name="T41" fmla="*/ 291156 h 116"/>
                <a:gd name="T42" fmla="*/ 199050 w 109"/>
                <a:gd name="T43" fmla="*/ 291156 h 116"/>
                <a:gd name="T44" fmla="*/ 201569 w 109"/>
                <a:gd name="T45" fmla="*/ 283561 h 116"/>
                <a:gd name="T46" fmla="*/ 201569 w 109"/>
                <a:gd name="T47" fmla="*/ 281029 h 116"/>
                <a:gd name="T48" fmla="*/ 196530 w 109"/>
                <a:gd name="T49" fmla="*/ 273434 h 116"/>
                <a:gd name="T50" fmla="*/ 166295 w 109"/>
                <a:gd name="T51" fmla="*/ 250648 h 116"/>
                <a:gd name="T52" fmla="*/ 166295 w 109"/>
                <a:gd name="T53" fmla="*/ 192416 h 116"/>
                <a:gd name="T54" fmla="*/ 166295 w 109"/>
                <a:gd name="T55" fmla="*/ 174694 h 116"/>
                <a:gd name="T56" fmla="*/ 264560 w 109"/>
                <a:gd name="T57" fmla="*/ 200012 h 116"/>
                <a:gd name="T58" fmla="*/ 272118 w 109"/>
                <a:gd name="T59" fmla="*/ 200012 h 116"/>
                <a:gd name="T60" fmla="*/ 274638 w 109"/>
                <a:gd name="T61" fmla="*/ 192416 h 116"/>
                <a:gd name="T62" fmla="*/ 274638 w 109"/>
                <a:gd name="T63" fmla="*/ 189884 h 116"/>
                <a:gd name="T64" fmla="*/ 272118 w 109"/>
                <a:gd name="T65" fmla="*/ 182289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09" h="116">
                  <a:moveTo>
                    <a:pt x="108" y="72"/>
                  </a:moveTo>
                  <a:cubicBezTo>
                    <a:pt x="66" y="41"/>
                    <a:pt x="66" y="41"/>
                    <a:pt x="66" y="41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16"/>
                    <a:pt x="60" y="0"/>
                    <a:pt x="55" y="0"/>
                  </a:cubicBezTo>
                  <a:cubicBezTo>
                    <a:pt x="49" y="0"/>
                    <a:pt x="44" y="16"/>
                    <a:pt x="44" y="2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1" y="73"/>
                    <a:pt x="0" y="74"/>
                    <a:pt x="0" y="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7"/>
                    <a:pt x="1" y="78"/>
                    <a:pt x="2" y="79"/>
                  </a:cubicBezTo>
                  <a:cubicBezTo>
                    <a:pt x="3" y="79"/>
                    <a:pt x="4" y="80"/>
                    <a:pt x="5" y="79"/>
                  </a:cubicBezTo>
                  <a:cubicBezTo>
                    <a:pt x="44" y="69"/>
                    <a:pt x="44" y="69"/>
                    <a:pt x="44" y="69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0" y="109"/>
                    <a:pt x="29" y="110"/>
                    <a:pt x="29" y="112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9" y="113"/>
                    <a:pt x="30" y="114"/>
                    <a:pt x="31" y="115"/>
                  </a:cubicBezTo>
                  <a:cubicBezTo>
                    <a:pt x="32" y="116"/>
                    <a:pt x="33" y="116"/>
                    <a:pt x="34" y="116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75" y="115"/>
                    <a:pt x="75" y="115"/>
                    <a:pt x="75" y="115"/>
                  </a:cubicBezTo>
                  <a:cubicBezTo>
                    <a:pt x="77" y="116"/>
                    <a:pt x="78" y="116"/>
                    <a:pt x="79" y="115"/>
                  </a:cubicBezTo>
                  <a:cubicBezTo>
                    <a:pt x="80" y="114"/>
                    <a:pt x="80" y="113"/>
                    <a:pt x="80" y="112"/>
                  </a:cubicBezTo>
                  <a:cubicBezTo>
                    <a:pt x="80" y="111"/>
                    <a:pt x="80" y="111"/>
                    <a:pt x="80" y="111"/>
                  </a:cubicBezTo>
                  <a:cubicBezTo>
                    <a:pt x="80" y="110"/>
                    <a:pt x="80" y="109"/>
                    <a:pt x="78" y="108"/>
                  </a:cubicBezTo>
                  <a:cubicBezTo>
                    <a:pt x="66" y="99"/>
                    <a:pt x="66" y="99"/>
                    <a:pt x="66" y="99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69"/>
                    <a:pt x="66" y="69"/>
                    <a:pt x="66" y="69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06" y="80"/>
                    <a:pt x="107" y="79"/>
                    <a:pt x="108" y="79"/>
                  </a:cubicBezTo>
                  <a:cubicBezTo>
                    <a:pt x="109" y="78"/>
                    <a:pt x="109" y="77"/>
                    <a:pt x="109" y="76"/>
                  </a:cubicBezTo>
                  <a:cubicBezTo>
                    <a:pt x="109" y="75"/>
                    <a:pt x="109" y="75"/>
                    <a:pt x="109" y="75"/>
                  </a:cubicBezTo>
                  <a:cubicBezTo>
                    <a:pt x="109" y="74"/>
                    <a:pt x="109" y="73"/>
                    <a:pt x="10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01"/>
            <p:cNvSpPr>
              <a:spLocks noEditPoints="1"/>
            </p:cNvSpPr>
            <p:nvPr/>
          </p:nvSpPr>
          <p:spPr bwMode="auto">
            <a:xfrm>
              <a:off x="6202363" y="3600450"/>
              <a:ext cx="257175" cy="293688"/>
            </a:xfrm>
            <a:custGeom>
              <a:avLst/>
              <a:gdLst>
                <a:gd name="T0" fmla="*/ 219355 w 102"/>
                <a:gd name="T1" fmla="*/ 0 h 116"/>
                <a:gd name="T2" fmla="*/ 37820 w 102"/>
                <a:gd name="T3" fmla="*/ 0 h 116"/>
                <a:gd name="T4" fmla="*/ 0 w 102"/>
                <a:gd name="T5" fmla="*/ 35445 h 116"/>
                <a:gd name="T6" fmla="*/ 0 w 102"/>
                <a:gd name="T7" fmla="*/ 182289 h 116"/>
                <a:gd name="T8" fmla="*/ 0 w 102"/>
                <a:gd name="T9" fmla="*/ 192416 h 116"/>
                <a:gd name="T10" fmla="*/ 10085 w 102"/>
                <a:gd name="T11" fmla="*/ 200012 h 116"/>
                <a:gd name="T12" fmla="*/ 17649 w 102"/>
                <a:gd name="T13" fmla="*/ 200012 h 116"/>
                <a:gd name="T14" fmla="*/ 17649 w 102"/>
                <a:gd name="T15" fmla="*/ 248116 h 116"/>
                <a:gd name="T16" fmla="*/ 27735 w 102"/>
                <a:gd name="T17" fmla="*/ 255711 h 116"/>
                <a:gd name="T18" fmla="*/ 37820 w 102"/>
                <a:gd name="T19" fmla="*/ 255711 h 116"/>
                <a:gd name="T20" fmla="*/ 37820 w 102"/>
                <a:gd name="T21" fmla="*/ 273434 h 116"/>
                <a:gd name="T22" fmla="*/ 55469 w 102"/>
                <a:gd name="T23" fmla="*/ 293688 h 116"/>
                <a:gd name="T24" fmla="*/ 73118 w 102"/>
                <a:gd name="T25" fmla="*/ 293688 h 116"/>
                <a:gd name="T26" fmla="*/ 90768 w 102"/>
                <a:gd name="T27" fmla="*/ 273434 h 116"/>
                <a:gd name="T28" fmla="*/ 90768 w 102"/>
                <a:gd name="T29" fmla="*/ 255711 h 116"/>
                <a:gd name="T30" fmla="*/ 163886 w 102"/>
                <a:gd name="T31" fmla="*/ 255711 h 116"/>
                <a:gd name="T32" fmla="*/ 163886 w 102"/>
                <a:gd name="T33" fmla="*/ 273434 h 116"/>
                <a:gd name="T34" fmla="*/ 184057 w 102"/>
                <a:gd name="T35" fmla="*/ 293688 h 116"/>
                <a:gd name="T36" fmla="*/ 201706 w 102"/>
                <a:gd name="T37" fmla="*/ 293688 h 116"/>
                <a:gd name="T38" fmla="*/ 219355 w 102"/>
                <a:gd name="T39" fmla="*/ 273434 h 116"/>
                <a:gd name="T40" fmla="*/ 219355 w 102"/>
                <a:gd name="T41" fmla="*/ 255711 h 116"/>
                <a:gd name="T42" fmla="*/ 229440 w 102"/>
                <a:gd name="T43" fmla="*/ 255711 h 116"/>
                <a:gd name="T44" fmla="*/ 237004 w 102"/>
                <a:gd name="T45" fmla="*/ 248116 h 116"/>
                <a:gd name="T46" fmla="*/ 237004 w 102"/>
                <a:gd name="T47" fmla="*/ 200012 h 116"/>
                <a:gd name="T48" fmla="*/ 247090 w 102"/>
                <a:gd name="T49" fmla="*/ 200012 h 116"/>
                <a:gd name="T50" fmla="*/ 257175 w 102"/>
                <a:gd name="T51" fmla="*/ 192416 h 116"/>
                <a:gd name="T52" fmla="*/ 257175 w 102"/>
                <a:gd name="T53" fmla="*/ 182289 h 116"/>
                <a:gd name="T54" fmla="*/ 257175 w 102"/>
                <a:gd name="T55" fmla="*/ 35445 h 116"/>
                <a:gd name="T56" fmla="*/ 219355 w 102"/>
                <a:gd name="T57" fmla="*/ 0 h 116"/>
                <a:gd name="T58" fmla="*/ 184057 w 102"/>
                <a:gd name="T59" fmla="*/ 73422 h 116"/>
                <a:gd name="T60" fmla="*/ 201706 w 102"/>
                <a:gd name="T61" fmla="*/ 91145 h 116"/>
                <a:gd name="T62" fmla="*/ 201706 w 102"/>
                <a:gd name="T63" fmla="*/ 126590 h 116"/>
                <a:gd name="T64" fmla="*/ 55469 w 102"/>
                <a:gd name="T65" fmla="*/ 126590 h 116"/>
                <a:gd name="T66" fmla="*/ 55469 w 102"/>
                <a:gd name="T67" fmla="*/ 91145 h 116"/>
                <a:gd name="T68" fmla="*/ 73118 w 102"/>
                <a:gd name="T69" fmla="*/ 73422 h 116"/>
                <a:gd name="T70" fmla="*/ 184057 w 102"/>
                <a:gd name="T71" fmla="*/ 73422 h 116"/>
                <a:gd name="T72" fmla="*/ 73118 w 102"/>
                <a:gd name="T73" fmla="*/ 220266 h 116"/>
                <a:gd name="T74" fmla="*/ 55469 w 102"/>
                <a:gd name="T75" fmla="*/ 220266 h 116"/>
                <a:gd name="T76" fmla="*/ 37820 w 102"/>
                <a:gd name="T77" fmla="*/ 200012 h 116"/>
                <a:gd name="T78" fmla="*/ 55469 w 102"/>
                <a:gd name="T79" fmla="*/ 182289 h 116"/>
                <a:gd name="T80" fmla="*/ 73118 w 102"/>
                <a:gd name="T81" fmla="*/ 182289 h 116"/>
                <a:gd name="T82" fmla="*/ 90768 w 102"/>
                <a:gd name="T83" fmla="*/ 200012 h 116"/>
                <a:gd name="T84" fmla="*/ 73118 w 102"/>
                <a:gd name="T85" fmla="*/ 220266 h 116"/>
                <a:gd name="T86" fmla="*/ 201706 w 102"/>
                <a:gd name="T87" fmla="*/ 220266 h 116"/>
                <a:gd name="T88" fmla="*/ 184057 w 102"/>
                <a:gd name="T89" fmla="*/ 220266 h 116"/>
                <a:gd name="T90" fmla="*/ 163886 w 102"/>
                <a:gd name="T91" fmla="*/ 200012 h 116"/>
                <a:gd name="T92" fmla="*/ 184057 w 102"/>
                <a:gd name="T93" fmla="*/ 182289 h 116"/>
                <a:gd name="T94" fmla="*/ 201706 w 102"/>
                <a:gd name="T95" fmla="*/ 182289 h 116"/>
                <a:gd name="T96" fmla="*/ 219355 w 102"/>
                <a:gd name="T97" fmla="*/ 200012 h 116"/>
                <a:gd name="T98" fmla="*/ 201706 w 102"/>
                <a:gd name="T99" fmla="*/ 220266 h 11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02" h="116">
                  <a:moveTo>
                    <a:pt x="87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79"/>
                    <a:pt x="4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7" y="98"/>
                    <a:pt x="7" y="98"/>
                    <a:pt x="7" y="98"/>
                  </a:cubicBezTo>
                  <a:cubicBezTo>
                    <a:pt x="7" y="100"/>
                    <a:pt x="9" y="101"/>
                    <a:pt x="11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5" y="108"/>
                    <a:pt x="15" y="108"/>
                    <a:pt x="15" y="108"/>
                  </a:cubicBezTo>
                  <a:cubicBezTo>
                    <a:pt x="15" y="112"/>
                    <a:pt x="18" y="116"/>
                    <a:pt x="22" y="116"/>
                  </a:cubicBezTo>
                  <a:cubicBezTo>
                    <a:pt x="29" y="116"/>
                    <a:pt x="29" y="116"/>
                    <a:pt x="29" y="116"/>
                  </a:cubicBezTo>
                  <a:cubicBezTo>
                    <a:pt x="33" y="116"/>
                    <a:pt x="36" y="112"/>
                    <a:pt x="36" y="108"/>
                  </a:cubicBezTo>
                  <a:cubicBezTo>
                    <a:pt x="36" y="101"/>
                    <a:pt x="36" y="101"/>
                    <a:pt x="36" y="101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5" y="112"/>
                    <a:pt x="69" y="116"/>
                    <a:pt x="73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84" y="116"/>
                    <a:pt x="87" y="112"/>
                    <a:pt x="87" y="108"/>
                  </a:cubicBezTo>
                  <a:cubicBezTo>
                    <a:pt x="87" y="101"/>
                    <a:pt x="87" y="101"/>
                    <a:pt x="87" y="101"/>
                  </a:cubicBezTo>
                  <a:cubicBezTo>
                    <a:pt x="91" y="101"/>
                    <a:pt x="91" y="101"/>
                    <a:pt x="91" y="101"/>
                  </a:cubicBezTo>
                  <a:cubicBezTo>
                    <a:pt x="93" y="101"/>
                    <a:pt x="94" y="100"/>
                    <a:pt x="94" y="98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79"/>
                    <a:pt x="102" y="78"/>
                    <a:pt x="102" y="76"/>
                  </a:cubicBezTo>
                  <a:cubicBezTo>
                    <a:pt x="102" y="72"/>
                    <a:pt x="102" y="72"/>
                    <a:pt x="102" y="72"/>
                  </a:cubicBezTo>
                  <a:cubicBezTo>
                    <a:pt x="102" y="14"/>
                    <a:pt x="102" y="14"/>
                    <a:pt x="102" y="14"/>
                  </a:cubicBezTo>
                  <a:cubicBezTo>
                    <a:pt x="102" y="6"/>
                    <a:pt x="95" y="0"/>
                    <a:pt x="87" y="0"/>
                  </a:cubicBezTo>
                  <a:close/>
                  <a:moveTo>
                    <a:pt x="73" y="29"/>
                  </a:moveTo>
                  <a:cubicBezTo>
                    <a:pt x="77" y="29"/>
                    <a:pt x="80" y="32"/>
                    <a:pt x="80" y="36"/>
                  </a:cubicBezTo>
                  <a:cubicBezTo>
                    <a:pt x="80" y="50"/>
                    <a:pt x="80" y="50"/>
                    <a:pt x="80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2"/>
                    <a:pt x="25" y="29"/>
                    <a:pt x="29" y="29"/>
                  </a:cubicBezTo>
                  <a:lnTo>
                    <a:pt x="73" y="29"/>
                  </a:lnTo>
                  <a:close/>
                  <a:moveTo>
                    <a:pt x="29" y="87"/>
                  </a:moveTo>
                  <a:cubicBezTo>
                    <a:pt x="22" y="87"/>
                    <a:pt x="22" y="87"/>
                    <a:pt x="22" y="87"/>
                  </a:cubicBezTo>
                  <a:cubicBezTo>
                    <a:pt x="18" y="87"/>
                    <a:pt x="15" y="83"/>
                    <a:pt x="15" y="79"/>
                  </a:cubicBezTo>
                  <a:cubicBezTo>
                    <a:pt x="15" y="75"/>
                    <a:pt x="18" y="72"/>
                    <a:pt x="22" y="72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3" y="72"/>
                    <a:pt x="36" y="75"/>
                    <a:pt x="36" y="79"/>
                  </a:cubicBezTo>
                  <a:cubicBezTo>
                    <a:pt x="36" y="83"/>
                    <a:pt x="33" y="87"/>
                    <a:pt x="29" y="87"/>
                  </a:cubicBezTo>
                  <a:close/>
                  <a:moveTo>
                    <a:pt x="80" y="87"/>
                  </a:moveTo>
                  <a:cubicBezTo>
                    <a:pt x="73" y="87"/>
                    <a:pt x="73" y="87"/>
                    <a:pt x="73" y="87"/>
                  </a:cubicBezTo>
                  <a:cubicBezTo>
                    <a:pt x="69" y="87"/>
                    <a:pt x="65" y="83"/>
                    <a:pt x="65" y="79"/>
                  </a:cubicBezTo>
                  <a:cubicBezTo>
                    <a:pt x="65" y="75"/>
                    <a:pt x="69" y="72"/>
                    <a:pt x="73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4" y="72"/>
                    <a:pt x="87" y="75"/>
                    <a:pt x="87" y="79"/>
                  </a:cubicBezTo>
                  <a:cubicBezTo>
                    <a:pt x="87" y="83"/>
                    <a:pt x="84" y="87"/>
                    <a:pt x="80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28" name="Group 127"/>
            <p:cNvGrpSpPr/>
            <p:nvPr/>
          </p:nvGrpSpPr>
          <p:grpSpPr>
            <a:xfrm>
              <a:off x="8526463" y="2427288"/>
              <a:ext cx="292101" cy="220663"/>
              <a:chOff x="8526463" y="2427288"/>
              <a:chExt cx="292101" cy="220663"/>
            </a:xfrm>
            <a:grpFill/>
          </p:grpSpPr>
          <p:sp>
            <p:nvSpPr>
              <p:cNvPr id="129" name="Freeform 102"/>
              <p:cNvSpPr>
                <a:spLocks/>
              </p:cNvSpPr>
              <p:nvPr/>
            </p:nvSpPr>
            <p:spPr bwMode="auto">
              <a:xfrm>
                <a:off x="8526463" y="2611438"/>
                <a:ext cx="292100" cy="36513"/>
              </a:xfrm>
              <a:custGeom>
                <a:avLst/>
                <a:gdLst/>
                <a:ahLst/>
                <a:cxnLst>
                  <a:cxn ang="0">
                    <a:pos x="109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7" y="14"/>
                  </a:cxn>
                  <a:cxn ang="0">
                    <a:pos x="109" y="14"/>
                  </a:cxn>
                  <a:cxn ang="0">
                    <a:pos x="116" y="7"/>
                  </a:cxn>
                  <a:cxn ang="0">
                    <a:pos x="109" y="0"/>
                  </a:cxn>
                </a:cxnLst>
                <a:rect l="0" t="0" r="r" b="b"/>
                <a:pathLst>
                  <a:path w="116" h="14">
                    <a:moveTo>
                      <a:pt x="109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13" y="14"/>
                      <a:pt x="116" y="11"/>
                      <a:pt x="116" y="7"/>
                    </a:cubicBezTo>
                    <a:cubicBezTo>
                      <a:pt x="116" y="3"/>
                      <a:pt x="113" y="0"/>
                      <a:pt x="10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30" name="Freeform 103"/>
              <p:cNvSpPr>
                <a:spLocks noEditPoints="1"/>
              </p:cNvSpPr>
              <p:nvPr/>
            </p:nvSpPr>
            <p:spPr bwMode="auto">
              <a:xfrm>
                <a:off x="8582026" y="2427288"/>
                <a:ext cx="236538" cy="165100"/>
              </a:xfrm>
              <a:custGeom>
                <a:avLst/>
                <a:gdLst/>
                <a:ahLst/>
                <a:cxnLst>
                  <a:cxn ang="0">
                    <a:pos x="14" y="65"/>
                  </a:cxn>
                  <a:cxn ang="0">
                    <a:pos x="58" y="65"/>
                  </a:cxn>
                  <a:cxn ang="0">
                    <a:pos x="72" y="51"/>
                  </a:cxn>
                  <a:cxn ang="0">
                    <a:pos x="94" y="29"/>
                  </a:cxn>
                  <a:cxn ang="0">
                    <a:pos x="72" y="7"/>
                  </a:cxn>
                  <a:cxn ang="0">
                    <a:pos x="72" y="0"/>
                  </a:cxn>
                  <a:cxn ang="0">
                    <a:pos x="0" y="0"/>
                  </a:cxn>
                  <a:cxn ang="0">
                    <a:pos x="0" y="51"/>
                  </a:cxn>
                  <a:cxn ang="0">
                    <a:pos x="14" y="65"/>
                  </a:cxn>
                  <a:cxn ang="0">
                    <a:pos x="87" y="29"/>
                  </a:cxn>
                  <a:cxn ang="0">
                    <a:pos x="72" y="44"/>
                  </a:cxn>
                  <a:cxn ang="0">
                    <a:pos x="72" y="14"/>
                  </a:cxn>
                  <a:cxn ang="0">
                    <a:pos x="87" y="29"/>
                  </a:cxn>
                  <a:cxn ang="0">
                    <a:pos x="7" y="7"/>
                  </a:cxn>
                  <a:cxn ang="0">
                    <a:pos x="14" y="7"/>
                  </a:cxn>
                  <a:cxn ang="0">
                    <a:pos x="14" y="58"/>
                  </a:cxn>
                  <a:cxn ang="0">
                    <a:pos x="7" y="51"/>
                  </a:cxn>
                  <a:cxn ang="0">
                    <a:pos x="7" y="7"/>
                  </a:cxn>
                </a:cxnLst>
                <a:rect l="0" t="0" r="r" b="b"/>
                <a:pathLst>
                  <a:path w="94" h="65">
                    <a:moveTo>
                      <a:pt x="14" y="65"/>
                    </a:moveTo>
                    <a:cubicBezTo>
                      <a:pt x="58" y="65"/>
                      <a:pt x="58" y="65"/>
                      <a:pt x="58" y="65"/>
                    </a:cubicBezTo>
                    <a:cubicBezTo>
                      <a:pt x="66" y="65"/>
                      <a:pt x="72" y="59"/>
                      <a:pt x="72" y="51"/>
                    </a:cubicBezTo>
                    <a:cubicBezTo>
                      <a:pt x="84" y="51"/>
                      <a:pt x="94" y="41"/>
                      <a:pt x="94" y="29"/>
                    </a:cubicBezTo>
                    <a:cubicBezTo>
                      <a:pt x="94" y="17"/>
                      <a:pt x="84" y="7"/>
                      <a:pt x="72" y="7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9"/>
                      <a:pt x="6" y="65"/>
                      <a:pt x="14" y="65"/>
                    </a:cubicBezTo>
                    <a:close/>
                    <a:moveTo>
                      <a:pt x="87" y="29"/>
                    </a:moveTo>
                    <a:cubicBezTo>
                      <a:pt x="87" y="37"/>
                      <a:pt x="80" y="44"/>
                      <a:pt x="72" y="4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80" y="14"/>
                      <a:pt x="87" y="21"/>
                      <a:pt x="87" y="29"/>
                    </a:cubicBezTo>
                    <a:close/>
                    <a:moveTo>
                      <a:pt x="7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58"/>
                      <a:pt x="14" y="58"/>
                      <a:pt x="14" y="58"/>
                    </a:cubicBezTo>
                    <a:cubicBezTo>
                      <a:pt x="10" y="58"/>
                      <a:pt x="7" y="55"/>
                      <a:pt x="7" y="51"/>
                    </a:cubicBezTo>
                    <a:lnTo>
                      <a:pt x="7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497013" y="3013075"/>
              <a:ext cx="295275" cy="292101"/>
              <a:chOff x="1497013" y="3013075"/>
              <a:chExt cx="295275" cy="292101"/>
            </a:xfrm>
            <a:grpFill/>
          </p:grpSpPr>
          <p:sp>
            <p:nvSpPr>
              <p:cNvPr id="132" name="Freeform 104"/>
              <p:cNvSpPr>
                <a:spLocks/>
              </p:cNvSpPr>
              <p:nvPr/>
            </p:nvSpPr>
            <p:spPr bwMode="auto">
              <a:xfrm>
                <a:off x="1497013" y="3106738"/>
                <a:ext cx="295275" cy="198438"/>
              </a:xfrm>
              <a:custGeom>
                <a:avLst/>
                <a:gdLst/>
                <a:ahLst/>
                <a:cxnLst>
                  <a:cxn ang="0">
                    <a:pos x="151" y="0"/>
                  </a:cxn>
                  <a:cxn ang="0">
                    <a:pos x="151" y="11"/>
                  </a:cxn>
                  <a:cxn ang="0">
                    <a:pos x="174" y="11"/>
                  </a:cxn>
                  <a:cxn ang="0">
                    <a:pos x="174" y="114"/>
                  </a:cxn>
                  <a:cxn ang="0">
                    <a:pos x="116" y="114"/>
                  </a:cxn>
                  <a:cxn ang="0">
                    <a:pos x="116" y="79"/>
                  </a:cxn>
                  <a:cxn ang="0">
                    <a:pos x="70" y="79"/>
                  </a:cxn>
                  <a:cxn ang="0">
                    <a:pos x="70" y="114"/>
                  </a:cxn>
                  <a:cxn ang="0">
                    <a:pos x="13" y="114"/>
                  </a:cxn>
                  <a:cxn ang="0">
                    <a:pos x="13" y="11"/>
                  </a:cxn>
                  <a:cxn ang="0">
                    <a:pos x="35" y="11"/>
                  </a:cxn>
                  <a:cxn ang="0">
                    <a:pos x="35" y="0"/>
                  </a:cxn>
                  <a:cxn ang="0">
                    <a:pos x="0" y="0"/>
                  </a:cxn>
                  <a:cxn ang="0">
                    <a:pos x="0" y="125"/>
                  </a:cxn>
                  <a:cxn ang="0">
                    <a:pos x="186" y="125"/>
                  </a:cxn>
                  <a:cxn ang="0">
                    <a:pos x="186" y="0"/>
                  </a:cxn>
                  <a:cxn ang="0">
                    <a:pos x="151" y="0"/>
                  </a:cxn>
                </a:cxnLst>
                <a:rect l="0" t="0" r="r" b="b"/>
                <a:pathLst>
                  <a:path w="186" h="125">
                    <a:moveTo>
                      <a:pt x="151" y="0"/>
                    </a:moveTo>
                    <a:lnTo>
                      <a:pt x="151" y="11"/>
                    </a:lnTo>
                    <a:lnTo>
                      <a:pt x="174" y="11"/>
                    </a:lnTo>
                    <a:lnTo>
                      <a:pt x="174" y="114"/>
                    </a:lnTo>
                    <a:lnTo>
                      <a:pt x="116" y="114"/>
                    </a:lnTo>
                    <a:lnTo>
                      <a:pt x="116" y="79"/>
                    </a:lnTo>
                    <a:lnTo>
                      <a:pt x="70" y="79"/>
                    </a:lnTo>
                    <a:lnTo>
                      <a:pt x="70" y="114"/>
                    </a:lnTo>
                    <a:lnTo>
                      <a:pt x="13" y="114"/>
                    </a:lnTo>
                    <a:lnTo>
                      <a:pt x="13" y="11"/>
                    </a:lnTo>
                    <a:lnTo>
                      <a:pt x="35" y="11"/>
                    </a:lnTo>
                    <a:lnTo>
                      <a:pt x="35" y="0"/>
                    </a:lnTo>
                    <a:lnTo>
                      <a:pt x="0" y="0"/>
                    </a:lnTo>
                    <a:lnTo>
                      <a:pt x="0" y="125"/>
                    </a:lnTo>
                    <a:lnTo>
                      <a:pt x="186" y="125"/>
                    </a:lnTo>
                    <a:lnTo>
                      <a:pt x="186" y="0"/>
                    </a:lnTo>
                    <a:lnTo>
                      <a:pt x="15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33" name="Freeform 105"/>
              <p:cNvSpPr>
                <a:spLocks noEditPoints="1"/>
              </p:cNvSpPr>
              <p:nvPr/>
            </p:nvSpPr>
            <p:spPr bwMode="auto">
              <a:xfrm>
                <a:off x="1571626" y="3013075"/>
                <a:ext cx="147638" cy="128588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0" y="81"/>
                  </a:cxn>
                  <a:cxn ang="0">
                    <a:pos x="93" y="81"/>
                  </a:cxn>
                  <a:cxn ang="0">
                    <a:pos x="93" y="70"/>
                  </a:cxn>
                  <a:cxn ang="0">
                    <a:pos x="93" y="46"/>
                  </a:cxn>
                  <a:cxn ang="0">
                    <a:pos x="93" y="0"/>
                  </a:cxn>
                  <a:cxn ang="0">
                    <a:pos x="0" y="0"/>
                  </a:cxn>
                  <a:cxn ang="0">
                    <a:pos x="0" y="46"/>
                  </a:cxn>
                  <a:cxn ang="0">
                    <a:pos x="0" y="70"/>
                  </a:cxn>
                  <a:cxn ang="0">
                    <a:pos x="34" y="13"/>
                  </a:cxn>
                  <a:cxn ang="0">
                    <a:pos x="34" y="35"/>
                  </a:cxn>
                  <a:cxn ang="0">
                    <a:pos x="58" y="35"/>
                  </a:cxn>
                  <a:cxn ang="0">
                    <a:pos x="58" y="13"/>
                  </a:cxn>
                  <a:cxn ang="0">
                    <a:pos x="69" y="13"/>
                  </a:cxn>
                  <a:cxn ang="0">
                    <a:pos x="69" y="70"/>
                  </a:cxn>
                  <a:cxn ang="0">
                    <a:pos x="58" y="70"/>
                  </a:cxn>
                  <a:cxn ang="0">
                    <a:pos x="58" y="46"/>
                  </a:cxn>
                  <a:cxn ang="0">
                    <a:pos x="34" y="46"/>
                  </a:cxn>
                  <a:cxn ang="0">
                    <a:pos x="34" y="70"/>
                  </a:cxn>
                  <a:cxn ang="0">
                    <a:pos x="23" y="70"/>
                  </a:cxn>
                  <a:cxn ang="0">
                    <a:pos x="23" y="13"/>
                  </a:cxn>
                  <a:cxn ang="0">
                    <a:pos x="34" y="13"/>
                  </a:cxn>
                </a:cxnLst>
                <a:rect l="0" t="0" r="r" b="b"/>
                <a:pathLst>
                  <a:path w="93" h="81">
                    <a:moveTo>
                      <a:pt x="0" y="70"/>
                    </a:moveTo>
                    <a:lnTo>
                      <a:pt x="0" y="81"/>
                    </a:lnTo>
                    <a:lnTo>
                      <a:pt x="93" y="81"/>
                    </a:lnTo>
                    <a:lnTo>
                      <a:pt x="93" y="70"/>
                    </a:lnTo>
                    <a:lnTo>
                      <a:pt x="93" y="46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0" y="70"/>
                    </a:lnTo>
                    <a:close/>
                    <a:moveTo>
                      <a:pt x="34" y="13"/>
                    </a:moveTo>
                    <a:lnTo>
                      <a:pt x="34" y="35"/>
                    </a:lnTo>
                    <a:lnTo>
                      <a:pt x="58" y="35"/>
                    </a:lnTo>
                    <a:lnTo>
                      <a:pt x="58" y="13"/>
                    </a:lnTo>
                    <a:lnTo>
                      <a:pt x="69" y="13"/>
                    </a:lnTo>
                    <a:lnTo>
                      <a:pt x="69" y="70"/>
                    </a:lnTo>
                    <a:lnTo>
                      <a:pt x="58" y="70"/>
                    </a:lnTo>
                    <a:lnTo>
                      <a:pt x="58" y="46"/>
                    </a:lnTo>
                    <a:lnTo>
                      <a:pt x="34" y="46"/>
                    </a:lnTo>
                    <a:lnTo>
                      <a:pt x="34" y="70"/>
                    </a:lnTo>
                    <a:lnTo>
                      <a:pt x="23" y="70"/>
                    </a:lnTo>
                    <a:lnTo>
                      <a:pt x="23" y="13"/>
                    </a:lnTo>
                    <a:lnTo>
                      <a:pt x="34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34" name="Rectangle 106"/>
              <p:cNvSpPr>
                <a:spLocks noChangeArrowheads="1"/>
              </p:cNvSpPr>
              <p:nvPr/>
            </p:nvSpPr>
            <p:spPr bwMode="auto">
              <a:xfrm>
                <a:off x="1535113" y="3179763"/>
                <a:ext cx="55563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35" name="Rectangle 107"/>
              <p:cNvSpPr>
                <a:spLocks noChangeArrowheads="1"/>
              </p:cNvSpPr>
              <p:nvPr/>
            </p:nvSpPr>
            <p:spPr bwMode="auto">
              <a:xfrm>
                <a:off x="1535113" y="3232150"/>
                <a:ext cx="55563" cy="381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36" name="Rectangle 108"/>
              <p:cNvSpPr>
                <a:spLocks noChangeArrowheads="1"/>
              </p:cNvSpPr>
              <p:nvPr/>
            </p:nvSpPr>
            <p:spPr bwMode="auto">
              <a:xfrm>
                <a:off x="1700213" y="3179763"/>
                <a:ext cx="5397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37" name="Rectangle 109"/>
              <p:cNvSpPr>
                <a:spLocks noChangeArrowheads="1"/>
              </p:cNvSpPr>
              <p:nvPr/>
            </p:nvSpPr>
            <p:spPr bwMode="auto">
              <a:xfrm>
                <a:off x="1700213" y="3232150"/>
                <a:ext cx="53975" cy="381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38" name="Rectangle 110"/>
              <p:cNvSpPr>
                <a:spLocks noChangeArrowheads="1"/>
              </p:cNvSpPr>
              <p:nvPr/>
            </p:nvSpPr>
            <p:spPr bwMode="auto">
              <a:xfrm>
                <a:off x="1608138" y="3179763"/>
                <a:ext cx="73025" cy="349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39" name="Freeform 111"/>
            <p:cNvSpPr>
              <a:spLocks noEditPoints="1"/>
            </p:cNvSpPr>
            <p:nvPr/>
          </p:nvSpPr>
          <p:spPr bwMode="auto">
            <a:xfrm>
              <a:off x="2670175" y="3068638"/>
              <a:ext cx="292100" cy="236537"/>
            </a:xfrm>
            <a:custGeom>
              <a:avLst/>
              <a:gdLst>
                <a:gd name="T0" fmla="*/ 256847 w 116"/>
                <a:gd name="T1" fmla="*/ 55360 h 94"/>
                <a:gd name="T2" fmla="*/ 211521 w 116"/>
                <a:gd name="T3" fmla="*/ 55360 h 94"/>
                <a:gd name="T4" fmla="*/ 203966 w 116"/>
                <a:gd name="T5" fmla="*/ 17614 h 94"/>
                <a:gd name="T6" fmla="*/ 183822 w 116"/>
                <a:gd name="T7" fmla="*/ 0 h 94"/>
                <a:gd name="T8" fmla="*/ 110797 w 116"/>
                <a:gd name="T9" fmla="*/ 0 h 94"/>
                <a:gd name="T10" fmla="*/ 88134 w 116"/>
                <a:gd name="T11" fmla="*/ 17614 h 94"/>
                <a:gd name="T12" fmla="*/ 80579 w 116"/>
                <a:gd name="T13" fmla="*/ 55360 h 94"/>
                <a:gd name="T14" fmla="*/ 37772 w 116"/>
                <a:gd name="T15" fmla="*/ 55360 h 94"/>
                <a:gd name="T16" fmla="*/ 0 w 116"/>
                <a:gd name="T17" fmla="*/ 90589 h 94"/>
                <a:gd name="T18" fmla="*/ 0 w 116"/>
                <a:gd name="T19" fmla="*/ 201308 h 94"/>
                <a:gd name="T20" fmla="*/ 37772 w 116"/>
                <a:gd name="T21" fmla="*/ 236537 h 94"/>
                <a:gd name="T22" fmla="*/ 256847 w 116"/>
                <a:gd name="T23" fmla="*/ 236537 h 94"/>
                <a:gd name="T24" fmla="*/ 292100 w 116"/>
                <a:gd name="T25" fmla="*/ 201308 h 94"/>
                <a:gd name="T26" fmla="*/ 292100 w 116"/>
                <a:gd name="T27" fmla="*/ 90589 h 94"/>
                <a:gd name="T28" fmla="*/ 256847 w 116"/>
                <a:gd name="T29" fmla="*/ 55360 h 94"/>
                <a:gd name="T30" fmla="*/ 105760 w 116"/>
                <a:gd name="T31" fmla="*/ 22647 h 94"/>
                <a:gd name="T32" fmla="*/ 110797 w 116"/>
                <a:gd name="T33" fmla="*/ 17614 h 94"/>
                <a:gd name="T34" fmla="*/ 183822 w 116"/>
                <a:gd name="T35" fmla="*/ 17614 h 94"/>
                <a:gd name="T36" fmla="*/ 186340 w 116"/>
                <a:gd name="T37" fmla="*/ 22647 h 94"/>
                <a:gd name="T38" fmla="*/ 193894 w 116"/>
                <a:gd name="T39" fmla="*/ 55360 h 94"/>
                <a:gd name="T40" fmla="*/ 98206 w 116"/>
                <a:gd name="T41" fmla="*/ 55360 h 94"/>
                <a:gd name="T42" fmla="*/ 105760 w 116"/>
                <a:gd name="T43" fmla="*/ 22647 h 94"/>
                <a:gd name="T44" fmla="*/ 201448 w 116"/>
                <a:gd name="T45" fmla="*/ 163563 h 94"/>
                <a:gd name="T46" fmla="*/ 163677 w 116"/>
                <a:gd name="T47" fmla="*/ 163563 h 94"/>
                <a:gd name="T48" fmla="*/ 163677 w 116"/>
                <a:gd name="T49" fmla="*/ 201308 h 94"/>
                <a:gd name="T50" fmla="*/ 128423 w 116"/>
                <a:gd name="T51" fmla="*/ 201308 h 94"/>
                <a:gd name="T52" fmla="*/ 128423 w 116"/>
                <a:gd name="T53" fmla="*/ 163563 h 94"/>
                <a:gd name="T54" fmla="*/ 90652 w 116"/>
                <a:gd name="T55" fmla="*/ 163563 h 94"/>
                <a:gd name="T56" fmla="*/ 90652 w 116"/>
                <a:gd name="T57" fmla="*/ 128334 h 94"/>
                <a:gd name="T58" fmla="*/ 128423 w 116"/>
                <a:gd name="T59" fmla="*/ 128334 h 94"/>
                <a:gd name="T60" fmla="*/ 128423 w 116"/>
                <a:gd name="T61" fmla="*/ 90589 h 94"/>
                <a:gd name="T62" fmla="*/ 163677 w 116"/>
                <a:gd name="T63" fmla="*/ 90589 h 94"/>
                <a:gd name="T64" fmla="*/ 163677 w 116"/>
                <a:gd name="T65" fmla="*/ 128334 h 94"/>
                <a:gd name="T66" fmla="*/ 201448 w 116"/>
                <a:gd name="T67" fmla="*/ 128334 h 94"/>
                <a:gd name="T68" fmla="*/ 201448 w 116"/>
                <a:gd name="T69" fmla="*/ 163563 h 9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16" h="94">
                  <a:moveTo>
                    <a:pt x="102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81" y="3"/>
                    <a:pt x="77" y="0"/>
                    <a:pt x="7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36" y="3"/>
                    <a:pt x="35" y="7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7" y="22"/>
                    <a:pt x="0" y="28"/>
                    <a:pt x="0" y="36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8"/>
                    <a:pt x="7" y="94"/>
                    <a:pt x="15" y="94"/>
                  </a:cubicBezTo>
                  <a:cubicBezTo>
                    <a:pt x="102" y="94"/>
                    <a:pt x="102" y="94"/>
                    <a:pt x="102" y="94"/>
                  </a:cubicBezTo>
                  <a:cubicBezTo>
                    <a:pt x="110" y="94"/>
                    <a:pt x="116" y="88"/>
                    <a:pt x="116" y="80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6" y="28"/>
                    <a:pt x="110" y="22"/>
                    <a:pt x="102" y="22"/>
                  </a:cubicBezTo>
                  <a:close/>
                  <a:moveTo>
                    <a:pt x="42" y="9"/>
                  </a:moveTo>
                  <a:cubicBezTo>
                    <a:pt x="44" y="7"/>
                    <a:pt x="44" y="7"/>
                    <a:pt x="44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4" y="9"/>
                    <a:pt x="74" y="9"/>
                    <a:pt x="74" y="9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39" y="22"/>
                    <a:pt x="39" y="22"/>
                    <a:pt x="39" y="22"/>
                  </a:cubicBezTo>
                  <a:lnTo>
                    <a:pt x="42" y="9"/>
                  </a:lnTo>
                  <a:close/>
                  <a:moveTo>
                    <a:pt x="80" y="65"/>
                  </a:moveTo>
                  <a:cubicBezTo>
                    <a:pt x="65" y="65"/>
                    <a:pt x="65" y="65"/>
                    <a:pt x="65" y="65"/>
                  </a:cubicBezTo>
                  <a:cubicBezTo>
                    <a:pt x="65" y="80"/>
                    <a:pt x="65" y="80"/>
                    <a:pt x="65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80" y="51"/>
                    <a:pt x="80" y="51"/>
                    <a:pt x="80" y="51"/>
                  </a:cubicBezTo>
                  <a:lnTo>
                    <a:pt x="80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7353301" y="3013075"/>
              <a:ext cx="295275" cy="292100"/>
              <a:chOff x="7353301" y="3013075"/>
              <a:chExt cx="295275" cy="292100"/>
            </a:xfrm>
            <a:grpFill/>
          </p:grpSpPr>
          <p:sp>
            <p:nvSpPr>
              <p:cNvPr id="141" name="Freeform 112"/>
              <p:cNvSpPr>
                <a:spLocks/>
              </p:cNvSpPr>
              <p:nvPr/>
            </p:nvSpPr>
            <p:spPr bwMode="auto">
              <a:xfrm>
                <a:off x="7391401" y="3013075"/>
                <a:ext cx="257175" cy="176213"/>
              </a:xfrm>
              <a:custGeom>
                <a:avLst/>
                <a:gdLst/>
                <a:ahLst/>
                <a:cxnLst>
                  <a:cxn ang="0">
                    <a:pos x="93" y="36"/>
                  </a:cxn>
                  <a:cxn ang="0">
                    <a:pos x="94" y="29"/>
                  </a:cxn>
                  <a:cxn ang="0">
                    <a:pos x="65" y="0"/>
                  </a:cxn>
                  <a:cxn ang="0">
                    <a:pos x="40" y="16"/>
                  </a:cxn>
                  <a:cxn ang="0">
                    <a:pos x="33" y="15"/>
                  </a:cxn>
                  <a:cxn ang="0">
                    <a:pos x="15" y="32"/>
                  </a:cxn>
                  <a:cxn ang="0">
                    <a:pos x="0" y="51"/>
                  </a:cxn>
                  <a:cxn ang="0">
                    <a:pos x="0" y="51"/>
                  </a:cxn>
                  <a:cxn ang="0">
                    <a:pos x="18" y="44"/>
                  </a:cxn>
                  <a:cxn ang="0">
                    <a:pos x="22" y="44"/>
                  </a:cxn>
                  <a:cxn ang="0">
                    <a:pos x="51" y="29"/>
                  </a:cxn>
                  <a:cxn ang="0">
                    <a:pos x="87" y="66"/>
                  </a:cxn>
                  <a:cxn ang="0">
                    <a:pos x="87" y="70"/>
                  </a:cxn>
                  <a:cxn ang="0">
                    <a:pos x="87" y="70"/>
                  </a:cxn>
                  <a:cxn ang="0">
                    <a:pos x="102" y="51"/>
                  </a:cxn>
                  <a:cxn ang="0">
                    <a:pos x="93" y="36"/>
                  </a:cxn>
                </a:cxnLst>
                <a:rect l="0" t="0" r="r" b="b"/>
                <a:pathLst>
                  <a:path w="102" h="70">
                    <a:moveTo>
                      <a:pt x="93" y="36"/>
                    </a:moveTo>
                    <a:cubicBezTo>
                      <a:pt x="94" y="34"/>
                      <a:pt x="94" y="32"/>
                      <a:pt x="94" y="29"/>
                    </a:cubicBezTo>
                    <a:cubicBezTo>
                      <a:pt x="94" y="13"/>
                      <a:pt x="81" y="0"/>
                      <a:pt x="65" y="0"/>
                    </a:cubicBezTo>
                    <a:cubicBezTo>
                      <a:pt x="54" y="0"/>
                      <a:pt x="44" y="7"/>
                      <a:pt x="40" y="16"/>
                    </a:cubicBezTo>
                    <a:cubicBezTo>
                      <a:pt x="37" y="15"/>
                      <a:pt x="35" y="15"/>
                      <a:pt x="33" y="15"/>
                    </a:cubicBezTo>
                    <a:cubicBezTo>
                      <a:pt x="23" y="15"/>
                      <a:pt x="15" y="23"/>
                      <a:pt x="15" y="32"/>
                    </a:cubicBezTo>
                    <a:cubicBezTo>
                      <a:pt x="6" y="36"/>
                      <a:pt x="0" y="43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5" y="47"/>
                      <a:pt x="11" y="44"/>
                      <a:pt x="18" y="44"/>
                    </a:cubicBezTo>
                    <a:cubicBezTo>
                      <a:pt x="19" y="44"/>
                      <a:pt x="20" y="44"/>
                      <a:pt x="22" y="44"/>
                    </a:cubicBezTo>
                    <a:cubicBezTo>
                      <a:pt x="28" y="35"/>
                      <a:pt x="39" y="29"/>
                      <a:pt x="51" y="29"/>
                    </a:cubicBezTo>
                    <a:cubicBezTo>
                      <a:pt x="71" y="29"/>
                      <a:pt x="87" y="46"/>
                      <a:pt x="87" y="66"/>
                    </a:cubicBezTo>
                    <a:cubicBezTo>
                      <a:pt x="87" y="67"/>
                      <a:pt x="87" y="68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96" y="66"/>
                      <a:pt x="102" y="59"/>
                      <a:pt x="102" y="51"/>
                    </a:cubicBezTo>
                    <a:cubicBezTo>
                      <a:pt x="102" y="45"/>
                      <a:pt x="98" y="40"/>
                      <a:pt x="9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42" name="Freeform 113"/>
              <p:cNvSpPr>
                <a:spLocks/>
              </p:cNvSpPr>
              <p:nvPr/>
            </p:nvSpPr>
            <p:spPr bwMode="auto">
              <a:xfrm>
                <a:off x="7353301" y="3124200"/>
                <a:ext cx="257175" cy="180975"/>
              </a:xfrm>
              <a:custGeom>
                <a:avLst/>
                <a:gdLst/>
                <a:ahLst/>
                <a:cxnLst>
                  <a:cxn ang="0">
                    <a:pos x="94" y="36"/>
                  </a:cxn>
                  <a:cxn ang="0">
                    <a:pos x="95" y="29"/>
                  </a:cxn>
                  <a:cxn ang="0">
                    <a:pos x="66" y="0"/>
                  </a:cxn>
                  <a:cxn ang="0">
                    <a:pos x="40" y="16"/>
                  </a:cxn>
                  <a:cxn ang="0">
                    <a:pos x="33" y="14"/>
                  </a:cxn>
                  <a:cxn ang="0">
                    <a:pos x="15" y="32"/>
                  </a:cxn>
                  <a:cxn ang="0">
                    <a:pos x="0" y="51"/>
                  </a:cxn>
                  <a:cxn ang="0">
                    <a:pos x="29" y="72"/>
                  </a:cxn>
                  <a:cxn ang="0">
                    <a:pos x="73" y="72"/>
                  </a:cxn>
                  <a:cxn ang="0">
                    <a:pos x="102" y="51"/>
                  </a:cxn>
                  <a:cxn ang="0">
                    <a:pos x="94" y="36"/>
                  </a:cxn>
                </a:cxnLst>
                <a:rect l="0" t="0" r="r" b="b"/>
                <a:pathLst>
                  <a:path w="102" h="72">
                    <a:moveTo>
                      <a:pt x="94" y="36"/>
                    </a:moveTo>
                    <a:cubicBezTo>
                      <a:pt x="94" y="33"/>
                      <a:pt x="95" y="31"/>
                      <a:pt x="95" y="29"/>
                    </a:cubicBezTo>
                    <a:cubicBezTo>
                      <a:pt x="95" y="13"/>
                      <a:pt x="82" y="0"/>
                      <a:pt x="66" y="0"/>
                    </a:cubicBezTo>
                    <a:cubicBezTo>
                      <a:pt x="54" y="0"/>
                      <a:pt x="45" y="6"/>
                      <a:pt x="40" y="16"/>
                    </a:cubicBezTo>
                    <a:cubicBezTo>
                      <a:pt x="38" y="15"/>
                      <a:pt x="36" y="14"/>
                      <a:pt x="33" y="14"/>
                    </a:cubicBezTo>
                    <a:cubicBezTo>
                      <a:pt x="23" y="14"/>
                      <a:pt x="15" y="22"/>
                      <a:pt x="15" y="32"/>
                    </a:cubicBezTo>
                    <a:cubicBezTo>
                      <a:pt x="6" y="36"/>
                      <a:pt x="0" y="43"/>
                      <a:pt x="0" y="51"/>
                    </a:cubicBezTo>
                    <a:cubicBezTo>
                      <a:pt x="0" y="63"/>
                      <a:pt x="13" y="72"/>
                      <a:pt x="29" y="72"/>
                    </a:cubicBezTo>
                    <a:cubicBezTo>
                      <a:pt x="73" y="72"/>
                      <a:pt x="73" y="72"/>
                      <a:pt x="73" y="72"/>
                    </a:cubicBezTo>
                    <a:cubicBezTo>
                      <a:pt x="89" y="72"/>
                      <a:pt x="102" y="63"/>
                      <a:pt x="102" y="51"/>
                    </a:cubicBezTo>
                    <a:cubicBezTo>
                      <a:pt x="102" y="45"/>
                      <a:pt x="99" y="40"/>
                      <a:pt x="9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43" name="Freeform 114"/>
            <p:cNvSpPr>
              <a:spLocks/>
            </p:cNvSpPr>
            <p:nvPr/>
          </p:nvSpPr>
          <p:spPr bwMode="auto">
            <a:xfrm>
              <a:off x="7959725" y="3013075"/>
              <a:ext cx="255588" cy="184150"/>
            </a:xfrm>
            <a:custGeom>
              <a:avLst/>
              <a:gdLst>
                <a:gd name="T0" fmla="*/ 233036 w 102"/>
                <a:gd name="T1" fmla="*/ 90814 h 73"/>
                <a:gd name="T2" fmla="*/ 235542 w 102"/>
                <a:gd name="T3" fmla="*/ 73155 h 73"/>
                <a:gd name="T4" fmla="*/ 162875 w 102"/>
                <a:gd name="T5" fmla="*/ 0 h 73"/>
                <a:gd name="T6" fmla="*/ 100231 w 102"/>
                <a:gd name="T7" fmla="*/ 40362 h 73"/>
                <a:gd name="T8" fmla="*/ 82690 w 102"/>
                <a:gd name="T9" fmla="*/ 37839 h 73"/>
                <a:gd name="T10" fmla="*/ 37586 w 102"/>
                <a:gd name="T11" fmla="*/ 80723 h 73"/>
                <a:gd name="T12" fmla="*/ 0 w 102"/>
                <a:gd name="T13" fmla="*/ 128653 h 73"/>
                <a:gd name="T14" fmla="*/ 72667 w 102"/>
                <a:gd name="T15" fmla="*/ 184150 h 73"/>
                <a:gd name="T16" fmla="*/ 182921 w 102"/>
                <a:gd name="T17" fmla="*/ 184150 h 73"/>
                <a:gd name="T18" fmla="*/ 255588 w 102"/>
                <a:gd name="T19" fmla="*/ 128653 h 73"/>
                <a:gd name="T20" fmla="*/ 233036 w 102"/>
                <a:gd name="T21" fmla="*/ 90814 h 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2" h="73">
                  <a:moveTo>
                    <a:pt x="93" y="36"/>
                  </a:moveTo>
                  <a:cubicBezTo>
                    <a:pt x="94" y="34"/>
                    <a:pt x="94" y="32"/>
                    <a:pt x="94" y="29"/>
                  </a:cubicBezTo>
                  <a:cubicBezTo>
                    <a:pt x="94" y="13"/>
                    <a:pt x="81" y="0"/>
                    <a:pt x="65" y="0"/>
                  </a:cubicBezTo>
                  <a:cubicBezTo>
                    <a:pt x="54" y="0"/>
                    <a:pt x="44" y="7"/>
                    <a:pt x="40" y="16"/>
                  </a:cubicBezTo>
                  <a:cubicBezTo>
                    <a:pt x="37" y="15"/>
                    <a:pt x="35" y="15"/>
                    <a:pt x="33" y="15"/>
                  </a:cubicBezTo>
                  <a:cubicBezTo>
                    <a:pt x="23" y="15"/>
                    <a:pt x="15" y="23"/>
                    <a:pt x="15" y="32"/>
                  </a:cubicBezTo>
                  <a:cubicBezTo>
                    <a:pt x="6" y="36"/>
                    <a:pt x="0" y="43"/>
                    <a:pt x="0" y="51"/>
                  </a:cubicBezTo>
                  <a:cubicBezTo>
                    <a:pt x="0" y="63"/>
                    <a:pt x="13" y="73"/>
                    <a:pt x="29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89" y="73"/>
                    <a:pt x="102" y="63"/>
                    <a:pt x="102" y="51"/>
                  </a:cubicBezTo>
                  <a:cubicBezTo>
                    <a:pt x="102" y="45"/>
                    <a:pt x="98" y="40"/>
                    <a:pt x="93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8543926" y="3013075"/>
              <a:ext cx="257175" cy="292100"/>
              <a:chOff x="8543926" y="3013075"/>
              <a:chExt cx="257175" cy="292100"/>
            </a:xfrm>
            <a:grpFill/>
          </p:grpSpPr>
          <p:sp>
            <p:nvSpPr>
              <p:cNvPr id="145" name="Freeform 115"/>
              <p:cNvSpPr>
                <a:spLocks/>
              </p:cNvSpPr>
              <p:nvPr/>
            </p:nvSpPr>
            <p:spPr bwMode="auto">
              <a:xfrm>
                <a:off x="8543926" y="3013075"/>
                <a:ext cx="257175" cy="184150"/>
              </a:xfrm>
              <a:custGeom>
                <a:avLst/>
                <a:gdLst/>
                <a:ahLst/>
                <a:cxnLst>
                  <a:cxn ang="0">
                    <a:pos x="94" y="36"/>
                  </a:cxn>
                  <a:cxn ang="0">
                    <a:pos x="95" y="29"/>
                  </a:cxn>
                  <a:cxn ang="0">
                    <a:pos x="66" y="0"/>
                  </a:cxn>
                  <a:cxn ang="0">
                    <a:pos x="40" y="16"/>
                  </a:cxn>
                  <a:cxn ang="0">
                    <a:pos x="33" y="15"/>
                  </a:cxn>
                  <a:cxn ang="0">
                    <a:pos x="15" y="32"/>
                  </a:cxn>
                  <a:cxn ang="0">
                    <a:pos x="0" y="51"/>
                  </a:cxn>
                  <a:cxn ang="0">
                    <a:pos x="29" y="73"/>
                  </a:cxn>
                  <a:cxn ang="0">
                    <a:pos x="73" y="73"/>
                  </a:cxn>
                  <a:cxn ang="0">
                    <a:pos x="102" y="51"/>
                  </a:cxn>
                  <a:cxn ang="0">
                    <a:pos x="94" y="36"/>
                  </a:cxn>
                </a:cxnLst>
                <a:rect l="0" t="0" r="r" b="b"/>
                <a:pathLst>
                  <a:path w="102" h="73">
                    <a:moveTo>
                      <a:pt x="94" y="36"/>
                    </a:moveTo>
                    <a:cubicBezTo>
                      <a:pt x="94" y="34"/>
                      <a:pt x="95" y="32"/>
                      <a:pt x="95" y="29"/>
                    </a:cubicBezTo>
                    <a:cubicBezTo>
                      <a:pt x="95" y="13"/>
                      <a:pt x="82" y="0"/>
                      <a:pt x="66" y="0"/>
                    </a:cubicBezTo>
                    <a:cubicBezTo>
                      <a:pt x="54" y="0"/>
                      <a:pt x="45" y="7"/>
                      <a:pt x="40" y="16"/>
                    </a:cubicBezTo>
                    <a:cubicBezTo>
                      <a:pt x="38" y="15"/>
                      <a:pt x="35" y="15"/>
                      <a:pt x="33" y="15"/>
                    </a:cubicBezTo>
                    <a:cubicBezTo>
                      <a:pt x="23" y="15"/>
                      <a:pt x="15" y="23"/>
                      <a:pt x="15" y="32"/>
                    </a:cubicBezTo>
                    <a:cubicBezTo>
                      <a:pt x="6" y="36"/>
                      <a:pt x="0" y="43"/>
                      <a:pt x="0" y="51"/>
                    </a:cubicBezTo>
                    <a:cubicBezTo>
                      <a:pt x="0" y="63"/>
                      <a:pt x="13" y="73"/>
                      <a:pt x="29" y="73"/>
                    </a:cubicBezTo>
                    <a:cubicBezTo>
                      <a:pt x="73" y="73"/>
                      <a:pt x="73" y="73"/>
                      <a:pt x="73" y="73"/>
                    </a:cubicBezTo>
                    <a:cubicBezTo>
                      <a:pt x="89" y="73"/>
                      <a:pt x="102" y="63"/>
                      <a:pt x="102" y="51"/>
                    </a:cubicBezTo>
                    <a:cubicBezTo>
                      <a:pt x="102" y="45"/>
                      <a:pt x="99" y="40"/>
                      <a:pt x="9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46" name="Freeform 116"/>
              <p:cNvSpPr>
                <a:spLocks/>
              </p:cNvSpPr>
              <p:nvPr/>
            </p:nvSpPr>
            <p:spPr bwMode="auto">
              <a:xfrm>
                <a:off x="8582026" y="3214688"/>
                <a:ext cx="34925" cy="7302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7" y="29"/>
                  </a:cxn>
                  <a:cxn ang="0">
                    <a:pos x="14" y="19"/>
                  </a:cxn>
                  <a:cxn ang="0">
                    <a:pos x="7" y="0"/>
                  </a:cxn>
                  <a:cxn ang="0">
                    <a:pos x="0" y="19"/>
                  </a:cxn>
                </a:cxnLst>
                <a:rect l="0" t="0" r="r" b="b"/>
                <a:pathLst>
                  <a:path w="14" h="29">
                    <a:moveTo>
                      <a:pt x="0" y="19"/>
                    </a:moveTo>
                    <a:cubicBezTo>
                      <a:pt x="0" y="25"/>
                      <a:pt x="3" y="29"/>
                      <a:pt x="7" y="29"/>
                    </a:cubicBezTo>
                    <a:cubicBezTo>
                      <a:pt x="11" y="29"/>
                      <a:pt x="14" y="25"/>
                      <a:pt x="14" y="19"/>
                    </a:cubicBezTo>
                    <a:cubicBezTo>
                      <a:pt x="14" y="14"/>
                      <a:pt x="7" y="0"/>
                      <a:pt x="7" y="0"/>
                    </a:cubicBezTo>
                    <a:cubicBezTo>
                      <a:pt x="7" y="0"/>
                      <a:pt x="0" y="14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47" name="Freeform 117"/>
              <p:cNvSpPr>
                <a:spLocks/>
              </p:cNvSpPr>
              <p:nvPr/>
            </p:nvSpPr>
            <p:spPr bwMode="auto">
              <a:xfrm>
                <a:off x="8655051" y="3232150"/>
                <a:ext cx="34925" cy="730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7" y="29"/>
                  </a:cxn>
                  <a:cxn ang="0">
                    <a:pos x="14" y="20"/>
                  </a:cxn>
                  <a:cxn ang="0">
                    <a:pos x="7" y="0"/>
                  </a:cxn>
                  <a:cxn ang="0">
                    <a:pos x="0" y="20"/>
                  </a:cxn>
                </a:cxnLst>
                <a:rect l="0" t="0" r="r" b="b"/>
                <a:pathLst>
                  <a:path w="14" h="29">
                    <a:moveTo>
                      <a:pt x="0" y="20"/>
                    </a:moveTo>
                    <a:cubicBezTo>
                      <a:pt x="0" y="25"/>
                      <a:pt x="3" y="29"/>
                      <a:pt x="7" y="29"/>
                    </a:cubicBezTo>
                    <a:cubicBezTo>
                      <a:pt x="11" y="29"/>
                      <a:pt x="14" y="25"/>
                      <a:pt x="14" y="20"/>
                    </a:cubicBezTo>
                    <a:cubicBezTo>
                      <a:pt x="14" y="14"/>
                      <a:pt x="7" y="0"/>
                      <a:pt x="7" y="0"/>
                    </a:cubicBezTo>
                    <a:cubicBezTo>
                      <a:pt x="7" y="0"/>
                      <a:pt x="0" y="14"/>
                      <a:pt x="0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48" name="Freeform 118"/>
              <p:cNvSpPr>
                <a:spLocks/>
              </p:cNvSpPr>
              <p:nvPr/>
            </p:nvSpPr>
            <p:spPr bwMode="auto">
              <a:xfrm>
                <a:off x="8728076" y="3214688"/>
                <a:ext cx="34925" cy="7302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7" y="29"/>
                  </a:cxn>
                  <a:cxn ang="0">
                    <a:pos x="14" y="19"/>
                  </a:cxn>
                  <a:cxn ang="0">
                    <a:pos x="7" y="0"/>
                  </a:cxn>
                  <a:cxn ang="0">
                    <a:pos x="0" y="19"/>
                  </a:cxn>
                </a:cxnLst>
                <a:rect l="0" t="0" r="r" b="b"/>
                <a:pathLst>
                  <a:path w="14" h="29">
                    <a:moveTo>
                      <a:pt x="0" y="19"/>
                    </a:moveTo>
                    <a:cubicBezTo>
                      <a:pt x="0" y="25"/>
                      <a:pt x="3" y="29"/>
                      <a:pt x="7" y="29"/>
                    </a:cubicBezTo>
                    <a:cubicBezTo>
                      <a:pt x="11" y="29"/>
                      <a:pt x="14" y="25"/>
                      <a:pt x="14" y="19"/>
                    </a:cubicBezTo>
                    <a:cubicBezTo>
                      <a:pt x="14" y="14"/>
                      <a:pt x="7" y="0"/>
                      <a:pt x="7" y="0"/>
                    </a:cubicBezTo>
                    <a:cubicBezTo>
                      <a:pt x="7" y="0"/>
                      <a:pt x="0" y="14"/>
                      <a:pt x="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6184901" y="3013075"/>
              <a:ext cx="292100" cy="292100"/>
              <a:chOff x="6184901" y="3013075"/>
              <a:chExt cx="292100" cy="292100"/>
            </a:xfrm>
            <a:grpFill/>
          </p:grpSpPr>
          <p:sp>
            <p:nvSpPr>
              <p:cNvPr id="150" name="Freeform 119"/>
              <p:cNvSpPr>
                <a:spLocks/>
              </p:cNvSpPr>
              <p:nvPr/>
            </p:nvSpPr>
            <p:spPr bwMode="auto">
              <a:xfrm>
                <a:off x="6229351" y="3046413"/>
                <a:ext cx="33338" cy="31750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  <a:cxn ang="0">
                    <a:pos x="7" y="2"/>
                  </a:cxn>
                  <a:cxn ang="0">
                    <a:pos x="1" y="2"/>
                  </a:cxn>
                  <a:cxn ang="0">
                    <a:pos x="1" y="7"/>
                  </a:cxn>
                  <a:cxn ang="0">
                    <a:pos x="7" y="12"/>
                  </a:cxn>
                </a:cxnLst>
                <a:rect l="0" t="0" r="r" b="b"/>
                <a:pathLst>
                  <a:path w="13" h="13">
                    <a:moveTo>
                      <a:pt x="7" y="12"/>
                    </a:move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1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7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1" name="Freeform 120"/>
              <p:cNvSpPr>
                <a:spLocks/>
              </p:cNvSpPr>
              <p:nvPr/>
            </p:nvSpPr>
            <p:spPr bwMode="auto">
              <a:xfrm>
                <a:off x="6184901" y="3141663"/>
                <a:ext cx="34925" cy="17463"/>
              </a:xfrm>
              <a:custGeom>
                <a:avLst/>
                <a:gdLst/>
                <a:ahLst/>
                <a:cxnLst>
                  <a:cxn ang="0">
                    <a:pos x="14" y="4"/>
                  </a:cxn>
                  <a:cxn ang="0">
                    <a:pos x="11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7"/>
                  </a:cxn>
                  <a:cxn ang="0">
                    <a:pos x="11" y="7"/>
                  </a:cxn>
                  <a:cxn ang="0">
                    <a:pos x="14" y="4"/>
                  </a:cxn>
                </a:cxnLst>
                <a:rect l="0" t="0" r="r" b="b"/>
                <a:pathLst>
                  <a:path w="14" h="7">
                    <a:moveTo>
                      <a:pt x="14" y="4"/>
                    </a:moveTo>
                    <a:cubicBezTo>
                      <a:pt x="14" y="2"/>
                      <a:pt x="13" y="0"/>
                      <a:pt x="1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2" name="Freeform 121"/>
              <p:cNvSpPr>
                <a:spLocks/>
              </p:cNvSpPr>
              <p:nvPr/>
            </p:nvSpPr>
            <p:spPr bwMode="auto">
              <a:xfrm>
                <a:off x="6216651" y="3227388"/>
                <a:ext cx="33338" cy="333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1" y="7"/>
                  </a:cxn>
                  <a:cxn ang="0">
                    <a:pos x="1" y="12"/>
                  </a:cxn>
                  <a:cxn ang="0">
                    <a:pos x="6" y="12"/>
                  </a:cxn>
                  <a:cxn ang="0">
                    <a:pos x="12" y="7"/>
                  </a:cxn>
                  <a:cxn ang="0">
                    <a:pos x="12" y="2"/>
                  </a:cxn>
                  <a:cxn ang="0">
                    <a:pos x="6" y="2"/>
                  </a:cxn>
                </a:cxnLst>
                <a:rect l="0" t="0" r="r" b="b"/>
                <a:pathLst>
                  <a:path w="13" h="13">
                    <a:moveTo>
                      <a:pt x="6" y="2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10"/>
                      <a:pt x="1" y="12"/>
                    </a:cubicBezTo>
                    <a:cubicBezTo>
                      <a:pt x="3" y="13"/>
                      <a:pt x="5" y="13"/>
                      <a:pt x="6" y="12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3" y="5"/>
                      <a:pt x="13" y="3"/>
                      <a:pt x="12" y="2"/>
                    </a:cubicBezTo>
                    <a:cubicBezTo>
                      <a:pt x="10" y="0"/>
                      <a:pt x="8" y="0"/>
                      <a:pt x="6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3" name="Freeform 122"/>
              <p:cNvSpPr>
                <a:spLocks/>
              </p:cNvSpPr>
              <p:nvPr/>
            </p:nvSpPr>
            <p:spPr bwMode="auto">
              <a:xfrm>
                <a:off x="6313488" y="3270250"/>
                <a:ext cx="17463" cy="349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3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3" y="0"/>
                  </a:cxn>
                </a:cxnLst>
                <a:rect l="0" t="0" r="r" b="b"/>
                <a:pathLst>
                  <a:path w="7" h="14">
                    <a:moveTo>
                      <a:pt x="3" y="0"/>
                    </a:moveTo>
                    <a:cubicBezTo>
                      <a:pt x="1" y="0"/>
                      <a:pt x="0" y="2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4"/>
                      <a:pt x="3" y="14"/>
                    </a:cubicBezTo>
                    <a:cubicBezTo>
                      <a:pt x="5" y="14"/>
                      <a:pt x="7" y="13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4" name="Freeform 123"/>
              <p:cNvSpPr>
                <a:spLocks/>
              </p:cNvSpPr>
              <p:nvPr/>
            </p:nvSpPr>
            <p:spPr bwMode="auto">
              <a:xfrm>
                <a:off x="6330951" y="301307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6" y="15"/>
                      <a:pt x="7" y="13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5" name="Freeform 124"/>
              <p:cNvSpPr>
                <a:spLocks/>
              </p:cNvSpPr>
              <p:nvPr/>
            </p:nvSpPr>
            <p:spPr bwMode="auto">
              <a:xfrm>
                <a:off x="6399213" y="3240088"/>
                <a:ext cx="31750" cy="33338"/>
              </a:xfrm>
              <a:custGeom>
                <a:avLst/>
                <a:gdLst/>
                <a:ahLst/>
                <a:cxnLst>
                  <a:cxn ang="0">
                    <a:pos x="6" y="2"/>
                  </a:cxn>
                  <a:cxn ang="0">
                    <a:pos x="1" y="2"/>
                  </a:cxn>
                  <a:cxn ang="0">
                    <a:pos x="1" y="7"/>
                  </a:cxn>
                  <a:cxn ang="0">
                    <a:pos x="6" y="12"/>
                  </a:cxn>
                  <a:cxn ang="0">
                    <a:pos x="11" y="12"/>
                  </a:cxn>
                  <a:cxn ang="0">
                    <a:pos x="11" y="7"/>
                  </a:cxn>
                  <a:cxn ang="0">
                    <a:pos x="6" y="2"/>
                  </a:cxn>
                </a:cxnLst>
                <a:rect l="0" t="0" r="r" b="b"/>
                <a:pathLst>
                  <a:path w="13" h="13">
                    <a:moveTo>
                      <a:pt x="6" y="2"/>
                    </a:moveTo>
                    <a:cubicBezTo>
                      <a:pt x="5" y="0"/>
                      <a:pt x="3" y="0"/>
                      <a:pt x="1" y="2"/>
                    </a:cubicBezTo>
                    <a:cubicBezTo>
                      <a:pt x="0" y="3"/>
                      <a:pt x="0" y="5"/>
                      <a:pt x="1" y="7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8" y="13"/>
                      <a:pt x="10" y="13"/>
                      <a:pt x="11" y="12"/>
                    </a:cubicBezTo>
                    <a:cubicBezTo>
                      <a:pt x="13" y="11"/>
                      <a:pt x="13" y="8"/>
                      <a:pt x="11" y="7"/>
                    </a:cubicBezTo>
                    <a:lnTo>
                      <a:pt x="6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6" name="Freeform 125"/>
              <p:cNvSpPr>
                <a:spLocks/>
              </p:cNvSpPr>
              <p:nvPr/>
            </p:nvSpPr>
            <p:spPr bwMode="auto">
              <a:xfrm>
                <a:off x="6438901" y="3159125"/>
                <a:ext cx="38100" cy="2063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8"/>
                  </a:cxn>
                  <a:cxn ang="0">
                    <a:pos x="11" y="8"/>
                  </a:cxn>
                  <a:cxn ang="0">
                    <a:pos x="15" y="4"/>
                  </a:cxn>
                  <a:cxn ang="0">
                    <a:pos x="11" y="0"/>
                  </a:cxn>
                </a:cxnLst>
                <a:rect l="0" t="0" r="r" b="b"/>
                <a:pathLst>
                  <a:path w="15" h="8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8"/>
                      <a:pt x="15" y="6"/>
                      <a:pt x="15" y="4"/>
                    </a:cubicBezTo>
                    <a:cubicBezTo>
                      <a:pt x="15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7" name="Freeform 126"/>
              <p:cNvSpPr>
                <a:spLocks/>
              </p:cNvSpPr>
              <p:nvPr/>
            </p:nvSpPr>
            <p:spPr bwMode="auto">
              <a:xfrm>
                <a:off x="6410326" y="3059113"/>
                <a:ext cx="33338" cy="34925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7"/>
                  </a:cxn>
                  <a:cxn ang="0">
                    <a:pos x="12" y="2"/>
                  </a:cxn>
                  <a:cxn ang="0">
                    <a:pos x="6" y="2"/>
                  </a:cxn>
                  <a:cxn ang="0">
                    <a:pos x="1" y="7"/>
                  </a:cxn>
                  <a:cxn ang="0">
                    <a:pos x="1" y="12"/>
                  </a:cxn>
                  <a:cxn ang="0">
                    <a:pos x="6" y="12"/>
                  </a:cxn>
                </a:cxnLst>
                <a:rect l="0" t="0" r="r" b="b"/>
                <a:pathLst>
                  <a:path w="13" h="14">
                    <a:moveTo>
                      <a:pt x="6" y="12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3" y="6"/>
                      <a:pt x="13" y="3"/>
                      <a:pt x="12" y="2"/>
                    </a:cubicBezTo>
                    <a:cubicBezTo>
                      <a:pt x="10" y="0"/>
                      <a:pt x="8" y="0"/>
                      <a:pt x="6" y="2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8"/>
                      <a:pt x="0" y="11"/>
                      <a:pt x="1" y="12"/>
                    </a:cubicBezTo>
                    <a:cubicBezTo>
                      <a:pt x="3" y="14"/>
                      <a:pt x="5" y="14"/>
                      <a:pt x="6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58" name="Oval 127"/>
              <p:cNvSpPr>
                <a:spLocks noChangeArrowheads="1"/>
              </p:cNvSpPr>
              <p:nvPr/>
            </p:nvSpPr>
            <p:spPr bwMode="auto">
              <a:xfrm>
                <a:off x="6238876" y="3068638"/>
                <a:ext cx="182563" cy="18415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6769101" y="3013075"/>
              <a:ext cx="292100" cy="292100"/>
              <a:chOff x="6769101" y="3013075"/>
              <a:chExt cx="292100" cy="292100"/>
            </a:xfrm>
            <a:grpFill/>
          </p:grpSpPr>
          <p:sp>
            <p:nvSpPr>
              <p:cNvPr id="160" name="Freeform 128"/>
              <p:cNvSpPr>
                <a:spLocks/>
              </p:cNvSpPr>
              <p:nvPr/>
            </p:nvSpPr>
            <p:spPr bwMode="auto">
              <a:xfrm>
                <a:off x="6859588" y="3013075"/>
                <a:ext cx="20638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8" y="11"/>
                  </a:cxn>
                  <a:cxn ang="0">
                    <a:pos x="8" y="4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8" h="15">
                    <a:moveTo>
                      <a:pt x="4" y="15"/>
                    </a:moveTo>
                    <a:cubicBezTo>
                      <a:pt x="6" y="15"/>
                      <a:pt x="8" y="13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61" name="Freeform 129"/>
              <p:cNvSpPr>
                <a:spLocks/>
              </p:cNvSpPr>
              <p:nvPr/>
            </p:nvSpPr>
            <p:spPr bwMode="auto">
              <a:xfrm>
                <a:off x="6791326" y="3048000"/>
                <a:ext cx="33338" cy="33338"/>
              </a:xfrm>
              <a:custGeom>
                <a:avLst/>
                <a:gdLst/>
                <a:ahLst/>
                <a:cxnLst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7"/>
                  </a:cxn>
                  <a:cxn ang="0">
                    <a:pos x="6" y="2"/>
                  </a:cxn>
                  <a:cxn ang="0">
                    <a:pos x="1" y="2"/>
                  </a:cxn>
                  <a:cxn ang="0">
                    <a:pos x="1" y="7"/>
                  </a:cxn>
                  <a:cxn ang="0">
                    <a:pos x="6" y="12"/>
                  </a:cxn>
                </a:cxnLst>
                <a:rect l="0" t="0" r="r" b="b"/>
                <a:pathLst>
                  <a:path w="13" h="13">
                    <a:moveTo>
                      <a:pt x="6" y="12"/>
                    </a:move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0"/>
                      <a:pt x="13" y="8"/>
                      <a:pt x="12" y="7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5" y="0"/>
                      <a:pt x="3" y="0"/>
                      <a:pt x="1" y="2"/>
                    </a:cubicBezTo>
                    <a:cubicBezTo>
                      <a:pt x="0" y="3"/>
                      <a:pt x="0" y="5"/>
                      <a:pt x="1" y="7"/>
                    </a:cubicBezTo>
                    <a:lnTo>
                      <a:pt x="6" y="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62" name="Freeform 130"/>
              <p:cNvSpPr>
                <a:spLocks/>
              </p:cNvSpPr>
              <p:nvPr/>
            </p:nvSpPr>
            <p:spPr bwMode="auto">
              <a:xfrm>
                <a:off x="6769101" y="3124200"/>
                <a:ext cx="38100" cy="17463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5" y="3"/>
                  </a:cxn>
                  <a:cxn ang="0">
                    <a:pos x="11" y="0"/>
                  </a:cxn>
                </a:cxnLst>
                <a:rect l="0" t="0" r="r" b="b"/>
                <a:pathLst>
                  <a:path w="15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5" y="5"/>
                      <a:pt x="15" y="3"/>
                    </a:cubicBezTo>
                    <a:cubicBezTo>
                      <a:pt x="15" y="1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63" name="Freeform 131"/>
              <p:cNvSpPr>
                <a:spLocks/>
              </p:cNvSpPr>
              <p:nvPr/>
            </p:nvSpPr>
            <p:spPr bwMode="auto">
              <a:xfrm>
                <a:off x="6919913" y="3035300"/>
                <a:ext cx="33338" cy="33338"/>
              </a:xfrm>
              <a:custGeom>
                <a:avLst/>
                <a:gdLst/>
                <a:ahLst/>
                <a:cxnLst>
                  <a:cxn ang="0">
                    <a:pos x="7" y="12"/>
                  </a:cxn>
                  <a:cxn ang="0">
                    <a:pos x="12" y="7"/>
                  </a:cxn>
                  <a:cxn ang="0">
                    <a:pos x="12" y="1"/>
                  </a:cxn>
                  <a:cxn ang="0">
                    <a:pos x="12" y="1"/>
                  </a:cxn>
                  <a:cxn ang="0">
                    <a:pos x="7" y="1"/>
                  </a:cxn>
                  <a:cxn ang="0">
                    <a:pos x="2" y="7"/>
                  </a:cxn>
                  <a:cxn ang="0">
                    <a:pos x="2" y="12"/>
                  </a:cxn>
                  <a:cxn ang="0">
                    <a:pos x="7" y="12"/>
                  </a:cxn>
                </a:cxnLst>
                <a:rect l="0" t="0" r="r" b="b"/>
                <a:pathLst>
                  <a:path w="13" h="13">
                    <a:moveTo>
                      <a:pt x="7" y="12"/>
                    </a:moveTo>
                    <a:cubicBezTo>
                      <a:pt x="12" y="7"/>
                      <a:pt x="12" y="7"/>
                      <a:pt x="12" y="7"/>
                    </a:cubicBezTo>
                    <a:cubicBezTo>
                      <a:pt x="13" y="5"/>
                      <a:pt x="13" y="3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8" y="0"/>
                      <a:pt x="7" y="1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8"/>
                      <a:pt x="0" y="10"/>
                      <a:pt x="2" y="12"/>
                    </a:cubicBezTo>
                    <a:cubicBezTo>
                      <a:pt x="3" y="13"/>
                      <a:pt x="5" y="13"/>
                      <a:pt x="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64" name="Freeform 132"/>
              <p:cNvSpPr>
                <a:spLocks/>
              </p:cNvSpPr>
              <p:nvPr/>
            </p:nvSpPr>
            <p:spPr bwMode="auto">
              <a:xfrm>
                <a:off x="6824663" y="3068638"/>
                <a:ext cx="106363" cy="88900"/>
              </a:xfrm>
              <a:custGeom>
                <a:avLst/>
                <a:gdLst/>
                <a:ahLst/>
                <a:cxnLst>
                  <a:cxn ang="0">
                    <a:pos x="25" y="25"/>
                  </a:cxn>
                  <a:cxn ang="0">
                    <a:pos x="27" y="26"/>
                  </a:cxn>
                  <a:cxn ang="0">
                    <a:pos x="42" y="14"/>
                  </a:cxn>
                  <a:cxn ang="0">
                    <a:pos x="22" y="0"/>
                  </a:cxn>
                  <a:cxn ang="0">
                    <a:pos x="0" y="22"/>
                  </a:cxn>
                  <a:cxn ang="0">
                    <a:pos x="4" y="35"/>
                  </a:cxn>
                  <a:cxn ang="0">
                    <a:pos x="25" y="25"/>
                  </a:cxn>
                </a:cxnLst>
                <a:rect l="0" t="0" r="r" b="b"/>
                <a:pathLst>
                  <a:path w="42" h="35">
                    <a:moveTo>
                      <a:pt x="25" y="25"/>
                    </a:moveTo>
                    <a:cubicBezTo>
                      <a:pt x="27" y="26"/>
                      <a:pt x="27" y="26"/>
                      <a:pt x="27" y="26"/>
                    </a:cubicBezTo>
                    <a:cubicBezTo>
                      <a:pt x="31" y="21"/>
                      <a:pt x="36" y="17"/>
                      <a:pt x="42" y="14"/>
                    </a:cubicBezTo>
                    <a:cubicBezTo>
                      <a:pt x="39" y="6"/>
                      <a:pt x="31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27"/>
                      <a:pt x="1" y="31"/>
                      <a:pt x="4" y="35"/>
                    </a:cubicBezTo>
                    <a:cubicBezTo>
                      <a:pt x="9" y="29"/>
                      <a:pt x="17" y="25"/>
                      <a:pt x="25" y="2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65" name="Freeform 133"/>
              <p:cNvSpPr>
                <a:spLocks/>
              </p:cNvSpPr>
              <p:nvPr/>
            </p:nvSpPr>
            <p:spPr bwMode="auto">
              <a:xfrm>
                <a:off x="6807201" y="3124200"/>
                <a:ext cx="254000" cy="180975"/>
              </a:xfrm>
              <a:custGeom>
                <a:avLst/>
                <a:gdLst/>
                <a:ahLst/>
                <a:cxnLst>
                  <a:cxn ang="0">
                    <a:pos x="93" y="36"/>
                  </a:cxn>
                  <a:cxn ang="0">
                    <a:pos x="94" y="29"/>
                  </a:cxn>
                  <a:cxn ang="0">
                    <a:pos x="65" y="0"/>
                  </a:cxn>
                  <a:cxn ang="0">
                    <a:pos x="39" y="16"/>
                  </a:cxn>
                  <a:cxn ang="0">
                    <a:pos x="32" y="14"/>
                  </a:cxn>
                  <a:cxn ang="0">
                    <a:pos x="14" y="32"/>
                  </a:cxn>
                  <a:cxn ang="0">
                    <a:pos x="0" y="51"/>
                  </a:cxn>
                  <a:cxn ang="0">
                    <a:pos x="29" y="72"/>
                  </a:cxn>
                  <a:cxn ang="0">
                    <a:pos x="72" y="72"/>
                  </a:cxn>
                  <a:cxn ang="0">
                    <a:pos x="101" y="51"/>
                  </a:cxn>
                  <a:cxn ang="0">
                    <a:pos x="93" y="36"/>
                  </a:cxn>
                </a:cxnLst>
                <a:rect l="0" t="0" r="r" b="b"/>
                <a:pathLst>
                  <a:path w="101" h="72">
                    <a:moveTo>
                      <a:pt x="93" y="36"/>
                    </a:moveTo>
                    <a:cubicBezTo>
                      <a:pt x="94" y="33"/>
                      <a:pt x="94" y="31"/>
                      <a:pt x="94" y="29"/>
                    </a:cubicBezTo>
                    <a:cubicBezTo>
                      <a:pt x="94" y="13"/>
                      <a:pt x="81" y="0"/>
                      <a:pt x="65" y="0"/>
                    </a:cubicBezTo>
                    <a:cubicBezTo>
                      <a:pt x="54" y="0"/>
                      <a:pt x="44" y="6"/>
                      <a:pt x="39" y="16"/>
                    </a:cubicBezTo>
                    <a:cubicBezTo>
                      <a:pt x="37" y="15"/>
                      <a:pt x="35" y="14"/>
                      <a:pt x="32" y="14"/>
                    </a:cubicBezTo>
                    <a:cubicBezTo>
                      <a:pt x="22" y="14"/>
                      <a:pt x="15" y="22"/>
                      <a:pt x="14" y="32"/>
                    </a:cubicBezTo>
                    <a:cubicBezTo>
                      <a:pt x="6" y="36"/>
                      <a:pt x="0" y="43"/>
                      <a:pt x="0" y="51"/>
                    </a:cubicBezTo>
                    <a:cubicBezTo>
                      <a:pt x="0" y="63"/>
                      <a:pt x="13" y="72"/>
                      <a:pt x="29" y="72"/>
                    </a:cubicBezTo>
                    <a:cubicBezTo>
                      <a:pt x="72" y="72"/>
                      <a:pt x="72" y="72"/>
                      <a:pt x="72" y="72"/>
                    </a:cubicBezTo>
                    <a:cubicBezTo>
                      <a:pt x="88" y="72"/>
                      <a:pt x="101" y="63"/>
                      <a:pt x="101" y="51"/>
                    </a:cubicBezTo>
                    <a:cubicBezTo>
                      <a:pt x="101" y="45"/>
                      <a:pt x="98" y="40"/>
                      <a:pt x="93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66" name="Freeform 134"/>
            <p:cNvSpPr>
              <a:spLocks/>
            </p:cNvSpPr>
            <p:nvPr/>
          </p:nvSpPr>
          <p:spPr bwMode="auto">
            <a:xfrm>
              <a:off x="363538" y="3600450"/>
              <a:ext cx="257175" cy="293688"/>
            </a:xfrm>
            <a:custGeom>
              <a:avLst/>
              <a:gdLst>
                <a:gd name="T0" fmla="*/ 237004 w 102"/>
                <a:gd name="T1" fmla="*/ 88613 h 116"/>
                <a:gd name="T2" fmla="*/ 239526 w 102"/>
                <a:gd name="T3" fmla="*/ 73422 h 116"/>
                <a:gd name="T4" fmla="*/ 166407 w 102"/>
                <a:gd name="T5" fmla="*/ 0 h 116"/>
                <a:gd name="T6" fmla="*/ 100853 w 102"/>
                <a:gd name="T7" fmla="*/ 37977 h 116"/>
                <a:gd name="T8" fmla="*/ 83204 w 102"/>
                <a:gd name="T9" fmla="*/ 35445 h 116"/>
                <a:gd name="T10" fmla="*/ 37820 w 102"/>
                <a:gd name="T11" fmla="*/ 81017 h 116"/>
                <a:gd name="T12" fmla="*/ 0 w 102"/>
                <a:gd name="T13" fmla="*/ 126590 h 116"/>
                <a:gd name="T14" fmla="*/ 73118 w 102"/>
                <a:gd name="T15" fmla="*/ 182289 h 116"/>
                <a:gd name="T16" fmla="*/ 83204 w 102"/>
                <a:gd name="T17" fmla="*/ 182289 h 116"/>
                <a:gd name="T18" fmla="*/ 55469 w 102"/>
                <a:gd name="T19" fmla="*/ 220266 h 116"/>
                <a:gd name="T20" fmla="*/ 100853 w 102"/>
                <a:gd name="T21" fmla="*/ 220266 h 116"/>
                <a:gd name="T22" fmla="*/ 55469 w 102"/>
                <a:gd name="T23" fmla="*/ 293688 h 116"/>
                <a:gd name="T24" fmla="*/ 166407 w 102"/>
                <a:gd name="T25" fmla="*/ 200012 h 116"/>
                <a:gd name="T26" fmla="*/ 110938 w 102"/>
                <a:gd name="T27" fmla="*/ 200012 h 116"/>
                <a:gd name="T28" fmla="*/ 128588 w 102"/>
                <a:gd name="T29" fmla="*/ 182289 h 116"/>
                <a:gd name="T30" fmla="*/ 184057 w 102"/>
                <a:gd name="T31" fmla="*/ 182289 h 116"/>
                <a:gd name="T32" fmla="*/ 257175 w 102"/>
                <a:gd name="T33" fmla="*/ 126590 h 116"/>
                <a:gd name="T34" fmla="*/ 237004 w 102"/>
                <a:gd name="T35" fmla="*/ 88613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2" h="116">
                  <a:moveTo>
                    <a:pt x="94" y="35"/>
                  </a:moveTo>
                  <a:cubicBezTo>
                    <a:pt x="94" y="33"/>
                    <a:pt x="95" y="31"/>
                    <a:pt x="95" y="29"/>
                  </a:cubicBezTo>
                  <a:cubicBezTo>
                    <a:pt x="95" y="13"/>
                    <a:pt x="82" y="0"/>
                    <a:pt x="66" y="0"/>
                  </a:cubicBezTo>
                  <a:cubicBezTo>
                    <a:pt x="54" y="0"/>
                    <a:pt x="45" y="6"/>
                    <a:pt x="40" y="15"/>
                  </a:cubicBezTo>
                  <a:cubicBezTo>
                    <a:pt x="38" y="15"/>
                    <a:pt x="35" y="14"/>
                    <a:pt x="33" y="14"/>
                  </a:cubicBezTo>
                  <a:cubicBezTo>
                    <a:pt x="23" y="14"/>
                    <a:pt x="15" y="22"/>
                    <a:pt x="15" y="32"/>
                  </a:cubicBezTo>
                  <a:cubicBezTo>
                    <a:pt x="6" y="35"/>
                    <a:pt x="0" y="42"/>
                    <a:pt x="0" y="50"/>
                  </a:cubicBezTo>
                  <a:cubicBezTo>
                    <a:pt x="0" y="62"/>
                    <a:pt x="13" y="72"/>
                    <a:pt x="29" y="72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22" y="87"/>
                    <a:pt x="22" y="87"/>
                    <a:pt x="22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73" y="72"/>
                    <a:pt x="73" y="72"/>
                    <a:pt x="73" y="72"/>
                  </a:cubicBezTo>
                  <a:cubicBezTo>
                    <a:pt x="89" y="72"/>
                    <a:pt x="102" y="62"/>
                    <a:pt x="102" y="50"/>
                  </a:cubicBezTo>
                  <a:cubicBezTo>
                    <a:pt x="102" y="45"/>
                    <a:pt x="99" y="39"/>
                    <a:pt x="94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912813" y="3600450"/>
              <a:ext cx="257175" cy="293688"/>
              <a:chOff x="912813" y="3600450"/>
              <a:chExt cx="257175" cy="293688"/>
            </a:xfrm>
            <a:grpFill/>
          </p:grpSpPr>
          <p:sp>
            <p:nvSpPr>
              <p:cNvPr id="168" name="Freeform 135"/>
              <p:cNvSpPr>
                <a:spLocks/>
              </p:cNvSpPr>
              <p:nvPr/>
            </p:nvSpPr>
            <p:spPr bwMode="auto">
              <a:xfrm>
                <a:off x="912813" y="3600450"/>
                <a:ext cx="257175" cy="182563"/>
              </a:xfrm>
              <a:custGeom>
                <a:avLst/>
                <a:gdLst/>
                <a:ahLst/>
                <a:cxnLst>
                  <a:cxn ang="0">
                    <a:pos x="94" y="35"/>
                  </a:cxn>
                  <a:cxn ang="0">
                    <a:pos x="95" y="29"/>
                  </a:cxn>
                  <a:cxn ang="0">
                    <a:pos x="65" y="0"/>
                  </a:cxn>
                  <a:cxn ang="0">
                    <a:pos x="40" y="15"/>
                  </a:cxn>
                  <a:cxn ang="0">
                    <a:pos x="33" y="14"/>
                  </a:cxn>
                  <a:cxn ang="0">
                    <a:pos x="15" y="32"/>
                  </a:cxn>
                  <a:cxn ang="0">
                    <a:pos x="0" y="50"/>
                  </a:cxn>
                  <a:cxn ang="0">
                    <a:pos x="29" y="72"/>
                  </a:cxn>
                  <a:cxn ang="0">
                    <a:pos x="73" y="72"/>
                  </a:cxn>
                  <a:cxn ang="0">
                    <a:pos x="102" y="50"/>
                  </a:cxn>
                  <a:cxn ang="0">
                    <a:pos x="94" y="35"/>
                  </a:cxn>
                </a:cxnLst>
                <a:rect l="0" t="0" r="r" b="b"/>
                <a:pathLst>
                  <a:path w="102" h="72">
                    <a:moveTo>
                      <a:pt x="94" y="35"/>
                    </a:moveTo>
                    <a:cubicBezTo>
                      <a:pt x="94" y="33"/>
                      <a:pt x="95" y="31"/>
                      <a:pt x="95" y="29"/>
                    </a:cubicBezTo>
                    <a:cubicBezTo>
                      <a:pt x="95" y="13"/>
                      <a:pt x="82" y="0"/>
                      <a:pt x="65" y="0"/>
                    </a:cubicBezTo>
                    <a:cubicBezTo>
                      <a:pt x="54" y="0"/>
                      <a:pt x="45" y="6"/>
                      <a:pt x="40" y="15"/>
                    </a:cubicBezTo>
                    <a:cubicBezTo>
                      <a:pt x="38" y="15"/>
                      <a:pt x="35" y="14"/>
                      <a:pt x="33" y="14"/>
                    </a:cubicBezTo>
                    <a:cubicBezTo>
                      <a:pt x="23" y="14"/>
                      <a:pt x="15" y="22"/>
                      <a:pt x="15" y="32"/>
                    </a:cubicBezTo>
                    <a:cubicBezTo>
                      <a:pt x="6" y="35"/>
                      <a:pt x="0" y="42"/>
                      <a:pt x="0" y="50"/>
                    </a:cubicBezTo>
                    <a:cubicBezTo>
                      <a:pt x="0" y="62"/>
                      <a:pt x="13" y="72"/>
                      <a:pt x="29" y="72"/>
                    </a:cubicBezTo>
                    <a:cubicBezTo>
                      <a:pt x="73" y="72"/>
                      <a:pt x="73" y="72"/>
                      <a:pt x="73" y="72"/>
                    </a:cubicBezTo>
                    <a:cubicBezTo>
                      <a:pt x="89" y="72"/>
                      <a:pt x="102" y="62"/>
                      <a:pt x="102" y="50"/>
                    </a:cubicBezTo>
                    <a:cubicBezTo>
                      <a:pt x="102" y="45"/>
                      <a:pt x="99" y="39"/>
                      <a:pt x="94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69" name="Oval 136"/>
              <p:cNvSpPr>
                <a:spLocks noChangeArrowheads="1"/>
              </p:cNvSpPr>
              <p:nvPr/>
            </p:nvSpPr>
            <p:spPr bwMode="auto">
              <a:xfrm>
                <a:off x="912813" y="3800475"/>
                <a:ext cx="17463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0" name="Oval 137"/>
              <p:cNvSpPr>
                <a:spLocks noChangeArrowheads="1"/>
              </p:cNvSpPr>
              <p:nvPr/>
            </p:nvSpPr>
            <p:spPr bwMode="auto">
              <a:xfrm>
                <a:off x="968376" y="3800475"/>
                <a:ext cx="17463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1" name="Oval 138"/>
              <p:cNvSpPr>
                <a:spLocks noChangeArrowheads="1"/>
              </p:cNvSpPr>
              <p:nvPr/>
            </p:nvSpPr>
            <p:spPr bwMode="auto">
              <a:xfrm>
                <a:off x="1023938" y="3800475"/>
                <a:ext cx="17463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2" name="Oval 139"/>
              <p:cNvSpPr>
                <a:spLocks noChangeArrowheads="1"/>
              </p:cNvSpPr>
              <p:nvPr/>
            </p:nvSpPr>
            <p:spPr bwMode="auto">
              <a:xfrm>
                <a:off x="1076326" y="3800475"/>
                <a:ext cx="20638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3" name="Oval 140"/>
              <p:cNvSpPr>
                <a:spLocks noChangeArrowheads="1"/>
              </p:cNvSpPr>
              <p:nvPr/>
            </p:nvSpPr>
            <p:spPr bwMode="auto">
              <a:xfrm>
                <a:off x="950913" y="3838575"/>
                <a:ext cx="17463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4" name="Oval 141"/>
              <p:cNvSpPr>
                <a:spLocks noChangeArrowheads="1"/>
              </p:cNvSpPr>
              <p:nvPr/>
            </p:nvSpPr>
            <p:spPr bwMode="auto">
              <a:xfrm>
                <a:off x="1003301" y="3838575"/>
                <a:ext cx="20638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5" name="Oval 142"/>
              <p:cNvSpPr>
                <a:spLocks noChangeArrowheads="1"/>
              </p:cNvSpPr>
              <p:nvPr/>
            </p:nvSpPr>
            <p:spPr bwMode="auto">
              <a:xfrm>
                <a:off x="1058863" y="3838575"/>
                <a:ext cx="17463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6" name="Oval 143"/>
              <p:cNvSpPr>
                <a:spLocks noChangeArrowheads="1"/>
              </p:cNvSpPr>
              <p:nvPr/>
            </p:nvSpPr>
            <p:spPr bwMode="auto">
              <a:xfrm>
                <a:off x="1114426" y="3838575"/>
                <a:ext cx="17463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7" name="Oval 144"/>
              <p:cNvSpPr>
                <a:spLocks noChangeArrowheads="1"/>
              </p:cNvSpPr>
              <p:nvPr/>
            </p:nvSpPr>
            <p:spPr bwMode="auto">
              <a:xfrm>
                <a:off x="912813" y="3873500"/>
                <a:ext cx="17463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8" name="Oval 145"/>
              <p:cNvSpPr>
                <a:spLocks noChangeArrowheads="1"/>
              </p:cNvSpPr>
              <p:nvPr/>
            </p:nvSpPr>
            <p:spPr bwMode="auto">
              <a:xfrm>
                <a:off x="968376" y="3873500"/>
                <a:ext cx="17463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79" name="Oval 146"/>
              <p:cNvSpPr>
                <a:spLocks noChangeArrowheads="1"/>
              </p:cNvSpPr>
              <p:nvPr/>
            </p:nvSpPr>
            <p:spPr bwMode="auto">
              <a:xfrm>
                <a:off x="1023938" y="3873500"/>
                <a:ext cx="17463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80" name="Oval 147"/>
              <p:cNvSpPr>
                <a:spLocks noChangeArrowheads="1"/>
              </p:cNvSpPr>
              <p:nvPr/>
            </p:nvSpPr>
            <p:spPr bwMode="auto">
              <a:xfrm>
                <a:off x="1076326" y="3873500"/>
                <a:ext cx="20638" cy="20638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1497013" y="3600450"/>
              <a:ext cx="257175" cy="293688"/>
              <a:chOff x="1497013" y="3600450"/>
              <a:chExt cx="257175" cy="293688"/>
            </a:xfrm>
            <a:grpFill/>
          </p:grpSpPr>
          <p:sp>
            <p:nvSpPr>
              <p:cNvPr id="182" name="Freeform 148"/>
              <p:cNvSpPr>
                <a:spLocks/>
              </p:cNvSpPr>
              <p:nvPr/>
            </p:nvSpPr>
            <p:spPr bwMode="auto">
              <a:xfrm>
                <a:off x="1497013" y="3600450"/>
                <a:ext cx="257175" cy="182563"/>
              </a:xfrm>
              <a:custGeom>
                <a:avLst/>
                <a:gdLst/>
                <a:ahLst/>
                <a:cxnLst>
                  <a:cxn ang="0">
                    <a:pos x="94" y="35"/>
                  </a:cxn>
                  <a:cxn ang="0">
                    <a:pos x="95" y="29"/>
                  </a:cxn>
                  <a:cxn ang="0">
                    <a:pos x="66" y="0"/>
                  </a:cxn>
                  <a:cxn ang="0">
                    <a:pos x="40" y="15"/>
                  </a:cxn>
                  <a:cxn ang="0">
                    <a:pos x="33" y="14"/>
                  </a:cxn>
                  <a:cxn ang="0">
                    <a:pos x="15" y="32"/>
                  </a:cxn>
                  <a:cxn ang="0">
                    <a:pos x="0" y="50"/>
                  </a:cxn>
                  <a:cxn ang="0">
                    <a:pos x="29" y="72"/>
                  </a:cxn>
                  <a:cxn ang="0">
                    <a:pos x="73" y="72"/>
                  </a:cxn>
                  <a:cxn ang="0">
                    <a:pos x="102" y="50"/>
                  </a:cxn>
                  <a:cxn ang="0">
                    <a:pos x="94" y="35"/>
                  </a:cxn>
                </a:cxnLst>
                <a:rect l="0" t="0" r="r" b="b"/>
                <a:pathLst>
                  <a:path w="102" h="72">
                    <a:moveTo>
                      <a:pt x="94" y="35"/>
                    </a:moveTo>
                    <a:cubicBezTo>
                      <a:pt x="94" y="33"/>
                      <a:pt x="95" y="31"/>
                      <a:pt x="95" y="29"/>
                    </a:cubicBezTo>
                    <a:cubicBezTo>
                      <a:pt x="95" y="13"/>
                      <a:pt x="82" y="0"/>
                      <a:pt x="66" y="0"/>
                    </a:cubicBezTo>
                    <a:cubicBezTo>
                      <a:pt x="55" y="0"/>
                      <a:pt x="45" y="6"/>
                      <a:pt x="40" y="15"/>
                    </a:cubicBezTo>
                    <a:cubicBezTo>
                      <a:pt x="38" y="15"/>
                      <a:pt x="36" y="14"/>
                      <a:pt x="33" y="14"/>
                    </a:cubicBezTo>
                    <a:cubicBezTo>
                      <a:pt x="23" y="14"/>
                      <a:pt x="15" y="22"/>
                      <a:pt x="15" y="32"/>
                    </a:cubicBezTo>
                    <a:cubicBezTo>
                      <a:pt x="6" y="35"/>
                      <a:pt x="0" y="42"/>
                      <a:pt x="0" y="50"/>
                    </a:cubicBezTo>
                    <a:cubicBezTo>
                      <a:pt x="0" y="62"/>
                      <a:pt x="14" y="72"/>
                      <a:pt x="29" y="72"/>
                    </a:cubicBezTo>
                    <a:cubicBezTo>
                      <a:pt x="73" y="72"/>
                      <a:pt x="73" y="72"/>
                      <a:pt x="73" y="72"/>
                    </a:cubicBezTo>
                    <a:cubicBezTo>
                      <a:pt x="89" y="72"/>
                      <a:pt x="102" y="62"/>
                      <a:pt x="102" y="50"/>
                    </a:cubicBezTo>
                    <a:cubicBezTo>
                      <a:pt x="102" y="45"/>
                      <a:pt x="99" y="39"/>
                      <a:pt x="94" y="3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83" name="Oval 149"/>
              <p:cNvSpPr>
                <a:spLocks noChangeArrowheads="1"/>
              </p:cNvSpPr>
              <p:nvPr/>
            </p:nvSpPr>
            <p:spPr bwMode="auto">
              <a:xfrm>
                <a:off x="1497013" y="3838575"/>
                <a:ext cx="55563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84" name="Oval 150"/>
              <p:cNvSpPr>
                <a:spLocks noChangeArrowheads="1"/>
              </p:cNvSpPr>
              <p:nvPr/>
            </p:nvSpPr>
            <p:spPr bwMode="auto">
              <a:xfrm>
                <a:off x="1590676" y="3800475"/>
                <a:ext cx="55563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85" name="Oval 151"/>
              <p:cNvSpPr>
                <a:spLocks noChangeArrowheads="1"/>
              </p:cNvSpPr>
              <p:nvPr/>
            </p:nvSpPr>
            <p:spPr bwMode="auto">
              <a:xfrm>
                <a:off x="1681163" y="3838575"/>
                <a:ext cx="55563" cy="555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86" name="Freeform 152"/>
            <p:cNvSpPr>
              <a:spLocks noEditPoints="1"/>
            </p:cNvSpPr>
            <p:nvPr/>
          </p:nvSpPr>
          <p:spPr bwMode="auto">
            <a:xfrm>
              <a:off x="2139950" y="3600450"/>
              <a:ext cx="147638" cy="293688"/>
            </a:xfrm>
            <a:custGeom>
              <a:avLst/>
              <a:gdLst>
                <a:gd name="T0" fmla="*/ 109456 w 58"/>
                <a:gd name="T1" fmla="*/ 156971 h 116"/>
                <a:gd name="T2" fmla="*/ 109456 w 58"/>
                <a:gd name="T3" fmla="*/ 126590 h 116"/>
                <a:gd name="T4" fmla="*/ 109456 w 58"/>
                <a:gd name="T5" fmla="*/ 35445 h 116"/>
                <a:gd name="T6" fmla="*/ 73819 w 58"/>
                <a:gd name="T7" fmla="*/ 0 h 116"/>
                <a:gd name="T8" fmla="*/ 35637 w 58"/>
                <a:gd name="T9" fmla="*/ 35445 h 116"/>
                <a:gd name="T10" fmla="*/ 35637 w 58"/>
                <a:gd name="T11" fmla="*/ 126590 h 116"/>
                <a:gd name="T12" fmla="*/ 35637 w 58"/>
                <a:gd name="T13" fmla="*/ 156971 h 116"/>
                <a:gd name="T14" fmla="*/ 0 w 58"/>
                <a:gd name="T15" fmla="*/ 220266 h 116"/>
                <a:gd name="T16" fmla="*/ 73819 w 58"/>
                <a:gd name="T17" fmla="*/ 293688 h 116"/>
                <a:gd name="T18" fmla="*/ 147638 w 58"/>
                <a:gd name="T19" fmla="*/ 220266 h 116"/>
                <a:gd name="T20" fmla="*/ 109456 w 58"/>
                <a:gd name="T21" fmla="*/ 156971 h 116"/>
                <a:gd name="T22" fmla="*/ 53455 w 58"/>
                <a:gd name="T23" fmla="*/ 108867 h 116"/>
                <a:gd name="T24" fmla="*/ 73819 w 58"/>
                <a:gd name="T25" fmla="*/ 108867 h 116"/>
                <a:gd name="T26" fmla="*/ 73819 w 58"/>
                <a:gd name="T27" fmla="*/ 91145 h 116"/>
                <a:gd name="T28" fmla="*/ 53455 w 58"/>
                <a:gd name="T29" fmla="*/ 91145 h 116"/>
                <a:gd name="T30" fmla="*/ 53455 w 58"/>
                <a:gd name="T31" fmla="*/ 73422 h 116"/>
                <a:gd name="T32" fmla="*/ 73819 w 58"/>
                <a:gd name="T33" fmla="*/ 73422 h 116"/>
                <a:gd name="T34" fmla="*/ 73819 w 58"/>
                <a:gd name="T35" fmla="*/ 53168 h 116"/>
                <a:gd name="T36" fmla="*/ 53455 w 58"/>
                <a:gd name="T37" fmla="*/ 53168 h 116"/>
                <a:gd name="T38" fmla="*/ 53455 w 58"/>
                <a:gd name="T39" fmla="*/ 35445 h 116"/>
                <a:gd name="T40" fmla="*/ 73819 w 58"/>
                <a:gd name="T41" fmla="*/ 17723 h 116"/>
                <a:gd name="T42" fmla="*/ 91637 w 58"/>
                <a:gd name="T43" fmla="*/ 35445 h 116"/>
                <a:gd name="T44" fmla="*/ 91637 w 58"/>
                <a:gd name="T45" fmla="*/ 126590 h 116"/>
                <a:gd name="T46" fmla="*/ 53455 w 58"/>
                <a:gd name="T47" fmla="*/ 126590 h 116"/>
                <a:gd name="T48" fmla="*/ 53455 w 58"/>
                <a:gd name="T49" fmla="*/ 108867 h 116"/>
                <a:gd name="T50" fmla="*/ 73819 w 58"/>
                <a:gd name="T51" fmla="*/ 273434 h 116"/>
                <a:gd name="T52" fmla="*/ 17818 w 58"/>
                <a:gd name="T53" fmla="*/ 220266 h 116"/>
                <a:gd name="T54" fmla="*/ 17818 w 58"/>
                <a:gd name="T55" fmla="*/ 210139 h 116"/>
                <a:gd name="T56" fmla="*/ 73819 w 58"/>
                <a:gd name="T57" fmla="*/ 255711 h 116"/>
                <a:gd name="T58" fmla="*/ 127274 w 58"/>
                <a:gd name="T59" fmla="*/ 210139 h 116"/>
                <a:gd name="T60" fmla="*/ 127274 w 58"/>
                <a:gd name="T61" fmla="*/ 220266 h 116"/>
                <a:gd name="T62" fmla="*/ 73819 w 58"/>
                <a:gd name="T63" fmla="*/ 273434 h 1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8" h="116">
                  <a:moveTo>
                    <a:pt x="43" y="62"/>
                  </a:moveTo>
                  <a:cubicBezTo>
                    <a:pt x="43" y="50"/>
                    <a:pt x="43" y="50"/>
                    <a:pt x="43" y="50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6"/>
                    <a:pt x="37" y="0"/>
                    <a:pt x="29" y="0"/>
                  </a:cubicBezTo>
                  <a:cubicBezTo>
                    <a:pt x="21" y="0"/>
                    <a:pt x="14" y="6"/>
                    <a:pt x="14" y="14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5" y="67"/>
                    <a:pt x="0" y="76"/>
                    <a:pt x="0" y="87"/>
                  </a:cubicBezTo>
                  <a:cubicBezTo>
                    <a:pt x="0" y="103"/>
                    <a:pt x="13" y="116"/>
                    <a:pt x="29" y="116"/>
                  </a:cubicBezTo>
                  <a:cubicBezTo>
                    <a:pt x="45" y="116"/>
                    <a:pt x="58" y="103"/>
                    <a:pt x="58" y="87"/>
                  </a:cubicBezTo>
                  <a:cubicBezTo>
                    <a:pt x="58" y="76"/>
                    <a:pt x="52" y="67"/>
                    <a:pt x="43" y="62"/>
                  </a:cubicBezTo>
                  <a:close/>
                  <a:moveTo>
                    <a:pt x="21" y="43"/>
                  </a:moveTo>
                  <a:cubicBezTo>
                    <a:pt x="29" y="43"/>
                    <a:pt x="29" y="43"/>
                    <a:pt x="29" y="43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0"/>
                    <a:pt x="25" y="7"/>
                    <a:pt x="29" y="7"/>
                  </a:cubicBezTo>
                  <a:cubicBezTo>
                    <a:pt x="33" y="7"/>
                    <a:pt x="36" y="10"/>
                    <a:pt x="36" y="14"/>
                  </a:cubicBezTo>
                  <a:cubicBezTo>
                    <a:pt x="36" y="50"/>
                    <a:pt x="36" y="50"/>
                    <a:pt x="36" y="50"/>
                  </a:cubicBezTo>
                  <a:cubicBezTo>
                    <a:pt x="21" y="50"/>
                    <a:pt x="21" y="50"/>
                    <a:pt x="21" y="50"/>
                  </a:cubicBezTo>
                  <a:lnTo>
                    <a:pt x="21" y="43"/>
                  </a:lnTo>
                  <a:close/>
                  <a:moveTo>
                    <a:pt x="29" y="108"/>
                  </a:moveTo>
                  <a:cubicBezTo>
                    <a:pt x="17" y="108"/>
                    <a:pt x="7" y="99"/>
                    <a:pt x="7" y="87"/>
                  </a:cubicBezTo>
                  <a:cubicBezTo>
                    <a:pt x="7" y="85"/>
                    <a:pt x="7" y="84"/>
                    <a:pt x="7" y="83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9" y="101"/>
                    <a:pt x="48" y="93"/>
                    <a:pt x="50" y="83"/>
                  </a:cubicBezTo>
                  <a:cubicBezTo>
                    <a:pt x="50" y="84"/>
                    <a:pt x="50" y="85"/>
                    <a:pt x="50" y="87"/>
                  </a:cubicBezTo>
                  <a:cubicBezTo>
                    <a:pt x="50" y="99"/>
                    <a:pt x="41" y="108"/>
                    <a:pt x="29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7" name="Freeform 153"/>
            <p:cNvSpPr>
              <a:spLocks/>
            </p:cNvSpPr>
            <p:nvPr/>
          </p:nvSpPr>
          <p:spPr bwMode="auto">
            <a:xfrm>
              <a:off x="2687638" y="3600450"/>
              <a:ext cx="274637" cy="293688"/>
            </a:xfrm>
            <a:custGeom>
              <a:avLst/>
              <a:gdLst>
                <a:gd name="T0" fmla="*/ 146137 w 109"/>
                <a:gd name="T1" fmla="*/ 17723 h 116"/>
                <a:gd name="T2" fmla="*/ 146137 w 109"/>
                <a:gd name="T3" fmla="*/ 7595 h 116"/>
                <a:gd name="T4" fmla="*/ 138578 w 109"/>
                <a:gd name="T5" fmla="*/ 0 h 116"/>
                <a:gd name="T6" fmla="*/ 128500 w 109"/>
                <a:gd name="T7" fmla="*/ 7595 h 116"/>
                <a:gd name="T8" fmla="*/ 128500 w 109"/>
                <a:gd name="T9" fmla="*/ 17723 h 116"/>
                <a:gd name="T10" fmla="*/ 0 w 109"/>
                <a:gd name="T11" fmla="*/ 154439 h 116"/>
                <a:gd name="T12" fmla="*/ 0 w 109"/>
                <a:gd name="T13" fmla="*/ 164567 h 116"/>
                <a:gd name="T14" fmla="*/ 2520 w 109"/>
                <a:gd name="T15" fmla="*/ 164567 h 116"/>
                <a:gd name="T16" fmla="*/ 45353 w 109"/>
                <a:gd name="T17" fmla="*/ 126590 h 116"/>
                <a:gd name="T18" fmla="*/ 90706 w 109"/>
                <a:gd name="T19" fmla="*/ 164567 h 116"/>
                <a:gd name="T20" fmla="*/ 93225 w 109"/>
                <a:gd name="T21" fmla="*/ 164567 h 116"/>
                <a:gd name="T22" fmla="*/ 128500 w 109"/>
                <a:gd name="T23" fmla="*/ 129121 h 116"/>
                <a:gd name="T24" fmla="*/ 128500 w 109"/>
                <a:gd name="T25" fmla="*/ 227861 h 116"/>
                <a:gd name="T26" fmla="*/ 100784 w 109"/>
                <a:gd name="T27" fmla="*/ 273434 h 116"/>
                <a:gd name="T28" fmla="*/ 73069 w 109"/>
                <a:gd name="T29" fmla="*/ 248116 h 116"/>
                <a:gd name="T30" fmla="*/ 65510 w 109"/>
                <a:gd name="T31" fmla="*/ 237989 h 116"/>
                <a:gd name="T32" fmla="*/ 55431 w 109"/>
                <a:gd name="T33" fmla="*/ 248116 h 116"/>
                <a:gd name="T34" fmla="*/ 100784 w 109"/>
                <a:gd name="T35" fmla="*/ 293688 h 116"/>
                <a:gd name="T36" fmla="*/ 146137 w 109"/>
                <a:gd name="T37" fmla="*/ 227861 h 116"/>
                <a:gd name="T38" fmla="*/ 146137 w 109"/>
                <a:gd name="T39" fmla="*/ 129121 h 116"/>
                <a:gd name="T40" fmla="*/ 183931 w 109"/>
                <a:gd name="T41" fmla="*/ 164567 h 116"/>
                <a:gd name="T42" fmla="*/ 183931 w 109"/>
                <a:gd name="T43" fmla="*/ 164567 h 116"/>
                <a:gd name="T44" fmla="*/ 229284 w 109"/>
                <a:gd name="T45" fmla="*/ 126590 h 116"/>
                <a:gd name="T46" fmla="*/ 274637 w 109"/>
                <a:gd name="T47" fmla="*/ 164567 h 116"/>
                <a:gd name="T48" fmla="*/ 274637 w 109"/>
                <a:gd name="T49" fmla="*/ 164567 h 116"/>
                <a:gd name="T50" fmla="*/ 274637 w 109"/>
                <a:gd name="T51" fmla="*/ 154439 h 116"/>
                <a:gd name="T52" fmla="*/ 146137 w 109"/>
                <a:gd name="T53" fmla="*/ 17723 h 11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09" h="116">
                  <a:moveTo>
                    <a:pt x="58" y="7"/>
                  </a:moveTo>
                  <a:cubicBezTo>
                    <a:pt x="58" y="3"/>
                    <a:pt x="58" y="3"/>
                    <a:pt x="58" y="3"/>
                  </a:cubicBezTo>
                  <a:cubicBezTo>
                    <a:pt x="58" y="1"/>
                    <a:pt x="57" y="0"/>
                    <a:pt x="55" y="0"/>
                  </a:cubicBezTo>
                  <a:cubicBezTo>
                    <a:pt x="53" y="0"/>
                    <a:pt x="51" y="1"/>
                    <a:pt x="51" y="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23" y="9"/>
                    <a:pt x="0" y="32"/>
                    <a:pt x="0" y="61"/>
                  </a:cubicBezTo>
                  <a:cubicBezTo>
                    <a:pt x="0" y="62"/>
                    <a:pt x="0" y="64"/>
                    <a:pt x="0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2" y="57"/>
                    <a:pt x="10" y="50"/>
                    <a:pt x="18" y="50"/>
                  </a:cubicBezTo>
                  <a:cubicBezTo>
                    <a:pt x="27" y="50"/>
                    <a:pt x="35" y="57"/>
                    <a:pt x="36" y="65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8" y="58"/>
                    <a:pt x="44" y="52"/>
                    <a:pt x="51" y="51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51" y="108"/>
                    <a:pt x="47" y="108"/>
                    <a:pt x="40" y="108"/>
                  </a:cubicBezTo>
                  <a:cubicBezTo>
                    <a:pt x="29" y="108"/>
                    <a:pt x="29" y="105"/>
                    <a:pt x="29" y="98"/>
                  </a:cubicBezTo>
                  <a:cubicBezTo>
                    <a:pt x="29" y="96"/>
                    <a:pt x="28" y="94"/>
                    <a:pt x="26" y="94"/>
                  </a:cubicBezTo>
                  <a:cubicBezTo>
                    <a:pt x="24" y="94"/>
                    <a:pt x="22" y="96"/>
                    <a:pt x="22" y="98"/>
                  </a:cubicBezTo>
                  <a:cubicBezTo>
                    <a:pt x="22" y="105"/>
                    <a:pt x="22" y="116"/>
                    <a:pt x="40" y="116"/>
                  </a:cubicBezTo>
                  <a:cubicBezTo>
                    <a:pt x="50" y="116"/>
                    <a:pt x="58" y="114"/>
                    <a:pt x="58" y="90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65" y="52"/>
                    <a:pt x="71" y="58"/>
                    <a:pt x="73" y="65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57"/>
                    <a:pt x="82" y="50"/>
                    <a:pt x="91" y="50"/>
                  </a:cubicBezTo>
                  <a:cubicBezTo>
                    <a:pt x="100" y="50"/>
                    <a:pt x="107" y="57"/>
                    <a:pt x="109" y="65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09" y="64"/>
                    <a:pt x="109" y="62"/>
                    <a:pt x="109" y="61"/>
                  </a:cubicBezTo>
                  <a:cubicBezTo>
                    <a:pt x="109" y="32"/>
                    <a:pt x="87" y="9"/>
                    <a:pt x="58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2084388" y="3051175"/>
              <a:ext cx="293688" cy="254001"/>
              <a:chOff x="2084388" y="3051175"/>
              <a:chExt cx="293688" cy="254001"/>
            </a:xfrm>
            <a:grpFill/>
          </p:grpSpPr>
          <p:sp>
            <p:nvSpPr>
              <p:cNvPr id="189" name="Freeform 154"/>
              <p:cNvSpPr>
                <a:spLocks/>
              </p:cNvSpPr>
              <p:nvPr/>
            </p:nvSpPr>
            <p:spPr bwMode="auto">
              <a:xfrm>
                <a:off x="2084388" y="3106738"/>
                <a:ext cx="36513" cy="198438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0" y="65"/>
                  </a:cxn>
                  <a:cxn ang="0">
                    <a:pos x="14" y="79"/>
                  </a:cxn>
                  <a:cxn ang="0">
                    <a:pos x="14" y="0"/>
                  </a:cxn>
                  <a:cxn ang="0">
                    <a:pos x="0" y="14"/>
                  </a:cxn>
                </a:cxnLst>
                <a:rect l="0" t="0" r="r" b="b"/>
                <a:pathLst>
                  <a:path w="14" h="79">
                    <a:moveTo>
                      <a:pt x="0" y="14"/>
                    </a:moveTo>
                    <a:cubicBezTo>
                      <a:pt x="0" y="65"/>
                      <a:pt x="0" y="65"/>
                      <a:pt x="0" y="65"/>
                    </a:cubicBezTo>
                    <a:cubicBezTo>
                      <a:pt x="0" y="73"/>
                      <a:pt x="6" y="79"/>
                      <a:pt x="14" y="7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90" name="Freeform 155"/>
              <p:cNvSpPr>
                <a:spLocks noEditPoints="1"/>
              </p:cNvSpPr>
              <p:nvPr/>
            </p:nvSpPr>
            <p:spPr bwMode="auto">
              <a:xfrm>
                <a:off x="2139951" y="3051175"/>
                <a:ext cx="182563" cy="254000"/>
              </a:xfrm>
              <a:custGeom>
                <a:avLst/>
                <a:gdLst/>
                <a:ahLst/>
                <a:cxnLst>
                  <a:cxn ang="0">
                    <a:pos x="58" y="7"/>
                  </a:cxn>
                  <a:cxn ang="0">
                    <a:pos x="50" y="0"/>
                  </a:cxn>
                  <a:cxn ang="0">
                    <a:pos x="21" y="0"/>
                  </a:cxn>
                  <a:cxn ang="0">
                    <a:pos x="14" y="7"/>
                  </a:cxn>
                  <a:cxn ang="0">
                    <a:pos x="14" y="22"/>
                  </a:cxn>
                  <a:cxn ang="0">
                    <a:pos x="0" y="22"/>
                  </a:cxn>
                  <a:cxn ang="0">
                    <a:pos x="0" y="101"/>
                  </a:cxn>
                  <a:cxn ang="0">
                    <a:pos x="72" y="101"/>
                  </a:cxn>
                  <a:cxn ang="0">
                    <a:pos x="72" y="22"/>
                  </a:cxn>
                  <a:cxn ang="0">
                    <a:pos x="58" y="22"/>
                  </a:cxn>
                  <a:cxn ang="0">
                    <a:pos x="58" y="7"/>
                  </a:cxn>
                  <a:cxn ang="0">
                    <a:pos x="50" y="22"/>
                  </a:cxn>
                  <a:cxn ang="0">
                    <a:pos x="21" y="22"/>
                  </a:cxn>
                  <a:cxn ang="0">
                    <a:pos x="21" y="7"/>
                  </a:cxn>
                  <a:cxn ang="0">
                    <a:pos x="50" y="7"/>
                  </a:cxn>
                  <a:cxn ang="0">
                    <a:pos x="50" y="22"/>
                  </a:cxn>
                </a:cxnLst>
                <a:rect l="0" t="0" r="r" b="b"/>
                <a:pathLst>
                  <a:path w="72" h="101">
                    <a:moveTo>
                      <a:pt x="58" y="7"/>
                    </a:moveTo>
                    <a:cubicBezTo>
                      <a:pt x="58" y="3"/>
                      <a:pt x="54" y="0"/>
                      <a:pt x="50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17" y="0"/>
                      <a:pt x="14" y="3"/>
                      <a:pt x="14" y="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2" y="22"/>
                      <a:pt x="72" y="22"/>
                      <a:pt x="72" y="22"/>
                    </a:cubicBezTo>
                    <a:cubicBezTo>
                      <a:pt x="58" y="22"/>
                      <a:pt x="58" y="22"/>
                      <a:pt x="58" y="22"/>
                    </a:cubicBezTo>
                    <a:lnTo>
                      <a:pt x="58" y="7"/>
                    </a:lnTo>
                    <a:close/>
                    <a:moveTo>
                      <a:pt x="50" y="22"/>
                    </a:move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50" y="7"/>
                      <a:pt x="50" y="7"/>
                      <a:pt x="50" y="7"/>
                    </a:cubicBezTo>
                    <a:lnTo>
                      <a:pt x="5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91" name="Freeform 156"/>
              <p:cNvSpPr>
                <a:spLocks/>
              </p:cNvSpPr>
              <p:nvPr/>
            </p:nvSpPr>
            <p:spPr bwMode="auto">
              <a:xfrm>
                <a:off x="2339976" y="3106738"/>
                <a:ext cx="38100" cy="1984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9"/>
                  </a:cxn>
                  <a:cxn ang="0">
                    <a:pos x="15" y="65"/>
                  </a:cxn>
                  <a:cxn ang="0">
                    <a:pos x="15" y="14"/>
                  </a:cxn>
                  <a:cxn ang="0">
                    <a:pos x="0" y="0"/>
                  </a:cxn>
                </a:cxnLst>
                <a:rect l="0" t="0" r="r" b="b"/>
                <a:pathLst>
                  <a:path w="15" h="79">
                    <a:moveTo>
                      <a:pt x="0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8" y="79"/>
                      <a:pt x="15" y="73"/>
                      <a:pt x="15" y="6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6"/>
                      <a:pt x="8" y="0"/>
                      <a:pt x="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92" name="Freeform 157"/>
            <p:cNvSpPr>
              <a:spLocks/>
            </p:cNvSpPr>
            <p:nvPr/>
          </p:nvSpPr>
          <p:spPr bwMode="auto">
            <a:xfrm>
              <a:off x="2232025" y="790575"/>
              <a:ext cx="134938" cy="155575"/>
            </a:xfrm>
            <a:custGeom>
              <a:avLst/>
              <a:gdLst>
                <a:gd name="T0" fmla="*/ 127441 w 54"/>
                <a:gd name="T1" fmla="*/ 67750 h 62"/>
                <a:gd name="T2" fmla="*/ 87460 w 54"/>
                <a:gd name="T3" fmla="*/ 45167 h 62"/>
                <a:gd name="T4" fmla="*/ 57474 w 54"/>
                <a:gd name="T5" fmla="*/ 27602 h 62"/>
                <a:gd name="T6" fmla="*/ 17492 w 54"/>
                <a:gd name="T7" fmla="*/ 5019 h 62"/>
                <a:gd name="T8" fmla="*/ 0 w 54"/>
                <a:gd name="T9" fmla="*/ 15056 h 62"/>
                <a:gd name="T10" fmla="*/ 0 w 54"/>
                <a:gd name="T11" fmla="*/ 140519 h 62"/>
                <a:gd name="T12" fmla="*/ 17492 w 54"/>
                <a:gd name="T13" fmla="*/ 150556 h 62"/>
                <a:gd name="T14" fmla="*/ 54975 w 54"/>
                <a:gd name="T15" fmla="*/ 127973 h 62"/>
                <a:gd name="T16" fmla="*/ 87460 w 54"/>
                <a:gd name="T17" fmla="*/ 110408 h 62"/>
                <a:gd name="T18" fmla="*/ 127441 w 54"/>
                <a:gd name="T19" fmla="*/ 87825 h 62"/>
                <a:gd name="T20" fmla="*/ 127441 w 54"/>
                <a:gd name="T21" fmla="*/ 67750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4" h="62">
                  <a:moveTo>
                    <a:pt x="51" y="27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32" y="16"/>
                    <a:pt x="26" y="13"/>
                    <a:pt x="23" y="1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3" y="62"/>
                    <a:pt x="7" y="60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6" y="49"/>
                    <a:pt x="32" y="46"/>
                    <a:pt x="35" y="44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4" y="33"/>
                    <a:pt x="54" y="29"/>
                    <a:pt x="5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Freeform 158"/>
            <p:cNvSpPr>
              <a:spLocks/>
            </p:cNvSpPr>
            <p:nvPr/>
          </p:nvSpPr>
          <p:spPr bwMode="auto">
            <a:xfrm>
              <a:off x="1003300" y="790575"/>
              <a:ext cx="222250" cy="155575"/>
            </a:xfrm>
            <a:custGeom>
              <a:avLst/>
              <a:gdLst>
                <a:gd name="T0" fmla="*/ 209622 w 88"/>
                <a:gd name="T1" fmla="*/ 5019 h 62"/>
                <a:gd name="T2" fmla="*/ 171739 w 88"/>
                <a:gd name="T3" fmla="*/ 27602 h 62"/>
                <a:gd name="T4" fmla="*/ 138906 w 88"/>
                <a:gd name="T5" fmla="*/ 45167 h 62"/>
                <a:gd name="T6" fmla="*/ 128804 w 88"/>
                <a:gd name="T7" fmla="*/ 50185 h 62"/>
                <a:gd name="T8" fmla="*/ 128804 w 88"/>
                <a:gd name="T9" fmla="*/ 15056 h 62"/>
                <a:gd name="T10" fmla="*/ 116176 w 88"/>
                <a:gd name="T11" fmla="*/ 5019 h 62"/>
                <a:gd name="T12" fmla="*/ 78293 w 88"/>
                <a:gd name="T13" fmla="*/ 27602 h 62"/>
                <a:gd name="T14" fmla="*/ 47986 w 88"/>
                <a:gd name="T15" fmla="*/ 45167 h 62"/>
                <a:gd name="T16" fmla="*/ 7577 w 88"/>
                <a:gd name="T17" fmla="*/ 67750 h 62"/>
                <a:gd name="T18" fmla="*/ 10102 w 88"/>
                <a:gd name="T19" fmla="*/ 87825 h 62"/>
                <a:gd name="T20" fmla="*/ 47986 w 88"/>
                <a:gd name="T21" fmla="*/ 110408 h 62"/>
                <a:gd name="T22" fmla="*/ 80818 w 88"/>
                <a:gd name="T23" fmla="*/ 127973 h 62"/>
                <a:gd name="T24" fmla="*/ 116176 w 88"/>
                <a:gd name="T25" fmla="*/ 150556 h 62"/>
                <a:gd name="T26" fmla="*/ 128804 w 88"/>
                <a:gd name="T27" fmla="*/ 140519 h 62"/>
                <a:gd name="T28" fmla="*/ 128804 w 88"/>
                <a:gd name="T29" fmla="*/ 105390 h 62"/>
                <a:gd name="T30" fmla="*/ 138906 w 88"/>
                <a:gd name="T31" fmla="*/ 110408 h 62"/>
                <a:gd name="T32" fmla="*/ 171739 w 88"/>
                <a:gd name="T33" fmla="*/ 127973 h 62"/>
                <a:gd name="T34" fmla="*/ 209622 w 88"/>
                <a:gd name="T35" fmla="*/ 150556 h 62"/>
                <a:gd name="T36" fmla="*/ 222250 w 88"/>
                <a:gd name="T37" fmla="*/ 140519 h 62"/>
                <a:gd name="T38" fmla="*/ 222250 w 88"/>
                <a:gd name="T39" fmla="*/ 15056 h 62"/>
                <a:gd name="T40" fmla="*/ 209622 w 88"/>
                <a:gd name="T41" fmla="*/ 5019 h 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88" h="62">
                  <a:moveTo>
                    <a:pt x="83" y="2"/>
                  </a:moveTo>
                  <a:cubicBezTo>
                    <a:pt x="68" y="11"/>
                    <a:pt x="68" y="11"/>
                    <a:pt x="68" y="11"/>
                  </a:cubicBezTo>
                  <a:cubicBezTo>
                    <a:pt x="65" y="13"/>
                    <a:pt x="58" y="16"/>
                    <a:pt x="55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1" y="2"/>
                    <a:pt x="49" y="0"/>
                    <a:pt x="46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28" y="13"/>
                    <a:pt x="22" y="16"/>
                    <a:pt x="19" y="18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0" y="29"/>
                    <a:pt x="0" y="33"/>
                    <a:pt x="4" y="35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22" y="46"/>
                    <a:pt x="28" y="49"/>
                    <a:pt x="32" y="51"/>
                  </a:cubicBezTo>
                  <a:cubicBezTo>
                    <a:pt x="46" y="60"/>
                    <a:pt x="46" y="60"/>
                    <a:pt x="46" y="60"/>
                  </a:cubicBezTo>
                  <a:cubicBezTo>
                    <a:pt x="49" y="62"/>
                    <a:pt x="51" y="60"/>
                    <a:pt x="51" y="56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9" y="46"/>
                    <a:pt x="65" y="49"/>
                    <a:pt x="68" y="51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8" y="60"/>
                    <a:pt x="88" y="56"/>
                  </a:cubicBezTo>
                  <a:cubicBezTo>
                    <a:pt x="88" y="6"/>
                    <a:pt x="88" y="6"/>
                    <a:pt x="88" y="6"/>
                  </a:cubicBezTo>
                  <a:cubicBezTo>
                    <a:pt x="88" y="2"/>
                    <a:pt x="86" y="0"/>
                    <a:pt x="83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Freeform 159"/>
            <p:cNvSpPr>
              <a:spLocks/>
            </p:cNvSpPr>
            <p:nvPr/>
          </p:nvSpPr>
          <p:spPr bwMode="auto">
            <a:xfrm>
              <a:off x="2781300" y="795338"/>
              <a:ext cx="227013" cy="157162"/>
            </a:xfrm>
            <a:custGeom>
              <a:avLst/>
              <a:gdLst>
                <a:gd name="T0" fmla="*/ 219446 w 90"/>
                <a:gd name="T1" fmla="*/ 68442 h 62"/>
                <a:gd name="T2" fmla="*/ 179088 w 90"/>
                <a:gd name="T3" fmla="*/ 45628 h 62"/>
                <a:gd name="T4" fmla="*/ 148820 w 90"/>
                <a:gd name="T5" fmla="*/ 27884 h 62"/>
                <a:gd name="T6" fmla="*/ 108462 w 90"/>
                <a:gd name="T7" fmla="*/ 5070 h 62"/>
                <a:gd name="T8" fmla="*/ 90805 w 90"/>
                <a:gd name="T9" fmla="*/ 12674 h 62"/>
                <a:gd name="T10" fmla="*/ 90805 w 90"/>
                <a:gd name="T11" fmla="*/ 50697 h 62"/>
                <a:gd name="T12" fmla="*/ 83238 w 90"/>
                <a:gd name="T13" fmla="*/ 45628 h 62"/>
                <a:gd name="T14" fmla="*/ 52970 w 90"/>
                <a:gd name="T15" fmla="*/ 27884 h 62"/>
                <a:gd name="T16" fmla="*/ 15134 w 90"/>
                <a:gd name="T17" fmla="*/ 5070 h 62"/>
                <a:gd name="T18" fmla="*/ 0 w 90"/>
                <a:gd name="T19" fmla="*/ 12674 h 62"/>
                <a:gd name="T20" fmla="*/ 0 w 90"/>
                <a:gd name="T21" fmla="*/ 60837 h 62"/>
                <a:gd name="T22" fmla="*/ 0 w 90"/>
                <a:gd name="T23" fmla="*/ 96325 h 62"/>
                <a:gd name="T24" fmla="*/ 0 w 90"/>
                <a:gd name="T25" fmla="*/ 141953 h 62"/>
                <a:gd name="T26" fmla="*/ 15134 w 90"/>
                <a:gd name="T27" fmla="*/ 152092 h 62"/>
                <a:gd name="T28" fmla="*/ 52970 w 90"/>
                <a:gd name="T29" fmla="*/ 129278 h 62"/>
                <a:gd name="T30" fmla="*/ 83238 w 90"/>
                <a:gd name="T31" fmla="*/ 108999 h 62"/>
                <a:gd name="T32" fmla="*/ 90805 w 90"/>
                <a:gd name="T33" fmla="*/ 106465 h 62"/>
                <a:gd name="T34" fmla="*/ 90805 w 90"/>
                <a:gd name="T35" fmla="*/ 141953 h 62"/>
                <a:gd name="T36" fmla="*/ 108462 w 90"/>
                <a:gd name="T37" fmla="*/ 152092 h 62"/>
                <a:gd name="T38" fmla="*/ 146297 w 90"/>
                <a:gd name="T39" fmla="*/ 129278 h 62"/>
                <a:gd name="T40" fmla="*/ 179088 w 90"/>
                <a:gd name="T41" fmla="*/ 108999 h 62"/>
                <a:gd name="T42" fmla="*/ 219446 w 90"/>
                <a:gd name="T43" fmla="*/ 86186 h 62"/>
                <a:gd name="T44" fmla="*/ 219446 w 90"/>
                <a:gd name="T45" fmla="*/ 68442 h 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90" h="62">
                  <a:moveTo>
                    <a:pt x="87" y="27"/>
                  </a:moveTo>
                  <a:cubicBezTo>
                    <a:pt x="71" y="18"/>
                    <a:pt x="71" y="18"/>
                    <a:pt x="71" y="18"/>
                  </a:cubicBezTo>
                  <a:cubicBezTo>
                    <a:pt x="68" y="16"/>
                    <a:pt x="62" y="13"/>
                    <a:pt x="59" y="1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9" y="0"/>
                    <a:pt x="36" y="1"/>
                    <a:pt x="36" y="5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0" y="16"/>
                    <a:pt x="25" y="13"/>
                    <a:pt x="21" y="1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" y="0"/>
                    <a:pt x="0" y="1"/>
                    <a:pt x="0" y="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7"/>
                    <a:pt x="0" y="34"/>
                    <a:pt x="0" y="38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2" y="62"/>
                    <a:pt x="6" y="60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5" y="49"/>
                    <a:pt x="30" y="45"/>
                    <a:pt x="33" y="43"/>
                  </a:cubicBezTo>
                  <a:cubicBezTo>
                    <a:pt x="36" y="42"/>
                    <a:pt x="36" y="42"/>
                    <a:pt x="36" y="42"/>
                  </a:cubicBezTo>
                  <a:cubicBezTo>
                    <a:pt x="36" y="56"/>
                    <a:pt x="36" y="56"/>
                    <a:pt x="36" y="56"/>
                  </a:cubicBezTo>
                  <a:cubicBezTo>
                    <a:pt x="36" y="60"/>
                    <a:pt x="39" y="62"/>
                    <a:pt x="43" y="60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62" y="49"/>
                    <a:pt x="68" y="45"/>
                    <a:pt x="71" y="4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2"/>
                    <a:pt x="90" y="29"/>
                    <a:pt x="87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Freeform 160"/>
            <p:cNvSpPr>
              <a:spLocks/>
            </p:cNvSpPr>
            <p:nvPr/>
          </p:nvSpPr>
          <p:spPr bwMode="auto">
            <a:xfrm>
              <a:off x="474663" y="795338"/>
              <a:ext cx="146050" cy="157162"/>
            </a:xfrm>
            <a:custGeom>
              <a:avLst/>
              <a:gdLst>
                <a:gd name="T0" fmla="*/ 130941 w 58"/>
                <a:gd name="T1" fmla="*/ 5070 h 62"/>
                <a:gd name="T2" fmla="*/ 90652 w 58"/>
                <a:gd name="T3" fmla="*/ 27884 h 62"/>
                <a:gd name="T4" fmla="*/ 60434 w 58"/>
                <a:gd name="T5" fmla="*/ 45628 h 62"/>
                <a:gd name="T6" fmla="*/ 35253 w 58"/>
                <a:gd name="T7" fmla="*/ 60837 h 62"/>
                <a:gd name="T8" fmla="*/ 35253 w 58"/>
                <a:gd name="T9" fmla="*/ 15209 h 62"/>
                <a:gd name="T10" fmla="*/ 25181 w 58"/>
                <a:gd name="T11" fmla="*/ 7605 h 62"/>
                <a:gd name="T12" fmla="*/ 7554 w 58"/>
                <a:gd name="T13" fmla="*/ 7605 h 62"/>
                <a:gd name="T14" fmla="*/ 0 w 58"/>
                <a:gd name="T15" fmla="*/ 15209 h 62"/>
                <a:gd name="T16" fmla="*/ 0 w 58"/>
                <a:gd name="T17" fmla="*/ 139418 h 62"/>
                <a:gd name="T18" fmla="*/ 7554 w 58"/>
                <a:gd name="T19" fmla="*/ 149557 h 62"/>
                <a:gd name="T20" fmla="*/ 25181 w 58"/>
                <a:gd name="T21" fmla="*/ 149557 h 62"/>
                <a:gd name="T22" fmla="*/ 35253 w 58"/>
                <a:gd name="T23" fmla="*/ 139418 h 62"/>
                <a:gd name="T24" fmla="*/ 35253 w 58"/>
                <a:gd name="T25" fmla="*/ 96325 h 62"/>
                <a:gd name="T26" fmla="*/ 60434 w 58"/>
                <a:gd name="T27" fmla="*/ 108999 h 62"/>
                <a:gd name="T28" fmla="*/ 90652 w 58"/>
                <a:gd name="T29" fmla="*/ 129278 h 62"/>
                <a:gd name="T30" fmla="*/ 130941 w 58"/>
                <a:gd name="T31" fmla="*/ 152092 h 62"/>
                <a:gd name="T32" fmla="*/ 146050 w 58"/>
                <a:gd name="T33" fmla="*/ 141953 h 62"/>
                <a:gd name="T34" fmla="*/ 146050 w 58"/>
                <a:gd name="T35" fmla="*/ 12674 h 62"/>
                <a:gd name="T36" fmla="*/ 130941 w 58"/>
                <a:gd name="T37" fmla="*/ 5070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62">
                  <a:moveTo>
                    <a:pt x="52" y="2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3" y="13"/>
                    <a:pt x="27" y="16"/>
                    <a:pt x="24" y="18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4"/>
                    <a:pt x="12" y="3"/>
                    <a:pt x="10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7"/>
                    <a:pt x="1" y="59"/>
                    <a:pt x="3" y="59"/>
                  </a:cubicBezTo>
                  <a:cubicBezTo>
                    <a:pt x="10" y="59"/>
                    <a:pt x="10" y="59"/>
                    <a:pt x="10" y="59"/>
                  </a:cubicBezTo>
                  <a:cubicBezTo>
                    <a:pt x="12" y="59"/>
                    <a:pt x="14" y="57"/>
                    <a:pt x="14" y="5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7" y="45"/>
                    <a:pt x="33" y="49"/>
                    <a:pt x="36" y="51"/>
                  </a:cubicBezTo>
                  <a:cubicBezTo>
                    <a:pt x="52" y="60"/>
                    <a:pt x="52" y="60"/>
                    <a:pt x="52" y="60"/>
                  </a:cubicBezTo>
                  <a:cubicBezTo>
                    <a:pt x="55" y="62"/>
                    <a:pt x="58" y="60"/>
                    <a:pt x="58" y="56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1"/>
                    <a:pt x="55" y="0"/>
                    <a:pt x="52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Freeform 161"/>
            <p:cNvSpPr>
              <a:spLocks/>
            </p:cNvSpPr>
            <p:nvPr/>
          </p:nvSpPr>
          <p:spPr bwMode="auto">
            <a:xfrm>
              <a:off x="3400425" y="790575"/>
              <a:ext cx="147638" cy="155575"/>
            </a:xfrm>
            <a:custGeom>
              <a:avLst/>
              <a:gdLst>
                <a:gd name="T0" fmla="*/ 140002 w 58"/>
                <a:gd name="T1" fmla="*/ 7528 h 62"/>
                <a:gd name="T2" fmla="*/ 122183 w 58"/>
                <a:gd name="T3" fmla="*/ 7528 h 62"/>
                <a:gd name="T4" fmla="*/ 112001 w 58"/>
                <a:gd name="T5" fmla="*/ 17565 h 62"/>
                <a:gd name="T6" fmla="*/ 112001 w 58"/>
                <a:gd name="T7" fmla="*/ 60223 h 62"/>
                <a:gd name="T8" fmla="*/ 86546 w 58"/>
                <a:gd name="T9" fmla="*/ 45167 h 62"/>
                <a:gd name="T10" fmla="*/ 56001 w 58"/>
                <a:gd name="T11" fmla="*/ 27602 h 62"/>
                <a:gd name="T12" fmla="*/ 15273 w 58"/>
                <a:gd name="T13" fmla="*/ 5019 h 62"/>
                <a:gd name="T14" fmla="*/ 0 w 58"/>
                <a:gd name="T15" fmla="*/ 15056 h 62"/>
                <a:gd name="T16" fmla="*/ 0 w 58"/>
                <a:gd name="T17" fmla="*/ 140519 h 62"/>
                <a:gd name="T18" fmla="*/ 17818 w 58"/>
                <a:gd name="T19" fmla="*/ 150556 h 62"/>
                <a:gd name="T20" fmla="*/ 56001 w 58"/>
                <a:gd name="T21" fmla="*/ 127973 h 62"/>
                <a:gd name="T22" fmla="*/ 86546 w 58"/>
                <a:gd name="T23" fmla="*/ 110408 h 62"/>
                <a:gd name="T24" fmla="*/ 112001 w 58"/>
                <a:gd name="T25" fmla="*/ 95352 h 62"/>
                <a:gd name="T26" fmla="*/ 112001 w 58"/>
                <a:gd name="T27" fmla="*/ 143029 h 62"/>
                <a:gd name="T28" fmla="*/ 122183 w 58"/>
                <a:gd name="T29" fmla="*/ 153066 h 62"/>
                <a:gd name="T30" fmla="*/ 140002 w 58"/>
                <a:gd name="T31" fmla="*/ 153066 h 62"/>
                <a:gd name="T32" fmla="*/ 147638 w 58"/>
                <a:gd name="T33" fmla="*/ 143029 h 62"/>
                <a:gd name="T34" fmla="*/ 147638 w 58"/>
                <a:gd name="T35" fmla="*/ 17565 h 62"/>
                <a:gd name="T36" fmla="*/ 140002 w 58"/>
                <a:gd name="T37" fmla="*/ 7528 h 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8" h="62">
                  <a:moveTo>
                    <a:pt x="55" y="3"/>
                  </a:move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4" y="5"/>
                    <a:pt x="44" y="7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6"/>
                    <a:pt x="25" y="13"/>
                    <a:pt x="22" y="1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0"/>
                    <a:pt x="3" y="62"/>
                    <a:pt x="7" y="60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25" y="49"/>
                    <a:pt x="31" y="46"/>
                    <a:pt x="34" y="44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9"/>
                    <a:pt x="46" y="61"/>
                    <a:pt x="48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7" y="61"/>
                    <a:pt x="58" y="59"/>
                    <a:pt x="58" y="5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5"/>
                    <a:pt x="57" y="3"/>
                    <a:pt x="5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97" name="Group 196"/>
            <p:cNvGrpSpPr/>
            <p:nvPr/>
          </p:nvGrpSpPr>
          <p:grpSpPr>
            <a:xfrm>
              <a:off x="1625601" y="798513"/>
              <a:ext cx="147637" cy="163513"/>
              <a:chOff x="1625601" y="798513"/>
              <a:chExt cx="147637" cy="163513"/>
            </a:xfrm>
            <a:grpFill/>
          </p:grpSpPr>
          <p:sp>
            <p:nvSpPr>
              <p:cNvPr id="198" name="Freeform 162"/>
              <p:cNvSpPr>
                <a:spLocks/>
              </p:cNvSpPr>
              <p:nvPr/>
            </p:nvSpPr>
            <p:spPr bwMode="auto">
              <a:xfrm>
                <a:off x="1625601" y="798513"/>
                <a:ext cx="55563" cy="16351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8" y="0"/>
                  </a:cxn>
                  <a:cxn ang="0">
                    <a:pos x="0" y="7"/>
                  </a:cxn>
                  <a:cxn ang="0">
                    <a:pos x="0" y="58"/>
                  </a:cxn>
                  <a:cxn ang="0">
                    <a:pos x="8" y="65"/>
                  </a:cxn>
                  <a:cxn ang="0">
                    <a:pos x="15" y="65"/>
                  </a:cxn>
                  <a:cxn ang="0">
                    <a:pos x="22" y="58"/>
                  </a:cxn>
                  <a:cxn ang="0">
                    <a:pos x="22" y="7"/>
                  </a:cxn>
                  <a:cxn ang="0">
                    <a:pos x="15" y="0"/>
                  </a:cxn>
                </a:cxnLst>
                <a:rect l="0" t="0" r="r" b="b"/>
                <a:pathLst>
                  <a:path w="22" h="65">
                    <a:moveTo>
                      <a:pt x="15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4" y="65"/>
                      <a:pt x="8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9" y="65"/>
                      <a:pt x="22" y="62"/>
                      <a:pt x="22" y="5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3"/>
                      <a:pt x="19" y="0"/>
                      <a:pt x="1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199" name="Freeform 163"/>
              <p:cNvSpPr>
                <a:spLocks/>
              </p:cNvSpPr>
              <p:nvPr/>
            </p:nvSpPr>
            <p:spPr bwMode="auto">
              <a:xfrm>
                <a:off x="1719263" y="798513"/>
                <a:ext cx="53975" cy="16351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58"/>
                  </a:cxn>
                  <a:cxn ang="0">
                    <a:pos x="7" y="65"/>
                  </a:cxn>
                  <a:cxn ang="0">
                    <a:pos x="14" y="65"/>
                  </a:cxn>
                  <a:cxn ang="0">
                    <a:pos x="21" y="58"/>
                  </a:cxn>
                  <a:cxn ang="0">
                    <a:pos x="21" y="7"/>
                  </a:cxn>
                  <a:cxn ang="0">
                    <a:pos x="14" y="0"/>
                  </a:cxn>
                </a:cxnLst>
                <a:rect l="0" t="0" r="r" b="b"/>
                <a:pathLst>
                  <a:path w="21" h="65">
                    <a:moveTo>
                      <a:pt x="1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2"/>
                      <a:pt x="3" y="65"/>
                      <a:pt x="7" y="65"/>
                    </a:cubicBezTo>
                    <a:cubicBezTo>
                      <a:pt x="14" y="65"/>
                      <a:pt x="14" y="65"/>
                      <a:pt x="14" y="65"/>
                    </a:cubicBezTo>
                    <a:cubicBezTo>
                      <a:pt x="18" y="65"/>
                      <a:pt x="21" y="62"/>
                      <a:pt x="21" y="58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3"/>
                      <a:pt x="18" y="0"/>
                      <a:pt x="1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00" name="Freeform 164"/>
            <p:cNvSpPr>
              <a:spLocks noEditPoints="1"/>
            </p:cNvSpPr>
            <p:nvPr/>
          </p:nvSpPr>
          <p:spPr bwMode="auto">
            <a:xfrm>
              <a:off x="3841750" y="798513"/>
              <a:ext cx="293688" cy="163512"/>
            </a:xfrm>
            <a:custGeom>
              <a:avLst/>
              <a:gdLst>
                <a:gd name="T0" fmla="*/ 274638 w 185"/>
                <a:gd name="T1" fmla="*/ 55562 h 103"/>
                <a:gd name="T2" fmla="*/ 274638 w 185"/>
                <a:gd name="T3" fmla="*/ 0 h 103"/>
                <a:gd name="T4" fmla="*/ 0 w 185"/>
                <a:gd name="T5" fmla="*/ 0 h 103"/>
                <a:gd name="T6" fmla="*/ 0 w 185"/>
                <a:gd name="T7" fmla="*/ 163512 h 103"/>
                <a:gd name="T8" fmla="*/ 274638 w 185"/>
                <a:gd name="T9" fmla="*/ 163512 h 103"/>
                <a:gd name="T10" fmla="*/ 274638 w 185"/>
                <a:gd name="T11" fmla="*/ 128587 h 103"/>
                <a:gd name="T12" fmla="*/ 293688 w 185"/>
                <a:gd name="T13" fmla="*/ 128587 h 103"/>
                <a:gd name="T14" fmla="*/ 293688 w 185"/>
                <a:gd name="T15" fmla="*/ 55562 h 103"/>
                <a:gd name="T16" fmla="*/ 274638 w 185"/>
                <a:gd name="T17" fmla="*/ 55562 h 103"/>
                <a:gd name="T18" fmla="*/ 238125 w 185"/>
                <a:gd name="T19" fmla="*/ 128587 h 103"/>
                <a:gd name="T20" fmla="*/ 36513 w 185"/>
                <a:gd name="T21" fmla="*/ 128587 h 103"/>
                <a:gd name="T22" fmla="*/ 36513 w 185"/>
                <a:gd name="T23" fmla="*/ 34925 h 103"/>
                <a:gd name="T24" fmla="*/ 238125 w 185"/>
                <a:gd name="T25" fmla="*/ 34925 h 103"/>
                <a:gd name="T26" fmla="*/ 238125 w 185"/>
                <a:gd name="T27" fmla="*/ 128587 h 10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85" h="103">
                  <a:moveTo>
                    <a:pt x="173" y="35"/>
                  </a:moveTo>
                  <a:lnTo>
                    <a:pt x="173" y="0"/>
                  </a:lnTo>
                  <a:lnTo>
                    <a:pt x="0" y="0"/>
                  </a:lnTo>
                  <a:lnTo>
                    <a:pt x="0" y="103"/>
                  </a:lnTo>
                  <a:lnTo>
                    <a:pt x="173" y="103"/>
                  </a:lnTo>
                  <a:lnTo>
                    <a:pt x="173" y="81"/>
                  </a:lnTo>
                  <a:lnTo>
                    <a:pt x="185" y="81"/>
                  </a:lnTo>
                  <a:lnTo>
                    <a:pt x="185" y="35"/>
                  </a:lnTo>
                  <a:lnTo>
                    <a:pt x="173" y="35"/>
                  </a:lnTo>
                  <a:close/>
                  <a:moveTo>
                    <a:pt x="150" y="81"/>
                  </a:moveTo>
                  <a:lnTo>
                    <a:pt x="23" y="81"/>
                  </a:lnTo>
                  <a:lnTo>
                    <a:pt x="23" y="22"/>
                  </a:lnTo>
                  <a:lnTo>
                    <a:pt x="150" y="22"/>
                  </a:lnTo>
                  <a:lnTo>
                    <a:pt x="150" y="8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1" name="Group 200"/>
            <p:cNvGrpSpPr/>
            <p:nvPr/>
          </p:nvGrpSpPr>
          <p:grpSpPr>
            <a:xfrm>
              <a:off x="4427538" y="798513"/>
              <a:ext cx="292100" cy="163513"/>
              <a:chOff x="4427538" y="798513"/>
              <a:chExt cx="292100" cy="163513"/>
            </a:xfrm>
            <a:grpFill/>
          </p:grpSpPr>
          <p:sp>
            <p:nvSpPr>
              <p:cNvPr id="202" name="Freeform 165"/>
              <p:cNvSpPr>
                <a:spLocks noEditPoints="1"/>
              </p:cNvSpPr>
              <p:nvPr/>
            </p:nvSpPr>
            <p:spPr bwMode="auto">
              <a:xfrm>
                <a:off x="4427538" y="798513"/>
                <a:ext cx="292100" cy="163513"/>
              </a:xfrm>
              <a:custGeom>
                <a:avLst/>
                <a:gdLst/>
                <a:ahLst/>
                <a:cxnLst>
                  <a:cxn ang="0">
                    <a:pos x="173" y="35"/>
                  </a:cxn>
                  <a:cxn ang="0">
                    <a:pos x="173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173" y="103"/>
                  </a:cxn>
                  <a:cxn ang="0">
                    <a:pos x="173" y="81"/>
                  </a:cxn>
                  <a:cxn ang="0">
                    <a:pos x="184" y="81"/>
                  </a:cxn>
                  <a:cxn ang="0">
                    <a:pos x="184" y="35"/>
                  </a:cxn>
                  <a:cxn ang="0">
                    <a:pos x="173" y="35"/>
                  </a:cxn>
                  <a:cxn ang="0">
                    <a:pos x="149" y="81"/>
                  </a:cxn>
                  <a:cxn ang="0">
                    <a:pos x="22" y="81"/>
                  </a:cxn>
                  <a:cxn ang="0">
                    <a:pos x="22" y="22"/>
                  </a:cxn>
                  <a:cxn ang="0">
                    <a:pos x="149" y="22"/>
                  </a:cxn>
                  <a:cxn ang="0">
                    <a:pos x="149" y="81"/>
                  </a:cxn>
                </a:cxnLst>
                <a:rect l="0" t="0" r="r" b="b"/>
                <a:pathLst>
                  <a:path w="184" h="103">
                    <a:moveTo>
                      <a:pt x="173" y="35"/>
                    </a:moveTo>
                    <a:lnTo>
                      <a:pt x="173" y="0"/>
                    </a:lnTo>
                    <a:lnTo>
                      <a:pt x="0" y="0"/>
                    </a:lnTo>
                    <a:lnTo>
                      <a:pt x="0" y="103"/>
                    </a:lnTo>
                    <a:lnTo>
                      <a:pt x="173" y="103"/>
                    </a:lnTo>
                    <a:lnTo>
                      <a:pt x="173" y="81"/>
                    </a:lnTo>
                    <a:lnTo>
                      <a:pt x="184" y="81"/>
                    </a:lnTo>
                    <a:lnTo>
                      <a:pt x="184" y="35"/>
                    </a:lnTo>
                    <a:lnTo>
                      <a:pt x="173" y="35"/>
                    </a:lnTo>
                    <a:close/>
                    <a:moveTo>
                      <a:pt x="149" y="81"/>
                    </a:moveTo>
                    <a:lnTo>
                      <a:pt x="22" y="81"/>
                    </a:lnTo>
                    <a:lnTo>
                      <a:pt x="22" y="22"/>
                    </a:lnTo>
                    <a:lnTo>
                      <a:pt x="149" y="22"/>
                    </a:lnTo>
                    <a:lnTo>
                      <a:pt x="149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03" name="Freeform 166"/>
              <p:cNvSpPr>
                <a:spLocks/>
              </p:cNvSpPr>
              <p:nvPr/>
            </p:nvSpPr>
            <p:spPr bwMode="auto">
              <a:xfrm>
                <a:off x="4483101" y="854075"/>
                <a:ext cx="107950" cy="52388"/>
              </a:xfrm>
              <a:custGeom>
                <a:avLst/>
                <a:gdLst/>
                <a:ahLst/>
                <a:cxnLst>
                  <a:cxn ang="0">
                    <a:pos x="33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68" y="33"/>
                  </a:cxn>
                  <a:cxn ang="0">
                    <a:pos x="33" y="0"/>
                  </a:cxn>
                </a:cxnLst>
                <a:rect l="0" t="0" r="r" b="b"/>
                <a:pathLst>
                  <a:path w="68" h="33">
                    <a:moveTo>
                      <a:pt x="33" y="0"/>
                    </a:moveTo>
                    <a:lnTo>
                      <a:pt x="0" y="0"/>
                    </a:lnTo>
                    <a:lnTo>
                      <a:pt x="0" y="33"/>
                    </a:lnTo>
                    <a:lnTo>
                      <a:pt x="68" y="33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5011738" y="798513"/>
              <a:ext cx="292100" cy="163513"/>
              <a:chOff x="5011738" y="798513"/>
              <a:chExt cx="292100" cy="163513"/>
            </a:xfrm>
            <a:grpFill/>
          </p:grpSpPr>
          <p:sp>
            <p:nvSpPr>
              <p:cNvPr id="205" name="Freeform 167"/>
              <p:cNvSpPr>
                <a:spLocks noEditPoints="1"/>
              </p:cNvSpPr>
              <p:nvPr/>
            </p:nvSpPr>
            <p:spPr bwMode="auto">
              <a:xfrm>
                <a:off x="5011738" y="798513"/>
                <a:ext cx="292100" cy="163513"/>
              </a:xfrm>
              <a:custGeom>
                <a:avLst/>
                <a:gdLst/>
                <a:ahLst/>
                <a:cxnLst>
                  <a:cxn ang="0">
                    <a:pos x="173" y="35"/>
                  </a:cxn>
                  <a:cxn ang="0">
                    <a:pos x="173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173" y="103"/>
                  </a:cxn>
                  <a:cxn ang="0">
                    <a:pos x="173" y="81"/>
                  </a:cxn>
                  <a:cxn ang="0">
                    <a:pos x="184" y="81"/>
                  </a:cxn>
                  <a:cxn ang="0">
                    <a:pos x="184" y="35"/>
                  </a:cxn>
                  <a:cxn ang="0">
                    <a:pos x="173" y="35"/>
                  </a:cxn>
                  <a:cxn ang="0">
                    <a:pos x="151" y="81"/>
                  </a:cxn>
                  <a:cxn ang="0">
                    <a:pos x="24" y="81"/>
                  </a:cxn>
                  <a:cxn ang="0">
                    <a:pos x="24" y="22"/>
                  </a:cxn>
                  <a:cxn ang="0">
                    <a:pos x="151" y="22"/>
                  </a:cxn>
                  <a:cxn ang="0">
                    <a:pos x="151" y="81"/>
                  </a:cxn>
                </a:cxnLst>
                <a:rect l="0" t="0" r="r" b="b"/>
                <a:pathLst>
                  <a:path w="184" h="103">
                    <a:moveTo>
                      <a:pt x="173" y="35"/>
                    </a:moveTo>
                    <a:lnTo>
                      <a:pt x="173" y="0"/>
                    </a:lnTo>
                    <a:lnTo>
                      <a:pt x="0" y="0"/>
                    </a:lnTo>
                    <a:lnTo>
                      <a:pt x="0" y="103"/>
                    </a:lnTo>
                    <a:lnTo>
                      <a:pt x="173" y="103"/>
                    </a:lnTo>
                    <a:lnTo>
                      <a:pt x="173" y="81"/>
                    </a:lnTo>
                    <a:lnTo>
                      <a:pt x="184" y="81"/>
                    </a:lnTo>
                    <a:lnTo>
                      <a:pt x="184" y="35"/>
                    </a:lnTo>
                    <a:lnTo>
                      <a:pt x="173" y="35"/>
                    </a:lnTo>
                    <a:close/>
                    <a:moveTo>
                      <a:pt x="151" y="81"/>
                    </a:moveTo>
                    <a:lnTo>
                      <a:pt x="24" y="81"/>
                    </a:lnTo>
                    <a:lnTo>
                      <a:pt x="24" y="22"/>
                    </a:lnTo>
                    <a:lnTo>
                      <a:pt x="151" y="22"/>
                    </a:lnTo>
                    <a:lnTo>
                      <a:pt x="151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06" name="Rectangle 168"/>
              <p:cNvSpPr>
                <a:spLocks noChangeArrowheads="1"/>
              </p:cNvSpPr>
              <p:nvPr/>
            </p:nvSpPr>
            <p:spPr bwMode="auto">
              <a:xfrm>
                <a:off x="5067301" y="854075"/>
                <a:ext cx="163513" cy="523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5599113" y="798513"/>
              <a:ext cx="292100" cy="163513"/>
              <a:chOff x="5599113" y="798513"/>
              <a:chExt cx="292100" cy="163513"/>
            </a:xfrm>
            <a:grpFill/>
          </p:grpSpPr>
          <p:sp>
            <p:nvSpPr>
              <p:cNvPr id="208" name="Freeform 169"/>
              <p:cNvSpPr>
                <a:spLocks noEditPoints="1"/>
              </p:cNvSpPr>
              <p:nvPr/>
            </p:nvSpPr>
            <p:spPr bwMode="auto">
              <a:xfrm>
                <a:off x="5599113" y="798513"/>
                <a:ext cx="292100" cy="163513"/>
              </a:xfrm>
              <a:custGeom>
                <a:avLst/>
                <a:gdLst/>
                <a:ahLst/>
                <a:cxnLst>
                  <a:cxn ang="0">
                    <a:pos x="172" y="35"/>
                  </a:cxn>
                  <a:cxn ang="0">
                    <a:pos x="172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172" y="103"/>
                  </a:cxn>
                  <a:cxn ang="0">
                    <a:pos x="172" y="81"/>
                  </a:cxn>
                  <a:cxn ang="0">
                    <a:pos x="184" y="81"/>
                  </a:cxn>
                  <a:cxn ang="0">
                    <a:pos x="184" y="35"/>
                  </a:cxn>
                  <a:cxn ang="0">
                    <a:pos x="172" y="35"/>
                  </a:cxn>
                  <a:cxn ang="0">
                    <a:pos x="149" y="81"/>
                  </a:cxn>
                  <a:cxn ang="0">
                    <a:pos x="22" y="81"/>
                  </a:cxn>
                  <a:cxn ang="0">
                    <a:pos x="22" y="22"/>
                  </a:cxn>
                  <a:cxn ang="0">
                    <a:pos x="149" y="22"/>
                  </a:cxn>
                  <a:cxn ang="0">
                    <a:pos x="149" y="81"/>
                  </a:cxn>
                </a:cxnLst>
                <a:rect l="0" t="0" r="r" b="b"/>
                <a:pathLst>
                  <a:path w="184" h="103">
                    <a:moveTo>
                      <a:pt x="172" y="35"/>
                    </a:moveTo>
                    <a:lnTo>
                      <a:pt x="172" y="0"/>
                    </a:lnTo>
                    <a:lnTo>
                      <a:pt x="0" y="0"/>
                    </a:lnTo>
                    <a:lnTo>
                      <a:pt x="0" y="103"/>
                    </a:lnTo>
                    <a:lnTo>
                      <a:pt x="172" y="103"/>
                    </a:lnTo>
                    <a:lnTo>
                      <a:pt x="172" y="81"/>
                    </a:lnTo>
                    <a:lnTo>
                      <a:pt x="184" y="81"/>
                    </a:lnTo>
                    <a:lnTo>
                      <a:pt x="184" y="35"/>
                    </a:lnTo>
                    <a:lnTo>
                      <a:pt x="172" y="35"/>
                    </a:lnTo>
                    <a:close/>
                    <a:moveTo>
                      <a:pt x="149" y="81"/>
                    </a:moveTo>
                    <a:lnTo>
                      <a:pt x="22" y="81"/>
                    </a:lnTo>
                    <a:lnTo>
                      <a:pt x="22" y="22"/>
                    </a:lnTo>
                    <a:lnTo>
                      <a:pt x="149" y="22"/>
                    </a:lnTo>
                    <a:lnTo>
                      <a:pt x="149" y="8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09" name="Freeform 170"/>
              <p:cNvSpPr>
                <a:spLocks/>
              </p:cNvSpPr>
              <p:nvPr/>
            </p:nvSpPr>
            <p:spPr bwMode="auto">
              <a:xfrm>
                <a:off x="5651501" y="854075"/>
                <a:ext cx="166688" cy="52388"/>
              </a:xfrm>
              <a:custGeom>
                <a:avLst/>
                <a:gdLst/>
                <a:ahLst/>
                <a:cxnLst>
                  <a:cxn ang="0">
                    <a:pos x="59" y="33"/>
                  </a:cxn>
                  <a:cxn ang="0">
                    <a:pos x="105" y="0"/>
                  </a:cxn>
                  <a:cxn ang="0">
                    <a:pos x="59" y="11"/>
                  </a:cxn>
                  <a:cxn ang="0">
                    <a:pos x="47" y="0"/>
                  </a:cxn>
                  <a:cxn ang="0">
                    <a:pos x="0" y="33"/>
                  </a:cxn>
                  <a:cxn ang="0">
                    <a:pos x="47" y="22"/>
                  </a:cxn>
                  <a:cxn ang="0">
                    <a:pos x="59" y="33"/>
                  </a:cxn>
                </a:cxnLst>
                <a:rect l="0" t="0" r="r" b="b"/>
                <a:pathLst>
                  <a:path w="105" h="33">
                    <a:moveTo>
                      <a:pt x="59" y="33"/>
                    </a:moveTo>
                    <a:lnTo>
                      <a:pt x="105" y="0"/>
                    </a:lnTo>
                    <a:lnTo>
                      <a:pt x="59" y="11"/>
                    </a:lnTo>
                    <a:lnTo>
                      <a:pt x="47" y="0"/>
                    </a:lnTo>
                    <a:lnTo>
                      <a:pt x="0" y="33"/>
                    </a:lnTo>
                    <a:lnTo>
                      <a:pt x="47" y="22"/>
                    </a:lnTo>
                    <a:lnTo>
                      <a:pt x="59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7353301" y="669925"/>
              <a:ext cx="257175" cy="292100"/>
              <a:chOff x="7353301" y="669925"/>
              <a:chExt cx="257175" cy="292100"/>
            </a:xfrm>
            <a:grpFill/>
          </p:grpSpPr>
          <p:sp>
            <p:nvSpPr>
              <p:cNvPr id="211" name="Freeform 171"/>
              <p:cNvSpPr>
                <a:spLocks/>
              </p:cNvSpPr>
              <p:nvPr/>
            </p:nvSpPr>
            <p:spPr bwMode="auto">
              <a:xfrm>
                <a:off x="7353301" y="669925"/>
                <a:ext cx="38100" cy="292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0" y="109"/>
                  </a:cxn>
                  <a:cxn ang="0">
                    <a:pos x="8" y="116"/>
                  </a:cxn>
                  <a:cxn ang="0">
                    <a:pos x="15" y="116"/>
                  </a:cxn>
                  <a:cxn ang="0">
                    <a:pos x="15" y="0"/>
                  </a:cxn>
                  <a:cxn ang="0">
                    <a:pos x="8" y="0"/>
                  </a:cxn>
                  <a:cxn ang="0">
                    <a:pos x="0" y="7"/>
                  </a:cxn>
                </a:cxnLst>
                <a:rect l="0" t="0" r="r" b="b"/>
                <a:pathLst>
                  <a:path w="15" h="116">
                    <a:moveTo>
                      <a:pt x="0" y="7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3"/>
                      <a:pt x="4" y="116"/>
                      <a:pt x="8" y="116"/>
                    </a:cubicBezTo>
                    <a:cubicBezTo>
                      <a:pt x="15" y="116"/>
                      <a:pt x="15" y="116"/>
                      <a:pt x="15" y="116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12" name="Freeform 172"/>
              <p:cNvSpPr>
                <a:spLocks noEditPoints="1"/>
              </p:cNvSpPr>
              <p:nvPr/>
            </p:nvSpPr>
            <p:spPr bwMode="auto">
              <a:xfrm>
                <a:off x="7408863" y="669925"/>
                <a:ext cx="201613" cy="2921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27" y="184"/>
                  </a:cxn>
                  <a:cxn ang="0">
                    <a:pos x="127" y="0"/>
                  </a:cxn>
                  <a:cxn ang="0">
                    <a:pos x="0" y="0"/>
                  </a:cxn>
                  <a:cxn ang="0">
                    <a:pos x="92" y="70"/>
                  </a:cxn>
                  <a:cxn ang="0">
                    <a:pos x="46" y="70"/>
                  </a:cxn>
                  <a:cxn ang="0">
                    <a:pos x="46" y="35"/>
                  </a:cxn>
                  <a:cxn ang="0">
                    <a:pos x="92" y="35"/>
                  </a:cxn>
                  <a:cxn ang="0">
                    <a:pos x="92" y="70"/>
                  </a:cxn>
                </a:cxnLst>
                <a:rect l="0" t="0" r="r" b="b"/>
                <a:pathLst>
                  <a:path w="127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27" y="184"/>
                    </a:lnTo>
                    <a:lnTo>
                      <a:pt x="127" y="0"/>
                    </a:lnTo>
                    <a:lnTo>
                      <a:pt x="0" y="0"/>
                    </a:lnTo>
                    <a:close/>
                    <a:moveTo>
                      <a:pt x="92" y="70"/>
                    </a:moveTo>
                    <a:lnTo>
                      <a:pt x="46" y="70"/>
                    </a:lnTo>
                    <a:lnTo>
                      <a:pt x="46" y="35"/>
                    </a:lnTo>
                    <a:lnTo>
                      <a:pt x="92" y="35"/>
                    </a:lnTo>
                    <a:lnTo>
                      <a:pt x="92" y="7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13" name="Freeform 173"/>
            <p:cNvSpPr>
              <a:spLocks noEditPoints="1"/>
            </p:cNvSpPr>
            <p:nvPr/>
          </p:nvSpPr>
          <p:spPr bwMode="auto">
            <a:xfrm>
              <a:off x="6769100" y="674688"/>
              <a:ext cx="274638" cy="292100"/>
            </a:xfrm>
            <a:custGeom>
              <a:avLst/>
              <a:gdLst>
                <a:gd name="T0" fmla="*/ 257001 w 109"/>
                <a:gd name="T1" fmla="*/ 0 h 116"/>
                <a:gd name="T2" fmla="*/ 37794 w 109"/>
                <a:gd name="T3" fmla="*/ 0 h 116"/>
                <a:gd name="T4" fmla="*/ 17637 w 109"/>
                <a:gd name="T5" fmla="*/ 17627 h 116"/>
                <a:gd name="T6" fmla="*/ 17637 w 109"/>
                <a:gd name="T7" fmla="*/ 55398 h 116"/>
                <a:gd name="T8" fmla="*/ 45353 w 109"/>
                <a:gd name="T9" fmla="*/ 55398 h 116"/>
                <a:gd name="T10" fmla="*/ 55432 w 109"/>
                <a:gd name="T11" fmla="*/ 65471 h 116"/>
                <a:gd name="T12" fmla="*/ 45353 w 109"/>
                <a:gd name="T13" fmla="*/ 73025 h 116"/>
                <a:gd name="T14" fmla="*/ 10078 w 109"/>
                <a:gd name="T15" fmla="*/ 73025 h 116"/>
                <a:gd name="T16" fmla="*/ 0 w 109"/>
                <a:gd name="T17" fmla="*/ 83097 h 116"/>
                <a:gd name="T18" fmla="*/ 10078 w 109"/>
                <a:gd name="T19" fmla="*/ 90652 h 116"/>
                <a:gd name="T20" fmla="*/ 17637 w 109"/>
                <a:gd name="T21" fmla="*/ 90652 h 116"/>
                <a:gd name="T22" fmla="*/ 17637 w 109"/>
                <a:gd name="T23" fmla="*/ 128423 h 116"/>
                <a:gd name="T24" fmla="*/ 45353 w 109"/>
                <a:gd name="T25" fmla="*/ 128423 h 116"/>
                <a:gd name="T26" fmla="*/ 55432 w 109"/>
                <a:gd name="T27" fmla="*/ 138496 h 116"/>
                <a:gd name="T28" fmla="*/ 45353 w 109"/>
                <a:gd name="T29" fmla="*/ 146050 h 116"/>
                <a:gd name="T30" fmla="*/ 10078 w 109"/>
                <a:gd name="T31" fmla="*/ 146050 h 116"/>
                <a:gd name="T32" fmla="*/ 0 w 109"/>
                <a:gd name="T33" fmla="*/ 156122 h 116"/>
                <a:gd name="T34" fmla="*/ 10078 w 109"/>
                <a:gd name="T35" fmla="*/ 166195 h 116"/>
                <a:gd name="T36" fmla="*/ 17637 w 109"/>
                <a:gd name="T37" fmla="*/ 166195 h 116"/>
                <a:gd name="T38" fmla="*/ 17637 w 109"/>
                <a:gd name="T39" fmla="*/ 201448 h 116"/>
                <a:gd name="T40" fmla="*/ 45353 w 109"/>
                <a:gd name="T41" fmla="*/ 201448 h 116"/>
                <a:gd name="T42" fmla="*/ 55432 w 109"/>
                <a:gd name="T43" fmla="*/ 211521 h 116"/>
                <a:gd name="T44" fmla="*/ 45353 w 109"/>
                <a:gd name="T45" fmla="*/ 219075 h 116"/>
                <a:gd name="T46" fmla="*/ 10078 w 109"/>
                <a:gd name="T47" fmla="*/ 219075 h 116"/>
                <a:gd name="T48" fmla="*/ 0 w 109"/>
                <a:gd name="T49" fmla="*/ 229147 h 116"/>
                <a:gd name="T50" fmla="*/ 10078 w 109"/>
                <a:gd name="T51" fmla="*/ 239220 h 116"/>
                <a:gd name="T52" fmla="*/ 17637 w 109"/>
                <a:gd name="T53" fmla="*/ 239220 h 116"/>
                <a:gd name="T54" fmla="*/ 17637 w 109"/>
                <a:gd name="T55" fmla="*/ 274473 h 116"/>
                <a:gd name="T56" fmla="*/ 37794 w 109"/>
                <a:gd name="T57" fmla="*/ 292100 h 116"/>
                <a:gd name="T58" fmla="*/ 257001 w 109"/>
                <a:gd name="T59" fmla="*/ 292100 h 116"/>
                <a:gd name="T60" fmla="*/ 274638 w 109"/>
                <a:gd name="T61" fmla="*/ 274473 h 116"/>
                <a:gd name="T62" fmla="*/ 274638 w 109"/>
                <a:gd name="T63" fmla="*/ 17627 h 116"/>
                <a:gd name="T64" fmla="*/ 257001 w 109"/>
                <a:gd name="T65" fmla="*/ 0 h 116"/>
                <a:gd name="T66" fmla="*/ 219206 w 109"/>
                <a:gd name="T67" fmla="*/ 128423 h 116"/>
                <a:gd name="T68" fmla="*/ 110863 w 109"/>
                <a:gd name="T69" fmla="*/ 128423 h 116"/>
                <a:gd name="T70" fmla="*/ 110863 w 109"/>
                <a:gd name="T71" fmla="*/ 55398 h 116"/>
                <a:gd name="T72" fmla="*/ 219206 w 109"/>
                <a:gd name="T73" fmla="*/ 55398 h 116"/>
                <a:gd name="T74" fmla="*/ 219206 w 109"/>
                <a:gd name="T75" fmla="*/ 128423 h 1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9" h="116">
                  <a:moveTo>
                    <a:pt x="102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1" y="0"/>
                    <a:pt x="7" y="3"/>
                    <a:pt x="7" y="7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20" y="22"/>
                    <a:pt x="22" y="24"/>
                    <a:pt x="22" y="26"/>
                  </a:cubicBezTo>
                  <a:cubicBezTo>
                    <a:pt x="22" y="28"/>
                    <a:pt x="20" y="29"/>
                    <a:pt x="18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2" y="29"/>
                    <a:pt x="0" y="31"/>
                    <a:pt x="0" y="33"/>
                  </a:cubicBezTo>
                  <a:cubicBezTo>
                    <a:pt x="0" y="35"/>
                    <a:pt x="2" y="36"/>
                    <a:pt x="4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20" y="51"/>
                    <a:pt x="22" y="53"/>
                    <a:pt x="22" y="55"/>
                  </a:cubicBezTo>
                  <a:cubicBezTo>
                    <a:pt x="22" y="57"/>
                    <a:pt x="20" y="58"/>
                    <a:pt x="18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2" y="58"/>
                    <a:pt x="0" y="60"/>
                    <a:pt x="0" y="62"/>
                  </a:cubicBezTo>
                  <a:cubicBezTo>
                    <a:pt x="0" y="64"/>
                    <a:pt x="2" y="66"/>
                    <a:pt x="4" y="66"/>
                  </a:cubicBezTo>
                  <a:cubicBezTo>
                    <a:pt x="7" y="66"/>
                    <a:pt x="7" y="66"/>
                    <a:pt x="7" y="66"/>
                  </a:cubicBezTo>
                  <a:cubicBezTo>
                    <a:pt x="7" y="80"/>
                    <a:pt x="7" y="80"/>
                    <a:pt x="7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20" y="80"/>
                    <a:pt x="22" y="82"/>
                    <a:pt x="22" y="84"/>
                  </a:cubicBezTo>
                  <a:cubicBezTo>
                    <a:pt x="22" y="86"/>
                    <a:pt x="20" y="87"/>
                    <a:pt x="18" y="87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2" y="87"/>
                    <a:pt x="0" y="89"/>
                    <a:pt x="0" y="91"/>
                  </a:cubicBezTo>
                  <a:cubicBezTo>
                    <a:pt x="0" y="93"/>
                    <a:pt x="2" y="95"/>
                    <a:pt x="4" y="95"/>
                  </a:cubicBezTo>
                  <a:cubicBezTo>
                    <a:pt x="7" y="95"/>
                    <a:pt x="7" y="95"/>
                    <a:pt x="7" y="95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7" y="113"/>
                    <a:pt x="11" y="116"/>
                    <a:pt x="15" y="116"/>
                  </a:cubicBezTo>
                  <a:cubicBezTo>
                    <a:pt x="102" y="116"/>
                    <a:pt x="102" y="116"/>
                    <a:pt x="102" y="116"/>
                  </a:cubicBezTo>
                  <a:cubicBezTo>
                    <a:pt x="106" y="116"/>
                    <a:pt x="109" y="113"/>
                    <a:pt x="109" y="109"/>
                  </a:cubicBezTo>
                  <a:cubicBezTo>
                    <a:pt x="109" y="7"/>
                    <a:pt x="109" y="7"/>
                    <a:pt x="109" y="7"/>
                  </a:cubicBezTo>
                  <a:cubicBezTo>
                    <a:pt x="109" y="3"/>
                    <a:pt x="106" y="0"/>
                    <a:pt x="102" y="0"/>
                  </a:cubicBezTo>
                  <a:close/>
                  <a:moveTo>
                    <a:pt x="87" y="51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87" y="22"/>
                    <a:pt x="87" y="22"/>
                    <a:pt x="87" y="22"/>
                  </a:cubicBezTo>
                  <a:lnTo>
                    <a:pt x="87" y="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" name="Group 213"/>
            <p:cNvGrpSpPr/>
            <p:nvPr/>
          </p:nvGrpSpPr>
          <p:grpSpPr>
            <a:xfrm>
              <a:off x="6202363" y="669925"/>
              <a:ext cx="274638" cy="292100"/>
              <a:chOff x="6202363" y="669925"/>
              <a:chExt cx="274638" cy="292100"/>
            </a:xfrm>
            <a:grpFill/>
          </p:grpSpPr>
          <p:sp>
            <p:nvSpPr>
              <p:cNvPr id="215" name="Freeform 174"/>
              <p:cNvSpPr>
                <a:spLocks noEditPoints="1"/>
              </p:cNvSpPr>
              <p:nvPr/>
            </p:nvSpPr>
            <p:spPr bwMode="auto">
              <a:xfrm>
                <a:off x="6202363" y="669925"/>
                <a:ext cx="274638" cy="292100"/>
              </a:xfrm>
              <a:custGeom>
                <a:avLst/>
                <a:gdLst/>
                <a:ahLst/>
                <a:cxnLst>
                  <a:cxn ang="0">
                    <a:pos x="102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0" y="102"/>
                  </a:cxn>
                  <a:cxn ang="0">
                    <a:pos x="7" y="109"/>
                  </a:cxn>
                  <a:cxn ang="0">
                    <a:pos x="15" y="109"/>
                  </a:cxn>
                  <a:cxn ang="0">
                    <a:pos x="22" y="116"/>
                  </a:cxn>
                  <a:cxn ang="0">
                    <a:pos x="29" y="109"/>
                  </a:cxn>
                  <a:cxn ang="0">
                    <a:pos x="80" y="109"/>
                  </a:cxn>
                  <a:cxn ang="0">
                    <a:pos x="87" y="116"/>
                  </a:cxn>
                  <a:cxn ang="0">
                    <a:pos x="94" y="109"/>
                  </a:cxn>
                  <a:cxn ang="0">
                    <a:pos x="102" y="109"/>
                  </a:cxn>
                  <a:cxn ang="0">
                    <a:pos x="109" y="102"/>
                  </a:cxn>
                  <a:cxn ang="0">
                    <a:pos x="109" y="7"/>
                  </a:cxn>
                  <a:cxn ang="0">
                    <a:pos x="102" y="0"/>
                  </a:cxn>
                  <a:cxn ang="0">
                    <a:pos x="94" y="94"/>
                  </a:cxn>
                  <a:cxn ang="0">
                    <a:pos x="15" y="94"/>
                  </a:cxn>
                  <a:cxn ang="0">
                    <a:pos x="15" y="58"/>
                  </a:cxn>
                  <a:cxn ang="0">
                    <a:pos x="94" y="58"/>
                  </a:cxn>
                  <a:cxn ang="0">
                    <a:pos x="94" y="94"/>
                  </a:cxn>
                  <a:cxn ang="0">
                    <a:pos x="94" y="51"/>
                  </a:cxn>
                  <a:cxn ang="0">
                    <a:pos x="15" y="51"/>
                  </a:cxn>
                  <a:cxn ang="0">
                    <a:pos x="15" y="15"/>
                  </a:cxn>
                  <a:cxn ang="0">
                    <a:pos x="94" y="15"/>
                  </a:cxn>
                  <a:cxn ang="0">
                    <a:pos x="94" y="51"/>
                  </a:cxn>
                </a:cxnLst>
                <a:rect l="0" t="0" r="r" b="b"/>
                <a:pathLst>
                  <a:path w="109" h="116">
                    <a:moveTo>
                      <a:pt x="10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0" y="106"/>
                      <a:pt x="3" y="109"/>
                      <a:pt x="7" y="109"/>
                    </a:cubicBezTo>
                    <a:cubicBezTo>
                      <a:pt x="15" y="109"/>
                      <a:pt x="15" y="109"/>
                      <a:pt x="15" y="109"/>
                    </a:cubicBezTo>
                    <a:cubicBezTo>
                      <a:pt x="15" y="113"/>
                      <a:pt x="18" y="116"/>
                      <a:pt x="22" y="116"/>
                    </a:cubicBezTo>
                    <a:cubicBezTo>
                      <a:pt x="26" y="116"/>
                      <a:pt x="29" y="113"/>
                      <a:pt x="29" y="109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0" y="113"/>
                      <a:pt x="83" y="116"/>
                      <a:pt x="87" y="116"/>
                    </a:cubicBezTo>
                    <a:cubicBezTo>
                      <a:pt x="91" y="116"/>
                      <a:pt x="94" y="113"/>
                      <a:pt x="94" y="109"/>
                    </a:cubicBezTo>
                    <a:cubicBezTo>
                      <a:pt x="102" y="109"/>
                      <a:pt x="102" y="109"/>
                      <a:pt x="102" y="109"/>
                    </a:cubicBezTo>
                    <a:cubicBezTo>
                      <a:pt x="106" y="109"/>
                      <a:pt x="109" y="106"/>
                      <a:pt x="109" y="102"/>
                    </a:cubicBezTo>
                    <a:cubicBezTo>
                      <a:pt x="109" y="7"/>
                      <a:pt x="109" y="7"/>
                      <a:pt x="109" y="7"/>
                    </a:cubicBezTo>
                    <a:cubicBezTo>
                      <a:pt x="109" y="3"/>
                      <a:pt x="106" y="0"/>
                      <a:pt x="102" y="0"/>
                    </a:cubicBezTo>
                    <a:close/>
                    <a:moveTo>
                      <a:pt x="94" y="94"/>
                    </a:moveTo>
                    <a:cubicBezTo>
                      <a:pt x="15" y="94"/>
                      <a:pt x="15" y="94"/>
                      <a:pt x="15" y="94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94" y="58"/>
                      <a:pt x="94" y="58"/>
                      <a:pt x="94" y="58"/>
                    </a:cubicBezTo>
                    <a:lnTo>
                      <a:pt x="94" y="94"/>
                    </a:lnTo>
                    <a:close/>
                    <a:moveTo>
                      <a:pt x="94" y="51"/>
                    </a:move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94" y="15"/>
                      <a:pt x="94" y="15"/>
                      <a:pt x="94" y="15"/>
                    </a:cubicBezTo>
                    <a:lnTo>
                      <a:pt x="94" y="5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16" name="Freeform 175"/>
              <p:cNvSpPr>
                <a:spLocks noEditPoints="1"/>
              </p:cNvSpPr>
              <p:nvPr/>
            </p:nvSpPr>
            <p:spPr bwMode="auto">
              <a:xfrm>
                <a:off x="6257926" y="833438"/>
                <a:ext cx="163513" cy="555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0" y="0"/>
                  </a:cxn>
                  <a:cxn ang="0">
                    <a:pos x="0" y="35"/>
                  </a:cxn>
                  <a:cxn ang="0">
                    <a:pos x="103" y="35"/>
                  </a:cxn>
                  <a:cxn ang="0">
                    <a:pos x="103" y="0"/>
                  </a:cxn>
                  <a:cxn ang="0">
                    <a:pos x="68" y="24"/>
                  </a:cxn>
                  <a:cxn ang="0">
                    <a:pos x="35" y="24"/>
                  </a:cxn>
                  <a:cxn ang="0">
                    <a:pos x="35" y="13"/>
                  </a:cxn>
                  <a:cxn ang="0">
                    <a:pos x="68" y="13"/>
                  </a:cxn>
                  <a:cxn ang="0">
                    <a:pos x="68" y="24"/>
                  </a:cxn>
                </a:cxnLst>
                <a:rect l="0" t="0" r="r" b="b"/>
                <a:pathLst>
                  <a:path w="103" h="35">
                    <a:moveTo>
                      <a:pt x="103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03" y="35"/>
                    </a:lnTo>
                    <a:lnTo>
                      <a:pt x="103" y="0"/>
                    </a:lnTo>
                    <a:close/>
                    <a:moveTo>
                      <a:pt x="68" y="24"/>
                    </a:moveTo>
                    <a:lnTo>
                      <a:pt x="35" y="24"/>
                    </a:lnTo>
                    <a:lnTo>
                      <a:pt x="35" y="13"/>
                    </a:lnTo>
                    <a:lnTo>
                      <a:pt x="68" y="13"/>
                    </a:lnTo>
                    <a:lnTo>
                      <a:pt x="68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17" name="Freeform 176"/>
              <p:cNvSpPr>
                <a:spLocks noEditPoints="1"/>
              </p:cNvSpPr>
              <p:nvPr/>
            </p:nvSpPr>
            <p:spPr bwMode="auto">
              <a:xfrm>
                <a:off x="6257926" y="725488"/>
                <a:ext cx="163513" cy="55563"/>
              </a:xfrm>
              <a:custGeom>
                <a:avLst/>
                <a:gdLst/>
                <a:ahLst/>
                <a:cxnLst>
                  <a:cxn ang="0">
                    <a:pos x="103" y="0"/>
                  </a:cxn>
                  <a:cxn ang="0">
                    <a:pos x="0" y="0"/>
                  </a:cxn>
                  <a:cxn ang="0">
                    <a:pos x="0" y="35"/>
                  </a:cxn>
                  <a:cxn ang="0">
                    <a:pos x="103" y="35"/>
                  </a:cxn>
                  <a:cxn ang="0">
                    <a:pos x="103" y="0"/>
                  </a:cxn>
                  <a:cxn ang="0">
                    <a:pos x="68" y="22"/>
                  </a:cxn>
                  <a:cxn ang="0">
                    <a:pos x="35" y="22"/>
                  </a:cxn>
                  <a:cxn ang="0">
                    <a:pos x="35" y="11"/>
                  </a:cxn>
                  <a:cxn ang="0">
                    <a:pos x="68" y="11"/>
                  </a:cxn>
                  <a:cxn ang="0">
                    <a:pos x="68" y="22"/>
                  </a:cxn>
                </a:cxnLst>
                <a:rect l="0" t="0" r="r" b="b"/>
                <a:pathLst>
                  <a:path w="103" h="35">
                    <a:moveTo>
                      <a:pt x="103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03" y="35"/>
                    </a:lnTo>
                    <a:lnTo>
                      <a:pt x="103" y="0"/>
                    </a:lnTo>
                    <a:close/>
                    <a:moveTo>
                      <a:pt x="68" y="22"/>
                    </a:moveTo>
                    <a:lnTo>
                      <a:pt x="35" y="22"/>
                    </a:lnTo>
                    <a:lnTo>
                      <a:pt x="35" y="11"/>
                    </a:lnTo>
                    <a:lnTo>
                      <a:pt x="68" y="11"/>
                    </a:lnTo>
                    <a:lnTo>
                      <a:pt x="68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18" name="Freeform 177"/>
            <p:cNvSpPr>
              <a:spLocks noEditPoints="1"/>
            </p:cNvSpPr>
            <p:nvPr/>
          </p:nvSpPr>
          <p:spPr bwMode="auto">
            <a:xfrm>
              <a:off x="7940675" y="725488"/>
              <a:ext cx="293688" cy="236537"/>
            </a:xfrm>
            <a:custGeom>
              <a:avLst/>
              <a:gdLst>
                <a:gd name="T0" fmla="*/ 146844 w 116"/>
                <a:gd name="T1" fmla="*/ 55360 h 94"/>
                <a:gd name="T2" fmla="*/ 0 w 116"/>
                <a:gd name="T3" fmla="*/ 0 h 94"/>
                <a:gd name="T4" fmla="*/ 0 w 116"/>
                <a:gd name="T5" fmla="*/ 201308 h 94"/>
                <a:gd name="T6" fmla="*/ 7595 w 116"/>
                <a:gd name="T7" fmla="*/ 201308 h 94"/>
                <a:gd name="T8" fmla="*/ 17723 w 116"/>
                <a:gd name="T9" fmla="*/ 201308 h 94"/>
                <a:gd name="T10" fmla="*/ 17723 w 116"/>
                <a:gd name="T11" fmla="*/ 218923 h 94"/>
                <a:gd name="T12" fmla="*/ 129121 w 116"/>
                <a:gd name="T13" fmla="*/ 236537 h 94"/>
                <a:gd name="T14" fmla="*/ 164567 w 116"/>
                <a:gd name="T15" fmla="*/ 236537 h 94"/>
                <a:gd name="T16" fmla="*/ 275965 w 116"/>
                <a:gd name="T17" fmla="*/ 218923 h 94"/>
                <a:gd name="T18" fmla="*/ 275965 w 116"/>
                <a:gd name="T19" fmla="*/ 201308 h 94"/>
                <a:gd name="T20" fmla="*/ 283561 w 116"/>
                <a:gd name="T21" fmla="*/ 201308 h 94"/>
                <a:gd name="T22" fmla="*/ 293688 w 116"/>
                <a:gd name="T23" fmla="*/ 201308 h 94"/>
                <a:gd name="T24" fmla="*/ 293688 w 116"/>
                <a:gd name="T25" fmla="*/ 0 h 94"/>
                <a:gd name="T26" fmla="*/ 146844 w 116"/>
                <a:gd name="T27" fmla="*/ 55360 h 94"/>
                <a:gd name="T28" fmla="*/ 129121 w 116"/>
                <a:gd name="T29" fmla="*/ 191243 h 94"/>
                <a:gd name="T30" fmla="*/ 17723 w 116"/>
                <a:gd name="T31" fmla="*/ 173628 h 94"/>
                <a:gd name="T32" fmla="*/ 17723 w 116"/>
                <a:gd name="T33" fmla="*/ 17614 h 94"/>
                <a:gd name="T34" fmla="*/ 43040 w 116"/>
                <a:gd name="T35" fmla="*/ 17614 h 94"/>
                <a:gd name="T36" fmla="*/ 48104 w 116"/>
                <a:gd name="T37" fmla="*/ 20131 h 94"/>
                <a:gd name="T38" fmla="*/ 48104 w 116"/>
                <a:gd name="T39" fmla="*/ 20131 h 94"/>
                <a:gd name="T40" fmla="*/ 126590 w 116"/>
                <a:gd name="T41" fmla="*/ 50327 h 94"/>
                <a:gd name="T42" fmla="*/ 129121 w 116"/>
                <a:gd name="T43" fmla="*/ 55360 h 94"/>
                <a:gd name="T44" fmla="*/ 129121 w 116"/>
                <a:gd name="T45" fmla="*/ 191243 h 94"/>
                <a:gd name="T46" fmla="*/ 275965 w 116"/>
                <a:gd name="T47" fmla="*/ 173628 h 94"/>
                <a:gd name="T48" fmla="*/ 164567 w 116"/>
                <a:gd name="T49" fmla="*/ 191243 h 94"/>
                <a:gd name="T50" fmla="*/ 164567 w 116"/>
                <a:gd name="T51" fmla="*/ 55360 h 94"/>
                <a:gd name="T52" fmla="*/ 275965 w 116"/>
                <a:gd name="T53" fmla="*/ 17614 h 94"/>
                <a:gd name="T54" fmla="*/ 275965 w 116"/>
                <a:gd name="T55" fmla="*/ 173628 h 9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16" h="94">
                  <a:moveTo>
                    <a:pt x="58" y="22"/>
                  </a:moveTo>
                  <a:cubicBezTo>
                    <a:pt x="58" y="3"/>
                    <a:pt x="17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5" y="80"/>
                    <a:pt x="6" y="80"/>
                    <a:pt x="7" y="80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21" y="87"/>
                    <a:pt x="51" y="83"/>
                    <a:pt x="51" y="94"/>
                  </a:cubicBezTo>
                  <a:cubicBezTo>
                    <a:pt x="65" y="94"/>
                    <a:pt x="65" y="94"/>
                    <a:pt x="65" y="94"/>
                  </a:cubicBezTo>
                  <a:cubicBezTo>
                    <a:pt x="65" y="83"/>
                    <a:pt x="94" y="87"/>
                    <a:pt x="109" y="87"/>
                  </a:cubicBezTo>
                  <a:cubicBezTo>
                    <a:pt x="109" y="80"/>
                    <a:pt x="109" y="80"/>
                    <a:pt x="109" y="80"/>
                  </a:cubicBezTo>
                  <a:cubicBezTo>
                    <a:pt x="110" y="80"/>
                    <a:pt x="111" y="80"/>
                    <a:pt x="112" y="80"/>
                  </a:cubicBezTo>
                  <a:cubicBezTo>
                    <a:pt x="116" y="80"/>
                    <a:pt x="116" y="80"/>
                    <a:pt x="116" y="8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98" y="0"/>
                    <a:pt x="58" y="3"/>
                    <a:pt x="58" y="22"/>
                  </a:cubicBezTo>
                  <a:close/>
                  <a:moveTo>
                    <a:pt x="51" y="76"/>
                  </a:moveTo>
                  <a:cubicBezTo>
                    <a:pt x="40" y="69"/>
                    <a:pt x="20" y="69"/>
                    <a:pt x="7" y="69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11" y="7"/>
                    <a:pt x="14" y="7"/>
                    <a:pt x="17" y="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34" y="9"/>
                    <a:pt x="49" y="12"/>
                    <a:pt x="50" y="20"/>
                  </a:cubicBezTo>
                  <a:cubicBezTo>
                    <a:pt x="51" y="22"/>
                    <a:pt x="51" y="22"/>
                    <a:pt x="51" y="22"/>
                  </a:cubicBezTo>
                  <a:lnTo>
                    <a:pt x="51" y="76"/>
                  </a:lnTo>
                  <a:close/>
                  <a:moveTo>
                    <a:pt x="109" y="69"/>
                  </a:moveTo>
                  <a:cubicBezTo>
                    <a:pt x="95" y="69"/>
                    <a:pt x="76" y="69"/>
                    <a:pt x="65" y="76"/>
                  </a:cubicBezTo>
                  <a:cubicBezTo>
                    <a:pt x="65" y="22"/>
                    <a:pt x="65" y="22"/>
                    <a:pt x="65" y="22"/>
                  </a:cubicBezTo>
                  <a:cubicBezTo>
                    <a:pt x="65" y="17"/>
                    <a:pt x="73" y="7"/>
                    <a:pt x="109" y="7"/>
                  </a:cubicBezTo>
                  <a:lnTo>
                    <a:pt x="109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Freeform 178"/>
            <p:cNvSpPr>
              <a:spLocks noEditPoints="1"/>
            </p:cNvSpPr>
            <p:nvPr/>
          </p:nvSpPr>
          <p:spPr bwMode="auto">
            <a:xfrm>
              <a:off x="8526463" y="669925"/>
              <a:ext cx="292100" cy="292100"/>
            </a:xfrm>
            <a:custGeom>
              <a:avLst/>
              <a:gdLst>
                <a:gd name="T0" fmla="*/ 236538 w 184"/>
                <a:gd name="T1" fmla="*/ 184150 h 184"/>
                <a:gd name="T2" fmla="*/ 236538 w 184"/>
                <a:gd name="T3" fmla="*/ 128588 h 184"/>
                <a:gd name="T4" fmla="*/ 163513 w 184"/>
                <a:gd name="T5" fmla="*/ 128588 h 184"/>
                <a:gd name="T6" fmla="*/ 163513 w 184"/>
                <a:gd name="T7" fmla="*/ 111125 h 184"/>
                <a:gd name="T8" fmla="*/ 219075 w 184"/>
                <a:gd name="T9" fmla="*/ 111125 h 184"/>
                <a:gd name="T10" fmla="*/ 219075 w 184"/>
                <a:gd name="T11" fmla="*/ 0 h 184"/>
                <a:gd name="T12" fmla="*/ 90488 w 184"/>
                <a:gd name="T13" fmla="*/ 0 h 184"/>
                <a:gd name="T14" fmla="*/ 90488 w 184"/>
                <a:gd name="T15" fmla="*/ 111125 h 184"/>
                <a:gd name="T16" fmla="*/ 146050 w 184"/>
                <a:gd name="T17" fmla="*/ 111125 h 184"/>
                <a:gd name="T18" fmla="*/ 146050 w 184"/>
                <a:gd name="T19" fmla="*/ 128588 h 184"/>
                <a:gd name="T20" fmla="*/ 55563 w 184"/>
                <a:gd name="T21" fmla="*/ 128588 h 184"/>
                <a:gd name="T22" fmla="*/ 55563 w 184"/>
                <a:gd name="T23" fmla="*/ 184150 h 184"/>
                <a:gd name="T24" fmla="*/ 0 w 184"/>
                <a:gd name="T25" fmla="*/ 184150 h 184"/>
                <a:gd name="T26" fmla="*/ 0 w 184"/>
                <a:gd name="T27" fmla="*/ 292100 h 184"/>
                <a:gd name="T28" fmla="*/ 128588 w 184"/>
                <a:gd name="T29" fmla="*/ 292100 h 184"/>
                <a:gd name="T30" fmla="*/ 128588 w 184"/>
                <a:gd name="T31" fmla="*/ 184150 h 184"/>
                <a:gd name="T32" fmla="*/ 73025 w 184"/>
                <a:gd name="T33" fmla="*/ 184150 h 184"/>
                <a:gd name="T34" fmla="*/ 73025 w 184"/>
                <a:gd name="T35" fmla="*/ 146050 h 184"/>
                <a:gd name="T36" fmla="*/ 219075 w 184"/>
                <a:gd name="T37" fmla="*/ 146050 h 184"/>
                <a:gd name="T38" fmla="*/ 219075 w 184"/>
                <a:gd name="T39" fmla="*/ 184150 h 184"/>
                <a:gd name="T40" fmla="*/ 163513 w 184"/>
                <a:gd name="T41" fmla="*/ 184150 h 184"/>
                <a:gd name="T42" fmla="*/ 163513 w 184"/>
                <a:gd name="T43" fmla="*/ 292100 h 184"/>
                <a:gd name="T44" fmla="*/ 292100 w 184"/>
                <a:gd name="T45" fmla="*/ 292100 h 184"/>
                <a:gd name="T46" fmla="*/ 292100 w 184"/>
                <a:gd name="T47" fmla="*/ 184150 h 184"/>
                <a:gd name="T48" fmla="*/ 236538 w 184"/>
                <a:gd name="T49" fmla="*/ 184150 h 184"/>
                <a:gd name="T50" fmla="*/ 111125 w 184"/>
                <a:gd name="T51" fmla="*/ 201613 h 184"/>
                <a:gd name="T52" fmla="*/ 111125 w 184"/>
                <a:gd name="T53" fmla="*/ 219075 h 184"/>
                <a:gd name="T54" fmla="*/ 17463 w 184"/>
                <a:gd name="T55" fmla="*/ 219075 h 184"/>
                <a:gd name="T56" fmla="*/ 17463 w 184"/>
                <a:gd name="T57" fmla="*/ 201613 h 184"/>
                <a:gd name="T58" fmla="*/ 111125 w 184"/>
                <a:gd name="T59" fmla="*/ 201613 h 184"/>
                <a:gd name="T60" fmla="*/ 111125 w 184"/>
                <a:gd name="T61" fmla="*/ 36513 h 184"/>
                <a:gd name="T62" fmla="*/ 111125 w 184"/>
                <a:gd name="T63" fmla="*/ 17463 h 184"/>
                <a:gd name="T64" fmla="*/ 201613 w 184"/>
                <a:gd name="T65" fmla="*/ 17463 h 184"/>
                <a:gd name="T66" fmla="*/ 201613 w 184"/>
                <a:gd name="T67" fmla="*/ 36513 h 184"/>
                <a:gd name="T68" fmla="*/ 111125 w 184"/>
                <a:gd name="T69" fmla="*/ 36513 h 184"/>
                <a:gd name="T70" fmla="*/ 274638 w 184"/>
                <a:gd name="T71" fmla="*/ 219075 h 184"/>
                <a:gd name="T72" fmla="*/ 184150 w 184"/>
                <a:gd name="T73" fmla="*/ 219075 h 184"/>
                <a:gd name="T74" fmla="*/ 184150 w 184"/>
                <a:gd name="T75" fmla="*/ 201613 h 184"/>
                <a:gd name="T76" fmla="*/ 274638 w 184"/>
                <a:gd name="T77" fmla="*/ 201613 h 184"/>
                <a:gd name="T78" fmla="*/ 274638 w 184"/>
                <a:gd name="T79" fmla="*/ 219075 h 18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84" h="184">
                  <a:moveTo>
                    <a:pt x="149" y="116"/>
                  </a:moveTo>
                  <a:lnTo>
                    <a:pt x="149" y="81"/>
                  </a:lnTo>
                  <a:lnTo>
                    <a:pt x="103" y="81"/>
                  </a:lnTo>
                  <a:lnTo>
                    <a:pt x="103" y="70"/>
                  </a:lnTo>
                  <a:lnTo>
                    <a:pt x="138" y="70"/>
                  </a:lnTo>
                  <a:lnTo>
                    <a:pt x="138" y="0"/>
                  </a:lnTo>
                  <a:lnTo>
                    <a:pt x="57" y="0"/>
                  </a:lnTo>
                  <a:lnTo>
                    <a:pt x="57" y="70"/>
                  </a:lnTo>
                  <a:lnTo>
                    <a:pt x="92" y="70"/>
                  </a:lnTo>
                  <a:lnTo>
                    <a:pt x="92" y="81"/>
                  </a:lnTo>
                  <a:lnTo>
                    <a:pt x="35" y="81"/>
                  </a:lnTo>
                  <a:lnTo>
                    <a:pt x="35" y="116"/>
                  </a:lnTo>
                  <a:lnTo>
                    <a:pt x="0" y="116"/>
                  </a:lnTo>
                  <a:lnTo>
                    <a:pt x="0" y="184"/>
                  </a:lnTo>
                  <a:lnTo>
                    <a:pt x="81" y="184"/>
                  </a:lnTo>
                  <a:lnTo>
                    <a:pt x="81" y="116"/>
                  </a:lnTo>
                  <a:lnTo>
                    <a:pt x="46" y="116"/>
                  </a:lnTo>
                  <a:lnTo>
                    <a:pt x="46" y="92"/>
                  </a:lnTo>
                  <a:lnTo>
                    <a:pt x="138" y="92"/>
                  </a:lnTo>
                  <a:lnTo>
                    <a:pt x="138" y="116"/>
                  </a:lnTo>
                  <a:lnTo>
                    <a:pt x="103" y="116"/>
                  </a:lnTo>
                  <a:lnTo>
                    <a:pt x="103" y="184"/>
                  </a:lnTo>
                  <a:lnTo>
                    <a:pt x="184" y="184"/>
                  </a:lnTo>
                  <a:lnTo>
                    <a:pt x="184" y="116"/>
                  </a:lnTo>
                  <a:lnTo>
                    <a:pt x="149" y="116"/>
                  </a:lnTo>
                  <a:close/>
                  <a:moveTo>
                    <a:pt x="70" y="127"/>
                  </a:moveTo>
                  <a:lnTo>
                    <a:pt x="70" y="138"/>
                  </a:lnTo>
                  <a:lnTo>
                    <a:pt x="11" y="138"/>
                  </a:lnTo>
                  <a:lnTo>
                    <a:pt x="11" y="127"/>
                  </a:lnTo>
                  <a:lnTo>
                    <a:pt x="70" y="127"/>
                  </a:lnTo>
                  <a:close/>
                  <a:moveTo>
                    <a:pt x="70" y="23"/>
                  </a:moveTo>
                  <a:lnTo>
                    <a:pt x="70" y="11"/>
                  </a:lnTo>
                  <a:lnTo>
                    <a:pt x="127" y="11"/>
                  </a:lnTo>
                  <a:lnTo>
                    <a:pt x="127" y="23"/>
                  </a:lnTo>
                  <a:lnTo>
                    <a:pt x="70" y="23"/>
                  </a:lnTo>
                  <a:close/>
                  <a:moveTo>
                    <a:pt x="173" y="138"/>
                  </a:moveTo>
                  <a:lnTo>
                    <a:pt x="116" y="138"/>
                  </a:lnTo>
                  <a:lnTo>
                    <a:pt x="116" y="127"/>
                  </a:lnTo>
                  <a:lnTo>
                    <a:pt x="173" y="127"/>
                  </a:lnTo>
                  <a:lnTo>
                    <a:pt x="173" y="1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20" name="Group 219"/>
            <p:cNvGrpSpPr/>
            <p:nvPr/>
          </p:nvGrpSpPr>
          <p:grpSpPr>
            <a:xfrm>
              <a:off x="1497013" y="1254125"/>
              <a:ext cx="295275" cy="295276"/>
              <a:chOff x="1497013" y="1254125"/>
              <a:chExt cx="295275" cy="295276"/>
            </a:xfrm>
            <a:grpFill/>
          </p:grpSpPr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1497013" y="1254125"/>
                <a:ext cx="295275" cy="7302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29"/>
                  </a:cxn>
                  <a:cxn ang="0">
                    <a:pos x="113" y="29"/>
                  </a:cxn>
                  <a:cxn ang="0">
                    <a:pos x="117" y="26"/>
                  </a:cxn>
                  <a:cxn ang="0">
                    <a:pos x="117" y="4"/>
                  </a:cxn>
                  <a:cxn ang="0">
                    <a:pos x="113" y="0"/>
                  </a:cxn>
                </a:cxnLst>
                <a:rect l="0" t="0" r="r" b="b"/>
                <a:pathLst>
                  <a:path w="117" h="29">
                    <a:moveTo>
                      <a:pt x="11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29"/>
                      <a:pt x="4" y="29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5" y="29"/>
                      <a:pt x="117" y="28"/>
                      <a:pt x="117" y="26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2"/>
                      <a:pt x="115" y="0"/>
                      <a:pt x="1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1497013" y="1365250"/>
                <a:ext cx="295275" cy="73025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113" y="29"/>
                  </a:cxn>
                  <a:cxn ang="0">
                    <a:pos x="117" y="25"/>
                  </a:cxn>
                  <a:cxn ang="0">
                    <a:pos x="117" y="4"/>
                  </a:cxn>
                  <a:cxn ang="0">
                    <a:pos x="113" y="0"/>
                  </a:cxn>
                </a:cxnLst>
                <a:rect l="0" t="0" r="r" b="b"/>
                <a:pathLst>
                  <a:path w="117" h="29">
                    <a:moveTo>
                      <a:pt x="11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113" y="29"/>
                      <a:pt x="113" y="29"/>
                      <a:pt x="113" y="29"/>
                    </a:cubicBezTo>
                    <a:cubicBezTo>
                      <a:pt x="115" y="29"/>
                      <a:pt x="117" y="27"/>
                      <a:pt x="117" y="25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2"/>
                      <a:pt x="115" y="0"/>
                      <a:pt x="1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23" name="Freeform 181"/>
              <p:cNvSpPr>
                <a:spLocks/>
              </p:cNvSpPr>
              <p:nvPr/>
            </p:nvSpPr>
            <p:spPr bwMode="auto">
              <a:xfrm>
                <a:off x="1497013" y="1474788"/>
                <a:ext cx="295275" cy="74613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30"/>
                  </a:cxn>
                  <a:cxn ang="0">
                    <a:pos x="113" y="30"/>
                  </a:cxn>
                  <a:cxn ang="0">
                    <a:pos x="117" y="26"/>
                  </a:cxn>
                  <a:cxn ang="0">
                    <a:pos x="117" y="4"/>
                  </a:cxn>
                  <a:cxn ang="0">
                    <a:pos x="113" y="0"/>
                  </a:cxn>
                </a:cxnLst>
                <a:rect l="0" t="0" r="r" b="b"/>
                <a:pathLst>
                  <a:path w="117" h="30">
                    <a:moveTo>
                      <a:pt x="113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30"/>
                      <a:pt x="4" y="30"/>
                    </a:cubicBezTo>
                    <a:cubicBezTo>
                      <a:pt x="113" y="30"/>
                      <a:pt x="113" y="30"/>
                      <a:pt x="113" y="30"/>
                    </a:cubicBezTo>
                    <a:cubicBezTo>
                      <a:pt x="115" y="30"/>
                      <a:pt x="117" y="28"/>
                      <a:pt x="117" y="26"/>
                    </a:cubicBezTo>
                    <a:cubicBezTo>
                      <a:pt x="117" y="4"/>
                      <a:pt x="117" y="4"/>
                      <a:pt x="117" y="4"/>
                    </a:cubicBezTo>
                    <a:cubicBezTo>
                      <a:pt x="117" y="2"/>
                      <a:pt x="115" y="0"/>
                      <a:pt x="11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24" name="Group 223"/>
            <p:cNvGrpSpPr/>
            <p:nvPr/>
          </p:nvGrpSpPr>
          <p:grpSpPr>
            <a:xfrm>
              <a:off x="328613" y="1254125"/>
              <a:ext cx="292100" cy="295276"/>
              <a:chOff x="328613" y="1254125"/>
              <a:chExt cx="292100" cy="295276"/>
            </a:xfrm>
            <a:grpFill/>
          </p:grpSpPr>
          <p:sp>
            <p:nvSpPr>
              <p:cNvPr id="225" name="Freeform 182"/>
              <p:cNvSpPr>
                <a:spLocks/>
              </p:cNvSpPr>
              <p:nvPr/>
            </p:nvSpPr>
            <p:spPr bwMode="auto">
              <a:xfrm>
                <a:off x="328613" y="1254125"/>
                <a:ext cx="73025" cy="730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3" y="29"/>
                  </a:cxn>
                  <a:cxn ang="0">
                    <a:pos x="25" y="29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29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1" y="29"/>
                      <a:pt x="3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26" name="Freeform 183"/>
              <p:cNvSpPr>
                <a:spLocks/>
              </p:cNvSpPr>
              <p:nvPr/>
            </p:nvSpPr>
            <p:spPr bwMode="auto">
              <a:xfrm>
                <a:off x="328613" y="1365250"/>
                <a:ext cx="73025" cy="730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3" y="29"/>
                  </a:cxn>
                  <a:cxn ang="0">
                    <a:pos x="25" y="29"/>
                  </a:cxn>
                  <a:cxn ang="0">
                    <a:pos x="29" y="25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29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1" y="29"/>
                      <a:pt x="3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29" y="27"/>
                      <a:pt x="29" y="2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27" name="Freeform 184"/>
              <p:cNvSpPr>
                <a:spLocks/>
              </p:cNvSpPr>
              <p:nvPr/>
            </p:nvSpPr>
            <p:spPr bwMode="auto">
              <a:xfrm>
                <a:off x="328613" y="1474788"/>
                <a:ext cx="73025" cy="7461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3" y="30"/>
                  </a:cxn>
                  <a:cxn ang="0">
                    <a:pos x="25" y="30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30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1" y="30"/>
                      <a:pt x="3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7" y="30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28" name="Freeform 185"/>
              <p:cNvSpPr>
                <a:spLocks/>
              </p:cNvSpPr>
              <p:nvPr/>
            </p:nvSpPr>
            <p:spPr bwMode="auto">
              <a:xfrm>
                <a:off x="436563" y="1254125"/>
                <a:ext cx="73025" cy="730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29"/>
                  </a:cxn>
                  <a:cxn ang="0">
                    <a:pos x="26" y="29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6" y="0"/>
                  </a:cxn>
                </a:cxnLst>
                <a:rect l="0" t="0" r="r" b="b"/>
                <a:pathLst>
                  <a:path w="29" h="29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29"/>
                      <a:pt x="4" y="29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8" y="29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8" y="0"/>
                      <a:pt x="2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29" name="Freeform 186"/>
              <p:cNvSpPr>
                <a:spLocks/>
              </p:cNvSpPr>
              <p:nvPr/>
            </p:nvSpPr>
            <p:spPr bwMode="auto">
              <a:xfrm>
                <a:off x="436563" y="1365250"/>
                <a:ext cx="73025" cy="73025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26" y="29"/>
                  </a:cxn>
                  <a:cxn ang="0">
                    <a:pos x="29" y="25"/>
                  </a:cxn>
                  <a:cxn ang="0">
                    <a:pos x="29" y="4"/>
                  </a:cxn>
                  <a:cxn ang="0">
                    <a:pos x="26" y="0"/>
                  </a:cxn>
                </a:cxnLst>
                <a:rect l="0" t="0" r="r" b="b"/>
                <a:pathLst>
                  <a:path w="29" h="29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28" y="29"/>
                      <a:pt x="29" y="27"/>
                      <a:pt x="29" y="2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8" y="0"/>
                      <a:pt x="2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0" name="Freeform 187"/>
              <p:cNvSpPr>
                <a:spLocks/>
              </p:cNvSpPr>
              <p:nvPr/>
            </p:nvSpPr>
            <p:spPr bwMode="auto">
              <a:xfrm>
                <a:off x="436563" y="1474788"/>
                <a:ext cx="73025" cy="74613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30"/>
                  </a:cxn>
                  <a:cxn ang="0">
                    <a:pos x="26" y="30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6" y="0"/>
                  </a:cxn>
                </a:cxnLst>
                <a:rect l="0" t="0" r="r" b="b"/>
                <a:pathLst>
                  <a:path w="29" h="30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30"/>
                      <a:pt x="4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28" y="30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8" y="0"/>
                      <a:pt x="26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1" name="Freeform 188"/>
              <p:cNvSpPr>
                <a:spLocks/>
              </p:cNvSpPr>
              <p:nvPr/>
            </p:nvSpPr>
            <p:spPr bwMode="auto">
              <a:xfrm>
                <a:off x="547688" y="1254125"/>
                <a:ext cx="73025" cy="730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29"/>
                  </a:cxn>
                  <a:cxn ang="0">
                    <a:pos x="25" y="29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29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29"/>
                      <a:pt x="4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2" name="Freeform 189"/>
              <p:cNvSpPr>
                <a:spLocks/>
              </p:cNvSpPr>
              <p:nvPr/>
            </p:nvSpPr>
            <p:spPr bwMode="auto">
              <a:xfrm>
                <a:off x="547688" y="1365250"/>
                <a:ext cx="73025" cy="730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25" y="29"/>
                  </a:cxn>
                  <a:cxn ang="0">
                    <a:pos x="29" y="25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29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29" y="27"/>
                      <a:pt x="29" y="2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3" name="Freeform 190"/>
              <p:cNvSpPr>
                <a:spLocks/>
              </p:cNvSpPr>
              <p:nvPr/>
            </p:nvSpPr>
            <p:spPr bwMode="auto">
              <a:xfrm>
                <a:off x="547688" y="1474788"/>
                <a:ext cx="73025" cy="7461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30"/>
                  </a:cxn>
                  <a:cxn ang="0">
                    <a:pos x="25" y="30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30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30"/>
                      <a:pt x="4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7" y="30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2084388" y="1254125"/>
              <a:ext cx="293688" cy="295276"/>
              <a:chOff x="2084388" y="1254125"/>
              <a:chExt cx="293688" cy="295276"/>
            </a:xfrm>
            <a:grpFill/>
          </p:grpSpPr>
          <p:sp>
            <p:nvSpPr>
              <p:cNvPr id="235" name="Freeform 191"/>
              <p:cNvSpPr>
                <a:spLocks/>
              </p:cNvSpPr>
              <p:nvPr/>
            </p:nvSpPr>
            <p:spPr bwMode="auto">
              <a:xfrm>
                <a:off x="2084388" y="1254125"/>
                <a:ext cx="74613" cy="730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3" y="29"/>
                  </a:cxn>
                  <a:cxn ang="0">
                    <a:pos x="25" y="29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29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1" y="29"/>
                      <a:pt x="3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6" name="Freeform 192"/>
              <p:cNvSpPr>
                <a:spLocks/>
              </p:cNvSpPr>
              <p:nvPr/>
            </p:nvSpPr>
            <p:spPr bwMode="auto">
              <a:xfrm>
                <a:off x="2084388" y="1365250"/>
                <a:ext cx="74613" cy="73025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3" y="29"/>
                  </a:cxn>
                  <a:cxn ang="0">
                    <a:pos x="25" y="29"/>
                  </a:cxn>
                  <a:cxn ang="0">
                    <a:pos x="29" y="25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29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1" y="29"/>
                      <a:pt x="3" y="29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7" y="29"/>
                      <a:pt x="29" y="27"/>
                      <a:pt x="29" y="25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7" name="Freeform 193"/>
              <p:cNvSpPr>
                <a:spLocks/>
              </p:cNvSpPr>
              <p:nvPr/>
            </p:nvSpPr>
            <p:spPr bwMode="auto">
              <a:xfrm>
                <a:off x="2084388" y="1474788"/>
                <a:ext cx="74613" cy="74613"/>
              </a:xfrm>
              <a:custGeom>
                <a:avLst/>
                <a:gdLst/>
                <a:ahLst/>
                <a:cxnLst>
                  <a:cxn ang="0">
                    <a:pos x="25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3" y="30"/>
                  </a:cxn>
                  <a:cxn ang="0">
                    <a:pos x="25" y="30"/>
                  </a:cxn>
                  <a:cxn ang="0">
                    <a:pos x="29" y="26"/>
                  </a:cxn>
                  <a:cxn ang="0">
                    <a:pos x="29" y="4"/>
                  </a:cxn>
                  <a:cxn ang="0">
                    <a:pos x="25" y="0"/>
                  </a:cxn>
                </a:cxnLst>
                <a:rect l="0" t="0" r="r" b="b"/>
                <a:pathLst>
                  <a:path w="29" h="30">
                    <a:moveTo>
                      <a:pt x="2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1" y="30"/>
                      <a:pt x="3" y="30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27" y="30"/>
                      <a:pt x="29" y="28"/>
                      <a:pt x="29" y="26"/>
                    </a:cubicBezTo>
                    <a:cubicBezTo>
                      <a:pt x="29" y="4"/>
                      <a:pt x="29" y="4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8" name="Freeform 194"/>
              <p:cNvSpPr>
                <a:spLocks/>
              </p:cNvSpPr>
              <p:nvPr/>
            </p:nvSpPr>
            <p:spPr bwMode="auto">
              <a:xfrm>
                <a:off x="2193926" y="1254125"/>
                <a:ext cx="184150" cy="73025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29"/>
                  </a:cxn>
                  <a:cxn ang="0">
                    <a:pos x="69" y="29"/>
                  </a:cxn>
                  <a:cxn ang="0">
                    <a:pos x="73" y="26"/>
                  </a:cxn>
                  <a:cxn ang="0">
                    <a:pos x="73" y="4"/>
                  </a:cxn>
                  <a:cxn ang="0">
                    <a:pos x="69" y="0"/>
                  </a:cxn>
                </a:cxnLst>
                <a:rect l="0" t="0" r="r" b="b"/>
                <a:pathLst>
                  <a:path w="73" h="29">
                    <a:moveTo>
                      <a:pt x="6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29"/>
                      <a:pt x="4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71" y="29"/>
                      <a:pt x="73" y="28"/>
                      <a:pt x="73" y="26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2"/>
                      <a:pt x="71" y="0"/>
                      <a:pt x="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39" name="Freeform 195"/>
              <p:cNvSpPr>
                <a:spLocks/>
              </p:cNvSpPr>
              <p:nvPr/>
            </p:nvSpPr>
            <p:spPr bwMode="auto">
              <a:xfrm>
                <a:off x="2193926" y="1365250"/>
                <a:ext cx="184150" cy="73025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5"/>
                  </a:cxn>
                  <a:cxn ang="0">
                    <a:pos x="4" y="29"/>
                  </a:cxn>
                  <a:cxn ang="0">
                    <a:pos x="69" y="29"/>
                  </a:cxn>
                  <a:cxn ang="0">
                    <a:pos x="73" y="25"/>
                  </a:cxn>
                  <a:cxn ang="0">
                    <a:pos x="73" y="4"/>
                  </a:cxn>
                  <a:cxn ang="0">
                    <a:pos x="69" y="0"/>
                  </a:cxn>
                </a:cxnLst>
                <a:rect l="0" t="0" r="r" b="b"/>
                <a:pathLst>
                  <a:path w="73" h="29">
                    <a:moveTo>
                      <a:pt x="6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7"/>
                      <a:pt x="2" y="29"/>
                      <a:pt x="4" y="29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71" y="29"/>
                      <a:pt x="73" y="27"/>
                      <a:pt x="73" y="25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2"/>
                      <a:pt x="71" y="0"/>
                      <a:pt x="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40" name="Freeform 196"/>
              <p:cNvSpPr>
                <a:spLocks/>
              </p:cNvSpPr>
              <p:nvPr/>
            </p:nvSpPr>
            <p:spPr bwMode="auto">
              <a:xfrm>
                <a:off x="2193926" y="1474788"/>
                <a:ext cx="184150" cy="74613"/>
              </a:xfrm>
              <a:custGeom>
                <a:avLst/>
                <a:gdLst/>
                <a:ahLst/>
                <a:cxnLst>
                  <a:cxn ang="0">
                    <a:pos x="69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26"/>
                  </a:cxn>
                  <a:cxn ang="0">
                    <a:pos x="4" y="30"/>
                  </a:cxn>
                  <a:cxn ang="0">
                    <a:pos x="69" y="30"/>
                  </a:cxn>
                  <a:cxn ang="0">
                    <a:pos x="73" y="26"/>
                  </a:cxn>
                  <a:cxn ang="0">
                    <a:pos x="73" y="4"/>
                  </a:cxn>
                  <a:cxn ang="0">
                    <a:pos x="69" y="0"/>
                  </a:cxn>
                </a:cxnLst>
                <a:rect l="0" t="0" r="r" b="b"/>
                <a:pathLst>
                  <a:path w="73" h="30">
                    <a:moveTo>
                      <a:pt x="6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8"/>
                      <a:pt x="2" y="30"/>
                      <a:pt x="4" y="30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71" y="30"/>
                      <a:pt x="73" y="28"/>
                      <a:pt x="73" y="26"/>
                    </a:cubicBezTo>
                    <a:cubicBezTo>
                      <a:pt x="73" y="4"/>
                      <a:pt x="73" y="4"/>
                      <a:pt x="73" y="4"/>
                    </a:cubicBezTo>
                    <a:cubicBezTo>
                      <a:pt x="73" y="2"/>
                      <a:pt x="71" y="0"/>
                      <a:pt x="6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912813" y="1254125"/>
              <a:ext cx="292101" cy="295276"/>
              <a:chOff x="912813" y="1254125"/>
              <a:chExt cx="292101" cy="295276"/>
            </a:xfrm>
            <a:grpFill/>
          </p:grpSpPr>
          <p:sp>
            <p:nvSpPr>
              <p:cNvPr id="242" name="Freeform 197"/>
              <p:cNvSpPr>
                <a:spLocks/>
              </p:cNvSpPr>
              <p:nvPr/>
            </p:nvSpPr>
            <p:spPr bwMode="auto">
              <a:xfrm>
                <a:off x="912813" y="1254125"/>
                <a:ext cx="128588" cy="128588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48"/>
                  </a:cxn>
                  <a:cxn ang="0">
                    <a:pos x="4" y="51"/>
                  </a:cxn>
                  <a:cxn ang="0">
                    <a:pos x="47" y="51"/>
                  </a:cxn>
                  <a:cxn ang="0">
                    <a:pos x="51" y="48"/>
                  </a:cxn>
                  <a:cxn ang="0">
                    <a:pos x="51" y="4"/>
                  </a:cxn>
                  <a:cxn ang="0">
                    <a:pos x="47" y="0"/>
                  </a:cxn>
                </a:cxnLst>
                <a:rect l="0" t="0" r="r" b="b"/>
                <a:pathLst>
                  <a:path w="51" h="51">
                    <a:moveTo>
                      <a:pt x="4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1"/>
                      <a:pt x="4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9" y="51"/>
                      <a:pt x="51" y="50"/>
                      <a:pt x="51" y="48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2"/>
                      <a:pt x="49" y="0"/>
                      <a:pt x="4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43" name="Freeform 198"/>
              <p:cNvSpPr>
                <a:spLocks/>
              </p:cNvSpPr>
              <p:nvPr/>
            </p:nvSpPr>
            <p:spPr bwMode="auto">
              <a:xfrm>
                <a:off x="1076326" y="1254125"/>
                <a:ext cx="128588" cy="128588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48"/>
                  </a:cxn>
                  <a:cxn ang="0">
                    <a:pos x="4" y="51"/>
                  </a:cxn>
                  <a:cxn ang="0">
                    <a:pos x="48" y="51"/>
                  </a:cxn>
                  <a:cxn ang="0">
                    <a:pos x="51" y="48"/>
                  </a:cxn>
                  <a:cxn ang="0">
                    <a:pos x="51" y="4"/>
                  </a:cxn>
                  <a:cxn ang="0">
                    <a:pos x="48" y="0"/>
                  </a:cxn>
                </a:cxnLst>
                <a:rect l="0" t="0" r="r" b="b"/>
                <a:pathLst>
                  <a:path w="51" h="51">
                    <a:moveTo>
                      <a:pt x="4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0"/>
                      <a:pt x="2" y="51"/>
                      <a:pt x="4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0" y="51"/>
                      <a:pt x="51" y="50"/>
                      <a:pt x="51" y="48"/>
                    </a:cubicBezTo>
                    <a:cubicBezTo>
                      <a:pt x="51" y="4"/>
                      <a:pt x="51" y="4"/>
                      <a:pt x="51" y="4"/>
                    </a:cubicBezTo>
                    <a:cubicBezTo>
                      <a:pt x="51" y="2"/>
                      <a:pt x="50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44" name="Freeform 199"/>
              <p:cNvSpPr>
                <a:spLocks/>
              </p:cNvSpPr>
              <p:nvPr/>
            </p:nvSpPr>
            <p:spPr bwMode="auto">
              <a:xfrm>
                <a:off x="912813" y="1420813"/>
                <a:ext cx="128588" cy="128588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7"/>
                  </a:cxn>
                  <a:cxn ang="0">
                    <a:pos x="4" y="51"/>
                  </a:cxn>
                  <a:cxn ang="0">
                    <a:pos x="47" y="51"/>
                  </a:cxn>
                  <a:cxn ang="0">
                    <a:pos x="51" y="47"/>
                  </a:cxn>
                  <a:cxn ang="0">
                    <a:pos x="51" y="3"/>
                  </a:cxn>
                  <a:cxn ang="0">
                    <a:pos x="47" y="0"/>
                  </a:cxn>
                </a:cxnLst>
                <a:rect l="0" t="0" r="r" b="b"/>
                <a:pathLst>
                  <a:path w="51" h="51">
                    <a:moveTo>
                      <a:pt x="4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51"/>
                      <a:pt x="4" y="51"/>
                    </a:cubicBezTo>
                    <a:cubicBezTo>
                      <a:pt x="47" y="51"/>
                      <a:pt x="47" y="51"/>
                      <a:pt x="47" y="51"/>
                    </a:cubicBezTo>
                    <a:cubicBezTo>
                      <a:pt x="49" y="51"/>
                      <a:pt x="51" y="49"/>
                      <a:pt x="51" y="47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1"/>
                      <a:pt x="49" y="0"/>
                      <a:pt x="4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45" name="Freeform 200"/>
              <p:cNvSpPr>
                <a:spLocks/>
              </p:cNvSpPr>
              <p:nvPr/>
            </p:nvSpPr>
            <p:spPr bwMode="auto">
              <a:xfrm>
                <a:off x="1076326" y="1420813"/>
                <a:ext cx="128588" cy="128588"/>
              </a:xfrm>
              <a:custGeom>
                <a:avLst/>
                <a:gdLst/>
                <a:ahLst/>
                <a:cxnLst>
                  <a:cxn ang="0">
                    <a:pos x="4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7"/>
                  </a:cxn>
                  <a:cxn ang="0">
                    <a:pos x="4" y="51"/>
                  </a:cxn>
                  <a:cxn ang="0">
                    <a:pos x="48" y="51"/>
                  </a:cxn>
                  <a:cxn ang="0">
                    <a:pos x="51" y="47"/>
                  </a:cxn>
                  <a:cxn ang="0">
                    <a:pos x="51" y="3"/>
                  </a:cxn>
                  <a:cxn ang="0">
                    <a:pos x="48" y="0"/>
                  </a:cxn>
                </a:cxnLst>
                <a:rect l="0" t="0" r="r" b="b"/>
                <a:pathLst>
                  <a:path w="51" h="51">
                    <a:moveTo>
                      <a:pt x="4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9"/>
                      <a:pt x="2" y="51"/>
                      <a:pt x="4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50" y="51"/>
                      <a:pt x="51" y="49"/>
                      <a:pt x="51" y="47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1"/>
                      <a:pt x="50" y="0"/>
                      <a:pt x="4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46" name="Freeform 201"/>
            <p:cNvSpPr>
              <a:spLocks noEditPoints="1"/>
            </p:cNvSpPr>
            <p:nvPr/>
          </p:nvSpPr>
          <p:spPr bwMode="auto">
            <a:xfrm>
              <a:off x="5011738" y="1254125"/>
              <a:ext cx="292100" cy="257175"/>
            </a:xfrm>
            <a:custGeom>
              <a:avLst/>
              <a:gdLst>
                <a:gd name="T0" fmla="*/ 269437 w 116"/>
                <a:gd name="T1" fmla="*/ 176493 h 102"/>
                <a:gd name="T2" fmla="*/ 166195 w 116"/>
                <a:gd name="T3" fmla="*/ 118502 h 102"/>
                <a:gd name="T4" fmla="*/ 173749 w 116"/>
                <a:gd name="T5" fmla="*/ 103374 h 102"/>
                <a:gd name="T6" fmla="*/ 201448 w 116"/>
                <a:gd name="T7" fmla="*/ 55469 h 102"/>
                <a:gd name="T8" fmla="*/ 146050 w 116"/>
                <a:gd name="T9" fmla="*/ 0 h 102"/>
                <a:gd name="T10" fmla="*/ 93170 w 116"/>
                <a:gd name="T11" fmla="*/ 55469 h 102"/>
                <a:gd name="T12" fmla="*/ 110797 w 116"/>
                <a:gd name="T13" fmla="*/ 73118 h 102"/>
                <a:gd name="T14" fmla="*/ 128423 w 116"/>
                <a:gd name="T15" fmla="*/ 55469 h 102"/>
                <a:gd name="T16" fmla="*/ 146050 w 116"/>
                <a:gd name="T17" fmla="*/ 37820 h 102"/>
                <a:gd name="T18" fmla="*/ 166195 w 116"/>
                <a:gd name="T19" fmla="*/ 55469 h 102"/>
                <a:gd name="T20" fmla="*/ 156122 w 116"/>
                <a:gd name="T21" fmla="*/ 70597 h 102"/>
                <a:gd name="T22" fmla="*/ 128423 w 116"/>
                <a:gd name="T23" fmla="*/ 118502 h 102"/>
                <a:gd name="T24" fmla="*/ 25181 w 116"/>
                <a:gd name="T25" fmla="*/ 176493 h 102"/>
                <a:gd name="T26" fmla="*/ 0 w 116"/>
                <a:gd name="T27" fmla="*/ 219355 h 102"/>
                <a:gd name="T28" fmla="*/ 37772 w 116"/>
                <a:gd name="T29" fmla="*/ 257175 h 102"/>
                <a:gd name="T30" fmla="*/ 256847 w 116"/>
                <a:gd name="T31" fmla="*/ 257175 h 102"/>
                <a:gd name="T32" fmla="*/ 292100 w 116"/>
                <a:gd name="T33" fmla="*/ 219355 h 102"/>
                <a:gd name="T34" fmla="*/ 269437 w 116"/>
                <a:gd name="T35" fmla="*/ 176493 h 102"/>
                <a:gd name="T36" fmla="*/ 37772 w 116"/>
                <a:gd name="T37" fmla="*/ 219355 h 102"/>
                <a:gd name="T38" fmla="*/ 42808 w 116"/>
                <a:gd name="T39" fmla="*/ 209270 h 102"/>
                <a:gd name="T40" fmla="*/ 146050 w 116"/>
                <a:gd name="T41" fmla="*/ 151279 h 102"/>
                <a:gd name="T42" fmla="*/ 249292 w 116"/>
                <a:gd name="T43" fmla="*/ 206749 h 102"/>
                <a:gd name="T44" fmla="*/ 256847 w 116"/>
                <a:gd name="T45" fmla="*/ 219355 h 102"/>
                <a:gd name="T46" fmla="*/ 37772 w 116"/>
                <a:gd name="T47" fmla="*/ 219355 h 10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6" h="102">
                  <a:moveTo>
                    <a:pt x="107" y="70"/>
                  </a:moveTo>
                  <a:cubicBezTo>
                    <a:pt x="66" y="47"/>
                    <a:pt x="66" y="47"/>
                    <a:pt x="66" y="47"/>
                  </a:cubicBezTo>
                  <a:cubicBezTo>
                    <a:pt x="66" y="45"/>
                    <a:pt x="67" y="42"/>
                    <a:pt x="69" y="41"/>
                  </a:cubicBezTo>
                  <a:cubicBezTo>
                    <a:pt x="76" y="37"/>
                    <a:pt x="80" y="30"/>
                    <a:pt x="80" y="22"/>
                  </a:cubicBezTo>
                  <a:cubicBezTo>
                    <a:pt x="80" y="10"/>
                    <a:pt x="70" y="0"/>
                    <a:pt x="58" y="0"/>
                  </a:cubicBezTo>
                  <a:cubicBezTo>
                    <a:pt x="46" y="0"/>
                    <a:pt x="37" y="10"/>
                    <a:pt x="37" y="22"/>
                  </a:cubicBezTo>
                  <a:cubicBezTo>
                    <a:pt x="37" y="26"/>
                    <a:pt x="40" y="29"/>
                    <a:pt x="44" y="29"/>
                  </a:cubicBezTo>
                  <a:cubicBezTo>
                    <a:pt x="48" y="29"/>
                    <a:pt x="51" y="26"/>
                    <a:pt x="51" y="22"/>
                  </a:cubicBezTo>
                  <a:cubicBezTo>
                    <a:pt x="51" y="18"/>
                    <a:pt x="54" y="15"/>
                    <a:pt x="58" y="15"/>
                  </a:cubicBezTo>
                  <a:cubicBezTo>
                    <a:pt x="62" y="15"/>
                    <a:pt x="66" y="18"/>
                    <a:pt x="66" y="22"/>
                  </a:cubicBezTo>
                  <a:cubicBezTo>
                    <a:pt x="66" y="25"/>
                    <a:pt x="64" y="27"/>
                    <a:pt x="62" y="28"/>
                  </a:cubicBezTo>
                  <a:cubicBezTo>
                    <a:pt x="55" y="32"/>
                    <a:pt x="51" y="39"/>
                    <a:pt x="51" y="47"/>
                  </a:cubicBezTo>
                  <a:cubicBezTo>
                    <a:pt x="10" y="70"/>
                    <a:pt x="10" y="70"/>
                    <a:pt x="10" y="70"/>
                  </a:cubicBezTo>
                  <a:cubicBezTo>
                    <a:pt x="4" y="74"/>
                    <a:pt x="0" y="81"/>
                    <a:pt x="0" y="87"/>
                  </a:cubicBezTo>
                  <a:cubicBezTo>
                    <a:pt x="0" y="95"/>
                    <a:pt x="7" y="102"/>
                    <a:pt x="15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10" y="102"/>
                    <a:pt x="116" y="95"/>
                    <a:pt x="116" y="87"/>
                  </a:cubicBezTo>
                  <a:cubicBezTo>
                    <a:pt x="116" y="81"/>
                    <a:pt x="112" y="74"/>
                    <a:pt x="107" y="70"/>
                  </a:cubicBezTo>
                  <a:close/>
                  <a:moveTo>
                    <a:pt x="15" y="87"/>
                  </a:moveTo>
                  <a:cubicBezTo>
                    <a:pt x="15" y="86"/>
                    <a:pt x="16" y="83"/>
                    <a:pt x="17" y="8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100" y="83"/>
                    <a:pt x="102" y="86"/>
                    <a:pt x="102" y="87"/>
                  </a:cubicBezTo>
                  <a:lnTo>
                    <a:pt x="15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202"/>
            <p:cNvSpPr>
              <a:spLocks noEditPoints="1"/>
            </p:cNvSpPr>
            <p:nvPr/>
          </p:nvSpPr>
          <p:spPr bwMode="auto">
            <a:xfrm>
              <a:off x="5599113" y="1274763"/>
              <a:ext cx="292100" cy="255587"/>
            </a:xfrm>
            <a:custGeom>
              <a:avLst/>
              <a:gdLst>
                <a:gd name="T0" fmla="*/ 219075 w 116"/>
                <a:gd name="T1" fmla="*/ 174609 h 101"/>
                <a:gd name="T2" fmla="*/ 234184 w 116"/>
                <a:gd name="T3" fmla="*/ 25306 h 101"/>
                <a:gd name="T4" fmla="*/ 229147 w 116"/>
                <a:gd name="T5" fmla="*/ 15183 h 101"/>
                <a:gd name="T6" fmla="*/ 146050 w 116"/>
                <a:gd name="T7" fmla="*/ 0 h 101"/>
                <a:gd name="T8" fmla="*/ 60434 w 116"/>
                <a:gd name="T9" fmla="*/ 15183 h 101"/>
                <a:gd name="T10" fmla="*/ 55398 w 116"/>
                <a:gd name="T11" fmla="*/ 25306 h 101"/>
                <a:gd name="T12" fmla="*/ 73025 w 116"/>
                <a:gd name="T13" fmla="*/ 174609 h 101"/>
                <a:gd name="T14" fmla="*/ 0 w 116"/>
                <a:gd name="T15" fmla="*/ 182201 h 101"/>
                <a:gd name="T16" fmla="*/ 52880 w 116"/>
                <a:gd name="T17" fmla="*/ 237873 h 101"/>
                <a:gd name="T18" fmla="*/ 146050 w 116"/>
                <a:gd name="T19" fmla="*/ 255587 h 101"/>
                <a:gd name="T20" fmla="*/ 236702 w 116"/>
                <a:gd name="T21" fmla="*/ 237873 h 101"/>
                <a:gd name="T22" fmla="*/ 292100 w 116"/>
                <a:gd name="T23" fmla="*/ 182201 h 101"/>
                <a:gd name="T24" fmla="*/ 219075 w 116"/>
                <a:gd name="T25" fmla="*/ 174609 h 101"/>
                <a:gd name="T26" fmla="*/ 108278 w 116"/>
                <a:gd name="T27" fmla="*/ 32897 h 101"/>
                <a:gd name="T28" fmla="*/ 108278 w 116"/>
                <a:gd name="T29" fmla="*/ 32897 h 101"/>
                <a:gd name="T30" fmla="*/ 120869 w 116"/>
                <a:gd name="T31" fmla="*/ 149303 h 101"/>
                <a:gd name="T32" fmla="*/ 120869 w 116"/>
                <a:gd name="T33" fmla="*/ 179670 h 101"/>
                <a:gd name="T34" fmla="*/ 85616 w 116"/>
                <a:gd name="T35" fmla="*/ 177140 h 101"/>
                <a:gd name="T36" fmla="*/ 85616 w 116"/>
                <a:gd name="T37" fmla="*/ 149303 h 101"/>
                <a:gd name="T38" fmla="*/ 73025 w 116"/>
                <a:gd name="T39" fmla="*/ 32897 h 101"/>
                <a:gd name="T40" fmla="*/ 73025 w 116"/>
                <a:gd name="T41" fmla="*/ 27836 h 101"/>
                <a:gd name="T42" fmla="*/ 108278 w 116"/>
                <a:gd name="T43" fmla="*/ 32897 h 101"/>
                <a:gd name="T44" fmla="*/ 276991 w 116"/>
                <a:gd name="T45" fmla="*/ 192323 h 101"/>
                <a:gd name="T46" fmla="*/ 274473 w 116"/>
                <a:gd name="T47" fmla="*/ 194853 h 101"/>
                <a:gd name="T48" fmla="*/ 236702 w 116"/>
                <a:gd name="T49" fmla="*/ 220159 h 101"/>
                <a:gd name="T50" fmla="*/ 146050 w 116"/>
                <a:gd name="T51" fmla="*/ 237873 h 101"/>
                <a:gd name="T52" fmla="*/ 52880 w 116"/>
                <a:gd name="T53" fmla="*/ 220159 h 101"/>
                <a:gd name="T54" fmla="*/ 15109 w 116"/>
                <a:gd name="T55" fmla="*/ 194853 h 101"/>
                <a:gd name="T56" fmla="*/ 15109 w 116"/>
                <a:gd name="T57" fmla="*/ 192323 h 101"/>
                <a:gd name="T58" fmla="*/ 15109 w 116"/>
                <a:gd name="T59" fmla="*/ 192323 h 101"/>
                <a:gd name="T60" fmla="*/ 20145 w 116"/>
                <a:gd name="T61" fmla="*/ 182201 h 101"/>
                <a:gd name="T62" fmla="*/ 32735 w 116"/>
                <a:gd name="T63" fmla="*/ 182201 h 101"/>
                <a:gd name="T64" fmla="*/ 55398 w 116"/>
                <a:gd name="T65" fmla="*/ 197384 h 101"/>
                <a:gd name="T66" fmla="*/ 146050 w 116"/>
                <a:gd name="T67" fmla="*/ 215098 h 101"/>
                <a:gd name="T68" fmla="*/ 234184 w 116"/>
                <a:gd name="T69" fmla="*/ 197384 h 101"/>
                <a:gd name="T70" fmla="*/ 259365 w 116"/>
                <a:gd name="T71" fmla="*/ 182201 h 101"/>
                <a:gd name="T72" fmla="*/ 269437 w 116"/>
                <a:gd name="T73" fmla="*/ 182201 h 101"/>
                <a:gd name="T74" fmla="*/ 276991 w 116"/>
                <a:gd name="T75" fmla="*/ 189792 h 101"/>
                <a:gd name="T76" fmla="*/ 276991 w 116"/>
                <a:gd name="T77" fmla="*/ 192323 h 1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16" h="101">
                  <a:moveTo>
                    <a:pt x="87" y="69"/>
                  </a:moveTo>
                  <a:cubicBezTo>
                    <a:pt x="87" y="46"/>
                    <a:pt x="87" y="28"/>
                    <a:pt x="93" y="10"/>
                  </a:cubicBezTo>
                  <a:cubicBezTo>
                    <a:pt x="93" y="8"/>
                    <a:pt x="93" y="6"/>
                    <a:pt x="91" y="6"/>
                  </a:cubicBezTo>
                  <a:cubicBezTo>
                    <a:pt x="86" y="4"/>
                    <a:pt x="74" y="0"/>
                    <a:pt x="58" y="0"/>
                  </a:cubicBezTo>
                  <a:cubicBezTo>
                    <a:pt x="42" y="0"/>
                    <a:pt x="30" y="4"/>
                    <a:pt x="24" y="6"/>
                  </a:cubicBezTo>
                  <a:cubicBezTo>
                    <a:pt x="23" y="6"/>
                    <a:pt x="22" y="8"/>
                    <a:pt x="22" y="10"/>
                  </a:cubicBezTo>
                  <a:cubicBezTo>
                    <a:pt x="28" y="28"/>
                    <a:pt x="28" y="46"/>
                    <a:pt x="29" y="69"/>
                  </a:cubicBezTo>
                  <a:cubicBezTo>
                    <a:pt x="11" y="66"/>
                    <a:pt x="0" y="63"/>
                    <a:pt x="0" y="72"/>
                  </a:cubicBezTo>
                  <a:cubicBezTo>
                    <a:pt x="0" y="78"/>
                    <a:pt x="7" y="87"/>
                    <a:pt x="21" y="94"/>
                  </a:cubicBezTo>
                  <a:cubicBezTo>
                    <a:pt x="30" y="98"/>
                    <a:pt x="43" y="101"/>
                    <a:pt x="58" y="101"/>
                  </a:cubicBezTo>
                  <a:cubicBezTo>
                    <a:pt x="72" y="101"/>
                    <a:pt x="85" y="98"/>
                    <a:pt x="94" y="94"/>
                  </a:cubicBezTo>
                  <a:cubicBezTo>
                    <a:pt x="108" y="87"/>
                    <a:pt x="116" y="77"/>
                    <a:pt x="116" y="72"/>
                  </a:cubicBezTo>
                  <a:cubicBezTo>
                    <a:pt x="116" y="63"/>
                    <a:pt x="104" y="66"/>
                    <a:pt x="87" y="69"/>
                  </a:cubicBezTo>
                  <a:close/>
                  <a:moveTo>
                    <a:pt x="43" y="13"/>
                  </a:moveTo>
                  <a:cubicBezTo>
                    <a:pt x="43" y="13"/>
                    <a:pt x="43" y="13"/>
                    <a:pt x="43" y="13"/>
                  </a:cubicBezTo>
                  <a:cubicBezTo>
                    <a:pt x="47" y="27"/>
                    <a:pt x="48" y="42"/>
                    <a:pt x="48" y="59"/>
                  </a:cubicBezTo>
                  <a:cubicBezTo>
                    <a:pt x="48" y="63"/>
                    <a:pt x="48" y="67"/>
                    <a:pt x="48" y="71"/>
                  </a:cubicBezTo>
                  <a:cubicBezTo>
                    <a:pt x="46" y="71"/>
                    <a:pt x="36" y="71"/>
                    <a:pt x="34" y="70"/>
                  </a:cubicBezTo>
                  <a:cubicBezTo>
                    <a:pt x="34" y="67"/>
                    <a:pt x="34" y="63"/>
                    <a:pt x="34" y="59"/>
                  </a:cubicBezTo>
                  <a:cubicBezTo>
                    <a:pt x="34" y="42"/>
                    <a:pt x="33" y="28"/>
                    <a:pt x="29" y="1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1" y="12"/>
                    <a:pt x="40" y="12"/>
                    <a:pt x="43" y="13"/>
                  </a:cubicBezTo>
                  <a:close/>
                  <a:moveTo>
                    <a:pt x="110" y="76"/>
                  </a:moveTo>
                  <a:cubicBezTo>
                    <a:pt x="109" y="77"/>
                    <a:pt x="109" y="77"/>
                    <a:pt x="109" y="77"/>
                  </a:cubicBezTo>
                  <a:cubicBezTo>
                    <a:pt x="105" y="80"/>
                    <a:pt x="100" y="84"/>
                    <a:pt x="94" y="87"/>
                  </a:cubicBezTo>
                  <a:cubicBezTo>
                    <a:pt x="85" y="91"/>
                    <a:pt x="71" y="94"/>
                    <a:pt x="58" y="94"/>
                  </a:cubicBezTo>
                  <a:cubicBezTo>
                    <a:pt x="44" y="94"/>
                    <a:pt x="30" y="91"/>
                    <a:pt x="21" y="87"/>
                  </a:cubicBezTo>
                  <a:cubicBezTo>
                    <a:pt x="15" y="84"/>
                    <a:pt x="10" y="80"/>
                    <a:pt x="6" y="77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4"/>
                    <a:pt x="7" y="73"/>
                    <a:pt x="8" y="72"/>
                  </a:cubicBezTo>
                  <a:cubicBezTo>
                    <a:pt x="10" y="71"/>
                    <a:pt x="12" y="71"/>
                    <a:pt x="13" y="72"/>
                  </a:cubicBezTo>
                  <a:cubicBezTo>
                    <a:pt x="16" y="74"/>
                    <a:pt x="19" y="76"/>
                    <a:pt x="22" y="78"/>
                  </a:cubicBezTo>
                  <a:cubicBezTo>
                    <a:pt x="31" y="82"/>
                    <a:pt x="44" y="85"/>
                    <a:pt x="58" y="85"/>
                  </a:cubicBezTo>
                  <a:cubicBezTo>
                    <a:pt x="71" y="85"/>
                    <a:pt x="84" y="82"/>
                    <a:pt x="93" y="78"/>
                  </a:cubicBezTo>
                  <a:cubicBezTo>
                    <a:pt x="97" y="76"/>
                    <a:pt x="100" y="74"/>
                    <a:pt x="103" y="72"/>
                  </a:cubicBezTo>
                  <a:cubicBezTo>
                    <a:pt x="104" y="71"/>
                    <a:pt x="106" y="71"/>
                    <a:pt x="107" y="72"/>
                  </a:cubicBezTo>
                  <a:cubicBezTo>
                    <a:pt x="109" y="72"/>
                    <a:pt x="110" y="74"/>
                    <a:pt x="110" y="75"/>
                  </a:cubicBezTo>
                  <a:lnTo>
                    <a:pt x="110" y="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48" name="Group 247"/>
            <p:cNvGrpSpPr/>
            <p:nvPr/>
          </p:nvGrpSpPr>
          <p:grpSpPr>
            <a:xfrm>
              <a:off x="6202363" y="1274763"/>
              <a:ext cx="274638" cy="274638"/>
              <a:chOff x="6202363" y="1274763"/>
              <a:chExt cx="274638" cy="274638"/>
            </a:xfrm>
            <a:grpFill/>
          </p:grpSpPr>
          <p:sp>
            <p:nvSpPr>
              <p:cNvPr id="249" name="Freeform 203"/>
              <p:cNvSpPr>
                <a:spLocks noEditPoints="1"/>
              </p:cNvSpPr>
              <p:nvPr/>
            </p:nvSpPr>
            <p:spPr bwMode="auto">
              <a:xfrm>
                <a:off x="6202363" y="1274763"/>
                <a:ext cx="219075" cy="10795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7"/>
                  </a:cxn>
                  <a:cxn ang="0">
                    <a:pos x="0" y="36"/>
                  </a:cxn>
                  <a:cxn ang="0">
                    <a:pos x="7" y="43"/>
                  </a:cxn>
                  <a:cxn ang="0">
                    <a:pos x="73" y="43"/>
                  </a:cxn>
                  <a:cxn ang="0">
                    <a:pos x="87" y="0"/>
                  </a:cxn>
                  <a:cxn ang="0">
                    <a:pos x="7" y="0"/>
                  </a:cxn>
                  <a:cxn ang="0">
                    <a:pos x="65" y="21"/>
                  </a:cxn>
                  <a:cxn ang="0">
                    <a:pos x="58" y="21"/>
                  </a:cxn>
                  <a:cxn ang="0">
                    <a:pos x="58" y="14"/>
                  </a:cxn>
                  <a:cxn ang="0">
                    <a:pos x="65" y="14"/>
                  </a:cxn>
                  <a:cxn ang="0">
                    <a:pos x="65" y="21"/>
                  </a:cxn>
                </a:cxnLst>
                <a:rect l="0" t="0" r="r" b="b"/>
                <a:pathLst>
                  <a:path w="87" h="43">
                    <a:moveTo>
                      <a:pt x="7" y="0"/>
                    </a:moveTo>
                    <a:cubicBezTo>
                      <a:pt x="3" y="0"/>
                      <a:pt x="0" y="3"/>
                      <a:pt x="0" y="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40"/>
                      <a:pt x="3" y="43"/>
                      <a:pt x="7" y="43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87" y="0"/>
                      <a:pt x="87" y="0"/>
                      <a:pt x="87" y="0"/>
                    </a:cubicBezTo>
                    <a:lnTo>
                      <a:pt x="7" y="0"/>
                    </a:lnTo>
                    <a:close/>
                    <a:moveTo>
                      <a:pt x="65" y="21"/>
                    </a:moveTo>
                    <a:cubicBezTo>
                      <a:pt x="58" y="21"/>
                      <a:pt x="58" y="21"/>
                      <a:pt x="58" y="21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5" y="14"/>
                      <a:pt x="65" y="14"/>
                      <a:pt x="65" y="14"/>
                    </a:cubicBezTo>
                    <a:lnTo>
                      <a:pt x="6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50" name="Freeform 204"/>
              <p:cNvSpPr>
                <a:spLocks/>
              </p:cNvSpPr>
              <p:nvPr/>
            </p:nvSpPr>
            <p:spPr bwMode="auto">
              <a:xfrm>
                <a:off x="6418263" y="1292225"/>
                <a:ext cx="58738" cy="73025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46"/>
                  </a:cxn>
                  <a:cxn ang="0">
                    <a:pos x="22" y="46"/>
                  </a:cxn>
                  <a:cxn ang="0">
                    <a:pos x="37" y="0"/>
                  </a:cxn>
                  <a:cxn ang="0">
                    <a:pos x="13" y="0"/>
                  </a:cxn>
                </a:cxnLst>
                <a:rect l="0" t="0" r="r" b="b"/>
                <a:pathLst>
                  <a:path w="37" h="46">
                    <a:moveTo>
                      <a:pt x="13" y="0"/>
                    </a:moveTo>
                    <a:lnTo>
                      <a:pt x="0" y="46"/>
                    </a:lnTo>
                    <a:lnTo>
                      <a:pt x="22" y="46"/>
                    </a:lnTo>
                    <a:lnTo>
                      <a:pt x="37" y="0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51" name="Freeform 206"/>
              <p:cNvSpPr>
                <a:spLocks/>
              </p:cNvSpPr>
              <p:nvPr/>
            </p:nvSpPr>
            <p:spPr bwMode="auto">
              <a:xfrm>
                <a:off x="6202363" y="1401763"/>
                <a:ext cx="128588" cy="147638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6" y="37"/>
                  </a:cxn>
                  <a:cxn ang="0">
                    <a:pos x="15" y="37"/>
                  </a:cxn>
                  <a:cxn ang="0">
                    <a:pos x="7" y="29"/>
                  </a:cxn>
                  <a:cxn ang="0">
                    <a:pos x="0" y="37"/>
                  </a:cxn>
                  <a:cxn ang="0">
                    <a:pos x="0" y="44"/>
                  </a:cxn>
                  <a:cxn ang="0">
                    <a:pos x="0" y="51"/>
                  </a:cxn>
                  <a:cxn ang="0">
                    <a:pos x="0" y="51"/>
                  </a:cxn>
                  <a:cxn ang="0">
                    <a:pos x="7" y="59"/>
                  </a:cxn>
                  <a:cxn ang="0">
                    <a:pos x="15" y="51"/>
                  </a:cxn>
                  <a:cxn ang="0">
                    <a:pos x="15" y="51"/>
                  </a:cxn>
                  <a:cxn ang="0">
                    <a:pos x="36" y="51"/>
                  </a:cxn>
                  <a:cxn ang="0">
                    <a:pos x="44" y="51"/>
                  </a:cxn>
                  <a:cxn ang="0">
                    <a:pos x="51" y="51"/>
                  </a:cxn>
                  <a:cxn ang="0">
                    <a:pos x="51" y="0"/>
                  </a:cxn>
                  <a:cxn ang="0">
                    <a:pos x="44" y="0"/>
                  </a:cxn>
                  <a:cxn ang="0">
                    <a:pos x="36" y="0"/>
                  </a:cxn>
                </a:cxnLst>
                <a:rect l="0" t="0" r="r" b="b"/>
                <a:pathLst>
                  <a:path w="51" h="59">
                    <a:moveTo>
                      <a:pt x="36" y="0"/>
                    </a:moveTo>
                    <a:cubicBezTo>
                      <a:pt x="36" y="37"/>
                      <a:pt x="36" y="37"/>
                      <a:pt x="36" y="37"/>
                    </a:cubicBezTo>
                    <a:cubicBezTo>
                      <a:pt x="15" y="37"/>
                      <a:pt x="15" y="37"/>
                      <a:pt x="15" y="37"/>
                    </a:cubicBezTo>
                    <a:cubicBezTo>
                      <a:pt x="15" y="33"/>
                      <a:pt x="11" y="29"/>
                      <a:pt x="7" y="29"/>
                    </a:cubicBezTo>
                    <a:cubicBezTo>
                      <a:pt x="3" y="29"/>
                      <a:pt x="0" y="33"/>
                      <a:pt x="0" y="3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5"/>
                      <a:pt x="3" y="59"/>
                      <a:pt x="7" y="59"/>
                    </a:cubicBezTo>
                    <a:cubicBezTo>
                      <a:pt x="11" y="59"/>
                      <a:pt x="15" y="55"/>
                      <a:pt x="15" y="51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51" y="51"/>
                      <a:pt x="51" y="51"/>
                      <a:pt x="51" y="51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44" y="0"/>
                      <a:pt x="44" y="0"/>
                      <a:pt x="44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3841751" y="1254125"/>
              <a:ext cx="293688" cy="295275"/>
              <a:chOff x="3841751" y="1254125"/>
              <a:chExt cx="293688" cy="295275"/>
            </a:xfrm>
            <a:grpFill/>
          </p:grpSpPr>
          <p:sp>
            <p:nvSpPr>
              <p:cNvPr id="253" name="Freeform 207"/>
              <p:cNvSpPr>
                <a:spLocks/>
              </p:cNvSpPr>
              <p:nvPr/>
            </p:nvSpPr>
            <p:spPr bwMode="auto">
              <a:xfrm>
                <a:off x="3841751" y="1420813"/>
                <a:ext cx="127000" cy="55563"/>
              </a:xfrm>
              <a:custGeom>
                <a:avLst/>
                <a:gdLst/>
                <a:ahLst/>
                <a:cxnLst>
                  <a:cxn ang="0">
                    <a:pos x="5" y="18"/>
                  </a:cxn>
                  <a:cxn ang="0">
                    <a:pos x="19" y="22"/>
                  </a:cxn>
                  <a:cxn ang="0">
                    <a:pos x="50" y="14"/>
                  </a:cxn>
                  <a:cxn ang="0">
                    <a:pos x="9" y="1"/>
                  </a:cxn>
                  <a:cxn ang="0">
                    <a:pos x="3" y="2"/>
                  </a:cxn>
                  <a:cxn ang="0">
                    <a:pos x="0" y="8"/>
                  </a:cxn>
                  <a:cxn ang="0">
                    <a:pos x="0" y="11"/>
                  </a:cxn>
                  <a:cxn ang="0">
                    <a:pos x="5" y="18"/>
                  </a:cxn>
                </a:cxnLst>
                <a:rect l="0" t="0" r="r" b="b"/>
                <a:pathLst>
                  <a:path w="50" h="22">
                    <a:moveTo>
                      <a:pt x="5" y="18"/>
                    </a:moveTo>
                    <a:cubicBezTo>
                      <a:pt x="19" y="22"/>
                      <a:pt x="19" y="22"/>
                      <a:pt x="19" y="22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7" y="0"/>
                      <a:pt x="4" y="1"/>
                      <a:pt x="3" y="2"/>
                    </a:cubicBezTo>
                    <a:cubicBezTo>
                      <a:pt x="1" y="4"/>
                      <a:pt x="0" y="6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4"/>
                      <a:pt x="2" y="17"/>
                      <a:pt x="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54" name="Freeform 208"/>
              <p:cNvSpPr>
                <a:spLocks/>
              </p:cNvSpPr>
              <p:nvPr/>
            </p:nvSpPr>
            <p:spPr bwMode="auto">
              <a:xfrm>
                <a:off x="4037013" y="1504950"/>
                <a:ext cx="98425" cy="42863"/>
              </a:xfrm>
              <a:custGeom>
                <a:avLst/>
                <a:gdLst/>
                <a:ahLst/>
                <a:cxnLst>
                  <a:cxn ang="0">
                    <a:pos x="34" y="0"/>
                  </a:cxn>
                  <a:cxn ang="0">
                    <a:pos x="33" y="0"/>
                  </a:cxn>
                  <a:cxn ang="0">
                    <a:pos x="0" y="8"/>
                  </a:cxn>
                  <a:cxn ang="0">
                    <a:pos x="29" y="17"/>
                  </a:cxn>
                  <a:cxn ang="0">
                    <a:pos x="36" y="16"/>
                  </a:cxn>
                  <a:cxn ang="0">
                    <a:pos x="39" y="10"/>
                  </a:cxn>
                  <a:cxn ang="0">
                    <a:pos x="39" y="7"/>
                  </a:cxn>
                  <a:cxn ang="0">
                    <a:pos x="34" y="0"/>
                  </a:cxn>
                </a:cxnLst>
                <a:rect l="0" t="0" r="r" b="b"/>
                <a:pathLst>
                  <a:path w="39" h="17">
                    <a:moveTo>
                      <a:pt x="34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32" y="17"/>
                      <a:pt x="34" y="17"/>
                      <a:pt x="36" y="16"/>
                    </a:cubicBezTo>
                    <a:cubicBezTo>
                      <a:pt x="38" y="14"/>
                      <a:pt x="39" y="12"/>
                      <a:pt x="39" y="10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4"/>
                      <a:pt x="37" y="1"/>
                      <a:pt x="34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55" name="Freeform 209"/>
              <p:cNvSpPr>
                <a:spLocks/>
              </p:cNvSpPr>
              <p:nvPr/>
            </p:nvSpPr>
            <p:spPr bwMode="auto">
              <a:xfrm>
                <a:off x="3841751" y="1438275"/>
                <a:ext cx="293688" cy="111125"/>
              </a:xfrm>
              <a:custGeom>
                <a:avLst/>
                <a:gdLst/>
                <a:ahLst/>
                <a:cxnLst>
                  <a:cxn ang="0">
                    <a:pos x="113" y="2"/>
                  </a:cxn>
                  <a:cxn ang="0">
                    <a:pos x="109" y="0"/>
                  </a:cxn>
                  <a:cxn ang="0">
                    <a:pos x="107" y="1"/>
                  </a:cxn>
                  <a:cxn ang="0">
                    <a:pos x="5" y="26"/>
                  </a:cxn>
                  <a:cxn ang="0">
                    <a:pos x="0" y="33"/>
                  </a:cxn>
                  <a:cxn ang="0">
                    <a:pos x="0" y="36"/>
                  </a:cxn>
                  <a:cxn ang="0">
                    <a:pos x="2" y="42"/>
                  </a:cxn>
                  <a:cxn ang="0">
                    <a:pos x="7" y="44"/>
                  </a:cxn>
                  <a:cxn ang="0">
                    <a:pos x="9" y="43"/>
                  </a:cxn>
                  <a:cxn ang="0">
                    <a:pos x="110" y="18"/>
                  </a:cxn>
                  <a:cxn ang="0">
                    <a:pos x="116" y="11"/>
                  </a:cxn>
                  <a:cxn ang="0">
                    <a:pos x="116" y="8"/>
                  </a:cxn>
                  <a:cxn ang="0">
                    <a:pos x="113" y="2"/>
                  </a:cxn>
                </a:cxnLst>
                <a:rect l="0" t="0" r="r" b="b"/>
                <a:pathLst>
                  <a:path w="116" h="44">
                    <a:moveTo>
                      <a:pt x="113" y="2"/>
                    </a:moveTo>
                    <a:cubicBezTo>
                      <a:pt x="112" y="1"/>
                      <a:pt x="110" y="0"/>
                      <a:pt x="109" y="0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2" y="27"/>
                      <a:pt x="0" y="30"/>
                      <a:pt x="0" y="33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8"/>
                      <a:pt x="1" y="41"/>
                      <a:pt x="2" y="42"/>
                    </a:cubicBezTo>
                    <a:cubicBezTo>
                      <a:pt x="4" y="43"/>
                      <a:pt x="5" y="44"/>
                      <a:pt x="7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10" y="18"/>
                      <a:pt x="110" y="18"/>
                      <a:pt x="110" y="18"/>
                    </a:cubicBezTo>
                    <a:cubicBezTo>
                      <a:pt x="114" y="17"/>
                      <a:pt x="116" y="14"/>
                      <a:pt x="116" y="11"/>
                    </a:cubicBezTo>
                    <a:cubicBezTo>
                      <a:pt x="116" y="8"/>
                      <a:pt x="116" y="8"/>
                      <a:pt x="116" y="8"/>
                    </a:cubicBezTo>
                    <a:cubicBezTo>
                      <a:pt x="116" y="5"/>
                      <a:pt x="115" y="3"/>
                      <a:pt x="113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56" name="Freeform 210"/>
              <p:cNvSpPr>
                <a:spLocks noEditPoints="1"/>
              </p:cNvSpPr>
              <p:nvPr/>
            </p:nvSpPr>
            <p:spPr bwMode="auto">
              <a:xfrm>
                <a:off x="3908426" y="1254125"/>
                <a:ext cx="165100" cy="20161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54" y="63"/>
                  </a:cxn>
                  <a:cxn ang="0">
                    <a:pos x="35" y="0"/>
                  </a:cxn>
                  <a:cxn ang="0">
                    <a:pos x="14" y="59"/>
                  </a:cxn>
                  <a:cxn ang="0">
                    <a:pos x="26" y="51"/>
                  </a:cxn>
                  <a:cxn ang="0">
                    <a:pos x="38" y="29"/>
                  </a:cxn>
                  <a:cxn ang="0">
                    <a:pos x="35" y="66"/>
                  </a:cxn>
                  <a:cxn ang="0">
                    <a:pos x="26" y="51"/>
                  </a:cxn>
                </a:cxnLst>
                <a:rect l="0" t="0" r="r" b="b"/>
                <a:pathLst>
                  <a:path w="66" h="80">
                    <a:moveTo>
                      <a:pt x="14" y="59"/>
                    </a:moveTo>
                    <a:cubicBezTo>
                      <a:pt x="20" y="72"/>
                      <a:pt x="43" y="80"/>
                      <a:pt x="54" y="63"/>
                    </a:cubicBezTo>
                    <a:cubicBezTo>
                      <a:pt x="66" y="46"/>
                      <a:pt x="56" y="19"/>
                      <a:pt x="35" y="0"/>
                    </a:cubicBezTo>
                    <a:cubicBezTo>
                      <a:pt x="39" y="20"/>
                      <a:pt x="0" y="28"/>
                      <a:pt x="14" y="59"/>
                    </a:cubicBezTo>
                    <a:close/>
                    <a:moveTo>
                      <a:pt x="26" y="51"/>
                    </a:moveTo>
                    <a:cubicBezTo>
                      <a:pt x="29" y="48"/>
                      <a:pt x="37" y="44"/>
                      <a:pt x="38" y="29"/>
                    </a:cubicBezTo>
                    <a:cubicBezTo>
                      <a:pt x="55" y="41"/>
                      <a:pt x="47" y="69"/>
                      <a:pt x="35" y="66"/>
                    </a:cubicBezTo>
                    <a:cubicBezTo>
                      <a:pt x="22" y="64"/>
                      <a:pt x="23" y="55"/>
                      <a:pt x="26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57" name="Group 256"/>
            <p:cNvGrpSpPr/>
            <p:nvPr/>
          </p:nvGrpSpPr>
          <p:grpSpPr>
            <a:xfrm>
              <a:off x="4427538" y="1254125"/>
              <a:ext cx="292100" cy="295275"/>
              <a:chOff x="4427538" y="1254125"/>
              <a:chExt cx="292100" cy="295275"/>
            </a:xfrm>
            <a:grpFill/>
          </p:grpSpPr>
          <p:sp>
            <p:nvSpPr>
              <p:cNvPr id="258" name="Freeform 211"/>
              <p:cNvSpPr>
                <a:spLocks/>
              </p:cNvSpPr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59" name="Freeform 212"/>
              <p:cNvSpPr>
                <a:spLocks/>
              </p:cNvSpPr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60" name="Freeform 213"/>
              <p:cNvSpPr>
                <a:spLocks/>
              </p:cNvSpPr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61" name="Freeform 214"/>
              <p:cNvSpPr>
                <a:spLocks/>
              </p:cNvSpPr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62" name="Freeform 215"/>
              <p:cNvSpPr>
                <a:spLocks/>
              </p:cNvSpPr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63" name="Freeform 216"/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64" name="Freeform 217"/>
              <p:cNvSpPr>
                <a:spLocks/>
              </p:cNvSpPr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65" name="Group 264"/>
            <p:cNvGrpSpPr/>
            <p:nvPr/>
          </p:nvGrpSpPr>
          <p:grpSpPr>
            <a:xfrm>
              <a:off x="2670176" y="1254125"/>
              <a:ext cx="274638" cy="295275"/>
              <a:chOff x="2670176" y="1254125"/>
              <a:chExt cx="274638" cy="295275"/>
            </a:xfrm>
            <a:grpFill/>
          </p:grpSpPr>
          <p:sp>
            <p:nvSpPr>
              <p:cNvPr id="266" name="Rectangle 218"/>
              <p:cNvSpPr>
                <a:spLocks noChangeArrowheads="1"/>
              </p:cNvSpPr>
              <p:nvPr/>
            </p:nvSpPr>
            <p:spPr bwMode="auto">
              <a:xfrm>
                <a:off x="2687638" y="1438275"/>
                <a:ext cx="111125" cy="1111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67" name="Rectangle 219"/>
              <p:cNvSpPr>
                <a:spLocks noChangeArrowheads="1"/>
              </p:cNvSpPr>
              <p:nvPr/>
            </p:nvSpPr>
            <p:spPr bwMode="auto">
              <a:xfrm>
                <a:off x="2816226" y="1438275"/>
                <a:ext cx="111125" cy="11112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68" name="Freeform 220"/>
              <p:cNvSpPr>
                <a:spLocks noEditPoints="1"/>
              </p:cNvSpPr>
              <p:nvPr/>
            </p:nvSpPr>
            <p:spPr bwMode="auto">
              <a:xfrm>
                <a:off x="2670176" y="1254125"/>
                <a:ext cx="274638" cy="166688"/>
              </a:xfrm>
              <a:custGeom>
                <a:avLst/>
                <a:gdLst/>
                <a:ahLst/>
                <a:cxnLst>
                  <a:cxn ang="0">
                    <a:pos x="65" y="37"/>
                  </a:cxn>
                  <a:cxn ang="0">
                    <a:pos x="65" y="36"/>
                  </a:cxn>
                  <a:cxn ang="0">
                    <a:pos x="94" y="19"/>
                  </a:cxn>
                  <a:cxn ang="0">
                    <a:pos x="76" y="0"/>
                  </a:cxn>
                  <a:cxn ang="0">
                    <a:pos x="58" y="29"/>
                  </a:cxn>
                  <a:cxn ang="0">
                    <a:pos x="58" y="29"/>
                  </a:cxn>
                  <a:cxn ang="0">
                    <a:pos x="51" y="29"/>
                  </a:cxn>
                  <a:cxn ang="0">
                    <a:pos x="51" y="29"/>
                  </a:cxn>
                  <a:cxn ang="0">
                    <a:pos x="33" y="0"/>
                  </a:cxn>
                  <a:cxn ang="0">
                    <a:pos x="15" y="19"/>
                  </a:cxn>
                  <a:cxn ang="0">
                    <a:pos x="44" y="36"/>
                  </a:cxn>
                  <a:cxn ang="0">
                    <a:pos x="44" y="37"/>
                  </a:cxn>
                  <a:cxn ang="0">
                    <a:pos x="0" y="37"/>
                  </a:cxn>
                  <a:cxn ang="0">
                    <a:pos x="0" y="66"/>
                  </a:cxn>
                  <a:cxn ang="0">
                    <a:pos x="51" y="66"/>
                  </a:cxn>
                  <a:cxn ang="0">
                    <a:pos x="51" y="37"/>
                  </a:cxn>
                  <a:cxn ang="0">
                    <a:pos x="58" y="37"/>
                  </a:cxn>
                  <a:cxn ang="0">
                    <a:pos x="58" y="66"/>
                  </a:cxn>
                  <a:cxn ang="0">
                    <a:pos x="109" y="66"/>
                  </a:cxn>
                  <a:cxn ang="0">
                    <a:pos x="109" y="37"/>
                  </a:cxn>
                  <a:cxn ang="0">
                    <a:pos x="65" y="37"/>
                  </a:cxn>
                  <a:cxn ang="0">
                    <a:pos x="22" y="19"/>
                  </a:cxn>
                  <a:cxn ang="0">
                    <a:pos x="33" y="8"/>
                  </a:cxn>
                  <a:cxn ang="0">
                    <a:pos x="43" y="29"/>
                  </a:cxn>
                  <a:cxn ang="0">
                    <a:pos x="22" y="19"/>
                  </a:cxn>
                  <a:cxn ang="0">
                    <a:pos x="76" y="8"/>
                  </a:cxn>
                  <a:cxn ang="0">
                    <a:pos x="87" y="19"/>
                  </a:cxn>
                  <a:cxn ang="0">
                    <a:pos x="66" y="29"/>
                  </a:cxn>
                  <a:cxn ang="0">
                    <a:pos x="76" y="8"/>
                  </a:cxn>
                </a:cxnLst>
                <a:rect l="0" t="0" r="r" b="b"/>
                <a:pathLst>
                  <a:path w="109" h="66">
                    <a:moveTo>
                      <a:pt x="65" y="37"/>
                    </a:moveTo>
                    <a:cubicBezTo>
                      <a:pt x="65" y="36"/>
                      <a:pt x="65" y="36"/>
                      <a:pt x="65" y="36"/>
                    </a:cubicBezTo>
                    <a:cubicBezTo>
                      <a:pt x="76" y="35"/>
                      <a:pt x="94" y="31"/>
                      <a:pt x="94" y="19"/>
                    </a:cubicBezTo>
                    <a:cubicBezTo>
                      <a:pt x="94" y="9"/>
                      <a:pt x="85" y="0"/>
                      <a:pt x="76" y="0"/>
                    </a:cubicBezTo>
                    <a:cubicBezTo>
                      <a:pt x="68" y="0"/>
                      <a:pt x="60" y="8"/>
                      <a:pt x="58" y="29"/>
                    </a:cubicBezTo>
                    <a:cubicBezTo>
                      <a:pt x="58" y="29"/>
                      <a:pt x="58" y="29"/>
                      <a:pt x="58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49" y="8"/>
                      <a:pt x="41" y="0"/>
                      <a:pt x="33" y="0"/>
                    </a:cubicBezTo>
                    <a:cubicBezTo>
                      <a:pt x="24" y="0"/>
                      <a:pt x="15" y="9"/>
                      <a:pt x="15" y="19"/>
                    </a:cubicBezTo>
                    <a:cubicBezTo>
                      <a:pt x="15" y="31"/>
                      <a:pt x="33" y="35"/>
                      <a:pt x="44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51" y="37"/>
                      <a:pt x="51" y="37"/>
                      <a:pt x="51" y="37"/>
                    </a:cubicBezTo>
                    <a:cubicBezTo>
                      <a:pt x="58" y="37"/>
                      <a:pt x="58" y="37"/>
                      <a:pt x="58" y="37"/>
                    </a:cubicBezTo>
                    <a:cubicBezTo>
                      <a:pt x="58" y="66"/>
                      <a:pt x="58" y="66"/>
                      <a:pt x="58" y="66"/>
                    </a:cubicBezTo>
                    <a:cubicBezTo>
                      <a:pt x="109" y="66"/>
                      <a:pt x="109" y="66"/>
                      <a:pt x="109" y="66"/>
                    </a:cubicBezTo>
                    <a:cubicBezTo>
                      <a:pt x="109" y="37"/>
                      <a:pt x="109" y="37"/>
                      <a:pt x="109" y="37"/>
                    </a:cubicBezTo>
                    <a:lnTo>
                      <a:pt x="65" y="37"/>
                    </a:lnTo>
                    <a:close/>
                    <a:moveTo>
                      <a:pt x="22" y="19"/>
                    </a:moveTo>
                    <a:cubicBezTo>
                      <a:pt x="22" y="13"/>
                      <a:pt x="28" y="8"/>
                      <a:pt x="33" y="8"/>
                    </a:cubicBezTo>
                    <a:cubicBezTo>
                      <a:pt x="38" y="8"/>
                      <a:pt x="42" y="16"/>
                      <a:pt x="43" y="29"/>
                    </a:cubicBezTo>
                    <a:cubicBezTo>
                      <a:pt x="33" y="28"/>
                      <a:pt x="22" y="25"/>
                      <a:pt x="22" y="19"/>
                    </a:cubicBezTo>
                    <a:close/>
                    <a:moveTo>
                      <a:pt x="76" y="8"/>
                    </a:moveTo>
                    <a:cubicBezTo>
                      <a:pt x="81" y="8"/>
                      <a:pt x="87" y="13"/>
                      <a:pt x="87" y="19"/>
                    </a:cubicBezTo>
                    <a:cubicBezTo>
                      <a:pt x="87" y="24"/>
                      <a:pt x="76" y="28"/>
                      <a:pt x="66" y="29"/>
                    </a:cubicBezTo>
                    <a:cubicBezTo>
                      <a:pt x="67" y="16"/>
                      <a:pt x="71" y="8"/>
                      <a:pt x="76" y="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69" name="Group 268"/>
            <p:cNvGrpSpPr/>
            <p:nvPr/>
          </p:nvGrpSpPr>
          <p:grpSpPr>
            <a:xfrm>
              <a:off x="3257551" y="1254125"/>
              <a:ext cx="296863" cy="298451"/>
              <a:chOff x="3257551" y="1254125"/>
              <a:chExt cx="296863" cy="298451"/>
            </a:xfrm>
            <a:grpFill/>
          </p:grpSpPr>
          <p:sp>
            <p:nvSpPr>
              <p:cNvPr id="270" name="Freeform 221"/>
              <p:cNvSpPr>
                <a:spLocks/>
              </p:cNvSpPr>
              <p:nvPr/>
            </p:nvSpPr>
            <p:spPr bwMode="auto">
              <a:xfrm>
                <a:off x="3257551" y="1254125"/>
                <a:ext cx="244475" cy="247650"/>
              </a:xfrm>
              <a:custGeom>
                <a:avLst/>
                <a:gdLst/>
                <a:ahLst/>
                <a:cxnLst>
                  <a:cxn ang="0">
                    <a:pos x="66" y="41"/>
                  </a:cxn>
                  <a:cxn ang="0">
                    <a:pos x="56" y="41"/>
                  </a:cxn>
                  <a:cxn ang="0">
                    <a:pos x="51" y="16"/>
                  </a:cxn>
                  <a:cxn ang="0">
                    <a:pos x="36" y="0"/>
                  </a:cxn>
                  <a:cxn ang="0">
                    <a:pos x="30" y="26"/>
                  </a:cxn>
                  <a:cxn ang="0">
                    <a:pos x="46" y="41"/>
                  </a:cxn>
                  <a:cxn ang="0">
                    <a:pos x="41" y="47"/>
                  </a:cxn>
                  <a:cxn ang="0">
                    <a:pos x="25" y="31"/>
                  </a:cxn>
                  <a:cxn ang="0">
                    <a:pos x="0" y="36"/>
                  </a:cxn>
                  <a:cxn ang="0">
                    <a:pos x="15" y="52"/>
                  </a:cxn>
                  <a:cxn ang="0">
                    <a:pos x="41" y="57"/>
                  </a:cxn>
                  <a:cxn ang="0">
                    <a:pos x="41" y="67"/>
                  </a:cxn>
                  <a:cxn ang="0">
                    <a:pos x="72" y="98"/>
                  </a:cxn>
                  <a:cxn ang="0">
                    <a:pos x="97" y="72"/>
                  </a:cxn>
                  <a:cxn ang="0">
                    <a:pos x="66" y="41"/>
                  </a:cxn>
                </a:cxnLst>
                <a:rect l="0" t="0" r="r" b="b"/>
                <a:pathLst>
                  <a:path w="97" h="98">
                    <a:moveTo>
                      <a:pt x="66" y="41"/>
                    </a:moveTo>
                    <a:cubicBezTo>
                      <a:pt x="64" y="39"/>
                      <a:pt x="59" y="39"/>
                      <a:pt x="56" y="41"/>
                    </a:cubicBezTo>
                    <a:cubicBezTo>
                      <a:pt x="56" y="41"/>
                      <a:pt x="66" y="31"/>
                      <a:pt x="51" y="16"/>
                    </a:cubicBezTo>
                    <a:cubicBezTo>
                      <a:pt x="46" y="11"/>
                      <a:pt x="36" y="0"/>
                      <a:pt x="36" y="0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46" y="41"/>
                      <a:pt x="46" y="41"/>
                      <a:pt x="46" y="41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6"/>
                      <a:pt x="10" y="47"/>
                      <a:pt x="15" y="52"/>
                    </a:cubicBezTo>
                    <a:cubicBezTo>
                      <a:pt x="30" y="67"/>
                      <a:pt x="41" y="57"/>
                      <a:pt x="41" y="57"/>
                    </a:cubicBezTo>
                    <a:cubicBezTo>
                      <a:pt x="38" y="60"/>
                      <a:pt x="38" y="64"/>
                      <a:pt x="41" y="67"/>
                    </a:cubicBezTo>
                    <a:cubicBezTo>
                      <a:pt x="72" y="98"/>
                      <a:pt x="72" y="98"/>
                      <a:pt x="72" y="98"/>
                    </a:cubicBezTo>
                    <a:cubicBezTo>
                      <a:pt x="97" y="72"/>
                      <a:pt x="97" y="72"/>
                      <a:pt x="97" y="72"/>
                    </a:cubicBezTo>
                    <a:lnTo>
                      <a:pt x="66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71" name="Freeform 222"/>
              <p:cNvSpPr>
                <a:spLocks/>
              </p:cNvSpPr>
              <p:nvPr/>
            </p:nvSpPr>
            <p:spPr bwMode="auto">
              <a:xfrm>
                <a:off x="3451226" y="1449388"/>
                <a:ext cx="103188" cy="103188"/>
              </a:xfrm>
              <a:custGeom>
                <a:avLst/>
                <a:gdLst/>
                <a:ahLst/>
                <a:cxnLst>
                  <a:cxn ang="0">
                    <a:pos x="30" y="6"/>
                  </a:cxn>
                  <a:cxn ang="0">
                    <a:pos x="25" y="0"/>
                  </a:cxn>
                  <a:cxn ang="0">
                    <a:pos x="0" y="26"/>
                  </a:cxn>
                  <a:cxn ang="0">
                    <a:pos x="5" y="31"/>
                  </a:cxn>
                  <a:cxn ang="0">
                    <a:pos x="38" y="39"/>
                  </a:cxn>
                  <a:cxn ang="0">
                    <a:pos x="30" y="6"/>
                  </a:cxn>
                </a:cxnLst>
                <a:rect l="0" t="0" r="r" b="b"/>
                <a:pathLst>
                  <a:path w="41" h="41">
                    <a:moveTo>
                      <a:pt x="30" y="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0" y="26"/>
                      <a:pt x="5" y="31"/>
                    </a:cubicBezTo>
                    <a:cubicBezTo>
                      <a:pt x="15" y="41"/>
                      <a:pt x="38" y="39"/>
                      <a:pt x="38" y="39"/>
                    </a:cubicBezTo>
                    <a:cubicBezTo>
                      <a:pt x="38" y="39"/>
                      <a:pt x="41" y="16"/>
                      <a:pt x="30" y="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72" name="Freeform 223"/>
            <p:cNvSpPr>
              <a:spLocks/>
            </p:cNvSpPr>
            <p:nvPr/>
          </p:nvSpPr>
          <p:spPr bwMode="auto">
            <a:xfrm>
              <a:off x="4427538" y="3013075"/>
              <a:ext cx="292100" cy="292100"/>
            </a:xfrm>
            <a:custGeom>
              <a:avLst/>
              <a:gdLst>
                <a:gd name="T0" fmla="*/ 292100 w 116"/>
                <a:gd name="T1" fmla="*/ 183822 h 116"/>
                <a:gd name="T2" fmla="*/ 161159 w 116"/>
                <a:gd name="T3" fmla="*/ 224111 h 116"/>
                <a:gd name="T4" fmla="*/ 279509 w 116"/>
                <a:gd name="T5" fmla="*/ 60434 h 116"/>
                <a:gd name="T6" fmla="*/ 161159 w 116"/>
                <a:gd name="T7" fmla="*/ 191376 h 116"/>
                <a:gd name="T8" fmla="*/ 146050 w 116"/>
                <a:gd name="T9" fmla="*/ 0 h 116"/>
                <a:gd name="T10" fmla="*/ 128423 w 116"/>
                <a:gd name="T11" fmla="*/ 188858 h 116"/>
                <a:gd name="T12" fmla="*/ 12591 w 116"/>
                <a:gd name="T13" fmla="*/ 60434 h 116"/>
                <a:gd name="T14" fmla="*/ 130941 w 116"/>
                <a:gd name="T15" fmla="*/ 224111 h 116"/>
                <a:gd name="T16" fmla="*/ 0 w 116"/>
                <a:gd name="T17" fmla="*/ 183822 h 116"/>
                <a:gd name="T18" fmla="*/ 120869 w 116"/>
                <a:gd name="T19" fmla="*/ 234184 h 116"/>
                <a:gd name="T20" fmla="*/ 25181 w 116"/>
                <a:gd name="T21" fmla="*/ 261883 h 116"/>
                <a:gd name="T22" fmla="*/ 135978 w 116"/>
                <a:gd name="T23" fmla="*/ 236702 h 116"/>
                <a:gd name="T24" fmla="*/ 128423 w 116"/>
                <a:gd name="T25" fmla="*/ 292100 h 116"/>
                <a:gd name="T26" fmla="*/ 163677 w 116"/>
                <a:gd name="T27" fmla="*/ 292100 h 116"/>
                <a:gd name="T28" fmla="*/ 156122 w 116"/>
                <a:gd name="T29" fmla="*/ 236702 h 116"/>
                <a:gd name="T30" fmla="*/ 266919 w 116"/>
                <a:gd name="T31" fmla="*/ 261883 h 116"/>
                <a:gd name="T32" fmla="*/ 171231 w 116"/>
                <a:gd name="T33" fmla="*/ 234184 h 116"/>
                <a:gd name="T34" fmla="*/ 292100 w 116"/>
                <a:gd name="T35" fmla="*/ 183822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16" h="116">
                  <a:moveTo>
                    <a:pt x="116" y="73"/>
                  </a:moveTo>
                  <a:cubicBezTo>
                    <a:pt x="102" y="70"/>
                    <a:pt x="79" y="78"/>
                    <a:pt x="64" y="89"/>
                  </a:cubicBezTo>
                  <a:cubicBezTo>
                    <a:pt x="90" y="64"/>
                    <a:pt x="107" y="55"/>
                    <a:pt x="111" y="24"/>
                  </a:cubicBezTo>
                  <a:cubicBezTo>
                    <a:pt x="87" y="34"/>
                    <a:pt x="73" y="56"/>
                    <a:pt x="64" y="76"/>
                  </a:cubicBezTo>
                  <a:cubicBezTo>
                    <a:pt x="72" y="48"/>
                    <a:pt x="69" y="19"/>
                    <a:pt x="58" y="0"/>
                  </a:cubicBezTo>
                  <a:cubicBezTo>
                    <a:pt x="48" y="19"/>
                    <a:pt x="44" y="47"/>
                    <a:pt x="51" y="75"/>
                  </a:cubicBezTo>
                  <a:cubicBezTo>
                    <a:pt x="43" y="55"/>
                    <a:pt x="28" y="34"/>
                    <a:pt x="5" y="24"/>
                  </a:cubicBezTo>
                  <a:cubicBezTo>
                    <a:pt x="9" y="55"/>
                    <a:pt x="26" y="64"/>
                    <a:pt x="52" y="89"/>
                  </a:cubicBezTo>
                  <a:cubicBezTo>
                    <a:pt x="37" y="78"/>
                    <a:pt x="14" y="70"/>
                    <a:pt x="0" y="73"/>
                  </a:cubicBezTo>
                  <a:cubicBezTo>
                    <a:pt x="6" y="86"/>
                    <a:pt x="26" y="91"/>
                    <a:pt x="48" y="93"/>
                  </a:cubicBezTo>
                  <a:cubicBezTo>
                    <a:pt x="32" y="97"/>
                    <a:pt x="21" y="97"/>
                    <a:pt x="10" y="104"/>
                  </a:cubicBezTo>
                  <a:cubicBezTo>
                    <a:pt x="27" y="110"/>
                    <a:pt x="43" y="106"/>
                    <a:pt x="54" y="94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73" y="106"/>
                    <a:pt x="89" y="110"/>
                    <a:pt x="106" y="104"/>
                  </a:cubicBezTo>
                  <a:cubicBezTo>
                    <a:pt x="95" y="97"/>
                    <a:pt x="84" y="97"/>
                    <a:pt x="68" y="93"/>
                  </a:cubicBezTo>
                  <a:cubicBezTo>
                    <a:pt x="90" y="91"/>
                    <a:pt x="110" y="86"/>
                    <a:pt x="116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5006976" y="3013075"/>
              <a:ext cx="304800" cy="292100"/>
              <a:chOff x="5006976" y="3013075"/>
              <a:chExt cx="304800" cy="292100"/>
            </a:xfrm>
            <a:grpFill/>
          </p:grpSpPr>
          <p:sp>
            <p:nvSpPr>
              <p:cNvPr id="274" name="Oval 224"/>
              <p:cNvSpPr>
                <a:spLocks noChangeArrowheads="1"/>
              </p:cNvSpPr>
              <p:nvPr/>
            </p:nvSpPr>
            <p:spPr bwMode="auto">
              <a:xfrm>
                <a:off x="5102226" y="3179763"/>
                <a:ext cx="33338" cy="301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75" name="Oval 225"/>
              <p:cNvSpPr>
                <a:spLocks noChangeArrowheads="1"/>
              </p:cNvSpPr>
              <p:nvPr/>
            </p:nvSpPr>
            <p:spPr bwMode="auto">
              <a:xfrm>
                <a:off x="5181601" y="3179763"/>
                <a:ext cx="31750" cy="301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76" name="Freeform 226"/>
              <p:cNvSpPr>
                <a:spLocks/>
              </p:cNvSpPr>
              <p:nvPr/>
            </p:nvSpPr>
            <p:spPr bwMode="auto">
              <a:xfrm>
                <a:off x="5122863" y="3051175"/>
                <a:ext cx="73025" cy="55563"/>
              </a:xfrm>
              <a:custGeom>
                <a:avLst/>
                <a:gdLst/>
                <a:ahLst/>
                <a:cxnLst>
                  <a:cxn ang="0">
                    <a:pos x="13" y="35"/>
                  </a:cxn>
                  <a:cxn ang="0">
                    <a:pos x="33" y="35"/>
                  </a:cxn>
                  <a:cxn ang="0">
                    <a:pos x="33" y="22"/>
                  </a:cxn>
                  <a:cxn ang="0">
                    <a:pos x="46" y="22"/>
                  </a:cxn>
                  <a:cxn ang="0">
                    <a:pos x="46" y="11"/>
                  </a:cxn>
                  <a:cxn ang="0">
                    <a:pos x="33" y="11"/>
                  </a:cxn>
                  <a:cxn ang="0">
                    <a:pos x="33" y="0"/>
                  </a:cxn>
                  <a:cxn ang="0">
                    <a:pos x="13" y="0"/>
                  </a:cxn>
                  <a:cxn ang="0">
                    <a:pos x="13" y="11"/>
                  </a:cxn>
                  <a:cxn ang="0">
                    <a:pos x="0" y="11"/>
                  </a:cxn>
                  <a:cxn ang="0">
                    <a:pos x="0" y="22"/>
                  </a:cxn>
                  <a:cxn ang="0">
                    <a:pos x="13" y="22"/>
                  </a:cxn>
                  <a:cxn ang="0">
                    <a:pos x="13" y="35"/>
                  </a:cxn>
                </a:cxnLst>
                <a:rect l="0" t="0" r="r" b="b"/>
                <a:pathLst>
                  <a:path w="46" h="35">
                    <a:moveTo>
                      <a:pt x="13" y="35"/>
                    </a:moveTo>
                    <a:lnTo>
                      <a:pt x="33" y="35"/>
                    </a:lnTo>
                    <a:lnTo>
                      <a:pt x="33" y="22"/>
                    </a:lnTo>
                    <a:lnTo>
                      <a:pt x="46" y="22"/>
                    </a:lnTo>
                    <a:lnTo>
                      <a:pt x="46" y="11"/>
                    </a:lnTo>
                    <a:lnTo>
                      <a:pt x="33" y="11"/>
                    </a:lnTo>
                    <a:lnTo>
                      <a:pt x="33" y="0"/>
                    </a:lnTo>
                    <a:lnTo>
                      <a:pt x="13" y="0"/>
                    </a:lnTo>
                    <a:lnTo>
                      <a:pt x="13" y="11"/>
                    </a:lnTo>
                    <a:lnTo>
                      <a:pt x="0" y="11"/>
                    </a:lnTo>
                    <a:lnTo>
                      <a:pt x="0" y="22"/>
                    </a:lnTo>
                    <a:lnTo>
                      <a:pt x="13" y="22"/>
                    </a:lnTo>
                    <a:lnTo>
                      <a:pt x="13" y="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77" name="Freeform 227"/>
              <p:cNvSpPr>
                <a:spLocks noEditPoints="1"/>
              </p:cNvSpPr>
              <p:nvPr/>
            </p:nvSpPr>
            <p:spPr bwMode="auto">
              <a:xfrm>
                <a:off x="5006976" y="3013075"/>
                <a:ext cx="304800" cy="292100"/>
              </a:xfrm>
              <a:custGeom>
                <a:avLst/>
                <a:gdLst/>
                <a:ahLst/>
                <a:cxnLst>
                  <a:cxn ang="0">
                    <a:pos x="106" y="56"/>
                  </a:cxn>
                  <a:cxn ang="0">
                    <a:pos x="106" y="56"/>
                  </a:cxn>
                  <a:cxn ang="0">
                    <a:pos x="92" y="32"/>
                  </a:cxn>
                  <a:cxn ang="0">
                    <a:pos x="97" y="0"/>
                  </a:cxn>
                  <a:cxn ang="0">
                    <a:pos x="24" y="0"/>
                  </a:cxn>
                  <a:cxn ang="0">
                    <a:pos x="29" y="34"/>
                  </a:cxn>
                  <a:cxn ang="0">
                    <a:pos x="18" y="54"/>
                  </a:cxn>
                  <a:cxn ang="0">
                    <a:pos x="18" y="54"/>
                  </a:cxn>
                  <a:cxn ang="0">
                    <a:pos x="3" y="87"/>
                  </a:cxn>
                  <a:cxn ang="0">
                    <a:pos x="10" y="85"/>
                  </a:cxn>
                  <a:cxn ang="0">
                    <a:pos x="19" y="76"/>
                  </a:cxn>
                  <a:cxn ang="0">
                    <a:pos x="62" y="116"/>
                  </a:cxn>
                  <a:cxn ang="0">
                    <a:pos x="103" y="79"/>
                  </a:cxn>
                  <a:cxn ang="0">
                    <a:pos x="111" y="85"/>
                  </a:cxn>
                  <a:cxn ang="0">
                    <a:pos x="117" y="87"/>
                  </a:cxn>
                  <a:cxn ang="0">
                    <a:pos x="106" y="56"/>
                  </a:cxn>
                  <a:cxn ang="0">
                    <a:pos x="88" y="8"/>
                  </a:cxn>
                  <a:cxn ang="0">
                    <a:pos x="83" y="44"/>
                  </a:cxn>
                  <a:cxn ang="0">
                    <a:pos x="38" y="44"/>
                  </a:cxn>
                  <a:cxn ang="0">
                    <a:pos x="32" y="8"/>
                  </a:cxn>
                  <a:cxn ang="0">
                    <a:pos x="88" y="8"/>
                  </a:cxn>
                  <a:cxn ang="0">
                    <a:pos x="98" y="71"/>
                  </a:cxn>
                  <a:cxn ang="0">
                    <a:pos x="62" y="109"/>
                  </a:cxn>
                  <a:cxn ang="0">
                    <a:pos x="25" y="71"/>
                  </a:cxn>
                  <a:cxn ang="0">
                    <a:pos x="24" y="65"/>
                  </a:cxn>
                  <a:cxn ang="0">
                    <a:pos x="53" y="51"/>
                  </a:cxn>
                  <a:cxn ang="0">
                    <a:pos x="71" y="51"/>
                  </a:cxn>
                  <a:cxn ang="0">
                    <a:pos x="99" y="65"/>
                  </a:cxn>
                  <a:cxn ang="0">
                    <a:pos x="98" y="71"/>
                  </a:cxn>
                </a:cxnLst>
                <a:rect l="0" t="0" r="r" b="b"/>
                <a:pathLst>
                  <a:path w="121" h="116">
                    <a:moveTo>
                      <a:pt x="106" y="56"/>
                    </a:moveTo>
                    <a:cubicBezTo>
                      <a:pt x="106" y="56"/>
                      <a:pt x="106" y="56"/>
                      <a:pt x="106" y="56"/>
                    </a:cubicBezTo>
                    <a:cubicBezTo>
                      <a:pt x="105" y="46"/>
                      <a:pt x="100" y="38"/>
                      <a:pt x="92" y="32"/>
                    </a:cubicBezTo>
                    <a:cubicBezTo>
                      <a:pt x="97" y="0"/>
                      <a:pt x="97" y="0"/>
                      <a:pt x="9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3" y="39"/>
                      <a:pt x="19" y="46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5" y="60"/>
                      <a:pt x="0" y="74"/>
                      <a:pt x="3" y="87"/>
                    </a:cubicBezTo>
                    <a:cubicBezTo>
                      <a:pt x="5" y="87"/>
                      <a:pt x="8" y="86"/>
                      <a:pt x="10" y="85"/>
                    </a:cubicBezTo>
                    <a:cubicBezTo>
                      <a:pt x="14" y="83"/>
                      <a:pt x="17" y="80"/>
                      <a:pt x="19" y="76"/>
                    </a:cubicBezTo>
                    <a:cubicBezTo>
                      <a:pt x="25" y="97"/>
                      <a:pt x="41" y="116"/>
                      <a:pt x="62" y="116"/>
                    </a:cubicBezTo>
                    <a:cubicBezTo>
                      <a:pt x="81" y="116"/>
                      <a:pt x="97" y="98"/>
                      <a:pt x="103" y="79"/>
                    </a:cubicBezTo>
                    <a:cubicBezTo>
                      <a:pt x="105" y="81"/>
                      <a:pt x="108" y="84"/>
                      <a:pt x="111" y="85"/>
                    </a:cubicBezTo>
                    <a:cubicBezTo>
                      <a:pt x="113" y="86"/>
                      <a:pt x="115" y="87"/>
                      <a:pt x="117" y="87"/>
                    </a:cubicBezTo>
                    <a:cubicBezTo>
                      <a:pt x="121" y="76"/>
                      <a:pt x="116" y="63"/>
                      <a:pt x="106" y="56"/>
                    </a:cubicBezTo>
                    <a:close/>
                    <a:moveTo>
                      <a:pt x="88" y="8"/>
                    </a:moveTo>
                    <a:cubicBezTo>
                      <a:pt x="83" y="44"/>
                      <a:pt x="83" y="44"/>
                      <a:pt x="83" y="44"/>
                    </a:cubicBezTo>
                    <a:cubicBezTo>
                      <a:pt x="38" y="44"/>
                      <a:pt x="38" y="44"/>
                      <a:pt x="38" y="44"/>
                    </a:cubicBezTo>
                    <a:cubicBezTo>
                      <a:pt x="32" y="8"/>
                      <a:pt x="32" y="8"/>
                      <a:pt x="32" y="8"/>
                    </a:cubicBezTo>
                    <a:lnTo>
                      <a:pt x="88" y="8"/>
                    </a:lnTo>
                    <a:close/>
                    <a:moveTo>
                      <a:pt x="98" y="71"/>
                    </a:moveTo>
                    <a:cubicBezTo>
                      <a:pt x="93" y="90"/>
                      <a:pt x="79" y="109"/>
                      <a:pt x="62" y="109"/>
                    </a:cubicBezTo>
                    <a:cubicBezTo>
                      <a:pt x="43" y="109"/>
                      <a:pt x="30" y="89"/>
                      <a:pt x="25" y="71"/>
                    </a:cubicBezTo>
                    <a:cubicBezTo>
                      <a:pt x="25" y="69"/>
                      <a:pt x="24" y="67"/>
                      <a:pt x="24" y="65"/>
                    </a:cubicBezTo>
                    <a:cubicBezTo>
                      <a:pt x="36" y="65"/>
                      <a:pt x="46" y="59"/>
                      <a:pt x="53" y="51"/>
                    </a:cubicBezTo>
                    <a:cubicBezTo>
                      <a:pt x="71" y="51"/>
                      <a:pt x="71" y="51"/>
                      <a:pt x="71" y="51"/>
                    </a:cubicBezTo>
                    <a:cubicBezTo>
                      <a:pt x="78" y="59"/>
                      <a:pt x="88" y="65"/>
                      <a:pt x="99" y="65"/>
                    </a:cubicBezTo>
                    <a:cubicBezTo>
                      <a:pt x="99" y="67"/>
                      <a:pt x="99" y="69"/>
                      <a:pt x="98" y="7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78" name="Group 277"/>
            <p:cNvGrpSpPr/>
            <p:nvPr/>
          </p:nvGrpSpPr>
          <p:grpSpPr>
            <a:xfrm>
              <a:off x="5599113" y="3013075"/>
              <a:ext cx="292100" cy="292100"/>
              <a:chOff x="5599113" y="3013075"/>
              <a:chExt cx="292100" cy="292100"/>
            </a:xfrm>
            <a:grpFill/>
          </p:grpSpPr>
          <p:sp>
            <p:nvSpPr>
              <p:cNvPr id="279" name="Freeform 228"/>
              <p:cNvSpPr>
                <a:spLocks noEditPoints="1"/>
              </p:cNvSpPr>
              <p:nvPr/>
            </p:nvSpPr>
            <p:spPr bwMode="auto">
              <a:xfrm>
                <a:off x="5599113" y="3013075"/>
                <a:ext cx="292100" cy="292100"/>
              </a:xfrm>
              <a:custGeom>
                <a:avLst/>
                <a:gdLst/>
                <a:ahLst/>
                <a:cxnLst>
                  <a:cxn ang="0">
                    <a:pos x="94" y="66"/>
                  </a:cxn>
                  <a:cxn ang="0">
                    <a:pos x="84" y="66"/>
                  </a:cxn>
                  <a:cxn ang="0">
                    <a:pos x="94" y="40"/>
                  </a:cxn>
                  <a:cxn ang="0">
                    <a:pos x="58" y="0"/>
                  </a:cxn>
                  <a:cxn ang="0">
                    <a:pos x="25" y="23"/>
                  </a:cxn>
                  <a:cxn ang="0">
                    <a:pos x="22" y="36"/>
                  </a:cxn>
                  <a:cxn ang="0">
                    <a:pos x="22" y="40"/>
                  </a:cxn>
                  <a:cxn ang="0">
                    <a:pos x="32" y="66"/>
                  </a:cxn>
                  <a:cxn ang="0">
                    <a:pos x="21" y="66"/>
                  </a:cxn>
                  <a:cxn ang="0">
                    <a:pos x="0" y="87"/>
                  </a:cxn>
                  <a:cxn ang="0">
                    <a:pos x="0" y="116"/>
                  </a:cxn>
                  <a:cxn ang="0">
                    <a:pos x="116" y="116"/>
                  </a:cxn>
                  <a:cxn ang="0">
                    <a:pos x="116" y="87"/>
                  </a:cxn>
                  <a:cxn ang="0">
                    <a:pos x="94" y="66"/>
                  </a:cxn>
                  <a:cxn ang="0">
                    <a:pos x="29" y="40"/>
                  </a:cxn>
                  <a:cxn ang="0">
                    <a:pos x="30" y="34"/>
                  </a:cxn>
                  <a:cxn ang="0">
                    <a:pos x="43" y="19"/>
                  </a:cxn>
                  <a:cxn ang="0">
                    <a:pos x="78" y="31"/>
                  </a:cxn>
                  <a:cxn ang="0">
                    <a:pos x="85" y="30"/>
                  </a:cxn>
                  <a:cxn ang="0">
                    <a:pos x="87" y="40"/>
                  </a:cxn>
                  <a:cxn ang="0">
                    <a:pos x="58" y="73"/>
                  </a:cxn>
                  <a:cxn ang="0">
                    <a:pos x="29" y="40"/>
                  </a:cxn>
                  <a:cxn ang="0">
                    <a:pos x="7" y="109"/>
                  </a:cxn>
                  <a:cxn ang="0">
                    <a:pos x="7" y="87"/>
                  </a:cxn>
                  <a:cxn ang="0">
                    <a:pos x="21" y="73"/>
                  </a:cxn>
                  <a:cxn ang="0">
                    <a:pos x="39" y="73"/>
                  </a:cxn>
                  <a:cxn ang="0">
                    <a:pos x="58" y="80"/>
                  </a:cxn>
                  <a:cxn ang="0">
                    <a:pos x="58" y="109"/>
                  </a:cxn>
                  <a:cxn ang="0">
                    <a:pos x="7" y="109"/>
                  </a:cxn>
                  <a:cxn ang="0">
                    <a:pos x="108" y="109"/>
                  </a:cxn>
                  <a:cxn ang="0">
                    <a:pos x="65" y="109"/>
                  </a:cxn>
                  <a:cxn ang="0">
                    <a:pos x="65" y="79"/>
                  </a:cxn>
                  <a:cxn ang="0">
                    <a:pos x="77" y="73"/>
                  </a:cxn>
                  <a:cxn ang="0">
                    <a:pos x="94" y="73"/>
                  </a:cxn>
                  <a:cxn ang="0">
                    <a:pos x="108" y="87"/>
                  </a:cxn>
                  <a:cxn ang="0">
                    <a:pos x="108" y="109"/>
                  </a:cxn>
                </a:cxnLst>
                <a:rect l="0" t="0" r="r" b="b"/>
                <a:pathLst>
                  <a:path w="116" h="116">
                    <a:moveTo>
                      <a:pt x="94" y="66"/>
                    </a:moveTo>
                    <a:cubicBezTo>
                      <a:pt x="84" y="66"/>
                      <a:pt x="84" y="66"/>
                      <a:pt x="84" y="66"/>
                    </a:cubicBezTo>
                    <a:cubicBezTo>
                      <a:pt x="90" y="59"/>
                      <a:pt x="94" y="50"/>
                      <a:pt x="94" y="40"/>
                    </a:cubicBezTo>
                    <a:cubicBezTo>
                      <a:pt x="94" y="13"/>
                      <a:pt x="76" y="0"/>
                      <a:pt x="58" y="0"/>
                    </a:cubicBezTo>
                    <a:cubicBezTo>
                      <a:pt x="44" y="0"/>
                      <a:pt x="31" y="8"/>
                      <a:pt x="25" y="23"/>
                    </a:cubicBezTo>
                    <a:cubicBezTo>
                      <a:pt x="23" y="27"/>
                      <a:pt x="22" y="36"/>
                      <a:pt x="22" y="36"/>
                    </a:cubicBezTo>
                    <a:cubicBezTo>
                      <a:pt x="22" y="38"/>
                      <a:pt x="22" y="39"/>
                      <a:pt x="22" y="40"/>
                    </a:cubicBezTo>
                    <a:cubicBezTo>
                      <a:pt x="22" y="50"/>
                      <a:pt x="26" y="59"/>
                      <a:pt x="32" y="66"/>
                    </a:cubicBezTo>
                    <a:cubicBezTo>
                      <a:pt x="21" y="66"/>
                      <a:pt x="21" y="66"/>
                      <a:pt x="21" y="66"/>
                    </a:cubicBezTo>
                    <a:cubicBezTo>
                      <a:pt x="9" y="66"/>
                      <a:pt x="0" y="75"/>
                      <a:pt x="0" y="87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16" y="116"/>
                      <a:pt x="116" y="116"/>
                      <a:pt x="116" y="116"/>
                    </a:cubicBezTo>
                    <a:cubicBezTo>
                      <a:pt x="116" y="87"/>
                      <a:pt x="116" y="87"/>
                      <a:pt x="116" y="87"/>
                    </a:cubicBezTo>
                    <a:cubicBezTo>
                      <a:pt x="116" y="75"/>
                      <a:pt x="106" y="66"/>
                      <a:pt x="94" y="66"/>
                    </a:cubicBezTo>
                    <a:close/>
                    <a:moveTo>
                      <a:pt x="29" y="40"/>
                    </a:moveTo>
                    <a:cubicBezTo>
                      <a:pt x="29" y="38"/>
                      <a:pt x="30" y="36"/>
                      <a:pt x="30" y="34"/>
                    </a:cubicBezTo>
                    <a:cubicBezTo>
                      <a:pt x="36" y="31"/>
                      <a:pt x="40" y="26"/>
                      <a:pt x="43" y="19"/>
                    </a:cubicBezTo>
                    <a:cubicBezTo>
                      <a:pt x="49" y="26"/>
                      <a:pt x="63" y="31"/>
                      <a:pt x="78" y="31"/>
                    </a:cubicBezTo>
                    <a:cubicBezTo>
                      <a:pt x="81" y="31"/>
                      <a:pt x="83" y="30"/>
                      <a:pt x="85" y="30"/>
                    </a:cubicBezTo>
                    <a:cubicBezTo>
                      <a:pt x="86" y="33"/>
                      <a:pt x="87" y="36"/>
                      <a:pt x="87" y="40"/>
                    </a:cubicBezTo>
                    <a:cubicBezTo>
                      <a:pt x="87" y="58"/>
                      <a:pt x="69" y="73"/>
                      <a:pt x="58" y="73"/>
                    </a:cubicBezTo>
                    <a:cubicBezTo>
                      <a:pt x="47" y="73"/>
                      <a:pt x="29" y="58"/>
                      <a:pt x="29" y="40"/>
                    </a:cubicBezTo>
                    <a:close/>
                    <a:moveTo>
                      <a:pt x="7" y="109"/>
                    </a:moveTo>
                    <a:cubicBezTo>
                      <a:pt x="7" y="87"/>
                      <a:pt x="7" y="87"/>
                      <a:pt x="7" y="87"/>
                    </a:cubicBezTo>
                    <a:cubicBezTo>
                      <a:pt x="7" y="79"/>
                      <a:pt x="13" y="73"/>
                      <a:pt x="21" y="73"/>
                    </a:cubicBezTo>
                    <a:cubicBezTo>
                      <a:pt x="39" y="73"/>
                      <a:pt x="39" y="73"/>
                      <a:pt x="39" y="73"/>
                    </a:cubicBezTo>
                    <a:cubicBezTo>
                      <a:pt x="45" y="77"/>
                      <a:pt x="52" y="80"/>
                      <a:pt x="58" y="80"/>
                    </a:cubicBezTo>
                    <a:cubicBezTo>
                      <a:pt x="58" y="109"/>
                      <a:pt x="58" y="109"/>
                      <a:pt x="58" y="109"/>
                    </a:cubicBezTo>
                    <a:lnTo>
                      <a:pt x="7" y="109"/>
                    </a:lnTo>
                    <a:close/>
                    <a:moveTo>
                      <a:pt x="108" y="109"/>
                    </a:moveTo>
                    <a:cubicBezTo>
                      <a:pt x="65" y="109"/>
                      <a:pt x="65" y="109"/>
                      <a:pt x="65" y="109"/>
                    </a:cubicBezTo>
                    <a:cubicBezTo>
                      <a:pt x="65" y="79"/>
                      <a:pt x="65" y="79"/>
                      <a:pt x="65" y="79"/>
                    </a:cubicBezTo>
                    <a:cubicBezTo>
                      <a:pt x="69" y="78"/>
                      <a:pt x="73" y="76"/>
                      <a:pt x="77" y="73"/>
                    </a:cubicBezTo>
                    <a:cubicBezTo>
                      <a:pt x="94" y="73"/>
                      <a:pt x="94" y="73"/>
                      <a:pt x="94" y="73"/>
                    </a:cubicBezTo>
                    <a:cubicBezTo>
                      <a:pt x="102" y="73"/>
                      <a:pt x="108" y="79"/>
                      <a:pt x="108" y="87"/>
                    </a:cubicBezTo>
                    <a:lnTo>
                      <a:pt x="108" y="10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80" name="Oval 229"/>
              <p:cNvSpPr>
                <a:spLocks noChangeArrowheads="1"/>
              </p:cNvSpPr>
              <p:nvPr/>
            </p:nvSpPr>
            <p:spPr bwMode="auto">
              <a:xfrm>
                <a:off x="5707063" y="3106738"/>
                <a:ext cx="19050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81" name="Oval 230"/>
              <p:cNvSpPr>
                <a:spLocks noChangeArrowheads="1"/>
              </p:cNvSpPr>
              <p:nvPr/>
            </p:nvSpPr>
            <p:spPr bwMode="auto">
              <a:xfrm>
                <a:off x="5762626" y="3106738"/>
                <a:ext cx="17463" cy="174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82" name="Freeform 231"/>
              <p:cNvSpPr>
                <a:spLocks/>
              </p:cNvSpPr>
              <p:nvPr/>
            </p:nvSpPr>
            <p:spPr bwMode="auto">
              <a:xfrm>
                <a:off x="5651501" y="3214688"/>
                <a:ext cx="55563" cy="5556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3" y="0"/>
                  </a:cxn>
                  <a:cxn ang="0">
                    <a:pos x="13" y="11"/>
                  </a:cxn>
                  <a:cxn ang="0">
                    <a:pos x="0" y="11"/>
                  </a:cxn>
                  <a:cxn ang="0">
                    <a:pos x="0" y="24"/>
                  </a:cxn>
                  <a:cxn ang="0">
                    <a:pos x="13" y="24"/>
                  </a:cxn>
                  <a:cxn ang="0">
                    <a:pos x="13" y="35"/>
                  </a:cxn>
                  <a:cxn ang="0">
                    <a:pos x="24" y="35"/>
                  </a:cxn>
                  <a:cxn ang="0">
                    <a:pos x="24" y="24"/>
                  </a:cxn>
                  <a:cxn ang="0">
                    <a:pos x="35" y="24"/>
                  </a:cxn>
                  <a:cxn ang="0">
                    <a:pos x="35" y="11"/>
                  </a:cxn>
                  <a:cxn ang="0">
                    <a:pos x="24" y="11"/>
                  </a:cxn>
                  <a:cxn ang="0">
                    <a:pos x="24" y="0"/>
                  </a:cxn>
                </a:cxnLst>
                <a:rect l="0" t="0" r="r" b="b"/>
                <a:pathLst>
                  <a:path w="35" h="35">
                    <a:moveTo>
                      <a:pt x="24" y="0"/>
                    </a:moveTo>
                    <a:lnTo>
                      <a:pt x="13" y="0"/>
                    </a:lnTo>
                    <a:lnTo>
                      <a:pt x="13" y="11"/>
                    </a:lnTo>
                    <a:lnTo>
                      <a:pt x="0" y="11"/>
                    </a:lnTo>
                    <a:lnTo>
                      <a:pt x="0" y="24"/>
                    </a:lnTo>
                    <a:lnTo>
                      <a:pt x="13" y="24"/>
                    </a:lnTo>
                    <a:lnTo>
                      <a:pt x="13" y="35"/>
                    </a:lnTo>
                    <a:lnTo>
                      <a:pt x="24" y="35"/>
                    </a:lnTo>
                    <a:lnTo>
                      <a:pt x="24" y="24"/>
                    </a:lnTo>
                    <a:lnTo>
                      <a:pt x="35" y="24"/>
                    </a:lnTo>
                    <a:lnTo>
                      <a:pt x="35" y="11"/>
                    </a:lnTo>
                    <a:lnTo>
                      <a:pt x="24" y="1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950913" y="3013075"/>
              <a:ext cx="254000" cy="292100"/>
              <a:chOff x="950913" y="3013075"/>
              <a:chExt cx="254000" cy="292100"/>
            </a:xfrm>
            <a:grpFill/>
          </p:grpSpPr>
          <p:sp>
            <p:nvSpPr>
              <p:cNvPr id="284" name="Freeform 232"/>
              <p:cNvSpPr>
                <a:spLocks noEditPoints="1"/>
              </p:cNvSpPr>
              <p:nvPr/>
            </p:nvSpPr>
            <p:spPr bwMode="auto">
              <a:xfrm>
                <a:off x="950913" y="3013075"/>
                <a:ext cx="254000" cy="292100"/>
              </a:xfrm>
              <a:custGeom>
                <a:avLst/>
                <a:gdLst/>
                <a:ahLst/>
                <a:cxnLst>
                  <a:cxn ang="0">
                    <a:pos x="98" y="42"/>
                  </a:cxn>
                  <a:cxn ang="0">
                    <a:pos x="86" y="31"/>
                  </a:cxn>
                  <a:cxn ang="0">
                    <a:pos x="83" y="28"/>
                  </a:cxn>
                  <a:cxn ang="0">
                    <a:pos x="80" y="25"/>
                  </a:cxn>
                  <a:cxn ang="0">
                    <a:pos x="80" y="20"/>
                  </a:cxn>
                  <a:cxn ang="0">
                    <a:pos x="79" y="6"/>
                  </a:cxn>
                  <a:cxn ang="0">
                    <a:pos x="70" y="0"/>
                  </a:cxn>
                  <a:cxn ang="0">
                    <a:pos x="27" y="1"/>
                  </a:cxn>
                  <a:cxn ang="0">
                    <a:pos x="21" y="10"/>
                  </a:cxn>
                  <a:cxn ang="0">
                    <a:pos x="21" y="22"/>
                  </a:cxn>
                  <a:cxn ang="0">
                    <a:pos x="15" y="28"/>
                  </a:cxn>
                  <a:cxn ang="0">
                    <a:pos x="1" y="42"/>
                  </a:cxn>
                  <a:cxn ang="0">
                    <a:pos x="0" y="46"/>
                  </a:cxn>
                  <a:cxn ang="0">
                    <a:pos x="0" y="52"/>
                  </a:cxn>
                  <a:cxn ang="0">
                    <a:pos x="0" y="85"/>
                  </a:cxn>
                  <a:cxn ang="0">
                    <a:pos x="0" y="107"/>
                  </a:cxn>
                  <a:cxn ang="0">
                    <a:pos x="0" y="114"/>
                  </a:cxn>
                  <a:cxn ang="0">
                    <a:pos x="5" y="116"/>
                  </a:cxn>
                  <a:cxn ang="0">
                    <a:pos x="51" y="116"/>
                  </a:cxn>
                  <a:cxn ang="0">
                    <a:pos x="56" y="116"/>
                  </a:cxn>
                  <a:cxn ang="0">
                    <a:pos x="62" y="116"/>
                  </a:cxn>
                  <a:cxn ang="0">
                    <a:pos x="67" y="116"/>
                  </a:cxn>
                  <a:cxn ang="0">
                    <a:pos x="95" y="116"/>
                  </a:cxn>
                  <a:cxn ang="0">
                    <a:pos x="99" y="116"/>
                  </a:cxn>
                  <a:cxn ang="0">
                    <a:pos x="101" y="57"/>
                  </a:cxn>
                  <a:cxn ang="0">
                    <a:pos x="101" y="48"/>
                  </a:cxn>
                  <a:cxn ang="0">
                    <a:pos x="29" y="17"/>
                  </a:cxn>
                  <a:cxn ang="0">
                    <a:pos x="29" y="10"/>
                  </a:cxn>
                  <a:cxn ang="0">
                    <a:pos x="70" y="8"/>
                  </a:cxn>
                  <a:cxn ang="0">
                    <a:pos x="72" y="20"/>
                  </a:cxn>
                  <a:cxn ang="0">
                    <a:pos x="69" y="22"/>
                  </a:cxn>
                  <a:cxn ang="0">
                    <a:pos x="33" y="22"/>
                  </a:cxn>
                  <a:cxn ang="0">
                    <a:pos x="29" y="20"/>
                  </a:cxn>
                  <a:cxn ang="0">
                    <a:pos x="58" y="56"/>
                  </a:cxn>
                  <a:cxn ang="0">
                    <a:pos x="58" y="107"/>
                  </a:cxn>
                  <a:cxn ang="0">
                    <a:pos x="55" y="109"/>
                  </a:cxn>
                  <a:cxn ang="0">
                    <a:pos x="9" y="109"/>
                  </a:cxn>
                  <a:cxn ang="0">
                    <a:pos x="7" y="53"/>
                  </a:cxn>
                  <a:cxn ang="0">
                    <a:pos x="53" y="51"/>
                  </a:cxn>
                  <a:cxn ang="0">
                    <a:pos x="58" y="53"/>
                  </a:cxn>
                  <a:cxn ang="0">
                    <a:pos x="64" y="42"/>
                  </a:cxn>
                  <a:cxn ang="0">
                    <a:pos x="59" y="44"/>
                  </a:cxn>
                  <a:cxn ang="0">
                    <a:pos x="12" y="44"/>
                  </a:cxn>
                  <a:cxn ang="0">
                    <a:pos x="23" y="31"/>
                  </a:cxn>
                  <a:cxn ang="0">
                    <a:pos x="27" y="29"/>
                  </a:cxn>
                  <a:cxn ang="0">
                    <a:pos x="70" y="29"/>
                  </a:cxn>
                  <a:cxn ang="0">
                    <a:pos x="76" y="29"/>
                  </a:cxn>
                  <a:cxn ang="0">
                    <a:pos x="74" y="32"/>
                  </a:cxn>
                  <a:cxn ang="0">
                    <a:pos x="94" y="107"/>
                  </a:cxn>
                  <a:cxn ang="0">
                    <a:pos x="67" y="109"/>
                  </a:cxn>
                  <a:cxn ang="0">
                    <a:pos x="65" y="53"/>
                  </a:cxn>
                  <a:cxn ang="0">
                    <a:pos x="78" y="38"/>
                  </a:cxn>
                  <a:cxn ang="0">
                    <a:pos x="82" y="37"/>
                  </a:cxn>
                  <a:cxn ang="0">
                    <a:pos x="88" y="43"/>
                  </a:cxn>
                  <a:cxn ang="0">
                    <a:pos x="94" y="51"/>
                  </a:cxn>
                </a:cxnLst>
                <a:rect l="0" t="0" r="r" b="b"/>
                <a:pathLst>
                  <a:path w="101" h="116">
                    <a:moveTo>
                      <a:pt x="100" y="45"/>
                    </a:moveTo>
                    <a:cubicBezTo>
                      <a:pt x="100" y="44"/>
                      <a:pt x="99" y="43"/>
                      <a:pt x="98" y="42"/>
                    </a:cubicBezTo>
                    <a:cubicBezTo>
                      <a:pt x="88" y="33"/>
                      <a:pt x="88" y="33"/>
                      <a:pt x="88" y="33"/>
                    </a:cubicBezTo>
                    <a:cubicBezTo>
                      <a:pt x="87" y="32"/>
                      <a:pt x="87" y="31"/>
                      <a:pt x="86" y="31"/>
                    </a:cubicBezTo>
                    <a:cubicBezTo>
                      <a:pt x="86" y="31"/>
                      <a:pt x="85" y="30"/>
                      <a:pt x="84" y="29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3" y="27"/>
                      <a:pt x="82" y="26"/>
                      <a:pt x="81" y="26"/>
                    </a:cubicBezTo>
                    <a:cubicBezTo>
                      <a:pt x="81" y="26"/>
                      <a:pt x="80" y="25"/>
                      <a:pt x="80" y="25"/>
                    </a:cubicBezTo>
                    <a:cubicBezTo>
                      <a:pt x="80" y="24"/>
                      <a:pt x="80" y="24"/>
                      <a:pt x="80" y="23"/>
                    </a:cubicBezTo>
                    <a:cubicBezTo>
                      <a:pt x="80" y="23"/>
                      <a:pt x="80" y="21"/>
                      <a:pt x="80" y="20"/>
                    </a:cubicBezTo>
                    <a:cubicBezTo>
                      <a:pt x="80" y="10"/>
                      <a:pt x="80" y="10"/>
                      <a:pt x="80" y="10"/>
                    </a:cubicBezTo>
                    <a:cubicBezTo>
                      <a:pt x="80" y="8"/>
                      <a:pt x="79" y="7"/>
                      <a:pt x="79" y="6"/>
                    </a:cubicBezTo>
                    <a:cubicBezTo>
                      <a:pt x="74" y="1"/>
                      <a:pt x="74" y="1"/>
                      <a:pt x="74" y="1"/>
                    </a:cubicBezTo>
                    <a:cubicBezTo>
                      <a:pt x="73" y="1"/>
                      <a:pt x="71" y="0"/>
                      <a:pt x="7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0" y="0"/>
                      <a:pt x="28" y="1"/>
                      <a:pt x="27" y="1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22" y="7"/>
                      <a:pt x="21" y="8"/>
                      <a:pt x="21" y="1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1"/>
                      <a:pt x="21" y="22"/>
                      <a:pt x="21" y="22"/>
                    </a:cubicBezTo>
                    <a:cubicBezTo>
                      <a:pt x="21" y="22"/>
                      <a:pt x="20" y="23"/>
                      <a:pt x="20" y="23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9"/>
                      <a:pt x="13" y="30"/>
                      <a:pt x="12" y="31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3"/>
                      <a:pt x="0" y="44"/>
                      <a:pt x="0" y="44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50"/>
                      <a:pt x="0" y="52"/>
                      <a:pt x="0" y="52"/>
                    </a:cubicBezTo>
                    <a:cubicBezTo>
                      <a:pt x="0" y="53"/>
                      <a:pt x="0" y="55"/>
                      <a:pt x="0" y="5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6"/>
                      <a:pt x="0" y="88"/>
                      <a:pt x="0" y="8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8"/>
                      <a:pt x="0" y="110"/>
                      <a:pt x="0" y="111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6"/>
                      <a:pt x="1" y="116"/>
                      <a:pt x="2" y="116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6" y="116"/>
                      <a:pt x="8" y="116"/>
                      <a:pt x="9" y="116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52" y="116"/>
                      <a:pt x="54" y="116"/>
                      <a:pt x="55" y="116"/>
                    </a:cubicBezTo>
                    <a:cubicBezTo>
                      <a:pt x="56" y="116"/>
                      <a:pt x="56" y="116"/>
                      <a:pt x="56" y="116"/>
                    </a:cubicBezTo>
                    <a:cubicBezTo>
                      <a:pt x="57" y="116"/>
                      <a:pt x="58" y="116"/>
                      <a:pt x="59" y="116"/>
                    </a:cubicBezTo>
                    <a:cubicBezTo>
                      <a:pt x="60" y="116"/>
                      <a:pt x="61" y="116"/>
                      <a:pt x="62" y="116"/>
                    </a:cubicBezTo>
                    <a:cubicBezTo>
                      <a:pt x="63" y="116"/>
                      <a:pt x="63" y="116"/>
                      <a:pt x="63" y="116"/>
                    </a:cubicBezTo>
                    <a:cubicBezTo>
                      <a:pt x="64" y="116"/>
                      <a:pt x="66" y="116"/>
                      <a:pt x="67" y="116"/>
                    </a:cubicBezTo>
                    <a:cubicBezTo>
                      <a:pt x="92" y="116"/>
                      <a:pt x="92" y="116"/>
                      <a:pt x="92" y="116"/>
                    </a:cubicBezTo>
                    <a:cubicBezTo>
                      <a:pt x="93" y="116"/>
                      <a:pt x="95" y="116"/>
                      <a:pt x="95" y="116"/>
                    </a:cubicBezTo>
                    <a:cubicBezTo>
                      <a:pt x="96" y="116"/>
                      <a:pt x="97" y="116"/>
                      <a:pt x="99" y="116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100" y="116"/>
                      <a:pt x="101" y="116"/>
                      <a:pt x="101" y="114"/>
                    </a:cubicBezTo>
                    <a:cubicBezTo>
                      <a:pt x="101" y="57"/>
                      <a:pt x="101" y="57"/>
                      <a:pt x="101" y="57"/>
                    </a:cubicBezTo>
                    <a:cubicBezTo>
                      <a:pt x="101" y="56"/>
                      <a:pt x="101" y="55"/>
                      <a:pt x="101" y="53"/>
                    </a:cubicBezTo>
                    <a:cubicBezTo>
                      <a:pt x="101" y="48"/>
                      <a:pt x="101" y="48"/>
                      <a:pt x="101" y="48"/>
                    </a:cubicBezTo>
                    <a:cubicBezTo>
                      <a:pt x="101" y="47"/>
                      <a:pt x="101" y="45"/>
                      <a:pt x="100" y="45"/>
                    </a:cubicBezTo>
                    <a:close/>
                    <a:moveTo>
                      <a:pt x="29" y="17"/>
                    </a:moveTo>
                    <a:cubicBezTo>
                      <a:pt x="29" y="16"/>
                      <a:pt x="29" y="14"/>
                      <a:pt x="29" y="13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8"/>
                      <a:pt x="30" y="8"/>
                      <a:pt x="31" y="8"/>
                    </a:cubicBezTo>
                    <a:cubicBezTo>
                      <a:pt x="70" y="8"/>
                      <a:pt x="70" y="8"/>
                      <a:pt x="70" y="8"/>
                    </a:cubicBezTo>
                    <a:cubicBezTo>
                      <a:pt x="71" y="8"/>
                      <a:pt x="72" y="8"/>
                      <a:pt x="72" y="1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1"/>
                      <a:pt x="71" y="22"/>
                      <a:pt x="70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8" y="22"/>
                      <a:pt x="66" y="22"/>
                      <a:pt x="65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2"/>
                      <a:pt x="31" y="22"/>
                      <a:pt x="30" y="22"/>
                    </a:cubicBezTo>
                    <a:cubicBezTo>
                      <a:pt x="29" y="22"/>
                      <a:pt x="29" y="21"/>
                      <a:pt x="29" y="20"/>
                    </a:cubicBezTo>
                    <a:lnTo>
                      <a:pt x="29" y="17"/>
                    </a:lnTo>
                    <a:close/>
                    <a:moveTo>
                      <a:pt x="58" y="56"/>
                    </a:moveTo>
                    <a:cubicBezTo>
                      <a:pt x="58" y="57"/>
                      <a:pt x="58" y="59"/>
                      <a:pt x="58" y="60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8"/>
                      <a:pt x="57" y="109"/>
                      <a:pt x="56" y="109"/>
                    </a:cubicBezTo>
                    <a:cubicBezTo>
                      <a:pt x="55" y="109"/>
                      <a:pt x="55" y="109"/>
                      <a:pt x="55" y="109"/>
                    </a:cubicBezTo>
                    <a:cubicBezTo>
                      <a:pt x="54" y="109"/>
                      <a:pt x="52" y="109"/>
                      <a:pt x="51" y="109"/>
                    </a:cubicBezTo>
                    <a:cubicBezTo>
                      <a:pt x="9" y="109"/>
                      <a:pt x="9" y="109"/>
                      <a:pt x="9" y="109"/>
                    </a:cubicBezTo>
                    <a:cubicBezTo>
                      <a:pt x="8" y="109"/>
                      <a:pt x="7" y="108"/>
                      <a:pt x="7" y="107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7" y="52"/>
                      <a:pt x="8" y="51"/>
                      <a:pt x="9" y="51"/>
                    </a:cubicBezTo>
                    <a:cubicBezTo>
                      <a:pt x="53" y="51"/>
                      <a:pt x="53" y="51"/>
                      <a:pt x="53" y="51"/>
                    </a:cubicBezTo>
                    <a:cubicBezTo>
                      <a:pt x="54" y="51"/>
                      <a:pt x="56" y="51"/>
                      <a:pt x="56" y="51"/>
                    </a:cubicBezTo>
                    <a:cubicBezTo>
                      <a:pt x="57" y="51"/>
                      <a:pt x="58" y="52"/>
                      <a:pt x="58" y="53"/>
                    </a:cubicBezTo>
                    <a:lnTo>
                      <a:pt x="58" y="56"/>
                    </a:lnTo>
                    <a:close/>
                    <a:moveTo>
                      <a:pt x="64" y="42"/>
                    </a:moveTo>
                    <a:cubicBezTo>
                      <a:pt x="63" y="43"/>
                      <a:pt x="62" y="44"/>
                      <a:pt x="61" y="44"/>
                    </a:cubicBezTo>
                    <a:cubicBezTo>
                      <a:pt x="61" y="44"/>
                      <a:pt x="60" y="44"/>
                      <a:pt x="59" y="44"/>
                    </a:cubicBezTo>
                    <a:cubicBezTo>
                      <a:pt x="58" y="44"/>
                      <a:pt x="57" y="44"/>
                      <a:pt x="56" y="44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0" y="44"/>
                      <a:pt x="10" y="43"/>
                      <a:pt x="11" y="42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3" y="30"/>
                      <a:pt x="25" y="29"/>
                      <a:pt x="26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8" y="29"/>
                      <a:pt x="30" y="29"/>
                      <a:pt x="31" y="29"/>
                    </a:cubicBezTo>
                    <a:cubicBezTo>
                      <a:pt x="70" y="29"/>
                      <a:pt x="70" y="29"/>
                      <a:pt x="70" y="29"/>
                    </a:cubicBezTo>
                    <a:cubicBezTo>
                      <a:pt x="71" y="29"/>
                      <a:pt x="73" y="29"/>
                      <a:pt x="73" y="29"/>
                    </a:cubicBezTo>
                    <a:cubicBezTo>
                      <a:pt x="74" y="29"/>
                      <a:pt x="75" y="29"/>
                      <a:pt x="76" y="29"/>
                    </a:cubicBezTo>
                    <a:cubicBezTo>
                      <a:pt x="76" y="29"/>
                      <a:pt x="77" y="30"/>
                      <a:pt x="76" y="30"/>
                    </a:cubicBezTo>
                    <a:cubicBezTo>
                      <a:pt x="76" y="30"/>
                      <a:pt x="75" y="31"/>
                      <a:pt x="74" y="32"/>
                    </a:cubicBezTo>
                    <a:lnTo>
                      <a:pt x="64" y="42"/>
                    </a:lnTo>
                    <a:close/>
                    <a:moveTo>
                      <a:pt x="94" y="107"/>
                    </a:moveTo>
                    <a:cubicBezTo>
                      <a:pt x="94" y="108"/>
                      <a:pt x="93" y="109"/>
                      <a:pt x="92" y="109"/>
                    </a:cubicBezTo>
                    <a:cubicBezTo>
                      <a:pt x="67" y="109"/>
                      <a:pt x="67" y="109"/>
                      <a:pt x="67" y="109"/>
                    </a:cubicBezTo>
                    <a:cubicBezTo>
                      <a:pt x="66" y="109"/>
                      <a:pt x="65" y="108"/>
                      <a:pt x="65" y="107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2"/>
                      <a:pt x="66" y="51"/>
                      <a:pt x="66" y="50"/>
                    </a:cubicBezTo>
                    <a:cubicBezTo>
                      <a:pt x="78" y="38"/>
                      <a:pt x="78" y="38"/>
                      <a:pt x="78" y="38"/>
                    </a:cubicBezTo>
                    <a:cubicBezTo>
                      <a:pt x="79" y="38"/>
                      <a:pt x="80" y="37"/>
                      <a:pt x="80" y="36"/>
                    </a:cubicBezTo>
                    <a:cubicBezTo>
                      <a:pt x="80" y="36"/>
                      <a:pt x="81" y="36"/>
                      <a:pt x="82" y="37"/>
                    </a:cubicBezTo>
                    <a:cubicBezTo>
                      <a:pt x="85" y="40"/>
                      <a:pt x="85" y="40"/>
                      <a:pt x="85" y="40"/>
                    </a:cubicBezTo>
                    <a:cubicBezTo>
                      <a:pt x="86" y="41"/>
                      <a:pt x="87" y="42"/>
                      <a:pt x="88" y="43"/>
                    </a:cubicBezTo>
                    <a:cubicBezTo>
                      <a:pt x="93" y="48"/>
                      <a:pt x="93" y="48"/>
                      <a:pt x="93" y="48"/>
                    </a:cubicBezTo>
                    <a:cubicBezTo>
                      <a:pt x="93" y="48"/>
                      <a:pt x="94" y="50"/>
                      <a:pt x="94" y="51"/>
                    </a:cubicBezTo>
                    <a:lnTo>
                      <a:pt x="94" y="10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85" name="Freeform 233"/>
              <p:cNvSpPr>
                <a:spLocks/>
              </p:cNvSpPr>
              <p:nvPr/>
            </p:nvSpPr>
            <p:spPr bwMode="auto">
              <a:xfrm>
                <a:off x="1003301" y="3179763"/>
                <a:ext cx="55563" cy="90488"/>
              </a:xfrm>
              <a:custGeom>
                <a:avLst/>
                <a:gdLst/>
                <a:ahLst/>
                <a:cxnLst>
                  <a:cxn ang="0">
                    <a:pos x="0" y="34"/>
                  </a:cxn>
                  <a:cxn ang="0">
                    <a:pos x="2" y="36"/>
                  </a:cxn>
                  <a:cxn ang="0">
                    <a:pos x="20" y="36"/>
                  </a:cxn>
                  <a:cxn ang="0">
                    <a:pos x="22" y="34"/>
                  </a:cxn>
                  <a:cxn ang="0">
                    <a:pos x="22" y="2"/>
                  </a:cxn>
                  <a:cxn ang="0">
                    <a:pos x="20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0" y="34"/>
                  </a:cxn>
                </a:cxnLst>
                <a:rect l="0" t="0" r="r" b="b"/>
                <a:pathLst>
                  <a:path w="22" h="36">
                    <a:moveTo>
                      <a:pt x="0" y="34"/>
                    </a:moveTo>
                    <a:cubicBezTo>
                      <a:pt x="0" y="35"/>
                      <a:pt x="1" y="36"/>
                      <a:pt x="2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2" y="35"/>
                      <a:pt x="22" y="34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2"/>
                    </a:cubicBezTo>
                    <a:lnTo>
                      <a:pt x="0" y="3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sp>
          <p:nvSpPr>
            <p:cNvPr id="286" name="Freeform 234"/>
            <p:cNvSpPr>
              <a:spLocks/>
            </p:cNvSpPr>
            <p:nvPr/>
          </p:nvSpPr>
          <p:spPr bwMode="auto">
            <a:xfrm>
              <a:off x="3938588" y="4227513"/>
              <a:ext cx="168275" cy="246062"/>
            </a:xfrm>
            <a:custGeom>
              <a:avLst/>
              <a:gdLst>
                <a:gd name="T0" fmla="*/ 25400 w 106"/>
                <a:gd name="T1" fmla="*/ 246062 h 155"/>
                <a:gd name="T2" fmla="*/ 168275 w 106"/>
                <a:gd name="T3" fmla="*/ 122237 h 155"/>
                <a:gd name="T4" fmla="*/ 25400 w 106"/>
                <a:gd name="T5" fmla="*/ 0 h 155"/>
                <a:gd name="T6" fmla="*/ 0 w 106"/>
                <a:gd name="T7" fmla="*/ 26987 h 155"/>
                <a:gd name="T8" fmla="*/ 112713 w 106"/>
                <a:gd name="T9" fmla="*/ 122237 h 155"/>
                <a:gd name="T10" fmla="*/ 0 w 106"/>
                <a:gd name="T11" fmla="*/ 219075 h 155"/>
                <a:gd name="T12" fmla="*/ 25400 w 106"/>
                <a:gd name="T13" fmla="*/ 246062 h 155"/>
                <a:gd name="T14" fmla="*/ 25400 w 106"/>
                <a:gd name="T15" fmla="*/ 246062 h 1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6" h="155">
                  <a:moveTo>
                    <a:pt x="16" y="155"/>
                  </a:moveTo>
                  <a:lnTo>
                    <a:pt x="106" y="77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71" y="77"/>
                  </a:lnTo>
                  <a:lnTo>
                    <a:pt x="0" y="138"/>
                  </a:lnTo>
                  <a:lnTo>
                    <a:pt x="16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235"/>
            <p:cNvSpPr>
              <a:spLocks/>
            </p:cNvSpPr>
            <p:nvPr/>
          </p:nvSpPr>
          <p:spPr bwMode="auto">
            <a:xfrm>
              <a:off x="3300413" y="4227513"/>
              <a:ext cx="168275" cy="246062"/>
            </a:xfrm>
            <a:custGeom>
              <a:avLst/>
              <a:gdLst>
                <a:gd name="T0" fmla="*/ 142875 w 106"/>
                <a:gd name="T1" fmla="*/ 246062 h 155"/>
                <a:gd name="T2" fmla="*/ 168275 w 106"/>
                <a:gd name="T3" fmla="*/ 219075 h 155"/>
                <a:gd name="T4" fmla="*/ 57150 w 106"/>
                <a:gd name="T5" fmla="*/ 122237 h 155"/>
                <a:gd name="T6" fmla="*/ 168275 w 106"/>
                <a:gd name="T7" fmla="*/ 26987 h 155"/>
                <a:gd name="T8" fmla="*/ 142875 w 106"/>
                <a:gd name="T9" fmla="*/ 0 h 155"/>
                <a:gd name="T10" fmla="*/ 0 w 106"/>
                <a:gd name="T11" fmla="*/ 122237 h 155"/>
                <a:gd name="T12" fmla="*/ 142875 w 106"/>
                <a:gd name="T13" fmla="*/ 246062 h 155"/>
                <a:gd name="T14" fmla="*/ 142875 w 106"/>
                <a:gd name="T15" fmla="*/ 246062 h 15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6" h="155">
                  <a:moveTo>
                    <a:pt x="90" y="155"/>
                  </a:moveTo>
                  <a:lnTo>
                    <a:pt x="106" y="138"/>
                  </a:lnTo>
                  <a:lnTo>
                    <a:pt x="36" y="77"/>
                  </a:lnTo>
                  <a:lnTo>
                    <a:pt x="106" y="17"/>
                  </a:lnTo>
                  <a:lnTo>
                    <a:pt x="90" y="0"/>
                  </a:lnTo>
                  <a:lnTo>
                    <a:pt x="0" y="77"/>
                  </a:lnTo>
                  <a:lnTo>
                    <a:pt x="90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8" name="Freeform 236"/>
            <p:cNvSpPr>
              <a:spLocks/>
            </p:cNvSpPr>
            <p:nvPr/>
          </p:nvSpPr>
          <p:spPr bwMode="auto">
            <a:xfrm>
              <a:off x="2692400" y="4259263"/>
              <a:ext cx="247650" cy="166687"/>
            </a:xfrm>
            <a:custGeom>
              <a:avLst/>
              <a:gdLst>
                <a:gd name="T0" fmla="*/ 28575 w 156"/>
                <a:gd name="T1" fmla="*/ 166687 h 105"/>
                <a:gd name="T2" fmla="*/ 123825 w 156"/>
                <a:gd name="T3" fmla="*/ 55562 h 105"/>
                <a:gd name="T4" fmla="*/ 219075 w 156"/>
                <a:gd name="T5" fmla="*/ 166687 h 105"/>
                <a:gd name="T6" fmla="*/ 247650 w 156"/>
                <a:gd name="T7" fmla="*/ 144462 h 105"/>
                <a:gd name="T8" fmla="*/ 123825 w 156"/>
                <a:gd name="T9" fmla="*/ 0 h 105"/>
                <a:gd name="T10" fmla="*/ 0 w 156"/>
                <a:gd name="T11" fmla="*/ 144462 h 105"/>
                <a:gd name="T12" fmla="*/ 28575 w 156"/>
                <a:gd name="T13" fmla="*/ 166687 h 105"/>
                <a:gd name="T14" fmla="*/ 28575 w 156"/>
                <a:gd name="T15" fmla="*/ 166687 h 1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6" h="105">
                  <a:moveTo>
                    <a:pt x="18" y="105"/>
                  </a:moveTo>
                  <a:lnTo>
                    <a:pt x="78" y="35"/>
                  </a:lnTo>
                  <a:lnTo>
                    <a:pt x="138" y="105"/>
                  </a:lnTo>
                  <a:lnTo>
                    <a:pt x="156" y="91"/>
                  </a:lnTo>
                  <a:lnTo>
                    <a:pt x="78" y="0"/>
                  </a:lnTo>
                  <a:lnTo>
                    <a:pt x="0" y="91"/>
                  </a:lnTo>
                  <a:lnTo>
                    <a:pt x="18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9" name="Freeform 237"/>
            <p:cNvSpPr>
              <a:spLocks/>
            </p:cNvSpPr>
            <p:nvPr/>
          </p:nvSpPr>
          <p:spPr bwMode="auto">
            <a:xfrm>
              <a:off x="2108200" y="4275138"/>
              <a:ext cx="246063" cy="168275"/>
            </a:xfrm>
            <a:custGeom>
              <a:avLst/>
              <a:gdLst>
                <a:gd name="T0" fmla="*/ 123825 w 155"/>
                <a:gd name="T1" fmla="*/ 168275 h 106"/>
                <a:gd name="T2" fmla="*/ 246063 w 155"/>
                <a:gd name="T3" fmla="*/ 22225 h 106"/>
                <a:gd name="T4" fmla="*/ 219075 w 155"/>
                <a:gd name="T5" fmla="*/ 0 h 106"/>
                <a:gd name="T6" fmla="*/ 123825 w 155"/>
                <a:gd name="T7" fmla="*/ 111125 h 106"/>
                <a:gd name="T8" fmla="*/ 26988 w 155"/>
                <a:gd name="T9" fmla="*/ 0 h 106"/>
                <a:gd name="T10" fmla="*/ 0 w 155"/>
                <a:gd name="T11" fmla="*/ 22225 h 106"/>
                <a:gd name="T12" fmla="*/ 123825 w 155"/>
                <a:gd name="T13" fmla="*/ 168275 h 106"/>
                <a:gd name="T14" fmla="*/ 123825 w 155"/>
                <a:gd name="T15" fmla="*/ 168275 h 10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5" h="106">
                  <a:moveTo>
                    <a:pt x="78" y="106"/>
                  </a:moveTo>
                  <a:lnTo>
                    <a:pt x="155" y="14"/>
                  </a:lnTo>
                  <a:lnTo>
                    <a:pt x="138" y="0"/>
                  </a:lnTo>
                  <a:lnTo>
                    <a:pt x="78" y="70"/>
                  </a:lnTo>
                  <a:lnTo>
                    <a:pt x="17" y="0"/>
                  </a:lnTo>
                  <a:lnTo>
                    <a:pt x="0" y="14"/>
                  </a:lnTo>
                  <a:lnTo>
                    <a:pt x="78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90" name="Group 289"/>
            <p:cNvGrpSpPr/>
            <p:nvPr/>
          </p:nvGrpSpPr>
          <p:grpSpPr>
            <a:xfrm>
              <a:off x="6184901" y="4203700"/>
              <a:ext cx="254000" cy="257175"/>
              <a:chOff x="6184901" y="4203700"/>
              <a:chExt cx="254000" cy="257175"/>
            </a:xfrm>
            <a:grpFill/>
          </p:grpSpPr>
          <p:sp>
            <p:nvSpPr>
              <p:cNvPr id="291" name="Freeform 238"/>
              <p:cNvSpPr>
                <a:spLocks noEditPoints="1"/>
              </p:cNvSpPr>
              <p:nvPr/>
            </p:nvSpPr>
            <p:spPr bwMode="auto">
              <a:xfrm>
                <a:off x="6184901" y="4203700"/>
                <a:ext cx="254000" cy="257175"/>
              </a:xfrm>
              <a:custGeom>
                <a:avLst/>
                <a:gdLst/>
                <a:ahLst/>
                <a:cxnLst>
                  <a:cxn ang="0">
                    <a:pos x="51" y="7"/>
                  </a:cxn>
                  <a:cxn ang="0">
                    <a:pos x="94" y="51"/>
                  </a:cxn>
                  <a:cxn ang="0">
                    <a:pos x="51" y="94"/>
                  </a:cxn>
                  <a:cxn ang="0">
                    <a:pos x="7" y="51"/>
                  </a:cxn>
                  <a:cxn ang="0">
                    <a:pos x="51" y="7"/>
                  </a:cxn>
                  <a:cxn ang="0">
                    <a:pos x="51" y="0"/>
                  </a:cxn>
                  <a:cxn ang="0">
                    <a:pos x="0" y="51"/>
                  </a:cxn>
                  <a:cxn ang="0">
                    <a:pos x="51" y="102"/>
                  </a:cxn>
                  <a:cxn ang="0">
                    <a:pos x="101" y="51"/>
                  </a:cxn>
                  <a:cxn ang="0">
                    <a:pos x="51" y="0"/>
                  </a:cxn>
                </a:cxnLst>
                <a:rect l="0" t="0" r="r" b="b"/>
                <a:pathLst>
                  <a:path w="101" h="102">
                    <a:moveTo>
                      <a:pt x="51" y="7"/>
                    </a:moveTo>
                    <a:cubicBezTo>
                      <a:pt x="75" y="7"/>
                      <a:pt x="94" y="27"/>
                      <a:pt x="94" y="51"/>
                    </a:cubicBezTo>
                    <a:cubicBezTo>
                      <a:pt x="94" y="75"/>
                      <a:pt x="75" y="94"/>
                      <a:pt x="51" y="94"/>
                    </a:cubicBezTo>
                    <a:cubicBezTo>
                      <a:pt x="27" y="94"/>
                      <a:pt x="7" y="75"/>
                      <a:pt x="7" y="51"/>
                    </a:cubicBezTo>
                    <a:cubicBezTo>
                      <a:pt x="7" y="27"/>
                      <a:pt x="27" y="7"/>
                      <a:pt x="51" y="7"/>
                    </a:cubicBezTo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1" y="79"/>
                      <a:pt x="101" y="51"/>
                    </a:cubicBezTo>
                    <a:cubicBezTo>
                      <a:pt x="101" y="23"/>
                      <a:pt x="79" y="0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92" name="Freeform 239"/>
              <p:cNvSpPr>
                <a:spLocks/>
              </p:cNvSpPr>
              <p:nvPr/>
            </p:nvSpPr>
            <p:spPr bwMode="auto">
              <a:xfrm>
                <a:off x="6275388" y="4251325"/>
                <a:ext cx="90488" cy="153988"/>
              </a:xfrm>
              <a:custGeom>
                <a:avLst/>
                <a:gdLst/>
                <a:ahLst/>
                <a:cxnLst>
                  <a:cxn ang="0">
                    <a:pos x="0" y="83"/>
                  </a:cxn>
                  <a:cxn ang="0">
                    <a:pos x="39" y="50"/>
                  </a:cxn>
                  <a:cxn ang="0">
                    <a:pos x="0" y="16"/>
                  </a:cxn>
                  <a:cxn ang="0">
                    <a:pos x="0" y="0"/>
                  </a:cxn>
                  <a:cxn ang="0">
                    <a:pos x="57" y="50"/>
                  </a:cxn>
                  <a:cxn ang="0">
                    <a:pos x="0" y="97"/>
                  </a:cxn>
                  <a:cxn ang="0">
                    <a:pos x="0" y="83"/>
                  </a:cxn>
                </a:cxnLst>
                <a:rect l="0" t="0" r="r" b="b"/>
                <a:pathLst>
                  <a:path w="57" h="97">
                    <a:moveTo>
                      <a:pt x="0" y="83"/>
                    </a:moveTo>
                    <a:lnTo>
                      <a:pt x="39" y="50"/>
                    </a:lnTo>
                    <a:lnTo>
                      <a:pt x="0" y="16"/>
                    </a:lnTo>
                    <a:lnTo>
                      <a:pt x="0" y="0"/>
                    </a:lnTo>
                    <a:lnTo>
                      <a:pt x="57" y="50"/>
                    </a:lnTo>
                    <a:lnTo>
                      <a:pt x="0" y="97"/>
                    </a:lnTo>
                    <a:lnTo>
                      <a:pt x="0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93" name="Group 292"/>
            <p:cNvGrpSpPr/>
            <p:nvPr/>
          </p:nvGrpSpPr>
          <p:grpSpPr>
            <a:xfrm>
              <a:off x="5599113" y="4203700"/>
              <a:ext cx="255588" cy="257175"/>
              <a:chOff x="5599113" y="4203700"/>
              <a:chExt cx="255588" cy="257175"/>
            </a:xfrm>
            <a:grpFill/>
          </p:grpSpPr>
          <p:sp>
            <p:nvSpPr>
              <p:cNvPr id="294" name="Freeform 240"/>
              <p:cNvSpPr>
                <a:spLocks noEditPoints="1"/>
              </p:cNvSpPr>
              <p:nvPr/>
            </p:nvSpPr>
            <p:spPr bwMode="auto">
              <a:xfrm>
                <a:off x="5599113" y="4203700"/>
                <a:ext cx="255588" cy="257175"/>
              </a:xfrm>
              <a:custGeom>
                <a:avLst/>
                <a:gdLst/>
                <a:ahLst/>
                <a:cxnLst>
                  <a:cxn ang="0">
                    <a:pos x="50" y="7"/>
                  </a:cxn>
                  <a:cxn ang="0">
                    <a:pos x="94" y="51"/>
                  </a:cxn>
                  <a:cxn ang="0">
                    <a:pos x="50" y="94"/>
                  </a:cxn>
                  <a:cxn ang="0">
                    <a:pos x="7" y="51"/>
                  </a:cxn>
                  <a:cxn ang="0">
                    <a:pos x="50" y="7"/>
                  </a:cxn>
                  <a:cxn ang="0">
                    <a:pos x="50" y="0"/>
                  </a:cxn>
                  <a:cxn ang="0">
                    <a:pos x="0" y="51"/>
                  </a:cxn>
                  <a:cxn ang="0">
                    <a:pos x="50" y="102"/>
                  </a:cxn>
                  <a:cxn ang="0">
                    <a:pos x="101" y="51"/>
                  </a:cxn>
                  <a:cxn ang="0">
                    <a:pos x="50" y="0"/>
                  </a:cxn>
                </a:cxnLst>
                <a:rect l="0" t="0" r="r" b="b"/>
                <a:pathLst>
                  <a:path w="101" h="102">
                    <a:moveTo>
                      <a:pt x="50" y="7"/>
                    </a:moveTo>
                    <a:cubicBezTo>
                      <a:pt x="74" y="7"/>
                      <a:pt x="94" y="27"/>
                      <a:pt x="94" y="51"/>
                    </a:cubicBezTo>
                    <a:cubicBezTo>
                      <a:pt x="94" y="75"/>
                      <a:pt x="74" y="94"/>
                      <a:pt x="50" y="94"/>
                    </a:cubicBezTo>
                    <a:cubicBezTo>
                      <a:pt x="26" y="94"/>
                      <a:pt x="7" y="75"/>
                      <a:pt x="7" y="51"/>
                    </a:cubicBezTo>
                    <a:cubicBezTo>
                      <a:pt x="7" y="27"/>
                      <a:pt x="26" y="7"/>
                      <a:pt x="50" y="7"/>
                    </a:cubicBezTo>
                    <a:moveTo>
                      <a:pt x="50" y="0"/>
                    </a:moveTo>
                    <a:cubicBezTo>
                      <a:pt x="22" y="0"/>
                      <a:pt x="0" y="23"/>
                      <a:pt x="0" y="51"/>
                    </a:cubicBezTo>
                    <a:cubicBezTo>
                      <a:pt x="0" y="79"/>
                      <a:pt x="22" y="102"/>
                      <a:pt x="50" y="102"/>
                    </a:cubicBezTo>
                    <a:cubicBezTo>
                      <a:pt x="78" y="102"/>
                      <a:pt x="101" y="79"/>
                      <a:pt x="101" y="51"/>
                    </a:cubicBezTo>
                    <a:cubicBezTo>
                      <a:pt x="101" y="23"/>
                      <a:pt x="78" y="0"/>
                      <a:pt x="5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95" name="Freeform 241"/>
              <p:cNvSpPr>
                <a:spLocks/>
              </p:cNvSpPr>
              <p:nvPr/>
            </p:nvSpPr>
            <p:spPr bwMode="auto">
              <a:xfrm>
                <a:off x="5672138" y="4259263"/>
                <a:ext cx="90488" cy="152400"/>
              </a:xfrm>
              <a:custGeom>
                <a:avLst/>
                <a:gdLst/>
                <a:ahLst/>
                <a:cxnLst>
                  <a:cxn ang="0">
                    <a:pos x="57" y="14"/>
                  </a:cxn>
                  <a:cxn ang="0">
                    <a:pos x="18" y="48"/>
                  </a:cxn>
                  <a:cxn ang="0">
                    <a:pos x="57" y="81"/>
                  </a:cxn>
                  <a:cxn ang="0">
                    <a:pos x="57" y="96"/>
                  </a:cxn>
                  <a:cxn ang="0">
                    <a:pos x="0" y="48"/>
                  </a:cxn>
                  <a:cxn ang="0">
                    <a:pos x="57" y="0"/>
                  </a:cxn>
                  <a:cxn ang="0">
                    <a:pos x="57" y="14"/>
                  </a:cxn>
                </a:cxnLst>
                <a:rect l="0" t="0" r="r" b="b"/>
                <a:pathLst>
                  <a:path w="57" h="96">
                    <a:moveTo>
                      <a:pt x="57" y="14"/>
                    </a:moveTo>
                    <a:lnTo>
                      <a:pt x="18" y="48"/>
                    </a:lnTo>
                    <a:lnTo>
                      <a:pt x="57" y="81"/>
                    </a:lnTo>
                    <a:lnTo>
                      <a:pt x="57" y="96"/>
                    </a:lnTo>
                    <a:lnTo>
                      <a:pt x="0" y="48"/>
                    </a:lnTo>
                    <a:lnTo>
                      <a:pt x="57" y="0"/>
                    </a:lnTo>
                    <a:lnTo>
                      <a:pt x="57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5011738" y="4203700"/>
              <a:ext cx="257175" cy="257175"/>
              <a:chOff x="5011738" y="4203700"/>
              <a:chExt cx="257175" cy="257175"/>
            </a:xfrm>
            <a:grpFill/>
          </p:grpSpPr>
          <p:sp>
            <p:nvSpPr>
              <p:cNvPr id="297" name="Freeform 242"/>
              <p:cNvSpPr>
                <a:spLocks noEditPoints="1"/>
              </p:cNvSpPr>
              <p:nvPr/>
            </p:nvSpPr>
            <p:spPr bwMode="auto">
              <a:xfrm>
                <a:off x="5011738" y="4203700"/>
                <a:ext cx="257175" cy="257175"/>
              </a:xfrm>
              <a:custGeom>
                <a:avLst/>
                <a:gdLst/>
                <a:ahLst/>
                <a:cxnLst>
                  <a:cxn ang="0">
                    <a:pos x="51" y="7"/>
                  </a:cxn>
                  <a:cxn ang="0">
                    <a:pos x="95" y="51"/>
                  </a:cxn>
                  <a:cxn ang="0">
                    <a:pos x="51" y="94"/>
                  </a:cxn>
                  <a:cxn ang="0">
                    <a:pos x="7" y="51"/>
                  </a:cxn>
                  <a:cxn ang="0">
                    <a:pos x="51" y="7"/>
                  </a:cxn>
                  <a:cxn ang="0">
                    <a:pos x="51" y="0"/>
                  </a:cxn>
                  <a:cxn ang="0">
                    <a:pos x="0" y="51"/>
                  </a:cxn>
                  <a:cxn ang="0">
                    <a:pos x="51" y="102"/>
                  </a:cxn>
                  <a:cxn ang="0">
                    <a:pos x="102" y="51"/>
                  </a:cxn>
                  <a:cxn ang="0">
                    <a:pos x="51" y="0"/>
                  </a:cxn>
                </a:cxnLst>
                <a:rect l="0" t="0" r="r" b="b"/>
                <a:pathLst>
                  <a:path w="102" h="102">
                    <a:moveTo>
                      <a:pt x="51" y="7"/>
                    </a:moveTo>
                    <a:cubicBezTo>
                      <a:pt x="75" y="7"/>
                      <a:pt x="95" y="27"/>
                      <a:pt x="95" y="51"/>
                    </a:cubicBezTo>
                    <a:cubicBezTo>
                      <a:pt x="95" y="75"/>
                      <a:pt x="75" y="94"/>
                      <a:pt x="51" y="94"/>
                    </a:cubicBezTo>
                    <a:cubicBezTo>
                      <a:pt x="27" y="94"/>
                      <a:pt x="7" y="75"/>
                      <a:pt x="7" y="51"/>
                    </a:cubicBezTo>
                    <a:cubicBezTo>
                      <a:pt x="7" y="27"/>
                      <a:pt x="27" y="7"/>
                      <a:pt x="51" y="7"/>
                    </a:cubicBezTo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298" name="Freeform 243"/>
              <p:cNvSpPr>
                <a:spLocks/>
              </p:cNvSpPr>
              <p:nvPr/>
            </p:nvSpPr>
            <p:spPr bwMode="auto">
              <a:xfrm>
                <a:off x="5062538" y="4276725"/>
                <a:ext cx="150813" cy="92075"/>
              </a:xfrm>
              <a:custGeom>
                <a:avLst/>
                <a:gdLst/>
                <a:ahLst/>
                <a:cxnLst>
                  <a:cxn ang="0">
                    <a:pos x="81" y="58"/>
                  </a:cxn>
                  <a:cxn ang="0">
                    <a:pos x="48" y="18"/>
                  </a:cxn>
                  <a:cxn ang="0">
                    <a:pos x="14" y="58"/>
                  </a:cxn>
                  <a:cxn ang="0">
                    <a:pos x="0" y="58"/>
                  </a:cxn>
                  <a:cxn ang="0">
                    <a:pos x="48" y="0"/>
                  </a:cxn>
                  <a:cxn ang="0">
                    <a:pos x="95" y="58"/>
                  </a:cxn>
                  <a:cxn ang="0">
                    <a:pos x="81" y="58"/>
                  </a:cxn>
                </a:cxnLst>
                <a:rect l="0" t="0" r="r" b="b"/>
                <a:pathLst>
                  <a:path w="95" h="58">
                    <a:moveTo>
                      <a:pt x="81" y="58"/>
                    </a:moveTo>
                    <a:lnTo>
                      <a:pt x="48" y="18"/>
                    </a:lnTo>
                    <a:lnTo>
                      <a:pt x="14" y="58"/>
                    </a:lnTo>
                    <a:lnTo>
                      <a:pt x="0" y="58"/>
                    </a:lnTo>
                    <a:lnTo>
                      <a:pt x="48" y="0"/>
                    </a:lnTo>
                    <a:lnTo>
                      <a:pt x="95" y="58"/>
                    </a:lnTo>
                    <a:lnTo>
                      <a:pt x="81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4427538" y="4203700"/>
              <a:ext cx="257175" cy="257175"/>
              <a:chOff x="4427538" y="4203700"/>
              <a:chExt cx="257175" cy="257175"/>
            </a:xfrm>
            <a:grpFill/>
          </p:grpSpPr>
          <p:sp>
            <p:nvSpPr>
              <p:cNvPr id="300" name="Freeform 244"/>
              <p:cNvSpPr>
                <a:spLocks noEditPoints="1"/>
              </p:cNvSpPr>
              <p:nvPr/>
            </p:nvSpPr>
            <p:spPr bwMode="auto">
              <a:xfrm>
                <a:off x="4427538" y="4203700"/>
                <a:ext cx="257175" cy="257175"/>
              </a:xfrm>
              <a:custGeom>
                <a:avLst/>
                <a:gdLst/>
                <a:ahLst/>
                <a:cxnLst>
                  <a:cxn ang="0">
                    <a:pos x="51" y="7"/>
                  </a:cxn>
                  <a:cxn ang="0">
                    <a:pos x="94" y="51"/>
                  </a:cxn>
                  <a:cxn ang="0">
                    <a:pos x="51" y="94"/>
                  </a:cxn>
                  <a:cxn ang="0">
                    <a:pos x="7" y="51"/>
                  </a:cxn>
                  <a:cxn ang="0">
                    <a:pos x="51" y="7"/>
                  </a:cxn>
                  <a:cxn ang="0">
                    <a:pos x="51" y="0"/>
                  </a:cxn>
                  <a:cxn ang="0">
                    <a:pos x="0" y="51"/>
                  </a:cxn>
                  <a:cxn ang="0">
                    <a:pos x="51" y="102"/>
                  </a:cxn>
                  <a:cxn ang="0">
                    <a:pos x="102" y="51"/>
                  </a:cxn>
                  <a:cxn ang="0">
                    <a:pos x="51" y="0"/>
                  </a:cxn>
                </a:cxnLst>
                <a:rect l="0" t="0" r="r" b="b"/>
                <a:pathLst>
                  <a:path w="102" h="102">
                    <a:moveTo>
                      <a:pt x="51" y="7"/>
                    </a:moveTo>
                    <a:cubicBezTo>
                      <a:pt x="75" y="7"/>
                      <a:pt x="94" y="27"/>
                      <a:pt x="94" y="51"/>
                    </a:cubicBezTo>
                    <a:cubicBezTo>
                      <a:pt x="94" y="75"/>
                      <a:pt x="75" y="94"/>
                      <a:pt x="51" y="94"/>
                    </a:cubicBezTo>
                    <a:cubicBezTo>
                      <a:pt x="27" y="94"/>
                      <a:pt x="7" y="75"/>
                      <a:pt x="7" y="51"/>
                    </a:cubicBezTo>
                    <a:cubicBezTo>
                      <a:pt x="7" y="27"/>
                      <a:pt x="27" y="7"/>
                      <a:pt x="51" y="7"/>
                    </a:cubicBezTo>
                    <a:moveTo>
                      <a:pt x="51" y="0"/>
                    </a:moveTo>
                    <a:cubicBezTo>
                      <a:pt x="23" y="0"/>
                      <a:pt x="0" y="23"/>
                      <a:pt x="0" y="51"/>
                    </a:cubicBezTo>
                    <a:cubicBezTo>
                      <a:pt x="0" y="79"/>
                      <a:pt x="23" y="102"/>
                      <a:pt x="51" y="102"/>
                    </a:cubicBezTo>
                    <a:cubicBezTo>
                      <a:pt x="79" y="102"/>
                      <a:pt x="102" y="79"/>
                      <a:pt x="102" y="51"/>
                    </a:cubicBezTo>
                    <a:cubicBezTo>
                      <a:pt x="102" y="23"/>
                      <a:pt x="79" y="0"/>
                      <a:pt x="5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01" name="Freeform 245"/>
              <p:cNvSpPr>
                <a:spLocks/>
              </p:cNvSpPr>
              <p:nvPr/>
            </p:nvSpPr>
            <p:spPr bwMode="auto">
              <a:xfrm>
                <a:off x="4483101" y="4294188"/>
                <a:ext cx="150813" cy="9366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47" y="40"/>
                  </a:cxn>
                  <a:cxn ang="0">
                    <a:pos x="81" y="0"/>
                  </a:cxn>
                  <a:cxn ang="0">
                    <a:pos x="95" y="0"/>
                  </a:cxn>
                  <a:cxn ang="0">
                    <a:pos x="47" y="59"/>
                  </a:cxn>
                  <a:cxn ang="0">
                    <a:pos x="0" y="0"/>
                  </a:cxn>
                  <a:cxn ang="0">
                    <a:pos x="14" y="0"/>
                  </a:cxn>
                </a:cxnLst>
                <a:rect l="0" t="0" r="r" b="b"/>
                <a:pathLst>
                  <a:path w="95" h="59">
                    <a:moveTo>
                      <a:pt x="14" y="0"/>
                    </a:moveTo>
                    <a:lnTo>
                      <a:pt x="47" y="40"/>
                    </a:lnTo>
                    <a:lnTo>
                      <a:pt x="81" y="0"/>
                    </a:lnTo>
                    <a:lnTo>
                      <a:pt x="95" y="0"/>
                    </a:lnTo>
                    <a:lnTo>
                      <a:pt x="47" y="59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512888" y="4186238"/>
              <a:ext cx="295275" cy="292100"/>
              <a:chOff x="1512888" y="4186238"/>
              <a:chExt cx="295275" cy="292100"/>
            </a:xfrm>
            <a:grpFill/>
          </p:grpSpPr>
          <p:sp>
            <p:nvSpPr>
              <p:cNvPr id="303" name="Freeform 246"/>
              <p:cNvSpPr>
                <a:spLocks noEditPoints="1"/>
              </p:cNvSpPr>
              <p:nvPr/>
            </p:nvSpPr>
            <p:spPr bwMode="auto">
              <a:xfrm>
                <a:off x="1512888" y="4186238"/>
                <a:ext cx="295275" cy="292100"/>
              </a:xfrm>
              <a:custGeom>
                <a:avLst/>
                <a:gdLst/>
                <a:ahLst/>
                <a:cxnLst>
                  <a:cxn ang="0">
                    <a:pos x="59" y="7"/>
                  </a:cxn>
                  <a:cxn ang="0">
                    <a:pos x="109" y="58"/>
                  </a:cxn>
                  <a:cxn ang="0">
                    <a:pos x="59" y="109"/>
                  </a:cxn>
                  <a:cxn ang="0">
                    <a:pos x="8" y="58"/>
                  </a:cxn>
                  <a:cxn ang="0">
                    <a:pos x="59" y="7"/>
                  </a:cxn>
                  <a:cxn ang="0">
                    <a:pos x="59" y="0"/>
                  </a:cxn>
                  <a:cxn ang="0">
                    <a:pos x="0" y="58"/>
                  </a:cxn>
                  <a:cxn ang="0">
                    <a:pos x="59" y="116"/>
                  </a:cxn>
                  <a:cxn ang="0">
                    <a:pos x="117" y="58"/>
                  </a:cxn>
                  <a:cxn ang="0">
                    <a:pos x="59" y="0"/>
                  </a:cxn>
                </a:cxnLst>
                <a:rect l="0" t="0" r="r" b="b"/>
                <a:pathLst>
                  <a:path w="117" h="116">
                    <a:moveTo>
                      <a:pt x="59" y="7"/>
                    </a:moveTo>
                    <a:cubicBezTo>
                      <a:pt x="87" y="7"/>
                      <a:pt x="109" y="30"/>
                      <a:pt x="109" y="58"/>
                    </a:cubicBezTo>
                    <a:cubicBezTo>
                      <a:pt x="109" y="86"/>
                      <a:pt x="87" y="109"/>
                      <a:pt x="59" y="109"/>
                    </a:cubicBezTo>
                    <a:cubicBezTo>
                      <a:pt x="31" y="109"/>
                      <a:pt x="8" y="86"/>
                      <a:pt x="8" y="58"/>
                    </a:cubicBezTo>
                    <a:cubicBezTo>
                      <a:pt x="8" y="30"/>
                      <a:pt x="31" y="7"/>
                      <a:pt x="59" y="7"/>
                    </a:cubicBezTo>
                    <a:moveTo>
                      <a:pt x="59" y="0"/>
                    </a:moveTo>
                    <a:cubicBezTo>
                      <a:pt x="27" y="0"/>
                      <a:pt x="0" y="26"/>
                      <a:pt x="0" y="58"/>
                    </a:cubicBezTo>
                    <a:cubicBezTo>
                      <a:pt x="0" y="90"/>
                      <a:pt x="27" y="116"/>
                      <a:pt x="59" y="116"/>
                    </a:cubicBezTo>
                    <a:cubicBezTo>
                      <a:pt x="91" y="116"/>
                      <a:pt x="117" y="90"/>
                      <a:pt x="117" y="58"/>
                    </a:cubicBezTo>
                    <a:cubicBezTo>
                      <a:pt x="117" y="26"/>
                      <a:pt x="91" y="0"/>
                      <a:pt x="5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04" name="Freeform 247"/>
              <p:cNvSpPr>
                <a:spLocks/>
              </p:cNvSpPr>
              <p:nvPr/>
            </p:nvSpPr>
            <p:spPr bwMode="auto">
              <a:xfrm>
                <a:off x="1624013" y="4237038"/>
                <a:ext cx="111125" cy="18573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33" y="59"/>
                  </a:cxn>
                  <a:cxn ang="0">
                    <a:pos x="0" y="30"/>
                  </a:cxn>
                  <a:cxn ang="0">
                    <a:pos x="0" y="0"/>
                  </a:cxn>
                  <a:cxn ang="0">
                    <a:pos x="70" y="59"/>
                  </a:cxn>
                  <a:cxn ang="0">
                    <a:pos x="0" y="117"/>
                  </a:cxn>
                  <a:cxn ang="0">
                    <a:pos x="0" y="87"/>
                  </a:cxn>
                </a:cxnLst>
                <a:rect l="0" t="0" r="r" b="b"/>
                <a:pathLst>
                  <a:path w="70" h="117">
                    <a:moveTo>
                      <a:pt x="0" y="87"/>
                    </a:moveTo>
                    <a:lnTo>
                      <a:pt x="33" y="59"/>
                    </a:lnTo>
                    <a:lnTo>
                      <a:pt x="0" y="30"/>
                    </a:lnTo>
                    <a:lnTo>
                      <a:pt x="0" y="0"/>
                    </a:lnTo>
                    <a:lnTo>
                      <a:pt x="70" y="59"/>
                    </a:lnTo>
                    <a:lnTo>
                      <a:pt x="0" y="117"/>
                    </a:lnTo>
                    <a:lnTo>
                      <a:pt x="0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05" name="Group 304"/>
            <p:cNvGrpSpPr/>
            <p:nvPr/>
          </p:nvGrpSpPr>
          <p:grpSpPr>
            <a:xfrm>
              <a:off x="928688" y="4186238"/>
              <a:ext cx="292100" cy="292100"/>
              <a:chOff x="928688" y="4186238"/>
              <a:chExt cx="292100" cy="292100"/>
            </a:xfrm>
            <a:grpFill/>
          </p:grpSpPr>
          <p:sp>
            <p:nvSpPr>
              <p:cNvPr id="306" name="Freeform 248"/>
              <p:cNvSpPr>
                <a:spLocks noEditPoints="1"/>
              </p:cNvSpPr>
              <p:nvPr/>
            </p:nvSpPr>
            <p:spPr bwMode="auto">
              <a:xfrm>
                <a:off x="928688" y="4186238"/>
                <a:ext cx="292100" cy="292100"/>
              </a:xfrm>
              <a:custGeom>
                <a:avLst/>
                <a:gdLst/>
                <a:ahLst/>
                <a:cxnLst>
                  <a:cxn ang="0">
                    <a:pos x="58" y="7"/>
                  </a:cxn>
                  <a:cxn ang="0">
                    <a:pos x="109" y="58"/>
                  </a:cxn>
                  <a:cxn ang="0">
                    <a:pos x="58" y="109"/>
                  </a:cxn>
                  <a:cxn ang="0">
                    <a:pos x="7" y="58"/>
                  </a:cxn>
                  <a:cxn ang="0">
                    <a:pos x="58" y="7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58" y="116"/>
                  </a:cxn>
                  <a:cxn ang="0">
                    <a:pos x="116" y="58"/>
                  </a:cxn>
                  <a:cxn ang="0">
                    <a:pos x="58" y="0"/>
                  </a:cxn>
                </a:cxnLst>
                <a:rect l="0" t="0" r="r" b="b"/>
                <a:pathLst>
                  <a:path w="116" h="116">
                    <a:moveTo>
                      <a:pt x="58" y="7"/>
                    </a:moveTo>
                    <a:cubicBezTo>
                      <a:pt x="86" y="7"/>
                      <a:pt x="109" y="30"/>
                      <a:pt x="109" y="58"/>
                    </a:cubicBezTo>
                    <a:cubicBezTo>
                      <a:pt x="109" y="86"/>
                      <a:pt x="86" y="109"/>
                      <a:pt x="58" y="109"/>
                    </a:cubicBezTo>
                    <a:cubicBezTo>
                      <a:pt x="30" y="109"/>
                      <a:pt x="7" y="86"/>
                      <a:pt x="7" y="58"/>
                    </a:cubicBezTo>
                    <a:cubicBezTo>
                      <a:pt x="7" y="30"/>
                      <a:pt x="30" y="7"/>
                      <a:pt x="58" y="7"/>
                    </a:cubicBezTo>
                    <a:moveTo>
                      <a:pt x="58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0"/>
                      <a:pt x="26" y="116"/>
                      <a:pt x="58" y="116"/>
                    </a:cubicBezTo>
                    <a:cubicBezTo>
                      <a:pt x="90" y="116"/>
                      <a:pt x="116" y="90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07" name="Freeform 249"/>
              <p:cNvSpPr>
                <a:spLocks/>
              </p:cNvSpPr>
              <p:nvPr/>
            </p:nvSpPr>
            <p:spPr bwMode="auto">
              <a:xfrm>
                <a:off x="1001713" y="4241800"/>
                <a:ext cx="111125" cy="187325"/>
              </a:xfrm>
              <a:custGeom>
                <a:avLst/>
                <a:gdLst/>
                <a:ahLst/>
                <a:cxnLst>
                  <a:cxn ang="0">
                    <a:pos x="70" y="30"/>
                  </a:cxn>
                  <a:cxn ang="0">
                    <a:pos x="36" y="59"/>
                  </a:cxn>
                  <a:cxn ang="0">
                    <a:pos x="70" y="87"/>
                  </a:cxn>
                  <a:cxn ang="0">
                    <a:pos x="70" y="118"/>
                  </a:cxn>
                  <a:cxn ang="0">
                    <a:pos x="0" y="59"/>
                  </a:cxn>
                  <a:cxn ang="0">
                    <a:pos x="70" y="0"/>
                  </a:cxn>
                  <a:cxn ang="0">
                    <a:pos x="70" y="30"/>
                  </a:cxn>
                </a:cxnLst>
                <a:rect l="0" t="0" r="r" b="b"/>
                <a:pathLst>
                  <a:path w="70" h="118">
                    <a:moveTo>
                      <a:pt x="70" y="30"/>
                    </a:moveTo>
                    <a:lnTo>
                      <a:pt x="36" y="59"/>
                    </a:lnTo>
                    <a:lnTo>
                      <a:pt x="70" y="87"/>
                    </a:lnTo>
                    <a:lnTo>
                      <a:pt x="70" y="118"/>
                    </a:lnTo>
                    <a:lnTo>
                      <a:pt x="0" y="59"/>
                    </a:lnTo>
                    <a:lnTo>
                      <a:pt x="70" y="0"/>
                    </a:lnTo>
                    <a:lnTo>
                      <a:pt x="70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6769101" y="4221163"/>
              <a:ext cx="257175" cy="257175"/>
              <a:chOff x="6769101" y="4221163"/>
              <a:chExt cx="257175" cy="257175"/>
            </a:xfrm>
            <a:grpFill/>
          </p:grpSpPr>
          <p:sp>
            <p:nvSpPr>
              <p:cNvPr id="309" name="Freeform 250"/>
              <p:cNvSpPr>
                <a:spLocks/>
              </p:cNvSpPr>
              <p:nvPr/>
            </p:nvSpPr>
            <p:spPr bwMode="auto">
              <a:xfrm>
                <a:off x="6842126" y="4276725"/>
                <a:ext cx="90488" cy="73025"/>
              </a:xfrm>
              <a:custGeom>
                <a:avLst/>
                <a:gdLst/>
                <a:ahLst/>
                <a:cxnLst>
                  <a:cxn ang="0">
                    <a:pos x="57" y="0"/>
                  </a:cxn>
                  <a:cxn ang="0">
                    <a:pos x="46" y="0"/>
                  </a:cxn>
                  <a:cxn ang="0">
                    <a:pos x="0" y="46"/>
                  </a:cxn>
                  <a:cxn ang="0">
                    <a:pos x="11" y="46"/>
                  </a:cxn>
                  <a:cxn ang="0">
                    <a:pos x="57" y="0"/>
                  </a:cxn>
                </a:cxnLst>
                <a:rect l="0" t="0" r="r" b="b"/>
                <a:pathLst>
                  <a:path w="57" h="46">
                    <a:moveTo>
                      <a:pt x="57" y="0"/>
                    </a:moveTo>
                    <a:lnTo>
                      <a:pt x="46" y="0"/>
                    </a:lnTo>
                    <a:lnTo>
                      <a:pt x="0" y="46"/>
                    </a:lnTo>
                    <a:lnTo>
                      <a:pt x="11" y="46"/>
                    </a:lnTo>
                    <a:lnTo>
                      <a:pt x="57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10" name="Freeform 251"/>
              <p:cNvSpPr>
                <a:spLocks/>
              </p:cNvSpPr>
              <p:nvPr/>
            </p:nvSpPr>
            <p:spPr bwMode="auto">
              <a:xfrm>
                <a:off x="6842126" y="4349750"/>
                <a:ext cx="90488" cy="730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0"/>
                  </a:cxn>
                  <a:cxn ang="0">
                    <a:pos x="57" y="46"/>
                  </a:cxn>
                  <a:cxn ang="0">
                    <a:pos x="46" y="46"/>
                  </a:cxn>
                  <a:cxn ang="0">
                    <a:pos x="0" y="0"/>
                  </a:cxn>
                </a:cxnLst>
                <a:rect l="0" t="0" r="r" b="b"/>
                <a:pathLst>
                  <a:path w="57" h="46">
                    <a:moveTo>
                      <a:pt x="0" y="0"/>
                    </a:moveTo>
                    <a:lnTo>
                      <a:pt x="11" y="0"/>
                    </a:lnTo>
                    <a:lnTo>
                      <a:pt x="57" y="46"/>
                    </a:lnTo>
                    <a:lnTo>
                      <a:pt x="46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11" name="Freeform 252"/>
              <p:cNvSpPr>
                <a:spLocks noEditPoints="1"/>
              </p:cNvSpPr>
              <p:nvPr/>
            </p:nvSpPr>
            <p:spPr bwMode="auto">
              <a:xfrm>
                <a:off x="6769101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49" y="13"/>
                  </a:cxn>
                  <a:cxn ang="0">
                    <a:pos x="149" y="151"/>
                  </a:cxn>
                  <a:cxn ang="0">
                    <a:pos x="11" y="151"/>
                  </a:cxn>
                  <a:cxn ang="0">
                    <a:pos x="11" y="13"/>
                  </a:cxn>
                  <a:cxn ang="0">
                    <a:pos x="149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49" y="13"/>
                    </a:moveTo>
                    <a:lnTo>
                      <a:pt x="149" y="151"/>
                    </a:lnTo>
                    <a:lnTo>
                      <a:pt x="11" y="151"/>
                    </a:lnTo>
                    <a:lnTo>
                      <a:pt x="11" y="13"/>
                    </a:lnTo>
                    <a:lnTo>
                      <a:pt x="149" y="13"/>
                    </a:lnTo>
                    <a:close/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12" name="Freeform 253"/>
              <p:cNvSpPr>
                <a:spLocks noEditPoints="1"/>
              </p:cNvSpPr>
              <p:nvPr/>
            </p:nvSpPr>
            <p:spPr bwMode="auto">
              <a:xfrm>
                <a:off x="6769101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49" y="13"/>
                  </a:cxn>
                  <a:cxn ang="0">
                    <a:pos x="149" y="151"/>
                  </a:cxn>
                  <a:cxn ang="0">
                    <a:pos x="11" y="151"/>
                  </a:cxn>
                  <a:cxn ang="0">
                    <a:pos x="11" y="13"/>
                  </a:cxn>
                  <a:cxn ang="0">
                    <a:pos x="149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49" y="13"/>
                    </a:moveTo>
                    <a:lnTo>
                      <a:pt x="149" y="151"/>
                    </a:lnTo>
                    <a:lnTo>
                      <a:pt x="11" y="151"/>
                    </a:lnTo>
                    <a:lnTo>
                      <a:pt x="11" y="13"/>
                    </a:lnTo>
                    <a:lnTo>
                      <a:pt x="149" y="13"/>
                    </a:lnTo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7335838" y="4221163"/>
              <a:ext cx="257175" cy="257175"/>
              <a:chOff x="7335838" y="4221163"/>
              <a:chExt cx="257175" cy="257175"/>
            </a:xfrm>
            <a:grpFill/>
          </p:grpSpPr>
          <p:sp>
            <p:nvSpPr>
              <p:cNvPr id="314" name="Freeform 254"/>
              <p:cNvSpPr>
                <a:spLocks/>
              </p:cNvSpPr>
              <p:nvPr/>
            </p:nvSpPr>
            <p:spPr bwMode="auto">
              <a:xfrm>
                <a:off x="7426326" y="4349750"/>
                <a:ext cx="93663" cy="73025"/>
              </a:xfrm>
              <a:custGeom>
                <a:avLst/>
                <a:gdLst/>
                <a:ahLst/>
                <a:cxnLst>
                  <a:cxn ang="0">
                    <a:pos x="0" y="46"/>
                  </a:cxn>
                  <a:cxn ang="0">
                    <a:pos x="13" y="46"/>
                  </a:cxn>
                  <a:cxn ang="0">
                    <a:pos x="59" y="0"/>
                  </a:cxn>
                  <a:cxn ang="0">
                    <a:pos x="46" y="0"/>
                  </a:cxn>
                  <a:cxn ang="0">
                    <a:pos x="0" y="46"/>
                  </a:cxn>
                </a:cxnLst>
                <a:rect l="0" t="0" r="r" b="b"/>
                <a:pathLst>
                  <a:path w="59" h="46">
                    <a:moveTo>
                      <a:pt x="0" y="46"/>
                    </a:moveTo>
                    <a:lnTo>
                      <a:pt x="13" y="46"/>
                    </a:lnTo>
                    <a:lnTo>
                      <a:pt x="59" y="0"/>
                    </a:lnTo>
                    <a:lnTo>
                      <a:pt x="46" y="0"/>
                    </a:lnTo>
                    <a:lnTo>
                      <a:pt x="0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15" name="Freeform 255"/>
              <p:cNvSpPr>
                <a:spLocks/>
              </p:cNvSpPr>
              <p:nvPr/>
            </p:nvSpPr>
            <p:spPr bwMode="auto">
              <a:xfrm>
                <a:off x="7426326" y="4276725"/>
                <a:ext cx="93663" cy="73025"/>
              </a:xfrm>
              <a:custGeom>
                <a:avLst/>
                <a:gdLst/>
                <a:ahLst/>
                <a:cxnLst>
                  <a:cxn ang="0">
                    <a:pos x="59" y="46"/>
                  </a:cxn>
                  <a:cxn ang="0">
                    <a:pos x="46" y="46"/>
                  </a:cxn>
                  <a:cxn ang="0">
                    <a:pos x="0" y="0"/>
                  </a:cxn>
                  <a:cxn ang="0">
                    <a:pos x="13" y="0"/>
                  </a:cxn>
                  <a:cxn ang="0">
                    <a:pos x="59" y="46"/>
                  </a:cxn>
                </a:cxnLst>
                <a:rect l="0" t="0" r="r" b="b"/>
                <a:pathLst>
                  <a:path w="59" h="46">
                    <a:moveTo>
                      <a:pt x="59" y="46"/>
                    </a:moveTo>
                    <a:lnTo>
                      <a:pt x="46" y="46"/>
                    </a:lnTo>
                    <a:lnTo>
                      <a:pt x="0" y="0"/>
                    </a:lnTo>
                    <a:lnTo>
                      <a:pt x="13" y="0"/>
                    </a:lnTo>
                    <a:lnTo>
                      <a:pt x="59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16" name="Freeform 256"/>
              <p:cNvSpPr>
                <a:spLocks noEditPoints="1"/>
              </p:cNvSpPr>
              <p:nvPr/>
            </p:nvSpPr>
            <p:spPr bwMode="auto">
              <a:xfrm>
                <a:off x="7335838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51" y="13"/>
                  </a:cxn>
                  <a:cxn ang="0">
                    <a:pos x="151" y="151"/>
                  </a:cxn>
                  <a:cxn ang="0">
                    <a:pos x="11" y="151"/>
                  </a:cxn>
                  <a:cxn ang="0">
                    <a:pos x="11" y="13"/>
                  </a:cxn>
                  <a:cxn ang="0">
                    <a:pos x="151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51" y="13"/>
                    </a:moveTo>
                    <a:lnTo>
                      <a:pt x="151" y="151"/>
                    </a:lnTo>
                    <a:lnTo>
                      <a:pt x="11" y="151"/>
                    </a:lnTo>
                    <a:lnTo>
                      <a:pt x="11" y="13"/>
                    </a:lnTo>
                    <a:lnTo>
                      <a:pt x="151" y="13"/>
                    </a:lnTo>
                    <a:close/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17" name="Freeform 257"/>
              <p:cNvSpPr>
                <a:spLocks noEditPoints="1"/>
              </p:cNvSpPr>
              <p:nvPr/>
            </p:nvSpPr>
            <p:spPr bwMode="auto">
              <a:xfrm>
                <a:off x="7335838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51" y="13"/>
                  </a:cxn>
                  <a:cxn ang="0">
                    <a:pos x="151" y="151"/>
                  </a:cxn>
                  <a:cxn ang="0">
                    <a:pos x="11" y="151"/>
                  </a:cxn>
                  <a:cxn ang="0">
                    <a:pos x="11" y="13"/>
                  </a:cxn>
                  <a:cxn ang="0">
                    <a:pos x="151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51" y="13"/>
                    </a:moveTo>
                    <a:lnTo>
                      <a:pt x="151" y="151"/>
                    </a:lnTo>
                    <a:lnTo>
                      <a:pt x="11" y="151"/>
                    </a:lnTo>
                    <a:lnTo>
                      <a:pt x="11" y="13"/>
                    </a:lnTo>
                    <a:lnTo>
                      <a:pt x="151" y="13"/>
                    </a:lnTo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7921626" y="4221163"/>
              <a:ext cx="257175" cy="257175"/>
              <a:chOff x="7921626" y="4221163"/>
              <a:chExt cx="257175" cy="257175"/>
            </a:xfrm>
            <a:grpFill/>
          </p:grpSpPr>
          <p:sp>
            <p:nvSpPr>
              <p:cNvPr id="319" name="Freeform 258"/>
              <p:cNvSpPr>
                <a:spLocks/>
              </p:cNvSpPr>
              <p:nvPr/>
            </p:nvSpPr>
            <p:spPr bwMode="auto">
              <a:xfrm>
                <a:off x="8050213" y="4294188"/>
                <a:ext cx="73025" cy="93663"/>
              </a:xfrm>
              <a:custGeom>
                <a:avLst/>
                <a:gdLst/>
                <a:ahLst/>
                <a:cxnLst>
                  <a:cxn ang="0">
                    <a:pos x="46" y="59"/>
                  </a:cxn>
                  <a:cxn ang="0">
                    <a:pos x="46" y="47"/>
                  </a:cxn>
                  <a:cxn ang="0">
                    <a:pos x="0" y="0"/>
                  </a:cxn>
                  <a:cxn ang="0">
                    <a:pos x="0" y="13"/>
                  </a:cxn>
                  <a:cxn ang="0">
                    <a:pos x="46" y="59"/>
                  </a:cxn>
                </a:cxnLst>
                <a:rect l="0" t="0" r="r" b="b"/>
                <a:pathLst>
                  <a:path w="46" h="59">
                    <a:moveTo>
                      <a:pt x="46" y="59"/>
                    </a:moveTo>
                    <a:lnTo>
                      <a:pt x="46" y="47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46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20" name="Freeform 259"/>
              <p:cNvSpPr>
                <a:spLocks/>
              </p:cNvSpPr>
              <p:nvPr/>
            </p:nvSpPr>
            <p:spPr bwMode="auto">
              <a:xfrm>
                <a:off x="7977188" y="4294188"/>
                <a:ext cx="73025" cy="93663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6" y="13"/>
                  </a:cxn>
                  <a:cxn ang="0">
                    <a:pos x="0" y="59"/>
                  </a:cxn>
                  <a:cxn ang="0">
                    <a:pos x="0" y="47"/>
                  </a:cxn>
                  <a:cxn ang="0">
                    <a:pos x="46" y="0"/>
                  </a:cxn>
                </a:cxnLst>
                <a:rect l="0" t="0" r="r" b="b"/>
                <a:pathLst>
                  <a:path w="46" h="59">
                    <a:moveTo>
                      <a:pt x="46" y="0"/>
                    </a:moveTo>
                    <a:lnTo>
                      <a:pt x="46" y="13"/>
                    </a:lnTo>
                    <a:lnTo>
                      <a:pt x="0" y="59"/>
                    </a:lnTo>
                    <a:lnTo>
                      <a:pt x="0" y="47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21" name="Freeform 260"/>
              <p:cNvSpPr>
                <a:spLocks noEditPoints="1"/>
              </p:cNvSpPr>
              <p:nvPr/>
            </p:nvSpPr>
            <p:spPr bwMode="auto">
              <a:xfrm>
                <a:off x="7921626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51" y="13"/>
                  </a:cxn>
                  <a:cxn ang="0">
                    <a:pos x="151" y="151"/>
                  </a:cxn>
                  <a:cxn ang="0">
                    <a:pos x="12" y="151"/>
                  </a:cxn>
                  <a:cxn ang="0">
                    <a:pos x="12" y="13"/>
                  </a:cxn>
                  <a:cxn ang="0">
                    <a:pos x="151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51" y="13"/>
                    </a:moveTo>
                    <a:lnTo>
                      <a:pt x="151" y="151"/>
                    </a:lnTo>
                    <a:lnTo>
                      <a:pt x="12" y="151"/>
                    </a:lnTo>
                    <a:lnTo>
                      <a:pt x="12" y="13"/>
                    </a:lnTo>
                    <a:lnTo>
                      <a:pt x="151" y="13"/>
                    </a:lnTo>
                    <a:close/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22" name="Freeform 261"/>
              <p:cNvSpPr>
                <a:spLocks noEditPoints="1"/>
              </p:cNvSpPr>
              <p:nvPr/>
            </p:nvSpPr>
            <p:spPr bwMode="auto">
              <a:xfrm>
                <a:off x="7921626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51" y="13"/>
                  </a:cxn>
                  <a:cxn ang="0">
                    <a:pos x="151" y="151"/>
                  </a:cxn>
                  <a:cxn ang="0">
                    <a:pos x="12" y="151"/>
                  </a:cxn>
                  <a:cxn ang="0">
                    <a:pos x="12" y="13"/>
                  </a:cxn>
                  <a:cxn ang="0">
                    <a:pos x="151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51" y="13"/>
                    </a:moveTo>
                    <a:lnTo>
                      <a:pt x="151" y="151"/>
                    </a:lnTo>
                    <a:lnTo>
                      <a:pt x="12" y="151"/>
                    </a:lnTo>
                    <a:lnTo>
                      <a:pt x="12" y="13"/>
                    </a:lnTo>
                    <a:lnTo>
                      <a:pt x="151" y="13"/>
                    </a:lnTo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323" name="Group 322"/>
            <p:cNvGrpSpPr/>
            <p:nvPr/>
          </p:nvGrpSpPr>
          <p:grpSpPr>
            <a:xfrm>
              <a:off x="8526463" y="4221163"/>
              <a:ext cx="257175" cy="257175"/>
              <a:chOff x="8526463" y="4221163"/>
              <a:chExt cx="257175" cy="257175"/>
            </a:xfrm>
            <a:grpFill/>
          </p:grpSpPr>
          <p:sp>
            <p:nvSpPr>
              <p:cNvPr id="324" name="Freeform 262"/>
              <p:cNvSpPr>
                <a:spLocks/>
              </p:cNvSpPr>
              <p:nvPr/>
            </p:nvSpPr>
            <p:spPr bwMode="auto">
              <a:xfrm>
                <a:off x="8582026" y="4314825"/>
                <a:ext cx="73025" cy="904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46" y="57"/>
                  </a:cxn>
                  <a:cxn ang="0">
                    <a:pos x="46" y="46"/>
                  </a:cxn>
                  <a:cxn ang="0">
                    <a:pos x="0" y="0"/>
                  </a:cxn>
                </a:cxnLst>
                <a:rect l="0" t="0" r="r" b="b"/>
                <a:pathLst>
                  <a:path w="46" h="57">
                    <a:moveTo>
                      <a:pt x="0" y="0"/>
                    </a:moveTo>
                    <a:lnTo>
                      <a:pt x="0" y="11"/>
                    </a:lnTo>
                    <a:lnTo>
                      <a:pt x="46" y="57"/>
                    </a:lnTo>
                    <a:lnTo>
                      <a:pt x="46" y="4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25" name="Freeform 263"/>
              <p:cNvSpPr>
                <a:spLocks/>
              </p:cNvSpPr>
              <p:nvPr/>
            </p:nvSpPr>
            <p:spPr bwMode="auto">
              <a:xfrm>
                <a:off x="8655051" y="4314825"/>
                <a:ext cx="73025" cy="90488"/>
              </a:xfrm>
              <a:custGeom>
                <a:avLst/>
                <a:gdLst/>
                <a:ahLst/>
                <a:cxnLst>
                  <a:cxn ang="0">
                    <a:pos x="0" y="57"/>
                  </a:cxn>
                  <a:cxn ang="0">
                    <a:pos x="0" y="46"/>
                  </a:cxn>
                  <a:cxn ang="0">
                    <a:pos x="46" y="0"/>
                  </a:cxn>
                  <a:cxn ang="0">
                    <a:pos x="46" y="11"/>
                  </a:cxn>
                  <a:cxn ang="0">
                    <a:pos x="0" y="57"/>
                  </a:cxn>
                </a:cxnLst>
                <a:rect l="0" t="0" r="r" b="b"/>
                <a:pathLst>
                  <a:path w="46" h="57">
                    <a:moveTo>
                      <a:pt x="0" y="57"/>
                    </a:moveTo>
                    <a:lnTo>
                      <a:pt x="0" y="46"/>
                    </a:lnTo>
                    <a:lnTo>
                      <a:pt x="46" y="0"/>
                    </a:lnTo>
                    <a:lnTo>
                      <a:pt x="46" y="11"/>
                    </a:lnTo>
                    <a:lnTo>
                      <a:pt x="0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26" name="Freeform 264"/>
              <p:cNvSpPr>
                <a:spLocks noEditPoints="1"/>
              </p:cNvSpPr>
              <p:nvPr/>
            </p:nvSpPr>
            <p:spPr bwMode="auto">
              <a:xfrm>
                <a:off x="8526463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49" y="13"/>
                  </a:cxn>
                  <a:cxn ang="0">
                    <a:pos x="149" y="151"/>
                  </a:cxn>
                  <a:cxn ang="0">
                    <a:pos x="11" y="151"/>
                  </a:cxn>
                  <a:cxn ang="0">
                    <a:pos x="11" y="13"/>
                  </a:cxn>
                  <a:cxn ang="0">
                    <a:pos x="149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49" y="13"/>
                    </a:moveTo>
                    <a:lnTo>
                      <a:pt x="149" y="151"/>
                    </a:lnTo>
                    <a:lnTo>
                      <a:pt x="11" y="151"/>
                    </a:lnTo>
                    <a:lnTo>
                      <a:pt x="11" y="13"/>
                    </a:lnTo>
                    <a:lnTo>
                      <a:pt x="149" y="13"/>
                    </a:lnTo>
                    <a:close/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  <p:sp>
            <p:nvSpPr>
              <p:cNvPr id="327" name="Freeform 265"/>
              <p:cNvSpPr>
                <a:spLocks noEditPoints="1"/>
              </p:cNvSpPr>
              <p:nvPr/>
            </p:nvSpPr>
            <p:spPr bwMode="auto">
              <a:xfrm>
                <a:off x="8526463" y="4221163"/>
                <a:ext cx="257175" cy="257175"/>
              </a:xfrm>
              <a:custGeom>
                <a:avLst/>
                <a:gdLst/>
                <a:ahLst/>
                <a:cxnLst>
                  <a:cxn ang="0">
                    <a:pos x="149" y="13"/>
                  </a:cxn>
                  <a:cxn ang="0">
                    <a:pos x="149" y="151"/>
                  </a:cxn>
                  <a:cxn ang="0">
                    <a:pos x="11" y="151"/>
                  </a:cxn>
                  <a:cxn ang="0">
                    <a:pos x="11" y="13"/>
                  </a:cxn>
                  <a:cxn ang="0">
                    <a:pos x="149" y="13"/>
                  </a:cxn>
                  <a:cxn ang="0">
                    <a:pos x="162" y="0"/>
                  </a:cxn>
                  <a:cxn ang="0">
                    <a:pos x="0" y="0"/>
                  </a:cxn>
                  <a:cxn ang="0">
                    <a:pos x="0" y="162"/>
                  </a:cxn>
                  <a:cxn ang="0">
                    <a:pos x="162" y="162"/>
                  </a:cxn>
                  <a:cxn ang="0">
                    <a:pos x="162" y="0"/>
                  </a:cxn>
                  <a:cxn ang="0">
                    <a:pos x="162" y="0"/>
                  </a:cxn>
                </a:cxnLst>
                <a:rect l="0" t="0" r="r" b="b"/>
                <a:pathLst>
                  <a:path w="162" h="162">
                    <a:moveTo>
                      <a:pt x="149" y="13"/>
                    </a:moveTo>
                    <a:lnTo>
                      <a:pt x="149" y="151"/>
                    </a:lnTo>
                    <a:lnTo>
                      <a:pt x="11" y="151"/>
                    </a:lnTo>
                    <a:lnTo>
                      <a:pt x="11" y="13"/>
                    </a:lnTo>
                    <a:lnTo>
                      <a:pt x="149" y="13"/>
                    </a:lnTo>
                    <a:moveTo>
                      <a:pt x="162" y="0"/>
                    </a:moveTo>
                    <a:lnTo>
                      <a:pt x="0" y="0"/>
                    </a:lnTo>
                    <a:lnTo>
                      <a:pt x="0" y="162"/>
                    </a:lnTo>
                    <a:lnTo>
                      <a:pt x="162" y="162"/>
                    </a:lnTo>
                    <a:lnTo>
                      <a:pt x="162" y="0"/>
                    </a:lnTo>
                    <a:lnTo>
                      <a:pt x="162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0839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 249"/>
          <p:cNvGrpSpPr/>
          <p:nvPr/>
        </p:nvGrpSpPr>
        <p:grpSpPr>
          <a:xfrm>
            <a:off x="1674001" y="3836577"/>
            <a:ext cx="8828179" cy="2602660"/>
            <a:chOff x="585430" y="3127514"/>
            <a:chExt cx="10873268" cy="3205578"/>
          </a:xfrm>
        </p:grpSpPr>
        <p:sp>
          <p:nvSpPr>
            <p:cNvPr id="2" name="Freeform 1"/>
            <p:cNvSpPr>
              <a:spLocks noChangeArrowheads="1"/>
            </p:cNvSpPr>
            <p:nvPr/>
          </p:nvSpPr>
          <p:spPr bwMode="auto">
            <a:xfrm>
              <a:off x="6652509" y="3798246"/>
              <a:ext cx="226481" cy="222126"/>
            </a:xfrm>
            <a:custGeom>
              <a:avLst/>
              <a:gdLst>
                <a:gd name="T0" fmla="*/ 164657 w 373"/>
                <a:gd name="T1" fmla="*/ 78738 h 364"/>
                <a:gd name="T2" fmla="*/ 125264 w 373"/>
                <a:gd name="T3" fmla="*/ 78738 h 364"/>
                <a:gd name="T4" fmla="*/ 125264 w 373"/>
                <a:gd name="T5" fmla="*/ 0 h 364"/>
                <a:gd name="T6" fmla="*/ 39394 w 373"/>
                <a:gd name="T7" fmla="*/ 0 h 364"/>
                <a:gd name="T8" fmla="*/ 39394 w 373"/>
                <a:gd name="T9" fmla="*/ 78738 h 364"/>
                <a:gd name="T10" fmla="*/ 0 w 373"/>
                <a:gd name="T11" fmla="*/ 78738 h 364"/>
                <a:gd name="T12" fmla="*/ 82329 w 373"/>
                <a:gd name="T13" fmla="*/ 161480 h 364"/>
                <a:gd name="T14" fmla="*/ 164657 w 373"/>
                <a:gd name="T15" fmla="*/ 78738 h 3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3" h="364">
                  <a:moveTo>
                    <a:pt x="372" y="177"/>
                  </a:moveTo>
                  <a:lnTo>
                    <a:pt x="283" y="177"/>
                  </a:lnTo>
                  <a:lnTo>
                    <a:pt x="283" y="0"/>
                  </a:lnTo>
                  <a:lnTo>
                    <a:pt x="89" y="0"/>
                  </a:lnTo>
                  <a:lnTo>
                    <a:pt x="89" y="177"/>
                  </a:lnTo>
                  <a:lnTo>
                    <a:pt x="0" y="177"/>
                  </a:lnTo>
                  <a:lnTo>
                    <a:pt x="186" y="363"/>
                  </a:lnTo>
                  <a:lnTo>
                    <a:pt x="372" y="17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" name="Freeform 2"/>
            <p:cNvSpPr>
              <a:spLocks noChangeArrowheads="1"/>
            </p:cNvSpPr>
            <p:nvPr/>
          </p:nvSpPr>
          <p:spPr bwMode="auto">
            <a:xfrm>
              <a:off x="7858956" y="3793891"/>
              <a:ext cx="215592" cy="230836"/>
            </a:xfrm>
            <a:custGeom>
              <a:avLst/>
              <a:gdLst>
                <a:gd name="T0" fmla="*/ 74375 w 355"/>
                <a:gd name="T1" fmla="*/ 0 h 382"/>
                <a:gd name="T2" fmla="*/ 74375 w 355"/>
                <a:gd name="T3" fmla="*/ 42730 h 382"/>
                <a:gd name="T4" fmla="*/ 0 w 355"/>
                <a:gd name="T5" fmla="*/ 42730 h 382"/>
                <a:gd name="T6" fmla="*/ 0 w 355"/>
                <a:gd name="T7" fmla="*/ 124664 h 382"/>
                <a:gd name="T8" fmla="*/ 74375 w 355"/>
                <a:gd name="T9" fmla="*/ 124664 h 382"/>
                <a:gd name="T10" fmla="*/ 74375 w 355"/>
                <a:gd name="T11" fmla="*/ 167834 h 382"/>
                <a:gd name="T12" fmla="*/ 156719 w 355"/>
                <a:gd name="T13" fmla="*/ 81935 h 382"/>
                <a:gd name="T14" fmla="*/ 74375 w 355"/>
                <a:gd name="T15" fmla="*/ 0 h 3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382">
                  <a:moveTo>
                    <a:pt x="168" y="0"/>
                  </a:moveTo>
                  <a:lnTo>
                    <a:pt x="168" y="97"/>
                  </a:lnTo>
                  <a:lnTo>
                    <a:pt x="0" y="97"/>
                  </a:lnTo>
                  <a:lnTo>
                    <a:pt x="0" y="283"/>
                  </a:lnTo>
                  <a:lnTo>
                    <a:pt x="168" y="283"/>
                  </a:lnTo>
                  <a:lnTo>
                    <a:pt x="168" y="381"/>
                  </a:lnTo>
                  <a:lnTo>
                    <a:pt x="354" y="186"/>
                  </a:lnTo>
                  <a:lnTo>
                    <a:pt x="168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" name="Freeform 3"/>
            <p:cNvSpPr>
              <a:spLocks noChangeArrowheads="1"/>
            </p:cNvSpPr>
            <p:nvPr/>
          </p:nvSpPr>
          <p:spPr bwMode="auto">
            <a:xfrm>
              <a:off x="6057996" y="3793891"/>
              <a:ext cx="215593" cy="230836"/>
            </a:xfrm>
            <a:custGeom>
              <a:avLst/>
              <a:gdLst>
                <a:gd name="T0" fmla="*/ 82787 w 355"/>
                <a:gd name="T1" fmla="*/ 0 h 382"/>
                <a:gd name="T2" fmla="*/ 82787 w 355"/>
                <a:gd name="T3" fmla="*/ 42730 h 382"/>
                <a:gd name="T4" fmla="*/ 156720 w 355"/>
                <a:gd name="T5" fmla="*/ 42730 h 382"/>
                <a:gd name="T6" fmla="*/ 156720 w 355"/>
                <a:gd name="T7" fmla="*/ 124664 h 382"/>
                <a:gd name="T8" fmla="*/ 82787 w 355"/>
                <a:gd name="T9" fmla="*/ 124664 h 382"/>
                <a:gd name="T10" fmla="*/ 82787 w 355"/>
                <a:gd name="T11" fmla="*/ 167834 h 382"/>
                <a:gd name="T12" fmla="*/ 0 w 355"/>
                <a:gd name="T13" fmla="*/ 81935 h 382"/>
                <a:gd name="T14" fmla="*/ 82787 w 355"/>
                <a:gd name="T15" fmla="*/ 0 h 3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382">
                  <a:moveTo>
                    <a:pt x="187" y="0"/>
                  </a:moveTo>
                  <a:lnTo>
                    <a:pt x="187" y="97"/>
                  </a:lnTo>
                  <a:lnTo>
                    <a:pt x="354" y="97"/>
                  </a:lnTo>
                  <a:lnTo>
                    <a:pt x="354" y="283"/>
                  </a:lnTo>
                  <a:lnTo>
                    <a:pt x="187" y="283"/>
                  </a:lnTo>
                  <a:lnTo>
                    <a:pt x="187" y="381"/>
                  </a:lnTo>
                  <a:lnTo>
                    <a:pt x="0" y="186"/>
                  </a:lnTo>
                  <a:lnTo>
                    <a:pt x="18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" name="Freeform 4"/>
            <p:cNvSpPr>
              <a:spLocks noChangeArrowheads="1"/>
            </p:cNvSpPr>
            <p:nvPr/>
          </p:nvSpPr>
          <p:spPr bwMode="auto">
            <a:xfrm>
              <a:off x="7253555" y="3798246"/>
              <a:ext cx="226481" cy="222126"/>
            </a:xfrm>
            <a:custGeom>
              <a:avLst/>
              <a:gdLst>
                <a:gd name="T0" fmla="*/ 164659 w 374"/>
                <a:gd name="T1" fmla="*/ 82742 h 364"/>
                <a:gd name="T2" fmla="*/ 124929 w 374"/>
                <a:gd name="T3" fmla="*/ 82742 h 364"/>
                <a:gd name="T4" fmla="*/ 124929 w 374"/>
                <a:gd name="T5" fmla="*/ 161480 h 364"/>
                <a:gd name="T6" fmla="*/ 39289 w 374"/>
                <a:gd name="T7" fmla="*/ 161480 h 364"/>
                <a:gd name="T8" fmla="*/ 39289 w 374"/>
                <a:gd name="T9" fmla="*/ 82742 h 364"/>
                <a:gd name="T10" fmla="*/ 0 w 374"/>
                <a:gd name="T11" fmla="*/ 82742 h 364"/>
                <a:gd name="T12" fmla="*/ 82109 w 374"/>
                <a:gd name="T13" fmla="*/ 0 h 364"/>
                <a:gd name="T14" fmla="*/ 164659 w 374"/>
                <a:gd name="T15" fmla="*/ 82742 h 3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4" h="364">
                  <a:moveTo>
                    <a:pt x="373" y="186"/>
                  </a:moveTo>
                  <a:lnTo>
                    <a:pt x="283" y="186"/>
                  </a:lnTo>
                  <a:lnTo>
                    <a:pt x="283" y="363"/>
                  </a:lnTo>
                  <a:lnTo>
                    <a:pt x="89" y="363"/>
                  </a:lnTo>
                  <a:lnTo>
                    <a:pt x="89" y="186"/>
                  </a:lnTo>
                  <a:lnTo>
                    <a:pt x="0" y="186"/>
                  </a:lnTo>
                  <a:lnTo>
                    <a:pt x="186" y="0"/>
                  </a:lnTo>
                  <a:lnTo>
                    <a:pt x="373" y="18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" name="Freeform 5"/>
            <p:cNvSpPr>
              <a:spLocks noChangeArrowheads="1"/>
            </p:cNvSpPr>
            <p:nvPr/>
          </p:nvSpPr>
          <p:spPr bwMode="auto">
            <a:xfrm>
              <a:off x="9069759" y="3798246"/>
              <a:ext cx="200349" cy="222126"/>
            </a:xfrm>
            <a:custGeom>
              <a:avLst/>
              <a:gdLst>
                <a:gd name="T0" fmla="*/ 145606 w 329"/>
                <a:gd name="T1" fmla="*/ 78738 h 364"/>
                <a:gd name="T2" fmla="*/ 102102 w 329"/>
                <a:gd name="T3" fmla="*/ 78738 h 364"/>
                <a:gd name="T4" fmla="*/ 102102 w 329"/>
                <a:gd name="T5" fmla="*/ 0 h 364"/>
                <a:gd name="T6" fmla="*/ 39509 w 329"/>
                <a:gd name="T7" fmla="*/ 0 h 364"/>
                <a:gd name="T8" fmla="*/ 39509 w 329"/>
                <a:gd name="T9" fmla="*/ 78738 h 364"/>
                <a:gd name="T10" fmla="*/ 0 w 329"/>
                <a:gd name="T11" fmla="*/ 78738 h 364"/>
                <a:gd name="T12" fmla="*/ 71027 w 329"/>
                <a:gd name="T13" fmla="*/ 161480 h 364"/>
                <a:gd name="T14" fmla="*/ 145606 w 329"/>
                <a:gd name="T15" fmla="*/ 78738 h 3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9" h="364">
                  <a:moveTo>
                    <a:pt x="328" y="177"/>
                  </a:moveTo>
                  <a:lnTo>
                    <a:pt x="230" y="177"/>
                  </a:lnTo>
                  <a:lnTo>
                    <a:pt x="230" y="0"/>
                  </a:lnTo>
                  <a:lnTo>
                    <a:pt x="89" y="0"/>
                  </a:lnTo>
                  <a:lnTo>
                    <a:pt x="89" y="177"/>
                  </a:lnTo>
                  <a:lnTo>
                    <a:pt x="0" y="177"/>
                  </a:lnTo>
                  <a:lnTo>
                    <a:pt x="160" y="363"/>
                  </a:lnTo>
                  <a:lnTo>
                    <a:pt x="328" y="17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" name="Freeform 6"/>
            <p:cNvSpPr>
              <a:spLocks noChangeArrowheads="1"/>
            </p:cNvSpPr>
            <p:nvPr/>
          </p:nvSpPr>
          <p:spPr bwMode="auto">
            <a:xfrm>
              <a:off x="8457824" y="3809134"/>
              <a:ext cx="217770" cy="200349"/>
            </a:xfrm>
            <a:custGeom>
              <a:avLst/>
              <a:gdLst>
                <a:gd name="T0" fmla="*/ 83176 w 355"/>
                <a:gd name="T1" fmla="*/ 145606 h 329"/>
                <a:gd name="T2" fmla="*/ 83176 w 355"/>
                <a:gd name="T3" fmla="*/ 102546 h 329"/>
                <a:gd name="T4" fmla="*/ 158303 w 355"/>
                <a:gd name="T5" fmla="*/ 102546 h 329"/>
                <a:gd name="T6" fmla="*/ 158303 w 355"/>
                <a:gd name="T7" fmla="*/ 43060 h 329"/>
                <a:gd name="T8" fmla="*/ 83176 w 355"/>
                <a:gd name="T9" fmla="*/ 43060 h 329"/>
                <a:gd name="T10" fmla="*/ 83176 w 355"/>
                <a:gd name="T11" fmla="*/ 0 h 329"/>
                <a:gd name="T12" fmla="*/ 0 w 355"/>
                <a:gd name="T13" fmla="*/ 71027 h 329"/>
                <a:gd name="T14" fmla="*/ 83176 w 355"/>
                <a:gd name="T15" fmla="*/ 145606 h 32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55" h="329">
                  <a:moveTo>
                    <a:pt x="186" y="328"/>
                  </a:moveTo>
                  <a:lnTo>
                    <a:pt x="186" y="231"/>
                  </a:lnTo>
                  <a:lnTo>
                    <a:pt x="354" y="231"/>
                  </a:lnTo>
                  <a:lnTo>
                    <a:pt x="354" y="97"/>
                  </a:lnTo>
                  <a:lnTo>
                    <a:pt x="186" y="97"/>
                  </a:lnTo>
                  <a:lnTo>
                    <a:pt x="186" y="0"/>
                  </a:lnTo>
                  <a:lnTo>
                    <a:pt x="0" y="160"/>
                  </a:lnTo>
                  <a:lnTo>
                    <a:pt x="186" y="328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ChangeArrowheads="1"/>
            </p:cNvSpPr>
            <p:nvPr/>
          </p:nvSpPr>
          <p:spPr bwMode="auto">
            <a:xfrm>
              <a:off x="1249629" y="4408003"/>
              <a:ext cx="222126" cy="198170"/>
            </a:xfrm>
            <a:custGeom>
              <a:avLst/>
              <a:gdLst>
                <a:gd name="T0" fmla="*/ 78523 w 365"/>
                <a:gd name="T1" fmla="*/ 0 h 328"/>
                <a:gd name="T2" fmla="*/ 78523 w 365"/>
                <a:gd name="T3" fmla="*/ 43162 h 328"/>
                <a:gd name="T4" fmla="*/ 0 w 365"/>
                <a:gd name="T5" fmla="*/ 43162 h 328"/>
                <a:gd name="T6" fmla="*/ 0 w 365"/>
                <a:gd name="T7" fmla="*/ 101300 h 328"/>
                <a:gd name="T8" fmla="*/ 78523 w 365"/>
                <a:gd name="T9" fmla="*/ 101300 h 328"/>
                <a:gd name="T10" fmla="*/ 78523 w 365"/>
                <a:gd name="T11" fmla="*/ 144022 h 328"/>
                <a:gd name="T12" fmla="*/ 161481 w 365"/>
                <a:gd name="T13" fmla="*/ 70029 h 328"/>
                <a:gd name="T14" fmla="*/ 78523 w 365"/>
                <a:gd name="T15" fmla="*/ 0 h 32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65" h="328">
                  <a:moveTo>
                    <a:pt x="177" y="0"/>
                  </a:moveTo>
                  <a:lnTo>
                    <a:pt x="177" y="98"/>
                  </a:lnTo>
                  <a:lnTo>
                    <a:pt x="0" y="98"/>
                  </a:lnTo>
                  <a:lnTo>
                    <a:pt x="0" y="230"/>
                  </a:lnTo>
                  <a:lnTo>
                    <a:pt x="177" y="230"/>
                  </a:lnTo>
                  <a:lnTo>
                    <a:pt x="177" y="327"/>
                  </a:lnTo>
                  <a:lnTo>
                    <a:pt x="364" y="159"/>
                  </a:lnTo>
                  <a:lnTo>
                    <a:pt x="177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 noChangeArrowheads="1"/>
            </p:cNvSpPr>
            <p:nvPr/>
          </p:nvSpPr>
          <p:spPr bwMode="auto">
            <a:xfrm>
              <a:off x="661649" y="4399292"/>
              <a:ext cx="200349" cy="219947"/>
            </a:xfrm>
            <a:custGeom>
              <a:avLst/>
              <a:gdLst>
                <a:gd name="T0" fmla="*/ 145606 w 329"/>
                <a:gd name="T1" fmla="*/ 81930 h 364"/>
                <a:gd name="T2" fmla="*/ 106541 w 329"/>
                <a:gd name="T3" fmla="*/ 81930 h 364"/>
                <a:gd name="T4" fmla="*/ 106541 w 329"/>
                <a:gd name="T5" fmla="*/ 159897 h 364"/>
                <a:gd name="T6" fmla="*/ 43504 w 329"/>
                <a:gd name="T7" fmla="*/ 159897 h 364"/>
                <a:gd name="T8" fmla="*/ 43504 w 329"/>
                <a:gd name="T9" fmla="*/ 81930 h 364"/>
                <a:gd name="T10" fmla="*/ 0 w 329"/>
                <a:gd name="T11" fmla="*/ 81930 h 364"/>
                <a:gd name="T12" fmla="*/ 75023 w 329"/>
                <a:gd name="T13" fmla="*/ 0 h 364"/>
                <a:gd name="T14" fmla="*/ 145606 w 329"/>
                <a:gd name="T15" fmla="*/ 81930 h 3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29" h="364">
                  <a:moveTo>
                    <a:pt x="328" y="186"/>
                  </a:moveTo>
                  <a:lnTo>
                    <a:pt x="240" y="186"/>
                  </a:lnTo>
                  <a:lnTo>
                    <a:pt x="240" y="363"/>
                  </a:lnTo>
                  <a:lnTo>
                    <a:pt x="98" y="363"/>
                  </a:lnTo>
                  <a:lnTo>
                    <a:pt x="98" y="186"/>
                  </a:lnTo>
                  <a:lnTo>
                    <a:pt x="0" y="186"/>
                  </a:lnTo>
                  <a:lnTo>
                    <a:pt x="169" y="0"/>
                  </a:lnTo>
                  <a:lnTo>
                    <a:pt x="328" y="18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 noChangeArrowheads="1"/>
            </p:cNvSpPr>
            <p:nvPr/>
          </p:nvSpPr>
          <p:spPr bwMode="auto">
            <a:xfrm>
              <a:off x="1824542" y="4370981"/>
              <a:ext cx="278746" cy="274391"/>
            </a:xfrm>
            <a:custGeom>
              <a:avLst/>
              <a:gdLst>
                <a:gd name="T0" fmla="*/ 202760 w 462"/>
                <a:gd name="T1" fmla="*/ 97800 h 452"/>
                <a:gd name="T2" fmla="*/ 202760 w 462"/>
                <a:gd name="T3" fmla="*/ 97800 h 452"/>
                <a:gd name="T4" fmla="*/ 101160 w 462"/>
                <a:gd name="T5" fmla="*/ 0 h 452"/>
                <a:gd name="T6" fmla="*/ 0 w 462"/>
                <a:gd name="T7" fmla="*/ 97800 h 452"/>
                <a:gd name="T8" fmla="*/ 101160 w 462"/>
                <a:gd name="T9" fmla="*/ 199582 h 452"/>
                <a:gd name="T10" fmla="*/ 202760 w 462"/>
                <a:gd name="T11" fmla="*/ 97800 h 452"/>
                <a:gd name="T12" fmla="*/ 23751 w 462"/>
                <a:gd name="T13" fmla="*/ 97800 h 452"/>
                <a:gd name="T14" fmla="*/ 23751 w 462"/>
                <a:gd name="T15" fmla="*/ 97800 h 452"/>
                <a:gd name="T16" fmla="*/ 101160 w 462"/>
                <a:gd name="T17" fmla="*/ 19471 h 452"/>
                <a:gd name="T18" fmla="*/ 179449 w 462"/>
                <a:gd name="T19" fmla="*/ 97800 h 452"/>
                <a:gd name="T20" fmla="*/ 101160 w 462"/>
                <a:gd name="T21" fmla="*/ 180111 h 452"/>
                <a:gd name="T22" fmla="*/ 23751 w 462"/>
                <a:gd name="T23" fmla="*/ 97800 h 452"/>
                <a:gd name="T24" fmla="*/ 144263 w 462"/>
                <a:gd name="T25" fmla="*/ 117714 h 452"/>
                <a:gd name="T26" fmla="*/ 144263 w 462"/>
                <a:gd name="T27" fmla="*/ 117714 h 452"/>
                <a:gd name="T28" fmla="*/ 144263 w 462"/>
                <a:gd name="T29" fmla="*/ 77886 h 452"/>
                <a:gd name="T30" fmla="*/ 97202 w 462"/>
                <a:gd name="T31" fmla="*/ 77886 h 452"/>
                <a:gd name="T32" fmla="*/ 97202 w 462"/>
                <a:gd name="T33" fmla="*/ 54432 h 452"/>
                <a:gd name="T34" fmla="*/ 58497 w 462"/>
                <a:gd name="T35" fmla="*/ 97800 h 452"/>
                <a:gd name="T36" fmla="*/ 97202 w 462"/>
                <a:gd name="T37" fmla="*/ 144708 h 452"/>
                <a:gd name="T38" fmla="*/ 97202 w 462"/>
                <a:gd name="T39" fmla="*/ 117714 h 452"/>
                <a:gd name="T40" fmla="*/ 144263 w 462"/>
                <a:gd name="T41" fmla="*/ 117714 h 4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2" h="452">
                  <a:moveTo>
                    <a:pt x="461" y="221"/>
                  </a:moveTo>
                  <a:lnTo>
                    <a:pt x="461" y="221"/>
                  </a:lnTo>
                  <a:cubicBezTo>
                    <a:pt x="461" y="97"/>
                    <a:pt x="354" y="0"/>
                    <a:pt x="230" y="0"/>
                  </a:cubicBezTo>
                  <a:cubicBezTo>
                    <a:pt x="107" y="0"/>
                    <a:pt x="0" y="97"/>
                    <a:pt x="0" y="221"/>
                  </a:cubicBezTo>
                  <a:cubicBezTo>
                    <a:pt x="0" y="354"/>
                    <a:pt x="107" y="451"/>
                    <a:pt x="230" y="451"/>
                  </a:cubicBezTo>
                  <a:cubicBezTo>
                    <a:pt x="354" y="451"/>
                    <a:pt x="461" y="354"/>
                    <a:pt x="461" y="221"/>
                  </a:cubicBezTo>
                  <a:close/>
                  <a:moveTo>
                    <a:pt x="54" y="221"/>
                  </a:moveTo>
                  <a:lnTo>
                    <a:pt x="54" y="221"/>
                  </a:lnTo>
                  <a:cubicBezTo>
                    <a:pt x="54" y="123"/>
                    <a:pt x="133" y="44"/>
                    <a:pt x="230" y="44"/>
                  </a:cubicBezTo>
                  <a:cubicBezTo>
                    <a:pt x="328" y="44"/>
                    <a:pt x="408" y="123"/>
                    <a:pt x="408" y="221"/>
                  </a:cubicBezTo>
                  <a:cubicBezTo>
                    <a:pt x="408" y="327"/>
                    <a:pt x="328" y="407"/>
                    <a:pt x="230" y="407"/>
                  </a:cubicBezTo>
                  <a:cubicBezTo>
                    <a:pt x="133" y="407"/>
                    <a:pt x="54" y="327"/>
                    <a:pt x="54" y="221"/>
                  </a:cubicBezTo>
                  <a:close/>
                  <a:moveTo>
                    <a:pt x="328" y="266"/>
                  </a:moveTo>
                  <a:lnTo>
                    <a:pt x="328" y="266"/>
                  </a:lnTo>
                  <a:cubicBezTo>
                    <a:pt x="328" y="176"/>
                    <a:pt x="328" y="176"/>
                    <a:pt x="328" y="176"/>
                  </a:cubicBezTo>
                  <a:cubicBezTo>
                    <a:pt x="221" y="176"/>
                    <a:pt x="221" y="176"/>
                    <a:pt x="221" y="176"/>
                  </a:cubicBezTo>
                  <a:cubicBezTo>
                    <a:pt x="221" y="123"/>
                    <a:pt x="221" y="123"/>
                    <a:pt x="221" y="123"/>
                  </a:cubicBezTo>
                  <a:cubicBezTo>
                    <a:pt x="133" y="221"/>
                    <a:pt x="133" y="221"/>
                    <a:pt x="133" y="221"/>
                  </a:cubicBezTo>
                  <a:cubicBezTo>
                    <a:pt x="221" y="327"/>
                    <a:pt x="221" y="327"/>
                    <a:pt x="221" y="327"/>
                  </a:cubicBezTo>
                  <a:cubicBezTo>
                    <a:pt x="221" y="266"/>
                    <a:pt x="221" y="266"/>
                    <a:pt x="221" y="266"/>
                  </a:cubicBezTo>
                  <a:lnTo>
                    <a:pt x="328" y="26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 noChangeArrowheads="1"/>
            </p:cNvSpPr>
            <p:nvPr/>
          </p:nvSpPr>
          <p:spPr bwMode="auto">
            <a:xfrm>
              <a:off x="2423411" y="4370981"/>
              <a:ext cx="280923" cy="274391"/>
            </a:xfrm>
            <a:custGeom>
              <a:avLst/>
              <a:gdLst>
                <a:gd name="T0" fmla="*/ 102171 w 461"/>
                <a:gd name="T1" fmla="*/ 0 h 452"/>
                <a:gd name="T2" fmla="*/ 102171 w 461"/>
                <a:gd name="T3" fmla="*/ 0 h 452"/>
                <a:gd name="T4" fmla="*/ 0 w 461"/>
                <a:gd name="T5" fmla="*/ 97800 h 452"/>
                <a:gd name="T6" fmla="*/ 102171 w 461"/>
                <a:gd name="T7" fmla="*/ 199582 h 452"/>
                <a:gd name="T8" fmla="*/ 204343 w 461"/>
                <a:gd name="T9" fmla="*/ 97800 h 452"/>
                <a:gd name="T10" fmla="*/ 102171 w 461"/>
                <a:gd name="T11" fmla="*/ 0 h 452"/>
                <a:gd name="T12" fmla="*/ 102171 w 461"/>
                <a:gd name="T13" fmla="*/ 180111 h 452"/>
                <a:gd name="T14" fmla="*/ 102171 w 461"/>
                <a:gd name="T15" fmla="*/ 180111 h 452"/>
                <a:gd name="T16" fmla="*/ 23544 w 461"/>
                <a:gd name="T17" fmla="*/ 97800 h 452"/>
                <a:gd name="T18" fmla="*/ 102171 w 461"/>
                <a:gd name="T19" fmla="*/ 19471 h 452"/>
                <a:gd name="T20" fmla="*/ 180799 w 461"/>
                <a:gd name="T21" fmla="*/ 97800 h 452"/>
                <a:gd name="T22" fmla="*/ 102171 w 461"/>
                <a:gd name="T23" fmla="*/ 180111 h 452"/>
                <a:gd name="T24" fmla="*/ 122161 w 461"/>
                <a:gd name="T25" fmla="*/ 58414 h 452"/>
                <a:gd name="T26" fmla="*/ 122161 w 461"/>
                <a:gd name="T27" fmla="*/ 58414 h 452"/>
                <a:gd name="T28" fmla="*/ 82181 w 461"/>
                <a:gd name="T29" fmla="*/ 58414 h 452"/>
                <a:gd name="T30" fmla="*/ 82181 w 461"/>
                <a:gd name="T31" fmla="*/ 101783 h 452"/>
                <a:gd name="T32" fmla="*/ 58637 w 461"/>
                <a:gd name="T33" fmla="*/ 101783 h 452"/>
                <a:gd name="T34" fmla="*/ 102171 w 461"/>
                <a:gd name="T35" fmla="*/ 144708 h 452"/>
                <a:gd name="T36" fmla="*/ 145705 w 461"/>
                <a:gd name="T37" fmla="*/ 101783 h 452"/>
                <a:gd name="T38" fmla="*/ 122161 w 461"/>
                <a:gd name="T39" fmla="*/ 101783 h 452"/>
                <a:gd name="T40" fmla="*/ 122161 w 461"/>
                <a:gd name="T41" fmla="*/ 58414 h 4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1" h="452">
                  <a:moveTo>
                    <a:pt x="230" y="0"/>
                  </a:moveTo>
                  <a:lnTo>
                    <a:pt x="230" y="0"/>
                  </a:lnTo>
                  <a:cubicBezTo>
                    <a:pt x="106" y="0"/>
                    <a:pt x="0" y="97"/>
                    <a:pt x="0" y="221"/>
                  </a:cubicBezTo>
                  <a:cubicBezTo>
                    <a:pt x="0" y="354"/>
                    <a:pt x="106" y="451"/>
                    <a:pt x="230" y="451"/>
                  </a:cubicBezTo>
                  <a:cubicBezTo>
                    <a:pt x="354" y="451"/>
                    <a:pt x="460" y="354"/>
                    <a:pt x="460" y="221"/>
                  </a:cubicBezTo>
                  <a:cubicBezTo>
                    <a:pt x="460" y="97"/>
                    <a:pt x="354" y="0"/>
                    <a:pt x="230" y="0"/>
                  </a:cubicBezTo>
                  <a:close/>
                  <a:moveTo>
                    <a:pt x="230" y="407"/>
                  </a:moveTo>
                  <a:lnTo>
                    <a:pt x="230" y="407"/>
                  </a:lnTo>
                  <a:cubicBezTo>
                    <a:pt x="132" y="407"/>
                    <a:pt x="53" y="327"/>
                    <a:pt x="53" y="221"/>
                  </a:cubicBezTo>
                  <a:cubicBezTo>
                    <a:pt x="53" y="123"/>
                    <a:pt x="132" y="44"/>
                    <a:pt x="230" y="44"/>
                  </a:cubicBezTo>
                  <a:cubicBezTo>
                    <a:pt x="328" y="44"/>
                    <a:pt x="407" y="123"/>
                    <a:pt x="407" y="221"/>
                  </a:cubicBezTo>
                  <a:cubicBezTo>
                    <a:pt x="407" y="327"/>
                    <a:pt x="328" y="407"/>
                    <a:pt x="230" y="407"/>
                  </a:cubicBezTo>
                  <a:close/>
                  <a:moveTo>
                    <a:pt x="275" y="132"/>
                  </a:moveTo>
                  <a:lnTo>
                    <a:pt x="275" y="132"/>
                  </a:lnTo>
                  <a:cubicBezTo>
                    <a:pt x="185" y="132"/>
                    <a:pt x="185" y="132"/>
                    <a:pt x="185" y="132"/>
                  </a:cubicBezTo>
                  <a:cubicBezTo>
                    <a:pt x="185" y="230"/>
                    <a:pt x="185" y="230"/>
                    <a:pt x="18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230" y="327"/>
                    <a:pt x="230" y="327"/>
                    <a:pt x="230" y="327"/>
                  </a:cubicBezTo>
                  <a:cubicBezTo>
                    <a:pt x="328" y="230"/>
                    <a:pt x="328" y="230"/>
                    <a:pt x="328" y="230"/>
                  </a:cubicBezTo>
                  <a:cubicBezTo>
                    <a:pt x="275" y="230"/>
                    <a:pt x="275" y="230"/>
                    <a:pt x="275" y="230"/>
                  </a:cubicBezTo>
                  <a:lnTo>
                    <a:pt x="275" y="1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 noChangeArrowheads="1"/>
            </p:cNvSpPr>
            <p:nvPr/>
          </p:nvSpPr>
          <p:spPr bwMode="auto">
            <a:xfrm>
              <a:off x="3024457" y="4370981"/>
              <a:ext cx="278746" cy="274391"/>
            </a:xfrm>
            <a:custGeom>
              <a:avLst/>
              <a:gdLst>
                <a:gd name="T0" fmla="*/ 101820 w 461"/>
                <a:gd name="T1" fmla="*/ 199582 h 452"/>
                <a:gd name="T2" fmla="*/ 101820 w 461"/>
                <a:gd name="T3" fmla="*/ 199582 h 452"/>
                <a:gd name="T4" fmla="*/ 202759 w 461"/>
                <a:gd name="T5" fmla="*/ 97800 h 452"/>
                <a:gd name="T6" fmla="*/ 101820 w 461"/>
                <a:gd name="T7" fmla="*/ 0 h 452"/>
                <a:gd name="T8" fmla="*/ 0 w 461"/>
                <a:gd name="T9" fmla="*/ 97800 h 452"/>
                <a:gd name="T10" fmla="*/ 101820 w 461"/>
                <a:gd name="T11" fmla="*/ 199582 h 452"/>
                <a:gd name="T12" fmla="*/ 101820 w 461"/>
                <a:gd name="T13" fmla="*/ 19471 h 452"/>
                <a:gd name="T14" fmla="*/ 101820 w 461"/>
                <a:gd name="T15" fmla="*/ 19471 h 452"/>
                <a:gd name="T16" fmla="*/ 179398 w 461"/>
                <a:gd name="T17" fmla="*/ 97800 h 452"/>
                <a:gd name="T18" fmla="*/ 101820 w 461"/>
                <a:gd name="T19" fmla="*/ 180111 h 452"/>
                <a:gd name="T20" fmla="*/ 23361 w 461"/>
                <a:gd name="T21" fmla="*/ 97800 h 452"/>
                <a:gd name="T22" fmla="*/ 101820 w 461"/>
                <a:gd name="T23" fmla="*/ 19471 h 452"/>
                <a:gd name="T24" fmla="*/ 81985 w 461"/>
                <a:gd name="T25" fmla="*/ 141168 h 452"/>
                <a:gd name="T26" fmla="*/ 81985 w 461"/>
                <a:gd name="T27" fmla="*/ 141168 h 452"/>
                <a:gd name="T28" fmla="*/ 121215 w 461"/>
                <a:gd name="T29" fmla="*/ 141168 h 452"/>
                <a:gd name="T30" fmla="*/ 121215 w 461"/>
                <a:gd name="T31" fmla="*/ 97800 h 452"/>
                <a:gd name="T32" fmla="*/ 144576 w 461"/>
                <a:gd name="T33" fmla="*/ 97800 h 452"/>
                <a:gd name="T34" fmla="*/ 101820 w 461"/>
                <a:gd name="T35" fmla="*/ 54432 h 452"/>
                <a:gd name="T36" fmla="*/ 58624 w 461"/>
                <a:gd name="T37" fmla="*/ 97800 h 452"/>
                <a:gd name="T38" fmla="*/ 81985 w 461"/>
                <a:gd name="T39" fmla="*/ 97800 h 452"/>
                <a:gd name="T40" fmla="*/ 81985 w 461"/>
                <a:gd name="T41" fmla="*/ 141168 h 4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1" h="452">
                  <a:moveTo>
                    <a:pt x="231" y="451"/>
                  </a:moveTo>
                  <a:lnTo>
                    <a:pt x="231" y="451"/>
                  </a:lnTo>
                  <a:cubicBezTo>
                    <a:pt x="354" y="451"/>
                    <a:pt x="460" y="354"/>
                    <a:pt x="460" y="221"/>
                  </a:cubicBezTo>
                  <a:cubicBezTo>
                    <a:pt x="460" y="97"/>
                    <a:pt x="354" y="0"/>
                    <a:pt x="231" y="0"/>
                  </a:cubicBezTo>
                  <a:cubicBezTo>
                    <a:pt x="106" y="0"/>
                    <a:pt x="0" y="97"/>
                    <a:pt x="0" y="221"/>
                  </a:cubicBezTo>
                  <a:cubicBezTo>
                    <a:pt x="0" y="354"/>
                    <a:pt x="106" y="451"/>
                    <a:pt x="231" y="451"/>
                  </a:cubicBezTo>
                  <a:close/>
                  <a:moveTo>
                    <a:pt x="231" y="44"/>
                  </a:moveTo>
                  <a:lnTo>
                    <a:pt x="231" y="44"/>
                  </a:lnTo>
                  <a:cubicBezTo>
                    <a:pt x="328" y="44"/>
                    <a:pt x="407" y="123"/>
                    <a:pt x="407" y="221"/>
                  </a:cubicBezTo>
                  <a:cubicBezTo>
                    <a:pt x="407" y="327"/>
                    <a:pt x="328" y="407"/>
                    <a:pt x="231" y="407"/>
                  </a:cubicBezTo>
                  <a:cubicBezTo>
                    <a:pt x="133" y="407"/>
                    <a:pt x="53" y="327"/>
                    <a:pt x="53" y="221"/>
                  </a:cubicBezTo>
                  <a:cubicBezTo>
                    <a:pt x="53" y="123"/>
                    <a:pt x="133" y="44"/>
                    <a:pt x="231" y="44"/>
                  </a:cubicBezTo>
                  <a:close/>
                  <a:moveTo>
                    <a:pt x="186" y="319"/>
                  </a:moveTo>
                  <a:lnTo>
                    <a:pt x="186" y="319"/>
                  </a:lnTo>
                  <a:cubicBezTo>
                    <a:pt x="275" y="319"/>
                    <a:pt x="275" y="319"/>
                    <a:pt x="275" y="319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231" y="123"/>
                    <a:pt x="231" y="123"/>
                    <a:pt x="231" y="123"/>
                  </a:cubicBezTo>
                  <a:cubicBezTo>
                    <a:pt x="133" y="221"/>
                    <a:pt x="133" y="221"/>
                    <a:pt x="133" y="221"/>
                  </a:cubicBezTo>
                  <a:cubicBezTo>
                    <a:pt x="186" y="221"/>
                    <a:pt x="186" y="221"/>
                    <a:pt x="186" y="221"/>
                  </a:cubicBezTo>
                  <a:lnTo>
                    <a:pt x="186" y="3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 noChangeArrowheads="1"/>
            </p:cNvSpPr>
            <p:nvPr/>
          </p:nvSpPr>
          <p:spPr bwMode="auto">
            <a:xfrm>
              <a:off x="3623324" y="4370981"/>
              <a:ext cx="280924" cy="274391"/>
            </a:xfrm>
            <a:custGeom>
              <a:avLst/>
              <a:gdLst>
                <a:gd name="T0" fmla="*/ 0 w 462"/>
                <a:gd name="T1" fmla="*/ 97800 h 452"/>
                <a:gd name="T2" fmla="*/ 0 w 462"/>
                <a:gd name="T3" fmla="*/ 97800 h 452"/>
                <a:gd name="T4" fmla="*/ 102394 w 462"/>
                <a:gd name="T5" fmla="*/ 199582 h 452"/>
                <a:gd name="T6" fmla="*/ 204345 w 462"/>
                <a:gd name="T7" fmla="*/ 97800 h 452"/>
                <a:gd name="T8" fmla="*/ 102394 w 462"/>
                <a:gd name="T9" fmla="*/ 0 h 452"/>
                <a:gd name="T10" fmla="*/ 0 w 462"/>
                <a:gd name="T11" fmla="*/ 97800 h 452"/>
                <a:gd name="T12" fmla="*/ 180852 w 462"/>
                <a:gd name="T13" fmla="*/ 97800 h 452"/>
                <a:gd name="T14" fmla="*/ 180852 w 462"/>
                <a:gd name="T15" fmla="*/ 97800 h 452"/>
                <a:gd name="T16" fmla="*/ 102394 w 462"/>
                <a:gd name="T17" fmla="*/ 180111 h 452"/>
                <a:gd name="T18" fmla="*/ 23493 w 462"/>
                <a:gd name="T19" fmla="*/ 97800 h 452"/>
                <a:gd name="T20" fmla="*/ 102394 w 462"/>
                <a:gd name="T21" fmla="*/ 19471 h 452"/>
                <a:gd name="T22" fmla="*/ 180852 w 462"/>
                <a:gd name="T23" fmla="*/ 97800 h 452"/>
                <a:gd name="T24" fmla="*/ 58954 w 462"/>
                <a:gd name="T25" fmla="*/ 77886 h 452"/>
                <a:gd name="T26" fmla="*/ 58954 w 462"/>
                <a:gd name="T27" fmla="*/ 77886 h 452"/>
                <a:gd name="T28" fmla="*/ 58954 w 462"/>
                <a:gd name="T29" fmla="*/ 117714 h 452"/>
                <a:gd name="T30" fmla="*/ 106383 w 462"/>
                <a:gd name="T31" fmla="*/ 117714 h 452"/>
                <a:gd name="T32" fmla="*/ 106383 w 462"/>
                <a:gd name="T33" fmla="*/ 144708 h 452"/>
                <a:gd name="T34" fmla="*/ 145391 w 462"/>
                <a:gd name="T35" fmla="*/ 97800 h 452"/>
                <a:gd name="T36" fmla="*/ 106383 w 462"/>
                <a:gd name="T37" fmla="*/ 54432 h 452"/>
                <a:gd name="T38" fmla="*/ 106383 w 462"/>
                <a:gd name="T39" fmla="*/ 77886 h 452"/>
                <a:gd name="T40" fmla="*/ 58954 w 462"/>
                <a:gd name="T41" fmla="*/ 77886 h 4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2" h="452">
                  <a:moveTo>
                    <a:pt x="0" y="221"/>
                  </a:moveTo>
                  <a:lnTo>
                    <a:pt x="0" y="221"/>
                  </a:lnTo>
                  <a:cubicBezTo>
                    <a:pt x="0" y="354"/>
                    <a:pt x="106" y="451"/>
                    <a:pt x="231" y="451"/>
                  </a:cubicBezTo>
                  <a:cubicBezTo>
                    <a:pt x="355" y="451"/>
                    <a:pt x="461" y="354"/>
                    <a:pt x="461" y="221"/>
                  </a:cubicBezTo>
                  <a:cubicBezTo>
                    <a:pt x="461" y="97"/>
                    <a:pt x="355" y="0"/>
                    <a:pt x="231" y="0"/>
                  </a:cubicBezTo>
                  <a:cubicBezTo>
                    <a:pt x="106" y="0"/>
                    <a:pt x="0" y="97"/>
                    <a:pt x="0" y="221"/>
                  </a:cubicBezTo>
                  <a:close/>
                  <a:moveTo>
                    <a:pt x="408" y="221"/>
                  </a:moveTo>
                  <a:lnTo>
                    <a:pt x="408" y="221"/>
                  </a:lnTo>
                  <a:cubicBezTo>
                    <a:pt x="408" y="327"/>
                    <a:pt x="328" y="407"/>
                    <a:pt x="231" y="407"/>
                  </a:cubicBezTo>
                  <a:cubicBezTo>
                    <a:pt x="133" y="407"/>
                    <a:pt x="53" y="327"/>
                    <a:pt x="53" y="221"/>
                  </a:cubicBezTo>
                  <a:cubicBezTo>
                    <a:pt x="53" y="123"/>
                    <a:pt x="133" y="44"/>
                    <a:pt x="231" y="44"/>
                  </a:cubicBezTo>
                  <a:cubicBezTo>
                    <a:pt x="328" y="44"/>
                    <a:pt x="408" y="123"/>
                    <a:pt x="408" y="221"/>
                  </a:cubicBezTo>
                  <a:close/>
                  <a:moveTo>
                    <a:pt x="133" y="176"/>
                  </a:moveTo>
                  <a:lnTo>
                    <a:pt x="133" y="176"/>
                  </a:lnTo>
                  <a:cubicBezTo>
                    <a:pt x="133" y="266"/>
                    <a:pt x="133" y="266"/>
                    <a:pt x="133" y="266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327"/>
                    <a:pt x="240" y="327"/>
                    <a:pt x="240" y="327"/>
                  </a:cubicBezTo>
                  <a:cubicBezTo>
                    <a:pt x="328" y="221"/>
                    <a:pt x="328" y="221"/>
                    <a:pt x="328" y="221"/>
                  </a:cubicBezTo>
                  <a:cubicBezTo>
                    <a:pt x="240" y="123"/>
                    <a:pt x="240" y="123"/>
                    <a:pt x="240" y="123"/>
                  </a:cubicBezTo>
                  <a:cubicBezTo>
                    <a:pt x="240" y="176"/>
                    <a:pt x="240" y="176"/>
                    <a:pt x="240" y="176"/>
                  </a:cubicBezTo>
                  <a:lnTo>
                    <a:pt x="133" y="17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 noChangeArrowheads="1"/>
            </p:cNvSpPr>
            <p:nvPr/>
          </p:nvSpPr>
          <p:spPr bwMode="auto">
            <a:xfrm>
              <a:off x="8427336" y="5072202"/>
              <a:ext cx="278746" cy="69686"/>
            </a:xfrm>
            <a:custGeom>
              <a:avLst/>
              <a:gdLst>
                <a:gd name="T0" fmla="*/ 23361 w 461"/>
                <a:gd name="T1" fmla="*/ 0 h 116"/>
                <a:gd name="T2" fmla="*/ 23361 w 461"/>
                <a:gd name="T3" fmla="*/ 0 h 116"/>
                <a:gd name="T4" fmla="*/ 0 w 461"/>
                <a:gd name="T5" fmla="*/ 23210 h 116"/>
                <a:gd name="T6" fmla="*/ 23361 w 461"/>
                <a:gd name="T7" fmla="*/ 50362 h 116"/>
                <a:gd name="T8" fmla="*/ 50690 w 461"/>
                <a:gd name="T9" fmla="*/ 23210 h 116"/>
                <a:gd name="T10" fmla="*/ 23361 w 461"/>
                <a:gd name="T11" fmla="*/ 0 h 116"/>
                <a:gd name="T12" fmla="*/ 101380 w 461"/>
                <a:gd name="T13" fmla="*/ 0 h 116"/>
                <a:gd name="T14" fmla="*/ 101380 w 461"/>
                <a:gd name="T15" fmla="*/ 0 h 116"/>
                <a:gd name="T16" fmla="*/ 78018 w 461"/>
                <a:gd name="T17" fmla="*/ 23210 h 116"/>
                <a:gd name="T18" fmla="*/ 101380 w 461"/>
                <a:gd name="T19" fmla="*/ 50362 h 116"/>
                <a:gd name="T20" fmla="*/ 125182 w 461"/>
                <a:gd name="T21" fmla="*/ 23210 h 116"/>
                <a:gd name="T22" fmla="*/ 101380 w 461"/>
                <a:gd name="T23" fmla="*/ 0 h 116"/>
                <a:gd name="T24" fmla="*/ 179398 w 461"/>
                <a:gd name="T25" fmla="*/ 0 h 116"/>
                <a:gd name="T26" fmla="*/ 179398 w 461"/>
                <a:gd name="T27" fmla="*/ 0 h 116"/>
                <a:gd name="T28" fmla="*/ 152069 w 461"/>
                <a:gd name="T29" fmla="*/ 23210 h 116"/>
                <a:gd name="T30" fmla="*/ 179398 w 461"/>
                <a:gd name="T31" fmla="*/ 50362 h 116"/>
                <a:gd name="T32" fmla="*/ 202759 w 461"/>
                <a:gd name="T33" fmla="*/ 23210 h 116"/>
                <a:gd name="T34" fmla="*/ 179398 w 461"/>
                <a:gd name="T35" fmla="*/ 0 h 11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1" h="116">
                  <a:moveTo>
                    <a:pt x="53" y="0"/>
                  </a:moveTo>
                  <a:lnTo>
                    <a:pt x="53" y="0"/>
                  </a:lnTo>
                  <a:cubicBezTo>
                    <a:pt x="26" y="0"/>
                    <a:pt x="0" y="26"/>
                    <a:pt x="0" y="53"/>
                  </a:cubicBezTo>
                  <a:cubicBezTo>
                    <a:pt x="0" y="88"/>
                    <a:pt x="26" y="115"/>
                    <a:pt x="53" y="115"/>
                  </a:cubicBezTo>
                  <a:cubicBezTo>
                    <a:pt x="88" y="115"/>
                    <a:pt x="115" y="88"/>
                    <a:pt x="115" y="53"/>
                  </a:cubicBezTo>
                  <a:cubicBezTo>
                    <a:pt x="115" y="26"/>
                    <a:pt x="88" y="0"/>
                    <a:pt x="53" y="0"/>
                  </a:cubicBez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203" y="0"/>
                    <a:pt x="177" y="26"/>
                    <a:pt x="177" y="53"/>
                  </a:cubicBezTo>
                  <a:cubicBezTo>
                    <a:pt x="177" y="88"/>
                    <a:pt x="203" y="115"/>
                    <a:pt x="230" y="115"/>
                  </a:cubicBezTo>
                  <a:cubicBezTo>
                    <a:pt x="256" y="115"/>
                    <a:pt x="284" y="88"/>
                    <a:pt x="284" y="53"/>
                  </a:cubicBezTo>
                  <a:cubicBezTo>
                    <a:pt x="284" y="26"/>
                    <a:pt x="256" y="0"/>
                    <a:pt x="230" y="0"/>
                  </a:cubicBezTo>
                  <a:close/>
                  <a:moveTo>
                    <a:pt x="407" y="0"/>
                  </a:moveTo>
                  <a:lnTo>
                    <a:pt x="407" y="0"/>
                  </a:lnTo>
                  <a:cubicBezTo>
                    <a:pt x="372" y="0"/>
                    <a:pt x="345" y="26"/>
                    <a:pt x="345" y="53"/>
                  </a:cubicBezTo>
                  <a:cubicBezTo>
                    <a:pt x="345" y="88"/>
                    <a:pt x="372" y="115"/>
                    <a:pt x="407" y="115"/>
                  </a:cubicBezTo>
                  <a:cubicBezTo>
                    <a:pt x="434" y="115"/>
                    <a:pt x="460" y="88"/>
                    <a:pt x="460" y="53"/>
                  </a:cubicBezTo>
                  <a:cubicBezTo>
                    <a:pt x="460" y="26"/>
                    <a:pt x="434" y="0"/>
                    <a:pt x="40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 noChangeArrowheads="1"/>
            </p:cNvSpPr>
            <p:nvPr/>
          </p:nvSpPr>
          <p:spPr bwMode="auto">
            <a:xfrm>
              <a:off x="8457824" y="5555652"/>
              <a:ext cx="228659" cy="300523"/>
            </a:xfrm>
            <a:custGeom>
              <a:avLst/>
              <a:gdLst>
                <a:gd name="T0" fmla="*/ 118871 w 373"/>
                <a:gd name="T1" fmla="*/ 136646 h 497"/>
                <a:gd name="T2" fmla="*/ 118871 w 373"/>
                <a:gd name="T3" fmla="*/ 136646 h 497"/>
                <a:gd name="T4" fmla="*/ 154175 w 373"/>
                <a:gd name="T5" fmla="*/ 113284 h 497"/>
                <a:gd name="T6" fmla="*/ 134512 w 373"/>
                <a:gd name="T7" fmla="*/ 58626 h 497"/>
                <a:gd name="T8" fmla="*/ 122893 w 373"/>
                <a:gd name="T9" fmla="*/ 50691 h 497"/>
                <a:gd name="T10" fmla="*/ 146578 w 373"/>
                <a:gd name="T11" fmla="*/ 7494 h 497"/>
                <a:gd name="T12" fmla="*/ 134512 w 373"/>
                <a:gd name="T13" fmla="*/ 0 h 497"/>
                <a:gd name="T14" fmla="*/ 87143 w 373"/>
                <a:gd name="T15" fmla="*/ 78021 h 497"/>
                <a:gd name="T16" fmla="*/ 67033 w 373"/>
                <a:gd name="T17" fmla="*/ 58626 h 497"/>
                <a:gd name="T18" fmla="*/ 39326 w 373"/>
                <a:gd name="T19" fmla="*/ 43198 h 497"/>
                <a:gd name="T20" fmla="*/ 0 w 373"/>
                <a:gd name="T21" fmla="*/ 113284 h 497"/>
                <a:gd name="T22" fmla="*/ 23685 w 373"/>
                <a:gd name="T23" fmla="*/ 128712 h 497"/>
                <a:gd name="T24" fmla="*/ 55414 w 373"/>
                <a:gd name="T25" fmla="*/ 136646 h 497"/>
                <a:gd name="T26" fmla="*/ 8044 w 373"/>
                <a:gd name="T27" fmla="*/ 214667 h 497"/>
                <a:gd name="T28" fmla="*/ 23685 w 373"/>
                <a:gd name="T29" fmla="*/ 218634 h 497"/>
                <a:gd name="T30" fmla="*/ 47370 w 373"/>
                <a:gd name="T31" fmla="*/ 179844 h 497"/>
                <a:gd name="T32" fmla="*/ 58989 w 373"/>
                <a:gd name="T33" fmla="*/ 187779 h 497"/>
                <a:gd name="T34" fmla="*/ 118871 w 373"/>
                <a:gd name="T35" fmla="*/ 175877 h 497"/>
                <a:gd name="T36" fmla="*/ 118871 w 373"/>
                <a:gd name="T37" fmla="*/ 136646 h 497"/>
                <a:gd name="T38" fmla="*/ 130490 w 373"/>
                <a:gd name="T39" fmla="*/ 70527 h 497"/>
                <a:gd name="T40" fmla="*/ 130490 w 373"/>
                <a:gd name="T41" fmla="*/ 70527 h 497"/>
                <a:gd name="T42" fmla="*/ 142556 w 373"/>
                <a:gd name="T43" fmla="*/ 105350 h 497"/>
                <a:gd name="T44" fmla="*/ 103230 w 373"/>
                <a:gd name="T45" fmla="*/ 117251 h 497"/>
                <a:gd name="T46" fmla="*/ 87143 w 373"/>
                <a:gd name="T47" fmla="*/ 109317 h 497"/>
                <a:gd name="T48" fmla="*/ 87143 w 373"/>
                <a:gd name="T49" fmla="*/ 109317 h 497"/>
                <a:gd name="T50" fmla="*/ 114849 w 373"/>
                <a:gd name="T51" fmla="*/ 62593 h 497"/>
                <a:gd name="T52" fmla="*/ 130490 w 373"/>
                <a:gd name="T53" fmla="*/ 70527 h 497"/>
                <a:gd name="T54" fmla="*/ 31729 w 373"/>
                <a:gd name="T55" fmla="*/ 117251 h 497"/>
                <a:gd name="T56" fmla="*/ 31729 w 373"/>
                <a:gd name="T57" fmla="*/ 117251 h 497"/>
                <a:gd name="T58" fmla="*/ 19663 w 373"/>
                <a:gd name="T59" fmla="*/ 109317 h 497"/>
                <a:gd name="T60" fmla="*/ 47370 w 373"/>
                <a:gd name="T61" fmla="*/ 62593 h 497"/>
                <a:gd name="T62" fmla="*/ 58989 w 373"/>
                <a:gd name="T63" fmla="*/ 70527 h 497"/>
                <a:gd name="T64" fmla="*/ 71055 w 373"/>
                <a:gd name="T65" fmla="*/ 109317 h 497"/>
                <a:gd name="T66" fmla="*/ 31729 w 373"/>
                <a:gd name="T67" fmla="*/ 117251 h 497"/>
                <a:gd name="T68" fmla="*/ 67033 w 373"/>
                <a:gd name="T69" fmla="*/ 175877 h 497"/>
                <a:gd name="T70" fmla="*/ 67033 w 373"/>
                <a:gd name="T71" fmla="*/ 175877 h 497"/>
                <a:gd name="T72" fmla="*/ 51392 w 373"/>
                <a:gd name="T73" fmla="*/ 167943 h 497"/>
                <a:gd name="T74" fmla="*/ 79099 w 373"/>
                <a:gd name="T75" fmla="*/ 120778 h 497"/>
                <a:gd name="T76" fmla="*/ 79099 w 373"/>
                <a:gd name="T77" fmla="*/ 120778 h 497"/>
                <a:gd name="T78" fmla="*/ 95186 w 373"/>
                <a:gd name="T79" fmla="*/ 128712 h 497"/>
                <a:gd name="T80" fmla="*/ 106805 w 373"/>
                <a:gd name="T81" fmla="*/ 167943 h 497"/>
                <a:gd name="T82" fmla="*/ 67033 w 373"/>
                <a:gd name="T83" fmla="*/ 175877 h 49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373" h="497">
                  <a:moveTo>
                    <a:pt x="266" y="310"/>
                  </a:moveTo>
                  <a:lnTo>
                    <a:pt x="266" y="310"/>
                  </a:lnTo>
                  <a:cubicBezTo>
                    <a:pt x="301" y="301"/>
                    <a:pt x="328" y="292"/>
                    <a:pt x="345" y="257"/>
                  </a:cubicBezTo>
                  <a:cubicBezTo>
                    <a:pt x="372" y="213"/>
                    <a:pt x="354" y="160"/>
                    <a:pt x="301" y="133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328" y="17"/>
                    <a:pt x="328" y="17"/>
                    <a:pt x="328" y="17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186" y="160"/>
                    <a:pt x="168" y="142"/>
                    <a:pt x="150" y="133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53" y="292"/>
                    <a:pt x="53" y="292"/>
                    <a:pt x="53" y="292"/>
                  </a:cubicBezTo>
                  <a:cubicBezTo>
                    <a:pt x="79" y="301"/>
                    <a:pt x="106" y="310"/>
                    <a:pt x="124" y="310"/>
                  </a:cubicBezTo>
                  <a:cubicBezTo>
                    <a:pt x="18" y="487"/>
                    <a:pt x="18" y="487"/>
                    <a:pt x="18" y="487"/>
                  </a:cubicBezTo>
                  <a:cubicBezTo>
                    <a:pt x="53" y="496"/>
                    <a:pt x="53" y="496"/>
                    <a:pt x="53" y="496"/>
                  </a:cubicBezTo>
                  <a:cubicBezTo>
                    <a:pt x="106" y="408"/>
                    <a:pt x="106" y="408"/>
                    <a:pt x="106" y="408"/>
                  </a:cubicBezTo>
                  <a:cubicBezTo>
                    <a:pt x="132" y="426"/>
                    <a:pt x="132" y="426"/>
                    <a:pt x="132" y="426"/>
                  </a:cubicBezTo>
                  <a:cubicBezTo>
                    <a:pt x="186" y="452"/>
                    <a:pt x="239" y="443"/>
                    <a:pt x="266" y="399"/>
                  </a:cubicBezTo>
                  <a:cubicBezTo>
                    <a:pt x="284" y="364"/>
                    <a:pt x="284" y="336"/>
                    <a:pt x="266" y="310"/>
                  </a:cubicBezTo>
                  <a:close/>
                  <a:moveTo>
                    <a:pt x="292" y="160"/>
                  </a:moveTo>
                  <a:lnTo>
                    <a:pt x="292" y="160"/>
                  </a:lnTo>
                  <a:cubicBezTo>
                    <a:pt x="328" y="177"/>
                    <a:pt x="337" y="213"/>
                    <a:pt x="319" y="239"/>
                  </a:cubicBezTo>
                  <a:cubicBezTo>
                    <a:pt x="292" y="274"/>
                    <a:pt x="257" y="283"/>
                    <a:pt x="231" y="266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257" y="142"/>
                    <a:pt x="257" y="142"/>
                    <a:pt x="257" y="142"/>
                  </a:cubicBezTo>
                  <a:lnTo>
                    <a:pt x="292" y="160"/>
                  </a:lnTo>
                  <a:close/>
                  <a:moveTo>
                    <a:pt x="71" y="266"/>
                  </a:moveTo>
                  <a:lnTo>
                    <a:pt x="71" y="266"/>
                  </a:lnTo>
                  <a:cubicBezTo>
                    <a:pt x="44" y="248"/>
                    <a:pt x="44" y="248"/>
                    <a:pt x="44" y="248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32" y="160"/>
                    <a:pt x="132" y="160"/>
                    <a:pt x="132" y="160"/>
                  </a:cubicBezTo>
                  <a:cubicBezTo>
                    <a:pt x="168" y="177"/>
                    <a:pt x="177" y="213"/>
                    <a:pt x="159" y="248"/>
                  </a:cubicBezTo>
                  <a:cubicBezTo>
                    <a:pt x="142" y="274"/>
                    <a:pt x="106" y="283"/>
                    <a:pt x="71" y="266"/>
                  </a:cubicBezTo>
                  <a:close/>
                  <a:moveTo>
                    <a:pt x="150" y="399"/>
                  </a:moveTo>
                  <a:lnTo>
                    <a:pt x="150" y="399"/>
                  </a:lnTo>
                  <a:cubicBezTo>
                    <a:pt x="115" y="381"/>
                    <a:pt x="115" y="381"/>
                    <a:pt x="115" y="381"/>
                  </a:cubicBezTo>
                  <a:cubicBezTo>
                    <a:pt x="177" y="274"/>
                    <a:pt x="177" y="274"/>
                    <a:pt x="177" y="27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48" y="310"/>
                    <a:pt x="257" y="345"/>
                    <a:pt x="239" y="381"/>
                  </a:cubicBezTo>
                  <a:cubicBezTo>
                    <a:pt x="222" y="408"/>
                    <a:pt x="186" y="417"/>
                    <a:pt x="150" y="39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 noChangeArrowheads="1"/>
            </p:cNvSpPr>
            <p:nvPr/>
          </p:nvSpPr>
          <p:spPr bwMode="auto">
            <a:xfrm>
              <a:off x="731335" y="5673248"/>
              <a:ext cx="63154" cy="69686"/>
            </a:xfrm>
            <a:custGeom>
              <a:avLst/>
              <a:gdLst>
                <a:gd name="T0" fmla="*/ 23019 w 108"/>
                <a:gd name="T1" fmla="*/ 0 h 116"/>
                <a:gd name="T2" fmla="*/ 23019 w 108"/>
                <a:gd name="T3" fmla="*/ 0 h 116"/>
                <a:gd name="T4" fmla="*/ 0 w 108"/>
                <a:gd name="T5" fmla="*/ 23210 h 116"/>
                <a:gd name="T6" fmla="*/ 23019 w 108"/>
                <a:gd name="T7" fmla="*/ 50362 h 116"/>
                <a:gd name="T8" fmla="*/ 45612 w 108"/>
                <a:gd name="T9" fmla="*/ 23210 h 116"/>
                <a:gd name="T10" fmla="*/ 23019 w 108"/>
                <a:gd name="T11" fmla="*/ 0 h 1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8" h="116">
                  <a:moveTo>
                    <a:pt x="54" y="0"/>
                  </a:moveTo>
                  <a:lnTo>
                    <a:pt x="54" y="0"/>
                  </a:lnTo>
                  <a:cubicBezTo>
                    <a:pt x="18" y="0"/>
                    <a:pt x="0" y="26"/>
                    <a:pt x="0" y="53"/>
                  </a:cubicBezTo>
                  <a:cubicBezTo>
                    <a:pt x="0" y="88"/>
                    <a:pt x="18" y="115"/>
                    <a:pt x="54" y="115"/>
                  </a:cubicBezTo>
                  <a:cubicBezTo>
                    <a:pt x="80" y="115"/>
                    <a:pt x="107" y="88"/>
                    <a:pt x="107" y="53"/>
                  </a:cubicBezTo>
                  <a:cubicBezTo>
                    <a:pt x="107" y="26"/>
                    <a:pt x="80" y="0"/>
                    <a:pt x="5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 noChangeArrowheads="1"/>
            </p:cNvSpPr>
            <p:nvPr/>
          </p:nvSpPr>
          <p:spPr bwMode="auto">
            <a:xfrm>
              <a:off x="9080647" y="5072202"/>
              <a:ext cx="169861" cy="69686"/>
            </a:xfrm>
            <a:custGeom>
              <a:avLst/>
              <a:gdLst>
                <a:gd name="T0" fmla="*/ 23108 w 284"/>
                <a:gd name="T1" fmla="*/ 0 h 116"/>
                <a:gd name="T2" fmla="*/ 23108 w 284"/>
                <a:gd name="T3" fmla="*/ 0 h 116"/>
                <a:gd name="T4" fmla="*/ 0 w 284"/>
                <a:gd name="T5" fmla="*/ 23210 h 116"/>
                <a:gd name="T6" fmla="*/ 23108 w 284"/>
                <a:gd name="T7" fmla="*/ 50362 h 116"/>
                <a:gd name="T8" fmla="*/ 46216 w 284"/>
                <a:gd name="T9" fmla="*/ 23210 h 116"/>
                <a:gd name="T10" fmla="*/ 23108 w 284"/>
                <a:gd name="T11" fmla="*/ 0 h 116"/>
                <a:gd name="T12" fmla="*/ 100281 w 284"/>
                <a:gd name="T13" fmla="*/ 0 h 116"/>
                <a:gd name="T14" fmla="*/ 100281 w 284"/>
                <a:gd name="T15" fmla="*/ 0 h 116"/>
                <a:gd name="T16" fmla="*/ 77173 w 284"/>
                <a:gd name="T17" fmla="*/ 23210 h 116"/>
                <a:gd name="T18" fmla="*/ 100281 w 284"/>
                <a:gd name="T19" fmla="*/ 50362 h 116"/>
                <a:gd name="T20" fmla="*/ 123389 w 284"/>
                <a:gd name="T21" fmla="*/ 23210 h 116"/>
                <a:gd name="T22" fmla="*/ 100281 w 284"/>
                <a:gd name="T23" fmla="*/ 0 h 11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84" h="116">
                  <a:moveTo>
                    <a:pt x="53" y="0"/>
                  </a:moveTo>
                  <a:lnTo>
                    <a:pt x="53" y="0"/>
                  </a:lnTo>
                  <a:cubicBezTo>
                    <a:pt x="26" y="0"/>
                    <a:pt x="0" y="26"/>
                    <a:pt x="0" y="53"/>
                  </a:cubicBezTo>
                  <a:cubicBezTo>
                    <a:pt x="0" y="88"/>
                    <a:pt x="26" y="115"/>
                    <a:pt x="53" y="115"/>
                  </a:cubicBezTo>
                  <a:cubicBezTo>
                    <a:pt x="88" y="115"/>
                    <a:pt x="106" y="88"/>
                    <a:pt x="106" y="53"/>
                  </a:cubicBezTo>
                  <a:cubicBezTo>
                    <a:pt x="106" y="26"/>
                    <a:pt x="88" y="0"/>
                    <a:pt x="53" y="0"/>
                  </a:cubicBez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5" y="0"/>
                    <a:pt x="177" y="26"/>
                    <a:pt x="177" y="53"/>
                  </a:cubicBezTo>
                  <a:cubicBezTo>
                    <a:pt x="177" y="88"/>
                    <a:pt x="195" y="115"/>
                    <a:pt x="230" y="115"/>
                  </a:cubicBezTo>
                  <a:cubicBezTo>
                    <a:pt x="257" y="115"/>
                    <a:pt x="283" y="88"/>
                    <a:pt x="283" y="53"/>
                  </a:cubicBezTo>
                  <a:cubicBezTo>
                    <a:pt x="283" y="26"/>
                    <a:pt x="257" y="0"/>
                    <a:pt x="23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 noChangeArrowheads="1"/>
            </p:cNvSpPr>
            <p:nvPr/>
          </p:nvSpPr>
          <p:spPr bwMode="auto">
            <a:xfrm>
              <a:off x="6105905" y="4436313"/>
              <a:ext cx="117596" cy="137196"/>
            </a:xfrm>
            <a:custGeom>
              <a:avLst/>
              <a:gdLst>
                <a:gd name="T0" fmla="*/ 0 w 196"/>
                <a:gd name="T1" fmla="*/ 0 h 231"/>
                <a:gd name="T2" fmla="*/ 0 w 196"/>
                <a:gd name="T3" fmla="*/ 99580 h 231"/>
                <a:gd name="T4" fmla="*/ 85288 w 196"/>
                <a:gd name="T5" fmla="*/ 49790 h 231"/>
                <a:gd name="T6" fmla="*/ 0 w 19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" h="231">
                  <a:moveTo>
                    <a:pt x="0" y="0"/>
                  </a:moveTo>
                  <a:lnTo>
                    <a:pt x="0" y="230"/>
                  </a:lnTo>
                  <a:lnTo>
                    <a:pt x="195" y="115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" name="Freeform 19"/>
            <p:cNvSpPr>
              <a:spLocks noChangeArrowheads="1"/>
            </p:cNvSpPr>
            <p:nvPr/>
          </p:nvSpPr>
          <p:spPr bwMode="auto">
            <a:xfrm>
              <a:off x="5496148" y="4447202"/>
              <a:ext cx="139373" cy="121951"/>
            </a:xfrm>
            <a:custGeom>
              <a:avLst/>
              <a:gdLst>
                <a:gd name="T0" fmla="*/ 0 w 231"/>
                <a:gd name="T1" fmla="*/ 88466 h 205"/>
                <a:gd name="T2" fmla="*/ 101160 w 231"/>
                <a:gd name="T3" fmla="*/ 88466 h 205"/>
                <a:gd name="T4" fmla="*/ 50580 w 231"/>
                <a:gd name="T5" fmla="*/ 0 h 205"/>
                <a:gd name="T6" fmla="*/ 0 w 231"/>
                <a:gd name="T7" fmla="*/ 88466 h 2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1" h="205">
                  <a:moveTo>
                    <a:pt x="0" y="204"/>
                  </a:moveTo>
                  <a:lnTo>
                    <a:pt x="230" y="204"/>
                  </a:lnTo>
                  <a:lnTo>
                    <a:pt x="115" y="0"/>
                  </a:lnTo>
                  <a:lnTo>
                    <a:pt x="0" y="20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" name="Freeform 20"/>
            <p:cNvSpPr>
              <a:spLocks noChangeArrowheads="1"/>
            </p:cNvSpPr>
            <p:nvPr/>
          </p:nvSpPr>
          <p:spPr bwMode="auto">
            <a:xfrm>
              <a:off x="4895103" y="4447202"/>
              <a:ext cx="141551" cy="121951"/>
            </a:xfrm>
            <a:custGeom>
              <a:avLst/>
              <a:gdLst>
                <a:gd name="T0" fmla="*/ 102743 w 232"/>
                <a:gd name="T1" fmla="*/ 0 h 205"/>
                <a:gd name="T2" fmla="*/ 0 w 232"/>
                <a:gd name="T3" fmla="*/ 0 h 205"/>
                <a:gd name="T4" fmla="*/ 51149 w 232"/>
                <a:gd name="T5" fmla="*/ 88466 h 205"/>
                <a:gd name="T6" fmla="*/ 102743 w 232"/>
                <a:gd name="T7" fmla="*/ 0 h 2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2" h="205">
                  <a:moveTo>
                    <a:pt x="231" y="0"/>
                  </a:moveTo>
                  <a:lnTo>
                    <a:pt x="0" y="0"/>
                  </a:lnTo>
                  <a:lnTo>
                    <a:pt x="115" y="204"/>
                  </a:lnTo>
                  <a:lnTo>
                    <a:pt x="231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" name="Freeform 21"/>
            <p:cNvSpPr>
              <a:spLocks noChangeArrowheads="1"/>
            </p:cNvSpPr>
            <p:nvPr/>
          </p:nvSpPr>
          <p:spPr bwMode="auto">
            <a:xfrm>
              <a:off x="4307123" y="4436313"/>
              <a:ext cx="117596" cy="137196"/>
            </a:xfrm>
            <a:custGeom>
              <a:avLst/>
              <a:gdLst>
                <a:gd name="T0" fmla="*/ 85285 w 195"/>
                <a:gd name="T1" fmla="*/ 0 h 231"/>
                <a:gd name="T2" fmla="*/ 85285 w 195"/>
                <a:gd name="T3" fmla="*/ 99580 h 231"/>
                <a:gd name="T4" fmla="*/ 0 w 195"/>
                <a:gd name="T5" fmla="*/ 49790 h 231"/>
                <a:gd name="T6" fmla="*/ 85285 w 195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" h="231">
                  <a:moveTo>
                    <a:pt x="194" y="0"/>
                  </a:moveTo>
                  <a:lnTo>
                    <a:pt x="194" y="230"/>
                  </a:lnTo>
                  <a:lnTo>
                    <a:pt x="0" y="115"/>
                  </a:lnTo>
                  <a:lnTo>
                    <a:pt x="194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" name="Freeform 22"/>
            <p:cNvSpPr>
              <a:spLocks noChangeArrowheads="1"/>
            </p:cNvSpPr>
            <p:nvPr/>
          </p:nvSpPr>
          <p:spPr bwMode="auto">
            <a:xfrm>
              <a:off x="7874200" y="4455913"/>
              <a:ext cx="182927" cy="104530"/>
            </a:xfrm>
            <a:custGeom>
              <a:avLst/>
              <a:gdLst>
                <a:gd name="T0" fmla="*/ 125402 w 302"/>
                <a:gd name="T1" fmla="*/ 51995 h 170"/>
                <a:gd name="T2" fmla="*/ 125402 w 302"/>
                <a:gd name="T3" fmla="*/ 51995 h 170"/>
                <a:gd name="T4" fmla="*/ 74181 w 302"/>
                <a:gd name="T5" fmla="*/ 4482 h 170"/>
                <a:gd name="T6" fmla="*/ 66233 w 302"/>
                <a:gd name="T7" fmla="*/ 0 h 170"/>
                <a:gd name="T8" fmla="*/ 58727 w 302"/>
                <a:gd name="T9" fmla="*/ 4482 h 170"/>
                <a:gd name="T10" fmla="*/ 7948 w 302"/>
                <a:gd name="T11" fmla="*/ 51995 h 170"/>
                <a:gd name="T12" fmla="*/ 7948 w 302"/>
                <a:gd name="T13" fmla="*/ 71718 h 170"/>
                <a:gd name="T14" fmla="*/ 23402 w 302"/>
                <a:gd name="T15" fmla="*/ 71718 h 170"/>
                <a:gd name="T16" fmla="*/ 66233 w 302"/>
                <a:gd name="T17" fmla="*/ 28239 h 170"/>
                <a:gd name="T18" fmla="*/ 109506 w 302"/>
                <a:gd name="T19" fmla="*/ 71718 h 170"/>
                <a:gd name="T20" fmla="*/ 125402 w 302"/>
                <a:gd name="T21" fmla="*/ 71718 h 170"/>
                <a:gd name="T22" fmla="*/ 125402 w 302"/>
                <a:gd name="T23" fmla="*/ 51995 h 17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2" h="170">
                  <a:moveTo>
                    <a:pt x="284" y="116"/>
                  </a:moveTo>
                  <a:lnTo>
                    <a:pt x="284" y="116"/>
                  </a:lnTo>
                  <a:cubicBezTo>
                    <a:pt x="275" y="107"/>
                    <a:pt x="168" y="10"/>
                    <a:pt x="168" y="10"/>
                  </a:cubicBezTo>
                  <a:cubicBezTo>
                    <a:pt x="168" y="0"/>
                    <a:pt x="159" y="0"/>
                    <a:pt x="150" y="0"/>
                  </a:cubicBezTo>
                  <a:cubicBezTo>
                    <a:pt x="142" y="0"/>
                    <a:pt x="133" y="0"/>
                    <a:pt x="133" y="10"/>
                  </a:cubicBezTo>
                  <a:cubicBezTo>
                    <a:pt x="133" y="10"/>
                    <a:pt x="27" y="107"/>
                    <a:pt x="18" y="116"/>
                  </a:cubicBezTo>
                  <a:cubicBezTo>
                    <a:pt x="9" y="133"/>
                    <a:pt x="0" y="151"/>
                    <a:pt x="18" y="160"/>
                  </a:cubicBezTo>
                  <a:cubicBezTo>
                    <a:pt x="27" y="169"/>
                    <a:pt x="44" y="169"/>
                    <a:pt x="53" y="160"/>
                  </a:cubicBezTo>
                  <a:cubicBezTo>
                    <a:pt x="150" y="63"/>
                    <a:pt x="150" y="63"/>
                    <a:pt x="150" y="63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57" y="169"/>
                    <a:pt x="275" y="169"/>
                    <a:pt x="284" y="160"/>
                  </a:cubicBezTo>
                  <a:cubicBezTo>
                    <a:pt x="301" y="151"/>
                    <a:pt x="301" y="133"/>
                    <a:pt x="284" y="116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" name="Freeform 23"/>
            <p:cNvSpPr>
              <a:spLocks noChangeArrowheads="1"/>
            </p:cNvSpPr>
            <p:nvPr/>
          </p:nvSpPr>
          <p:spPr bwMode="auto">
            <a:xfrm>
              <a:off x="7275332" y="4451557"/>
              <a:ext cx="182927" cy="108885"/>
            </a:xfrm>
            <a:custGeom>
              <a:avLst/>
              <a:gdLst>
                <a:gd name="T0" fmla="*/ 124988 w 303"/>
                <a:gd name="T1" fmla="*/ 23946 h 179"/>
                <a:gd name="T2" fmla="*/ 124988 w 303"/>
                <a:gd name="T3" fmla="*/ 23946 h 179"/>
                <a:gd name="T4" fmla="*/ 74377 w 303"/>
                <a:gd name="T5" fmla="*/ 74941 h 179"/>
                <a:gd name="T6" fmla="*/ 66455 w 303"/>
                <a:gd name="T7" fmla="*/ 78932 h 179"/>
                <a:gd name="T8" fmla="*/ 58973 w 303"/>
                <a:gd name="T9" fmla="*/ 74941 h 179"/>
                <a:gd name="T10" fmla="*/ 8362 w 303"/>
                <a:gd name="T11" fmla="*/ 23946 h 179"/>
                <a:gd name="T12" fmla="*/ 8362 w 303"/>
                <a:gd name="T13" fmla="*/ 8425 h 179"/>
                <a:gd name="T14" fmla="*/ 23765 w 303"/>
                <a:gd name="T15" fmla="*/ 8425 h 179"/>
                <a:gd name="T16" fmla="*/ 66455 w 303"/>
                <a:gd name="T17" fmla="*/ 47448 h 179"/>
                <a:gd name="T18" fmla="*/ 109145 w 303"/>
                <a:gd name="T19" fmla="*/ 8425 h 179"/>
                <a:gd name="T20" fmla="*/ 124988 w 303"/>
                <a:gd name="T21" fmla="*/ 8425 h 179"/>
                <a:gd name="T22" fmla="*/ 124988 w 303"/>
                <a:gd name="T23" fmla="*/ 23946 h 1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03" h="179">
                  <a:moveTo>
                    <a:pt x="284" y="54"/>
                  </a:moveTo>
                  <a:lnTo>
                    <a:pt x="284" y="54"/>
                  </a:lnTo>
                  <a:cubicBezTo>
                    <a:pt x="275" y="72"/>
                    <a:pt x="169" y="169"/>
                    <a:pt x="169" y="169"/>
                  </a:cubicBezTo>
                  <a:cubicBezTo>
                    <a:pt x="169" y="178"/>
                    <a:pt x="160" y="178"/>
                    <a:pt x="151" y="178"/>
                  </a:cubicBezTo>
                  <a:cubicBezTo>
                    <a:pt x="142" y="178"/>
                    <a:pt x="134" y="178"/>
                    <a:pt x="134" y="169"/>
                  </a:cubicBezTo>
                  <a:cubicBezTo>
                    <a:pt x="134" y="169"/>
                    <a:pt x="27" y="72"/>
                    <a:pt x="19" y="54"/>
                  </a:cubicBezTo>
                  <a:cubicBezTo>
                    <a:pt x="10" y="44"/>
                    <a:pt x="0" y="28"/>
                    <a:pt x="19" y="19"/>
                  </a:cubicBezTo>
                  <a:cubicBezTo>
                    <a:pt x="27" y="9"/>
                    <a:pt x="45" y="0"/>
                    <a:pt x="54" y="19"/>
                  </a:cubicBezTo>
                  <a:cubicBezTo>
                    <a:pt x="151" y="107"/>
                    <a:pt x="151" y="107"/>
                    <a:pt x="151" y="107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57" y="0"/>
                    <a:pt x="275" y="9"/>
                    <a:pt x="284" y="19"/>
                  </a:cubicBezTo>
                  <a:cubicBezTo>
                    <a:pt x="302" y="28"/>
                    <a:pt x="302" y="44"/>
                    <a:pt x="284" y="5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" name="Freeform 24"/>
            <p:cNvSpPr>
              <a:spLocks noChangeArrowheads="1"/>
            </p:cNvSpPr>
            <p:nvPr/>
          </p:nvSpPr>
          <p:spPr bwMode="auto">
            <a:xfrm>
              <a:off x="8512267" y="4418891"/>
              <a:ext cx="108885" cy="178572"/>
            </a:xfrm>
            <a:custGeom>
              <a:avLst/>
              <a:gdLst>
                <a:gd name="T0" fmla="*/ 23946 w 179"/>
                <a:gd name="T1" fmla="*/ 3985 h 294"/>
                <a:gd name="T2" fmla="*/ 23946 w 179"/>
                <a:gd name="T3" fmla="*/ 3985 h 294"/>
                <a:gd name="T4" fmla="*/ 74941 w 179"/>
                <a:gd name="T5" fmla="*/ 55347 h 294"/>
                <a:gd name="T6" fmla="*/ 78932 w 179"/>
                <a:gd name="T7" fmla="*/ 62874 h 294"/>
                <a:gd name="T8" fmla="*/ 74941 w 179"/>
                <a:gd name="T9" fmla="*/ 74828 h 294"/>
                <a:gd name="T10" fmla="*/ 23946 w 179"/>
                <a:gd name="T11" fmla="*/ 125747 h 294"/>
                <a:gd name="T12" fmla="*/ 3991 w 179"/>
                <a:gd name="T13" fmla="*/ 125747 h 294"/>
                <a:gd name="T14" fmla="*/ 3991 w 179"/>
                <a:gd name="T15" fmla="*/ 106265 h 294"/>
                <a:gd name="T16" fmla="*/ 47448 w 179"/>
                <a:gd name="T17" fmla="*/ 62874 h 294"/>
                <a:gd name="T18" fmla="*/ 3991 w 179"/>
                <a:gd name="T19" fmla="*/ 19482 h 294"/>
                <a:gd name="T20" fmla="*/ 3991 w 179"/>
                <a:gd name="T21" fmla="*/ 3985 h 294"/>
                <a:gd name="T22" fmla="*/ 23946 w 179"/>
                <a:gd name="T23" fmla="*/ 3985 h 2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9" h="294">
                  <a:moveTo>
                    <a:pt x="54" y="9"/>
                  </a:moveTo>
                  <a:lnTo>
                    <a:pt x="54" y="9"/>
                  </a:lnTo>
                  <a:cubicBezTo>
                    <a:pt x="62" y="18"/>
                    <a:pt x="169" y="125"/>
                    <a:pt x="169" y="125"/>
                  </a:cubicBezTo>
                  <a:cubicBezTo>
                    <a:pt x="169" y="134"/>
                    <a:pt x="178" y="142"/>
                    <a:pt x="178" y="142"/>
                  </a:cubicBezTo>
                  <a:cubicBezTo>
                    <a:pt x="178" y="151"/>
                    <a:pt x="169" y="160"/>
                    <a:pt x="169" y="169"/>
                  </a:cubicBezTo>
                  <a:cubicBezTo>
                    <a:pt x="169" y="169"/>
                    <a:pt x="62" y="275"/>
                    <a:pt x="54" y="284"/>
                  </a:cubicBezTo>
                  <a:cubicBezTo>
                    <a:pt x="44" y="293"/>
                    <a:pt x="27" y="293"/>
                    <a:pt x="9" y="284"/>
                  </a:cubicBezTo>
                  <a:cubicBezTo>
                    <a:pt x="0" y="275"/>
                    <a:pt x="0" y="257"/>
                    <a:pt x="9" y="240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36"/>
                    <a:pt x="0" y="18"/>
                    <a:pt x="9" y="9"/>
                  </a:cubicBezTo>
                  <a:cubicBezTo>
                    <a:pt x="27" y="0"/>
                    <a:pt x="44" y="0"/>
                    <a:pt x="54" y="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5" name="Freeform 25"/>
            <p:cNvSpPr>
              <a:spLocks noChangeArrowheads="1"/>
            </p:cNvSpPr>
            <p:nvPr/>
          </p:nvSpPr>
          <p:spPr bwMode="auto">
            <a:xfrm>
              <a:off x="6711307" y="4418891"/>
              <a:ext cx="106708" cy="178572"/>
            </a:xfrm>
            <a:custGeom>
              <a:avLst/>
              <a:gdLst>
                <a:gd name="T0" fmla="*/ 54056 w 177"/>
                <a:gd name="T1" fmla="*/ 3985 h 294"/>
                <a:gd name="T2" fmla="*/ 54056 w 177"/>
                <a:gd name="T3" fmla="*/ 3985 h 294"/>
                <a:gd name="T4" fmla="*/ 3516 w 177"/>
                <a:gd name="T5" fmla="*/ 55347 h 294"/>
                <a:gd name="T6" fmla="*/ 0 w 177"/>
                <a:gd name="T7" fmla="*/ 62874 h 294"/>
                <a:gd name="T8" fmla="*/ 3516 w 177"/>
                <a:gd name="T9" fmla="*/ 74828 h 294"/>
                <a:gd name="T10" fmla="*/ 54056 w 177"/>
                <a:gd name="T11" fmla="*/ 125747 h 294"/>
                <a:gd name="T12" fmla="*/ 73393 w 177"/>
                <a:gd name="T13" fmla="*/ 125747 h 294"/>
                <a:gd name="T14" fmla="*/ 73393 w 177"/>
                <a:gd name="T15" fmla="*/ 106265 h 294"/>
                <a:gd name="T16" fmla="*/ 30764 w 177"/>
                <a:gd name="T17" fmla="*/ 62874 h 294"/>
                <a:gd name="T18" fmla="*/ 73393 w 177"/>
                <a:gd name="T19" fmla="*/ 19482 h 294"/>
                <a:gd name="T20" fmla="*/ 73393 w 177"/>
                <a:gd name="T21" fmla="*/ 3985 h 294"/>
                <a:gd name="T22" fmla="*/ 54056 w 177"/>
                <a:gd name="T23" fmla="*/ 3985 h 2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7" h="294">
                  <a:moveTo>
                    <a:pt x="123" y="9"/>
                  </a:moveTo>
                  <a:lnTo>
                    <a:pt x="123" y="9"/>
                  </a:lnTo>
                  <a:cubicBezTo>
                    <a:pt x="114" y="18"/>
                    <a:pt x="8" y="125"/>
                    <a:pt x="8" y="125"/>
                  </a:cubicBezTo>
                  <a:cubicBezTo>
                    <a:pt x="8" y="134"/>
                    <a:pt x="0" y="142"/>
                    <a:pt x="0" y="142"/>
                  </a:cubicBezTo>
                  <a:cubicBezTo>
                    <a:pt x="0" y="151"/>
                    <a:pt x="8" y="160"/>
                    <a:pt x="8" y="169"/>
                  </a:cubicBezTo>
                  <a:cubicBezTo>
                    <a:pt x="8" y="169"/>
                    <a:pt x="114" y="275"/>
                    <a:pt x="123" y="284"/>
                  </a:cubicBezTo>
                  <a:cubicBezTo>
                    <a:pt x="132" y="293"/>
                    <a:pt x="150" y="293"/>
                    <a:pt x="167" y="284"/>
                  </a:cubicBezTo>
                  <a:cubicBezTo>
                    <a:pt x="176" y="275"/>
                    <a:pt x="176" y="257"/>
                    <a:pt x="167" y="240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76" y="36"/>
                    <a:pt x="176" y="18"/>
                    <a:pt x="167" y="9"/>
                  </a:cubicBezTo>
                  <a:cubicBezTo>
                    <a:pt x="150" y="0"/>
                    <a:pt x="132" y="0"/>
                    <a:pt x="123" y="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6" name="Freeform 26"/>
            <p:cNvSpPr>
              <a:spLocks noChangeArrowheads="1"/>
            </p:cNvSpPr>
            <p:nvPr/>
          </p:nvSpPr>
          <p:spPr bwMode="auto">
            <a:xfrm>
              <a:off x="6622021" y="5030826"/>
              <a:ext cx="289634" cy="148084"/>
            </a:xfrm>
            <a:custGeom>
              <a:avLst/>
              <a:gdLst>
                <a:gd name="T0" fmla="*/ 160006 w 479"/>
                <a:gd name="T1" fmla="*/ 107515 h 248"/>
                <a:gd name="T2" fmla="*/ 160006 w 479"/>
                <a:gd name="T3" fmla="*/ 73127 h 248"/>
                <a:gd name="T4" fmla="*/ 0 w 479"/>
                <a:gd name="T5" fmla="*/ 73127 h 248"/>
                <a:gd name="T6" fmla="*/ 0 w 479"/>
                <a:gd name="T7" fmla="*/ 34387 h 248"/>
                <a:gd name="T8" fmla="*/ 160006 w 479"/>
                <a:gd name="T9" fmla="*/ 34387 h 248"/>
                <a:gd name="T10" fmla="*/ 160006 w 479"/>
                <a:gd name="T11" fmla="*/ 0 h 248"/>
                <a:gd name="T12" fmla="*/ 210696 w 479"/>
                <a:gd name="T13" fmla="*/ 53975 h 248"/>
                <a:gd name="T14" fmla="*/ 160006 w 479"/>
                <a:gd name="T15" fmla="*/ 107515 h 2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79" h="248">
                  <a:moveTo>
                    <a:pt x="363" y="247"/>
                  </a:moveTo>
                  <a:lnTo>
                    <a:pt x="363" y="168"/>
                  </a:lnTo>
                  <a:lnTo>
                    <a:pt x="0" y="168"/>
                  </a:lnTo>
                  <a:lnTo>
                    <a:pt x="0" y="79"/>
                  </a:lnTo>
                  <a:lnTo>
                    <a:pt x="363" y="79"/>
                  </a:lnTo>
                  <a:lnTo>
                    <a:pt x="363" y="0"/>
                  </a:lnTo>
                  <a:lnTo>
                    <a:pt x="478" y="124"/>
                  </a:lnTo>
                  <a:lnTo>
                    <a:pt x="363" y="2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7" name="Freeform 27"/>
            <p:cNvSpPr>
              <a:spLocks noChangeArrowheads="1"/>
            </p:cNvSpPr>
            <p:nvPr/>
          </p:nvSpPr>
          <p:spPr bwMode="auto">
            <a:xfrm>
              <a:off x="4818884" y="5030826"/>
              <a:ext cx="289634" cy="148084"/>
            </a:xfrm>
            <a:custGeom>
              <a:avLst/>
              <a:gdLst>
                <a:gd name="T0" fmla="*/ 51025 w 480"/>
                <a:gd name="T1" fmla="*/ 107515 h 248"/>
                <a:gd name="T2" fmla="*/ 51025 w 480"/>
                <a:gd name="T3" fmla="*/ 73127 h 248"/>
                <a:gd name="T4" fmla="*/ 210697 w 480"/>
                <a:gd name="T5" fmla="*/ 73127 h 248"/>
                <a:gd name="T6" fmla="*/ 210697 w 480"/>
                <a:gd name="T7" fmla="*/ 34387 h 248"/>
                <a:gd name="T8" fmla="*/ 51025 w 480"/>
                <a:gd name="T9" fmla="*/ 34387 h 248"/>
                <a:gd name="T10" fmla="*/ 51025 w 480"/>
                <a:gd name="T11" fmla="*/ 0 h 248"/>
                <a:gd name="T12" fmla="*/ 0 w 480"/>
                <a:gd name="T13" fmla="*/ 53975 h 248"/>
                <a:gd name="T14" fmla="*/ 51025 w 480"/>
                <a:gd name="T15" fmla="*/ 107515 h 2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80" h="248">
                  <a:moveTo>
                    <a:pt x="116" y="247"/>
                  </a:moveTo>
                  <a:lnTo>
                    <a:pt x="116" y="168"/>
                  </a:lnTo>
                  <a:lnTo>
                    <a:pt x="479" y="168"/>
                  </a:lnTo>
                  <a:lnTo>
                    <a:pt x="479" y="79"/>
                  </a:lnTo>
                  <a:lnTo>
                    <a:pt x="116" y="79"/>
                  </a:lnTo>
                  <a:lnTo>
                    <a:pt x="116" y="0"/>
                  </a:lnTo>
                  <a:lnTo>
                    <a:pt x="0" y="124"/>
                  </a:lnTo>
                  <a:lnTo>
                    <a:pt x="116" y="247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8" name="Freeform 28"/>
            <p:cNvSpPr>
              <a:spLocks noChangeArrowheads="1"/>
            </p:cNvSpPr>
            <p:nvPr/>
          </p:nvSpPr>
          <p:spPr bwMode="auto">
            <a:xfrm>
              <a:off x="5489616" y="4961140"/>
              <a:ext cx="150261" cy="296168"/>
            </a:xfrm>
            <a:custGeom>
              <a:avLst/>
              <a:gdLst>
                <a:gd name="T0" fmla="*/ 109097 w 249"/>
                <a:gd name="T1" fmla="*/ 160269 h 489"/>
                <a:gd name="T2" fmla="*/ 74344 w 249"/>
                <a:gd name="T3" fmla="*/ 160269 h 489"/>
                <a:gd name="T4" fmla="*/ 74344 w 249"/>
                <a:gd name="T5" fmla="*/ 0 h 489"/>
                <a:gd name="T6" fmla="*/ 34753 w 249"/>
                <a:gd name="T7" fmla="*/ 0 h 489"/>
                <a:gd name="T8" fmla="*/ 34753 w 249"/>
                <a:gd name="T9" fmla="*/ 160269 h 489"/>
                <a:gd name="T10" fmla="*/ 0 w 249"/>
                <a:gd name="T11" fmla="*/ 160269 h 489"/>
                <a:gd name="T12" fmla="*/ 54549 w 249"/>
                <a:gd name="T13" fmla="*/ 215458 h 489"/>
                <a:gd name="T14" fmla="*/ 109097 w 249"/>
                <a:gd name="T15" fmla="*/ 160269 h 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9" h="489">
                  <a:moveTo>
                    <a:pt x="248" y="363"/>
                  </a:moveTo>
                  <a:lnTo>
                    <a:pt x="169" y="363"/>
                  </a:lnTo>
                  <a:lnTo>
                    <a:pt x="169" y="0"/>
                  </a:lnTo>
                  <a:lnTo>
                    <a:pt x="79" y="0"/>
                  </a:lnTo>
                  <a:lnTo>
                    <a:pt x="79" y="363"/>
                  </a:lnTo>
                  <a:lnTo>
                    <a:pt x="0" y="363"/>
                  </a:lnTo>
                  <a:lnTo>
                    <a:pt x="124" y="488"/>
                  </a:lnTo>
                  <a:lnTo>
                    <a:pt x="248" y="36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9" name="Freeform 29"/>
            <p:cNvSpPr>
              <a:spLocks noChangeArrowheads="1"/>
            </p:cNvSpPr>
            <p:nvPr/>
          </p:nvSpPr>
          <p:spPr bwMode="auto">
            <a:xfrm>
              <a:off x="6090662" y="4961140"/>
              <a:ext cx="150261" cy="296168"/>
            </a:xfrm>
            <a:custGeom>
              <a:avLst/>
              <a:gdLst>
                <a:gd name="T0" fmla="*/ 109097 w 249"/>
                <a:gd name="T1" fmla="*/ 51216 h 489"/>
                <a:gd name="T2" fmla="*/ 74344 w 249"/>
                <a:gd name="T3" fmla="*/ 51216 h 489"/>
                <a:gd name="T4" fmla="*/ 74344 w 249"/>
                <a:gd name="T5" fmla="*/ 215458 h 489"/>
                <a:gd name="T6" fmla="*/ 35193 w 249"/>
                <a:gd name="T7" fmla="*/ 215458 h 489"/>
                <a:gd name="T8" fmla="*/ 35193 w 249"/>
                <a:gd name="T9" fmla="*/ 51216 h 489"/>
                <a:gd name="T10" fmla="*/ 0 w 249"/>
                <a:gd name="T11" fmla="*/ 51216 h 489"/>
                <a:gd name="T12" fmla="*/ 54988 w 249"/>
                <a:gd name="T13" fmla="*/ 0 h 489"/>
                <a:gd name="T14" fmla="*/ 109097 w 249"/>
                <a:gd name="T15" fmla="*/ 51216 h 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9" h="489">
                  <a:moveTo>
                    <a:pt x="248" y="116"/>
                  </a:moveTo>
                  <a:lnTo>
                    <a:pt x="169" y="116"/>
                  </a:lnTo>
                  <a:lnTo>
                    <a:pt x="169" y="488"/>
                  </a:lnTo>
                  <a:lnTo>
                    <a:pt x="80" y="488"/>
                  </a:lnTo>
                  <a:lnTo>
                    <a:pt x="80" y="116"/>
                  </a:lnTo>
                  <a:lnTo>
                    <a:pt x="0" y="116"/>
                  </a:lnTo>
                  <a:lnTo>
                    <a:pt x="125" y="0"/>
                  </a:lnTo>
                  <a:lnTo>
                    <a:pt x="248" y="1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0" name="Freeform 30"/>
            <p:cNvSpPr>
              <a:spLocks noChangeArrowheads="1"/>
            </p:cNvSpPr>
            <p:nvPr/>
          </p:nvSpPr>
          <p:spPr bwMode="auto">
            <a:xfrm>
              <a:off x="9032737" y="5570896"/>
              <a:ext cx="267858" cy="274391"/>
            </a:xfrm>
            <a:custGeom>
              <a:avLst/>
              <a:gdLst>
                <a:gd name="T0" fmla="*/ 97632 w 444"/>
                <a:gd name="T1" fmla="*/ 0 h 454"/>
                <a:gd name="T2" fmla="*/ 97632 w 444"/>
                <a:gd name="T3" fmla="*/ 0 h 454"/>
                <a:gd name="T4" fmla="*/ 0 w 444"/>
                <a:gd name="T5" fmla="*/ 97810 h 454"/>
                <a:gd name="T6" fmla="*/ 97632 w 444"/>
                <a:gd name="T7" fmla="*/ 199584 h 454"/>
                <a:gd name="T8" fmla="*/ 194823 w 444"/>
                <a:gd name="T9" fmla="*/ 97810 h 454"/>
                <a:gd name="T10" fmla="*/ 97632 w 444"/>
                <a:gd name="T11" fmla="*/ 0 h 4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44" h="454">
                  <a:moveTo>
                    <a:pt x="222" y="0"/>
                  </a:moveTo>
                  <a:lnTo>
                    <a:pt x="222" y="0"/>
                  </a:lnTo>
                  <a:cubicBezTo>
                    <a:pt x="35" y="0"/>
                    <a:pt x="0" y="45"/>
                    <a:pt x="0" y="222"/>
                  </a:cubicBezTo>
                  <a:cubicBezTo>
                    <a:pt x="0" y="408"/>
                    <a:pt x="35" y="453"/>
                    <a:pt x="222" y="453"/>
                  </a:cubicBezTo>
                  <a:cubicBezTo>
                    <a:pt x="407" y="453"/>
                    <a:pt x="443" y="408"/>
                    <a:pt x="443" y="222"/>
                  </a:cubicBezTo>
                  <a:cubicBezTo>
                    <a:pt x="443" y="45"/>
                    <a:pt x="407" y="0"/>
                    <a:pt x="222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1" name="Freeform 31"/>
            <p:cNvSpPr>
              <a:spLocks noChangeArrowheads="1"/>
            </p:cNvSpPr>
            <p:nvPr/>
          </p:nvSpPr>
          <p:spPr bwMode="auto">
            <a:xfrm>
              <a:off x="7297109" y="4952429"/>
              <a:ext cx="137195" cy="302700"/>
            </a:xfrm>
            <a:custGeom>
              <a:avLst/>
              <a:gdLst>
                <a:gd name="T0" fmla="*/ 49790 w 231"/>
                <a:gd name="T1" fmla="*/ 0 h 498"/>
                <a:gd name="T2" fmla="*/ 0 w 231"/>
                <a:gd name="T3" fmla="*/ 82859 h 498"/>
                <a:gd name="T4" fmla="*/ 99579 w 231"/>
                <a:gd name="T5" fmla="*/ 82859 h 498"/>
                <a:gd name="T6" fmla="*/ 49790 w 231"/>
                <a:gd name="T7" fmla="*/ 0 h 498"/>
                <a:gd name="T8" fmla="*/ 49790 w 231"/>
                <a:gd name="T9" fmla="*/ 220219 h 498"/>
                <a:gd name="T10" fmla="*/ 99579 w 231"/>
                <a:gd name="T11" fmla="*/ 141348 h 498"/>
                <a:gd name="T12" fmla="*/ 0 w 231"/>
                <a:gd name="T13" fmla="*/ 141348 h 498"/>
                <a:gd name="T14" fmla="*/ 49790 w 231"/>
                <a:gd name="T15" fmla="*/ 220219 h 4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1" h="498">
                  <a:moveTo>
                    <a:pt x="115" y="0"/>
                  </a:moveTo>
                  <a:lnTo>
                    <a:pt x="0" y="187"/>
                  </a:lnTo>
                  <a:lnTo>
                    <a:pt x="230" y="187"/>
                  </a:lnTo>
                  <a:lnTo>
                    <a:pt x="115" y="0"/>
                  </a:lnTo>
                  <a:close/>
                  <a:moveTo>
                    <a:pt x="115" y="497"/>
                  </a:moveTo>
                  <a:lnTo>
                    <a:pt x="230" y="319"/>
                  </a:lnTo>
                  <a:lnTo>
                    <a:pt x="0" y="319"/>
                  </a:lnTo>
                  <a:lnTo>
                    <a:pt x="115" y="49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2" name="Freeform 32"/>
            <p:cNvSpPr>
              <a:spLocks noChangeArrowheads="1"/>
            </p:cNvSpPr>
            <p:nvPr/>
          </p:nvSpPr>
          <p:spPr bwMode="auto">
            <a:xfrm>
              <a:off x="3592836" y="3803121"/>
              <a:ext cx="280924" cy="285280"/>
            </a:xfrm>
            <a:custGeom>
              <a:avLst/>
              <a:gdLst>
                <a:gd name="T0" fmla="*/ 188387 w 462"/>
                <a:gd name="T1" fmla="*/ 156636 h 470"/>
                <a:gd name="T2" fmla="*/ 188387 w 462"/>
                <a:gd name="T3" fmla="*/ 156636 h 470"/>
                <a:gd name="T4" fmla="*/ 188387 w 462"/>
                <a:gd name="T5" fmla="*/ 129203 h 470"/>
                <a:gd name="T6" fmla="*/ 153369 w 462"/>
                <a:gd name="T7" fmla="*/ 93805 h 470"/>
                <a:gd name="T8" fmla="*/ 129876 w 462"/>
                <a:gd name="T9" fmla="*/ 93805 h 470"/>
                <a:gd name="T10" fmla="*/ 113919 w 462"/>
                <a:gd name="T11" fmla="*/ 81858 h 470"/>
                <a:gd name="T12" fmla="*/ 113919 w 462"/>
                <a:gd name="T13" fmla="*/ 50442 h 470"/>
                <a:gd name="T14" fmla="*/ 129876 w 462"/>
                <a:gd name="T15" fmla="*/ 26991 h 470"/>
                <a:gd name="T16" fmla="*/ 102394 w 462"/>
                <a:gd name="T17" fmla="*/ 0 h 470"/>
                <a:gd name="T18" fmla="*/ 74912 w 462"/>
                <a:gd name="T19" fmla="*/ 26991 h 470"/>
                <a:gd name="T20" fmla="*/ 90426 w 462"/>
                <a:gd name="T21" fmla="*/ 50442 h 470"/>
                <a:gd name="T22" fmla="*/ 90426 w 462"/>
                <a:gd name="T23" fmla="*/ 81858 h 470"/>
                <a:gd name="T24" fmla="*/ 74912 w 462"/>
                <a:gd name="T25" fmla="*/ 93805 h 470"/>
                <a:gd name="T26" fmla="*/ 50975 w 462"/>
                <a:gd name="T27" fmla="*/ 93805 h 470"/>
                <a:gd name="T28" fmla="*/ 15958 w 462"/>
                <a:gd name="T29" fmla="*/ 129203 h 470"/>
                <a:gd name="T30" fmla="*/ 15958 w 462"/>
                <a:gd name="T31" fmla="*/ 156636 h 470"/>
                <a:gd name="T32" fmla="*/ 0 w 462"/>
                <a:gd name="T33" fmla="*/ 180087 h 470"/>
                <a:gd name="T34" fmla="*/ 23493 w 462"/>
                <a:gd name="T35" fmla="*/ 207521 h 470"/>
                <a:gd name="T36" fmla="*/ 50975 w 462"/>
                <a:gd name="T37" fmla="*/ 180087 h 470"/>
                <a:gd name="T38" fmla="*/ 35461 w 462"/>
                <a:gd name="T39" fmla="*/ 156636 h 470"/>
                <a:gd name="T40" fmla="*/ 35461 w 462"/>
                <a:gd name="T41" fmla="*/ 129203 h 470"/>
                <a:gd name="T42" fmla="*/ 50975 w 462"/>
                <a:gd name="T43" fmla="*/ 113716 h 470"/>
                <a:gd name="T44" fmla="*/ 74912 w 462"/>
                <a:gd name="T45" fmla="*/ 113716 h 470"/>
                <a:gd name="T46" fmla="*/ 90426 w 462"/>
                <a:gd name="T47" fmla="*/ 109734 h 470"/>
                <a:gd name="T48" fmla="*/ 90426 w 462"/>
                <a:gd name="T49" fmla="*/ 156636 h 470"/>
                <a:gd name="T50" fmla="*/ 74912 w 462"/>
                <a:gd name="T51" fmla="*/ 180087 h 470"/>
                <a:gd name="T52" fmla="*/ 102394 w 462"/>
                <a:gd name="T53" fmla="*/ 207521 h 470"/>
                <a:gd name="T54" fmla="*/ 129876 w 462"/>
                <a:gd name="T55" fmla="*/ 180087 h 470"/>
                <a:gd name="T56" fmla="*/ 113919 w 462"/>
                <a:gd name="T57" fmla="*/ 156636 h 470"/>
                <a:gd name="T58" fmla="*/ 113919 w 462"/>
                <a:gd name="T59" fmla="*/ 109734 h 470"/>
                <a:gd name="T60" fmla="*/ 129876 w 462"/>
                <a:gd name="T61" fmla="*/ 113716 h 470"/>
                <a:gd name="T62" fmla="*/ 153369 w 462"/>
                <a:gd name="T63" fmla="*/ 113716 h 470"/>
                <a:gd name="T64" fmla="*/ 168884 w 462"/>
                <a:gd name="T65" fmla="*/ 129203 h 470"/>
                <a:gd name="T66" fmla="*/ 168884 w 462"/>
                <a:gd name="T67" fmla="*/ 156636 h 470"/>
                <a:gd name="T68" fmla="*/ 153369 w 462"/>
                <a:gd name="T69" fmla="*/ 180087 h 470"/>
                <a:gd name="T70" fmla="*/ 180852 w 462"/>
                <a:gd name="T71" fmla="*/ 207521 h 470"/>
                <a:gd name="T72" fmla="*/ 204345 w 462"/>
                <a:gd name="T73" fmla="*/ 180087 h 470"/>
                <a:gd name="T74" fmla="*/ 188387 w 462"/>
                <a:gd name="T75" fmla="*/ 156636 h 470"/>
                <a:gd name="T76" fmla="*/ 39451 w 462"/>
                <a:gd name="T77" fmla="*/ 180087 h 470"/>
                <a:gd name="T78" fmla="*/ 39451 w 462"/>
                <a:gd name="T79" fmla="*/ 180087 h 470"/>
                <a:gd name="T80" fmla="*/ 23493 w 462"/>
                <a:gd name="T81" fmla="*/ 195574 h 470"/>
                <a:gd name="T82" fmla="*/ 7979 w 462"/>
                <a:gd name="T83" fmla="*/ 180087 h 470"/>
                <a:gd name="T84" fmla="*/ 23493 w 462"/>
                <a:gd name="T85" fmla="*/ 164601 h 470"/>
                <a:gd name="T86" fmla="*/ 39451 w 462"/>
                <a:gd name="T87" fmla="*/ 180087 h 470"/>
                <a:gd name="T88" fmla="*/ 86880 w 462"/>
                <a:gd name="T89" fmla="*/ 26991 h 470"/>
                <a:gd name="T90" fmla="*/ 86880 w 462"/>
                <a:gd name="T91" fmla="*/ 26991 h 470"/>
                <a:gd name="T92" fmla="*/ 102394 w 462"/>
                <a:gd name="T93" fmla="*/ 11504 h 470"/>
                <a:gd name="T94" fmla="*/ 117908 w 462"/>
                <a:gd name="T95" fmla="*/ 26991 h 470"/>
                <a:gd name="T96" fmla="*/ 102394 w 462"/>
                <a:gd name="T97" fmla="*/ 42920 h 470"/>
                <a:gd name="T98" fmla="*/ 86880 w 462"/>
                <a:gd name="T99" fmla="*/ 26991 h 470"/>
                <a:gd name="T100" fmla="*/ 117908 w 462"/>
                <a:gd name="T101" fmla="*/ 180087 h 470"/>
                <a:gd name="T102" fmla="*/ 117908 w 462"/>
                <a:gd name="T103" fmla="*/ 180087 h 470"/>
                <a:gd name="T104" fmla="*/ 102394 w 462"/>
                <a:gd name="T105" fmla="*/ 195574 h 470"/>
                <a:gd name="T106" fmla="*/ 86880 w 462"/>
                <a:gd name="T107" fmla="*/ 180087 h 470"/>
                <a:gd name="T108" fmla="*/ 102394 w 462"/>
                <a:gd name="T109" fmla="*/ 164601 h 470"/>
                <a:gd name="T110" fmla="*/ 117908 w 462"/>
                <a:gd name="T111" fmla="*/ 180087 h 470"/>
                <a:gd name="T112" fmla="*/ 180852 w 462"/>
                <a:gd name="T113" fmla="*/ 195574 h 470"/>
                <a:gd name="T114" fmla="*/ 180852 w 462"/>
                <a:gd name="T115" fmla="*/ 195574 h 470"/>
                <a:gd name="T116" fmla="*/ 164894 w 462"/>
                <a:gd name="T117" fmla="*/ 180087 h 470"/>
                <a:gd name="T118" fmla="*/ 180852 w 462"/>
                <a:gd name="T119" fmla="*/ 164601 h 470"/>
                <a:gd name="T120" fmla="*/ 192377 w 462"/>
                <a:gd name="T121" fmla="*/ 180087 h 470"/>
                <a:gd name="T122" fmla="*/ 180852 w 462"/>
                <a:gd name="T123" fmla="*/ 195574 h 4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2" h="470">
                  <a:moveTo>
                    <a:pt x="425" y="354"/>
                  </a:moveTo>
                  <a:lnTo>
                    <a:pt x="425" y="354"/>
                  </a:lnTo>
                  <a:cubicBezTo>
                    <a:pt x="425" y="292"/>
                    <a:pt x="425" y="292"/>
                    <a:pt x="425" y="292"/>
                  </a:cubicBezTo>
                  <a:cubicBezTo>
                    <a:pt x="425" y="257"/>
                    <a:pt x="408" y="212"/>
                    <a:pt x="346" y="212"/>
                  </a:cubicBezTo>
                  <a:cubicBezTo>
                    <a:pt x="293" y="212"/>
                    <a:pt x="293" y="212"/>
                    <a:pt x="293" y="212"/>
                  </a:cubicBezTo>
                  <a:cubicBezTo>
                    <a:pt x="257" y="212"/>
                    <a:pt x="257" y="195"/>
                    <a:pt x="257" y="185"/>
                  </a:cubicBezTo>
                  <a:cubicBezTo>
                    <a:pt x="257" y="114"/>
                    <a:pt x="257" y="114"/>
                    <a:pt x="257" y="114"/>
                  </a:cubicBezTo>
                  <a:cubicBezTo>
                    <a:pt x="275" y="106"/>
                    <a:pt x="293" y="88"/>
                    <a:pt x="293" y="61"/>
                  </a:cubicBezTo>
                  <a:cubicBezTo>
                    <a:pt x="293" y="26"/>
                    <a:pt x="266" y="0"/>
                    <a:pt x="231" y="0"/>
                  </a:cubicBezTo>
                  <a:cubicBezTo>
                    <a:pt x="196" y="0"/>
                    <a:pt x="169" y="26"/>
                    <a:pt x="169" y="61"/>
                  </a:cubicBezTo>
                  <a:cubicBezTo>
                    <a:pt x="169" y="88"/>
                    <a:pt x="186" y="106"/>
                    <a:pt x="204" y="114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4" y="185"/>
                    <a:pt x="204" y="212"/>
                    <a:pt x="169" y="212"/>
                  </a:cubicBezTo>
                  <a:cubicBezTo>
                    <a:pt x="115" y="212"/>
                    <a:pt x="115" y="212"/>
                    <a:pt x="115" y="212"/>
                  </a:cubicBezTo>
                  <a:cubicBezTo>
                    <a:pt x="53" y="212"/>
                    <a:pt x="36" y="257"/>
                    <a:pt x="36" y="292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9" y="363"/>
                    <a:pt x="0" y="380"/>
                    <a:pt x="0" y="407"/>
                  </a:cubicBezTo>
                  <a:cubicBezTo>
                    <a:pt x="0" y="442"/>
                    <a:pt x="27" y="469"/>
                    <a:pt x="53" y="469"/>
                  </a:cubicBezTo>
                  <a:cubicBezTo>
                    <a:pt x="89" y="469"/>
                    <a:pt x="115" y="442"/>
                    <a:pt x="115" y="407"/>
                  </a:cubicBezTo>
                  <a:cubicBezTo>
                    <a:pt x="115" y="380"/>
                    <a:pt x="98" y="363"/>
                    <a:pt x="80" y="354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0" y="292"/>
                    <a:pt x="80" y="257"/>
                    <a:pt x="115" y="257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86" y="257"/>
                    <a:pt x="196" y="257"/>
                    <a:pt x="204" y="248"/>
                  </a:cubicBezTo>
                  <a:cubicBezTo>
                    <a:pt x="204" y="354"/>
                    <a:pt x="204" y="354"/>
                    <a:pt x="204" y="354"/>
                  </a:cubicBezTo>
                  <a:cubicBezTo>
                    <a:pt x="186" y="363"/>
                    <a:pt x="169" y="380"/>
                    <a:pt x="169" y="407"/>
                  </a:cubicBezTo>
                  <a:cubicBezTo>
                    <a:pt x="169" y="442"/>
                    <a:pt x="196" y="469"/>
                    <a:pt x="231" y="469"/>
                  </a:cubicBezTo>
                  <a:cubicBezTo>
                    <a:pt x="266" y="469"/>
                    <a:pt x="293" y="442"/>
                    <a:pt x="293" y="407"/>
                  </a:cubicBezTo>
                  <a:cubicBezTo>
                    <a:pt x="293" y="380"/>
                    <a:pt x="275" y="363"/>
                    <a:pt x="257" y="354"/>
                  </a:cubicBezTo>
                  <a:cubicBezTo>
                    <a:pt x="257" y="248"/>
                    <a:pt x="257" y="248"/>
                    <a:pt x="257" y="248"/>
                  </a:cubicBezTo>
                  <a:cubicBezTo>
                    <a:pt x="266" y="257"/>
                    <a:pt x="275" y="257"/>
                    <a:pt x="293" y="257"/>
                  </a:cubicBezTo>
                  <a:cubicBezTo>
                    <a:pt x="346" y="257"/>
                    <a:pt x="346" y="257"/>
                    <a:pt x="346" y="257"/>
                  </a:cubicBezTo>
                  <a:cubicBezTo>
                    <a:pt x="381" y="257"/>
                    <a:pt x="381" y="283"/>
                    <a:pt x="381" y="292"/>
                  </a:cubicBezTo>
                  <a:cubicBezTo>
                    <a:pt x="381" y="354"/>
                    <a:pt x="381" y="354"/>
                    <a:pt x="381" y="354"/>
                  </a:cubicBezTo>
                  <a:cubicBezTo>
                    <a:pt x="363" y="363"/>
                    <a:pt x="346" y="380"/>
                    <a:pt x="346" y="407"/>
                  </a:cubicBezTo>
                  <a:cubicBezTo>
                    <a:pt x="346" y="442"/>
                    <a:pt x="372" y="469"/>
                    <a:pt x="408" y="469"/>
                  </a:cubicBezTo>
                  <a:cubicBezTo>
                    <a:pt x="434" y="469"/>
                    <a:pt x="461" y="442"/>
                    <a:pt x="461" y="407"/>
                  </a:cubicBezTo>
                  <a:cubicBezTo>
                    <a:pt x="461" y="380"/>
                    <a:pt x="453" y="363"/>
                    <a:pt x="425" y="354"/>
                  </a:cubicBezTo>
                  <a:close/>
                  <a:moveTo>
                    <a:pt x="89" y="407"/>
                  </a:moveTo>
                  <a:lnTo>
                    <a:pt x="89" y="407"/>
                  </a:lnTo>
                  <a:cubicBezTo>
                    <a:pt x="89" y="425"/>
                    <a:pt x="71" y="442"/>
                    <a:pt x="53" y="442"/>
                  </a:cubicBezTo>
                  <a:cubicBezTo>
                    <a:pt x="36" y="442"/>
                    <a:pt x="18" y="425"/>
                    <a:pt x="18" y="407"/>
                  </a:cubicBezTo>
                  <a:cubicBezTo>
                    <a:pt x="18" y="389"/>
                    <a:pt x="36" y="372"/>
                    <a:pt x="53" y="372"/>
                  </a:cubicBezTo>
                  <a:cubicBezTo>
                    <a:pt x="71" y="372"/>
                    <a:pt x="89" y="389"/>
                    <a:pt x="89" y="407"/>
                  </a:cubicBezTo>
                  <a:close/>
                  <a:moveTo>
                    <a:pt x="196" y="61"/>
                  </a:moveTo>
                  <a:lnTo>
                    <a:pt x="196" y="61"/>
                  </a:lnTo>
                  <a:cubicBezTo>
                    <a:pt x="196" y="44"/>
                    <a:pt x="213" y="26"/>
                    <a:pt x="231" y="26"/>
                  </a:cubicBezTo>
                  <a:cubicBezTo>
                    <a:pt x="249" y="26"/>
                    <a:pt x="266" y="44"/>
                    <a:pt x="266" y="61"/>
                  </a:cubicBezTo>
                  <a:cubicBezTo>
                    <a:pt x="266" y="79"/>
                    <a:pt x="249" y="97"/>
                    <a:pt x="231" y="97"/>
                  </a:cubicBezTo>
                  <a:cubicBezTo>
                    <a:pt x="213" y="97"/>
                    <a:pt x="196" y="79"/>
                    <a:pt x="196" y="61"/>
                  </a:cubicBezTo>
                  <a:close/>
                  <a:moveTo>
                    <a:pt x="266" y="407"/>
                  </a:moveTo>
                  <a:lnTo>
                    <a:pt x="266" y="407"/>
                  </a:lnTo>
                  <a:cubicBezTo>
                    <a:pt x="266" y="425"/>
                    <a:pt x="249" y="442"/>
                    <a:pt x="231" y="442"/>
                  </a:cubicBezTo>
                  <a:cubicBezTo>
                    <a:pt x="213" y="442"/>
                    <a:pt x="196" y="425"/>
                    <a:pt x="196" y="407"/>
                  </a:cubicBezTo>
                  <a:cubicBezTo>
                    <a:pt x="196" y="389"/>
                    <a:pt x="213" y="372"/>
                    <a:pt x="231" y="372"/>
                  </a:cubicBezTo>
                  <a:cubicBezTo>
                    <a:pt x="249" y="372"/>
                    <a:pt x="266" y="389"/>
                    <a:pt x="266" y="407"/>
                  </a:cubicBezTo>
                  <a:close/>
                  <a:moveTo>
                    <a:pt x="408" y="442"/>
                  </a:moveTo>
                  <a:lnTo>
                    <a:pt x="408" y="442"/>
                  </a:lnTo>
                  <a:cubicBezTo>
                    <a:pt x="381" y="442"/>
                    <a:pt x="372" y="425"/>
                    <a:pt x="372" y="407"/>
                  </a:cubicBezTo>
                  <a:cubicBezTo>
                    <a:pt x="372" y="389"/>
                    <a:pt x="381" y="372"/>
                    <a:pt x="408" y="372"/>
                  </a:cubicBezTo>
                  <a:cubicBezTo>
                    <a:pt x="425" y="372"/>
                    <a:pt x="434" y="389"/>
                    <a:pt x="434" y="407"/>
                  </a:cubicBezTo>
                  <a:cubicBezTo>
                    <a:pt x="434" y="425"/>
                    <a:pt x="425" y="442"/>
                    <a:pt x="408" y="4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3" name="Freeform 33"/>
            <p:cNvSpPr>
              <a:spLocks noChangeArrowheads="1"/>
            </p:cNvSpPr>
            <p:nvPr/>
          </p:nvSpPr>
          <p:spPr bwMode="auto">
            <a:xfrm>
              <a:off x="3065832" y="3783002"/>
              <a:ext cx="195993" cy="252613"/>
            </a:xfrm>
            <a:custGeom>
              <a:avLst/>
              <a:gdLst>
                <a:gd name="T0" fmla="*/ 142429 w 320"/>
                <a:gd name="T1" fmla="*/ 27380 h 417"/>
                <a:gd name="T2" fmla="*/ 142429 w 320"/>
                <a:gd name="T3" fmla="*/ 27380 h 417"/>
                <a:gd name="T4" fmla="*/ 114746 w 320"/>
                <a:gd name="T5" fmla="*/ 0 h 417"/>
                <a:gd name="T6" fmla="*/ 86618 w 320"/>
                <a:gd name="T7" fmla="*/ 27380 h 417"/>
                <a:gd name="T8" fmla="*/ 102691 w 320"/>
                <a:gd name="T9" fmla="*/ 50785 h 417"/>
                <a:gd name="T10" fmla="*/ 66973 w 320"/>
                <a:gd name="T11" fmla="*/ 82139 h 417"/>
                <a:gd name="T12" fmla="*/ 35272 w 320"/>
                <a:gd name="T13" fmla="*/ 94062 h 417"/>
                <a:gd name="T14" fmla="*/ 35272 w 320"/>
                <a:gd name="T15" fmla="*/ 50785 h 417"/>
                <a:gd name="T16" fmla="*/ 51346 w 320"/>
                <a:gd name="T17" fmla="*/ 27380 h 417"/>
                <a:gd name="T18" fmla="*/ 27682 w 320"/>
                <a:gd name="T19" fmla="*/ 0 h 417"/>
                <a:gd name="T20" fmla="*/ 0 w 320"/>
                <a:gd name="T21" fmla="*/ 27380 h 417"/>
                <a:gd name="T22" fmla="*/ 15627 w 320"/>
                <a:gd name="T23" fmla="*/ 50785 h 417"/>
                <a:gd name="T24" fmla="*/ 15627 w 320"/>
                <a:gd name="T25" fmla="*/ 132924 h 417"/>
                <a:gd name="T26" fmla="*/ 0 w 320"/>
                <a:gd name="T27" fmla="*/ 156329 h 417"/>
                <a:gd name="T28" fmla="*/ 27682 w 320"/>
                <a:gd name="T29" fmla="*/ 183708 h 417"/>
                <a:gd name="T30" fmla="*/ 51346 w 320"/>
                <a:gd name="T31" fmla="*/ 156329 h 417"/>
                <a:gd name="T32" fmla="*/ 39291 w 320"/>
                <a:gd name="T33" fmla="*/ 132924 h 417"/>
                <a:gd name="T34" fmla="*/ 75009 w 320"/>
                <a:gd name="T35" fmla="*/ 102011 h 417"/>
                <a:gd name="T36" fmla="*/ 126355 w 320"/>
                <a:gd name="T37" fmla="*/ 50785 h 417"/>
                <a:gd name="T38" fmla="*/ 142429 w 320"/>
                <a:gd name="T39" fmla="*/ 27380 h 417"/>
                <a:gd name="T40" fmla="*/ 11609 w 320"/>
                <a:gd name="T41" fmla="*/ 27380 h 417"/>
                <a:gd name="T42" fmla="*/ 11609 w 320"/>
                <a:gd name="T43" fmla="*/ 27380 h 417"/>
                <a:gd name="T44" fmla="*/ 27682 w 320"/>
                <a:gd name="T45" fmla="*/ 11923 h 417"/>
                <a:gd name="T46" fmla="*/ 43309 w 320"/>
                <a:gd name="T47" fmla="*/ 27380 h 417"/>
                <a:gd name="T48" fmla="*/ 27682 w 320"/>
                <a:gd name="T49" fmla="*/ 38861 h 417"/>
                <a:gd name="T50" fmla="*/ 11609 w 320"/>
                <a:gd name="T51" fmla="*/ 27380 h 417"/>
                <a:gd name="T52" fmla="*/ 27682 w 320"/>
                <a:gd name="T53" fmla="*/ 172227 h 417"/>
                <a:gd name="T54" fmla="*/ 27682 w 320"/>
                <a:gd name="T55" fmla="*/ 172227 h 417"/>
                <a:gd name="T56" fmla="*/ 11609 w 320"/>
                <a:gd name="T57" fmla="*/ 156329 h 417"/>
                <a:gd name="T58" fmla="*/ 27682 w 320"/>
                <a:gd name="T59" fmla="*/ 140873 h 417"/>
                <a:gd name="T60" fmla="*/ 43309 w 320"/>
                <a:gd name="T61" fmla="*/ 156329 h 417"/>
                <a:gd name="T62" fmla="*/ 27682 w 320"/>
                <a:gd name="T63" fmla="*/ 172227 h 417"/>
                <a:gd name="T64" fmla="*/ 114746 w 320"/>
                <a:gd name="T65" fmla="*/ 38861 h 417"/>
                <a:gd name="T66" fmla="*/ 114746 w 320"/>
                <a:gd name="T67" fmla="*/ 38861 h 417"/>
                <a:gd name="T68" fmla="*/ 98673 w 320"/>
                <a:gd name="T69" fmla="*/ 27380 h 417"/>
                <a:gd name="T70" fmla="*/ 114746 w 320"/>
                <a:gd name="T71" fmla="*/ 11923 h 417"/>
                <a:gd name="T72" fmla="*/ 130373 w 320"/>
                <a:gd name="T73" fmla="*/ 27380 h 417"/>
                <a:gd name="T74" fmla="*/ 114746 w 320"/>
                <a:gd name="T75" fmla="*/ 38861 h 4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20" h="417">
                  <a:moveTo>
                    <a:pt x="319" y="62"/>
                  </a:moveTo>
                  <a:lnTo>
                    <a:pt x="319" y="62"/>
                  </a:ln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4" y="27"/>
                    <a:pt x="194" y="62"/>
                  </a:cubicBezTo>
                  <a:cubicBezTo>
                    <a:pt x="194" y="80"/>
                    <a:pt x="213" y="106"/>
                    <a:pt x="230" y="115"/>
                  </a:cubicBezTo>
                  <a:cubicBezTo>
                    <a:pt x="230" y="159"/>
                    <a:pt x="194" y="169"/>
                    <a:pt x="150" y="186"/>
                  </a:cubicBezTo>
                  <a:cubicBezTo>
                    <a:pt x="132" y="195"/>
                    <a:pt x="106" y="195"/>
                    <a:pt x="79" y="213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06" y="106"/>
                    <a:pt x="115" y="80"/>
                    <a:pt x="115" y="62"/>
                  </a:cubicBezTo>
                  <a:cubicBezTo>
                    <a:pt x="115" y="27"/>
                    <a:pt x="88" y="0"/>
                    <a:pt x="62" y="0"/>
                  </a:cubicBezTo>
                  <a:cubicBezTo>
                    <a:pt x="26" y="0"/>
                    <a:pt x="0" y="27"/>
                    <a:pt x="0" y="62"/>
                  </a:cubicBezTo>
                  <a:cubicBezTo>
                    <a:pt x="0" y="80"/>
                    <a:pt x="17" y="106"/>
                    <a:pt x="35" y="115"/>
                  </a:cubicBezTo>
                  <a:cubicBezTo>
                    <a:pt x="35" y="301"/>
                    <a:pt x="35" y="301"/>
                    <a:pt x="35" y="301"/>
                  </a:cubicBezTo>
                  <a:cubicBezTo>
                    <a:pt x="17" y="310"/>
                    <a:pt x="0" y="328"/>
                    <a:pt x="0" y="354"/>
                  </a:cubicBezTo>
                  <a:cubicBezTo>
                    <a:pt x="0" y="390"/>
                    <a:pt x="26" y="416"/>
                    <a:pt x="62" y="416"/>
                  </a:cubicBezTo>
                  <a:cubicBezTo>
                    <a:pt x="88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8" y="301"/>
                  </a:cubicBezTo>
                  <a:cubicBezTo>
                    <a:pt x="88" y="257"/>
                    <a:pt x="123" y="240"/>
                    <a:pt x="168" y="231"/>
                  </a:cubicBezTo>
                  <a:cubicBezTo>
                    <a:pt x="213" y="213"/>
                    <a:pt x="275" y="195"/>
                    <a:pt x="283" y="115"/>
                  </a:cubicBezTo>
                  <a:cubicBezTo>
                    <a:pt x="301" y="106"/>
                    <a:pt x="319" y="80"/>
                    <a:pt x="319" y="62"/>
                  </a:cubicBezTo>
                  <a:close/>
                  <a:moveTo>
                    <a:pt x="26" y="62"/>
                  </a:moveTo>
                  <a:lnTo>
                    <a:pt x="26" y="62"/>
                  </a:lnTo>
                  <a:cubicBezTo>
                    <a:pt x="26" y="35"/>
                    <a:pt x="44" y="27"/>
                    <a:pt x="62" y="27"/>
                  </a:cubicBezTo>
                  <a:cubicBezTo>
                    <a:pt x="79" y="27"/>
                    <a:pt x="97" y="35"/>
                    <a:pt x="97" y="62"/>
                  </a:cubicBezTo>
                  <a:cubicBezTo>
                    <a:pt x="97" y="80"/>
                    <a:pt x="79" y="88"/>
                    <a:pt x="62" y="88"/>
                  </a:cubicBezTo>
                  <a:cubicBezTo>
                    <a:pt x="44" y="88"/>
                    <a:pt x="26" y="80"/>
                    <a:pt x="26" y="62"/>
                  </a:cubicBezTo>
                  <a:close/>
                  <a:moveTo>
                    <a:pt x="62" y="390"/>
                  </a:moveTo>
                  <a:lnTo>
                    <a:pt x="62" y="390"/>
                  </a:lnTo>
                  <a:cubicBezTo>
                    <a:pt x="44" y="390"/>
                    <a:pt x="26" y="372"/>
                    <a:pt x="26" y="354"/>
                  </a:cubicBezTo>
                  <a:cubicBezTo>
                    <a:pt x="26" y="337"/>
                    <a:pt x="44" y="319"/>
                    <a:pt x="62" y="319"/>
                  </a:cubicBezTo>
                  <a:cubicBezTo>
                    <a:pt x="79" y="319"/>
                    <a:pt x="97" y="337"/>
                    <a:pt x="97" y="354"/>
                  </a:cubicBezTo>
                  <a:cubicBezTo>
                    <a:pt x="97" y="372"/>
                    <a:pt x="79" y="390"/>
                    <a:pt x="62" y="390"/>
                  </a:cubicBezTo>
                  <a:close/>
                  <a:moveTo>
                    <a:pt x="257" y="88"/>
                  </a:moveTo>
                  <a:lnTo>
                    <a:pt x="257" y="88"/>
                  </a:lnTo>
                  <a:cubicBezTo>
                    <a:pt x="239" y="88"/>
                    <a:pt x="221" y="80"/>
                    <a:pt x="221" y="62"/>
                  </a:cubicBez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ChangeArrowheads="1"/>
            </p:cNvSpPr>
            <p:nvPr/>
          </p:nvSpPr>
          <p:spPr bwMode="auto">
            <a:xfrm>
              <a:off x="2466965" y="3765580"/>
              <a:ext cx="193815" cy="285280"/>
            </a:xfrm>
            <a:custGeom>
              <a:avLst/>
              <a:gdLst>
                <a:gd name="T0" fmla="*/ 113913 w 320"/>
                <a:gd name="T1" fmla="*/ 152654 h 470"/>
                <a:gd name="T2" fmla="*/ 113913 w 320"/>
                <a:gd name="T3" fmla="*/ 152654 h 470"/>
                <a:gd name="T4" fmla="*/ 90512 w 320"/>
                <a:gd name="T5" fmla="*/ 168140 h 470"/>
                <a:gd name="T6" fmla="*/ 54749 w 320"/>
                <a:gd name="T7" fmla="*/ 168140 h 470"/>
                <a:gd name="T8" fmla="*/ 35322 w 320"/>
                <a:gd name="T9" fmla="*/ 152654 h 470"/>
                <a:gd name="T10" fmla="*/ 35322 w 320"/>
                <a:gd name="T11" fmla="*/ 109734 h 470"/>
                <a:gd name="T12" fmla="*/ 54749 w 320"/>
                <a:gd name="T13" fmla="*/ 113716 h 470"/>
                <a:gd name="T14" fmla="*/ 90512 w 320"/>
                <a:gd name="T15" fmla="*/ 113716 h 470"/>
                <a:gd name="T16" fmla="*/ 113913 w 320"/>
                <a:gd name="T17" fmla="*/ 129203 h 470"/>
                <a:gd name="T18" fmla="*/ 140845 w 320"/>
                <a:gd name="T19" fmla="*/ 101769 h 470"/>
                <a:gd name="T20" fmla="*/ 113913 w 320"/>
                <a:gd name="T21" fmla="*/ 77876 h 470"/>
                <a:gd name="T22" fmla="*/ 90512 w 320"/>
                <a:gd name="T23" fmla="*/ 93805 h 470"/>
                <a:gd name="T24" fmla="*/ 54749 w 320"/>
                <a:gd name="T25" fmla="*/ 93805 h 470"/>
                <a:gd name="T26" fmla="*/ 35322 w 320"/>
                <a:gd name="T27" fmla="*/ 73893 h 470"/>
                <a:gd name="T28" fmla="*/ 35322 w 320"/>
                <a:gd name="T29" fmla="*/ 50442 h 470"/>
                <a:gd name="T30" fmla="*/ 50775 w 320"/>
                <a:gd name="T31" fmla="*/ 26991 h 470"/>
                <a:gd name="T32" fmla="*/ 27374 w 320"/>
                <a:gd name="T33" fmla="*/ 0 h 470"/>
                <a:gd name="T34" fmla="*/ 0 w 320"/>
                <a:gd name="T35" fmla="*/ 26991 h 470"/>
                <a:gd name="T36" fmla="*/ 15895 w 320"/>
                <a:gd name="T37" fmla="*/ 50442 h 470"/>
                <a:gd name="T38" fmla="*/ 15895 w 320"/>
                <a:gd name="T39" fmla="*/ 152654 h 470"/>
                <a:gd name="T40" fmla="*/ 54749 w 320"/>
                <a:gd name="T41" fmla="*/ 191591 h 470"/>
                <a:gd name="T42" fmla="*/ 90512 w 320"/>
                <a:gd name="T43" fmla="*/ 191591 h 470"/>
                <a:gd name="T44" fmla="*/ 113913 w 320"/>
                <a:gd name="T45" fmla="*/ 207521 h 470"/>
                <a:gd name="T46" fmla="*/ 140845 w 320"/>
                <a:gd name="T47" fmla="*/ 180087 h 470"/>
                <a:gd name="T48" fmla="*/ 113913 w 320"/>
                <a:gd name="T49" fmla="*/ 152654 h 470"/>
                <a:gd name="T50" fmla="*/ 113913 w 320"/>
                <a:gd name="T51" fmla="*/ 86283 h 470"/>
                <a:gd name="T52" fmla="*/ 113913 w 320"/>
                <a:gd name="T53" fmla="*/ 86283 h 470"/>
                <a:gd name="T54" fmla="*/ 129366 w 320"/>
                <a:gd name="T55" fmla="*/ 101769 h 470"/>
                <a:gd name="T56" fmla="*/ 113913 w 320"/>
                <a:gd name="T57" fmla="*/ 117698 h 470"/>
                <a:gd name="T58" fmla="*/ 97576 w 320"/>
                <a:gd name="T59" fmla="*/ 101769 h 470"/>
                <a:gd name="T60" fmla="*/ 113913 w 320"/>
                <a:gd name="T61" fmla="*/ 86283 h 470"/>
                <a:gd name="T62" fmla="*/ 11921 w 320"/>
                <a:gd name="T63" fmla="*/ 26991 h 470"/>
                <a:gd name="T64" fmla="*/ 11921 w 320"/>
                <a:gd name="T65" fmla="*/ 26991 h 470"/>
                <a:gd name="T66" fmla="*/ 27374 w 320"/>
                <a:gd name="T67" fmla="*/ 11504 h 470"/>
                <a:gd name="T68" fmla="*/ 43269 w 320"/>
                <a:gd name="T69" fmla="*/ 26991 h 470"/>
                <a:gd name="T70" fmla="*/ 27374 w 320"/>
                <a:gd name="T71" fmla="*/ 42920 h 470"/>
                <a:gd name="T72" fmla="*/ 11921 w 320"/>
                <a:gd name="T73" fmla="*/ 26991 h 470"/>
                <a:gd name="T74" fmla="*/ 113913 w 320"/>
                <a:gd name="T75" fmla="*/ 195574 h 470"/>
                <a:gd name="T76" fmla="*/ 113913 w 320"/>
                <a:gd name="T77" fmla="*/ 195574 h 470"/>
                <a:gd name="T78" fmla="*/ 97576 w 320"/>
                <a:gd name="T79" fmla="*/ 180087 h 470"/>
                <a:gd name="T80" fmla="*/ 113913 w 320"/>
                <a:gd name="T81" fmla="*/ 164601 h 470"/>
                <a:gd name="T82" fmla="*/ 129366 w 320"/>
                <a:gd name="T83" fmla="*/ 180087 h 470"/>
                <a:gd name="T84" fmla="*/ 113913 w 320"/>
                <a:gd name="T85" fmla="*/ 195574 h 47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320" h="470">
                  <a:moveTo>
                    <a:pt x="258" y="345"/>
                  </a:moveTo>
                  <a:lnTo>
                    <a:pt x="258" y="345"/>
                  </a:lnTo>
                  <a:cubicBezTo>
                    <a:pt x="231" y="345"/>
                    <a:pt x="213" y="363"/>
                    <a:pt x="205" y="380"/>
                  </a:cubicBezTo>
                  <a:cubicBezTo>
                    <a:pt x="124" y="380"/>
                    <a:pt x="124" y="380"/>
                    <a:pt x="124" y="380"/>
                  </a:cubicBezTo>
                  <a:cubicBezTo>
                    <a:pt x="89" y="380"/>
                    <a:pt x="80" y="354"/>
                    <a:pt x="80" y="345"/>
                  </a:cubicBezTo>
                  <a:cubicBezTo>
                    <a:pt x="80" y="248"/>
                    <a:pt x="80" y="248"/>
                    <a:pt x="80" y="248"/>
                  </a:cubicBezTo>
                  <a:cubicBezTo>
                    <a:pt x="98" y="257"/>
                    <a:pt x="107" y="257"/>
                    <a:pt x="124" y="257"/>
                  </a:cubicBezTo>
                  <a:cubicBezTo>
                    <a:pt x="205" y="257"/>
                    <a:pt x="205" y="257"/>
                    <a:pt x="205" y="257"/>
                  </a:cubicBezTo>
                  <a:cubicBezTo>
                    <a:pt x="213" y="274"/>
                    <a:pt x="231" y="292"/>
                    <a:pt x="258" y="292"/>
                  </a:cubicBezTo>
                  <a:cubicBezTo>
                    <a:pt x="293" y="292"/>
                    <a:pt x="319" y="266"/>
                    <a:pt x="319" y="230"/>
                  </a:cubicBezTo>
                  <a:cubicBezTo>
                    <a:pt x="319" y="204"/>
                    <a:pt x="293" y="176"/>
                    <a:pt x="258" y="176"/>
                  </a:cubicBezTo>
                  <a:cubicBezTo>
                    <a:pt x="231" y="176"/>
                    <a:pt x="213" y="185"/>
                    <a:pt x="205" y="212"/>
                  </a:cubicBezTo>
                  <a:cubicBezTo>
                    <a:pt x="124" y="212"/>
                    <a:pt x="124" y="212"/>
                    <a:pt x="124" y="212"/>
                  </a:cubicBezTo>
                  <a:cubicBezTo>
                    <a:pt x="89" y="212"/>
                    <a:pt x="80" y="176"/>
                    <a:pt x="80" y="167"/>
                  </a:cubicBezTo>
                  <a:cubicBezTo>
                    <a:pt x="80" y="114"/>
                    <a:pt x="80" y="114"/>
                    <a:pt x="80" y="114"/>
                  </a:cubicBezTo>
                  <a:cubicBezTo>
                    <a:pt x="107" y="106"/>
                    <a:pt x="115" y="88"/>
                    <a:pt x="115" y="61"/>
                  </a:cubicBezTo>
                  <a:cubicBezTo>
                    <a:pt x="115" y="26"/>
                    <a:pt x="89" y="0"/>
                    <a:pt x="62" y="0"/>
                  </a:cubicBezTo>
                  <a:cubicBezTo>
                    <a:pt x="27" y="0"/>
                    <a:pt x="0" y="26"/>
                    <a:pt x="0" y="61"/>
                  </a:cubicBezTo>
                  <a:cubicBezTo>
                    <a:pt x="0" y="88"/>
                    <a:pt x="18" y="106"/>
                    <a:pt x="36" y="114"/>
                  </a:cubicBezTo>
                  <a:cubicBezTo>
                    <a:pt x="36" y="345"/>
                    <a:pt x="36" y="345"/>
                    <a:pt x="36" y="345"/>
                  </a:cubicBezTo>
                  <a:cubicBezTo>
                    <a:pt x="36" y="380"/>
                    <a:pt x="62" y="433"/>
                    <a:pt x="124" y="433"/>
                  </a:cubicBezTo>
                  <a:cubicBezTo>
                    <a:pt x="205" y="433"/>
                    <a:pt x="205" y="433"/>
                    <a:pt x="205" y="433"/>
                  </a:cubicBezTo>
                  <a:cubicBezTo>
                    <a:pt x="213" y="451"/>
                    <a:pt x="231" y="469"/>
                    <a:pt x="258" y="469"/>
                  </a:cubicBezTo>
                  <a:cubicBezTo>
                    <a:pt x="293" y="469"/>
                    <a:pt x="319" y="442"/>
                    <a:pt x="319" y="407"/>
                  </a:cubicBezTo>
                  <a:cubicBezTo>
                    <a:pt x="319" y="372"/>
                    <a:pt x="293" y="345"/>
                    <a:pt x="258" y="345"/>
                  </a:cubicBezTo>
                  <a:close/>
                  <a:moveTo>
                    <a:pt x="258" y="195"/>
                  </a:moveTo>
                  <a:lnTo>
                    <a:pt x="258" y="195"/>
                  </a:lnTo>
                  <a:cubicBezTo>
                    <a:pt x="275" y="195"/>
                    <a:pt x="293" y="212"/>
                    <a:pt x="293" y="230"/>
                  </a:cubicBezTo>
                  <a:cubicBezTo>
                    <a:pt x="293" y="248"/>
                    <a:pt x="275" y="266"/>
                    <a:pt x="258" y="266"/>
                  </a:cubicBezTo>
                  <a:cubicBezTo>
                    <a:pt x="240" y="266"/>
                    <a:pt x="221" y="248"/>
                    <a:pt x="221" y="230"/>
                  </a:cubicBezTo>
                  <a:cubicBezTo>
                    <a:pt x="221" y="212"/>
                    <a:pt x="240" y="195"/>
                    <a:pt x="258" y="195"/>
                  </a:cubicBezTo>
                  <a:close/>
                  <a:moveTo>
                    <a:pt x="27" y="61"/>
                  </a:moveTo>
                  <a:lnTo>
                    <a:pt x="27" y="61"/>
                  </a:lnTo>
                  <a:cubicBezTo>
                    <a:pt x="27" y="44"/>
                    <a:pt x="45" y="26"/>
                    <a:pt x="62" y="26"/>
                  </a:cubicBezTo>
                  <a:cubicBezTo>
                    <a:pt x="80" y="26"/>
                    <a:pt x="98" y="44"/>
                    <a:pt x="98" y="61"/>
                  </a:cubicBezTo>
                  <a:cubicBezTo>
                    <a:pt x="98" y="79"/>
                    <a:pt x="80" y="97"/>
                    <a:pt x="62" y="97"/>
                  </a:cubicBezTo>
                  <a:cubicBezTo>
                    <a:pt x="45" y="97"/>
                    <a:pt x="27" y="79"/>
                    <a:pt x="27" y="61"/>
                  </a:cubicBezTo>
                  <a:close/>
                  <a:moveTo>
                    <a:pt x="258" y="442"/>
                  </a:moveTo>
                  <a:lnTo>
                    <a:pt x="258" y="442"/>
                  </a:lnTo>
                  <a:cubicBezTo>
                    <a:pt x="240" y="442"/>
                    <a:pt x="221" y="425"/>
                    <a:pt x="221" y="407"/>
                  </a:cubicBezTo>
                  <a:cubicBezTo>
                    <a:pt x="221" y="389"/>
                    <a:pt x="240" y="372"/>
                    <a:pt x="258" y="372"/>
                  </a:cubicBezTo>
                  <a:cubicBezTo>
                    <a:pt x="275" y="372"/>
                    <a:pt x="293" y="389"/>
                    <a:pt x="293" y="407"/>
                  </a:cubicBezTo>
                  <a:cubicBezTo>
                    <a:pt x="293" y="425"/>
                    <a:pt x="275" y="442"/>
                    <a:pt x="258" y="44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5" name="Freeform 35"/>
            <p:cNvSpPr>
              <a:spLocks noChangeArrowheads="1"/>
            </p:cNvSpPr>
            <p:nvPr/>
          </p:nvSpPr>
          <p:spPr bwMode="auto">
            <a:xfrm>
              <a:off x="4328900" y="3783002"/>
              <a:ext cx="74042" cy="252613"/>
            </a:xfrm>
            <a:custGeom>
              <a:avLst/>
              <a:gdLst>
                <a:gd name="T0" fmla="*/ 38430 w 125"/>
                <a:gd name="T1" fmla="*/ 132924 h 417"/>
                <a:gd name="T2" fmla="*/ 38430 w 125"/>
                <a:gd name="T3" fmla="*/ 132924 h 417"/>
                <a:gd name="T4" fmla="*/ 38430 w 125"/>
                <a:gd name="T5" fmla="*/ 50785 h 417"/>
                <a:gd name="T6" fmla="*/ 53543 w 125"/>
                <a:gd name="T7" fmla="*/ 27380 h 417"/>
                <a:gd name="T8" fmla="*/ 26772 w 125"/>
                <a:gd name="T9" fmla="*/ 0 h 417"/>
                <a:gd name="T10" fmla="*/ 0 w 125"/>
                <a:gd name="T11" fmla="*/ 27380 h 417"/>
                <a:gd name="T12" fmla="*/ 15545 w 125"/>
                <a:gd name="T13" fmla="*/ 50785 h 417"/>
                <a:gd name="T14" fmla="*/ 15545 w 125"/>
                <a:gd name="T15" fmla="*/ 132924 h 417"/>
                <a:gd name="T16" fmla="*/ 0 w 125"/>
                <a:gd name="T17" fmla="*/ 156329 h 417"/>
                <a:gd name="T18" fmla="*/ 26772 w 125"/>
                <a:gd name="T19" fmla="*/ 183708 h 417"/>
                <a:gd name="T20" fmla="*/ 53543 w 125"/>
                <a:gd name="T21" fmla="*/ 156329 h 417"/>
                <a:gd name="T22" fmla="*/ 38430 w 125"/>
                <a:gd name="T23" fmla="*/ 132924 h 417"/>
                <a:gd name="T24" fmla="*/ 11659 w 125"/>
                <a:gd name="T25" fmla="*/ 27380 h 417"/>
                <a:gd name="T26" fmla="*/ 11659 w 125"/>
                <a:gd name="T27" fmla="*/ 27380 h 417"/>
                <a:gd name="T28" fmla="*/ 26772 w 125"/>
                <a:gd name="T29" fmla="*/ 11923 h 417"/>
                <a:gd name="T30" fmla="*/ 41885 w 125"/>
                <a:gd name="T31" fmla="*/ 27380 h 417"/>
                <a:gd name="T32" fmla="*/ 26772 w 125"/>
                <a:gd name="T33" fmla="*/ 38861 h 417"/>
                <a:gd name="T34" fmla="*/ 11659 w 125"/>
                <a:gd name="T35" fmla="*/ 27380 h 417"/>
                <a:gd name="T36" fmla="*/ 26772 w 125"/>
                <a:gd name="T37" fmla="*/ 172227 h 417"/>
                <a:gd name="T38" fmla="*/ 26772 w 125"/>
                <a:gd name="T39" fmla="*/ 172227 h 417"/>
                <a:gd name="T40" fmla="*/ 11659 w 125"/>
                <a:gd name="T41" fmla="*/ 156329 h 417"/>
                <a:gd name="T42" fmla="*/ 26772 w 125"/>
                <a:gd name="T43" fmla="*/ 140873 h 417"/>
                <a:gd name="T44" fmla="*/ 41885 w 125"/>
                <a:gd name="T45" fmla="*/ 156329 h 417"/>
                <a:gd name="T46" fmla="*/ 26772 w 125"/>
                <a:gd name="T47" fmla="*/ 172227 h 4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25" h="417">
                  <a:moveTo>
                    <a:pt x="89" y="301"/>
                  </a:moveTo>
                  <a:lnTo>
                    <a:pt x="89" y="301"/>
                  </a:lnTo>
                  <a:cubicBezTo>
                    <a:pt x="89" y="115"/>
                    <a:pt x="89" y="115"/>
                    <a:pt x="89" y="115"/>
                  </a:cubicBezTo>
                  <a:cubicBezTo>
                    <a:pt x="106" y="106"/>
                    <a:pt x="124" y="80"/>
                    <a:pt x="124" y="62"/>
                  </a:cubicBezTo>
                  <a:cubicBezTo>
                    <a:pt x="124" y="27"/>
                    <a:pt x="97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97" y="416"/>
                    <a:pt x="124" y="390"/>
                    <a:pt x="124" y="354"/>
                  </a:cubicBezTo>
                  <a:cubicBezTo>
                    <a:pt x="124" y="328"/>
                    <a:pt x="106" y="310"/>
                    <a:pt x="89" y="301"/>
                  </a:cubicBezTo>
                  <a:close/>
                  <a:moveTo>
                    <a:pt x="27" y="62"/>
                  </a:moveTo>
                  <a:lnTo>
                    <a:pt x="27" y="62"/>
                  </a:ln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7" y="35"/>
                    <a:pt x="97" y="62"/>
                  </a:cubicBezTo>
                  <a:cubicBezTo>
                    <a:pt x="97" y="80"/>
                    <a:pt x="80" y="88"/>
                    <a:pt x="62" y="88"/>
                  </a:cubicBezTo>
                  <a:cubicBezTo>
                    <a:pt x="44" y="88"/>
                    <a:pt x="27" y="80"/>
                    <a:pt x="27" y="62"/>
                  </a:cubicBezTo>
                  <a:close/>
                  <a:moveTo>
                    <a:pt x="62" y="390"/>
                  </a:moveTo>
                  <a:lnTo>
                    <a:pt x="62" y="390"/>
                  </a:ln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7" y="337"/>
                    <a:pt x="97" y="354"/>
                  </a:cubicBezTo>
                  <a:cubicBezTo>
                    <a:pt x="97" y="372"/>
                    <a:pt x="80" y="390"/>
                    <a:pt x="62" y="3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6" name="Freeform 36"/>
            <p:cNvSpPr>
              <a:spLocks noChangeArrowheads="1"/>
            </p:cNvSpPr>
            <p:nvPr/>
          </p:nvSpPr>
          <p:spPr bwMode="auto">
            <a:xfrm>
              <a:off x="4868970" y="3783002"/>
              <a:ext cx="195993" cy="252613"/>
            </a:xfrm>
            <a:custGeom>
              <a:avLst/>
              <a:gdLst>
                <a:gd name="T0" fmla="*/ 51346 w 320"/>
                <a:gd name="T1" fmla="*/ 27380 h 417"/>
                <a:gd name="T2" fmla="*/ 51346 w 320"/>
                <a:gd name="T3" fmla="*/ 27380 h 417"/>
                <a:gd name="T4" fmla="*/ 27682 w 320"/>
                <a:gd name="T5" fmla="*/ 0 h 417"/>
                <a:gd name="T6" fmla="*/ 0 w 320"/>
                <a:gd name="T7" fmla="*/ 27380 h 417"/>
                <a:gd name="T8" fmla="*/ 16073 w 320"/>
                <a:gd name="T9" fmla="*/ 50785 h 417"/>
                <a:gd name="T10" fmla="*/ 16073 w 320"/>
                <a:gd name="T11" fmla="*/ 132924 h 417"/>
                <a:gd name="T12" fmla="*/ 0 w 320"/>
                <a:gd name="T13" fmla="*/ 156329 h 417"/>
                <a:gd name="T14" fmla="*/ 27682 w 320"/>
                <a:gd name="T15" fmla="*/ 183708 h 417"/>
                <a:gd name="T16" fmla="*/ 51346 w 320"/>
                <a:gd name="T17" fmla="*/ 156329 h 417"/>
                <a:gd name="T18" fmla="*/ 35719 w 320"/>
                <a:gd name="T19" fmla="*/ 132924 h 417"/>
                <a:gd name="T20" fmla="*/ 35719 w 320"/>
                <a:gd name="T21" fmla="*/ 50785 h 417"/>
                <a:gd name="T22" fmla="*/ 51346 w 320"/>
                <a:gd name="T23" fmla="*/ 27380 h 417"/>
                <a:gd name="T24" fmla="*/ 43755 w 320"/>
                <a:gd name="T25" fmla="*/ 156329 h 417"/>
                <a:gd name="T26" fmla="*/ 43755 w 320"/>
                <a:gd name="T27" fmla="*/ 156329 h 417"/>
                <a:gd name="T28" fmla="*/ 27682 w 320"/>
                <a:gd name="T29" fmla="*/ 172227 h 417"/>
                <a:gd name="T30" fmla="*/ 12055 w 320"/>
                <a:gd name="T31" fmla="*/ 156329 h 417"/>
                <a:gd name="T32" fmla="*/ 27682 w 320"/>
                <a:gd name="T33" fmla="*/ 140873 h 417"/>
                <a:gd name="T34" fmla="*/ 43755 w 320"/>
                <a:gd name="T35" fmla="*/ 156329 h 417"/>
                <a:gd name="T36" fmla="*/ 27682 w 320"/>
                <a:gd name="T37" fmla="*/ 38861 h 417"/>
                <a:gd name="T38" fmla="*/ 27682 w 320"/>
                <a:gd name="T39" fmla="*/ 38861 h 417"/>
                <a:gd name="T40" fmla="*/ 12055 w 320"/>
                <a:gd name="T41" fmla="*/ 27380 h 417"/>
                <a:gd name="T42" fmla="*/ 27682 w 320"/>
                <a:gd name="T43" fmla="*/ 11923 h 417"/>
                <a:gd name="T44" fmla="*/ 43755 w 320"/>
                <a:gd name="T45" fmla="*/ 27380 h 417"/>
                <a:gd name="T46" fmla="*/ 27682 w 320"/>
                <a:gd name="T47" fmla="*/ 38861 h 417"/>
                <a:gd name="T48" fmla="*/ 126802 w 320"/>
                <a:gd name="T49" fmla="*/ 132924 h 417"/>
                <a:gd name="T50" fmla="*/ 126802 w 320"/>
                <a:gd name="T51" fmla="*/ 132924 h 417"/>
                <a:gd name="T52" fmla="*/ 126802 w 320"/>
                <a:gd name="T53" fmla="*/ 50785 h 417"/>
                <a:gd name="T54" fmla="*/ 142429 w 320"/>
                <a:gd name="T55" fmla="*/ 27380 h 417"/>
                <a:gd name="T56" fmla="*/ 114746 w 320"/>
                <a:gd name="T57" fmla="*/ 0 h 417"/>
                <a:gd name="T58" fmla="*/ 87064 w 320"/>
                <a:gd name="T59" fmla="*/ 27380 h 417"/>
                <a:gd name="T60" fmla="*/ 106710 w 320"/>
                <a:gd name="T61" fmla="*/ 50785 h 417"/>
                <a:gd name="T62" fmla="*/ 106710 w 320"/>
                <a:gd name="T63" fmla="*/ 132924 h 417"/>
                <a:gd name="T64" fmla="*/ 87064 w 320"/>
                <a:gd name="T65" fmla="*/ 156329 h 417"/>
                <a:gd name="T66" fmla="*/ 114746 w 320"/>
                <a:gd name="T67" fmla="*/ 183708 h 417"/>
                <a:gd name="T68" fmla="*/ 142429 w 320"/>
                <a:gd name="T69" fmla="*/ 156329 h 417"/>
                <a:gd name="T70" fmla="*/ 126802 w 320"/>
                <a:gd name="T71" fmla="*/ 132924 h 417"/>
                <a:gd name="T72" fmla="*/ 98673 w 320"/>
                <a:gd name="T73" fmla="*/ 27380 h 417"/>
                <a:gd name="T74" fmla="*/ 98673 w 320"/>
                <a:gd name="T75" fmla="*/ 27380 h 417"/>
                <a:gd name="T76" fmla="*/ 114746 w 320"/>
                <a:gd name="T77" fmla="*/ 11923 h 417"/>
                <a:gd name="T78" fmla="*/ 130373 w 320"/>
                <a:gd name="T79" fmla="*/ 27380 h 417"/>
                <a:gd name="T80" fmla="*/ 114746 w 320"/>
                <a:gd name="T81" fmla="*/ 38861 h 417"/>
                <a:gd name="T82" fmla="*/ 98673 w 320"/>
                <a:gd name="T83" fmla="*/ 27380 h 417"/>
                <a:gd name="T84" fmla="*/ 114746 w 320"/>
                <a:gd name="T85" fmla="*/ 172227 h 417"/>
                <a:gd name="T86" fmla="*/ 114746 w 320"/>
                <a:gd name="T87" fmla="*/ 172227 h 417"/>
                <a:gd name="T88" fmla="*/ 98673 w 320"/>
                <a:gd name="T89" fmla="*/ 156329 h 417"/>
                <a:gd name="T90" fmla="*/ 114746 w 320"/>
                <a:gd name="T91" fmla="*/ 140873 h 417"/>
                <a:gd name="T92" fmla="*/ 130373 w 320"/>
                <a:gd name="T93" fmla="*/ 156329 h 417"/>
                <a:gd name="T94" fmla="*/ 114746 w 320"/>
                <a:gd name="T95" fmla="*/ 172227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7" name="Freeform 37"/>
            <p:cNvSpPr>
              <a:spLocks noChangeArrowheads="1"/>
            </p:cNvSpPr>
            <p:nvPr/>
          </p:nvSpPr>
          <p:spPr bwMode="auto">
            <a:xfrm>
              <a:off x="2493097" y="4976383"/>
              <a:ext cx="139373" cy="263503"/>
            </a:xfrm>
            <a:custGeom>
              <a:avLst/>
              <a:gdLst>
                <a:gd name="T0" fmla="*/ 97202 w 231"/>
                <a:gd name="T1" fmla="*/ 176191 h 435"/>
                <a:gd name="T2" fmla="*/ 97202 w 231"/>
                <a:gd name="T3" fmla="*/ 176191 h 435"/>
                <a:gd name="T4" fmla="*/ 97202 w 231"/>
                <a:gd name="T5" fmla="*/ 188114 h 435"/>
                <a:gd name="T6" fmla="*/ 89725 w 231"/>
                <a:gd name="T7" fmla="*/ 188114 h 435"/>
                <a:gd name="T8" fmla="*/ 3958 w 231"/>
                <a:gd name="T9" fmla="*/ 101564 h 435"/>
                <a:gd name="T10" fmla="*/ 3958 w 231"/>
                <a:gd name="T11" fmla="*/ 90083 h 435"/>
                <a:gd name="T12" fmla="*/ 89725 w 231"/>
                <a:gd name="T13" fmla="*/ 3974 h 435"/>
                <a:gd name="T14" fmla="*/ 97202 w 231"/>
                <a:gd name="T15" fmla="*/ 3974 h 435"/>
                <a:gd name="T16" fmla="*/ 97202 w 231"/>
                <a:gd name="T17" fmla="*/ 15897 h 435"/>
                <a:gd name="T18" fmla="*/ 19352 w 231"/>
                <a:gd name="T19" fmla="*/ 94057 h 435"/>
                <a:gd name="T20" fmla="*/ 97202 w 231"/>
                <a:gd name="T21" fmla="*/ 176191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1" h="435">
                  <a:moveTo>
                    <a:pt x="221" y="399"/>
                  </a:moveTo>
                  <a:lnTo>
                    <a:pt x="221" y="399"/>
                  </a:lnTo>
                  <a:cubicBezTo>
                    <a:pt x="230" y="408"/>
                    <a:pt x="230" y="417"/>
                    <a:pt x="221" y="426"/>
                  </a:cubicBezTo>
                  <a:cubicBezTo>
                    <a:pt x="213" y="434"/>
                    <a:pt x="204" y="434"/>
                    <a:pt x="204" y="426"/>
                  </a:cubicBezTo>
                  <a:cubicBezTo>
                    <a:pt x="9" y="230"/>
                    <a:pt x="9" y="230"/>
                    <a:pt x="9" y="230"/>
                  </a:cubicBezTo>
                  <a:cubicBezTo>
                    <a:pt x="0" y="222"/>
                    <a:pt x="0" y="213"/>
                    <a:pt x="9" y="204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04" y="0"/>
                    <a:pt x="213" y="0"/>
                    <a:pt x="221" y="9"/>
                  </a:cubicBezTo>
                  <a:cubicBezTo>
                    <a:pt x="230" y="17"/>
                    <a:pt x="230" y="26"/>
                    <a:pt x="221" y="36"/>
                  </a:cubicBezTo>
                  <a:cubicBezTo>
                    <a:pt x="44" y="213"/>
                    <a:pt x="44" y="213"/>
                    <a:pt x="44" y="213"/>
                  </a:cubicBezTo>
                  <a:lnTo>
                    <a:pt x="221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8" name="Freeform 38"/>
            <p:cNvSpPr>
              <a:spLocks noChangeArrowheads="1"/>
            </p:cNvSpPr>
            <p:nvPr/>
          </p:nvSpPr>
          <p:spPr bwMode="auto">
            <a:xfrm>
              <a:off x="9128556" y="4436313"/>
              <a:ext cx="80576" cy="137196"/>
            </a:xfrm>
            <a:custGeom>
              <a:avLst/>
              <a:gdLst>
                <a:gd name="T0" fmla="*/ 54763 w 133"/>
                <a:gd name="T1" fmla="*/ 88323 h 231"/>
                <a:gd name="T2" fmla="*/ 54763 w 133"/>
                <a:gd name="T3" fmla="*/ 88323 h 231"/>
                <a:gd name="T4" fmla="*/ 54763 w 133"/>
                <a:gd name="T5" fmla="*/ 99580 h 231"/>
                <a:gd name="T6" fmla="*/ 42839 w 133"/>
                <a:gd name="T7" fmla="*/ 99580 h 231"/>
                <a:gd name="T8" fmla="*/ 0 w 133"/>
                <a:gd name="T9" fmla="*/ 57583 h 231"/>
                <a:gd name="T10" fmla="*/ 0 w 133"/>
                <a:gd name="T11" fmla="*/ 46326 h 231"/>
                <a:gd name="T12" fmla="*/ 42839 w 133"/>
                <a:gd name="T13" fmla="*/ 3897 h 231"/>
                <a:gd name="T14" fmla="*/ 54763 w 133"/>
                <a:gd name="T15" fmla="*/ 3897 h 231"/>
                <a:gd name="T16" fmla="*/ 54763 w 133"/>
                <a:gd name="T17" fmla="*/ 15153 h 231"/>
                <a:gd name="T18" fmla="*/ 19432 w 133"/>
                <a:gd name="T19" fmla="*/ 49790 h 231"/>
                <a:gd name="T20" fmla="*/ 54763 w 133"/>
                <a:gd name="T21" fmla="*/ 88323 h 2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3" h="231">
                  <a:moveTo>
                    <a:pt x="124" y="204"/>
                  </a:moveTo>
                  <a:lnTo>
                    <a:pt x="124" y="204"/>
                  </a:lnTo>
                  <a:cubicBezTo>
                    <a:pt x="132" y="213"/>
                    <a:pt x="132" y="221"/>
                    <a:pt x="124" y="230"/>
                  </a:cubicBezTo>
                  <a:cubicBezTo>
                    <a:pt x="115" y="230"/>
                    <a:pt x="106" y="230"/>
                    <a:pt x="97" y="230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4"/>
                    <a:pt x="0" y="115"/>
                    <a:pt x="0" y="107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106" y="0"/>
                    <a:pt x="115" y="0"/>
                    <a:pt x="124" y="9"/>
                  </a:cubicBezTo>
                  <a:cubicBezTo>
                    <a:pt x="132" y="17"/>
                    <a:pt x="132" y="26"/>
                    <a:pt x="124" y="35"/>
                  </a:cubicBezTo>
                  <a:cubicBezTo>
                    <a:pt x="44" y="115"/>
                    <a:pt x="44" y="115"/>
                    <a:pt x="44" y="115"/>
                  </a:cubicBezTo>
                  <a:lnTo>
                    <a:pt x="124" y="20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39" name="Freeform 39"/>
            <p:cNvSpPr>
              <a:spLocks noChangeArrowheads="1"/>
            </p:cNvSpPr>
            <p:nvPr/>
          </p:nvSpPr>
          <p:spPr bwMode="auto">
            <a:xfrm>
              <a:off x="692137" y="5067846"/>
              <a:ext cx="141551" cy="80576"/>
            </a:xfrm>
            <a:custGeom>
              <a:avLst/>
              <a:gdLst>
                <a:gd name="T0" fmla="*/ 86731 w 232"/>
                <a:gd name="T1" fmla="*/ 3975 h 133"/>
                <a:gd name="T2" fmla="*/ 86731 w 232"/>
                <a:gd name="T3" fmla="*/ 3975 h 133"/>
                <a:gd name="T4" fmla="*/ 98740 w 232"/>
                <a:gd name="T5" fmla="*/ 3975 h 133"/>
                <a:gd name="T6" fmla="*/ 98740 w 232"/>
                <a:gd name="T7" fmla="*/ 11483 h 133"/>
                <a:gd name="T8" fmla="*/ 55597 w 232"/>
                <a:gd name="T9" fmla="*/ 54763 h 133"/>
                <a:gd name="T10" fmla="*/ 47591 w 232"/>
                <a:gd name="T11" fmla="*/ 54763 h 133"/>
                <a:gd name="T12" fmla="*/ 4003 w 232"/>
                <a:gd name="T13" fmla="*/ 11483 h 133"/>
                <a:gd name="T14" fmla="*/ 4003 w 232"/>
                <a:gd name="T15" fmla="*/ 3975 h 133"/>
                <a:gd name="T16" fmla="*/ 12009 w 232"/>
                <a:gd name="T17" fmla="*/ 3975 h 133"/>
                <a:gd name="T18" fmla="*/ 51594 w 232"/>
                <a:gd name="T19" fmla="*/ 34889 h 133"/>
                <a:gd name="T20" fmla="*/ 86731 w 232"/>
                <a:gd name="T21" fmla="*/ 3975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2" h="133">
                  <a:moveTo>
                    <a:pt x="195" y="9"/>
                  </a:moveTo>
                  <a:lnTo>
                    <a:pt x="195" y="9"/>
                  </a:lnTo>
                  <a:cubicBezTo>
                    <a:pt x="204" y="0"/>
                    <a:pt x="213" y="0"/>
                    <a:pt x="222" y="9"/>
                  </a:cubicBezTo>
                  <a:cubicBezTo>
                    <a:pt x="231" y="9"/>
                    <a:pt x="231" y="26"/>
                    <a:pt x="222" y="26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32"/>
                    <a:pt x="107" y="132"/>
                    <a:pt x="107" y="124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26"/>
                    <a:pt x="0" y="9"/>
                    <a:pt x="9" y="9"/>
                  </a:cubicBezTo>
                  <a:cubicBezTo>
                    <a:pt x="9" y="0"/>
                    <a:pt x="27" y="0"/>
                    <a:pt x="27" y="9"/>
                  </a:cubicBezTo>
                  <a:cubicBezTo>
                    <a:pt x="116" y="79"/>
                    <a:pt x="116" y="79"/>
                    <a:pt x="116" y="79"/>
                  </a:cubicBezTo>
                  <a:lnTo>
                    <a:pt x="195" y="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0" name="Freeform 40"/>
            <p:cNvSpPr>
              <a:spLocks noChangeArrowheads="1"/>
            </p:cNvSpPr>
            <p:nvPr/>
          </p:nvSpPr>
          <p:spPr bwMode="auto">
            <a:xfrm>
              <a:off x="1293183" y="5067846"/>
              <a:ext cx="141551" cy="80576"/>
            </a:xfrm>
            <a:custGeom>
              <a:avLst/>
              <a:gdLst>
                <a:gd name="T0" fmla="*/ 12454 w 232"/>
                <a:gd name="T1" fmla="*/ 54763 h 133"/>
                <a:gd name="T2" fmla="*/ 12454 w 232"/>
                <a:gd name="T3" fmla="*/ 54763 h 133"/>
                <a:gd name="T4" fmla="*/ 4448 w 232"/>
                <a:gd name="T5" fmla="*/ 54763 h 133"/>
                <a:gd name="T6" fmla="*/ 4448 w 232"/>
                <a:gd name="T7" fmla="*/ 42839 h 133"/>
                <a:gd name="T8" fmla="*/ 47591 w 232"/>
                <a:gd name="T9" fmla="*/ 3975 h 133"/>
                <a:gd name="T10" fmla="*/ 55597 w 232"/>
                <a:gd name="T11" fmla="*/ 3975 h 133"/>
                <a:gd name="T12" fmla="*/ 98740 w 232"/>
                <a:gd name="T13" fmla="*/ 42839 h 133"/>
                <a:gd name="T14" fmla="*/ 98740 w 232"/>
                <a:gd name="T15" fmla="*/ 54763 h 133"/>
                <a:gd name="T16" fmla="*/ 87176 w 232"/>
                <a:gd name="T17" fmla="*/ 54763 h 133"/>
                <a:gd name="T18" fmla="*/ 51594 w 232"/>
                <a:gd name="T19" fmla="*/ 19432 h 133"/>
                <a:gd name="T20" fmla="*/ 12454 w 232"/>
                <a:gd name="T21" fmla="*/ 54763 h 1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2" h="133">
                  <a:moveTo>
                    <a:pt x="28" y="124"/>
                  </a:moveTo>
                  <a:lnTo>
                    <a:pt x="28" y="124"/>
                  </a:lnTo>
                  <a:cubicBezTo>
                    <a:pt x="28" y="132"/>
                    <a:pt x="10" y="132"/>
                    <a:pt x="10" y="124"/>
                  </a:cubicBezTo>
                  <a:cubicBezTo>
                    <a:pt x="0" y="115"/>
                    <a:pt x="0" y="106"/>
                    <a:pt x="10" y="97"/>
                  </a:cubicBezTo>
                  <a:cubicBezTo>
                    <a:pt x="107" y="9"/>
                    <a:pt x="107" y="9"/>
                    <a:pt x="107" y="9"/>
                  </a:cubicBezTo>
                  <a:cubicBezTo>
                    <a:pt x="107" y="0"/>
                    <a:pt x="125" y="0"/>
                    <a:pt x="125" y="9"/>
                  </a:cubicBezTo>
                  <a:cubicBezTo>
                    <a:pt x="222" y="97"/>
                    <a:pt x="222" y="97"/>
                    <a:pt x="222" y="97"/>
                  </a:cubicBezTo>
                  <a:cubicBezTo>
                    <a:pt x="231" y="106"/>
                    <a:pt x="231" y="115"/>
                    <a:pt x="222" y="124"/>
                  </a:cubicBezTo>
                  <a:cubicBezTo>
                    <a:pt x="213" y="132"/>
                    <a:pt x="204" y="132"/>
                    <a:pt x="196" y="124"/>
                  </a:cubicBezTo>
                  <a:cubicBezTo>
                    <a:pt x="116" y="44"/>
                    <a:pt x="116" y="44"/>
                    <a:pt x="116" y="44"/>
                  </a:cubicBezTo>
                  <a:lnTo>
                    <a:pt x="28" y="12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1" name="Freeform 41"/>
            <p:cNvSpPr>
              <a:spLocks noChangeArrowheads="1"/>
            </p:cNvSpPr>
            <p:nvPr/>
          </p:nvSpPr>
          <p:spPr bwMode="auto">
            <a:xfrm>
              <a:off x="1920361" y="5035181"/>
              <a:ext cx="78397" cy="141550"/>
            </a:xfrm>
            <a:custGeom>
              <a:avLst/>
              <a:gdLst>
                <a:gd name="T0" fmla="*/ 3438 w 133"/>
                <a:gd name="T1" fmla="*/ 90733 h 232"/>
                <a:gd name="T2" fmla="*/ 3438 w 133"/>
                <a:gd name="T3" fmla="*/ 90733 h 232"/>
                <a:gd name="T4" fmla="*/ 3438 w 133"/>
                <a:gd name="T5" fmla="*/ 102742 h 232"/>
                <a:gd name="T6" fmla="*/ 15039 w 133"/>
                <a:gd name="T7" fmla="*/ 102742 h 232"/>
                <a:gd name="T8" fmla="*/ 56720 w 133"/>
                <a:gd name="T9" fmla="*/ 59155 h 232"/>
                <a:gd name="T10" fmla="*/ 56720 w 133"/>
                <a:gd name="T11" fmla="*/ 47591 h 232"/>
                <a:gd name="T12" fmla="*/ 15039 w 133"/>
                <a:gd name="T13" fmla="*/ 4448 h 232"/>
                <a:gd name="T14" fmla="*/ 3438 w 133"/>
                <a:gd name="T15" fmla="*/ 4448 h 232"/>
                <a:gd name="T16" fmla="*/ 3438 w 133"/>
                <a:gd name="T17" fmla="*/ 16012 h 232"/>
                <a:gd name="T18" fmla="*/ 37814 w 133"/>
                <a:gd name="T19" fmla="*/ 51594 h 232"/>
                <a:gd name="T20" fmla="*/ 3438 w 133"/>
                <a:gd name="T21" fmla="*/ 90733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3" h="232">
                  <a:moveTo>
                    <a:pt x="8" y="204"/>
                  </a:moveTo>
                  <a:lnTo>
                    <a:pt x="8" y="204"/>
                  </a:lnTo>
                  <a:cubicBezTo>
                    <a:pt x="0" y="213"/>
                    <a:pt x="0" y="222"/>
                    <a:pt x="8" y="231"/>
                  </a:cubicBezTo>
                  <a:cubicBezTo>
                    <a:pt x="17" y="231"/>
                    <a:pt x="26" y="231"/>
                    <a:pt x="35" y="23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132" y="125"/>
                    <a:pt x="132" y="116"/>
                    <a:pt x="132" y="107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26" y="0"/>
                    <a:pt x="17" y="0"/>
                    <a:pt x="8" y="10"/>
                  </a:cubicBezTo>
                  <a:cubicBezTo>
                    <a:pt x="0" y="18"/>
                    <a:pt x="0" y="27"/>
                    <a:pt x="8" y="36"/>
                  </a:cubicBezTo>
                  <a:cubicBezTo>
                    <a:pt x="88" y="116"/>
                    <a:pt x="88" y="116"/>
                    <a:pt x="88" y="116"/>
                  </a:cubicBezTo>
                  <a:lnTo>
                    <a:pt x="8" y="204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2" name="Freeform 42"/>
            <p:cNvSpPr>
              <a:spLocks noChangeArrowheads="1"/>
            </p:cNvSpPr>
            <p:nvPr/>
          </p:nvSpPr>
          <p:spPr bwMode="auto">
            <a:xfrm>
              <a:off x="4294057" y="4976383"/>
              <a:ext cx="141551" cy="263503"/>
            </a:xfrm>
            <a:custGeom>
              <a:avLst/>
              <a:gdLst>
                <a:gd name="T0" fmla="*/ 4448 w 232"/>
                <a:gd name="T1" fmla="*/ 176191 h 435"/>
                <a:gd name="T2" fmla="*/ 4448 w 232"/>
                <a:gd name="T3" fmla="*/ 176191 h 435"/>
                <a:gd name="T4" fmla="*/ 4448 w 232"/>
                <a:gd name="T5" fmla="*/ 188114 h 435"/>
                <a:gd name="T6" fmla="*/ 12454 w 232"/>
                <a:gd name="T7" fmla="*/ 188114 h 435"/>
                <a:gd name="T8" fmla="*/ 98740 w 232"/>
                <a:gd name="T9" fmla="*/ 101564 h 435"/>
                <a:gd name="T10" fmla="*/ 98740 w 232"/>
                <a:gd name="T11" fmla="*/ 90083 h 435"/>
                <a:gd name="T12" fmla="*/ 12454 w 232"/>
                <a:gd name="T13" fmla="*/ 3974 h 435"/>
                <a:gd name="T14" fmla="*/ 4448 w 232"/>
                <a:gd name="T15" fmla="*/ 3974 h 435"/>
                <a:gd name="T16" fmla="*/ 4448 w 232"/>
                <a:gd name="T17" fmla="*/ 15897 h 435"/>
                <a:gd name="T18" fmla="*/ 83173 w 232"/>
                <a:gd name="T19" fmla="*/ 94057 h 435"/>
                <a:gd name="T20" fmla="*/ 4448 w 232"/>
                <a:gd name="T21" fmla="*/ 176191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32" h="435">
                  <a:moveTo>
                    <a:pt x="10" y="399"/>
                  </a:moveTo>
                  <a:lnTo>
                    <a:pt x="10" y="399"/>
                  </a:lnTo>
                  <a:cubicBezTo>
                    <a:pt x="0" y="408"/>
                    <a:pt x="0" y="417"/>
                    <a:pt x="10" y="426"/>
                  </a:cubicBezTo>
                  <a:cubicBezTo>
                    <a:pt x="10" y="434"/>
                    <a:pt x="28" y="434"/>
                    <a:pt x="28" y="426"/>
                  </a:cubicBezTo>
                  <a:cubicBezTo>
                    <a:pt x="222" y="230"/>
                    <a:pt x="222" y="230"/>
                    <a:pt x="222" y="230"/>
                  </a:cubicBezTo>
                  <a:cubicBezTo>
                    <a:pt x="231" y="222"/>
                    <a:pt x="231" y="213"/>
                    <a:pt x="222" y="204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0"/>
                    <a:pt x="10" y="0"/>
                    <a:pt x="10" y="9"/>
                  </a:cubicBezTo>
                  <a:cubicBezTo>
                    <a:pt x="0" y="17"/>
                    <a:pt x="0" y="26"/>
                    <a:pt x="10" y="36"/>
                  </a:cubicBezTo>
                  <a:cubicBezTo>
                    <a:pt x="187" y="213"/>
                    <a:pt x="187" y="213"/>
                    <a:pt x="187" y="213"/>
                  </a:cubicBezTo>
                  <a:lnTo>
                    <a:pt x="10" y="399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3" name="Freeform 43"/>
            <p:cNvSpPr>
              <a:spLocks noChangeArrowheads="1"/>
            </p:cNvSpPr>
            <p:nvPr/>
          </p:nvSpPr>
          <p:spPr bwMode="auto">
            <a:xfrm>
              <a:off x="3634214" y="5035181"/>
              <a:ext cx="259146" cy="141550"/>
            </a:xfrm>
            <a:custGeom>
              <a:avLst/>
              <a:gdLst>
                <a:gd name="T0" fmla="*/ 176082 w 427"/>
                <a:gd name="T1" fmla="*/ 102742 h 232"/>
                <a:gd name="T2" fmla="*/ 176082 w 427"/>
                <a:gd name="T3" fmla="*/ 102742 h 232"/>
                <a:gd name="T4" fmla="*/ 184045 w 427"/>
                <a:gd name="T5" fmla="*/ 102742 h 232"/>
                <a:gd name="T6" fmla="*/ 184045 w 427"/>
                <a:gd name="T7" fmla="*/ 90733 h 232"/>
                <a:gd name="T8" fmla="*/ 98217 w 427"/>
                <a:gd name="T9" fmla="*/ 4448 h 232"/>
                <a:gd name="T10" fmla="*/ 90253 w 427"/>
                <a:gd name="T11" fmla="*/ 4448 h 232"/>
                <a:gd name="T12" fmla="*/ 0 w 427"/>
                <a:gd name="T13" fmla="*/ 90733 h 232"/>
                <a:gd name="T14" fmla="*/ 0 w 427"/>
                <a:gd name="T15" fmla="*/ 102742 h 232"/>
                <a:gd name="T16" fmla="*/ 11503 w 427"/>
                <a:gd name="T17" fmla="*/ 102742 h 232"/>
                <a:gd name="T18" fmla="*/ 94235 w 427"/>
                <a:gd name="T19" fmla="*/ 24018 h 232"/>
                <a:gd name="T20" fmla="*/ 176082 w 427"/>
                <a:gd name="T21" fmla="*/ 102742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7" h="232">
                  <a:moveTo>
                    <a:pt x="398" y="231"/>
                  </a:moveTo>
                  <a:lnTo>
                    <a:pt x="398" y="231"/>
                  </a:lnTo>
                  <a:lnTo>
                    <a:pt x="416" y="231"/>
                  </a:lnTo>
                  <a:cubicBezTo>
                    <a:pt x="426" y="222"/>
                    <a:pt x="426" y="213"/>
                    <a:pt x="416" y="204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2" y="0"/>
                    <a:pt x="204" y="0"/>
                    <a:pt x="204" y="10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13"/>
                    <a:pt x="0" y="222"/>
                    <a:pt x="0" y="231"/>
                  </a:cubicBezTo>
                  <a:cubicBezTo>
                    <a:pt x="9" y="231"/>
                    <a:pt x="18" y="231"/>
                    <a:pt x="26" y="231"/>
                  </a:cubicBezTo>
                  <a:cubicBezTo>
                    <a:pt x="213" y="54"/>
                    <a:pt x="213" y="54"/>
                    <a:pt x="213" y="54"/>
                  </a:cubicBezTo>
                  <a:lnTo>
                    <a:pt x="398" y="23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4" name="Freeform 44"/>
            <p:cNvSpPr>
              <a:spLocks noChangeArrowheads="1"/>
            </p:cNvSpPr>
            <p:nvPr/>
          </p:nvSpPr>
          <p:spPr bwMode="auto">
            <a:xfrm>
              <a:off x="3035345" y="5035181"/>
              <a:ext cx="256969" cy="141550"/>
            </a:xfrm>
            <a:custGeom>
              <a:avLst/>
              <a:gdLst>
                <a:gd name="T0" fmla="*/ 11433 w 426"/>
                <a:gd name="T1" fmla="*/ 4448 h 232"/>
                <a:gd name="T2" fmla="*/ 11433 w 426"/>
                <a:gd name="T3" fmla="*/ 4448 h 232"/>
                <a:gd name="T4" fmla="*/ 0 w 426"/>
                <a:gd name="T5" fmla="*/ 4448 h 232"/>
                <a:gd name="T6" fmla="*/ 0 w 426"/>
                <a:gd name="T7" fmla="*/ 16012 h 232"/>
                <a:gd name="T8" fmla="*/ 89265 w 426"/>
                <a:gd name="T9" fmla="*/ 102742 h 232"/>
                <a:gd name="T10" fmla="*/ 97180 w 426"/>
                <a:gd name="T11" fmla="*/ 102742 h 232"/>
                <a:gd name="T12" fmla="*/ 182928 w 426"/>
                <a:gd name="T13" fmla="*/ 16012 h 232"/>
                <a:gd name="T14" fmla="*/ 182928 w 426"/>
                <a:gd name="T15" fmla="*/ 4448 h 232"/>
                <a:gd name="T16" fmla="*/ 175013 w 426"/>
                <a:gd name="T17" fmla="*/ 4448 h 232"/>
                <a:gd name="T18" fmla="*/ 93663 w 426"/>
                <a:gd name="T19" fmla="*/ 82728 h 232"/>
                <a:gd name="T20" fmla="*/ 11433 w 426"/>
                <a:gd name="T21" fmla="*/ 4448 h 2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26" h="232">
                  <a:moveTo>
                    <a:pt x="26" y="10"/>
                  </a:moveTo>
                  <a:lnTo>
                    <a:pt x="26" y="10"/>
                  </a:lnTo>
                  <a:cubicBezTo>
                    <a:pt x="17" y="0"/>
                    <a:pt x="9" y="0"/>
                    <a:pt x="0" y="10"/>
                  </a:cubicBezTo>
                  <a:cubicBezTo>
                    <a:pt x="0" y="18"/>
                    <a:pt x="0" y="27"/>
                    <a:pt x="0" y="36"/>
                  </a:cubicBezTo>
                  <a:cubicBezTo>
                    <a:pt x="203" y="231"/>
                    <a:pt x="203" y="231"/>
                    <a:pt x="203" y="231"/>
                  </a:cubicBezTo>
                  <a:lnTo>
                    <a:pt x="221" y="231"/>
                  </a:lnTo>
                  <a:cubicBezTo>
                    <a:pt x="416" y="36"/>
                    <a:pt x="416" y="36"/>
                    <a:pt x="416" y="36"/>
                  </a:cubicBezTo>
                  <a:cubicBezTo>
                    <a:pt x="425" y="27"/>
                    <a:pt x="425" y="18"/>
                    <a:pt x="416" y="10"/>
                  </a:cubicBezTo>
                  <a:cubicBezTo>
                    <a:pt x="416" y="0"/>
                    <a:pt x="398" y="0"/>
                    <a:pt x="398" y="10"/>
                  </a:cubicBezTo>
                  <a:cubicBezTo>
                    <a:pt x="213" y="186"/>
                    <a:pt x="213" y="186"/>
                    <a:pt x="213" y="186"/>
                  </a:cubicBezTo>
                  <a:lnTo>
                    <a:pt x="26" y="1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5" name="Freeform 88"/>
            <p:cNvSpPr>
              <a:spLocks noChangeArrowheads="1"/>
            </p:cNvSpPr>
            <p:nvPr/>
          </p:nvSpPr>
          <p:spPr bwMode="auto">
            <a:xfrm>
              <a:off x="2541007" y="5614450"/>
              <a:ext cx="45731" cy="41376"/>
            </a:xfrm>
            <a:custGeom>
              <a:avLst/>
              <a:gdLst>
                <a:gd name="T0" fmla="*/ 16440 w 73"/>
                <a:gd name="T1" fmla="*/ 29737 h 71"/>
                <a:gd name="T2" fmla="*/ 16440 w 73"/>
                <a:gd name="T3" fmla="*/ 29737 h 71"/>
                <a:gd name="T4" fmla="*/ 32880 w 73"/>
                <a:gd name="T5" fmla="*/ 14869 h 71"/>
                <a:gd name="T6" fmla="*/ 16440 w 73"/>
                <a:gd name="T7" fmla="*/ 0 h 71"/>
                <a:gd name="T8" fmla="*/ 0 w 73"/>
                <a:gd name="T9" fmla="*/ 14869 h 71"/>
                <a:gd name="T10" fmla="*/ 16440 w 73"/>
                <a:gd name="T11" fmla="*/ 29737 h 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3" h="71">
                  <a:moveTo>
                    <a:pt x="36" y="70"/>
                  </a:moveTo>
                  <a:lnTo>
                    <a:pt x="36" y="70"/>
                  </a:lnTo>
                  <a:cubicBezTo>
                    <a:pt x="53" y="70"/>
                    <a:pt x="72" y="53"/>
                    <a:pt x="72" y="35"/>
                  </a:cubicBezTo>
                  <a:cubicBezTo>
                    <a:pt x="72" y="9"/>
                    <a:pt x="53" y="0"/>
                    <a:pt x="36" y="0"/>
                  </a:cubicBezTo>
                  <a:cubicBezTo>
                    <a:pt x="9" y="0"/>
                    <a:pt x="0" y="9"/>
                    <a:pt x="0" y="35"/>
                  </a:cubicBezTo>
                  <a:cubicBezTo>
                    <a:pt x="0" y="53"/>
                    <a:pt x="9" y="70"/>
                    <a:pt x="36" y="7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6" name="Freeform 89"/>
            <p:cNvSpPr>
              <a:spLocks noChangeArrowheads="1"/>
            </p:cNvSpPr>
            <p:nvPr/>
          </p:nvSpPr>
          <p:spPr bwMode="auto">
            <a:xfrm>
              <a:off x="2525762" y="5662360"/>
              <a:ext cx="74042" cy="141550"/>
            </a:xfrm>
            <a:custGeom>
              <a:avLst/>
              <a:gdLst>
                <a:gd name="T0" fmla="*/ 46575 w 124"/>
                <a:gd name="T1" fmla="*/ 0 h 232"/>
                <a:gd name="T2" fmla="*/ 46575 w 124"/>
                <a:gd name="T3" fmla="*/ 0 h 232"/>
                <a:gd name="T4" fmla="*/ 3918 w 124"/>
                <a:gd name="T5" fmla="*/ 0 h 232"/>
                <a:gd name="T6" fmla="*/ 0 w 124"/>
                <a:gd name="T7" fmla="*/ 0 h 232"/>
                <a:gd name="T8" fmla="*/ 0 w 124"/>
                <a:gd name="T9" fmla="*/ 8006 h 232"/>
                <a:gd name="T10" fmla="*/ 0 w 124"/>
                <a:gd name="T11" fmla="*/ 51149 h 232"/>
                <a:gd name="T12" fmla="*/ 11317 w 124"/>
                <a:gd name="T13" fmla="*/ 51149 h 232"/>
                <a:gd name="T14" fmla="*/ 11317 w 124"/>
                <a:gd name="T15" fmla="*/ 102742 h 232"/>
                <a:gd name="T16" fmla="*/ 42658 w 124"/>
                <a:gd name="T17" fmla="*/ 102742 h 232"/>
                <a:gd name="T18" fmla="*/ 42658 w 124"/>
                <a:gd name="T19" fmla="*/ 51149 h 232"/>
                <a:gd name="T20" fmla="*/ 53540 w 124"/>
                <a:gd name="T21" fmla="*/ 51149 h 232"/>
                <a:gd name="T22" fmla="*/ 53540 w 124"/>
                <a:gd name="T23" fmla="*/ 8006 h 232"/>
                <a:gd name="T24" fmla="*/ 53540 w 124"/>
                <a:gd name="T25" fmla="*/ 0 h 232"/>
                <a:gd name="T26" fmla="*/ 46575 w 124"/>
                <a:gd name="T27" fmla="*/ 0 h 23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4" h="232">
                  <a:moveTo>
                    <a:pt x="107" y="0"/>
                  </a:moveTo>
                  <a:lnTo>
                    <a:pt x="107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0" y="0"/>
                  </a:cubicBezTo>
                  <a:cubicBezTo>
                    <a:pt x="0" y="9"/>
                    <a:pt x="0" y="9"/>
                    <a:pt x="0" y="18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231"/>
                    <a:pt x="26" y="231"/>
                    <a:pt x="26" y="231"/>
                  </a:cubicBezTo>
                  <a:cubicBezTo>
                    <a:pt x="98" y="231"/>
                    <a:pt x="98" y="231"/>
                    <a:pt x="98" y="231"/>
                  </a:cubicBezTo>
                  <a:cubicBezTo>
                    <a:pt x="98" y="115"/>
                    <a:pt x="98" y="115"/>
                    <a:pt x="98" y="115"/>
                  </a:cubicBezTo>
                  <a:cubicBezTo>
                    <a:pt x="123" y="115"/>
                    <a:pt x="123" y="115"/>
                    <a:pt x="123" y="115"/>
                  </a:cubicBezTo>
                  <a:cubicBezTo>
                    <a:pt x="123" y="18"/>
                    <a:pt x="123" y="18"/>
                    <a:pt x="123" y="18"/>
                  </a:cubicBezTo>
                  <a:cubicBezTo>
                    <a:pt x="123" y="9"/>
                    <a:pt x="123" y="9"/>
                    <a:pt x="123" y="0"/>
                  </a:cubicBezTo>
                  <a:cubicBezTo>
                    <a:pt x="115" y="0"/>
                    <a:pt x="115" y="0"/>
                    <a:pt x="10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7" name="Freeform 90"/>
            <p:cNvSpPr>
              <a:spLocks noChangeArrowheads="1"/>
            </p:cNvSpPr>
            <p:nvPr/>
          </p:nvSpPr>
          <p:spPr bwMode="auto">
            <a:xfrm>
              <a:off x="1818010" y="5560007"/>
              <a:ext cx="291812" cy="291812"/>
            </a:xfrm>
            <a:custGeom>
              <a:avLst/>
              <a:gdLst>
                <a:gd name="T0" fmla="*/ 105919 w 480"/>
                <a:gd name="T1" fmla="*/ 3553 h 479"/>
                <a:gd name="T2" fmla="*/ 105919 w 480"/>
                <a:gd name="T3" fmla="*/ 3553 h 479"/>
                <a:gd name="T4" fmla="*/ 0 w 480"/>
                <a:gd name="T5" fmla="*/ 110137 h 479"/>
                <a:gd name="T6" fmla="*/ 105919 w 480"/>
                <a:gd name="T7" fmla="*/ 212281 h 479"/>
                <a:gd name="T8" fmla="*/ 212282 w 480"/>
                <a:gd name="T9" fmla="*/ 106140 h 479"/>
                <a:gd name="T10" fmla="*/ 105919 w 480"/>
                <a:gd name="T11" fmla="*/ 3553 h 479"/>
                <a:gd name="T12" fmla="*/ 105919 w 480"/>
                <a:gd name="T13" fmla="*/ 192740 h 479"/>
                <a:gd name="T14" fmla="*/ 105919 w 480"/>
                <a:gd name="T15" fmla="*/ 192740 h 479"/>
                <a:gd name="T16" fmla="*/ 23488 w 480"/>
                <a:gd name="T17" fmla="*/ 110137 h 479"/>
                <a:gd name="T18" fmla="*/ 105919 w 480"/>
                <a:gd name="T19" fmla="*/ 23537 h 479"/>
                <a:gd name="T20" fmla="*/ 188793 w 480"/>
                <a:gd name="T21" fmla="*/ 106140 h 479"/>
                <a:gd name="T22" fmla="*/ 105919 w 480"/>
                <a:gd name="T23" fmla="*/ 192740 h 479"/>
                <a:gd name="T24" fmla="*/ 78442 w 480"/>
                <a:gd name="T25" fmla="*/ 125681 h 479"/>
                <a:gd name="T26" fmla="*/ 78442 w 480"/>
                <a:gd name="T27" fmla="*/ 125681 h 479"/>
                <a:gd name="T28" fmla="*/ 70908 w 480"/>
                <a:gd name="T29" fmla="*/ 121684 h 479"/>
                <a:gd name="T30" fmla="*/ 66920 w 480"/>
                <a:gd name="T31" fmla="*/ 106140 h 479"/>
                <a:gd name="T32" fmla="*/ 78442 w 480"/>
                <a:gd name="T33" fmla="*/ 90597 h 479"/>
                <a:gd name="T34" fmla="*/ 86420 w 480"/>
                <a:gd name="T35" fmla="*/ 90597 h 479"/>
                <a:gd name="T36" fmla="*/ 90408 w 480"/>
                <a:gd name="T37" fmla="*/ 98147 h 479"/>
                <a:gd name="T38" fmla="*/ 105919 w 480"/>
                <a:gd name="T39" fmla="*/ 90597 h 479"/>
                <a:gd name="T40" fmla="*/ 78442 w 480"/>
                <a:gd name="T41" fmla="*/ 74609 h 479"/>
                <a:gd name="T42" fmla="*/ 54954 w 480"/>
                <a:gd name="T43" fmla="*/ 86600 h 479"/>
                <a:gd name="T44" fmla="*/ 47420 w 480"/>
                <a:gd name="T45" fmla="*/ 106140 h 479"/>
                <a:gd name="T46" fmla="*/ 54954 w 480"/>
                <a:gd name="T47" fmla="*/ 129678 h 479"/>
                <a:gd name="T48" fmla="*/ 78442 w 480"/>
                <a:gd name="T49" fmla="*/ 137672 h 479"/>
                <a:gd name="T50" fmla="*/ 94397 w 480"/>
                <a:gd name="T51" fmla="*/ 133675 h 479"/>
                <a:gd name="T52" fmla="*/ 105919 w 480"/>
                <a:gd name="T53" fmla="*/ 121684 h 479"/>
                <a:gd name="T54" fmla="*/ 94397 w 480"/>
                <a:gd name="T55" fmla="*/ 117687 h 479"/>
                <a:gd name="T56" fmla="*/ 78442 w 480"/>
                <a:gd name="T57" fmla="*/ 125681 h 479"/>
                <a:gd name="T58" fmla="*/ 137385 w 480"/>
                <a:gd name="T59" fmla="*/ 125681 h 479"/>
                <a:gd name="T60" fmla="*/ 137385 w 480"/>
                <a:gd name="T61" fmla="*/ 125681 h 479"/>
                <a:gd name="T62" fmla="*/ 129408 w 480"/>
                <a:gd name="T63" fmla="*/ 121684 h 479"/>
                <a:gd name="T64" fmla="*/ 125862 w 480"/>
                <a:gd name="T65" fmla="*/ 106140 h 479"/>
                <a:gd name="T66" fmla="*/ 137385 w 480"/>
                <a:gd name="T67" fmla="*/ 90597 h 479"/>
                <a:gd name="T68" fmla="*/ 145362 w 480"/>
                <a:gd name="T69" fmla="*/ 90597 h 479"/>
                <a:gd name="T70" fmla="*/ 149351 w 480"/>
                <a:gd name="T71" fmla="*/ 98147 h 479"/>
                <a:gd name="T72" fmla="*/ 164862 w 480"/>
                <a:gd name="T73" fmla="*/ 90597 h 479"/>
                <a:gd name="T74" fmla="*/ 137385 w 480"/>
                <a:gd name="T75" fmla="*/ 74609 h 479"/>
                <a:gd name="T76" fmla="*/ 113897 w 480"/>
                <a:gd name="T77" fmla="*/ 86600 h 479"/>
                <a:gd name="T78" fmla="*/ 105919 w 480"/>
                <a:gd name="T79" fmla="*/ 106140 h 479"/>
                <a:gd name="T80" fmla="*/ 113897 w 480"/>
                <a:gd name="T81" fmla="*/ 129678 h 479"/>
                <a:gd name="T82" fmla="*/ 137385 w 480"/>
                <a:gd name="T83" fmla="*/ 137672 h 479"/>
                <a:gd name="T84" fmla="*/ 153339 w 480"/>
                <a:gd name="T85" fmla="*/ 133675 h 479"/>
                <a:gd name="T86" fmla="*/ 164862 w 480"/>
                <a:gd name="T87" fmla="*/ 121684 h 479"/>
                <a:gd name="T88" fmla="*/ 149351 w 480"/>
                <a:gd name="T89" fmla="*/ 117687 h 479"/>
                <a:gd name="T90" fmla="*/ 137385 w 480"/>
                <a:gd name="T91" fmla="*/ 125681 h 47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80" h="479">
                  <a:moveTo>
                    <a:pt x="239" y="8"/>
                  </a:moveTo>
                  <a:lnTo>
                    <a:pt x="239" y="8"/>
                  </a:lnTo>
                  <a:cubicBezTo>
                    <a:pt x="107" y="8"/>
                    <a:pt x="0" y="115"/>
                    <a:pt x="0" y="248"/>
                  </a:cubicBezTo>
                  <a:cubicBezTo>
                    <a:pt x="0" y="381"/>
                    <a:pt x="107" y="478"/>
                    <a:pt x="239" y="478"/>
                  </a:cubicBezTo>
                  <a:cubicBezTo>
                    <a:pt x="372" y="478"/>
                    <a:pt x="479" y="372"/>
                    <a:pt x="479" y="239"/>
                  </a:cubicBezTo>
                  <a:cubicBezTo>
                    <a:pt x="479" y="106"/>
                    <a:pt x="363" y="0"/>
                    <a:pt x="239" y="8"/>
                  </a:cubicBezTo>
                  <a:close/>
                  <a:moveTo>
                    <a:pt x="239" y="434"/>
                  </a:moveTo>
                  <a:lnTo>
                    <a:pt x="239" y="434"/>
                  </a:lnTo>
                  <a:cubicBezTo>
                    <a:pt x="133" y="434"/>
                    <a:pt x="53" y="346"/>
                    <a:pt x="53" y="248"/>
                  </a:cubicBezTo>
                  <a:cubicBezTo>
                    <a:pt x="53" y="142"/>
                    <a:pt x="133" y="53"/>
                    <a:pt x="239" y="53"/>
                  </a:cubicBezTo>
                  <a:cubicBezTo>
                    <a:pt x="337" y="53"/>
                    <a:pt x="426" y="133"/>
                    <a:pt x="426" y="239"/>
                  </a:cubicBezTo>
                  <a:cubicBezTo>
                    <a:pt x="426" y="346"/>
                    <a:pt x="346" y="425"/>
                    <a:pt x="239" y="434"/>
                  </a:cubicBezTo>
                  <a:close/>
                  <a:moveTo>
                    <a:pt x="177" y="283"/>
                  </a:moveTo>
                  <a:lnTo>
                    <a:pt x="177" y="283"/>
                  </a:lnTo>
                  <a:cubicBezTo>
                    <a:pt x="169" y="283"/>
                    <a:pt x="160" y="283"/>
                    <a:pt x="160" y="274"/>
                  </a:cubicBezTo>
                  <a:cubicBezTo>
                    <a:pt x="151" y="265"/>
                    <a:pt x="151" y="257"/>
                    <a:pt x="151" y="239"/>
                  </a:cubicBezTo>
                  <a:cubicBezTo>
                    <a:pt x="151" y="212"/>
                    <a:pt x="160" y="204"/>
                    <a:pt x="177" y="204"/>
                  </a:cubicBezTo>
                  <a:cubicBezTo>
                    <a:pt x="186" y="204"/>
                    <a:pt x="186" y="204"/>
                    <a:pt x="195" y="204"/>
                  </a:cubicBezTo>
                  <a:cubicBezTo>
                    <a:pt x="195" y="212"/>
                    <a:pt x="204" y="212"/>
                    <a:pt x="204" y="221"/>
                  </a:cubicBezTo>
                  <a:cubicBezTo>
                    <a:pt x="239" y="204"/>
                    <a:pt x="239" y="204"/>
                    <a:pt x="239" y="204"/>
                  </a:cubicBezTo>
                  <a:cubicBezTo>
                    <a:pt x="222" y="186"/>
                    <a:pt x="204" y="168"/>
                    <a:pt x="177" y="168"/>
                  </a:cubicBezTo>
                  <a:cubicBezTo>
                    <a:pt x="160" y="168"/>
                    <a:pt x="142" y="177"/>
                    <a:pt x="124" y="195"/>
                  </a:cubicBezTo>
                  <a:cubicBezTo>
                    <a:pt x="116" y="204"/>
                    <a:pt x="107" y="221"/>
                    <a:pt x="107" y="239"/>
                  </a:cubicBezTo>
                  <a:cubicBezTo>
                    <a:pt x="107" y="265"/>
                    <a:pt x="116" y="283"/>
                    <a:pt x="124" y="292"/>
                  </a:cubicBezTo>
                  <a:cubicBezTo>
                    <a:pt x="142" y="310"/>
                    <a:pt x="160" y="310"/>
                    <a:pt x="177" y="310"/>
                  </a:cubicBezTo>
                  <a:cubicBezTo>
                    <a:pt x="186" y="310"/>
                    <a:pt x="204" y="310"/>
                    <a:pt x="213" y="301"/>
                  </a:cubicBezTo>
                  <a:cubicBezTo>
                    <a:pt x="222" y="301"/>
                    <a:pt x="230" y="292"/>
                    <a:pt x="239" y="274"/>
                  </a:cubicBezTo>
                  <a:cubicBezTo>
                    <a:pt x="213" y="265"/>
                    <a:pt x="213" y="265"/>
                    <a:pt x="213" y="265"/>
                  </a:cubicBezTo>
                  <a:cubicBezTo>
                    <a:pt x="204" y="274"/>
                    <a:pt x="195" y="283"/>
                    <a:pt x="177" y="283"/>
                  </a:cubicBezTo>
                  <a:close/>
                  <a:moveTo>
                    <a:pt x="310" y="283"/>
                  </a:moveTo>
                  <a:lnTo>
                    <a:pt x="310" y="283"/>
                  </a:lnTo>
                  <a:cubicBezTo>
                    <a:pt x="301" y="283"/>
                    <a:pt x="292" y="283"/>
                    <a:pt x="292" y="274"/>
                  </a:cubicBezTo>
                  <a:cubicBezTo>
                    <a:pt x="284" y="265"/>
                    <a:pt x="284" y="257"/>
                    <a:pt x="284" y="239"/>
                  </a:cubicBezTo>
                  <a:cubicBezTo>
                    <a:pt x="284" y="212"/>
                    <a:pt x="292" y="204"/>
                    <a:pt x="310" y="204"/>
                  </a:cubicBezTo>
                  <a:cubicBezTo>
                    <a:pt x="319" y="204"/>
                    <a:pt x="319" y="204"/>
                    <a:pt x="328" y="204"/>
                  </a:cubicBezTo>
                  <a:cubicBezTo>
                    <a:pt x="328" y="212"/>
                    <a:pt x="337" y="212"/>
                    <a:pt x="337" y="221"/>
                  </a:cubicBezTo>
                  <a:cubicBezTo>
                    <a:pt x="372" y="204"/>
                    <a:pt x="372" y="204"/>
                    <a:pt x="372" y="204"/>
                  </a:cubicBezTo>
                  <a:cubicBezTo>
                    <a:pt x="355" y="186"/>
                    <a:pt x="337" y="168"/>
                    <a:pt x="310" y="168"/>
                  </a:cubicBezTo>
                  <a:cubicBezTo>
                    <a:pt x="292" y="168"/>
                    <a:pt x="275" y="177"/>
                    <a:pt x="257" y="195"/>
                  </a:cubicBezTo>
                  <a:cubicBezTo>
                    <a:pt x="248" y="204"/>
                    <a:pt x="239" y="221"/>
                    <a:pt x="239" y="239"/>
                  </a:cubicBezTo>
                  <a:cubicBezTo>
                    <a:pt x="239" y="265"/>
                    <a:pt x="248" y="283"/>
                    <a:pt x="257" y="292"/>
                  </a:cubicBezTo>
                  <a:cubicBezTo>
                    <a:pt x="275" y="310"/>
                    <a:pt x="292" y="310"/>
                    <a:pt x="310" y="310"/>
                  </a:cubicBezTo>
                  <a:cubicBezTo>
                    <a:pt x="319" y="310"/>
                    <a:pt x="337" y="310"/>
                    <a:pt x="346" y="301"/>
                  </a:cubicBezTo>
                  <a:cubicBezTo>
                    <a:pt x="355" y="301"/>
                    <a:pt x="363" y="292"/>
                    <a:pt x="372" y="274"/>
                  </a:cubicBezTo>
                  <a:cubicBezTo>
                    <a:pt x="337" y="265"/>
                    <a:pt x="337" y="265"/>
                    <a:pt x="337" y="265"/>
                  </a:cubicBezTo>
                  <a:cubicBezTo>
                    <a:pt x="337" y="274"/>
                    <a:pt x="328" y="283"/>
                    <a:pt x="310" y="2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8" name="Freeform 91"/>
            <p:cNvSpPr>
              <a:spLocks noChangeArrowheads="1"/>
            </p:cNvSpPr>
            <p:nvPr/>
          </p:nvSpPr>
          <p:spPr bwMode="auto">
            <a:xfrm>
              <a:off x="709558" y="3168890"/>
              <a:ext cx="106708" cy="274391"/>
            </a:xfrm>
            <a:custGeom>
              <a:avLst/>
              <a:gdLst>
                <a:gd name="T0" fmla="*/ 65989 w 178"/>
                <a:gd name="T1" fmla="*/ 0 h 454"/>
                <a:gd name="T2" fmla="*/ 65989 w 178"/>
                <a:gd name="T3" fmla="*/ 0 h 454"/>
                <a:gd name="T4" fmla="*/ 7866 w 178"/>
                <a:gd name="T5" fmla="*/ 0 h 454"/>
                <a:gd name="T6" fmla="*/ 0 w 178"/>
                <a:gd name="T7" fmla="*/ 12336 h 454"/>
                <a:gd name="T8" fmla="*/ 0 w 178"/>
                <a:gd name="T9" fmla="*/ 199584 h 454"/>
                <a:gd name="T10" fmla="*/ 38894 w 178"/>
                <a:gd name="T11" fmla="*/ 156407 h 454"/>
                <a:gd name="T12" fmla="*/ 77351 w 178"/>
                <a:gd name="T13" fmla="*/ 199584 h 454"/>
                <a:gd name="T14" fmla="*/ 77351 w 178"/>
                <a:gd name="T15" fmla="*/ 12336 h 454"/>
                <a:gd name="T16" fmla="*/ 65989 w 178"/>
                <a:gd name="T17" fmla="*/ 0 h 4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8" h="454">
                  <a:moveTo>
                    <a:pt x="151" y="0"/>
                  </a:moveTo>
                  <a:lnTo>
                    <a:pt x="151" y="0"/>
                  </a:ln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10"/>
                    <a:pt x="0" y="28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89" y="355"/>
                    <a:pt x="89" y="355"/>
                    <a:pt x="89" y="355"/>
                  </a:cubicBezTo>
                  <a:cubicBezTo>
                    <a:pt x="177" y="453"/>
                    <a:pt x="177" y="453"/>
                    <a:pt x="177" y="453"/>
                  </a:cubicBezTo>
                  <a:cubicBezTo>
                    <a:pt x="177" y="28"/>
                    <a:pt x="177" y="28"/>
                    <a:pt x="177" y="28"/>
                  </a:cubicBezTo>
                  <a:cubicBezTo>
                    <a:pt x="177" y="10"/>
                    <a:pt x="168" y="0"/>
                    <a:pt x="151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49" name="Freeform 92"/>
            <p:cNvSpPr>
              <a:spLocks noChangeArrowheads="1"/>
            </p:cNvSpPr>
            <p:nvPr/>
          </p:nvSpPr>
          <p:spPr bwMode="auto">
            <a:xfrm>
              <a:off x="1828897" y="3168890"/>
              <a:ext cx="270035" cy="274391"/>
            </a:xfrm>
            <a:custGeom>
              <a:avLst/>
              <a:gdLst>
                <a:gd name="T0" fmla="*/ 74484 w 444"/>
                <a:gd name="T1" fmla="*/ 125126 h 454"/>
                <a:gd name="T2" fmla="*/ 74484 w 444"/>
                <a:gd name="T3" fmla="*/ 125126 h 454"/>
                <a:gd name="T4" fmla="*/ 31035 w 444"/>
                <a:gd name="T5" fmla="*/ 105740 h 454"/>
                <a:gd name="T6" fmla="*/ 31035 w 444"/>
                <a:gd name="T7" fmla="*/ 121161 h 454"/>
                <a:gd name="T8" fmla="*/ 74484 w 444"/>
                <a:gd name="T9" fmla="*/ 137022 h 454"/>
                <a:gd name="T10" fmla="*/ 74484 w 444"/>
                <a:gd name="T11" fmla="*/ 125126 h 454"/>
                <a:gd name="T12" fmla="*/ 74484 w 444"/>
                <a:gd name="T13" fmla="*/ 78424 h 454"/>
                <a:gd name="T14" fmla="*/ 74484 w 444"/>
                <a:gd name="T15" fmla="*/ 78424 h 454"/>
                <a:gd name="T16" fmla="*/ 31035 w 444"/>
                <a:gd name="T17" fmla="*/ 63003 h 454"/>
                <a:gd name="T18" fmla="*/ 31035 w 444"/>
                <a:gd name="T19" fmla="*/ 74459 h 454"/>
                <a:gd name="T20" fmla="*/ 74484 w 444"/>
                <a:gd name="T21" fmla="*/ 93844 h 454"/>
                <a:gd name="T22" fmla="*/ 74484 w 444"/>
                <a:gd name="T23" fmla="*/ 78424 h 454"/>
                <a:gd name="T24" fmla="*/ 192416 w 444"/>
                <a:gd name="T25" fmla="*/ 4406 h 454"/>
                <a:gd name="T26" fmla="*/ 192416 w 444"/>
                <a:gd name="T27" fmla="*/ 4406 h 454"/>
                <a:gd name="T28" fmla="*/ 180889 w 444"/>
                <a:gd name="T29" fmla="*/ 0 h 454"/>
                <a:gd name="T30" fmla="*/ 97982 w 444"/>
                <a:gd name="T31" fmla="*/ 35687 h 454"/>
                <a:gd name="T32" fmla="*/ 15517 w 444"/>
                <a:gd name="T33" fmla="*/ 0 h 454"/>
                <a:gd name="T34" fmla="*/ 3990 w 444"/>
                <a:gd name="T35" fmla="*/ 4406 h 454"/>
                <a:gd name="T36" fmla="*/ 0 w 444"/>
                <a:gd name="T37" fmla="*/ 12336 h 454"/>
                <a:gd name="T38" fmla="*/ 0 w 444"/>
                <a:gd name="T39" fmla="*/ 152883 h 454"/>
                <a:gd name="T40" fmla="*/ 3990 w 444"/>
                <a:gd name="T41" fmla="*/ 160372 h 454"/>
                <a:gd name="T42" fmla="*/ 93991 w 444"/>
                <a:gd name="T43" fmla="*/ 195619 h 454"/>
                <a:gd name="T44" fmla="*/ 93991 w 444"/>
                <a:gd name="T45" fmla="*/ 195619 h 454"/>
                <a:gd name="T46" fmla="*/ 97982 w 444"/>
                <a:gd name="T47" fmla="*/ 199584 h 454"/>
                <a:gd name="T48" fmla="*/ 97982 w 444"/>
                <a:gd name="T49" fmla="*/ 195619 h 454"/>
                <a:gd name="T50" fmla="*/ 101972 w 444"/>
                <a:gd name="T51" fmla="*/ 195619 h 454"/>
                <a:gd name="T52" fmla="*/ 188426 w 444"/>
                <a:gd name="T53" fmla="*/ 160372 h 454"/>
                <a:gd name="T54" fmla="*/ 196407 w 444"/>
                <a:gd name="T55" fmla="*/ 152883 h 454"/>
                <a:gd name="T56" fmla="*/ 196407 w 444"/>
                <a:gd name="T57" fmla="*/ 12336 h 454"/>
                <a:gd name="T58" fmla="*/ 192416 w 444"/>
                <a:gd name="T59" fmla="*/ 4406 h 454"/>
                <a:gd name="T60" fmla="*/ 86454 w 444"/>
                <a:gd name="T61" fmla="*/ 176233 h 454"/>
                <a:gd name="T62" fmla="*/ 86454 w 444"/>
                <a:gd name="T63" fmla="*/ 176233 h 454"/>
                <a:gd name="T64" fmla="*/ 15517 w 444"/>
                <a:gd name="T65" fmla="*/ 148917 h 454"/>
                <a:gd name="T66" fmla="*/ 15517 w 444"/>
                <a:gd name="T67" fmla="*/ 23792 h 454"/>
                <a:gd name="T68" fmla="*/ 86454 w 444"/>
                <a:gd name="T69" fmla="*/ 51108 h 454"/>
                <a:gd name="T70" fmla="*/ 86454 w 444"/>
                <a:gd name="T71" fmla="*/ 176233 h 454"/>
                <a:gd name="T72" fmla="*/ 180889 w 444"/>
                <a:gd name="T73" fmla="*/ 148917 h 454"/>
                <a:gd name="T74" fmla="*/ 180889 w 444"/>
                <a:gd name="T75" fmla="*/ 148917 h 454"/>
                <a:gd name="T76" fmla="*/ 109952 w 444"/>
                <a:gd name="T77" fmla="*/ 176233 h 454"/>
                <a:gd name="T78" fmla="*/ 109952 w 444"/>
                <a:gd name="T79" fmla="*/ 51108 h 454"/>
                <a:gd name="T80" fmla="*/ 180889 w 444"/>
                <a:gd name="T81" fmla="*/ 23792 h 454"/>
                <a:gd name="T82" fmla="*/ 180889 w 444"/>
                <a:gd name="T83" fmla="*/ 148917 h 454"/>
                <a:gd name="T84" fmla="*/ 164928 w 444"/>
                <a:gd name="T85" fmla="*/ 105740 h 454"/>
                <a:gd name="T86" fmla="*/ 164928 w 444"/>
                <a:gd name="T87" fmla="*/ 105740 h 454"/>
                <a:gd name="T88" fmla="*/ 121480 w 444"/>
                <a:gd name="T89" fmla="*/ 125126 h 454"/>
                <a:gd name="T90" fmla="*/ 121480 w 444"/>
                <a:gd name="T91" fmla="*/ 137022 h 454"/>
                <a:gd name="T92" fmla="*/ 164928 w 444"/>
                <a:gd name="T93" fmla="*/ 121161 h 454"/>
                <a:gd name="T94" fmla="*/ 164928 w 444"/>
                <a:gd name="T95" fmla="*/ 105740 h 454"/>
                <a:gd name="T96" fmla="*/ 164928 w 444"/>
                <a:gd name="T97" fmla="*/ 63003 h 454"/>
                <a:gd name="T98" fmla="*/ 164928 w 444"/>
                <a:gd name="T99" fmla="*/ 63003 h 454"/>
                <a:gd name="T100" fmla="*/ 121480 w 444"/>
                <a:gd name="T101" fmla="*/ 78424 h 454"/>
                <a:gd name="T102" fmla="*/ 121480 w 444"/>
                <a:gd name="T103" fmla="*/ 93844 h 454"/>
                <a:gd name="T104" fmla="*/ 164928 w 444"/>
                <a:gd name="T105" fmla="*/ 74459 h 454"/>
                <a:gd name="T106" fmla="*/ 164928 w 444"/>
                <a:gd name="T107" fmla="*/ 63003 h 45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4" h="454">
                  <a:moveTo>
                    <a:pt x="168" y="284"/>
                  </a:moveTo>
                  <a:lnTo>
                    <a:pt x="168" y="284"/>
                  </a:lnTo>
                  <a:cubicBezTo>
                    <a:pt x="70" y="240"/>
                    <a:pt x="70" y="240"/>
                    <a:pt x="70" y="240"/>
                  </a:cubicBezTo>
                  <a:cubicBezTo>
                    <a:pt x="70" y="275"/>
                    <a:pt x="70" y="275"/>
                    <a:pt x="70" y="275"/>
                  </a:cubicBezTo>
                  <a:cubicBezTo>
                    <a:pt x="168" y="311"/>
                    <a:pt x="168" y="311"/>
                    <a:pt x="168" y="311"/>
                  </a:cubicBezTo>
                  <a:lnTo>
                    <a:pt x="168" y="284"/>
                  </a:lnTo>
                  <a:close/>
                  <a:moveTo>
                    <a:pt x="168" y="178"/>
                  </a:moveTo>
                  <a:lnTo>
                    <a:pt x="168" y="178"/>
                  </a:lnTo>
                  <a:cubicBezTo>
                    <a:pt x="70" y="143"/>
                    <a:pt x="70" y="143"/>
                    <a:pt x="70" y="143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168" y="213"/>
                    <a:pt x="168" y="213"/>
                    <a:pt x="168" y="213"/>
                  </a:cubicBezTo>
                  <a:lnTo>
                    <a:pt x="168" y="178"/>
                  </a:lnTo>
                  <a:close/>
                  <a:moveTo>
                    <a:pt x="434" y="10"/>
                  </a:moveTo>
                  <a:lnTo>
                    <a:pt x="434" y="10"/>
                  </a:lnTo>
                  <a:cubicBezTo>
                    <a:pt x="425" y="0"/>
                    <a:pt x="417" y="0"/>
                    <a:pt x="408" y="0"/>
                  </a:cubicBezTo>
                  <a:cubicBezTo>
                    <a:pt x="221" y="81"/>
                    <a:pt x="221" y="81"/>
                    <a:pt x="221" y="8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17" y="0"/>
                    <a:pt x="9" y="10"/>
                  </a:cubicBezTo>
                  <a:cubicBezTo>
                    <a:pt x="0" y="10"/>
                    <a:pt x="0" y="19"/>
                    <a:pt x="0" y="28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55"/>
                    <a:pt x="0" y="364"/>
                    <a:pt x="9" y="364"/>
                  </a:cubicBezTo>
                  <a:cubicBezTo>
                    <a:pt x="212" y="444"/>
                    <a:pt x="212" y="444"/>
                    <a:pt x="212" y="444"/>
                  </a:cubicBezTo>
                  <a:cubicBezTo>
                    <a:pt x="221" y="453"/>
                    <a:pt x="221" y="453"/>
                    <a:pt x="221" y="453"/>
                  </a:cubicBezTo>
                  <a:cubicBezTo>
                    <a:pt x="221" y="453"/>
                    <a:pt x="221" y="453"/>
                    <a:pt x="221" y="444"/>
                  </a:cubicBezTo>
                  <a:cubicBezTo>
                    <a:pt x="230" y="444"/>
                    <a:pt x="230" y="444"/>
                    <a:pt x="230" y="444"/>
                  </a:cubicBezTo>
                  <a:cubicBezTo>
                    <a:pt x="425" y="364"/>
                    <a:pt x="425" y="364"/>
                    <a:pt x="425" y="364"/>
                  </a:cubicBezTo>
                  <a:cubicBezTo>
                    <a:pt x="434" y="364"/>
                    <a:pt x="443" y="355"/>
                    <a:pt x="443" y="347"/>
                  </a:cubicBezTo>
                  <a:cubicBezTo>
                    <a:pt x="443" y="28"/>
                    <a:pt x="443" y="28"/>
                    <a:pt x="443" y="28"/>
                  </a:cubicBezTo>
                  <a:cubicBezTo>
                    <a:pt x="443" y="19"/>
                    <a:pt x="443" y="10"/>
                    <a:pt x="434" y="10"/>
                  </a:cubicBezTo>
                  <a:close/>
                  <a:moveTo>
                    <a:pt x="195" y="400"/>
                  </a:moveTo>
                  <a:lnTo>
                    <a:pt x="195" y="400"/>
                  </a:lnTo>
                  <a:cubicBezTo>
                    <a:pt x="35" y="338"/>
                    <a:pt x="35" y="338"/>
                    <a:pt x="35" y="338"/>
                  </a:cubicBezTo>
                  <a:cubicBezTo>
                    <a:pt x="35" y="54"/>
                    <a:pt x="35" y="54"/>
                    <a:pt x="35" y="54"/>
                  </a:cubicBezTo>
                  <a:cubicBezTo>
                    <a:pt x="195" y="116"/>
                    <a:pt x="195" y="116"/>
                    <a:pt x="195" y="116"/>
                  </a:cubicBezTo>
                  <a:lnTo>
                    <a:pt x="195" y="400"/>
                  </a:lnTo>
                  <a:close/>
                  <a:moveTo>
                    <a:pt x="408" y="338"/>
                  </a:moveTo>
                  <a:lnTo>
                    <a:pt x="408" y="338"/>
                  </a:lnTo>
                  <a:cubicBezTo>
                    <a:pt x="248" y="400"/>
                    <a:pt x="248" y="400"/>
                    <a:pt x="248" y="400"/>
                  </a:cubicBezTo>
                  <a:cubicBezTo>
                    <a:pt x="248" y="116"/>
                    <a:pt x="248" y="116"/>
                    <a:pt x="248" y="116"/>
                  </a:cubicBezTo>
                  <a:cubicBezTo>
                    <a:pt x="408" y="54"/>
                    <a:pt x="408" y="54"/>
                    <a:pt x="408" y="54"/>
                  </a:cubicBezTo>
                  <a:lnTo>
                    <a:pt x="408" y="338"/>
                  </a:lnTo>
                  <a:close/>
                  <a:moveTo>
                    <a:pt x="372" y="240"/>
                  </a:moveTo>
                  <a:lnTo>
                    <a:pt x="372" y="240"/>
                  </a:lnTo>
                  <a:cubicBezTo>
                    <a:pt x="274" y="284"/>
                    <a:pt x="274" y="284"/>
                    <a:pt x="274" y="284"/>
                  </a:cubicBezTo>
                  <a:cubicBezTo>
                    <a:pt x="274" y="311"/>
                    <a:pt x="274" y="311"/>
                    <a:pt x="274" y="311"/>
                  </a:cubicBezTo>
                  <a:cubicBezTo>
                    <a:pt x="372" y="275"/>
                    <a:pt x="372" y="275"/>
                    <a:pt x="372" y="275"/>
                  </a:cubicBezTo>
                  <a:lnTo>
                    <a:pt x="372" y="240"/>
                  </a:lnTo>
                  <a:close/>
                  <a:moveTo>
                    <a:pt x="372" y="143"/>
                  </a:moveTo>
                  <a:lnTo>
                    <a:pt x="372" y="143"/>
                  </a:lnTo>
                  <a:cubicBezTo>
                    <a:pt x="274" y="178"/>
                    <a:pt x="274" y="178"/>
                    <a:pt x="274" y="178"/>
                  </a:cubicBezTo>
                  <a:cubicBezTo>
                    <a:pt x="274" y="213"/>
                    <a:pt x="274" y="213"/>
                    <a:pt x="274" y="213"/>
                  </a:cubicBezTo>
                  <a:cubicBezTo>
                    <a:pt x="372" y="169"/>
                    <a:pt x="372" y="169"/>
                    <a:pt x="372" y="169"/>
                  </a:cubicBezTo>
                  <a:lnTo>
                    <a:pt x="372" y="14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0" name="Freeform 93"/>
            <p:cNvSpPr>
              <a:spLocks noChangeArrowheads="1"/>
            </p:cNvSpPr>
            <p:nvPr/>
          </p:nvSpPr>
          <p:spPr bwMode="auto">
            <a:xfrm>
              <a:off x="1282295" y="3155823"/>
              <a:ext cx="158972" cy="298346"/>
            </a:xfrm>
            <a:custGeom>
              <a:avLst/>
              <a:gdLst>
                <a:gd name="T0" fmla="*/ 107609 w 266"/>
                <a:gd name="T1" fmla="*/ 0 h 496"/>
                <a:gd name="T2" fmla="*/ 107609 w 266"/>
                <a:gd name="T3" fmla="*/ 0 h 496"/>
                <a:gd name="T4" fmla="*/ 61429 w 266"/>
                <a:gd name="T5" fmla="*/ 0 h 496"/>
                <a:gd name="T6" fmla="*/ 53587 w 266"/>
                <a:gd name="T7" fmla="*/ 10962 h 496"/>
                <a:gd name="T8" fmla="*/ 72756 w 266"/>
                <a:gd name="T9" fmla="*/ 10962 h 496"/>
                <a:gd name="T10" fmla="*/ 84519 w 266"/>
                <a:gd name="T11" fmla="*/ 23240 h 496"/>
                <a:gd name="T12" fmla="*/ 84519 w 266"/>
                <a:gd name="T13" fmla="*/ 159170 h 496"/>
                <a:gd name="T14" fmla="*/ 115451 w 266"/>
                <a:gd name="T15" fmla="*/ 197756 h 496"/>
                <a:gd name="T16" fmla="*/ 115451 w 266"/>
                <a:gd name="T17" fmla="*/ 10962 h 496"/>
                <a:gd name="T18" fmla="*/ 107609 w 266"/>
                <a:gd name="T19" fmla="*/ 0 h 496"/>
                <a:gd name="T20" fmla="*/ 53587 w 266"/>
                <a:gd name="T21" fmla="*/ 34640 h 496"/>
                <a:gd name="T22" fmla="*/ 53587 w 266"/>
                <a:gd name="T23" fmla="*/ 34640 h 496"/>
                <a:gd name="T24" fmla="*/ 6971 w 266"/>
                <a:gd name="T25" fmla="*/ 34640 h 496"/>
                <a:gd name="T26" fmla="*/ 0 w 266"/>
                <a:gd name="T27" fmla="*/ 46479 h 496"/>
                <a:gd name="T28" fmla="*/ 0 w 266"/>
                <a:gd name="T29" fmla="*/ 217050 h 496"/>
                <a:gd name="T30" fmla="*/ 30497 w 266"/>
                <a:gd name="T31" fmla="*/ 178463 h 496"/>
                <a:gd name="T32" fmla="*/ 61429 w 266"/>
                <a:gd name="T33" fmla="*/ 217050 h 496"/>
                <a:gd name="T34" fmla="*/ 61429 w 266"/>
                <a:gd name="T35" fmla="*/ 46479 h 496"/>
                <a:gd name="T36" fmla="*/ 53587 w 266"/>
                <a:gd name="T37" fmla="*/ 34640 h 4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266" h="496">
                  <a:moveTo>
                    <a:pt x="247" y="0"/>
                  </a:moveTo>
                  <a:lnTo>
                    <a:pt x="247" y="0"/>
                  </a:lnTo>
                  <a:cubicBezTo>
                    <a:pt x="141" y="0"/>
                    <a:pt x="141" y="0"/>
                    <a:pt x="141" y="0"/>
                  </a:cubicBezTo>
                  <a:cubicBezTo>
                    <a:pt x="123" y="0"/>
                    <a:pt x="123" y="17"/>
                    <a:pt x="123" y="25"/>
                  </a:cubicBezTo>
                  <a:cubicBezTo>
                    <a:pt x="167" y="25"/>
                    <a:pt x="167" y="25"/>
                    <a:pt x="167" y="25"/>
                  </a:cubicBezTo>
                  <a:cubicBezTo>
                    <a:pt x="185" y="25"/>
                    <a:pt x="194" y="35"/>
                    <a:pt x="194" y="53"/>
                  </a:cubicBezTo>
                  <a:cubicBezTo>
                    <a:pt x="194" y="363"/>
                    <a:pt x="194" y="363"/>
                    <a:pt x="194" y="363"/>
                  </a:cubicBezTo>
                  <a:cubicBezTo>
                    <a:pt x="265" y="451"/>
                    <a:pt x="265" y="451"/>
                    <a:pt x="265" y="451"/>
                  </a:cubicBezTo>
                  <a:cubicBezTo>
                    <a:pt x="265" y="25"/>
                    <a:pt x="265" y="25"/>
                    <a:pt x="265" y="25"/>
                  </a:cubicBezTo>
                  <a:cubicBezTo>
                    <a:pt x="265" y="17"/>
                    <a:pt x="256" y="0"/>
                    <a:pt x="247" y="0"/>
                  </a:cubicBezTo>
                  <a:close/>
                  <a:moveTo>
                    <a:pt x="123" y="79"/>
                  </a:moveTo>
                  <a:lnTo>
                    <a:pt x="123" y="79"/>
                  </a:lnTo>
                  <a:cubicBezTo>
                    <a:pt x="16" y="79"/>
                    <a:pt x="16" y="79"/>
                    <a:pt x="16" y="79"/>
                  </a:cubicBezTo>
                  <a:cubicBezTo>
                    <a:pt x="0" y="79"/>
                    <a:pt x="0" y="88"/>
                    <a:pt x="0" y="106"/>
                  </a:cubicBezTo>
                  <a:cubicBezTo>
                    <a:pt x="0" y="495"/>
                    <a:pt x="0" y="495"/>
                    <a:pt x="0" y="495"/>
                  </a:cubicBezTo>
                  <a:cubicBezTo>
                    <a:pt x="70" y="407"/>
                    <a:pt x="70" y="407"/>
                    <a:pt x="70" y="407"/>
                  </a:cubicBezTo>
                  <a:cubicBezTo>
                    <a:pt x="141" y="495"/>
                    <a:pt x="141" y="495"/>
                    <a:pt x="141" y="495"/>
                  </a:cubicBezTo>
                  <a:cubicBezTo>
                    <a:pt x="141" y="106"/>
                    <a:pt x="141" y="106"/>
                    <a:pt x="141" y="106"/>
                  </a:cubicBezTo>
                  <a:cubicBezTo>
                    <a:pt x="141" y="88"/>
                    <a:pt x="132" y="79"/>
                    <a:pt x="123" y="7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1" name="Freeform 94"/>
            <p:cNvSpPr>
              <a:spLocks noChangeArrowheads="1"/>
            </p:cNvSpPr>
            <p:nvPr/>
          </p:nvSpPr>
          <p:spPr bwMode="auto">
            <a:xfrm>
              <a:off x="585430" y="3765580"/>
              <a:ext cx="317945" cy="324478"/>
            </a:xfrm>
            <a:custGeom>
              <a:avLst/>
              <a:gdLst>
                <a:gd name="T0" fmla="*/ 66790 w 524"/>
                <a:gd name="T1" fmla="*/ 50687 h 532"/>
                <a:gd name="T2" fmla="*/ 66790 w 524"/>
                <a:gd name="T3" fmla="*/ 50687 h 532"/>
                <a:gd name="T4" fmla="*/ 46886 w 524"/>
                <a:gd name="T5" fmla="*/ 188964 h 532"/>
                <a:gd name="T6" fmla="*/ 184447 w 524"/>
                <a:gd name="T7" fmla="*/ 168956 h 532"/>
                <a:gd name="T8" fmla="*/ 149061 w 524"/>
                <a:gd name="T9" fmla="*/ 86701 h 532"/>
                <a:gd name="T10" fmla="*/ 66790 w 524"/>
                <a:gd name="T11" fmla="*/ 50687 h 532"/>
                <a:gd name="T12" fmla="*/ 168523 w 524"/>
                <a:gd name="T13" fmla="*/ 157396 h 532"/>
                <a:gd name="T14" fmla="*/ 168523 w 524"/>
                <a:gd name="T15" fmla="*/ 157396 h 532"/>
                <a:gd name="T16" fmla="*/ 109695 w 524"/>
                <a:gd name="T17" fmla="*/ 125828 h 532"/>
                <a:gd name="T18" fmla="*/ 78290 w 524"/>
                <a:gd name="T19" fmla="*/ 66693 h 532"/>
                <a:gd name="T20" fmla="*/ 137561 w 524"/>
                <a:gd name="T21" fmla="*/ 98261 h 532"/>
                <a:gd name="T22" fmla="*/ 168523 w 524"/>
                <a:gd name="T23" fmla="*/ 157396 h 532"/>
                <a:gd name="T24" fmla="*/ 172504 w 524"/>
                <a:gd name="T25" fmla="*/ 70695 h 532"/>
                <a:gd name="T26" fmla="*/ 172504 w 524"/>
                <a:gd name="T27" fmla="*/ 70695 h 532"/>
                <a:gd name="T28" fmla="*/ 180466 w 524"/>
                <a:gd name="T29" fmla="*/ 66693 h 532"/>
                <a:gd name="T30" fmla="*/ 199928 w 524"/>
                <a:gd name="T31" fmla="*/ 47130 h 532"/>
                <a:gd name="T32" fmla="*/ 199928 w 524"/>
                <a:gd name="T33" fmla="*/ 31123 h 532"/>
                <a:gd name="T34" fmla="*/ 184447 w 524"/>
                <a:gd name="T35" fmla="*/ 31123 h 532"/>
                <a:gd name="T36" fmla="*/ 164543 w 524"/>
                <a:gd name="T37" fmla="*/ 50687 h 532"/>
                <a:gd name="T38" fmla="*/ 164543 w 524"/>
                <a:gd name="T39" fmla="*/ 66693 h 532"/>
                <a:gd name="T40" fmla="*/ 172504 w 524"/>
                <a:gd name="T41" fmla="*/ 70695 h 532"/>
                <a:gd name="T42" fmla="*/ 129599 w 524"/>
                <a:gd name="T43" fmla="*/ 43128 h 532"/>
                <a:gd name="T44" fmla="*/ 129599 w 524"/>
                <a:gd name="T45" fmla="*/ 43128 h 532"/>
                <a:gd name="T46" fmla="*/ 137561 w 524"/>
                <a:gd name="T47" fmla="*/ 43128 h 532"/>
                <a:gd name="T48" fmla="*/ 145081 w 524"/>
                <a:gd name="T49" fmla="*/ 39127 h 532"/>
                <a:gd name="T50" fmla="*/ 157023 w 524"/>
                <a:gd name="T51" fmla="*/ 15562 h 532"/>
                <a:gd name="T52" fmla="*/ 153042 w 524"/>
                <a:gd name="T53" fmla="*/ 3557 h 532"/>
                <a:gd name="T54" fmla="*/ 137561 w 524"/>
                <a:gd name="T55" fmla="*/ 7559 h 532"/>
                <a:gd name="T56" fmla="*/ 125619 w 524"/>
                <a:gd name="T57" fmla="*/ 27122 h 532"/>
                <a:gd name="T58" fmla="*/ 129599 w 524"/>
                <a:gd name="T59" fmla="*/ 43128 h 532"/>
                <a:gd name="T60" fmla="*/ 227352 w 524"/>
                <a:gd name="T61" fmla="*/ 74252 h 532"/>
                <a:gd name="T62" fmla="*/ 227352 w 524"/>
                <a:gd name="T63" fmla="*/ 74252 h 532"/>
                <a:gd name="T64" fmla="*/ 211428 w 524"/>
                <a:gd name="T65" fmla="*/ 70695 h 532"/>
                <a:gd name="T66" fmla="*/ 191966 w 524"/>
                <a:gd name="T67" fmla="*/ 82255 h 532"/>
                <a:gd name="T68" fmla="*/ 187985 w 524"/>
                <a:gd name="T69" fmla="*/ 98261 h 532"/>
                <a:gd name="T70" fmla="*/ 195947 w 524"/>
                <a:gd name="T71" fmla="*/ 106264 h 532"/>
                <a:gd name="T72" fmla="*/ 203909 w 524"/>
                <a:gd name="T73" fmla="*/ 102263 h 532"/>
                <a:gd name="T74" fmla="*/ 223371 w 524"/>
                <a:gd name="T75" fmla="*/ 90703 h 532"/>
                <a:gd name="T76" fmla="*/ 227352 w 524"/>
                <a:gd name="T77" fmla="*/ 74252 h 53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524" h="532">
                  <a:moveTo>
                    <a:pt x="151" y="114"/>
                  </a:moveTo>
                  <a:lnTo>
                    <a:pt x="151" y="114"/>
                  </a:lnTo>
                  <a:cubicBezTo>
                    <a:pt x="124" y="141"/>
                    <a:pt x="0" y="319"/>
                    <a:pt x="106" y="425"/>
                  </a:cubicBezTo>
                  <a:cubicBezTo>
                    <a:pt x="212" y="531"/>
                    <a:pt x="390" y="407"/>
                    <a:pt x="417" y="380"/>
                  </a:cubicBezTo>
                  <a:cubicBezTo>
                    <a:pt x="443" y="354"/>
                    <a:pt x="408" y="266"/>
                    <a:pt x="337" y="195"/>
                  </a:cubicBezTo>
                  <a:cubicBezTo>
                    <a:pt x="266" y="123"/>
                    <a:pt x="177" y="88"/>
                    <a:pt x="151" y="114"/>
                  </a:cubicBezTo>
                  <a:close/>
                  <a:moveTo>
                    <a:pt x="381" y="354"/>
                  </a:moveTo>
                  <a:lnTo>
                    <a:pt x="381" y="354"/>
                  </a:lnTo>
                  <a:cubicBezTo>
                    <a:pt x="372" y="363"/>
                    <a:pt x="311" y="345"/>
                    <a:pt x="248" y="283"/>
                  </a:cubicBezTo>
                  <a:cubicBezTo>
                    <a:pt x="186" y="221"/>
                    <a:pt x="168" y="159"/>
                    <a:pt x="177" y="150"/>
                  </a:cubicBezTo>
                  <a:cubicBezTo>
                    <a:pt x="186" y="141"/>
                    <a:pt x="248" y="159"/>
                    <a:pt x="311" y="221"/>
                  </a:cubicBezTo>
                  <a:cubicBezTo>
                    <a:pt x="372" y="283"/>
                    <a:pt x="390" y="345"/>
                    <a:pt x="381" y="354"/>
                  </a:cubicBezTo>
                  <a:close/>
                  <a:moveTo>
                    <a:pt x="390" y="159"/>
                  </a:moveTo>
                  <a:lnTo>
                    <a:pt x="390" y="159"/>
                  </a:lnTo>
                  <a:cubicBezTo>
                    <a:pt x="390" y="159"/>
                    <a:pt x="399" y="159"/>
                    <a:pt x="408" y="150"/>
                  </a:cubicBezTo>
                  <a:cubicBezTo>
                    <a:pt x="452" y="106"/>
                    <a:pt x="452" y="106"/>
                    <a:pt x="452" y="106"/>
                  </a:cubicBezTo>
                  <a:cubicBezTo>
                    <a:pt x="461" y="97"/>
                    <a:pt x="461" y="79"/>
                    <a:pt x="452" y="70"/>
                  </a:cubicBezTo>
                  <a:cubicBezTo>
                    <a:pt x="443" y="61"/>
                    <a:pt x="425" y="61"/>
                    <a:pt x="417" y="70"/>
                  </a:cubicBezTo>
                  <a:cubicBezTo>
                    <a:pt x="372" y="114"/>
                    <a:pt x="372" y="114"/>
                    <a:pt x="372" y="114"/>
                  </a:cubicBezTo>
                  <a:cubicBezTo>
                    <a:pt x="355" y="123"/>
                    <a:pt x="355" y="141"/>
                    <a:pt x="372" y="150"/>
                  </a:cubicBezTo>
                  <a:cubicBezTo>
                    <a:pt x="372" y="159"/>
                    <a:pt x="381" y="159"/>
                    <a:pt x="390" y="159"/>
                  </a:cubicBezTo>
                  <a:close/>
                  <a:moveTo>
                    <a:pt x="293" y="97"/>
                  </a:moveTo>
                  <a:lnTo>
                    <a:pt x="293" y="97"/>
                  </a:lnTo>
                  <a:cubicBezTo>
                    <a:pt x="302" y="97"/>
                    <a:pt x="302" y="97"/>
                    <a:pt x="311" y="97"/>
                  </a:cubicBezTo>
                  <a:cubicBezTo>
                    <a:pt x="319" y="97"/>
                    <a:pt x="328" y="97"/>
                    <a:pt x="328" y="88"/>
                  </a:cubicBezTo>
                  <a:cubicBezTo>
                    <a:pt x="355" y="35"/>
                    <a:pt x="355" y="35"/>
                    <a:pt x="355" y="35"/>
                  </a:cubicBezTo>
                  <a:cubicBezTo>
                    <a:pt x="364" y="26"/>
                    <a:pt x="364" y="8"/>
                    <a:pt x="346" y="8"/>
                  </a:cubicBezTo>
                  <a:cubicBezTo>
                    <a:pt x="337" y="0"/>
                    <a:pt x="319" y="0"/>
                    <a:pt x="311" y="17"/>
                  </a:cubicBezTo>
                  <a:cubicBezTo>
                    <a:pt x="284" y="61"/>
                    <a:pt x="284" y="61"/>
                    <a:pt x="284" y="61"/>
                  </a:cubicBezTo>
                  <a:cubicBezTo>
                    <a:pt x="284" y="70"/>
                    <a:pt x="284" y="88"/>
                    <a:pt x="293" y="97"/>
                  </a:cubicBezTo>
                  <a:close/>
                  <a:moveTo>
                    <a:pt x="514" y="167"/>
                  </a:moveTo>
                  <a:lnTo>
                    <a:pt x="514" y="167"/>
                  </a:lnTo>
                  <a:cubicBezTo>
                    <a:pt x="505" y="159"/>
                    <a:pt x="496" y="159"/>
                    <a:pt x="478" y="159"/>
                  </a:cubicBezTo>
                  <a:cubicBezTo>
                    <a:pt x="434" y="185"/>
                    <a:pt x="434" y="185"/>
                    <a:pt x="434" y="185"/>
                  </a:cubicBezTo>
                  <a:cubicBezTo>
                    <a:pt x="417" y="195"/>
                    <a:pt x="417" y="212"/>
                    <a:pt x="425" y="221"/>
                  </a:cubicBezTo>
                  <a:cubicBezTo>
                    <a:pt x="425" y="230"/>
                    <a:pt x="434" y="239"/>
                    <a:pt x="443" y="239"/>
                  </a:cubicBezTo>
                  <a:cubicBezTo>
                    <a:pt x="452" y="239"/>
                    <a:pt x="452" y="230"/>
                    <a:pt x="461" y="230"/>
                  </a:cubicBezTo>
                  <a:cubicBezTo>
                    <a:pt x="505" y="204"/>
                    <a:pt x="505" y="204"/>
                    <a:pt x="505" y="204"/>
                  </a:cubicBezTo>
                  <a:cubicBezTo>
                    <a:pt x="514" y="195"/>
                    <a:pt x="523" y="185"/>
                    <a:pt x="514" y="1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2" name="Freeform 95"/>
            <p:cNvSpPr>
              <a:spLocks noChangeArrowheads="1"/>
            </p:cNvSpPr>
            <p:nvPr/>
          </p:nvSpPr>
          <p:spPr bwMode="auto">
            <a:xfrm>
              <a:off x="1230030" y="3769936"/>
              <a:ext cx="267857" cy="267858"/>
            </a:xfrm>
            <a:custGeom>
              <a:avLst/>
              <a:gdLst>
                <a:gd name="T0" fmla="*/ 190874 w 445"/>
                <a:gd name="T1" fmla="*/ 3958 h 444"/>
                <a:gd name="T2" fmla="*/ 190874 w 445"/>
                <a:gd name="T3" fmla="*/ 3958 h 444"/>
                <a:gd name="T4" fmla="*/ 175516 w 445"/>
                <a:gd name="T5" fmla="*/ 3958 h 444"/>
                <a:gd name="T6" fmla="*/ 3949 w 445"/>
                <a:gd name="T7" fmla="*/ 175473 h 444"/>
                <a:gd name="T8" fmla="*/ 3949 w 445"/>
                <a:gd name="T9" fmla="*/ 190865 h 444"/>
                <a:gd name="T10" fmla="*/ 11847 w 445"/>
                <a:gd name="T11" fmla="*/ 194823 h 444"/>
                <a:gd name="T12" fmla="*/ 19746 w 445"/>
                <a:gd name="T13" fmla="*/ 190865 h 444"/>
                <a:gd name="T14" fmla="*/ 190874 w 445"/>
                <a:gd name="T15" fmla="*/ 19790 h 444"/>
                <a:gd name="T16" fmla="*/ 190874 w 445"/>
                <a:gd name="T17" fmla="*/ 3958 h 444"/>
                <a:gd name="T18" fmla="*/ 143923 w 445"/>
                <a:gd name="T19" fmla="*/ 89715 h 444"/>
                <a:gd name="T20" fmla="*/ 143923 w 445"/>
                <a:gd name="T21" fmla="*/ 89715 h 444"/>
                <a:gd name="T22" fmla="*/ 159281 w 445"/>
                <a:gd name="T23" fmla="*/ 132814 h 444"/>
                <a:gd name="T24" fmla="*/ 116718 w 445"/>
                <a:gd name="T25" fmla="*/ 113464 h 444"/>
                <a:gd name="T26" fmla="*/ 58798 w 445"/>
                <a:gd name="T27" fmla="*/ 175473 h 444"/>
                <a:gd name="T28" fmla="*/ 175516 w 445"/>
                <a:gd name="T29" fmla="*/ 140290 h 444"/>
                <a:gd name="T30" fmla="*/ 151822 w 445"/>
                <a:gd name="T31" fmla="*/ 77841 h 444"/>
                <a:gd name="T32" fmla="*/ 143923 w 445"/>
                <a:gd name="T33" fmla="*/ 89715 h 444"/>
                <a:gd name="T34" fmla="*/ 82054 w 445"/>
                <a:gd name="T35" fmla="*/ 77841 h 444"/>
                <a:gd name="T36" fmla="*/ 82054 w 445"/>
                <a:gd name="T37" fmla="*/ 77841 h 444"/>
                <a:gd name="T38" fmla="*/ 70207 w 445"/>
                <a:gd name="T39" fmla="*/ 39141 h 444"/>
                <a:gd name="T40" fmla="*/ 105310 w 445"/>
                <a:gd name="T41" fmla="*/ 54533 h 444"/>
                <a:gd name="T42" fmla="*/ 116718 w 445"/>
                <a:gd name="T43" fmla="*/ 43099 h 444"/>
                <a:gd name="T44" fmla="*/ 58798 w 445"/>
                <a:gd name="T45" fmla="*/ 27266 h 444"/>
                <a:gd name="T46" fmla="*/ 23256 w 445"/>
                <a:gd name="T47" fmla="*/ 136772 h 444"/>
                <a:gd name="T48" fmla="*/ 82054 w 445"/>
                <a:gd name="T49" fmla="*/ 77841 h 44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45" h="444">
                  <a:moveTo>
                    <a:pt x="435" y="9"/>
                  </a:moveTo>
                  <a:lnTo>
                    <a:pt x="435" y="9"/>
                  </a:lnTo>
                  <a:cubicBezTo>
                    <a:pt x="425" y="0"/>
                    <a:pt x="408" y="0"/>
                    <a:pt x="400" y="9"/>
                  </a:cubicBezTo>
                  <a:cubicBezTo>
                    <a:pt x="9" y="399"/>
                    <a:pt x="9" y="399"/>
                    <a:pt x="9" y="399"/>
                  </a:cubicBezTo>
                  <a:cubicBezTo>
                    <a:pt x="0" y="408"/>
                    <a:pt x="0" y="425"/>
                    <a:pt x="9" y="434"/>
                  </a:cubicBezTo>
                  <a:cubicBezTo>
                    <a:pt x="18" y="443"/>
                    <a:pt x="18" y="443"/>
                    <a:pt x="27" y="443"/>
                  </a:cubicBezTo>
                  <a:cubicBezTo>
                    <a:pt x="36" y="443"/>
                    <a:pt x="36" y="443"/>
                    <a:pt x="45" y="434"/>
                  </a:cubicBezTo>
                  <a:cubicBezTo>
                    <a:pt x="435" y="45"/>
                    <a:pt x="435" y="45"/>
                    <a:pt x="435" y="45"/>
                  </a:cubicBezTo>
                  <a:cubicBezTo>
                    <a:pt x="444" y="36"/>
                    <a:pt x="444" y="27"/>
                    <a:pt x="435" y="9"/>
                  </a:cubicBezTo>
                  <a:close/>
                  <a:moveTo>
                    <a:pt x="328" y="204"/>
                  </a:moveTo>
                  <a:lnTo>
                    <a:pt x="328" y="204"/>
                  </a:lnTo>
                  <a:cubicBezTo>
                    <a:pt x="363" y="249"/>
                    <a:pt x="372" y="293"/>
                    <a:pt x="363" y="302"/>
                  </a:cubicBezTo>
                  <a:cubicBezTo>
                    <a:pt x="355" y="302"/>
                    <a:pt x="319" y="293"/>
                    <a:pt x="266" y="258"/>
                  </a:cubicBezTo>
                  <a:cubicBezTo>
                    <a:pt x="134" y="399"/>
                    <a:pt x="134" y="399"/>
                    <a:pt x="134" y="399"/>
                  </a:cubicBezTo>
                  <a:cubicBezTo>
                    <a:pt x="240" y="443"/>
                    <a:pt x="372" y="346"/>
                    <a:pt x="400" y="319"/>
                  </a:cubicBezTo>
                  <a:cubicBezTo>
                    <a:pt x="417" y="302"/>
                    <a:pt x="400" y="240"/>
                    <a:pt x="346" y="177"/>
                  </a:cubicBezTo>
                  <a:lnTo>
                    <a:pt x="328" y="204"/>
                  </a:lnTo>
                  <a:close/>
                  <a:moveTo>
                    <a:pt x="187" y="177"/>
                  </a:moveTo>
                  <a:lnTo>
                    <a:pt x="187" y="177"/>
                  </a:lnTo>
                  <a:cubicBezTo>
                    <a:pt x="160" y="133"/>
                    <a:pt x="151" y="98"/>
                    <a:pt x="160" y="89"/>
                  </a:cubicBezTo>
                  <a:cubicBezTo>
                    <a:pt x="160" y="89"/>
                    <a:pt x="196" y="98"/>
                    <a:pt x="240" y="124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204" y="53"/>
                    <a:pt x="160" y="36"/>
                    <a:pt x="134" y="62"/>
                  </a:cubicBezTo>
                  <a:cubicBezTo>
                    <a:pt x="106" y="80"/>
                    <a:pt x="27" y="204"/>
                    <a:pt x="53" y="311"/>
                  </a:cubicBezTo>
                  <a:lnTo>
                    <a:pt x="187" y="17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3" name="Freeform 96"/>
            <p:cNvSpPr>
              <a:spLocks noChangeArrowheads="1"/>
            </p:cNvSpPr>
            <p:nvPr/>
          </p:nvSpPr>
          <p:spPr bwMode="auto">
            <a:xfrm>
              <a:off x="9026205" y="3227688"/>
              <a:ext cx="274391" cy="152439"/>
            </a:xfrm>
            <a:custGeom>
              <a:avLst/>
              <a:gdLst>
                <a:gd name="T0" fmla="*/ 199583 w 453"/>
                <a:gd name="T1" fmla="*/ 94679 h 250"/>
                <a:gd name="T2" fmla="*/ 199583 w 453"/>
                <a:gd name="T3" fmla="*/ 94679 h 250"/>
                <a:gd name="T4" fmla="*/ 183687 w 453"/>
                <a:gd name="T5" fmla="*/ 110681 h 250"/>
                <a:gd name="T6" fmla="*/ 11922 w 453"/>
                <a:gd name="T7" fmla="*/ 110681 h 250"/>
                <a:gd name="T8" fmla="*/ 7948 w 453"/>
                <a:gd name="T9" fmla="*/ 102680 h 250"/>
                <a:gd name="T10" fmla="*/ 183687 w 453"/>
                <a:gd name="T11" fmla="*/ 4001 h 250"/>
                <a:gd name="T12" fmla="*/ 199583 w 453"/>
                <a:gd name="T13" fmla="*/ 12002 h 250"/>
                <a:gd name="T14" fmla="*/ 199583 w 453"/>
                <a:gd name="T15" fmla="*/ 94679 h 2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53" h="250">
                  <a:moveTo>
                    <a:pt x="452" y="213"/>
                  </a:moveTo>
                  <a:lnTo>
                    <a:pt x="452" y="213"/>
                  </a:lnTo>
                  <a:cubicBezTo>
                    <a:pt x="452" y="231"/>
                    <a:pt x="434" y="249"/>
                    <a:pt x="416" y="249"/>
                  </a:cubicBezTo>
                  <a:cubicBezTo>
                    <a:pt x="27" y="249"/>
                    <a:pt x="27" y="249"/>
                    <a:pt x="27" y="249"/>
                  </a:cubicBezTo>
                  <a:cubicBezTo>
                    <a:pt x="9" y="249"/>
                    <a:pt x="0" y="240"/>
                    <a:pt x="18" y="231"/>
                  </a:cubicBezTo>
                  <a:cubicBezTo>
                    <a:pt x="416" y="9"/>
                    <a:pt x="416" y="9"/>
                    <a:pt x="416" y="9"/>
                  </a:cubicBezTo>
                  <a:cubicBezTo>
                    <a:pt x="434" y="0"/>
                    <a:pt x="452" y="9"/>
                    <a:pt x="452" y="27"/>
                  </a:cubicBezTo>
                  <a:lnTo>
                    <a:pt x="452" y="213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4" name="Freeform 97"/>
            <p:cNvSpPr>
              <a:spLocks noChangeArrowheads="1"/>
            </p:cNvSpPr>
            <p:nvPr/>
          </p:nvSpPr>
          <p:spPr bwMode="auto">
            <a:xfrm>
              <a:off x="3087610" y="3214622"/>
              <a:ext cx="150262" cy="189459"/>
            </a:xfrm>
            <a:custGeom>
              <a:avLst/>
              <a:gdLst>
                <a:gd name="T0" fmla="*/ 105579 w 249"/>
                <a:gd name="T1" fmla="*/ 62617 h 311"/>
                <a:gd name="T2" fmla="*/ 105579 w 249"/>
                <a:gd name="T3" fmla="*/ 62617 h 311"/>
                <a:gd name="T4" fmla="*/ 11878 w 249"/>
                <a:gd name="T5" fmla="*/ 3997 h 311"/>
                <a:gd name="T6" fmla="*/ 0 w 249"/>
                <a:gd name="T7" fmla="*/ 11546 h 311"/>
                <a:gd name="T8" fmla="*/ 0 w 249"/>
                <a:gd name="T9" fmla="*/ 125677 h 311"/>
                <a:gd name="T10" fmla="*/ 11878 w 249"/>
                <a:gd name="T11" fmla="*/ 133671 h 311"/>
                <a:gd name="T12" fmla="*/ 105579 w 249"/>
                <a:gd name="T13" fmla="*/ 74607 h 311"/>
                <a:gd name="T14" fmla="*/ 109098 w 249"/>
                <a:gd name="T15" fmla="*/ 66614 h 311"/>
                <a:gd name="T16" fmla="*/ 105579 w 249"/>
                <a:gd name="T17" fmla="*/ 62617 h 3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9" h="311">
                  <a:moveTo>
                    <a:pt x="240" y="141"/>
                  </a:moveTo>
                  <a:lnTo>
                    <a:pt x="240" y="141"/>
                  </a:lnTo>
                  <a:cubicBezTo>
                    <a:pt x="27" y="9"/>
                    <a:pt x="27" y="9"/>
                    <a:pt x="27" y="9"/>
                  </a:cubicBezTo>
                  <a:cubicBezTo>
                    <a:pt x="9" y="0"/>
                    <a:pt x="0" y="9"/>
                    <a:pt x="0" y="26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301"/>
                    <a:pt x="9" y="310"/>
                    <a:pt x="27" y="301"/>
                  </a:cubicBezTo>
                  <a:cubicBezTo>
                    <a:pt x="240" y="168"/>
                    <a:pt x="240" y="168"/>
                    <a:pt x="240" y="168"/>
                  </a:cubicBezTo>
                  <a:cubicBezTo>
                    <a:pt x="240" y="168"/>
                    <a:pt x="248" y="159"/>
                    <a:pt x="248" y="150"/>
                  </a:cubicBezTo>
                  <a:lnTo>
                    <a:pt x="240" y="141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5" name="Freeform 98"/>
            <p:cNvSpPr>
              <a:spLocks noChangeArrowheads="1"/>
            </p:cNvSpPr>
            <p:nvPr/>
          </p:nvSpPr>
          <p:spPr bwMode="auto">
            <a:xfrm>
              <a:off x="3791008" y="3203733"/>
              <a:ext cx="54442" cy="211238"/>
            </a:xfrm>
            <a:custGeom>
              <a:avLst/>
              <a:gdLst>
                <a:gd name="T0" fmla="*/ 19621 w 89"/>
                <a:gd name="T1" fmla="*/ 0 h 347"/>
                <a:gd name="T2" fmla="*/ 19621 w 89"/>
                <a:gd name="T3" fmla="*/ 0 h 347"/>
                <a:gd name="T4" fmla="*/ 0 w 89"/>
                <a:gd name="T5" fmla="*/ 11982 h 347"/>
                <a:gd name="T6" fmla="*/ 0 w 89"/>
                <a:gd name="T7" fmla="*/ 137569 h 347"/>
                <a:gd name="T8" fmla="*/ 19621 w 89"/>
                <a:gd name="T9" fmla="*/ 153544 h 347"/>
                <a:gd name="T10" fmla="*/ 39241 w 89"/>
                <a:gd name="T11" fmla="*/ 137569 h 347"/>
                <a:gd name="T12" fmla="*/ 39241 w 89"/>
                <a:gd name="T13" fmla="*/ 11982 h 347"/>
                <a:gd name="T14" fmla="*/ 19621 w 89"/>
                <a:gd name="T15" fmla="*/ 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" h="347">
                  <a:moveTo>
                    <a:pt x="44" y="0"/>
                  </a:moveTo>
                  <a:lnTo>
                    <a:pt x="44" y="0"/>
                  </a:lnTo>
                  <a:cubicBezTo>
                    <a:pt x="18" y="0"/>
                    <a:pt x="0" y="9"/>
                    <a:pt x="0" y="27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37"/>
                    <a:pt x="18" y="346"/>
                    <a:pt x="44" y="346"/>
                  </a:cubicBezTo>
                  <a:cubicBezTo>
                    <a:pt x="71" y="346"/>
                    <a:pt x="88" y="337"/>
                    <a:pt x="88" y="310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9"/>
                    <a:pt x="71" y="0"/>
                    <a:pt x="4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6" name="Freeform 99"/>
            <p:cNvSpPr>
              <a:spLocks noChangeArrowheads="1"/>
            </p:cNvSpPr>
            <p:nvPr/>
          </p:nvSpPr>
          <p:spPr bwMode="auto">
            <a:xfrm>
              <a:off x="3684300" y="3203733"/>
              <a:ext cx="54443" cy="211238"/>
            </a:xfrm>
            <a:custGeom>
              <a:avLst/>
              <a:gdLst>
                <a:gd name="T0" fmla="*/ 19621 w 89"/>
                <a:gd name="T1" fmla="*/ 0 h 347"/>
                <a:gd name="T2" fmla="*/ 19621 w 89"/>
                <a:gd name="T3" fmla="*/ 0 h 347"/>
                <a:gd name="T4" fmla="*/ 0 w 89"/>
                <a:gd name="T5" fmla="*/ 11982 h 347"/>
                <a:gd name="T6" fmla="*/ 0 w 89"/>
                <a:gd name="T7" fmla="*/ 137569 h 347"/>
                <a:gd name="T8" fmla="*/ 19621 w 89"/>
                <a:gd name="T9" fmla="*/ 153544 h 347"/>
                <a:gd name="T10" fmla="*/ 39242 w 89"/>
                <a:gd name="T11" fmla="*/ 137569 h 347"/>
                <a:gd name="T12" fmla="*/ 39242 w 89"/>
                <a:gd name="T13" fmla="*/ 11982 h 347"/>
                <a:gd name="T14" fmla="*/ 19621 w 89"/>
                <a:gd name="T15" fmla="*/ 0 h 3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" h="347">
                  <a:moveTo>
                    <a:pt x="44" y="0"/>
                  </a:moveTo>
                  <a:lnTo>
                    <a:pt x="44" y="0"/>
                  </a:lnTo>
                  <a:cubicBezTo>
                    <a:pt x="17" y="0"/>
                    <a:pt x="0" y="9"/>
                    <a:pt x="0" y="27"/>
                  </a:cubicBezTo>
                  <a:cubicBezTo>
                    <a:pt x="0" y="310"/>
                    <a:pt x="0" y="310"/>
                    <a:pt x="0" y="310"/>
                  </a:cubicBezTo>
                  <a:cubicBezTo>
                    <a:pt x="0" y="337"/>
                    <a:pt x="17" y="346"/>
                    <a:pt x="44" y="346"/>
                  </a:cubicBezTo>
                  <a:cubicBezTo>
                    <a:pt x="71" y="346"/>
                    <a:pt x="88" y="337"/>
                    <a:pt x="88" y="310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9"/>
                    <a:pt x="71" y="0"/>
                    <a:pt x="44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7" name="Freeform 100"/>
            <p:cNvSpPr>
              <a:spLocks noChangeArrowheads="1"/>
            </p:cNvSpPr>
            <p:nvPr/>
          </p:nvSpPr>
          <p:spPr bwMode="auto">
            <a:xfrm>
              <a:off x="4254858" y="3203733"/>
              <a:ext cx="217770" cy="211238"/>
            </a:xfrm>
            <a:custGeom>
              <a:avLst/>
              <a:gdLst>
                <a:gd name="T0" fmla="*/ 78929 w 356"/>
                <a:gd name="T1" fmla="*/ 0 h 347"/>
                <a:gd name="T2" fmla="*/ 78929 w 356"/>
                <a:gd name="T3" fmla="*/ 0 h 347"/>
                <a:gd name="T4" fmla="*/ 0 w 356"/>
                <a:gd name="T5" fmla="*/ 74553 h 347"/>
                <a:gd name="T6" fmla="*/ 78929 w 356"/>
                <a:gd name="T7" fmla="*/ 153544 h 347"/>
                <a:gd name="T8" fmla="*/ 158304 w 356"/>
                <a:gd name="T9" fmla="*/ 74553 h 347"/>
                <a:gd name="T10" fmla="*/ 78929 w 356"/>
                <a:gd name="T11" fmla="*/ 0 h 34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6" h="347">
                  <a:moveTo>
                    <a:pt x="177" y="0"/>
                  </a:moveTo>
                  <a:lnTo>
                    <a:pt x="177" y="0"/>
                  </a:lnTo>
                  <a:cubicBezTo>
                    <a:pt x="80" y="0"/>
                    <a:pt x="0" y="80"/>
                    <a:pt x="0" y="168"/>
                  </a:cubicBezTo>
                  <a:cubicBezTo>
                    <a:pt x="0" y="266"/>
                    <a:pt x="80" y="346"/>
                    <a:pt x="177" y="346"/>
                  </a:cubicBezTo>
                  <a:cubicBezTo>
                    <a:pt x="274" y="346"/>
                    <a:pt x="355" y="266"/>
                    <a:pt x="355" y="168"/>
                  </a:cubicBezTo>
                  <a:cubicBezTo>
                    <a:pt x="355" y="80"/>
                    <a:pt x="274" y="0"/>
                    <a:pt x="17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8" name="Freeform 101"/>
            <p:cNvSpPr>
              <a:spLocks noChangeArrowheads="1"/>
            </p:cNvSpPr>
            <p:nvPr/>
          </p:nvSpPr>
          <p:spPr bwMode="auto">
            <a:xfrm>
              <a:off x="4875504" y="3218978"/>
              <a:ext cx="180749" cy="176393"/>
            </a:xfrm>
            <a:custGeom>
              <a:avLst/>
              <a:gdLst>
                <a:gd name="T0" fmla="*/ 116055 w 302"/>
                <a:gd name="T1" fmla="*/ 0 h 293"/>
                <a:gd name="T2" fmla="*/ 116055 w 302"/>
                <a:gd name="T3" fmla="*/ 0 h 293"/>
                <a:gd name="T4" fmla="*/ 15270 w 302"/>
                <a:gd name="T5" fmla="*/ 0 h 293"/>
                <a:gd name="T6" fmla="*/ 0 w 302"/>
                <a:gd name="T7" fmla="*/ 11410 h 293"/>
                <a:gd name="T8" fmla="*/ 0 w 302"/>
                <a:gd name="T9" fmla="*/ 116738 h 293"/>
                <a:gd name="T10" fmla="*/ 15270 w 302"/>
                <a:gd name="T11" fmla="*/ 128148 h 293"/>
                <a:gd name="T12" fmla="*/ 116055 w 302"/>
                <a:gd name="T13" fmla="*/ 128148 h 293"/>
                <a:gd name="T14" fmla="*/ 131326 w 302"/>
                <a:gd name="T15" fmla="*/ 116738 h 293"/>
                <a:gd name="T16" fmla="*/ 131326 w 302"/>
                <a:gd name="T17" fmla="*/ 11410 h 293"/>
                <a:gd name="T18" fmla="*/ 116055 w 302"/>
                <a:gd name="T19" fmla="*/ 0 h 29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02" h="293">
                  <a:moveTo>
                    <a:pt x="266" y="0"/>
                  </a:moveTo>
                  <a:lnTo>
                    <a:pt x="266" y="0"/>
                  </a:lnTo>
                  <a:cubicBezTo>
                    <a:pt x="35" y="0"/>
                    <a:pt x="35" y="0"/>
                    <a:pt x="35" y="0"/>
                  </a:cubicBezTo>
                  <a:cubicBezTo>
                    <a:pt x="18" y="0"/>
                    <a:pt x="0" y="0"/>
                    <a:pt x="0" y="2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83"/>
                    <a:pt x="18" y="292"/>
                    <a:pt x="35" y="292"/>
                  </a:cubicBezTo>
                  <a:cubicBezTo>
                    <a:pt x="266" y="292"/>
                    <a:pt x="266" y="292"/>
                    <a:pt x="266" y="292"/>
                  </a:cubicBezTo>
                  <a:cubicBezTo>
                    <a:pt x="283" y="292"/>
                    <a:pt x="301" y="283"/>
                    <a:pt x="301" y="266"/>
                  </a:cubicBezTo>
                  <a:cubicBezTo>
                    <a:pt x="301" y="26"/>
                    <a:pt x="301" y="26"/>
                    <a:pt x="301" y="26"/>
                  </a:cubicBezTo>
                  <a:cubicBezTo>
                    <a:pt x="301" y="0"/>
                    <a:pt x="283" y="0"/>
                    <a:pt x="26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59" name="Freeform 102"/>
            <p:cNvSpPr>
              <a:spLocks noChangeArrowheads="1"/>
            </p:cNvSpPr>
            <p:nvPr/>
          </p:nvSpPr>
          <p:spPr bwMode="auto">
            <a:xfrm>
              <a:off x="5432996" y="3218978"/>
              <a:ext cx="265680" cy="176393"/>
            </a:xfrm>
            <a:custGeom>
              <a:avLst/>
              <a:gdLst>
                <a:gd name="T0" fmla="*/ 189740 w 443"/>
                <a:gd name="T1" fmla="*/ 57930 h 293"/>
                <a:gd name="T2" fmla="*/ 189740 w 443"/>
                <a:gd name="T3" fmla="*/ 57930 h 293"/>
                <a:gd name="T4" fmla="*/ 107986 w 443"/>
                <a:gd name="T5" fmla="*/ 3950 h 293"/>
                <a:gd name="T6" fmla="*/ 96619 w 443"/>
                <a:gd name="T7" fmla="*/ 11410 h 293"/>
                <a:gd name="T8" fmla="*/ 96619 w 443"/>
                <a:gd name="T9" fmla="*/ 116738 h 293"/>
                <a:gd name="T10" fmla="*/ 107986 w 443"/>
                <a:gd name="T11" fmla="*/ 124198 h 293"/>
                <a:gd name="T12" fmla="*/ 189740 w 443"/>
                <a:gd name="T13" fmla="*/ 69779 h 293"/>
                <a:gd name="T14" fmla="*/ 193238 w 443"/>
                <a:gd name="T15" fmla="*/ 61880 h 293"/>
                <a:gd name="T16" fmla="*/ 189740 w 443"/>
                <a:gd name="T17" fmla="*/ 57930 h 293"/>
                <a:gd name="T18" fmla="*/ 88749 w 443"/>
                <a:gd name="T19" fmla="*/ 57930 h 293"/>
                <a:gd name="T20" fmla="*/ 88749 w 443"/>
                <a:gd name="T21" fmla="*/ 57930 h 293"/>
                <a:gd name="T22" fmla="*/ 11367 w 443"/>
                <a:gd name="T23" fmla="*/ 3950 h 293"/>
                <a:gd name="T24" fmla="*/ 0 w 443"/>
                <a:gd name="T25" fmla="*/ 11410 h 293"/>
                <a:gd name="T26" fmla="*/ 0 w 443"/>
                <a:gd name="T27" fmla="*/ 116738 h 293"/>
                <a:gd name="T28" fmla="*/ 11367 w 443"/>
                <a:gd name="T29" fmla="*/ 124198 h 293"/>
                <a:gd name="T30" fmla="*/ 88749 w 443"/>
                <a:gd name="T31" fmla="*/ 69779 h 293"/>
                <a:gd name="T32" fmla="*/ 92684 w 443"/>
                <a:gd name="T33" fmla="*/ 61880 h 293"/>
                <a:gd name="T34" fmla="*/ 88749 w 443"/>
                <a:gd name="T35" fmla="*/ 57930 h 2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3" h="293">
                  <a:moveTo>
                    <a:pt x="434" y="132"/>
                  </a:moveTo>
                  <a:lnTo>
                    <a:pt x="434" y="132"/>
                  </a:lnTo>
                  <a:cubicBezTo>
                    <a:pt x="247" y="9"/>
                    <a:pt x="247" y="9"/>
                    <a:pt x="247" y="9"/>
                  </a:cubicBezTo>
                  <a:cubicBezTo>
                    <a:pt x="229" y="0"/>
                    <a:pt x="221" y="9"/>
                    <a:pt x="221" y="26"/>
                  </a:cubicBezTo>
                  <a:cubicBezTo>
                    <a:pt x="221" y="266"/>
                    <a:pt x="221" y="266"/>
                    <a:pt x="221" y="266"/>
                  </a:cubicBezTo>
                  <a:cubicBezTo>
                    <a:pt x="221" y="283"/>
                    <a:pt x="229" y="292"/>
                    <a:pt x="247" y="283"/>
                  </a:cubicBezTo>
                  <a:cubicBezTo>
                    <a:pt x="434" y="159"/>
                    <a:pt x="434" y="159"/>
                    <a:pt x="434" y="159"/>
                  </a:cubicBezTo>
                  <a:cubicBezTo>
                    <a:pt x="434" y="159"/>
                    <a:pt x="442" y="150"/>
                    <a:pt x="442" y="141"/>
                  </a:cubicBezTo>
                  <a:lnTo>
                    <a:pt x="434" y="132"/>
                  </a:lnTo>
                  <a:close/>
                  <a:moveTo>
                    <a:pt x="203" y="132"/>
                  </a:moveTo>
                  <a:lnTo>
                    <a:pt x="203" y="132"/>
                  </a:lnTo>
                  <a:cubicBezTo>
                    <a:pt x="26" y="9"/>
                    <a:pt x="26" y="9"/>
                    <a:pt x="26" y="9"/>
                  </a:cubicBezTo>
                  <a:cubicBezTo>
                    <a:pt x="17" y="0"/>
                    <a:pt x="0" y="9"/>
                    <a:pt x="0" y="2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83"/>
                    <a:pt x="17" y="292"/>
                    <a:pt x="26" y="283"/>
                  </a:cubicBezTo>
                  <a:cubicBezTo>
                    <a:pt x="203" y="159"/>
                    <a:pt x="203" y="159"/>
                    <a:pt x="203" y="159"/>
                  </a:cubicBezTo>
                  <a:cubicBezTo>
                    <a:pt x="203" y="159"/>
                    <a:pt x="212" y="150"/>
                    <a:pt x="212" y="141"/>
                  </a:cubicBezTo>
                  <a:lnTo>
                    <a:pt x="203" y="132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0" name="Freeform 103"/>
            <p:cNvSpPr>
              <a:spLocks noChangeArrowheads="1"/>
            </p:cNvSpPr>
            <p:nvPr/>
          </p:nvSpPr>
          <p:spPr bwMode="auto">
            <a:xfrm>
              <a:off x="6031863" y="3218978"/>
              <a:ext cx="270035" cy="176393"/>
            </a:xfrm>
            <a:custGeom>
              <a:avLst/>
              <a:gdLst>
                <a:gd name="T0" fmla="*/ 0 w 444"/>
                <a:gd name="T1" fmla="*/ 61880 h 293"/>
                <a:gd name="T2" fmla="*/ 0 w 444"/>
                <a:gd name="T3" fmla="*/ 61880 h 293"/>
                <a:gd name="T4" fmla="*/ 3990 w 444"/>
                <a:gd name="T5" fmla="*/ 69779 h 293"/>
                <a:gd name="T6" fmla="*/ 86454 w 444"/>
                <a:gd name="T7" fmla="*/ 124198 h 293"/>
                <a:gd name="T8" fmla="*/ 98425 w 444"/>
                <a:gd name="T9" fmla="*/ 116738 h 293"/>
                <a:gd name="T10" fmla="*/ 98425 w 444"/>
                <a:gd name="T11" fmla="*/ 11410 h 293"/>
                <a:gd name="T12" fmla="*/ 86454 w 444"/>
                <a:gd name="T13" fmla="*/ 3950 h 293"/>
                <a:gd name="T14" fmla="*/ 3990 w 444"/>
                <a:gd name="T15" fmla="*/ 57930 h 293"/>
                <a:gd name="T16" fmla="*/ 0 w 444"/>
                <a:gd name="T17" fmla="*/ 61880 h 293"/>
                <a:gd name="T18" fmla="*/ 102415 w 444"/>
                <a:gd name="T19" fmla="*/ 61880 h 293"/>
                <a:gd name="T20" fmla="*/ 102415 w 444"/>
                <a:gd name="T21" fmla="*/ 61880 h 293"/>
                <a:gd name="T22" fmla="*/ 105962 w 444"/>
                <a:gd name="T23" fmla="*/ 69779 h 293"/>
                <a:gd name="T24" fmla="*/ 184436 w 444"/>
                <a:gd name="T25" fmla="*/ 124198 h 293"/>
                <a:gd name="T26" fmla="*/ 196407 w 444"/>
                <a:gd name="T27" fmla="*/ 116738 h 293"/>
                <a:gd name="T28" fmla="*/ 196407 w 444"/>
                <a:gd name="T29" fmla="*/ 11410 h 293"/>
                <a:gd name="T30" fmla="*/ 184436 w 444"/>
                <a:gd name="T31" fmla="*/ 3950 h 293"/>
                <a:gd name="T32" fmla="*/ 105962 w 444"/>
                <a:gd name="T33" fmla="*/ 57930 h 293"/>
                <a:gd name="T34" fmla="*/ 102415 w 444"/>
                <a:gd name="T35" fmla="*/ 61880 h 29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4" h="293">
                  <a:moveTo>
                    <a:pt x="0" y="141"/>
                  </a:moveTo>
                  <a:lnTo>
                    <a:pt x="0" y="141"/>
                  </a:lnTo>
                  <a:cubicBezTo>
                    <a:pt x="0" y="150"/>
                    <a:pt x="9" y="159"/>
                    <a:pt x="9" y="159"/>
                  </a:cubicBezTo>
                  <a:cubicBezTo>
                    <a:pt x="195" y="283"/>
                    <a:pt x="195" y="283"/>
                    <a:pt x="195" y="283"/>
                  </a:cubicBezTo>
                  <a:cubicBezTo>
                    <a:pt x="212" y="292"/>
                    <a:pt x="222" y="283"/>
                    <a:pt x="222" y="266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2" y="9"/>
                    <a:pt x="212" y="0"/>
                    <a:pt x="195" y="9"/>
                  </a:cubicBezTo>
                  <a:cubicBezTo>
                    <a:pt x="9" y="132"/>
                    <a:pt x="9" y="132"/>
                    <a:pt x="9" y="132"/>
                  </a:cubicBezTo>
                  <a:lnTo>
                    <a:pt x="0" y="141"/>
                  </a:lnTo>
                  <a:close/>
                  <a:moveTo>
                    <a:pt x="231" y="141"/>
                  </a:moveTo>
                  <a:lnTo>
                    <a:pt x="231" y="141"/>
                  </a:lnTo>
                  <a:cubicBezTo>
                    <a:pt x="231" y="150"/>
                    <a:pt x="239" y="159"/>
                    <a:pt x="239" y="159"/>
                  </a:cubicBezTo>
                  <a:cubicBezTo>
                    <a:pt x="416" y="283"/>
                    <a:pt x="416" y="283"/>
                    <a:pt x="416" y="283"/>
                  </a:cubicBezTo>
                  <a:cubicBezTo>
                    <a:pt x="425" y="292"/>
                    <a:pt x="443" y="283"/>
                    <a:pt x="443" y="266"/>
                  </a:cubicBezTo>
                  <a:cubicBezTo>
                    <a:pt x="443" y="26"/>
                    <a:pt x="443" y="26"/>
                    <a:pt x="443" y="26"/>
                  </a:cubicBezTo>
                  <a:cubicBezTo>
                    <a:pt x="443" y="9"/>
                    <a:pt x="425" y="0"/>
                    <a:pt x="416" y="9"/>
                  </a:cubicBezTo>
                  <a:cubicBezTo>
                    <a:pt x="239" y="132"/>
                    <a:pt x="239" y="132"/>
                    <a:pt x="239" y="132"/>
                  </a:cubicBezTo>
                  <a:lnTo>
                    <a:pt x="231" y="14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1" name="Freeform 104"/>
            <p:cNvSpPr>
              <a:spLocks noChangeArrowheads="1"/>
            </p:cNvSpPr>
            <p:nvPr/>
          </p:nvSpPr>
          <p:spPr bwMode="auto">
            <a:xfrm>
              <a:off x="6674286" y="3218978"/>
              <a:ext cx="180749" cy="176393"/>
            </a:xfrm>
            <a:custGeom>
              <a:avLst/>
              <a:gdLst>
                <a:gd name="T0" fmla="*/ 38831 w 302"/>
                <a:gd name="T1" fmla="*/ 61880 h 293"/>
                <a:gd name="T2" fmla="*/ 38831 w 302"/>
                <a:gd name="T3" fmla="*/ 61880 h 293"/>
                <a:gd name="T4" fmla="*/ 42757 w 302"/>
                <a:gd name="T5" fmla="*/ 69779 h 293"/>
                <a:gd name="T6" fmla="*/ 119982 w 302"/>
                <a:gd name="T7" fmla="*/ 116738 h 293"/>
                <a:gd name="T8" fmla="*/ 131326 w 302"/>
                <a:gd name="T9" fmla="*/ 112788 h 293"/>
                <a:gd name="T10" fmla="*/ 131326 w 302"/>
                <a:gd name="T11" fmla="*/ 15360 h 293"/>
                <a:gd name="T12" fmla="*/ 119982 w 302"/>
                <a:gd name="T13" fmla="*/ 7461 h 293"/>
                <a:gd name="T14" fmla="*/ 42757 w 302"/>
                <a:gd name="T15" fmla="*/ 57930 h 293"/>
                <a:gd name="T16" fmla="*/ 38831 w 302"/>
                <a:gd name="T17" fmla="*/ 61880 h 293"/>
                <a:gd name="T18" fmla="*/ 0 w 302"/>
                <a:gd name="T19" fmla="*/ 11410 h 293"/>
                <a:gd name="T20" fmla="*/ 0 w 302"/>
                <a:gd name="T21" fmla="*/ 11410 h 293"/>
                <a:gd name="T22" fmla="*/ 0 w 302"/>
                <a:gd name="T23" fmla="*/ 112788 h 293"/>
                <a:gd name="T24" fmla="*/ 15270 w 302"/>
                <a:gd name="T25" fmla="*/ 128148 h 293"/>
                <a:gd name="T26" fmla="*/ 34904 w 302"/>
                <a:gd name="T27" fmla="*/ 112788 h 293"/>
                <a:gd name="T28" fmla="*/ 34904 w 302"/>
                <a:gd name="T29" fmla="*/ 11410 h 293"/>
                <a:gd name="T30" fmla="*/ 15270 w 302"/>
                <a:gd name="T31" fmla="*/ 0 h 293"/>
                <a:gd name="T32" fmla="*/ 0 w 302"/>
                <a:gd name="T33" fmla="*/ 11410 h 2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2" h="293">
                  <a:moveTo>
                    <a:pt x="89" y="141"/>
                  </a:moveTo>
                  <a:lnTo>
                    <a:pt x="89" y="141"/>
                  </a:lnTo>
                  <a:cubicBezTo>
                    <a:pt x="89" y="150"/>
                    <a:pt x="98" y="159"/>
                    <a:pt x="98" y="159"/>
                  </a:cubicBezTo>
                  <a:cubicBezTo>
                    <a:pt x="275" y="266"/>
                    <a:pt x="275" y="266"/>
                    <a:pt x="275" y="266"/>
                  </a:cubicBezTo>
                  <a:cubicBezTo>
                    <a:pt x="292" y="274"/>
                    <a:pt x="301" y="274"/>
                    <a:pt x="301" y="257"/>
                  </a:cubicBezTo>
                  <a:cubicBezTo>
                    <a:pt x="301" y="35"/>
                    <a:pt x="301" y="35"/>
                    <a:pt x="301" y="35"/>
                  </a:cubicBezTo>
                  <a:cubicBezTo>
                    <a:pt x="301" y="17"/>
                    <a:pt x="292" y="9"/>
                    <a:pt x="275" y="17"/>
                  </a:cubicBezTo>
                  <a:cubicBezTo>
                    <a:pt x="98" y="132"/>
                    <a:pt x="98" y="132"/>
                    <a:pt x="98" y="132"/>
                  </a:cubicBezTo>
                  <a:lnTo>
                    <a:pt x="89" y="141"/>
                  </a:lnTo>
                  <a:close/>
                  <a:moveTo>
                    <a:pt x="0" y="26"/>
                  </a:moveTo>
                  <a:lnTo>
                    <a:pt x="0" y="26"/>
                  </a:lnTo>
                  <a:cubicBezTo>
                    <a:pt x="0" y="257"/>
                    <a:pt x="0" y="257"/>
                    <a:pt x="0" y="257"/>
                  </a:cubicBezTo>
                  <a:cubicBezTo>
                    <a:pt x="0" y="283"/>
                    <a:pt x="18" y="292"/>
                    <a:pt x="35" y="292"/>
                  </a:cubicBezTo>
                  <a:cubicBezTo>
                    <a:pt x="63" y="292"/>
                    <a:pt x="80" y="283"/>
                    <a:pt x="80" y="257"/>
                  </a:cubicBezTo>
                  <a:cubicBezTo>
                    <a:pt x="80" y="26"/>
                    <a:pt x="80" y="26"/>
                    <a:pt x="80" y="26"/>
                  </a:cubicBezTo>
                  <a:cubicBezTo>
                    <a:pt x="80" y="9"/>
                    <a:pt x="63" y="0"/>
                    <a:pt x="35" y="0"/>
                  </a:cubicBezTo>
                  <a:cubicBezTo>
                    <a:pt x="18" y="0"/>
                    <a:pt x="0" y="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2" name="Freeform 105"/>
            <p:cNvSpPr>
              <a:spLocks noChangeArrowheads="1"/>
            </p:cNvSpPr>
            <p:nvPr/>
          </p:nvSpPr>
          <p:spPr bwMode="auto">
            <a:xfrm>
              <a:off x="7275332" y="3218978"/>
              <a:ext cx="182927" cy="176393"/>
            </a:xfrm>
            <a:custGeom>
              <a:avLst/>
              <a:gdLst>
                <a:gd name="T0" fmla="*/ 89780 w 303"/>
                <a:gd name="T1" fmla="*/ 57930 h 293"/>
                <a:gd name="T2" fmla="*/ 89780 w 303"/>
                <a:gd name="T3" fmla="*/ 57930 h 293"/>
                <a:gd name="T4" fmla="*/ 11883 w 303"/>
                <a:gd name="T5" fmla="*/ 7461 h 293"/>
                <a:gd name="T6" fmla="*/ 0 w 303"/>
                <a:gd name="T7" fmla="*/ 15360 h 293"/>
                <a:gd name="T8" fmla="*/ 0 w 303"/>
                <a:gd name="T9" fmla="*/ 112788 h 293"/>
                <a:gd name="T10" fmla="*/ 11883 w 303"/>
                <a:gd name="T11" fmla="*/ 116738 h 293"/>
                <a:gd name="T12" fmla="*/ 89780 w 303"/>
                <a:gd name="T13" fmla="*/ 69779 h 293"/>
                <a:gd name="T14" fmla="*/ 93741 w 303"/>
                <a:gd name="T15" fmla="*/ 61880 h 293"/>
                <a:gd name="T16" fmla="*/ 89780 w 303"/>
                <a:gd name="T17" fmla="*/ 57930 h 293"/>
                <a:gd name="T18" fmla="*/ 117066 w 303"/>
                <a:gd name="T19" fmla="*/ 0 h 293"/>
                <a:gd name="T20" fmla="*/ 117066 w 303"/>
                <a:gd name="T21" fmla="*/ 0 h 293"/>
                <a:gd name="T22" fmla="*/ 97702 w 303"/>
                <a:gd name="T23" fmla="*/ 11410 h 293"/>
                <a:gd name="T24" fmla="*/ 97702 w 303"/>
                <a:gd name="T25" fmla="*/ 112788 h 293"/>
                <a:gd name="T26" fmla="*/ 117066 w 303"/>
                <a:gd name="T27" fmla="*/ 128148 h 293"/>
                <a:gd name="T28" fmla="*/ 132910 w 303"/>
                <a:gd name="T29" fmla="*/ 112788 h 293"/>
                <a:gd name="T30" fmla="*/ 132910 w 303"/>
                <a:gd name="T31" fmla="*/ 11410 h 293"/>
                <a:gd name="T32" fmla="*/ 117066 w 303"/>
                <a:gd name="T33" fmla="*/ 0 h 29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03" h="293">
                  <a:moveTo>
                    <a:pt x="204" y="132"/>
                  </a:moveTo>
                  <a:lnTo>
                    <a:pt x="204" y="132"/>
                  </a:lnTo>
                  <a:cubicBezTo>
                    <a:pt x="27" y="17"/>
                    <a:pt x="27" y="17"/>
                    <a:pt x="27" y="17"/>
                  </a:cubicBezTo>
                  <a:cubicBezTo>
                    <a:pt x="10" y="9"/>
                    <a:pt x="0" y="17"/>
                    <a:pt x="0" y="35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74"/>
                    <a:pt x="10" y="274"/>
                    <a:pt x="27" y="266"/>
                  </a:cubicBezTo>
                  <a:cubicBezTo>
                    <a:pt x="204" y="159"/>
                    <a:pt x="204" y="159"/>
                    <a:pt x="204" y="159"/>
                  </a:cubicBezTo>
                  <a:cubicBezTo>
                    <a:pt x="204" y="159"/>
                    <a:pt x="213" y="150"/>
                    <a:pt x="213" y="141"/>
                  </a:cubicBezTo>
                  <a:lnTo>
                    <a:pt x="204" y="132"/>
                  </a:lnTo>
                  <a:close/>
                  <a:moveTo>
                    <a:pt x="266" y="0"/>
                  </a:moveTo>
                  <a:lnTo>
                    <a:pt x="266" y="0"/>
                  </a:lnTo>
                  <a:cubicBezTo>
                    <a:pt x="240" y="0"/>
                    <a:pt x="222" y="9"/>
                    <a:pt x="222" y="26"/>
                  </a:cubicBezTo>
                  <a:cubicBezTo>
                    <a:pt x="222" y="257"/>
                    <a:pt x="222" y="257"/>
                    <a:pt x="222" y="257"/>
                  </a:cubicBezTo>
                  <a:cubicBezTo>
                    <a:pt x="222" y="283"/>
                    <a:pt x="240" y="292"/>
                    <a:pt x="266" y="292"/>
                  </a:cubicBezTo>
                  <a:cubicBezTo>
                    <a:pt x="284" y="292"/>
                    <a:pt x="302" y="283"/>
                    <a:pt x="302" y="257"/>
                  </a:cubicBezTo>
                  <a:cubicBezTo>
                    <a:pt x="302" y="26"/>
                    <a:pt x="302" y="26"/>
                    <a:pt x="302" y="26"/>
                  </a:cubicBezTo>
                  <a:cubicBezTo>
                    <a:pt x="302" y="9"/>
                    <a:pt x="284" y="0"/>
                    <a:pt x="26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3" name="Freeform 107"/>
            <p:cNvSpPr>
              <a:spLocks noChangeArrowheads="1"/>
            </p:cNvSpPr>
            <p:nvPr/>
          </p:nvSpPr>
          <p:spPr bwMode="auto">
            <a:xfrm>
              <a:off x="7848067" y="3188490"/>
              <a:ext cx="237370" cy="233013"/>
            </a:xfrm>
            <a:custGeom>
              <a:avLst/>
              <a:gdLst>
                <a:gd name="T0" fmla="*/ 105770 w 391"/>
                <a:gd name="T1" fmla="*/ 0 h 390"/>
                <a:gd name="T2" fmla="*/ 129225 w 391"/>
                <a:gd name="T3" fmla="*/ 23084 h 390"/>
                <a:gd name="T4" fmla="*/ 97804 w 391"/>
                <a:gd name="T5" fmla="*/ 53572 h 390"/>
                <a:gd name="T6" fmla="*/ 117719 w 391"/>
                <a:gd name="T7" fmla="*/ 76656 h 390"/>
                <a:gd name="T8" fmla="*/ 152681 w 391"/>
                <a:gd name="T9" fmla="*/ 42248 h 390"/>
                <a:gd name="T10" fmla="*/ 172595 w 391"/>
                <a:gd name="T11" fmla="*/ 69251 h 390"/>
                <a:gd name="T12" fmla="*/ 172595 w 391"/>
                <a:gd name="T13" fmla="*/ 0 h 390"/>
                <a:gd name="T14" fmla="*/ 105770 w 391"/>
                <a:gd name="T15" fmla="*/ 0 h 390"/>
                <a:gd name="T16" fmla="*/ 54877 w 391"/>
                <a:gd name="T17" fmla="*/ 96255 h 390"/>
                <a:gd name="T18" fmla="*/ 19472 w 391"/>
                <a:gd name="T19" fmla="*/ 131099 h 390"/>
                <a:gd name="T20" fmla="*/ 0 w 391"/>
                <a:gd name="T21" fmla="*/ 104095 h 390"/>
                <a:gd name="T22" fmla="*/ 0 w 391"/>
                <a:gd name="T23" fmla="*/ 169426 h 390"/>
                <a:gd name="T24" fmla="*/ 70366 w 391"/>
                <a:gd name="T25" fmla="*/ 169426 h 390"/>
                <a:gd name="T26" fmla="*/ 42928 w 391"/>
                <a:gd name="T27" fmla="*/ 150263 h 390"/>
                <a:gd name="T28" fmla="*/ 74349 w 391"/>
                <a:gd name="T29" fmla="*/ 119339 h 390"/>
                <a:gd name="T30" fmla="*/ 54877 w 391"/>
                <a:gd name="T31" fmla="*/ 96255 h 3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1" h="390">
                  <a:moveTo>
                    <a:pt x="239" y="0"/>
                  </a:moveTo>
                  <a:lnTo>
                    <a:pt x="292" y="53"/>
                  </a:lnTo>
                  <a:lnTo>
                    <a:pt x="221" y="123"/>
                  </a:lnTo>
                  <a:lnTo>
                    <a:pt x="266" y="176"/>
                  </a:lnTo>
                  <a:lnTo>
                    <a:pt x="345" y="97"/>
                  </a:lnTo>
                  <a:lnTo>
                    <a:pt x="390" y="159"/>
                  </a:lnTo>
                  <a:lnTo>
                    <a:pt x="390" y="0"/>
                  </a:lnTo>
                  <a:lnTo>
                    <a:pt x="239" y="0"/>
                  </a:lnTo>
                  <a:close/>
                  <a:moveTo>
                    <a:pt x="124" y="221"/>
                  </a:moveTo>
                  <a:lnTo>
                    <a:pt x="44" y="301"/>
                  </a:lnTo>
                  <a:lnTo>
                    <a:pt x="0" y="239"/>
                  </a:lnTo>
                  <a:lnTo>
                    <a:pt x="0" y="389"/>
                  </a:lnTo>
                  <a:lnTo>
                    <a:pt x="159" y="389"/>
                  </a:lnTo>
                  <a:lnTo>
                    <a:pt x="97" y="345"/>
                  </a:lnTo>
                  <a:lnTo>
                    <a:pt x="168" y="274"/>
                  </a:lnTo>
                  <a:lnTo>
                    <a:pt x="124" y="2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4" name="Freeform 108"/>
            <p:cNvSpPr>
              <a:spLocks noChangeArrowheads="1"/>
            </p:cNvSpPr>
            <p:nvPr/>
          </p:nvSpPr>
          <p:spPr bwMode="auto">
            <a:xfrm>
              <a:off x="8431691" y="3168890"/>
              <a:ext cx="267858" cy="274391"/>
            </a:xfrm>
            <a:custGeom>
              <a:avLst/>
              <a:gdLst>
                <a:gd name="T0" fmla="*/ 34821 w 443"/>
                <a:gd name="T1" fmla="*/ 144952 h 454"/>
                <a:gd name="T2" fmla="*/ 0 w 443"/>
                <a:gd name="T3" fmla="*/ 176233 h 454"/>
                <a:gd name="T4" fmla="*/ 19394 w 443"/>
                <a:gd name="T5" fmla="*/ 199584 h 454"/>
                <a:gd name="T6" fmla="*/ 54215 w 443"/>
                <a:gd name="T7" fmla="*/ 164338 h 454"/>
                <a:gd name="T8" fmla="*/ 74050 w 443"/>
                <a:gd name="T9" fmla="*/ 187689 h 454"/>
                <a:gd name="T10" fmla="*/ 74050 w 443"/>
                <a:gd name="T11" fmla="*/ 121161 h 454"/>
                <a:gd name="T12" fmla="*/ 11460 w 443"/>
                <a:gd name="T13" fmla="*/ 121161 h 454"/>
                <a:gd name="T14" fmla="*/ 34821 w 443"/>
                <a:gd name="T15" fmla="*/ 144952 h 454"/>
                <a:gd name="T16" fmla="*/ 194822 w 443"/>
                <a:gd name="T17" fmla="*/ 23792 h 454"/>
                <a:gd name="T18" fmla="*/ 175428 w 443"/>
                <a:gd name="T19" fmla="*/ 0 h 454"/>
                <a:gd name="T20" fmla="*/ 144574 w 443"/>
                <a:gd name="T21" fmla="*/ 35687 h 454"/>
                <a:gd name="T22" fmla="*/ 121213 w 443"/>
                <a:gd name="T23" fmla="*/ 12336 h 454"/>
                <a:gd name="T24" fmla="*/ 121213 w 443"/>
                <a:gd name="T25" fmla="*/ 74459 h 454"/>
                <a:gd name="T26" fmla="*/ 183362 w 443"/>
                <a:gd name="T27" fmla="*/ 74459 h 454"/>
                <a:gd name="T28" fmla="*/ 163968 w 443"/>
                <a:gd name="T29" fmla="*/ 55073 h 454"/>
                <a:gd name="T30" fmla="*/ 194822 w 443"/>
                <a:gd name="T31" fmla="*/ 23792 h 45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43" h="454">
                  <a:moveTo>
                    <a:pt x="79" y="329"/>
                  </a:moveTo>
                  <a:lnTo>
                    <a:pt x="0" y="400"/>
                  </a:lnTo>
                  <a:lnTo>
                    <a:pt x="44" y="453"/>
                  </a:lnTo>
                  <a:lnTo>
                    <a:pt x="123" y="373"/>
                  </a:lnTo>
                  <a:lnTo>
                    <a:pt x="168" y="426"/>
                  </a:lnTo>
                  <a:lnTo>
                    <a:pt x="168" y="275"/>
                  </a:lnTo>
                  <a:lnTo>
                    <a:pt x="26" y="275"/>
                  </a:lnTo>
                  <a:lnTo>
                    <a:pt x="79" y="329"/>
                  </a:lnTo>
                  <a:close/>
                  <a:moveTo>
                    <a:pt x="442" y="54"/>
                  </a:moveTo>
                  <a:lnTo>
                    <a:pt x="398" y="0"/>
                  </a:lnTo>
                  <a:lnTo>
                    <a:pt x="328" y="81"/>
                  </a:lnTo>
                  <a:lnTo>
                    <a:pt x="275" y="28"/>
                  </a:lnTo>
                  <a:lnTo>
                    <a:pt x="275" y="169"/>
                  </a:lnTo>
                  <a:lnTo>
                    <a:pt x="416" y="169"/>
                  </a:lnTo>
                  <a:lnTo>
                    <a:pt x="372" y="125"/>
                  </a:lnTo>
                  <a:lnTo>
                    <a:pt x="442" y="5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5" name="Freeform 109"/>
            <p:cNvSpPr>
              <a:spLocks noChangeArrowheads="1"/>
            </p:cNvSpPr>
            <p:nvPr/>
          </p:nvSpPr>
          <p:spPr bwMode="auto">
            <a:xfrm>
              <a:off x="2419056" y="5566541"/>
              <a:ext cx="289634" cy="285278"/>
            </a:xfrm>
            <a:custGeom>
              <a:avLst/>
              <a:gdLst>
                <a:gd name="T0" fmla="*/ 105348 w 479"/>
                <a:gd name="T1" fmla="*/ 0 h 471"/>
                <a:gd name="T2" fmla="*/ 105348 w 479"/>
                <a:gd name="T3" fmla="*/ 0 h 471"/>
                <a:gd name="T4" fmla="*/ 0 w 479"/>
                <a:gd name="T5" fmla="*/ 101994 h 471"/>
                <a:gd name="T6" fmla="*/ 105348 w 479"/>
                <a:gd name="T7" fmla="*/ 207520 h 471"/>
                <a:gd name="T8" fmla="*/ 210696 w 479"/>
                <a:gd name="T9" fmla="*/ 101994 h 471"/>
                <a:gd name="T10" fmla="*/ 105348 w 479"/>
                <a:gd name="T11" fmla="*/ 0 h 471"/>
                <a:gd name="T12" fmla="*/ 105348 w 479"/>
                <a:gd name="T13" fmla="*/ 188093 h 471"/>
                <a:gd name="T14" fmla="*/ 105348 w 479"/>
                <a:gd name="T15" fmla="*/ 188093 h 471"/>
                <a:gd name="T16" fmla="*/ 19395 w 479"/>
                <a:gd name="T17" fmla="*/ 101994 h 471"/>
                <a:gd name="T18" fmla="*/ 105348 w 479"/>
                <a:gd name="T19" fmla="*/ 16337 h 471"/>
                <a:gd name="T20" fmla="*/ 191302 w 479"/>
                <a:gd name="T21" fmla="*/ 101994 h 471"/>
                <a:gd name="T22" fmla="*/ 105348 w 479"/>
                <a:gd name="T23" fmla="*/ 188093 h 47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79" h="471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33" y="426"/>
                    <a:pt x="44" y="347"/>
                    <a:pt x="44" y="231"/>
                  </a:cubicBezTo>
                  <a:cubicBezTo>
                    <a:pt x="44" y="125"/>
                    <a:pt x="133" y="37"/>
                    <a:pt x="239" y="37"/>
                  </a:cubicBezTo>
                  <a:cubicBezTo>
                    <a:pt x="345" y="37"/>
                    <a:pt x="434" y="125"/>
                    <a:pt x="434" y="231"/>
                  </a:cubicBezTo>
                  <a:cubicBezTo>
                    <a:pt x="434" y="347"/>
                    <a:pt x="345" y="426"/>
                    <a:pt x="239" y="4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6" name="Freeform 110"/>
            <p:cNvSpPr>
              <a:spLocks noChangeArrowheads="1"/>
            </p:cNvSpPr>
            <p:nvPr/>
          </p:nvSpPr>
          <p:spPr bwMode="auto">
            <a:xfrm>
              <a:off x="3017923" y="5566541"/>
              <a:ext cx="291812" cy="285278"/>
            </a:xfrm>
            <a:custGeom>
              <a:avLst/>
              <a:gdLst>
                <a:gd name="T0" fmla="*/ 106585 w 479"/>
                <a:gd name="T1" fmla="*/ 0 h 471"/>
                <a:gd name="T2" fmla="*/ 106585 w 479"/>
                <a:gd name="T3" fmla="*/ 0 h 471"/>
                <a:gd name="T4" fmla="*/ 0 w 479"/>
                <a:gd name="T5" fmla="*/ 101994 h 471"/>
                <a:gd name="T6" fmla="*/ 106585 w 479"/>
                <a:gd name="T7" fmla="*/ 207520 h 471"/>
                <a:gd name="T8" fmla="*/ 212281 w 479"/>
                <a:gd name="T9" fmla="*/ 101994 h 471"/>
                <a:gd name="T10" fmla="*/ 106585 w 479"/>
                <a:gd name="T11" fmla="*/ 0 h 471"/>
                <a:gd name="T12" fmla="*/ 23537 w 479"/>
                <a:gd name="T13" fmla="*/ 74619 h 471"/>
                <a:gd name="T14" fmla="*/ 23537 w 479"/>
                <a:gd name="T15" fmla="*/ 74619 h 471"/>
                <a:gd name="T16" fmla="*/ 78606 w 479"/>
                <a:gd name="T17" fmla="*/ 98020 h 471"/>
                <a:gd name="T18" fmla="*/ 94150 w 479"/>
                <a:gd name="T19" fmla="*/ 105968 h 471"/>
                <a:gd name="T20" fmla="*/ 106585 w 479"/>
                <a:gd name="T21" fmla="*/ 113474 h 471"/>
                <a:gd name="T22" fmla="*/ 117687 w 479"/>
                <a:gd name="T23" fmla="*/ 117448 h 471"/>
                <a:gd name="T24" fmla="*/ 121684 w 479"/>
                <a:gd name="T25" fmla="*/ 121422 h 471"/>
                <a:gd name="T26" fmla="*/ 117687 w 479"/>
                <a:gd name="T27" fmla="*/ 129369 h 471"/>
                <a:gd name="T28" fmla="*/ 106585 w 479"/>
                <a:gd name="T29" fmla="*/ 133343 h 471"/>
                <a:gd name="T30" fmla="*/ 82603 w 479"/>
                <a:gd name="T31" fmla="*/ 125395 h 471"/>
                <a:gd name="T32" fmla="*/ 70612 w 479"/>
                <a:gd name="T33" fmla="*/ 137317 h 471"/>
                <a:gd name="T34" fmla="*/ 102144 w 479"/>
                <a:gd name="T35" fmla="*/ 153212 h 471"/>
                <a:gd name="T36" fmla="*/ 102144 w 479"/>
                <a:gd name="T37" fmla="*/ 168666 h 471"/>
                <a:gd name="T38" fmla="*/ 114134 w 479"/>
                <a:gd name="T39" fmla="*/ 168666 h 471"/>
                <a:gd name="T40" fmla="*/ 114134 w 479"/>
                <a:gd name="T41" fmla="*/ 153212 h 471"/>
                <a:gd name="T42" fmla="*/ 133675 w 479"/>
                <a:gd name="T43" fmla="*/ 144823 h 471"/>
                <a:gd name="T44" fmla="*/ 141669 w 479"/>
                <a:gd name="T45" fmla="*/ 129369 h 471"/>
                <a:gd name="T46" fmla="*/ 181194 w 479"/>
                <a:gd name="T47" fmla="*/ 144823 h 471"/>
                <a:gd name="T48" fmla="*/ 106585 w 479"/>
                <a:gd name="T49" fmla="*/ 188093 h 471"/>
                <a:gd name="T50" fmla="*/ 19541 w 479"/>
                <a:gd name="T51" fmla="*/ 101994 h 471"/>
                <a:gd name="T52" fmla="*/ 23537 w 479"/>
                <a:gd name="T53" fmla="*/ 74619 h 471"/>
                <a:gd name="T54" fmla="*/ 137672 w 479"/>
                <a:gd name="T55" fmla="*/ 101994 h 471"/>
                <a:gd name="T56" fmla="*/ 137672 w 479"/>
                <a:gd name="T57" fmla="*/ 101994 h 471"/>
                <a:gd name="T58" fmla="*/ 117687 w 479"/>
                <a:gd name="T59" fmla="*/ 94047 h 471"/>
                <a:gd name="T60" fmla="*/ 110137 w 479"/>
                <a:gd name="T61" fmla="*/ 90073 h 471"/>
                <a:gd name="T62" fmla="*/ 94150 w 479"/>
                <a:gd name="T63" fmla="*/ 82567 h 471"/>
                <a:gd name="T64" fmla="*/ 94150 w 479"/>
                <a:gd name="T65" fmla="*/ 82567 h 471"/>
                <a:gd name="T66" fmla="*/ 98147 w 479"/>
                <a:gd name="T67" fmla="*/ 74619 h 471"/>
                <a:gd name="T68" fmla="*/ 106585 w 479"/>
                <a:gd name="T69" fmla="*/ 74619 h 471"/>
                <a:gd name="T70" fmla="*/ 126125 w 479"/>
                <a:gd name="T71" fmla="*/ 78593 h 471"/>
                <a:gd name="T72" fmla="*/ 141669 w 479"/>
                <a:gd name="T73" fmla="*/ 66671 h 471"/>
                <a:gd name="T74" fmla="*/ 114134 w 479"/>
                <a:gd name="T75" fmla="*/ 55192 h 471"/>
                <a:gd name="T76" fmla="*/ 114134 w 479"/>
                <a:gd name="T77" fmla="*/ 39738 h 471"/>
                <a:gd name="T78" fmla="*/ 102144 w 479"/>
                <a:gd name="T79" fmla="*/ 39738 h 471"/>
                <a:gd name="T80" fmla="*/ 102144 w 479"/>
                <a:gd name="T81" fmla="*/ 55192 h 471"/>
                <a:gd name="T82" fmla="*/ 82603 w 479"/>
                <a:gd name="T83" fmla="*/ 63139 h 471"/>
                <a:gd name="T84" fmla="*/ 74609 w 479"/>
                <a:gd name="T85" fmla="*/ 74619 h 471"/>
                <a:gd name="T86" fmla="*/ 35528 w 479"/>
                <a:gd name="T87" fmla="*/ 55192 h 471"/>
                <a:gd name="T88" fmla="*/ 106585 w 479"/>
                <a:gd name="T89" fmla="*/ 16337 h 471"/>
                <a:gd name="T90" fmla="*/ 192740 w 479"/>
                <a:gd name="T91" fmla="*/ 101994 h 471"/>
                <a:gd name="T92" fmla="*/ 188743 w 479"/>
                <a:gd name="T93" fmla="*/ 125395 h 471"/>
                <a:gd name="T94" fmla="*/ 137672 w 479"/>
                <a:gd name="T95" fmla="*/ 101994 h 4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40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53" y="169"/>
                  </a:moveTo>
                  <a:lnTo>
                    <a:pt x="53" y="169"/>
                  </a:lnTo>
                  <a:cubicBezTo>
                    <a:pt x="177" y="222"/>
                    <a:pt x="177" y="222"/>
                    <a:pt x="177" y="222"/>
                  </a:cubicBezTo>
                  <a:cubicBezTo>
                    <a:pt x="212" y="240"/>
                    <a:pt x="212" y="240"/>
                    <a:pt x="212" y="240"/>
                  </a:cubicBezTo>
                  <a:cubicBezTo>
                    <a:pt x="240" y="257"/>
                    <a:pt x="240" y="257"/>
                    <a:pt x="240" y="257"/>
                  </a:cubicBezTo>
                  <a:cubicBezTo>
                    <a:pt x="265" y="266"/>
                    <a:pt x="265" y="266"/>
                    <a:pt x="265" y="266"/>
                  </a:cubicBezTo>
                  <a:lnTo>
                    <a:pt x="274" y="275"/>
                  </a:lnTo>
                  <a:cubicBezTo>
                    <a:pt x="274" y="284"/>
                    <a:pt x="265" y="293"/>
                    <a:pt x="265" y="293"/>
                  </a:cubicBezTo>
                  <a:cubicBezTo>
                    <a:pt x="257" y="302"/>
                    <a:pt x="248" y="302"/>
                    <a:pt x="240" y="302"/>
                  </a:cubicBezTo>
                  <a:cubicBezTo>
                    <a:pt x="221" y="302"/>
                    <a:pt x="203" y="293"/>
                    <a:pt x="186" y="284"/>
                  </a:cubicBezTo>
                  <a:cubicBezTo>
                    <a:pt x="159" y="311"/>
                    <a:pt x="159" y="311"/>
                    <a:pt x="159" y="311"/>
                  </a:cubicBezTo>
                  <a:cubicBezTo>
                    <a:pt x="177" y="328"/>
                    <a:pt x="203" y="347"/>
                    <a:pt x="230" y="347"/>
                  </a:cubicBezTo>
                  <a:cubicBezTo>
                    <a:pt x="230" y="382"/>
                    <a:pt x="230" y="382"/>
                    <a:pt x="230" y="382"/>
                  </a:cubicBezTo>
                  <a:cubicBezTo>
                    <a:pt x="257" y="382"/>
                    <a:pt x="257" y="382"/>
                    <a:pt x="257" y="382"/>
                  </a:cubicBezTo>
                  <a:cubicBezTo>
                    <a:pt x="257" y="347"/>
                    <a:pt x="257" y="347"/>
                    <a:pt x="257" y="347"/>
                  </a:cubicBezTo>
                  <a:cubicBezTo>
                    <a:pt x="274" y="338"/>
                    <a:pt x="284" y="338"/>
                    <a:pt x="301" y="328"/>
                  </a:cubicBezTo>
                  <a:cubicBezTo>
                    <a:pt x="310" y="319"/>
                    <a:pt x="319" y="302"/>
                    <a:pt x="319" y="293"/>
                  </a:cubicBezTo>
                  <a:cubicBezTo>
                    <a:pt x="408" y="328"/>
                    <a:pt x="408" y="328"/>
                    <a:pt x="408" y="328"/>
                  </a:cubicBezTo>
                  <a:cubicBezTo>
                    <a:pt x="372" y="391"/>
                    <a:pt x="310" y="426"/>
                    <a:pt x="240" y="426"/>
                  </a:cubicBezTo>
                  <a:cubicBezTo>
                    <a:pt x="133" y="426"/>
                    <a:pt x="44" y="347"/>
                    <a:pt x="44" y="231"/>
                  </a:cubicBezTo>
                  <a:cubicBezTo>
                    <a:pt x="44" y="213"/>
                    <a:pt x="44" y="187"/>
                    <a:pt x="53" y="169"/>
                  </a:cubicBezTo>
                  <a:close/>
                  <a:moveTo>
                    <a:pt x="310" y="231"/>
                  </a:moveTo>
                  <a:lnTo>
                    <a:pt x="310" y="231"/>
                  </a:lnTo>
                  <a:cubicBezTo>
                    <a:pt x="265" y="213"/>
                    <a:pt x="265" y="213"/>
                    <a:pt x="265" y="213"/>
                  </a:cubicBezTo>
                  <a:cubicBezTo>
                    <a:pt x="248" y="204"/>
                    <a:pt x="248" y="204"/>
                    <a:pt x="248" y="204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2" y="178"/>
                    <a:pt x="221" y="178"/>
                    <a:pt x="221" y="169"/>
                  </a:cubicBezTo>
                  <a:cubicBezTo>
                    <a:pt x="230" y="169"/>
                    <a:pt x="240" y="169"/>
                    <a:pt x="240" y="169"/>
                  </a:cubicBezTo>
                  <a:cubicBezTo>
                    <a:pt x="257" y="169"/>
                    <a:pt x="274" y="169"/>
                    <a:pt x="284" y="178"/>
                  </a:cubicBezTo>
                  <a:cubicBezTo>
                    <a:pt x="319" y="151"/>
                    <a:pt x="319" y="151"/>
                    <a:pt x="319" y="151"/>
                  </a:cubicBezTo>
                  <a:cubicBezTo>
                    <a:pt x="301" y="134"/>
                    <a:pt x="274" y="125"/>
                    <a:pt x="257" y="125"/>
                  </a:cubicBezTo>
                  <a:cubicBezTo>
                    <a:pt x="257" y="90"/>
                    <a:pt x="257" y="90"/>
                    <a:pt x="257" y="90"/>
                  </a:cubicBezTo>
                  <a:cubicBezTo>
                    <a:pt x="230" y="90"/>
                    <a:pt x="230" y="90"/>
                    <a:pt x="230" y="90"/>
                  </a:cubicBezTo>
                  <a:cubicBezTo>
                    <a:pt x="230" y="125"/>
                    <a:pt x="230" y="125"/>
                    <a:pt x="230" y="125"/>
                  </a:cubicBezTo>
                  <a:cubicBezTo>
                    <a:pt x="212" y="125"/>
                    <a:pt x="203" y="134"/>
                    <a:pt x="186" y="143"/>
                  </a:cubicBezTo>
                  <a:cubicBezTo>
                    <a:pt x="177" y="143"/>
                    <a:pt x="168" y="160"/>
                    <a:pt x="168" y="169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106" y="72"/>
                    <a:pt x="168" y="37"/>
                    <a:pt x="240" y="37"/>
                  </a:cubicBezTo>
                  <a:cubicBezTo>
                    <a:pt x="346" y="37"/>
                    <a:pt x="434" y="125"/>
                    <a:pt x="434" y="231"/>
                  </a:cubicBezTo>
                  <a:cubicBezTo>
                    <a:pt x="434" y="249"/>
                    <a:pt x="434" y="266"/>
                    <a:pt x="425" y="284"/>
                  </a:cubicBezTo>
                  <a:lnTo>
                    <a:pt x="310" y="2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7" name="Freeform 111"/>
            <p:cNvSpPr>
              <a:spLocks noChangeArrowheads="1"/>
            </p:cNvSpPr>
            <p:nvPr/>
          </p:nvSpPr>
          <p:spPr bwMode="auto">
            <a:xfrm>
              <a:off x="3618969" y="5566541"/>
              <a:ext cx="289635" cy="285278"/>
            </a:xfrm>
            <a:custGeom>
              <a:avLst/>
              <a:gdLst>
                <a:gd name="T0" fmla="*/ 105569 w 480"/>
                <a:gd name="T1" fmla="*/ 0 h 471"/>
                <a:gd name="T2" fmla="*/ 105569 w 480"/>
                <a:gd name="T3" fmla="*/ 0 h 471"/>
                <a:gd name="T4" fmla="*/ 0 w 480"/>
                <a:gd name="T5" fmla="*/ 101994 h 471"/>
                <a:gd name="T6" fmla="*/ 105569 w 480"/>
                <a:gd name="T7" fmla="*/ 207520 h 471"/>
                <a:gd name="T8" fmla="*/ 210698 w 480"/>
                <a:gd name="T9" fmla="*/ 101994 h 471"/>
                <a:gd name="T10" fmla="*/ 105569 w 480"/>
                <a:gd name="T11" fmla="*/ 0 h 471"/>
                <a:gd name="T12" fmla="*/ 23313 w 480"/>
                <a:gd name="T13" fmla="*/ 74619 h 471"/>
                <a:gd name="T14" fmla="*/ 23313 w 480"/>
                <a:gd name="T15" fmla="*/ 74619 h 471"/>
                <a:gd name="T16" fmla="*/ 50585 w 480"/>
                <a:gd name="T17" fmla="*/ 86540 h 471"/>
                <a:gd name="T18" fmla="*/ 50585 w 480"/>
                <a:gd name="T19" fmla="*/ 86540 h 471"/>
                <a:gd name="T20" fmla="*/ 50585 w 480"/>
                <a:gd name="T21" fmla="*/ 101994 h 471"/>
                <a:gd name="T22" fmla="*/ 58943 w 480"/>
                <a:gd name="T23" fmla="*/ 101994 h 471"/>
                <a:gd name="T24" fmla="*/ 58943 w 480"/>
                <a:gd name="T25" fmla="*/ 105968 h 471"/>
                <a:gd name="T26" fmla="*/ 58943 w 480"/>
                <a:gd name="T27" fmla="*/ 109942 h 471"/>
                <a:gd name="T28" fmla="*/ 50585 w 480"/>
                <a:gd name="T29" fmla="*/ 109942 h 471"/>
                <a:gd name="T30" fmla="*/ 50585 w 480"/>
                <a:gd name="T31" fmla="*/ 121422 h 471"/>
                <a:gd name="T32" fmla="*/ 62462 w 480"/>
                <a:gd name="T33" fmla="*/ 121422 h 471"/>
                <a:gd name="T34" fmla="*/ 70379 w 480"/>
                <a:gd name="T35" fmla="*/ 144823 h 471"/>
                <a:gd name="T36" fmla="*/ 113487 w 480"/>
                <a:gd name="T37" fmla="*/ 164692 h 471"/>
                <a:gd name="T38" fmla="*/ 140319 w 480"/>
                <a:gd name="T39" fmla="*/ 156744 h 471"/>
                <a:gd name="T40" fmla="*/ 136800 w 480"/>
                <a:gd name="T41" fmla="*/ 137317 h 471"/>
                <a:gd name="T42" fmla="*/ 117006 w 480"/>
                <a:gd name="T43" fmla="*/ 140849 h 471"/>
                <a:gd name="T44" fmla="*/ 93692 w 480"/>
                <a:gd name="T45" fmla="*/ 133343 h 471"/>
                <a:gd name="T46" fmla="*/ 90174 w 480"/>
                <a:gd name="T47" fmla="*/ 121422 h 471"/>
                <a:gd name="T48" fmla="*/ 124923 w 480"/>
                <a:gd name="T49" fmla="*/ 121422 h 471"/>
                <a:gd name="T50" fmla="*/ 179467 w 480"/>
                <a:gd name="T51" fmla="*/ 144823 h 471"/>
                <a:gd name="T52" fmla="*/ 105569 w 480"/>
                <a:gd name="T53" fmla="*/ 188093 h 471"/>
                <a:gd name="T54" fmla="*/ 19794 w 480"/>
                <a:gd name="T55" fmla="*/ 101994 h 471"/>
                <a:gd name="T56" fmla="*/ 23313 w 480"/>
                <a:gd name="T57" fmla="*/ 74619 h 471"/>
                <a:gd name="T58" fmla="*/ 132841 w 480"/>
                <a:gd name="T59" fmla="*/ 101994 h 471"/>
                <a:gd name="T60" fmla="*/ 132841 w 480"/>
                <a:gd name="T61" fmla="*/ 101994 h 471"/>
                <a:gd name="T62" fmla="*/ 132841 w 480"/>
                <a:gd name="T63" fmla="*/ 101994 h 471"/>
                <a:gd name="T64" fmla="*/ 132841 w 480"/>
                <a:gd name="T65" fmla="*/ 86540 h 471"/>
                <a:gd name="T66" fmla="*/ 101610 w 480"/>
                <a:gd name="T67" fmla="*/ 86540 h 471"/>
                <a:gd name="T68" fmla="*/ 90174 w 480"/>
                <a:gd name="T69" fmla="*/ 82567 h 471"/>
                <a:gd name="T70" fmla="*/ 93692 w 480"/>
                <a:gd name="T71" fmla="*/ 74619 h 471"/>
                <a:gd name="T72" fmla="*/ 117006 w 480"/>
                <a:gd name="T73" fmla="*/ 66671 h 471"/>
                <a:gd name="T74" fmla="*/ 136800 w 480"/>
                <a:gd name="T75" fmla="*/ 70645 h 471"/>
                <a:gd name="T76" fmla="*/ 140319 w 480"/>
                <a:gd name="T77" fmla="*/ 51218 h 471"/>
                <a:gd name="T78" fmla="*/ 113487 w 480"/>
                <a:gd name="T79" fmla="*/ 47244 h 471"/>
                <a:gd name="T80" fmla="*/ 74338 w 480"/>
                <a:gd name="T81" fmla="*/ 63139 h 471"/>
                <a:gd name="T82" fmla="*/ 66420 w 480"/>
                <a:gd name="T83" fmla="*/ 70645 h 471"/>
                <a:gd name="T84" fmla="*/ 35190 w 480"/>
                <a:gd name="T85" fmla="*/ 55192 h 471"/>
                <a:gd name="T86" fmla="*/ 105569 w 480"/>
                <a:gd name="T87" fmla="*/ 16337 h 471"/>
                <a:gd name="T88" fmla="*/ 190904 w 480"/>
                <a:gd name="T89" fmla="*/ 101994 h 471"/>
                <a:gd name="T90" fmla="*/ 186945 w 480"/>
                <a:gd name="T91" fmla="*/ 125395 h 471"/>
                <a:gd name="T92" fmla="*/ 132841 w 480"/>
                <a:gd name="T93" fmla="*/ 101994 h 4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80" h="471">
                  <a:moveTo>
                    <a:pt x="240" y="0"/>
                  </a:moveTo>
                  <a:lnTo>
                    <a:pt x="240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4"/>
                    <a:pt x="107" y="470"/>
                    <a:pt x="240" y="470"/>
                  </a:cubicBezTo>
                  <a:cubicBezTo>
                    <a:pt x="372" y="470"/>
                    <a:pt x="479" y="364"/>
                    <a:pt x="479" y="231"/>
                  </a:cubicBezTo>
                  <a:cubicBezTo>
                    <a:pt x="479" y="107"/>
                    <a:pt x="372" y="0"/>
                    <a:pt x="240" y="0"/>
                  </a:cubicBezTo>
                  <a:close/>
                  <a:moveTo>
                    <a:pt x="53" y="169"/>
                  </a:moveTo>
                  <a:lnTo>
                    <a:pt x="53" y="169"/>
                  </a:lnTo>
                  <a:cubicBezTo>
                    <a:pt x="115" y="196"/>
                    <a:pt x="115" y="196"/>
                    <a:pt x="115" y="196"/>
                  </a:cubicBezTo>
                  <a:cubicBezTo>
                    <a:pt x="115" y="231"/>
                    <a:pt x="115" y="231"/>
                    <a:pt x="115" y="231"/>
                  </a:cubicBezTo>
                  <a:cubicBezTo>
                    <a:pt x="134" y="231"/>
                    <a:pt x="134" y="231"/>
                    <a:pt x="134" y="231"/>
                  </a:cubicBezTo>
                  <a:cubicBezTo>
                    <a:pt x="134" y="231"/>
                    <a:pt x="134" y="231"/>
                    <a:pt x="134" y="240"/>
                  </a:cubicBezTo>
                  <a:cubicBezTo>
                    <a:pt x="134" y="249"/>
                    <a:pt x="134" y="249"/>
                    <a:pt x="134" y="249"/>
                  </a:cubicBezTo>
                  <a:cubicBezTo>
                    <a:pt x="115" y="249"/>
                    <a:pt x="115" y="249"/>
                    <a:pt x="115" y="249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42" y="275"/>
                    <a:pt x="142" y="275"/>
                    <a:pt x="142" y="275"/>
                  </a:cubicBezTo>
                  <a:cubicBezTo>
                    <a:pt x="142" y="293"/>
                    <a:pt x="151" y="311"/>
                    <a:pt x="160" y="328"/>
                  </a:cubicBezTo>
                  <a:cubicBezTo>
                    <a:pt x="187" y="355"/>
                    <a:pt x="222" y="373"/>
                    <a:pt x="258" y="373"/>
                  </a:cubicBezTo>
                  <a:cubicBezTo>
                    <a:pt x="284" y="373"/>
                    <a:pt x="311" y="364"/>
                    <a:pt x="319" y="355"/>
                  </a:cubicBezTo>
                  <a:cubicBezTo>
                    <a:pt x="311" y="311"/>
                    <a:pt x="311" y="311"/>
                    <a:pt x="311" y="311"/>
                  </a:cubicBezTo>
                  <a:cubicBezTo>
                    <a:pt x="302" y="319"/>
                    <a:pt x="284" y="319"/>
                    <a:pt x="266" y="319"/>
                  </a:cubicBezTo>
                  <a:cubicBezTo>
                    <a:pt x="249" y="319"/>
                    <a:pt x="231" y="319"/>
                    <a:pt x="213" y="302"/>
                  </a:cubicBezTo>
                  <a:cubicBezTo>
                    <a:pt x="205" y="293"/>
                    <a:pt x="205" y="284"/>
                    <a:pt x="205" y="275"/>
                  </a:cubicBezTo>
                  <a:cubicBezTo>
                    <a:pt x="284" y="275"/>
                    <a:pt x="284" y="275"/>
                    <a:pt x="284" y="275"/>
                  </a:cubicBezTo>
                  <a:cubicBezTo>
                    <a:pt x="408" y="328"/>
                    <a:pt x="408" y="328"/>
                    <a:pt x="408" y="328"/>
                  </a:cubicBezTo>
                  <a:cubicBezTo>
                    <a:pt x="372" y="391"/>
                    <a:pt x="311" y="426"/>
                    <a:pt x="240" y="426"/>
                  </a:cubicBezTo>
                  <a:cubicBezTo>
                    <a:pt x="134" y="426"/>
                    <a:pt x="45" y="347"/>
                    <a:pt x="45" y="231"/>
                  </a:cubicBezTo>
                  <a:cubicBezTo>
                    <a:pt x="45" y="213"/>
                    <a:pt x="45" y="196"/>
                    <a:pt x="53" y="169"/>
                  </a:cubicBezTo>
                  <a:close/>
                  <a:moveTo>
                    <a:pt x="302" y="231"/>
                  </a:moveTo>
                  <a:lnTo>
                    <a:pt x="302" y="231"/>
                  </a:lnTo>
                  <a:cubicBezTo>
                    <a:pt x="302" y="196"/>
                    <a:pt x="302" y="196"/>
                    <a:pt x="302" y="196"/>
                  </a:cubicBezTo>
                  <a:cubicBezTo>
                    <a:pt x="231" y="196"/>
                    <a:pt x="231" y="196"/>
                    <a:pt x="231" y="196"/>
                  </a:cubicBezTo>
                  <a:cubicBezTo>
                    <a:pt x="205" y="187"/>
                    <a:pt x="205" y="187"/>
                    <a:pt x="205" y="187"/>
                  </a:cubicBezTo>
                  <a:cubicBezTo>
                    <a:pt x="213" y="178"/>
                    <a:pt x="213" y="178"/>
                    <a:pt x="213" y="169"/>
                  </a:cubicBezTo>
                  <a:cubicBezTo>
                    <a:pt x="231" y="160"/>
                    <a:pt x="249" y="151"/>
                    <a:pt x="266" y="151"/>
                  </a:cubicBezTo>
                  <a:cubicBezTo>
                    <a:pt x="284" y="151"/>
                    <a:pt x="302" y="160"/>
                    <a:pt x="311" y="160"/>
                  </a:cubicBezTo>
                  <a:cubicBezTo>
                    <a:pt x="319" y="116"/>
                    <a:pt x="319" y="116"/>
                    <a:pt x="319" y="116"/>
                  </a:cubicBezTo>
                  <a:cubicBezTo>
                    <a:pt x="302" y="107"/>
                    <a:pt x="284" y="107"/>
                    <a:pt x="258" y="107"/>
                  </a:cubicBezTo>
                  <a:cubicBezTo>
                    <a:pt x="222" y="107"/>
                    <a:pt x="187" y="116"/>
                    <a:pt x="169" y="143"/>
                  </a:cubicBezTo>
                  <a:cubicBezTo>
                    <a:pt x="160" y="151"/>
                    <a:pt x="160" y="160"/>
                    <a:pt x="151" y="160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107" y="72"/>
                    <a:pt x="169" y="37"/>
                    <a:pt x="240" y="37"/>
                  </a:cubicBezTo>
                  <a:cubicBezTo>
                    <a:pt x="346" y="37"/>
                    <a:pt x="434" y="125"/>
                    <a:pt x="434" y="231"/>
                  </a:cubicBezTo>
                  <a:cubicBezTo>
                    <a:pt x="434" y="249"/>
                    <a:pt x="434" y="266"/>
                    <a:pt x="425" y="284"/>
                  </a:cubicBezTo>
                  <a:lnTo>
                    <a:pt x="302" y="23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8" name="Freeform 112"/>
            <p:cNvSpPr>
              <a:spLocks noChangeArrowheads="1"/>
            </p:cNvSpPr>
            <p:nvPr/>
          </p:nvSpPr>
          <p:spPr bwMode="auto">
            <a:xfrm>
              <a:off x="4217838" y="5566541"/>
              <a:ext cx="291812" cy="285278"/>
            </a:xfrm>
            <a:custGeom>
              <a:avLst/>
              <a:gdLst>
                <a:gd name="T0" fmla="*/ 105919 w 480"/>
                <a:gd name="T1" fmla="*/ 0 h 471"/>
                <a:gd name="T2" fmla="*/ 105919 w 480"/>
                <a:gd name="T3" fmla="*/ 0 h 471"/>
                <a:gd name="T4" fmla="*/ 0 w 480"/>
                <a:gd name="T5" fmla="*/ 101994 h 471"/>
                <a:gd name="T6" fmla="*/ 105919 w 480"/>
                <a:gd name="T7" fmla="*/ 207520 h 471"/>
                <a:gd name="T8" fmla="*/ 212282 w 480"/>
                <a:gd name="T9" fmla="*/ 101994 h 471"/>
                <a:gd name="T10" fmla="*/ 105919 w 480"/>
                <a:gd name="T11" fmla="*/ 0 h 471"/>
                <a:gd name="T12" fmla="*/ 23488 w 480"/>
                <a:gd name="T13" fmla="*/ 78593 h 471"/>
                <a:gd name="T14" fmla="*/ 23488 w 480"/>
                <a:gd name="T15" fmla="*/ 78593 h 471"/>
                <a:gd name="T16" fmla="*/ 78442 w 480"/>
                <a:gd name="T17" fmla="*/ 101994 h 471"/>
                <a:gd name="T18" fmla="*/ 66920 w 480"/>
                <a:gd name="T19" fmla="*/ 101994 h 471"/>
                <a:gd name="T20" fmla="*/ 66920 w 480"/>
                <a:gd name="T21" fmla="*/ 117448 h 471"/>
                <a:gd name="T22" fmla="*/ 90408 w 480"/>
                <a:gd name="T23" fmla="*/ 117448 h 471"/>
                <a:gd name="T24" fmla="*/ 94397 w 480"/>
                <a:gd name="T25" fmla="*/ 121422 h 471"/>
                <a:gd name="T26" fmla="*/ 94397 w 480"/>
                <a:gd name="T27" fmla="*/ 129369 h 471"/>
                <a:gd name="T28" fmla="*/ 66920 w 480"/>
                <a:gd name="T29" fmla="*/ 129369 h 471"/>
                <a:gd name="T30" fmla="*/ 66920 w 480"/>
                <a:gd name="T31" fmla="*/ 149238 h 471"/>
                <a:gd name="T32" fmla="*/ 94397 w 480"/>
                <a:gd name="T33" fmla="*/ 149238 h 471"/>
                <a:gd name="T34" fmla="*/ 94397 w 480"/>
                <a:gd name="T35" fmla="*/ 172639 h 471"/>
                <a:gd name="T36" fmla="*/ 117885 w 480"/>
                <a:gd name="T37" fmla="*/ 172639 h 471"/>
                <a:gd name="T38" fmla="*/ 117885 w 480"/>
                <a:gd name="T39" fmla="*/ 149238 h 471"/>
                <a:gd name="T40" fmla="*/ 145362 w 480"/>
                <a:gd name="T41" fmla="*/ 149238 h 471"/>
                <a:gd name="T42" fmla="*/ 145362 w 480"/>
                <a:gd name="T43" fmla="*/ 133343 h 471"/>
                <a:gd name="T44" fmla="*/ 180373 w 480"/>
                <a:gd name="T45" fmla="*/ 149238 h 471"/>
                <a:gd name="T46" fmla="*/ 105919 w 480"/>
                <a:gd name="T47" fmla="*/ 188093 h 471"/>
                <a:gd name="T48" fmla="*/ 19500 w 480"/>
                <a:gd name="T49" fmla="*/ 101994 h 471"/>
                <a:gd name="T50" fmla="*/ 23488 w 480"/>
                <a:gd name="T51" fmla="*/ 78593 h 471"/>
                <a:gd name="T52" fmla="*/ 117885 w 480"/>
                <a:gd name="T53" fmla="*/ 129369 h 471"/>
                <a:gd name="T54" fmla="*/ 117885 w 480"/>
                <a:gd name="T55" fmla="*/ 129369 h 471"/>
                <a:gd name="T56" fmla="*/ 117885 w 480"/>
                <a:gd name="T57" fmla="*/ 121422 h 471"/>
                <a:gd name="T58" fmla="*/ 121431 w 480"/>
                <a:gd name="T59" fmla="*/ 121422 h 471"/>
                <a:gd name="T60" fmla="*/ 141373 w 480"/>
                <a:gd name="T61" fmla="*/ 129369 h 471"/>
                <a:gd name="T62" fmla="*/ 117885 w 480"/>
                <a:gd name="T63" fmla="*/ 129369 h 471"/>
                <a:gd name="T64" fmla="*/ 145362 w 480"/>
                <a:gd name="T65" fmla="*/ 109942 h 471"/>
                <a:gd name="T66" fmla="*/ 145362 w 480"/>
                <a:gd name="T67" fmla="*/ 109942 h 471"/>
                <a:gd name="T68" fmla="*/ 145362 w 480"/>
                <a:gd name="T69" fmla="*/ 101994 h 471"/>
                <a:gd name="T70" fmla="*/ 129408 w 480"/>
                <a:gd name="T71" fmla="*/ 101994 h 471"/>
                <a:gd name="T72" fmla="*/ 156885 w 480"/>
                <a:gd name="T73" fmla="*/ 51218 h 471"/>
                <a:gd name="T74" fmla="*/ 129408 w 480"/>
                <a:gd name="T75" fmla="*/ 51218 h 471"/>
                <a:gd name="T76" fmla="*/ 109908 w 480"/>
                <a:gd name="T77" fmla="*/ 94047 h 471"/>
                <a:gd name="T78" fmla="*/ 101931 w 480"/>
                <a:gd name="T79" fmla="*/ 90073 h 471"/>
                <a:gd name="T80" fmla="*/ 82431 w 480"/>
                <a:gd name="T81" fmla="*/ 51218 h 471"/>
                <a:gd name="T82" fmla="*/ 54511 w 480"/>
                <a:gd name="T83" fmla="*/ 51218 h 471"/>
                <a:gd name="T84" fmla="*/ 66920 w 480"/>
                <a:gd name="T85" fmla="*/ 74619 h 471"/>
                <a:gd name="T86" fmla="*/ 31022 w 480"/>
                <a:gd name="T87" fmla="*/ 59165 h 471"/>
                <a:gd name="T88" fmla="*/ 105919 w 480"/>
                <a:gd name="T89" fmla="*/ 16337 h 471"/>
                <a:gd name="T90" fmla="*/ 192339 w 480"/>
                <a:gd name="T91" fmla="*/ 101994 h 471"/>
                <a:gd name="T92" fmla="*/ 188793 w 480"/>
                <a:gd name="T93" fmla="*/ 129369 h 471"/>
                <a:gd name="T94" fmla="*/ 145362 w 480"/>
                <a:gd name="T95" fmla="*/ 109942 h 47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80" h="471"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4"/>
                    <a:pt x="107" y="470"/>
                    <a:pt x="239" y="470"/>
                  </a:cubicBezTo>
                  <a:cubicBezTo>
                    <a:pt x="372" y="470"/>
                    <a:pt x="479" y="364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53" y="178"/>
                  </a:moveTo>
                  <a:lnTo>
                    <a:pt x="53" y="178"/>
                  </a:lnTo>
                  <a:cubicBezTo>
                    <a:pt x="177" y="231"/>
                    <a:pt x="177" y="231"/>
                    <a:pt x="177" y="231"/>
                  </a:cubicBezTo>
                  <a:cubicBezTo>
                    <a:pt x="151" y="231"/>
                    <a:pt x="151" y="231"/>
                    <a:pt x="151" y="231"/>
                  </a:cubicBezTo>
                  <a:cubicBezTo>
                    <a:pt x="151" y="266"/>
                    <a:pt x="151" y="266"/>
                    <a:pt x="151" y="266"/>
                  </a:cubicBezTo>
                  <a:cubicBezTo>
                    <a:pt x="204" y="266"/>
                    <a:pt x="204" y="266"/>
                    <a:pt x="204" y="266"/>
                  </a:cubicBezTo>
                  <a:cubicBezTo>
                    <a:pt x="213" y="275"/>
                    <a:pt x="213" y="275"/>
                    <a:pt x="213" y="275"/>
                  </a:cubicBezTo>
                  <a:cubicBezTo>
                    <a:pt x="213" y="293"/>
                    <a:pt x="213" y="293"/>
                    <a:pt x="213" y="293"/>
                  </a:cubicBezTo>
                  <a:cubicBezTo>
                    <a:pt x="151" y="293"/>
                    <a:pt x="151" y="293"/>
                    <a:pt x="151" y="293"/>
                  </a:cubicBezTo>
                  <a:cubicBezTo>
                    <a:pt x="151" y="338"/>
                    <a:pt x="151" y="338"/>
                    <a:pt x="151" y="338"/>
                  </a:cubicBezTo>
                  <a:cubicBezTo>
                    <a:pt x="213" y="338"/>
                    <a:pt x="213" y="338"/>
                    <a:pt x="213" y="338"/>
                  </a:cubicBezTo>
                  <a:cubicBezTo>
                    <a:pt x="213" y="391"/>
                    <a:pt x="213" y="391"/>
                    <a:pt x="213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38"/>
                    <a:pt x="266" y="338"/>
                    <a:pt x="266" y="338"/>
                  </a:cubicBezTo>
                  <a:cubicBezTo>
                    <a:pt x="328" y="338"/>
                    <a:pt x="328" y="338"/>
                    <a:pt x="328" y="338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07" y="338"/>
                    <a:pt x="407" y="338"/>
                    <a:pt x="407" y="338"/>
                  </a:cubicBezTo>
                  <a:cubicBezTo>
                    <a:pt x="372" y="391"/>
                    <a:pt x="310" y="426"/>
                    <a:pt x="239" y="426"/>
                  </a:cubicBezTo>
                  <a:cubicBezTo>
                    <a:pt x="133" y="426"/>
                    <a:pt x="44" y="347"/>
                    <a:pt x="44" y="231"/>
                  </a:cubicBezTo>
                  <a:cubicBezTo>
                    <a:pt x="44" y="213"/>
                    <a:pt x="44" y="196"/>
                    <a:pt x="53" y="178"/>
                  </a:cubicBezTo>
                  <a:close/>
                  <a:moveTo>
                    <a:pt x="266" y="293"/>
                  </a:moveTo>
                  <a:lnTo>
                    <a:pt x="266" y="293"/>
                  </a:lnTo>
                  <a:cubicBezTo>
                    <a:pt x="266" y="275"/>
                    <a:pt x="266" y="275"/>
                    <a:pt x="266" y="275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319" y="293"/>
                    <a:pt x="319" y="293"/>
                    <a:pt x="319" y="293"/>
                  </a:cubicBezTo>
                  <a:lnTo>
                    <a:pt x="266" y="293"/>
                  </a:lnTo>
                  <a:close/>
                  <a:moveTo>
                    <a:pt x="328" y="249"/>
                  </a:moveTo>
                  <a:lnTo>
                    <a:pt x="328" y="249"/>
                  </a:lnTo>
                  <a:cubicBezTo>
                    <a:pt x="328" y="231"/>
                    <a:pt x="328" y="231"/>
                    <a:pt x="328" y="231"/>
                  </a:cubicBezTo>
                  <a:cubicBezTo>
                    <a:pt x="292" y="231"/>
                    <a:pt x="292" y="231"/>
                    <a:pt x="292" y="231"/>
                  </a:cubicBezTo>
                  <a:cubicBezTo>
                    <a:pt x="354" y="116"/>
                    <a:pt x="354" y="116"/>
                    <a:pt x="354" y="116"/>
                  </a:cubicBezTo>
                  <a:cubicBezTo>
                    <a:pt x="292" y="116"/>
                    <a:pt x="292" y="116"/>
                    <a:pt x="292" y="116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30" y="204"/>
                    <a:pt x="230" y="204"/>
                    <a:pt x="230" y="204"/>
                  </a:cubicBezTo>
                  <a:cubicBezTo>
                    <a:pt x="186" y="116"/>
                    <a:pt x="186" y="116"/>
                    <a:pt x="186" y="116"/>
                  </a:cubicBezTo>
                  <a:cubicBezTo>
                    <a:pt x="123" y="116"/>
                    <a:pt x="123" y="116"/>
                    <a:pt x="123" y="116"/>
                  </a:cubicBezTo>
                  <a:cubicBezTo>
                    <a:pt x="151" y="169"/>
                    <a:pt x="151" y="169"/>
                    <a:pt x="151" y="169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107" y="81"/>
                    <a:pt x="168" y="37"/>
                    <a:pt x="239" y="37"/>
                  </a:cubicBezTo>
                  <a:cubicBezTo>
                    <a:pt x="345" y="37"/>
                    <a:pt x="434" y="125"/>
                    <a:pt x="434" y="231"/>
                  </a:cubicBezTo>
                  <a:cubicBezTo>
                    <a:pt x="434" y="257"/>
                    <a:pt x="434" y="275"/>
                    <a:pt x="426" y="293"/>
                  </a:cubicBezTo>
                  <a:lnTo>
                    <a:pt x="328" y="24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69" name="Freeform 113"/>
            <p:cNvSpPr>
              <a:spLocks noChangeArrowheads="1"/>
            </p:cNvSpPr>
            <p:nvPr/>
          </p:nvSpPr>
          <p:spPr bwMode="auto">
            <a:xfrm>
              <a:off x="4818884" y="5566541"/>
              <a:ext cx="289634" cy="285278"/>
            </a:xfrm>
            <a:custGeom>
              <a:avLst/>
              <a:gdLst>
                <a:gd name="T0" fmla="*/ 105129 w 480"/>
                <a:gd name="T1" fmla="*/ 47244 h 471"/>
                <a:gd name="T2" fmla="*/ 105129 w 480"/>
                <a:gd name="T3" fmla="*/ 47244 h 471"/>
                <a:gd name="T4" fmla="*/ 74338 w 480"/>
                <a:gd name="T5" fmla="*/ 59165 h 471"/>
                <a:gd name="T6" fmla="*/ 58503 w 480"/>
                <a:gd name="T7" fmla="*/ 90073 h 471"/>
                <a:gd name="T8" fmla="*/ 51025 w 480"/>
                <a:gd name="T9" fmla="*/ 90073 h 471"/>
                <a:gd name="T10" fmla="*/ 70379 w 480"/>
                <a:gd name="T11" fmla="*/ 109942 h 471"/>
                <a:gd name="T12" fmla="*/ 93692 w 480"/>
                <a:gd name="T13" fmla="*/ 90073 h 471"/>
                <a:gd name="T14" fmla="*/ 85774 w 480"/>
                <a:gd name="T15" fmla="*/ 90073 h 471"/>
                <a:gd name="T16" fmla="*/ 109087 w 480"/>
                <a:gd name="T17" fmla="*/ 70645 h 471"/>
                <a:gd name="T18" fmla="*/ 124923 w 480"/>
                <a:gd name="T19" fmla="*/ 78593 h 471"/>
                <a:gd name="T20" fmla="*/ 132400 w 480"/>
                <a:gd name="T21" fmla="*/ 105968 h 471"/>
                <a:gd name="T22" fmla="*/ 124923 w 480"/>
                <a:gd name="T23" fmla="*/ 129369 h 471"/>
                <a:gd name="T24" fmla="*/ 109087 w 480"/>
                <a:gd name="T25" fmla="*/ 140849 h 471"/>
                <a:gd name="T26" fmla="*/ 85774 w 480"/>
                <a:gd name="T27" fmla="*/ 121422 h 471"/>
                <a:gd name="T28" fmla="*/ 58503 w 480"/>
                <a:gd name="T29" fmla="*/ 121422 h 471"/>
                <a:gd name="T30" fmla="*/ 74338 w 480"/>
                <a:gd name="T31" fmla="*/ 149238 h 471"/>
                <a:gd name="T32" fmla="*/ 105129 w 480"/>
                <a:gd name="T33" fmla="*/ 160718 h 471"/>
                <a:gd name="T34" fmla="*/ 144277 w 480"/>
                <a:gd name="T35" fmla="*/ 144823 h 471"/>
                <a:gd name="T36" fmla="*/ 160112 w 480"/>
                <a:gd name="T37" fmla="*/ 105968 h 471"/>
                <a:gd name="T38" fmla="*/ 144277 w 480"/>
                <a:gd name="T39" fmla="*/ 63139 h 471"/>
                <a:gd name="T40" fmla="*/ 105129 w 480"/>
                <a:gd name="T41" fmla="*/ 47244 h 471"/>
                <a:gd name="T42" fmla="*/ 105129 w 480"/>
                <a:gd name="T43" fmla="*/ 0 h 471"/>
                <a:gd name="T44" fmla="*/ 105129 w 480"/>
                <a:gd name="T45" fmla="*/ 0 h 471"/>
                <a:gd name="T46" fmla="*/ 0 w 480"/>
                <a:gd name="T47" fmla="*/ 101994 h 471"/>
                <a:gd name="T48" fmla="*/ 105129 w 480"/>
                <a:gd name="T49" fmla="*/ 207520 h 471"/>
                <a:gd name="T50" fmla="*/ 210697 w 480"/>
                <a:gd name="T51" fmla="*/ 101994 h 471"/>
                <a:gd name="T52" fmla="*/ 105129 w 480"/>
                <a:gd name="T53" fmla="*/ 0 h 471"/>
                <a:gd name="T54" fmla="*/ 105129 w 480"/>
                <a:gd name="T55" fmla="*/ 188093 h 471"/>
                <a:gd name="T56" fmla="*/ 105129 w 480"/>
                <a:gd name="T57" fmla="*/ 188093 h 471"/>
                <a:gd name="T58" fmla="*/ 19794 w 480"/>
                <a:gd name="T59" fmla="*/ 101994 h 471"/>
                <a:gd name="T60" fmla="*/ 105129 w 480"/>
                <a:gd name="T61" fmla="*/ 16337 h 471"/>
                <a:gd name="T62" fmla="*/ 191343 w 480"/>
                <a:gd name="T63" fmla="*/ 101994 h 471"/>
                <a:gd name="T64" fmla="*/ 105129 w 480"/>
                <a:gd name="T65" fmla="*/ 188093 h 47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80" h="471">
                  <a:moveTo>
                    <a:pt x="239" y="107"/>
                  </a:moveTo>
                  <a:lnTo>
                    <a:pt x="239" y="107"/>
                  </a:lnTo>
                  <a:cubicBezTo>
                    <a:pt x="213" y="107"/>
                    <a:pt x="186" y="116"/>
                    <a:pt x="169" y="134"/>
                  </a:cubicBezTo>
                  <a:cubicBezTo>
                    <a:pt x="151" y="151"/>
                    <a:pt x="142" y="169"/>
                    <a:pt x="13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60" y="249"/>
                    <a:pt x="160" y="249"/>
                    <a:pt x="160" y="249"/>
                  </a:cubicBezTo>
                  <a:cubicBezTo>
                    <a:pt x="213" y="204"/>
                    <a:pt x="213" y="204"/>
                    <a:pt x="213" y="204"/>
                  </a:cubicBezTo>
                  <a:cubicBezTo>
                    <a:pt x="195" y="204"/>
                    <a:pt x="195" y="204"/>
                    <a:pt x="195" y="204"/>
                  </a:cubicBezTo>
                  <a:cubicBezTo>
                    <a:pt x="195" y="169"/>
                    <a:pt x="213" y="160"/>
                    <a:pt x="248" y="160"/>
                  </a:cubicBezTo>
                  <a:cubicBezTo>
                    <a:pt x="266" y="160"/>
                    <a:pt x="275" y="169"/>
                    <a:pt x="284" y="178"/>
                  </a:cubicBezTo>
                  <a:cubicBezTo>
                    <a:pt x="292" y="196"/>
                    <a:pt x="301" y="213"/>
                    <a:pt x="301" y="240"/>
                  </a:cubicBezTo>
                  <a:cubicBezTo>
                    <a:pt x="301" y="257"/>
                    <a:pt x="292" y="275"/>
                    <a:pt x="284" y="293"/>
                  </a:cubicBezTo>
                  <a:cubicBezTo>
                    <a:pt x="275" y="311"/>
                    <a:pt x="257" y="319"/>
                    <a:pt x="248" y="319"/>
                  </a:cubicBezTo>
                  <a:cubicBezTo>
                    <a:pt x="213" y="319"/>
                    <a:pt x="195" y="302"/>
                    <a:pt x="195" y="275"/>
                  </a:cubicBezTo>
                  <a:cubicBezTo>
                    <a:pt x="133" y="275"/>
                    <a:pt x="133" y="275"/>
                    <a:pt x="133" y="275"/>
                  </a:cubicBezTo>
                  <a:cubicBezTo>
                    <a:pt x="133" y="302"/>
                    <a:pt x="151" y="328"/>
                    <a:pt x="169" y="338"/>
                  </a:cubicBezTo>
                  <a:cubicBezTo>
                    <a:pt x="186" y="355"/>
                    <a:pt x="213" y="364"/>
                    <a:pt x="239" y="364"/>
                  </a:cubicBezTo>
                  <a:cubicBezTo>
                    <a:pt x="275" y="364"/>
                    <a:pt x="301" y="355"/>
                    <a:pt x="328" y="328"/>
                  </a:cubicBezTo>
                  <a:cubicBezTo>
                    <a:pt x="346" y="302"/>
                    <a:pt x="364" y="275"/>
                    <a:pt x="364" y="240"/>
                  </a:cubicBezTo>
                  <a:cubicBezTo>
                    <a:pt x="364" y="204"/>
                    <a:pt x="346" y="169"/>
                    <a:pt x="328" y="143"/>
                  </a:cubicBezTo>
                  <a:cubicBezTo>
                    <a:pt x="301" y="125"/>
                    <a:pt x="275" y="107"/>
                    <a:pt x="239" y="107"/>
                  </a:cubicBezTo>
                  <a:close/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4"/>
                    <a:pt x="107" y="470"/>
                    <a:pt x="239" y="470"/>
                  </a:cubicBezTo>
                  <a:cubicBezTo>
                    <a:pt x="372" y="470"/>
                    <a:pt x="479" y="364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33" y="426"/>
                    <a:pt x="45" y="347"/>
                    <a:pt x="45" y="231"/>
                  </a:cubicBezTo>
                  <a:cubicBezTo>
                    <a:pt x="45" y="125"/>
                    <a:pt x="133" y="37"/>
                    <a:pt x="239" y="37"/>
                  </a:cubicBezTo>
                  <a:cubicBezTo>
                    <a:pt x="346" y="37"/>
                    <a:pt x="435" y="125"/>
                    <a:pt x="435" y="231"/>
                  </a:cubicBezTo>
                  <a:cubicBezTo>
                    <a:pt x="435" y="347"/>
                    <a:pt x="346" y="426"/>
                    <a:pt x="239" y="4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0" name="Freeform 114"/>
            <p:cNvSpPr>
              <a:spLocks noChangeArrowheads="1"/>
            </p:cNvSpPr>
            <p:nvPr/>
          </p:nvSpPr>
          <p:spPr bwMode="auto">
            <a:xfrm>
              <a:off x="5422107" y="5566541"/>
              <a:ext cx="289635" cy="285278"/>
            </a:xfrm>
            <a:custGeom>
              <a:avLst/>
              <a:gdLst>
                <a:gd name="T0" fmla="*/ 66118 w 479"/>
                <a:gd name="T1" fmla="*/ 98020 h 471"/>
                <a:gd name="T2" fmla="*/ 66118 w 479"/>
                <a:gd name="T3" fmla="*/ 98020 h 471"/>
                <a:gd name="T4" fmla="*/ 144579 w 479"/>
                <a:gd name="T5" fmla="*/ 98020 h 471"/>
                <a:gd name="T6" fmla="*/ 144579 w 479"/>
                <a:gd name="T7" fmla="*/ 78593 h 471"/>
                <a:gd name="T8" fmla="*/ 66118 w 479"/>
                <a:gd name="T9" fmla="*/ 78593 h 471"/>
                <a:gd name="T10" fmla="*/ 66118 w 479"/>
                <a:gd name="T11" fmla="*/ 98020 h 471"/>
                <a:gd name="T12" fmla="*/ 66118 w 479"/>
                <a:gd name="T13" fmla="*/ 129369 h 471"/>
                <a:gd name="T14" fmla="*/ 66118 w 479"/>
                <a:gd name="T15" fmla="*/ 129369 h 471"/>
                <a:gd name="T16" fmla="*/ 144579 w 479"/>
                <a:gd name="T17" fmla="*/ 129369 h 471"/>
                <a:gd name="T18" fmla="*/ 144579 w 479"/>
                <a:gd name="T19" fmla="*/ 113474 h 471"/>
                <a:gd name="T20" fmla="*/ 66118 w 479"/>
                <a:gd name="T21" fmla="*/ 113474 h 471"/>
                <a:gd name="T22" fmla="*/ 66118 w 479"/>
                <a:gd name="T23" fmla="*/ 129369 h 471"/>
                <a:gd name="T24" fmla="*/ 105349 w 479"/>
                <a:gd name="T25" fmla="*/ 0 h 471"/>
                <a:gd name="T26" fmla="*/ 105349 w 479"/>
                <a:gd name="T27" fmla="*/ 0 h 471"/>
                <a:gd name="T28" fmla="*/ 0 w 479"/>
                <a:gd name="T29" fmla="*/ 101994 h 471"/>
                <a:gd name="T30" fmla="*/ 105349 w 479"/>
                <a:gd name="T31" fmla="*/ 207520 h 471"/>
                <a:gd name="T32" fmla="*/ 210697 w 479"/>
                <a:gd name="T33" fmla="*/ 101994 h 471"/>
                <a:gd name="T34" fmla="*/ 105349 w 479"/>
                <a:gd name="T35" fmla="*/ 0 h 471"/>
                <a:gd name="T36" fmla="*/ 105349 w 479"/>
                <a:gd name="T37" fmla="*/ 188093 h 471"/>
                <a:gd name="T38" fmla="*/ 105349 w 479"/>
                <a:gd name="T39" fmla="*/ 188093 h 471"/>
                <a:gd name="T40" fmla="*/ 19395 w 479"/>
                <a:gd name="T41" fmla="*/ 101994 h 471"/>
                <a:gd name="T42" fmla="*/ 105349 w 479"/>
                <a:gd name="T43" fmla="*/ 16337 h 471"/>
                <a:gd name="T44" fmla="*/ 191302 w 479"/>
                <a:gd name="T45" fmla="*/ 101994 h 471"/>
                <a:gd name="T46" fmla="*/ 105349 w 479"/>
                <a:gd name="T47" fmla="*/ 188093 h 47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79" h="471">
                  <a:moveTo>
                    <a:pt x="150" y="222"/>
                  </a:moveTo>
                  <a:lnTo>
                    <a:pt x="150" y="222"/>
                  </a:lnTo>
                  <a:cubicBezTo>
                    <a:pt x="328" y="222"/>
                    <a:pt x="328" y="222"/>
                    <a:pt x="328" y="222"/>
                  </a:cubicBezTo>
                  <a:cubicBezTo>
                    <a:pt x="328" y="178"/>
                    <a:pt x="328" y="178"/>
                    <a:pt x="328" y="178"/>
                  </a:cubicBezTo>
                  <a:cubicBezTo>
                    <a:pt x="150" y="178"/>
                    <a:pt x="150" y="178"/>
                    <a:pt x="150" y="178"/>
                  </a:cubicBezTo>
                  <a:lnTo>
                    <a:pt x="150" y="222"/>
                  </a:lnTo>
                  <a:close/>
                  <a:moveTo>
                    <a:pt x="150" y="293"/>
                  </a:moveTo>
                  <a:lnTo>
                    <a:pt x="150" y="293"/>
                  </a:lnTo>
                  <a:cubicBezTo>
                    <a:pt x="328" y="293"/>
                    <a:pt x="328" y="293"/>
                    <a:pt x="328" y="293"/>
                  </a:cubicBezTo>
                  <a:cubicBezTo>
                    <a:pt x="328" y="257"/>
                    <a:pt x="328" y="257"/>
                    <a:pt x="328" y="257"/>
                  </a:cubicBezTo>
                  <a:cubicBezTo>
                    <a:pt x="150" y="257"/>
                    <a:pt x="150" y="257"/>
                    <a:pt x="150" y="257"/>
                  </a:cubicBezTo>
                  <a:lnTo>
                    <a:pt x="150" y="293"/>
                  </a:lnTo>
                  <a:close/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33" y="426"/>
                    <a:pt x="44" y="347"/>
                    <a:pt x="44" y="231"/>
                  </a:cubicBezTo>
                  <a:cubicBezTo>
                    <a:pt x="44" y="125"/>
                    <a:pt x="133" y="37"/>
                    <a:pt x="239" y="37"/>
                  </a:cubicBezTo>
                  <a:cubicBezTo>
                    <a:pt x="345" y="37"/>
                    <a:pt x="434" y="125"/>
                    <a:pt x="434" y="231"/>
                  </a:cubicBezTo>
                  <a:cubicBezTo>
                    <a:pt x="434" y="347"/>
                    <a:pt x="345" y="426"/>
                    <a:pt x="239" y="4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1" name="Freeform 115"/>
            <p:cNvSpPr>
              <a:spLocks noChangeArrowheads="1"/>
            </p:cNvSpPr>
            <p:nvPr/>
          </p:nvSpPr>
          <p:spPr bwMode="auto">
            <a:xfrm>
              <a:off x="6020975" y="5566541"/>
              <a:ext cx="291812" cy="285278"/>
            </a:xfrm>
            <a:custGeom>
              <a:avLst/>
              <a:gdLst>
                <a:gd name="T0" fmla="*/ 106585 w 479"/>
                <a:gd name="T1" fmla="*/ 0 h 471"/>
                <a:gd name="T2" fmla="*/ 106585 w 479"/>
                <a:gd name="T3" fmla="*/ 0 h 471"/>
                <a:gd name="T4" fmla="*/ 0 w 479"/>
                <a:gd name="T5" fmla="*/ 101994 h 471"/>
                <a:gd name="T6" fmla="*/ 106585 w 479"/>
                <a:gd name="T7" fmla="*/ 207520 h 471"/>
                <a:gd name="T8" fmla="*/ 212281 w 479"/>
                <a:gd name="T9" fmla="*/ 101994 h 471"/>
                <a:gd name="T10" fmla="*/ 106585 w 479"/>
                <a:gd name="T11" fmla="*/ 0 h 471"/>
                <a:gd name="T12" fmla="*/ 23537 w 479"/>
                <a:gd name="T13" fmla="*/ 74619 h 471"/>
                <a:gd name="T14" fmla="*/ 23537 w 479"/>
                <a:gd name="T15" fmla="*/ 74619 h 471"/>
                <a:gd name="T16" fmla="*/ 59066 w 479"/>
                <a:gd name="T17" fmla="*/ 90073 h 471"/>
                <a:gd name="T18" fmla="*/ 59066 w 479"/>
                <a:gd name="T19" fmla="*/ 105968 h 471"/>
                <a:gd name="T20" fmla="*/ 110581 w 479"/>
                <a:gd name="T21" fmla="*/ 156744 h 471"/>
                <a:gd name="T22" fmla="*/ 137672 w 479"/>
                <a:gd name="T23" fmla="*/ 149238 h 471"/>
                <a:gd name="T24" fmla="*/ 141669 w 479"/>
                <a:gd name="T25" fmla="*/ 144823 h 471"/>
                <a:gd name="T26" fmla="*/ 126125 w 479"/>
                <a:gd name="T27" fmla="*/ 125395 h 471"/>
                <a:gd name="T28" fmla="*/ 126125 w 479"/>
                <a:gd name="T29" fmla="*/ 129369 h 471"/>
                <a:gd name="T30" fmla="*/ 110581 w 479"/>
                <a:gd name="T31" fmla="*/ 133343 h 471"/>
                <a:gd name="T32" fmla="*/ 90597 w 479"/>
                <a:gd name="T33" fmla="*/ 101994 h 471"/>
                <a:gd name="T34" fmla="*/ 181194 w 479"/>
                <a:gd name="T35" fmla="*/ 144823 h 471"/>
                <a:gd name="T36" fmla="*/ 106585 w 479"/>
                <a:gd name="T37" fmla="*/ 188093 h 471"/>
                <a:gd name="T38" fmla="*/ 19541 w 479"/>
                <a:gd name="T39" fmla="*/ 101994 h 471"/>
                <a:gd name="T40" fmla="*/ 23537 w 479"/>
                <a:gd name="T41" fmla="*/ 74619 h 471"/>
                <a:gd name="T42" fmla="*/ 94594 w 479"/>
                <a:gd name="T43" fmla="*/ 82567 h 471"/>
                <a:gd name="T44" fmla="*/ 94594 w 479"/>
                <a:gd name="T45" fmla="*/ 82567 h 471"/>
                <a:gd name="T46" fmla="*/ 110581 w 479"/>
                <a:gd name="T47" fmla="*/ 70645 h 471"/>
                <a:gd name="T48" fmla="*/ 122128 w 479"/>
                <a:gd name="T49" fmla="*/ 74619 h 471"/>
                <a:gd name="T50" fmla="*/ 126125 w 479"/>
                <a:gd name="T51" fmla="*/ 78593 h 471"/>
                <a:gd name="T52" fmla="*/ 141669 w 479"/>
                <a:gd name="T53" fmla="*/ 59165 h 471"/>
                <a:gd name="T54" fmla="*/ 110581 w 479"/>
                <a:gd name="T55" fmla="*/ 47244 h 471"/>
                <a:gd name="T56" fmla="*/ 67059 w 479"/>
                <a:gd name="T57" fmla="*/ 70645 h 471"/>
                <a:gd name="T58" fmla="*/ 35528 w 479"/>
                <a:gd name="T59" fmla="*/ 55192 h 471"/>
                <a:gd name="T60" fmla="*/ 106585 w 479"/>
                <a:gd name="T61" fmla="*/ 16337 h 471"/>
                <a:gd name="T62" fmla="*/ 192740 w 479"/>
                <a:gd name="T63" fmla="*/ 101994 h 471"/>
                <a:gd name="T64" fmla="*/ 188743 w 479"/>
                <a:gd name="T65" fmla="*/ 125395 h 471"/>
                <a:gd name="T66" fmla="*/ 94594 w 479"/>
                <a:gd name="T67" fmla="*/ 82567 h 4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9" h="471">
                  <a:moveTo>
                    <a:pt x="240" y="0"/>
                  </a:moveTo>
                  <a:lnTo>
                    <a:pt x="240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40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40" y="0"/>
                  </a:cubicBezTo>
                  <a:close/>
                  <a:moveTo>
                    <a:pt x="53" y="169"/>
                  </a:moveTo>
                  <a:lnTo>
                    <a:pt x="53" y="169"/>
                  </a:lnTo>
                  <a:cubicBezTo>
                    <a:pt x="133" y="204"/>
                    <a:pt x="133" y="204"/>
                    <a:pt x="133" y="204"/>
                  </a:cubicBezTo>
                  <a:cubicBezTo>
                    <a:pt x="133" y="213"/>
                    <a:pt x="133" y="222"/>
                    <a:pt x="133" y="240"/>
                  </a:cubicBezTo>
                  <a:cubicBezTo>
                    <a:pt x="133" y="328"/>
                    <a:pt x="204" y="355"/>
                    <a:pt x="249" y="355"/>
                  </a:cubicBezTo>
                  <a:cubicBezTo>
                    <a:pt x="275" y="355"/>
                    <a:pt x="293" y="347"/>
                    <a:pt x="310" y="338"/>
                  </a:cubicBezTo>
                  <a:cubicBezTo>
                    <a:pt x="319" y="338"/>
                    <a:pt x="319" y="328"/>
                    <a:pt x="319" y="328"/>
                  </a:cubicBezTo>
                  <a:cubicBezTo>
                    <a:pt x="284" y="284"/>
                    <a:pt x="284" y="284"/>
                    <a:pt x="284" y="284"/>
                  </a:cubicBezTo>
                  <a:lnTo>
                    <a:pt x="284" y="293"/>
                  </a:lnTo>
                  <a:cubicBezTo>
                    <a:pt x="266" y="302"/>
                    <a:pt x="257" y="302"/>
                    <a:pt x="249" y="302"/>
                  </a:cubicBezTo>
                  <a:cubicBezTo>
                    <a:pt x="213" y="302"/>
                    <a:pt x="204" y="266"/>
                    <a:pt x="204" y="231"/>
                  </a:cubicBezTo>
                  <a:cubicBezTo>
                    <a:pt x="408" y="328"/>
                    <a:pt x="408" y="328"/>
                    <a:pt x="408" y="328"/>
                  </a:cubicBezTo>
                  <a:cubicBezTo>
                    <a:pt x="372" y="391"/>
                    <a:pt x="310" y="426"/>
                    <a:pt x="240" y="426"/>
                  </a:cubicBezTo>
                  <a:cubicBezTo>
                    <a:pt x="133" y="426"/>
                    <a:pt x="44" y="347"/>
                    <a:pt x="44" y="231"/>
                  </a:cubicBezTo>
                  <a:cubicBezTo>
                    <a:pt x="44" y="213"/>
                    <a:pt x="44" y="196"/>
                    <a:pt x="53" y="169"/>
                  </a:cubicBezTo>
                  <a:close/>
                  <a:moveTo>
                    <a:pt x="213" y="187"/>
                  </a:moveTo>
                  <a:lnTo>
                    <a:pt x="213" y="187"/>
                  </a:lnTo>
                  <a:cubicBezTo>
                    <a:pt x="222" y="178"/>
                    <a:pt x="230" y="160"/>
                    <a:pt x="249" y="160"/>
                  </a:cubicBezTo>
                  <a:cubicBezTo>
                    <a:pt x="257" y="160"/>
                    <a:pt x="266" y="169"/>
                    <a:pt x="275" y="169"/>
                  </a:cubicBezTo>
                  <a:lnTo>
                    <a:pt x="284" y="178"/>
                  </a:lnTo>
                  <a:cubicBezTo>
                    <a:pt x="319" y="134"/>
                    <a:pt x="319" y="134"/>
                    <a:pt x="319" y="134"/>
                  </a:cubicBezTo>
                  <a:cubicBezTo>
                    <a:pt x="293" y="116"/>
                    <a:pt x="266" y="107"/>
                    <a:pt x="249" y="107"/>
                  </a:cubicBezTo>
                  <a:cubicBezTo>
                    <a:pt x="204" y="107"/>
                    <a:pt x="169" y="134"/>
                    <a:pt x="151" y="160"/>
                  </a:cubicBezTo>
                  <a:cubicBezTo>
                    <a:pt x="80" y="125"/>
                    <a:pt x="80" y="125"/>
                    <a:pt x="80" y="125"/>
                  </a:cubicBezTo>
                  <a:cubicBezTo>
                    <a:pt x="106" y="72"/>
                    <a:pt x="169" y="37"/>
                    <a:pt x="240" y="37"/>
                  </a:cubicBezTo>
                  <a:cubicBezTo>
                    <a:pt x="346" y="37"/>
                    <a:pt x="434" y="125"/>
                    <a:pt x="434" y="231"/>
                  </a:cubicBezTo>
                  <a:cubicBezTo>
                    <a:pt x="434" y="249"/>
                    <a:pt x="434" y="266"/>
                    <a:pt x="425" y="284"/>
                  </a:cubicBezTo>
                  <a:lnTo>
                    <a:pt x="213" y="18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2" name="Freeform 116"/>
            <p:cNvSpPr>
              <a:spLocks noChangeArrowheads="1"/>
            </p:cNvSpPr>
            <p:nvPr/>
          </p:nvSpPr>
          <p:spPr bwMode="auto">
            <a:xfrm>
              <a:off x="6622021" y="5566541"/>
              <a:ext cx="289634" cy="285278"/>
            </a:xfrm>
            <a:custGeom>
              <a:avLst/>
              <a:gdLst>
                <a:gd name="T0" fmla="*/ 105348 w 479"/>
                <a:gd name="T1" fmla="*/ 43270 h 471"/>
                <a:gd name="T2" fmla="*/ 105348 w 479"/>
                <a:gd name="T3" fmla="*/ 43270 h 471"/>
                <a:gd name="T4" fmla="*/ 62592 w 479"/>
                <a:gd name="T5" fmla="*/ 101994 h 471"/>
                <a:gd name="T6" fmla="*/ 105348 w 479"/>
                <a:gd name="T7" fmla="*/ 164692 h 471"/>
                <a:gd name="T8" fmla="*/ 148104 w 479"/>
                <a:gd name="T9" fmla="*/ 101994 h 471"/>
                <a:gd name="T10" fmla="*/ 105348 w 479"/>
                <a:gd name="T11" fmla="*/ 43270 h 471"/>
                <a:gd name="T12" fmla="*/ 85953 w 479"/>
                <a:gd name="T13" fmla="*/ 101994 h 471"/>
                <a:gd name="T14" fmla="*/ 85953 w 479"/>
                <a:gd name="T15" fmla="*/ 101994 h 471"/>
                <a:gd name="T16" fmla="*/ 105348 w 479"/>
                <a:gd name="T17" fmla="*/ 66671 h 471"/>
                <a:gd name="T18" fmla="*/ 109315 w 479"/>
                <a:gd name="T19" fmla="*/ 66671 h 471"/>
                <a:gd name="T20" fmla="*/ 109315 w 479"/>
                <a:gd name="T21" fmla="*/ 74619 h 471"/>
                <a:gd name="T22" fmla="*/ 85953 w 479"/>
                <a:gd name="T23" fmla="*/ 117448 h 471"/>
                <a:gd name="T24" fmla="*/ 85953 w 479"/>
                <a:gd name="T25" fmla="*/ 101994 h 471"/>
                <a:gd name="T26" fmla="*/ 105348 w 479"/>
                <a:gd name="T27" fmla="*/ 140849 h 471"/>
                <a:gd name="T28" fmla="*/ 105348 w 479"/>
                <a:gd name="T29" fmla="*/ 140849 h 471"/>
                <a:gd name="T30" fmla="*/ 101381 w 479"/>
                <a:gd name="T31" fmla="*/ 140849 h 471"/>
                <a:gd name="T32" fmla="*/ 101381 w 479"/>
                <a:gd name="T33" fmla="*/ 140849 h 471"/>
                <a:gd name="T34" fmla="*/ 101381 w 479"/>
                <a:gd name="T35" fmla="*/ 140849 h 471"/>
                <a:gd name="T36" fmla="*/ 97414 w 479"/>
                <a:gd name="T37" fmla="*/ 129369 h 471"/>
                <a:gd name="T38" fmla="*/ 120776 w 479"/>
                <a:gd name="T39" fmla="*/ 86540 h 471"/>
                <a:gd name="T40" fmla="*/ 124743 w 479"/>
                <a:gd name="T41" fmla="*/ 101994 h 471"/>
                <a:gd name="T42" fmla="*/ 105348 w 479"/>
                <a:gd name="T43" fmla="*/ 140849 h 471"/>
                <a:gd name="T44" fmla="*/ 105348 w 479"/>
                <a:gd name="T45" fmla="*/ 0 h 471"/>
                <a:gd name="T46" fmla="*/ 105348 w 479"/>
                <a:gd name="T47" fmla="*/ 0 h 471"/>
                <a:gd name="T48" fmla="*/ 0 w 479"/>
                <a:gd name="T49" fmla="*/ 101994 h 471"/>
                <a:gd name="T50" fmla="*/ 105348 w 479"/>
                <a:gd name="T51" fmla="*/ 207520 h 471"/>
                <a:gd name="T52" fmla="*/ 210696 w 479"/>
                <a:gd name="T53" fmla="*/ 101994 h 471"/>
                <a:gd name="T54" fmla="*/ 105348 w 479"/>
                <a:gd name="T55" fmla="*/ 0 h 471"/>
                <a:gd name="T56" fmla="*/ 105348 w 479"/>
                <a:gd name="T57" fmla="*/ 188093 h 471"/>
                <a:gd name="T58" fmla="*/ 105348 w 479"/>
                <a:gd name="T59" fmla="*/ 188093 h 471"/>
                <a:gd name="T60" fmla="*/ 19395 w 479"/>
                <a:gd name="T61" fmla="*/ 101994 h 471"/>
                <a:gd name="T62" fmla="*/ 105348 w 479"/>
                <a:gd name="T63" fmla="*/ 16337 h 471"/>
                <a:gd name="T64" fmla="*/ 190861 w 479"/>
                <a:gd name="T65" fmla="*/ 101994 h 471"/>
                <a:gd name="T66" fmla="*/ 105348 w 479"/>
                <a:gd name="T67" fmla="*/ 188093 h 4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79" h="471">
                  <a:moveTo>
                    <a:pt x="239" y="98"/>
                  </a:moveTo>
                  <a:lnTo>
                    <a:pt x="239" y="98"/>
                  </a:lnTo>
                  <a:cubicBezTo>
                    <a:pt x="159" y="98"/>
                    <a:pt x="142" y="169"/>
                    <a:pt x="142" y="231"/>
                  </a:cubicBezTo>
                  <a:cubicBezTo>
                    <a:pt x="142" y="293"/>
                    <a:pt x="159" y="373"/>
                    <a:pt x="239" y="373"/>
                  </a:cubicBezTo>
                  <a:cubicBezTo>
                    <a:pt x="318" y="373"/>
                    <a:pt x="336" y="293"/>
                    <a:pt x="336" y="231"/>
                  </a:cubicBezTo>
                  <a:cubicBezTo>
                    <a:pt x="336" y="169"/>
                    <a:pt x="318" y="98"/>
                    <a:pt x="239" y="98"/>
                  </a:cubicBezTo>
                  <a:close/>
                  <a:moveTo>
                    <a:pt x="195" y="231"/>
                  </a:moveTo>
                  <a:lnTo>
                    <a:pt x="195" y="231"/>
                  </a:lnTo>
                  <a:cubicBezTo>
                    <a:pt x="195" y="204"/>
                    <a:pt x="195" y="151"/>
                    <a:pt x="239" y="151"/>
                  </a:cubicBezTo>
                  <a:lnTo>
                    <a:pt x="248" y="151"/>
                  </a:lnTo>
                  <a:cubicBezTo>
                    <a:pt x="257" y="151"/>
                    <a:pt x="257" y="160"/>
                    <a:pt x="248" y="169"/>
                  </a:cubicBezTo>
                  <a:cubicBezTo>
                    <a:pt x="195" y="266"/>
                    <a:pt x="195" y="266"/>
                    <a:pt x="195" y="266"/>
                  </a:cubicBezTo>
                  <a:cubicBezTo>
                    <a:pt x="195" y="257"/>
                    <a:pt x="195" y="240"/>
                    <a:pt x="195" y="231"/>
                  </a:cubicBezTo>
                  <a:close/>
                  <a:moveTo>
                    <a:pt x="239" y="319"/>
                  </a:moveTo>
                  <a:lnTo>
                    <a:pt x="239" y="319"/>
                  </a:lnTo>
                  <a:lnTo>
                    <a:pt x="230" y="319"/>
                  </a:lnTo>
                  <a:cubicBezTo>
                    <a:pt x="221" y="311"/>
                    <a:pt x="212" y="311"/>
                    <a:pt x="221" y="293"/>
                  </a:cubicBezTo>
                  <a:cubicBezTo>
                    <a:pt x="274" y="196"/>
                    <a:pt x="274" y="196"/>
                    <a:pt x="274" y="196"/>
                  </a:cubicBezTo>
                  <a:cubicBezTo>
                    <a:pt x="283" y="204"/>
                    <a:pt x="283" y="222"/>
                    <a:pt x="283" y="231"/>
                  </a:cubicBezTo>
                  <a:cubicBezTo>
                    <a:pt x="283" y="266"/>
                    <a:pt x="283" y="319"/>
                    <a:pt x="239" y="319"/>
                  </a:cubicBezTo>
                  <a:close/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9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32" y="426"/>
                    <a:pt x="44" y="347"/>
                    <a:pt x="44" y="231"/>
                  </a:cubicBezTo>
                  <a:cubicBezTo>
                    <a:pt x="44" y="125"/>
                    <a:pt x="132" y="37"/>
                    <a:pt x="239" y="37"/>
                  </a:cubicBezTo>
                  <a:cubicBezTo>
                    <a:pt x="345" y="37"/>
                    <a:pt x="433" y="125"/>
                    <a:pt x="433" y="231"/>
                  </a:cubicBezTo>
                  <a:cubicBezTo>
                    <a:pt x="433" y="347"/>
                    <a:pt x="345" y="426"/>
                    <a:pt x="239" y="4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3" name="Freeform 117"/>
            <p:cNvSpPr>
              <a:spLocks noChangeArrowheads="1"/>
            </p:cNvSpPr>
            <p:nvPr/>
          </p:nvSpPr>
          <p:spPr bwMode="auto">
            <a:xfrm>
              <a:off x="7220889" y="5566541"/>
              <a:ext cx="291812" cy="285278"/>
            </a:xfrm>
            <a:custGeom>
              <a:avLst/>
              <a:gdLst>
                <a:gd name="T0" fmla="*/ 148908 w 480"/>
                <a:gd name="T1" fmla="*/ 74619 h 471"/>
                <a:gd name="T2" fmla="*/ 148908 w 480"/>
                <a:gd name="T3" fmla="*/ 74619 h 471"/>
                <a:gd name="T4" fmla="*/ 125419 w 480"/>
                <a:gd name="T5" fmla="*/ 74619 h 471"/>
                <a:gd name="T6" fmla="*/ 125419 w 480"/>
                <a:gd name="T7" fmla="*/ 51218 h 471"/>
                <a:gd name="T8" fmla="*/ 125419 w 480"/>
                <a:gd name="T9" fmla="*/ 47244 h 471"/>
                <a:gd name="T10" fmla="*/ 121874 w 480"/>
                <a:gd name="T11" fmla="*/ 43270 h 471"/>
                <a:gd name="T12" fmla="*/ 62931 w 480"/>
                <a:gd name="T13" fmla="*/ 43270 h 471"/>
                <a:gd name="T14" fmla="*/ 58943 w 480"/>
                <a:gd name="T15" fmla="*/ 47244 h 471"/>
                <a:gd name="T16" fmla="*/ 58943 w 480"/>
                <a:gd name="T17" fmla="*/ 51218 h 471"/>
                <a:gd name="T18" fmla="*/ 58943 w 480"/>
                <a:gd name="T19" fmla="*/ 129369 h 471"/>
                <a:gd name="T20" fmla="*/ 58943 w 480"/>
                <a:gd name="T21" fmla="*/ 133343 h 471"/>
                <a:gd name="T22" fmla="*/ 62931 w 480"/>
                <a:gd name="T23" fmla="*/ 133343 h 471"/>
                <a:gd name="T24" fmla="*/ 86420 w 480"/>
                <a:gd name="T25" fmla="*/ 133343 h 471"/>
                <a:gd name="T26" fmla="*/ 86420 w 480"/>
                <a:gd name="T27" fmla="*/ 156744 h 471"/>
                <a:gd name="T28" fmla="*/ 86420 w 480"/>
                <a:gd name="T29" fmla="*/ 160718 h 471"/>
                <a:gd name="T30" fmla="*/ 90408 w 480"/>
                <a:gd name="T31" fmla="*/ 160718 h 471"/>
                <a:gd name="T32" fmla="*/ 148908 w 480"/>
                <a:gd name="T33" fmla="*/ 160718 h 471"/>
                <a:gd name="T34" fmla="*/ 152896 w 480"/>
                <a:gd name="T35" fmla="*/ 160718 h 471"/>
                <a:gd name="T36" fmla="*/ 152896 w 480"/>
                <a:gd name="T37" fmla="*/ 156744 h 471"/>
                <a:gd name="T38" fmla="*/ 152896 w 480"/>
                <a:gd name="T39" fmla="*/ 78593 h 471"/>
                <a:gd name="T40" fmla="*/ 152896 w 480"/>
                <a:gd name="T41" fmla="*/ 74619 h 471"/>
                <a:gd name="T42" fmla="*/ 148908 w 480"/>
                <a:gd name="T43" fmla="*/ 74619 h 471"/>
                <a:gd name="T44" fmla="*/ 90408 w 480"/>
                <a:gd name="T45" fmla="*/ 74619 h 471"/>
                <a:gd name="T46" fmla="*/ 90408 w 480"/>
                <a:gd name="T47" fmla="*/ 74619 h 471"/>
                <a:gd name="T48" fmla="*/ 86420 w 480"/>
                <a:gd name="T49" fmla="*/ 74619 h 471"/>
                <a:gd name="T50" fmla="*/ 86420 w 480"/>
                <a:gd name="T51" fmla="*/ 78593 h 471"/>
                <a:gd name="T52" fmla="*/ 86420 w 480"/>
                <a:gd name="T53" fmla="*/ 121422 h 471"/>
                <a:gd name="T54" fmla="*/ 66920 w 480"/>
                <a:gd name="T55" fmla="*/ 121422 h 471"/>
                <a:gd name="T56" fmla="*/ 66920 w 480"/>
                <a:gd name="T57" fmla="*/ 55192 h 471"/>
                <a:gd name="T58" fmla="*/ 113897 w 480"/>
                <a:gd name="T59" fmla="*/ 55192 h 471"/>
                <a:gd name="T60" fmla="*/ 113897 w 480"/>
                <a:gd name="T61" fmla="*/ 74619 h 471"/>
                <a:gd name="T62" fmla="*/ 90408 w 480"/>
                <a:gd name="T63" fmla="*/ 74619 h 471"/>
                <a:gd name="T64" fmla="*/ 145362 w 480"/>
                <a:gd name="T65" fmla="*/ 149238 h 471"/>
                <a:gd name="T66" fmla="*/ 145362 w 480"/>
                <a:gd name="T67" fmla="*/ 149238 h 471"/>
                <a:gd name="T68" fmla="*/ 98385 w 480"/>
                <a:gd name="T69" fmla="*/ 149238 h 471"/>
                <a:gd name="T70" fmla="*/ 98385 w 480"/>
                <a:gd name="T71" fmla="*/ 86540 h 471"/>
                <a:gd name="T72" fmla="*/ 145362 w 480"/>
                <a:gd name="T73" fmla="*/ 86540 h 471"/>
                <a:gd name="T74" fmla="*/ 145362 w 480"/>
                <a:gd name="T75" fmla="*/ 149238 h 471"/>
                <a:gd name="T76" fmla="*/ 105919 w 480"/>
                <a:gd name="T77" fmla="*/ 0 h 471"/>
                <a:gd name="T78" fmla="*/ 105919 w 480"/>
                <a:gd name="T79" fmla="*/ 0 h 471"/>
                <a:gd name="T80" fmla="*/ 0 w 480"/>
                <a:gd name="T81" fmla="*/ 101994 h 471"/>
                <a:gd name="T82" fmla="*/ 105919 w 480"/>
                <a:gd name="T83" fmla="*/ 207520 h 471"/>
                <a:gd name="T84" fmla="*/ 212282 w 480"/>
                <a:gd name="T85" fmla="*/ 101994 h 471"/>
                <a:gd name="T86" fmla="*/ 105919 w 480"/>
                <a:gd name="T87" fmla="*/ 0 h 471"/>
                <a:gd name="T88" fmla="*/ 105919 w 480"/>
                <a:gd name="T89" fmla="*/ 188093 h 471"/>
                <a:gd name="T90" fmla="*/ 105919 w 480"/>
                <a:gd name="T91" fmla="*/ 188093 h 471"/>
                <a:gd name="T92" fmla="*/ 19500 w 480"/>
                <a:gd name="T93" fmla="*/ 101994 h 471"/>
                <a:gd name="T94" fmla="*/ 105919 w 480"/>
                <a:gd name="T95" fmla="*/ 16337 h 471"/>
                <a:gd name="T96" fmla="*/ 192339 w 480"/>
                <a:gd name="T97" fmla="*/ 101994 h 471"/>
                <a:gd name="T98" fmla="*/ 105919 w 480"/>
                <a:gd name="T99" fmla="*/ 188093 h 47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80" h="471">
                  <a:moveTo>
                    <a:pt x="336" y="169"/>
                  </a:moveTo>
                  <a:lnTo>
                    <a:pt x="336" y="169"/>
                  </a:lnTo>
                  <a:cubicBezTo>
                    <a:pt x="283" y="169"/>
                    <a:pt x="283" y="169"/>
                    <a:pt x="283" y="169"/>
                  </a:cubicBezTo>
                  <a:cubicBezTo>
                    <a:pt x="283" y="116"/>
                    <a:pt x="283" y="116"/>
                    <a:pt x="283" y="116"/>
                  </a:cubicBezTo>
                  <a:cubicBezTo>
                    <a:pt x="283" y="107"/>
                    <a:pt x="283" y="107"/>
                    <a:pt x="283" y="107"/>
                  </a:cubicBezTo>
                  <a:cubicBezTo>
                    <a:pt x="275" y="107"/>
                    <a:pt x="275" y="98"/>
                    <a:pt x="275" y="9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33" y="98"/>
                    <a:pt x="133" y="107"/>
                    <a:pt x="133" y="107"/>
                  </a:cubicBezTo>
                  <a:cubicBezTo>
                    <a:pt x="133" y="107"/>
                    <a:pt x="133" y="107"/>
                    <a:pt x="133" y="116"/>
                  </a:cubicBezTo>
                  <a:cubicBezTo>
                    <a:pt x="133" y="293"/>
                    <a:pt x="133" y="293"/>
                    <a:pt x="133" y="293"/>
                  </a:cubicBezTo>
                  <a:cubicBezTo>
                    <a:pt x="133" y="293"/>
                    <a:pt x="133" y="293"/>
                    <a:pt x="133" y="302"/>
                  </a:cubicBezTo>
                  <a:lnTo>
                    <a:pt x="142" y="302"/>
                  </a:lnTo>
                  <a:cubicBezTo>
                    <a:pt x="195" y="302"/>
                    <a:pt x="195" y="302"/>
                    <a:pt x="195" y="302"/>
                  </a:cubicBezTo>
                  <a:cubicBezTo>
                    <a:pt x="195" y="355"/>
                    <a:pt x="195" y="355"/>
                    <a:pt x="195" y="355"/>
                  </a:cubicBezTo>
                  <a:lnTo>
                    <a:pt x="195" y="364"/>
                  </a:lnTo>
                  <a:cubicBezTo>
                    <a:pt x="204" y="364"/>
                    <a:pt x="204" y="364"/>
                    <a:pt x="204" y="364"/>
                  </a:cubicBezTo>
                  <a:cubicBezTo>
                    <a:pt x="336" y="364"/>
                    <a:pt x="336" y="364"/>
                    <a:pt x="336" y="364"/>
                  </a:cubicBezTo>
                  <a:lnTo>
                    <a:pt x="345" y="364"/>
                  </a:lnTo>
                  <a:lnTo>
                    <a:pt x="345" y="355"/>
                  </a:lnTo>
                  <a:cubicBezTo>
                    <a:pt x="345" y="178"/>
                    <a:pt x="345" y="178"/>
                    <a:pt x="345" y="178"/>
                  </a:cubicBezTo>
                  <a:lnTo>
                    <a:pt x="345" y="169"/>
                  </a:lnTo>
                  <a:lnTo>
                    <a:pt x="336" y="169"/>
                  </a:lnTo>
                  <a:close/>
                  <a:moveTo>
                    <a:pt x="204" y="169"/>
                  </a:moveTo>
                  <a:lnTo>
                    <a:pt x="204" y="169"/>
                  </a:lnTo>
                  <a:cubicBezTo>
                    <a:pt x="204" y="169"/>
                    <a:pt x="204" y="169"/>
                    <a:pt x="195" y="169"/>
                  </a:cubicBezTo>
                  <a:lnTo>
                    <a:pt x="195" y="178"/>
                  </a:lnTo>
                  <a:cubicBezTo>
                    <a:pt x="195" y="275"/>
                    <a:pt x="195" y="275"/>
                    <a:pt x="195" y="275"/>
                  </a:cubicBezTo>
                  <a:cubicBezTo>
                    <a:pt x="151" y="275"/>
                    <a:pt x="151" y="275"/>
                    <a:pt x="151" y="275"/>
                  </a:cubicBezTo>
                  <a:cubicBezTo>
                    <a:pt x="151" y="125"/>
                    <a:pt x="151" y="125"/>
                    <a:pt x="151" y="125"/>
                  </a:cubicBezTo>
                  <a:cubicBezTo>
                    <a:pt x="257" y="125"/>
                    <a:pt x="257" y="125"/>
                    <a:pt x="257" y="125"/>
                  </a:cubicBezTo>
                  <a:cubicBezTo>
                    <a:pt x="257" y="169"/>
                    <a:pt x="257" y="169"/>
                    <a:pt x="257" y="169"/>
                  </a:cubicBezTo>
                  <a:lnTo>
                    <a:pt x="204" y="169"/>
                  </a:lnTo>
                  <a:close/>
                  <a:moveTo>
                    <a:pt x="328" y="338"/>
                  </a:moveTo>
                  <a:lnTo>
                    <a:pt x="328" y="338"/>
                  </a:lnTo>
                  <a:cubicBezTo>
                    <a:pt x="222" y="338"/>
                    <a:pt x="222" y="338"/>
                    <a:pt x="222" y="338"/>
                  </a:cubicBezTo>
                  <a:cubicBezTo>
                    <a:pt x="222" y="196"/>
                    <a:pt x="222" y="196"/>
                    <a:pt x="222" y="196"/>
                  </a:cubicBezTo>
                  <a:cubicBezTo>
                    <a:pt x="328" y="196"/>
                    <a:pt x="328" y="196"/>
                    <a:pt x="328" y="196"/>
                  </a:cubicBezTo>
                  <a:lnTo>
                    <a:pt x="328" y="338"/>
                  </a:lnTo>
                  <a:close/>
                  <a:moveTo>
                    <a:pt x="239" y="0"/>
                  </a:moveTo>
                  <a:lnTo>
                    <a:pt x="239" y="0"/>
                  </a:lnTo>
                  <a:cubicBezTo>
                    <a:pt x="107" y="0"/>
                    <a:pt x="0" y="107"/>
                    <a:pt x="0" y="231"/>
                  </a:cubicBezTo>
                  <a:cubicBezTo>
                    <a:pt x="0" y="364"/>
                    <a:pt x="107" y="470"/>
                    <a:pt x="239" y="470"/>
                  </a:cubicBezTo>
                  <a:cubicBezTo>
                    <a:pt x="372" y="470"/>
                    <a:pt x="479" y="364"/>
                    <a:pt x="479" y="231"/>
                  </a:cubicBezTo>
                  <a:cubicBezTo>
                    <a:pt x="479" y="107"/>
                    <a:pt x="372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33" y="426"/>
                    <a:pt x="44" y="347"/>
                    <a:pt x="44" y="231"/>
                  </a:cubicBezTo>
                  <a:cubicBezTo>
                    <a:pt x="44" y="125"/>
                    <a:pt x="133" y="37"/>
                    <a:pt x="239" y="37"/>
                  </a:cubicBezTo>
                  <a:cubicBezTo>
                    <a:pt x="345" y="37"/>
                    <a:pt x="434" y="125"/>
                    <a:pt x="434" y="231"/>
                  </a:cubicBezTo>
                  <a:cubicBezTo>
                    <a:pt x="434" y="347"/>
                    <a:pt x="345" y="426"/>
                    <a:pt x="239" y="4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4" name="Freeform 118"/>
            <p:cNvSpPr>
              <a:spLocks noChangeArrowheads="1"/>
            </p:cNvSpPr>
            <p:nvPr/>
          </p:nvSpPr>
          <p:spPr bwMode="auto">
            <a:xfrm>
              <a:off x="7821935" y="5566541"/>
              <a:ext cx="289635" cy="285278"/>
            </a:xfrm>
            <a:custGeom>
              <a:avLst/>
              <a:gdLst>
                <a:gd name="T0" fmla="*/ 175434 w 479"/>
                <a:gd name="T1" fmla="*/ 105968 h 471"/>
                <a:gd name="T2" fmla="*/ 175434 w 479"/>
                <a:gd name="T3" fmla="*/ 105968 h 471"/>
                <a:gd name="T4" fmla="*/ 152072 w 479"/>
                <a:gd name="T5" fmla="*/ 98020 h 471"/>
                <a:gd name="T6" fmla="*/ 152072 w 479"/>
                <a:gd name="T7" fmla="*/ 70645 h 471"/>
                <a:gd name="T8" fmla="*/ 89480 w 479"/>
                <a:gd name="T9" fmla="*/ 43270 h 471"/>
                <a:gd name="T10" fmla="*/ 62151 w 479"/>
                <a:gd name="T11" fmla="*/ 55192 h 471"/>
                <a:gd name="T12" fmla="*/ 62151 w 479"/>
                <a:gd name="T13" fmla="*/ 86540 h 471"/>
                <a:gd name="T14" fmla="*/ 62151 w 479"/>
                <a:gd name="T15" fmla="*/ 86540 h 471"/>
                <a:gd name="T16" fmla="*/ 34822 w 479"/>
                <a:gd name="T17" fmla="*/ 98020 h 471"/>
                <a:gd name="T18" fmla="*/ 34822 w 479"/>
                <a:gd name="T19" fmla="*/ 125395 h 471"/>
                <a:gd name="T20" fmla="*/ 62151 w 479"/>
                <a:gd name="T21" fmla="*/ 137317 h 471"/>
                <a:gd name="T22" fmla="*/ 89480 w 479"/>
                <a:gd name="T23" fmla="*/ 125395 h 471"/>
                <a:gd name="T24" fmla="*/ 89480 w 479"/>
                <a:gd name="T25" fmla="*/ 125395 h 471"/>
                <a:gd name="T26" fmla="*/ 144579 w 479"/>
                <a:gd name="T27" fmla="*/ 149238 h 471"/>
                <a:gd name="T28" fmla="*/ 148105 w 479"/>
                <a:gd name="T29" fmla="*/ 149238 h 471"/>
                <a:gd name="T30" fmla="*/ 148105 w 479"/>
                <a:gd name="T31" fmla="*/ 149238 h 471"/>
                <a:gd name="T32" fmla="*/ 175434 w 479"/>
                <a:gd name="T33" fmla="*/ 137317 h 471"/>
                <a:gd name="T34" fmla="*/ 175434 w 479"/>
                <a:gd name="T35" fmla="*/ 137317 h 471"/>
                <a:gd name="T36" fmla="*/ 175434 w 479"/>
                <a:gd name="T37" fmla="*/ 105968 h 471"/>
                <a:gd name="T38" fmla="*/ 144579 w 479"/>
                <a:gd name="T39" fmla="*/ 140849 h 471"/>
                <a:gd name="T40" fmla="*/ 144579 w 479"/>
                <a:gd name="T41" fmla="*/ 140849 h 471"/>
                <a:gd name="T42" fmla="*/ 144579 w 479"/>
                <a:gd name="T43" fmla="*/ 140849 h 471"/>
                <a:gd name="T44" fmla="*/ 144579 w 479"/>
                <a:gd name="T45" fmla="*/ 140849 h 471"/>
                <a:gd name="T46" fmla="*/ 97414 w 479"/>
                <a:gd name="T47" fmla="*/ 121422 h 471"/>
                <a:gd name="T48" fmla="*/ 97414 w 479"/>
                <a:gd name="T49" fmla="*/ 101994 h 471"/>
                <a:gd name="T50" fmla="*/ 144579 w 479"/>
                <a:gd name="T51" fmla="*/ 121422 h 471"/>
                <a:gd name="T52" fmla="*/ 144579 w 479"/>
                <a:gd name="T53" fmla="*/ 121422 h 471"/>
                <a:gd name="T54" fmla="*/ 144579 w 479"/>
                <a:gd name="T55" fmla="*/ 121422 h 471"/>
                <a:gd name="T56" fmla="*/ 144579 w 479"/>
                <a:gd name="T57" fmla="*/ 140849 h 471"/>
                <a:gd name="T58" fmla="*/ 148105 w 479"/>
                <a:gd name="T59" fmla="*/ 113474 h 471"/>
                <a:gd name="T60" fmla="*/ 148105 w 479"/>
                <a:gd name="T61" fmla="*/ 113474 h 471"/>
                <a:gd name="T62" fmla="*/ 132237 w 479"/>
                <a:gd name="T63" fmla="*/ 109942 h 471"/>
                <a:gd name="T64" fmla="*/ 148105 w 479"/>
                <a:gd name="T65" fmla="*/ 101994 h 471"/>
                <a:gd name="T66" fmla="*/ 163974 w 479"/>
                <a:gd name="T67" fmla="*/ 109942 h 471"/>
                <a:gd name="T68" fmla="*/ 148105 w 479"/>
                <a:gd name="T69" fmla="*/ 113474 h 471"/>
                <a:gd name="T70" fmla="*/ 167941 w 479"/>
                <a:gd name="T71" fmla="*/ 133343 h 471"/>
                <a:gd name="T72" fmla="*/ 167941 w 479"/>
                <a:gd name="T73" fmla="*/ 133343 h 471"/>
                <a:gd name="T74" fmla="*/ 152072 w 479"/>
                <a:gd name="T75" fmla="*/ 140849 h 471"/>
                <a:gd name="T76" fmla="*/ 152072 w 479"/>
                <a:gd name="T77" fmla="*/ 121422 h 471"/>
                <a:gd name="T78" fmla="*/ 167941 w 479"/>
                <a:gd name="T79" fmla="*/ 113474 h 471"/>
                <a:gd name="T80" fmla="*/ 167941 w 479"/>
                <a:gd name="T81" fmla="*/ 133343 h 471"/>
                <a:gd name="T82" fmla="*/ 104908 w 479"/>
                <a:gd name="T83" fmla="*/ 0 h 471"/>
                <a:gd name="T84" fmla="*/ 104908 w 479"/>
                <a:gd name="T85" fmla="*/ 0 h 471"/>
                <a:gd name="T86" fmla="*/ 0 w 479"/>
                <a:gd name="T87" fmla="*/ 101994 h 471"/>
                <a:gd name="T88" fmla="*/ 104908 w 479"/>
                <a:gd name="T89" fmla="*/ 207520 h 471"/>
                <a:gd name="T90" fmla="*/ 210697 w 479"/>
                <a:gd name="T91" fmla="*/ 101994 h 471"/>
                <a:gd name="T92" fmla="*/ 104908 w 479"/>
                <a:gd name="T93" fmla="*/ 0 h 471"/>
                <a:gd name="T94" fmla="*/ 104908 w 479"/>
                <a:gd name="T95" fmla="*/ 188093 h 471"/>
                <a:gd name="T96" fmla="*/ 104908 w 479"/>
                <a:gd name="T97" fmla="*/ 188093 h 471"/>
                <a:gd name="T98" fmla="*/ 19395 w 479"/>
                <a:gd name="T99" fmla="*/ 101994 h 471"/>
                <a:gd name="T100" fmla="*/ 104908 w 479"/>
                <a:gd name="T101" fmla="*/ 16337 h 471"/>
                <a:gd name="T102" fmla="*/ 191302 w 479"/>
                <a:gd name="T103" fmla="*/ 101994 h 471"/>
                <a:gd name="T104" fmla="*/ 104908 w 479"/>
                <a:gd name="T105" fmla="*/ 188093 h 47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79" h="471">
                  <a:moveTo>
                    <a:pt x="398" y="240"/>
                  </a:moveTo>
                  <a:lnTo>
                    <a:pt x="398" y="240"/>
                  </a:lnTo>
                  <a:cubicBezTo>
                    <a:pt x="345" y="222"/>
                    <a:pt x="345" y="222"/>
                    <a:pt x="345" y="222"/>
                  </a:cubicBezTo>
                  <a:cubicBezTo>
                    <a:pt x="345" y="160"/>
                    <a:pt x="345" y="160"/>
                    <a:pt x="345" y="160"/>
                  </a:cubicBezTo>
                  <a:cubicBezTo>
                    <a:pt x="203" y="98"/>
                    <a:pt x="203" y="98"/>
                    <a:pt x="203" y="98"/>
                  </a:cubicBezTo>
                  <a:cubicBezTo>
                    <a:pt x="141" y="125"/>
                    <a:pt x="141" y="125"/>
                    <a:pt x="141" y="125"/>
                  </a:cubicBezTo>
                  <a:cubicBezTo>
                    <a:pt x="141" y="196"/>
                    <a:pt x="141" y="196"/>
                    <a:pt x="141" y="196"/>
                  </a:cubicBezTo>
                  <a:cubicBezTo>
                    <a:pt x="79" y="222"/>
                    <a:pt x="79" y="222"/>
                    <a:pt x="79" y="222"/>
                  </a:cubicBezTo>
                  <a:cubicBezTo>
                    <a:pt x="79" y="284"/>
                    <a:pt x="79" y="284"/>
                    <a:pt x="79" y="284"/>
                  </a:cubicBezTo>
                  <a:cubicBezTo>
                    <a:pt x="141" y="311"/>
                    <a:pt x="141" y="311"/>
                    <a:pt x="141" y="311"/>
                  </a:cubicBezTo>
                  <a:cubicBezTo>
                    <a:pt x="203" y="284"/>
                    <a:pt x="203" y="284"/>
                    <a:pt x="203" y="284"/>
                  </a:cubicBezTo>
                  <a:cubicBezTo>
                    <a:pt x="328" y="338"/>
                    <a:pt x="328" y="338"/>
                    <a:pt x="328" y="338"/>
                  </a:cubicBezTo>
                  <a:cubicBezTo>
                    <a:pt x="336" y="338"/>
                    <a:pt x="336" y="338"/>
                    <a:pt x="336" y="338"/>
                  </a:cubicBezTo>
                  <a:cubicBezTo>
                    <a:pt x="398" y="311"/>
                    <a:pt x="398" y="311"/>
                    <a:pt x="398" y="311"/>
                  </a:cubicBezTo>
                  <a:cubicBezTo>
                    <a:pt x="398" y="240"/>
                    <a:pt x="398" y="240"/>
                    <a:pt x="398" y="240"/>
                  </a:cubicBezTo>
                  <a:close/>
                  <a:moveTo>
                    <a:pt x="328" y="319"/>
                  </a:moveTo>
                  <a:lnTo>
                    <a:pt x="328" y="319"/>
                  </a:lnTo>
                  <a:cubicBezTo>
                    <a:pt x="221" y="275"/>
                    <a:pt x="221" y="275"/>
                    <a:pt x="221" y="275"/>
                  </a:cubicBezTo>
                  <a:cubicBezTo>
                    <a:pt x="221" y="231"/>
                    <a:pt x="221" y="231"/>
                    <a:pt x="221" y="231"/>
                  </a:cubicBezTo>
                  <a:cubicBezTo>
                    <a:pt x="328" y="275"/>
                    <a:pt x="328" y="275"/>
                    <a:pt x="328" y="275"/>
                  </a:cubicBezTo>
                  <a:lnTo>
                    <a:pt x="328" y="319"/>
                  </a:lnTo>
                  <a:close/>
                  <a:moveTo>
                    <a:pt x="336" y="257"/>
                  </a:moveTo>
                  <a:lnTo>
                    <a:pt x="336" y="257"/>
                  </a:lnTo>
                  <a:cubicBezTo>
                    <a:pt x="300" y="249"/>
                    <a:pt x="300" y="249"/>
                    <a:pt x="300" y="249"/>
                  </a:cubicBezTo>
                  <a:cubicBezTo>
                    <a:pt x="336" y="231"/>
                    <a:pt x="336" y="231"/>
                    <a:pt x="336" y="231"/>
                  </a:cubicBezTo>
                  <a:cubicBezTo>
                    <a:pt x="372" y="249"/>
                    <a:pt x="372" y="249"/>
                    <a:pt x="372" y="249"/>
                  </a:cubicBezTo>
                  <a:lnTo>
                    <a:pt x="336" y="257"/>
                  </a:lnTo>
                  <a:close/>
                  <a:moveTo>
                    <a:pt x="381" y="302"/>
                  </a:moveTo>
                  <a:lnTo>
                    <a:pt x="381" y="302"/>
                  </a:lnTo>
                  <a:cubicBezTo>
                    <a:pt x="345" y="319"/>
                    <a:pt x="345" y="319"/>
                    <a:pt x="345" y="319"/>
                  </a:cubicBezTo>
                  <a:cubicBezTo>
                    <a:pt x="345" y="275"/>
                    <a:pt x="345" y="275"/>
                    <a:pt x="345" y="275"/>
                  </a:cubicBezTo>
                  <a:cubicBezTo>
                    <a:pt x="381" y="257"/>
                    <a:pt x="381" y="257"/>
                    <a:pt x="381" y="257"/>
                  </a:cubicBezTo>
                  <a:lnTo>
                    <a:pt x="381" y="302"/>
                  </a:lnTo>
                  <a:close/>
                  <a:moveTo>
                    <a:pt x="238" y="0"/>
                  </a:moveTo>
                  <a:lnTo>
                    <a:pt x="238" y="0"/>
                  </a:lnTo>
                  <a:cubicBezTo>
                    <a:pt x="106" y="0"/>
                    <a:pt x="0" y="107"/>
                    <a:pt x="0" y="231"/>
                  </a:cubicBezTo>
                  <a:cubicBezTo>
                    <a:pt x="0" y="364"/>
                    <a:pt x="106" y="470"/>
                    <a:pt x="238" y="470"/>
                  </a:cubicBezTo>
                  <a:cubicBezTo>
                    <a:pt x="372" y="470"/>
                    <a:pt x="478" y="364"/>
                    <a:pt x="478" y="231"/>
                  </a:cubicBezTo>
                  <a:cubicBezTo>
                    <a:pt x="478" y="107"/>
                    <a:pt x="372" y="0"/>
                    <a:pt x="238" y="0"/>
                  </a:cubicBezTo>
                  <a:close/>
                  <a:moveTo>
                    <a:pt x="238" y="426"/>
                  </a:moveTo>
                  <a:lnTo>
                    <a:pt x="238" y="426"/>
                  </a:lnTo>
                  <a:cubicBezTo>
                    <a:pt x="132" y="426"/>
                    <a:pt x="44" y="347"/>
                    <a:pt x="44" y="231"/>
                  </a:cubicBezTo>
                  <a:cubicBezTo>
                    <a:pt x="44" y="125"/>
                    <a:pt x="132" y="37"/>
                    <a:pt x="238" y="37"/>
                  </a:cubicBezTo>
                  <a:cubicBezTo>
                    <a:pt x="345" y="37"/>
                    <a:pt x="434" y="125"/>
                    <a:pt x="434" y="231"/>
                  </a:cubicBezTo>
                  <a:cubicBezTo>
                    <a:pt x="434" y="347"/>
                    <a:pt x="345" y="426"/>
                    <a:pt x="238" y="4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5" name="Freeform 16"/>
            <p:cNvSpPr>
              <a:spLocks noChangeArrowheads="1"/>
            </p:cNvSpPr>
            <p:nvPr/>
          </p:nvSpPr>
          <p:spPr bwMode="auto">
            <a:xfrm>
              <a:off x="2501808" y="3203733"/>
              <a:ext cx="169861" cy="267858"/>
            </a:xfrm>
            <a:custGeom>
              <a:avLst/>
              <a:gdLst>
                <a:gd name="T0" fmla="*/ 104274 w 285"/>
                <a:gd name="T1" fmla="*/ 15120 h 452"/>
                <a:gd name="T2" fmla="*/ 104274 w 285"/>
                <a:gd name="T3" fmla="*/ 15120 h 452"/>
                <a:gd name="T4" fmla="*/ 57785 w 285"/>
                <a:gd name="T5" fmla="*/ 0 h 452"/>
                <a:gd name="T6" fmla="*/ 23027 w 285"/>
                <a:gd name="T7" fmla="*/ 11232 h 452"/>
                <a:gd name="T8" fmla="*/ 0 w 285"/>
                <a:gd name="T9" fmla="*/ 57024 h 452"/>
                <a:gd name="T10" fmla="*/ 34758 w 285"/>
                <a:gd name="T11" fmla="*/ 57024 h 452"/>
                <a:gd name="T12" fmla="*/ 42144 w 285"/>
                <a:gd name="T13" fmla="*/ 38016 h 452"/>
                <a:gd name="T14" fmla="*/ 61695 w 285"/>
                <a:gd name="T15" fmla="*/ 30240 h 452"/>
                <a:gd name="T16" fmla="*/ 81247 w 285"/>
                <a:gd name="T17" fmla="*/ 38016 h 452"/>
                <a:gd name="T18" fmla="*/ 84722 w 285"/>
                <a:gd name="T19" fmla="*/ 53136 h 452"/>
                <a:gd name="T20" fmla="*/ 81247 w 285"/>
                <a:gd name="T21" fmla="*/ 68688 h 452"/>
                <a:gd name="T22" fmla="*/ 72992 w 285"/>
                <a:gd name="T23" fmla="*/ 76032 h 452"/>
                <a:gd name="T24" fmla="*/ 46054 w 285"/>
                <a:gd name="T25" fmla="*/ 99359 h 452"/>
                <a:gd name="T26" fmla="*/ 38668 w 285"/>
                <a:gd name="T27" fmla="*/ 126143 h 452"/>
                <a:gd name="T28" fmla="*/ 42144 w 285"/>
                <a:gd name="T29" fmla="*/ 130031 h 452"/>
                <a:gd name="T30" fmla="*/ 69081 w 285"/>
                <a:gd name="T31" fmla="*/ 130031 h 452"/>
                <a:gd name="T32" fmla="*/ 72992 w 285"/>
                <a:gd name="T33" fmla="*/ 126143 h 452"/>
                <a:gd name="T34" fmla="*/ 77336 w 285"/>
                <a:gd name="T35" fmla="*/ 114479 h 452"/>
                <a:gd name="T36" fmla="*/ 84722 w 285"/>
                <a:gd name="T37" fmla="*/ 103247 h 452"/>
                <a:gd name="T38" fmla="*/ 96453 w 285"/>
                <a:gd name="T39" fmla="*/ 95472 h 452"/>
                <a:gd name="T40" fmla="*/ 115570 w 285"/>
                <a:gd name="T41" fmla="*/ 80352 h 452"/>
                <a:gd name="T42" fmla="*/ 123391 w 285"/>
                <a:gd name="T43" fmla="*/ 53136 h 452"/>
                <a:gd name="T44" fmla="*/ 104274 w 285"/>
                <a:gd name="T45" fmla="*/ 15120 h 452"/>
                <a:gd name="T46" fmla="*/ 57785 w 285"/>
                <a:gd name="T47" fmla="*/ 149039 h 452"/>
                <a:gd name="T48" fmla="*/ 57785 w 285"/>
                <a:gd name="T49" fmla="*/ 149039 h 452"/>
                <a:gd name="T50" fmla="*/ 34758 w 285"/>
                <a:gd name="T51" fmla="*/ 171935 h 452"/>
                <a:gd name="T52" fmla="*/ 57785 w 285"/>
                <a:gd name="T53" fmla="*/ 194831 h 452"/>
                <a:gd name="T54" fmla="*/ 81247 w 285"/>
                <a:gd name="T55" fmla="*/ 171935 h 452"/>
                <a:gd name="T56" fmla="*/ 57785 w 285"/>
                <a:gd name="T57" fmla="*/ 149039 h 4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85" h="452">
                  <a:moveTo>
                    <a:pt x="240" y="35"/>
                  </a:moveTo>
                  <a:lnTo>
                    <a:pt x="240" y="35"/>
                  </a:lnTo>
                  <a:cubicBezTo>
                    <a:pt x="213" y="8"/>
                    <a:pt x="178" y="0"/>
                    <a:pt x="133" y="0"/>
                  </a:cubicBezTo>
                  <a:cubicBezTo>
                    <a:pt x="106" y="0"/>
                    <a:pt x="80" y="8"/>
                    <a:pt x="53" y="26"/>
                  </a:cubicBezTo>
                  <a:cubicBezTo>
                    <a:pt x="18" y="44"/>
                    <a:pt x="0" y="79"/>
                    <a:pt x="0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123"/>
                    <a:pt x="89" y="106"/>
                    <a:pt x="97" y="88"/>
                  </a:cubicBezTo>
                  <a:cubicBezTo>
                    <a:pt x="106" y="79"/>
                    <a:pt x="115" y="70"/>
                    <a:pt x="142" y="70"/>
                  </a:cubicBezTo>
                  <a:cubicBezTo>
                    <a:pt x="159" y="70"/>
                    <a:pt x="178" y="79"/>
                    <a:pt x="187" y="88"/>
                  </a:cubicBezTo>
                  <a:cubicBezTo>
                    <a:pt x="195" y="97"/>
                    <a:pt x="195" y="114"/>
                    <a:pt x="195" y="123"/>
                  </a:cubicBezTo>
                  <a:cubicBezTo>
                    <a:pt x="195" y="141"/>
                    <a:pt x="195" y="151"/>
                    <a:pt x="187" y="159"/>
                  </a:cubicBezTo>
                  <a:cubicBezTo>
                    <a:pt x="178" y="167"/>
                    <a:pt x="178" y="167"/>
                    <a:pt x="168" y="176"/>
                  </a:cubicBezTo>
                  <a:cubicBezTo>
                    <a:pt x="168" y="176"/>
                    <a:pt x="124" y="204"/>
                    <a:pt x="106" y="230"/>
                  </a:cubicBezTo>
                  <a:cubicBezTo>
                    <a:pt x="97" y="239"/>
                    <a:pt x="89" y="265"/>
                    <a:pt x="89" y="292"/>
                  </a:cubicBezTo>
                  <a:cubicBezTo>
                    <a:pt x="89" y="292"/>
                    <a:pt x="89" y="301"/>
                    <a:pt x="97" y="301"/>
                  </a:cubicBezTo>
                  <a:cubicBezTo>
                    <a:pt x="106" y="301"/>
                    <a:pt x="159" y="301"/>
                    <a:pt x="159" y="301"/>
                  </a:cubicBezTo>
                  <a:cubicBezTo>
                    <a:pt x="168" y="301"/>
                    <a:pt x="168" y="292"/>
                    <a:pt x="168" y="292"/>
                  </a:cubicBezTo>
                  <a:cubicBezTo>
                    <a:pt x="168" y="283"/>
                    <a:pt x="168" y="274"/>
                    <a:pt x="178" y="265"/>
                  </a:cubicBezTo>
                  <a:cubicBezTo>
                    <a:pt x="178" y="257"/>
                    <a:pt x="187" y="248"/>
                    <a:pt x="195" y="239"/>
                  </a:cubicBezTo>
                  <a:cubicBezTo>
                    <a:pt x="222" y="221"/>
                    <a:pt x="222" y="221"/>
                    <a:pt x="222" y="221"/>
                  </a:cubicBezTo>
                  <a:cubicBezTo>
                    <a:pt x="240" y="204"/>
                    <a:pt x="257" y="195"/>
                    <a:pt x="266" y="186"/>
                  </a:cubicBezTo>
                  <a:cubicBezTo>
                    <a:pt x="275" y="167"/>
                    <a:pt x="284" y="151"/>
                    <a:pt x="284" y="123"/>
                  </a:cubicBezTo>
                  <a:cubicBezTo>
                    <a:pt x="284" y="79"/>
                    <a:pt x="275" y="53"/>
                    <a:pt x="240" y="35"/>
                  </a:cubicBezTo>
                  <a:close/>
                  <a:moveTo>
                    <a:pt x="133" y="345"/>
                  </a:moveTo>
                  <a:lnTo>
                    <a:pt x="133" y="345"/>
                  </a:lnTo>
                  <a:cubicBezTo>
                    <a:pt x="106" y="345"/>
                    <a:pt x="80" y="363"/>
                    <a:pt x="80" y="398"/>
                  </a:cubicBezTo>
                  <a:cubicBezTo>
                    <a:pt x="80" y="425"/>
                    <a:pt x="106" y="442"/>
                    <a:pt x="133" y="451"/>
                  </a:cubicBezTo>
                  <a:cubicBezTo>
                    <a:pt x="159" y="451"/>
                    <a:pt x="187" y="425"/>
                    <a:pt x="187" y="398"/>
                  </a:cubicBezTo>
                  <a:cubicBezTo>
                    <a:pt x="187" y="372"/>
                    <a:pt x="168" y="345"/>
                    <a:pt x="133" y="34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6" name="Freeform 56"/>
            <p:cNvSpPr>
              <a:spLocks noChangeArrowheads="1"/>
            </p:cNvSpPr>
            <p:nvPr/>
          </p:nvSpPr>
          <p:spPr bwMode="auto">
            <a:xfrm>
              <a:off x="11175597" y="4451557"/>
              <a:ext cx="272214" cy="239547"/>
            </a:xfrm>
            <a:custGeom>
              <a:avLst/>
              <a:gdLst>
                <a:gd name="T0" fmla="*/ 110387 w 462"/>
                <a:gd name="T1" fmla="*/ 0 h 408"/>
                <a:gd name="T2" fmla="*/ 110387 w 462"/>
                <a:gd name="T3" fmla="*/ 0 h 408"/>
                <a:gd name="T4" fmla="*/ 26630 w 462"/>
                <a:gd name="T5" fmla="*/ 83460 h 408"/>
                <a:gd name="T6" fmla="*/ 0 w 462"/>
                <a:gd name="T7" fmla="*/ 83460 h 408"/>
                <a:gd name="T8" fmla="*/ 38227 w 462"/>
                <a:gd name="T9" fmla="*/ 128829 h 408"/>
                <a:gd name="T10" fmla="*/ 76025 w 462"/>
                <a:gd name="T11" fmla="*/ 83460 h 408"/>
                <a:gd name="T12" fmla="*/ 45529 w 462"/>
                <a:gd name="T13" fmla="*/ 83460 h 408"/>
                <a:gd name="T14" fmla="*/ 110387 w 462"/>
                <a:gd name="T15" fmla="*/ 18832 h 408"/>
                <a:gd name="T16" fmla="*/ 178680 w 462"/>
                <a:gd name="T17" fmla="*/ 87313 h 408"/>
                <a:gd name="T18" fmla="*/ 110387 w 462"/>
                <a:gd name="T19" fmla="*/ 151513 h 408"/>
                <a:gd name="T20" fmla="*/ 72589 w 462"/>
                <a:gd name="T21" fmla="*/ 140385 h 408"/>
                <a:gd name="T22" fmla="*/ 57126 w 462"/>
                <a:gd name="T23" fmla="*/ 155365 h 408"/>
                <a:gd name="T24" fmla="*/ 110387 w 462"/>
                <a:gd name="T25" fmla="*/ 174197 h 408"/>
                <a:gd name="T26" fmla="*/ 198008 w 462"/>
                <a:gd name="T27" fmla="*/ 87313 h 408"/>
                <a:gd name="T28" fmla="*/ 110387 w 462"/>
                <a:gd name="T29" fmla="*/ 0 h 4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2" h="408">
                  <a:moveTo>
                    <a:pt x="257" y="0"/>
                  </a:moveTo>
                  <a:lnTo>
                    <a:pt x="257" y="0"/>
                  </a:lnTo>
                  <a:cubicBezTo>
                    <a:pt x="150" y="0"/>
                    <a:pt x="62" y="88"/>
                    <a:pt x="62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89" y="301"/>
                    <a:pt x="89" y="301"/>
                    <a:pt x="89" y="301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06" y="195"/>
                    <a:pt x="106" y="195"/>
                    <a:pt x="106" y="195"/>
                  </a:cubicBezTo>
                  <a:cubicBezTo>
                    <a:pt x="115" y="116"/>
                    <a:pt x="177" y="44"/>
                    <a:pt x="257" y="44"/>
                  </a:cubicBezTo>
                  <a:cubicBezTo>
                    <a:pt x="346" y="44"/>
                    <a:pt x="416" y="116"/>
                    <a:pt x="416" y="204"/>
                  </a:cubicBezTo>
                  <a:cubicBezTo>
                    <a:pt x="416" y="283"/>
                    <a:pt x="346" y="354"/>
                    <a:pt x="257" y="354"/>
                  </a:cubicBezTo>
                  <a:cubicBezTo>
                    <a:pt x="231" y="354"/>
                    <a:pt x="195" y="345"/>
                    <a:pt x="169" y="328"/>
                  </a:cubicBezTo>
                  <a:cubicBezTo>
                    <a:pt x="133" y="363"/>
                    <a:pt x="133" y="363"/>
                    <a:pt x="133" y="363"/>
                  </a:cubicBezTo>
                  <a:cubicBezTo>
                    <a:pt x="169" y="390"/>
                    <a:pt x="213" y="407"/>
                    <a:pt x="257" y="407"/>
                  </a:cubicBezTo>
                  <a:cubicBezTo>
                    <a:pt x="372" y="407"/>
                    <a:pt x="461" y="310"/>
                    <a:pt x="461" y="204"/>
                  </a:cubicBezTo>
                  <a:cubicBezTo>
                    <a:pt x="461" y="88"/>
                    <a:pt x="372" y="0"/>
                    <a:pt x="2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7" name="Freeform 57"/>
            <p:cNvSpPr>
              <a:spLocks noChangeArrowheads="1"/>
            </p:cNvSpPr>
            <p:nvPr/>
          </p:nvSpPr>
          <p:spPr bwMode="auto">
            <a:xfrm>
              <a:off x="10591972" y="4440668"/>
              <a:ext cx="272214" cy="241726"/>
            </a:xfrm>
            <a:custGeom>
              <a:avLst/>
              <a:gdLst>
                <a:gd name="T0" fmla="*/ 87382 w 461"/>
                <a:gd name="T1" fmla="*/ 0 h 409"/>
                <a:gd name="T2" fmla="*/ 87382 w 461"/>
                <a:gd name="T3" fmla="*/ 0 h 409"/>
                <a:gd name="T4" fmla="*/ 171320 w 461"/>
                <a:gd name="T5" fmla="*/ 87891 h 409"/>
                <a:gd name="T6" fmla="*/ 198008 w 461"/>
                <a:gd name="T7" fmla="*/ 87891 h 409"/>
                <a:gd name="T8" fmla="*/ 160128 w 461"/>
                <a:gd name="T9" fmla="*/ 129682 h 409"/>
                <a:gd name="T10" fmla="*/ 122248 w 461"/>
                <a:gd name="T11" fmla="*/ 87891 h 409"/>
                <a:gd name="T12" fmla="*/ 152380 w 461"/>
                <a:gd name="T13" fmla="*/ 87891 h 409"/>
                <a:gd name="T14" fmla="*/ 87382 w 461"/>
                <a:gd name="T15" fmla="*/ 22834 h 409"/>
                <a:gd name="T16" fmla="*/ 18940 w 461"/>
                <a:gd name="T17" fmla="*/ 87891 h 409"/>
                <a:gd name="T18" fmla="*/ 87382 w 461"/>
                <a:gd name="T19" fmla="*/ 156394 h 409"/>
                <a:gd name="T20" fmla="*/ 125692 w 461"/>
                <a:gd name="T21" fmla="*/ 141315 h 409"/>
                <a:gd name="T22" fmla="*/ 141188 w 461"/>
                <a:gd name="T23" fmla="*/ 156394 h 409"/>
                <a:gd name="T24" fmla="*/ 87382 w 461"/>
                <a:gd name="T25" fmla="*/ 175782 h 409"/>
                <a:gd name="T26" fmla="*/ 0 w 461"/>
                <a:gd name="T27" fmla="*/ 87891 h 409"/>
                <a:gd name="T28" fmla="*/ 87382 w 461"/>
                <a:gd name="T29" fmla="*/ 0 h 40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61" h="409">
                  <a:moveTo>
                    <a:pt x="203" y="0"/>
                  </a:moveTo>
                  <a:lnTo>
                    <a:pt x="203" y="0"/>
                  </a:lnTo>
                  <a:cubicBezTo>
                    <a:pt x="310" y="0"/>
                    <a:pt x="398" y="89"/>
                    <a:pt x="398" y="204"/>
                  </a:cubicBezTo>
                  <a:cubicBezTo>
                    <a:pt x="460" y="204"/>
                    <a:pt x="460" y="204"/>
                    <a:pt x="460" y="204"/>
                  </a:cubicBezTo>
                  <a:cubicBezTo>
                    <a:pt x="372" y="301"/>
                    <a:pt x="372" y="301"/>
                    <a:pt x="372" y="301"/>
                  </a:cubicBezTo>
                  <a:cubicBezTo>
                    <a:pt x="284" y="204"/>
                    <a:pt x="284" y="204"/>
                    <a:pt x="284" y="204"/>
                  </a:cubicBezTo>
                  <a:cubicBezTo>
                    <a:pt x="354" y="204"/>
                    <a:pt x="354" y="204"/>
                    <a:pt x="354" y="204"/>
                  </a:cubicBezTo>
                  <a:cubicBezTo>
                    <a:pt x="345" y="115"/>
                    <a:pt x="284" y="53"/>
                    <a:pt x="203" y="53"/>
                  </a:cubicBezTo>
                  <a:cubicBezTo>
                    <a:pt x="115" y="53"/>
                    <a:pt x="44" y="124"/>
                    <a:pt x="44" y="204"/>
                  </a:cubicBezTo>
                  <a:cubicBezTo>
                    <a:pt x="44" y="293"/>
                    <a:pt x="115" y="363"/>
                    <a:pt x="203" y="363"/>
                  </a:cubicBezTo>
                  <a:cubicBezTo>
                    <a:pt x="230" y="363"/>
                    <a:pt x="266" y="346"/>
                    <a:pt x="292" y="328"/>
                  </a:cubicBezTo>
                  <a:cubicBezTo>
                    <a:pt x="328" y="363"/>
                    <a:pt x="328" y="363"/>
                    <a:pt x="328" y="363"/>
                  </a:cubicBezTo>
                  <a:cubicBezTo>
                    <a:pt x="292" y="390"/>
                    <a:pt x="248" y="408"/>
                    <a:pt x="203" y="408"/>
                  </a:cubicBezTo>
                  <a:cubicBezTo>
                    <a:pt x="88" y="408"/>
                    <a:pt x="0" y="319"/>
                    <a:pt x="0" y="204"/>
                  </a:cubicBezTo>
                  <a:cubicBezTo>
                    <a:pt x="0" y="97"/>
                    <a:pt x="88" y="0"/>
                    <a:pt x="203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8" name="Freeform 58"/>
            <p:cNvSpPr>
              <a:spLocks noChangeArrowheads="1"/>
            </p:cNvSpPr>
            <p:nvPr/>
          </p:nvSpPr>
          <p:spPr bwMode="auto">
            <a:xfrm>
              <a:off x="2495274" y="6171942"/>
              <a:ext cx="211238" cy="145905"/>
            </a:xfrm>
            <a:custGeom>
              <a:avLst/>
              <a:gdLst>
                <a:gd name="T0" fmla="*/ 141842 w 355"/>
                <a:gd name="T1" fmla="*/ 45706 h 249"/>
                <a:gd name="T2" fmla="*/ 141842 w 355"/>
                <a:gd name="T3" fmla="*/ 45706 h 249"/>
                <a:gd name="T4" fmla="*/ 11278 w 355"/>
                <a:gd name="T5" fmla="*/ 45706 h 249"/>
                <a:gd name="T6" fmla="*/ 0 w 355"/>
                <a:gd name="T7" fmla="*/ 53395 h 249"/>
                <a:gd name="T8" fmla="*/ 11278 w 355"/>
                <a:gd name="T9" fmla="*/ 64501 h 249"/>
                <a:gd name="T10" fmla="*/ 141842 w 355"/>
                <a:gd name="T11" fmla="*/ 64501 h 249"/>
                <a:gd name="T12" fmla="*/ 153554 w 355"/>
                <a:gd name="T13" fmla="*/ 53395 h 249"/>
                <a:gd name="T14" fmla="*/ 141842 w 355"/>
                <a:gd name="T15" fmla="*/ 45706 h 249"/>
                <a:gd name="T16" fmla="*/ 11278 w 355"/>
                <a:gd name="T17" fmla="*/ 23066 h 249"/>
                <a:gd name="T18" fmla="*/ 11278 w 355"/>
                <a:gd name="T19" fmla="*/ 23066 h 249"/>
                <a:gd name="T20" fmla="*/ 141842 w 355"/>
                <a:gd name="T21" fmla="*/ 23066 h 249"/>
                <a:gd name="T22" fmla="*/ 153554 w 355"/>
                <a:gd name="T23" fmla="*/ 11533 h 249"/>
                <a:gd name="T24" fmla="*/ 141842 w 355"/>
                <a:gd name="T25" fmla="*/ 0 h 249"/>
                <a:gd name="T26" fmla="*/ 11278 w 355"/>
                <a:gd name="T27" fmla="*/ 0 h 249"/>
                <a:gd name="T28" fmla="*/ 0 w 355"/>
                <a:gd name="T29" fmla="*/ 11533 h 249"/>
                <a:gd name="T30" fmla="*/ 11278 w 355"/>
                <a:gd name="T31" fmla="*/ 23066 h 249"/>
                <a:gd name="T32" fmla="*/ 141842 w 355"/>
                <a:gd name="T33" fmla="*/ 87140 h 249"/>
                <a:gd name="T34" fmla="*/ 141842 w 355"/>
                <a:gd name="T35" fmla="*/ 87140 h 249"/>
                <a:gd name="T36" fmla="*/ 11278 w 355"/>
                <a:gd name="T37" fmla="*/ 87140 h 249"/>
                <a:gd name="T38" fmla="*/ 0 w 355"/>
                <a:gd name="T39" fmla="*/ 98673 h 249"/>
                <a:gd name="T40" fmla="*/ 11278 w 355"/>
                <a:gd name="T41" fmla="*/ 105935 h 249"/>
                <a:gd name="T42" fmla="*/ 141842 w 355"/>
                <a:gd name="T43" fmla="*/ 105935 h 249"/>
                <a:gd name="T44" fmla="*/ 153554 w 355"/>
                <a:gd name="T45" fmla="*/ 98673 h 249"/>
                <a:gd name="T46" fmla="*/ 141842 w 355"/>
                <a:gd name="T47" fmla="*/ 87140 h 2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55" h="249">
                  <a:moveTo>
                    <a:pt x="327" y="107"/>
                  </a:moveTo>
                  <a:lnTo>
                    <a:pt x="327" y="107"/>
                  </a:lnTo>
                  <a:cubicBezTo>
                    <a:pt x="26" y="107"/>
                    <a:pt x="26" y="107"/>
                    <a:pt x="26" y="107"/>
                  </a:cubicBezTo>
                  <a:cubicBezTo>
                    <a:pt x="17" y="107"/>
                    <a:pt x="0" y="116"/>
                    <a:pt x="0" y="125"/>
                  </a:cubicBezTo>
                  <a:cubicBezTo>
                    <a:pt x="0" y="142"/>
                    <a:pt x="17" y="151"/>
                    <a:pt x="26" y="151"/>
                  </a:cubicBezTo>
                  <a:cubicBezTo>
                    <a:pt x="327" y="151"/>
                    <a:pt x="327" y="151"/>
                    <a:pt x="327" y="151"/>
                  </a:cubicBezTo>
                  <a:cubicBezTo>
                    <a:pt x="336" y="151"/>
                    <a:pt x="354" y="142"/>
                    <a:pt x="354" y="125"/>
                  </a:cubicBezTo>
                  <a:cubicBezTo>
                    <a:pt x="354" y="116"/>
                    <a:pt x="336" y="107"/>
                    <a:pt x="327" y="107"/>
                  </a:cubicBezTo>
                  <a:close/>
                  <a:moveTo>
                    <a:pt x="26" y="54"/>
                  </a:moveTo>
                  <a:lnTo>
                    <a:pt x="26" y="54"/>
                  </a:lnTo>
                  <a:cubicBezTo>
                    <a:pt x="327" y="54"/>
                    <a:pt x="327" y="54"/>
                    <a:pt x="327" y="54"/>
                  </a:cubicBezTo>
                  <a:cubicBezTo>
                    <a:pt x="336" y="54"/>
                    <a:pt x="354" y="44"/>
                    <a:pt x="354" y="27"/>
                  </a:cubicBezTo>
                  <a:cubicBezTo>
                    <a:pt x="354" y="18"/>
                    <a:pt x="336" y="0"/>
                    <a:pt x="3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0" y="18"/>
                    <a:pt x="0" y="27"/>
                  </a:cubicBezTo>
                  <a:cubicBezTo>
                    <a:pt x="0" y="44"/>
                    <a:pt x="17" y="54"/>
                    <a:pt x="26" y="54"/>
                  </a:cubicBezTo>
                  <a:close/>
                  <a:moveTo>
                    <a:pt x="327" y="204"/>
                  </a:moveTo>
                  <a:lnTo>
                    <a:pt x="327" y="204"/>
                  </a:lnTo>
                  <a:cubicBezTo>
                    <a:pt x="26" y="204"/>
                    <a:pt x="26" y="204"/>
                    <a:pt x="26" y="204"/>
                  </a:cubicBezTo>
                  <a:cubicBezTo>
                    <a:pt x="17" y="204"/>
                    <a:pt x="0" y="213"/>
                    <a:pt x="0" y="231"/>
                  </a:cubicBezTo>
                  <a:cubicBezTo>
                    <a:pt x="0" y="239"/>
                    <a:pt x="17" y="248"/>
                    <a:pt x="26" y="248"/>
                  </a:cubicBezTo>
                  <a:cubicBezTo>
                    <a:pt x="327" y="248"/>
                    <a:pt x="327" y="248"/>
                    <a:pt x="327" y="248"/>
                  </a:cubicBezTo>
                  <a:cubicBezTo>
                    <a:pt x="336" y="248"/>
                    <a:pt x="354" y="239"/>
                    <a:pt x="354" y="231"/>
                  </a:cubicBezTo>
                  <a:cubicBezTo>
                    <a:pt x="354" y="213"/>
                    <a:pt x="336" y="204"/>
                    <a:pt x="327" y="20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79" name="Freeform 59"/>
            <p:cNvSpPr>
              <a:spLocks noChangeArrowheads="1"/>
            </p:cNvSpPr>
            <p:nvPr/>
          </p:nvSpPr>
          <p:spPr bwMode="auto">
            <a:xfrm>
              <a:off x="1284472" y="6171942"/>
              <a:ext cx="293991" cy="145905"/>
            </a:xfrm>
            <a:custGeom>
              <a:avLst/>
              <a:gdLst>
                <a:gd name="T0" fmla="*/ 76325 w 497"/>
                <a:gd name="T1" fmla="*/ 45706 h 249"/>
                <a:gd name="T2" fmla="*/ 76325 w 497"/>
                <a:gd name="T3" fmla="*/ 45706 h 249"/>
                <a:gd name="T4" fmla="*/ 11212 w 497"/>
                <a:gd name="T5" fmla="*/ 45706 h 249"/>
                <a:gd name="T6" fmla="*/ 0 w 497"/>
                <a:gd name="T7" fmla="*/ 53395 h 249"/>
                <a:gd name="T8" fmla="*/ 11212 w 497"/>
                <a:gd name="T9" fmla="*/ 64501 h 249"/>
                <a:gd name="T10" fmla="*/ 76325 w 497"/>
                <a:gd name="T11" fmla="*/ 64501 h 249"/>
                <a:gd name="T12" fmla="*/ 84087 w 497"/>
                <a:gd name="T13" fmla="*/ 53395 h 249"/>
                <a:gd name="T14" fmla="*/ 76325 w 497"/>
                <a:gd name="T15" fmla="*/ 45706 h 249"/>
                <a:gd name="T16" fmla="*/ 76325 w 497"/>
                <a:gd name="T17" fmla="*/ 87140 h 249"/>
                <a:gd name="T18" fmla="*/ 76325 w 497"/>
                <a:gd name="T19" fmla="*/ 87140 h 249"/>
                <a:gd name="T20" fmla="*/ 11212 w 497"/>
                <a:gd name="T21" fmla="*/ 87140 h 249"/>
                <a:gd name="T22" fmla="*/ 0 w 497"/>
                <a:gd name="T23" fmla="*/ 98673 h 249"/>
                <a:gd name="T24" fmla="*/ 11212 w 497"/>
                <a:gd name="T25" fmla="*/ 105935 h 249"/>
                <a:gd name="T26" fmla="*/ 76325 w 497"/>
                <a:gd name="T27" fmla="*/ 105935 h 249"/>
                <a:gd name="T28" fmla="*/ 84087 w 497"/>
                <a:gd name="T29" fmla="*/ 98673 h 249"/>
                <a:gd name="T30" fmla="*/ 76325 w 497"/>
                <a:gd name="T31" fmla="*/ 87140 h 249"/>
                <a:gd name="T32" fmla="*/ 206551 w 497"/>
                <a:gd name="T33" fmla="*/ 45706 h 249"/>
                <a:gd name="T34" fmla="*/ 206551 w 497"/>
                <a:gd name="T35" fmla="*/ 45706 h 249"/>
                <a:gd name="T36" fmla="*/ 171623 w 497"/>
                <a:gd name="T37" fmla="*/ 45706 h 249"/>
                <a:gd name="T38" fmla="*/ 171623 w 497"/>
                <a:gd name="T39" fmla="*/ 7689 h 249"/>
                <a:gd name="T40" fmla="*/ 160411 w 497"/>
                <a:gd name="T41" fmla="*/ 0 h 249"/>
                <a:gd name="T42" fmla="*/ 148769 w 497"/>
                <a:gd name="T43" fmla="*/ 7689 h 249"/>
                <a:gd name="T44" fmla="*/ 148769 w 497"/>
                <a:gd name="T45" fmla="*/ 45706 h 249"/>
                <a:gd name="T46" fmla="*/ 114703 w 497"/>
                <a:gd name="T47" fmla="*/ 45706 h 249"/>
                <a:gd name="T48" fmla="*/ 106941 w 497"/>
                <a:gd name="T49" fmla="*/ 53395 h 249"/>
                <a:gd name="T50" fmla="*/ 114703 w 497"/>
                <a:gd name="T51" fmla="*/ 64501 h 249"/>
                <a:gd name="T52" fmla="*/ 148769 w 497"/>
                <a:gd name="T53" fmla="*/ 64501 h 249"/>
                <a:gd name="T54" fmla="*/ 148769 w 497"/>
                <a:gd name="T55" fmla="*/ 102090 h 249"/>
                <a:gd name="T56" fmla="*/ 160411 w 497"/>
                <a:gd name="T57" fmla="*/ 105935 h 249"/>
                <a:gd name="T58" fmla="*/ 171623 w 497"/>
                <a:gd name="T59" fmla="*/ 102090 h 249"/>
                <a:gd name="T60" fmla="*/ 171623 w 497"/>
                <a:gd name="T61" fmla="*/ 64501 h 249"/>
                <a:gd name="T62" fmla="*/ 206551 w 497"/>
                <a:gd name="T63" fmla="*/ 64501 h 249"/>
                <a:gd name="T64" fmla="*/ 213882 w 497"/>
                <a:gd name="T65" fmla="*/ 53395 h 249"/>
                <a:gd name="T66" fmla="*/ 206551 w 497"/>
                <a:gd name="T67" fmla="*/ 45706 h 249"/>
                <a:gd name="T68" fmla="*/ 76325 w 497"/>
                <a:gd name="T69" fmla="*/ 0 h 249"/>
                <a:gd name="T70" fmla="*/ 76325 w 497"/>
                <a:gd name="T71" fmla="*/ 0 h 249"/>
                <a:gd name="T72" fmla="*/ 11212 w 497"/>
                <a:gd name="T73" fmla="*/ 0 h 249"/>
                <a:gd name="T74" fmla="*/ 0 w 497"/>
                <a:gd name="T75" fmla="*/ 11533 h 249"/>
                <a:gd name="T76" fmla="*/ 11212 w 497"/>
                <a:gd name="T77" fmla="*/ 23066 h 249"/>
                <a:gd name="T78" fmla="*/ 76325 w 497"/>
                <a:gd name="T79" fmla="*/ 23066 h 249"/>
                <a:gd name="T80" fmla="*/ 84087 w 497"/>
                <a:gd name="T81" fmla="*/ 11533 h 249"/>
                <a:gd name="T82" fmla="*/ 76325 w 497"/>
                <a:gd name="T83" fmla="*/ 0 h 24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97" h="249">
                  <a:moveTo>
                    <a:pt x="177" y="107"/>
                  </a:moveTo>
                  <a:lnTo>
                    <a:pt x="177" y="107"/>
                  </a:lnTo>
                  <a:cubicBezTo>
                    <a:pt x="26" y="107"/>
                    <a:pt x="26" y="107"/>
                    <a:pt x="26" y="107"/>
                  </a:cubicBezTo>
                  <a:cubicBezTo>
                    <a:pt x="9" y="107"/>
                    <a:pt x="0" y="116"/>
                    <a:pt x="0" y="125"/>
                  </a:cubicBezTo>
                  <a:cubicBezTo>
                    <a:pt x="0" y="142"/>
                    <a:pt x="9" y="151"/>
                    <a:pt x="26" y="151"/>
                  </a:cubicBezTo>
                  <a:cubicBezTo>
                    <a:pt x="177" y="151"/>
                    <a:pt x="177" y="151"/>
                    <a:pt x="177" y="151"/>
                  </a:cubicBezTo>
                  <a:cubicBezTo>
                    <a:pt x="186" y="151"/>
                    <a:pt x="195" y="142"/>
                    <a:pt x="195" y="125"/>
                  </a:cubicBezTo>
                  <a:cubicBezTo>
                    <a:pt x="195" y="116"/>
                    <a:pt x="186" y="107"/>
                    <a:pt x="177" y="107"/>
                  </a:cubicBezTo>
                  <a:close/>
                  <a:moveTo>
                    <a:pt x="177" y="204"/>
                  </a:moveTo>
                  <a:lnTo>
                    <a:pt x="177" y="204"/>
                  </a:lnTo>
                  <a:cubicBezTo>
                    <a:pt x="26" y="204"/>
                    <a:pt x="26" y="204"/>
                    <a:pt x="26" y="204"/>
                  </a:cubicBezTo>
                  <a:cubicBezTo>
                    <a:pt x="9" y="204"/>
                    <a:pt x="0" y="213"/>
                    <a:pt x="0" y="231"/>
                  </a:cubicBezTo>
                  <a:cubicBezTo>
                    <a:pt x="0" y="239"/>
                    <a:pt x="9" y="248"/>
                    <a:pt x="26" y="24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186" y="248"/>
                    <a:pt x="195" y="239"/>
                    <a:pt x="195" y="231"/>
                  </a:cubicBezTo>
                  <a:cubicBezTo>
                    <a:pt x="195" y="213"/>
                    <a:pt x="186" y="204"/>
                    <a:pt x="177" y="204"/>
                  </a:cubicBezTo>
                  <a:close/>
                  <a:moveTo>
                    <a:pt x="479" y="107"/>
                  </a:moveTo>
                  <a:lnTo>
                    <a:pt x="479" y="107"/>
                  </a:lnTo>
                  <a:cubicBezTo>
                    <a:pt x="398" y="107"/>
                    <a:pt x="398" y="107"/>
                    <a:pt x="398" y="107"/>
                  </a:cubicBezTo>
                  <a:cubicBezTo>
                    <a:pt x="398" y="18"/>
                    <a:pt x="398" y="18"/>
                    <a:pt x="398" y="18"/>
                  </a:cubicBezTo>
                  <a:cubicBezTo>
                    <a:pt x="398" y="0"/>
                    <a:pt x="389" y="0"/>
                    <a:pt x="372" y="0"/>
                  </a:cubicBezTo>
                  <a:cubicBezTo>
                    <a:pt x="354" y="0"/>
                    <a:pt x="345" y="0"/>
                    <a:pt x="345" y="18"/>
                  </a:cubicBezTo>
                  <a:cubicBezTo>
                    <a:pt x="345" y="107"/>
                    <a:pt x="345" y="107"/>
                    <a:pt x="345" y="107"/>
                  </a:cubicBezTo>
                  <a:cubicBezTo>
                    <a:pt x="266" y="107"/>
                    <a:pt x="266" y="107"/>
                    <a:pt x="266" y="107"/>
                  </a:cubicBezTo>
                  <a:cubicBezTo>
                    <a:pt x="248" y="107"/>
                    <a:pt x="248" y="116"/>
                    <a:pt x="248" y="125"/>
                  </a:cubicBezTo>
                  <a:cubicBezTo>
                    <a:pt x="248" y="142"/>
                    <a:pt x="248" y="151"/>
                    <a:pt x="266" y="151"/>
                  </a:cubicBezTo>
                  <a:cubicBezTo>
                    <a:pt x="345" y="151"/>
                    <a:pt x="345" y="151"/>
                    <a:pt x="345" y="151"/>
                  </a:cubicBezTo>
                  <a:cubicBezTo>
                    <a:pt x="345" y="239"/>
                    <a:pt x="345" y="239"/>
                    <a:pt x="345" y="239"/>
                  </a:cubicBezTo>
                  <a:cubicBezTo>
                    <a:pt x="345" y="248"/>
                    <a:pt x="354" y="248"/>
                    <a:pt x="372" y="248"/>
                  </a:cubicBezTo>
                  <a:cubicBezTo>
                    <a:pt x="389" y="248"/>
                    <a:pt x="398" y="248"/>
                    <a:pt x="398" y="239"/>
                  </a:cubicBezTo>
                  <a:cubicBezTo>
                    <a:pt x="398" y="151"/>
                    <a:pt x="398" y="151"/>
                    <a:pt x="398" y="151"/>
                  </a:cubicBezTo>
                  <a:cubicBezTo>
                    <a:pt x="479" y="151"/>
                    <a:pt x="479" y="151"/>
                    <a:pt x="479" y="151"/>
                  </a:cubicBezTo>
                  <a:cubicBezTo>
                    <a:pt x="496" y="151"/>
                    <a:pt x="496" y="142"/>
                    <a:pt x="496" y="125"/>
                  </a:cubicBezTo>
                  <a:cubicBezTo>
                    <a:pt x="496" y="116"/>
                    <a:pt x="496" y="107"/>
                    <a:pt x="479" y="107"/>
                  </a:cubicBezTo>
                  <a:close/>
                  <a:moveTo>
                    <a:pt x="177" y="0"/>
                  </a:moveTo>
                  <a:lnTo>
                    <a:pt x="177" y="0"/>
                  </a:lnTo>
                  <a:cubicBezTo>
                    <a:pt x="26" y="0"/>
                    <a:pt x="26" y="0"/>
                    <a:pt x="26" y="0"/>
                  </a:cubicBezTo>
                  <a:cubicBezTo>
                    <a:pt x="9" y="0"/>
                    <a:pt x="0" y="18"/>
                    <a:pt x="0" y="27"/>
                  </a:cubicBezTo>
                  <a:cubicBezTo>
                    <a:pt x="0" y="44"/>
                    <a:pt x="9" y="54"/>
                    <a:pt x="26" y="54"/>
                  </a:cubicBezTo>
                  <a:cubicBezTo>
                    <a:pt x="177" y="54"/>
                    <a:pt x="177" y="54"/>
                    <a:pt x="177" y="54"/>
                  </a:cubicBezTo>
                  <a:cubicBezTo>
                    <a:pt x="186" y="54"/>
                    <a:pt x="195" y="44"/>
                    <a:pt x="195" y="27"/>
                  </a:cubicBezTo>
                  <a:cubicBezTo>
                    <a:pt x="195" y="18"/>
                    <a:pt x="186" y="0"/>
                    <a:pt x="177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0" name="Freeform 60"/>
            <p:cNvSpPr>
              <a:spLocks noChangeArrowheads="1"/>
            </p:cNvSpPr>
            <p:nvPr/>
          </p:nvSpPr>
          <p:spPr bwMode="auto">
            <a:xfrm>
              <a:off x="1926895" y="6161053"/>
              <a:ext cx="178572" cy="172039"/>
            </a:xfrm>
            <a:custGeom>
              <a:avLst/>
              <a:gdLst>
                <a:gd name="T0" fmla="*/ 38236 w 303"/>
                <a:gd name="T1" fmla="*/ 0 h 293"/>
                <a:gd name="T2" fmla="*/ 38236 w 303"/>
                <a:gd name="T3" fmla="*/ 0 h 293"/>
                <a:gd name="T4" fmla="*/ 19333 w 303"/>
                <a:gd name="T5" fmla="*/ 0 h 293"/>
                <a:gd name="T6" fmla="*/ 0 w 303"/>
                <a:gd name="T7" fmla="*/ 14981 h 293"/>
                <a:gd name="T8" fmla="*/ 0 w 303"/>
                <a:gd name="T9" fmla="*/ 34242 h 293"/>
                <a:gd name="T10" fmla="*/ 19333 w 303"/>
                <a:gd name="T11" fmla="*/ 53076 h 293"/>
                <a:gd name="T12" fmla="*/ 38236 w 303"/>
                <a:gd name="T13" fmla="*/ 53076 h 293"/>
                <a:gd name="T14" fmla="*/ 53703 w 303"/>
                <a:gd name="T15" fmla="*/ 34242 h 293"/>
                <a:gd name="T16" fmla="*/ 53703 w 303"/>
                <a:gd name="T17" fmla="*/ 14981 h 293"/>
                <a:gd name="T18" fmla="*/ 38236 w 303"/>
                <a:gd name="T19" fmla="*/ 0 h 293"/>
                <a:gd name="T20" fmla="*/ 110412 w 303"/>
                <a:gd name="T21" fmla="*/ 0 h 293"/>
                <a:gd name="T22" fmla="*/ 110412 w 303"/>
                <a:gd name="T23" fmla="*/ 0 h 293"/>
                <a:gd name="T24" fmla="*/ 91509 w 303"/>
                <a:gd name="T25" fmla="*/ 0 h 293"/>
                <a:gd name="T26" fmla="*/ 76472 w 303"/>
                <a:gd name="T27" fmla="*/ 14981 h 293"/>
                <a:gd name="T28" fmla="*/ 76472 w 303"/>
                <a:gd name="T29" fmla="*/ 34242 h 293"/>
                <a:gd name="T30" fmla="*/ 91509 w 303"/>
                <a:gd name="T31" fmla="*/ 53076 h 293"/>
                <a:gd name="T32" fmla="*/ 110412 w 303"/>
                <a:gd name="T33" fmla="*/ 53076 h 293"/>
                <a:gd name="T34" fmla="*/ 129745 w 303"/>
                <a:gd name="T35" fmla="*/ 34242 h 293"/>
                <a:gd name="T36" fmla="*/ 129745 w 303"/>
                <a:gd name="T37" fmla="*/ 14981 h 293"/>
                <a:gd name="T38" fmla="*/ 110412 w 303"/>
                <a:gd name="T39" fmla="*/ 0 h 293"/>
                <a:gd name="T40" fmla="*/ 38236 w 303"/>
                <a:gd name="T41" fmla="*/ 71909 h 293"/>
                <a:gd name="T42" fmla="*/ 38236 w 303"/>
                <a:gd name="T43" fmla="*/ 71909 h 293"/>
                <a:gd name="T44" fmla="*/ 19333 w 303"/>
                <a:gd name="T45" fmla="*/ 71909 h 293"/>
                <a:gd name="T46" fmla="*/ 0 w 303"/>
                <a:gd name="T47" fmla="*/ 90743 h 293"/>
                <a:gd name="T48" fmla="*/ 0 w 303"/>
                <a:gd name="T49" fmla="*/ 109576 h 293"/>
                <a:gd name="T50" fmla="*/ 19333 w 303"/>
                <a:gd name="T51" fmla="*/ 124985 h 293"/>
                <a:gd name="T52" fmla="*/ 38236 w 303"/>
                <a:gd name="T53" fmla="*/ 124985 h 293"/>
                <a:gd name="T54" fmla="*/ 53703 w 303"/>
                <a:gd name="T55" fmla="*/ 109576 h 293"/>
                <a:gd name="T56" fmla="*/ 53703 w 303"/>
                <a:gd name="T57" fmla="*/ 90743 h 293"/>
                <a:gd name="T58" fmla="*/ 38236 w 303"/>
                <a:gd name="T59" fmla="*/ 71909 h 293"/>
                <a:gd name="T60" fmla="*/ 110412 w 303"/>
                <a:gd name="T61" fmla="*/ 71909 h 293"/>
                <a:gd name="T62" fmla="*/ 110412 w 303"/>
                <a:gd name="T63" fmla="*/ 71909 h 293"/>
                <a:gd name="T64" fmla="*/ 91509 w 303"/>
                <a:gd name="T65" fmla="*/ 71909 h 293"/>
                <a:gd name="T66" fmla="*/ 76472 w 303"/>
                <a:gd name="T67" fmla="*/ 90743 h 293"/>
                <a:gd name="T68" fmla="*/ 76472 w 303"/>
                <a:gd name="T69" fmla="*/ 109576 h 293"/>
                <a:gd name="T70" fmla="*/ 91509 w 303"/>
                <a:gd name="T71" fmla="*/ 124985 h 293"/>
                <a:gd name="T72" fmla="*/ 110412 w 303"/>
                <a:gd name="T73" fmla="*/ 124985 h 293"/>
                <a:gd name="T74" fmla="*/ 129745 w 303"/>
                <a:gd name="T75" fmla="*/ 109576 h 293"/>
                <a:gd name="T76" fmla="*/ 129745 w 303"/>
                <a:gd name="T77" fmla="*/ 90743 h 293"/>
                <a:gd name="T78" fmla="*/ 110412 w 303"/>
                <a:gd name="T79" fmla="*/ 71909 h 293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03" h="293">
                  <a:moveTo>
                    <a:pt x="89" y="0"/>
                  </a:moveTo>
                  <a:lnTo>
                    <a:pt x="89" y="0"/>
                  </a:lnTo>
                  <a:cubicBezTo>
                    <a:pt x="45" y="0"/>
                    <a:pt x="45" y="0"/>
                    <a:pt x="45" y="0"/>
                  </a:cubicBezTo>
                  <a:cubicBezTo>
                    <a:pt x="19" y="0"/>
                    <a:pt x="0" y="8"/>
                    <a:pt x="0" y="3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06"/>
                    <a:pt x="19" y="124"/>
                    <a:pt x="45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116" y="124"/>
                    <a:pt x="125" y="106"/>
                    <a:pt x="125" y="80"/>
                  </a:cubicBezTo>
                  <a:cubicBezTo>
                    <a:pt x="125" y="35"/>
                    <a:pt x="125" y="35"/>
                    <a:pt x="125" y="35"/>
                  </a:cubicBezTo>
                  <a:cubicBezTo>
                    <a:pt x="125" y="8"/>
                    <a:pt x="116" y="0"/>
                    <a:pt x="89" y="0"/>
                  </a:cubicBezTo>
                  <a:close/>
                  <a:moveTo>
                    <a:pt x="257" y="0"/>
                  </a:moveTo>
                  <a:lnTo>
                    <a:pt x="257" y="0"/>
                  </a:lnTo>
                  <a:cubicBezTo>
                    <a:pt x="213" y="0"/>
                    <a:pt x="213" y="0"/>
                    <a:pt x="213" y="0"/>
                  </a:cubicBezTo>
                  <a:cubicBezTo>
                    <a:pt x="187" y="0"/>
                    <a:pt x="178" y="8"/>
                    <a:pt x="178" y="35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8" y="106"/>
                    <a:pt x="187" y="124"/>
                    <a:pt x="213" y="124"/>
                  </a:cubicBezTo>
                  <a:cubicBezTo>
                    <a:pt x="257" y="124"/>
                    <a:pt x="257" y="124"/>
                    <a:pt x="257" y="124"/>
                  </a:cubicBezTo>
                  <a:cubicBezTo>
                    <a:pt x="284" y="124"/>
                    <a:pt x="302" y="106"/>
                    <a:pt x="302" y="80"/>
                  </a:cubicBezTo>
                  <a:cubicBezTo>
                    <a:pt x="302" y="35"/>
                    <a:pt x="302" y="35"/>
                    <a:pt x="302" y="35"/>
                  </a:cubicBezTo>
                  <a:cubicBezTo>
                    <a:pt x="302" y="8"/>
                    <a:pt x="284" y="0"/>
                    <a:pt x="257" y="0"/>
                  </a:cubicBezTo>
                  <a:close/>
                  <a:moveTo>
                    <a:pt x="89" y="168"/>
                  </a:moveTo>
                  <a:lnTo>
                    <a:pt x="89" y="168"/>
                  </a:lnTo>
                  <a:cubicBezTo>
                    <a:pt x="45" y="168"/>
                    <a:pt x="45" y="168"/>
                    <a:pt x="45" y="168"/>
                  </a:cubicBezTo>
                  <a:cubicBezTo>
                    <a:pt x="19" y="168"/>
                    <a:pt x="0" y="186"/>
                    <a:pt x="0" y="212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0" y="283"/>
                    <a:pt x="19" y="292"/>
                    <a:pt x="45" y="292"/>
                  </a:cubicBezTo>
                  <a:cubicBezTo>
                    <a:pt x="89" y="292"/>
                    <a:pt x="89" y="292"/>
                    <a:pt x="89" y="292"/>
                  </a:cubicBezTo>
                  <a:cubicBezTo>
                    <a:pt x="116" y="292"/>
                    <a:pt x="125" y="283"/>
                    <a:pt x="125" y="256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5" y="186"/>
                    <a:pt x="116" y="168"/>
                    <a:pt x="89" y="168"/>
                  </a:cubicBezTo>
                  <a:close/>
                  <a:moveTo>
                    <a:pt x="257" y="168"/>
                  </a:moveTo>
                  <a:lnTo>
                    <a:pt x="257" y="168"/>
                  </a:lnTo>
                  <a:cubicBezTo>
                    <a:pt x="213" y="168"/>
                    <a:pt x="213" y="168"/>
                    <a:pt x="213" y="168"/>
                  </a:cubicBezTo>
                  <a:cubicBezTo>
                    <a:pt x="187" y="168"/>
                    <a:pt x="178" y="186"/>
                    <a:pt x="178" y="212"/>
                  </a:cubicBezTo>
                  <a:cubicBezTo>
                    <a:pt x="178" y="256"/>
                    <a:pt x="178" y="256"/>
                    <a:pt x="178" y="256"/>
                  </a:cubicBezTo>
                  <a:cubicBezTo>
                    <a:pt x="178" y="283"/>
                    <a:pt x="187" y="292"/>
                    <a:pt x="213" y="292"/>
                  </a:cubicBezTo>
                  <a:cubicBezTo>
                    <a:pt x="257" y="292"/>
                    <a:pt x="257" y="292"/>
                    <a:pt x="257" y="292"/>
                  </a:cubicBezTo>
                  <a:cubicBezTo>
                    <a:pt x="284" y="292"/>
                    <a:pt x="302" y="283"/>
                    <a:pt x="302" y="256"/>
                  </a:cubicBezTo>
                  <a:cubicBezTo>
                    <a:pt x="302" y="212"/>
                    <a:pt x="302" y="212"/>
                    <a:pt x="302" y="212"/>
                  </a:cubicBezTo>
                  <a:cubicBezTo>
                    <a:pt x="302" y="186"/>
                    <a:pt x="284" y="168"/>
                    <a:pt x="257" y="16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1" name="Freeform 98"/>
            <p:cNvSpPr>
              <a:spLocks noChangeArrowheads="1"/>
            </p:cNvSpPr>
            <p:nvPr/>
          </p:nvSpPr>
          <p:spPr bwMode="auto">
            <a:xfrm>
              <a:off x="3028812" y="6150165"/>
              <a:ext cx="250435" cy="141550"/>
            </a:xfrm>
            <a:custGeom>
              <a:avLst/>
              <a:gdLst>
                <a:gd name="T0" fmla="*/ 41472 w 427"/>
                <a:gd name="T1" fmla="*/ 49874 h 240"/>
                <a:gd name="T2" fmla="*/ 41472 w 427"/>
                <a:gd name="T3" fmla="*/ 49874 h 240"/>
                <a:gd name="T4" fmla="*/ 151779 w 427"/>
                <a:gd name="T5" fmla="*/ 49874 h 240"/>
                <a:gd name="T6" fmla="*/ 151779 w 427"/>
                <a:gd name="T7" fmla="*/ 102757 h 240"/>
                <a:gd name="T8" fmla="*/ 182134 w 427"/>
                <a:gd name="T9" fmla="*/ 102757 h 240"/>
                <a:gd name="T10" fmla="*/ 182134 w 427"/>
                <a:gd name="T11" fmla="*/ 42135 h 240"/>
                <a:gd name="T12" fmla="*/ 159047 w 427"/>
                <a:gd name="T13" fmla="*/ 19348 h 240"/>
                <a:gd name="T14" fmla="*/ 41472 w 427"/>
                <a:gd name="T15" fmla="*/ 19348 h 240"/>
                <a:gd name="T16" fmla="*/ 41472 w 427"/>
                <a:gd name="T17" fmla="*/ 0 h 240"/>
                <a:gd name="T18" fmla="*/ 0 w 427"/>
                <a:gd name="T19" fmla="*/ 34396 h 240"/>
                <a:gd name="T20" fmla="*/ 41472 w 427"/>
                <a:gd name="T21" fmla="*/ 68791 h 240"/>
                <a:gd name="T22" fmla="*/ 41472 w 427"/>
                <a:gd name="T23" fmla="*/ 49874 h 24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27" h="240">
                  <a:moveTo>
                    <a:pt x="97" y="116"/>
                  </a:moveTo>
                  <a:lnTo>
                    <a:pt x="97" y="116"/>
                  </a:lnTo>
                  <a:cubicBezTo>
                    <a:pt x="355" y="116"/>
                    <a:pt x="355" y="116"/>
                    <a:pt x="355" y="116"/>
                  </a:cubicBezTo>
                  <a:cubicBezTo>
                    <a:pt x="355" y="239"/>
                    <a:pt x="355" y="239"/>
                    <a:pt x="355" y="239"/>
                  </a:cubicBezTo>
                  <a:cubicBezTo>
                    <a:pt x="426" y="239"/>
                    <a:pt x="426" y="239"/>
                    <a:pt x="426" y="239"/>
                  </a:cubicBezTo>
                  <a:cubicBezTo>
                    <a:pt x="426" y="98"/>
                    <a:pt x="426" y="98"/>
                    <a:pt x="426" y="98"/>
                  </a:cubicBezTo>
                  <a:cubicBezTo>
                    <a:pt x="426" y="71"/>
                    <a:pt x="400" y="45"/>
                    <a:pt x="372" y="45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97" y="160"/>
                    <a:pt x="97" y="160"/>
                    <a:pt x="97" y="160"/>
                  </a:cubicBezTo>
                  <a:lnTo>
                    <a:pt x="97" y="116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2" name="Freeform 113"/>
            <p:cNvSpPr>
              <a:spLocks noChangeArrowheads="1"/>
            </p:cNvSpPr>
            <p:nvPr/>
          </p:nvSpPr>
          <p:spPr bwMode="auto">
            <a:xfrm>
              <a:off x="742225" y="6171942"/>
              <a:ext cx="211236" cy="145905"/>
            </a:xfrm>
            <a:custGeom>
              <a:avLst/>
              <a:gdLst>
                <a:gd name="T0" fmla="*/ 22990 w 355"/>
                <a:gd name="T1" fmla="*/ 87140 h 249"/>
                <a:gd name="T2" fmla="*/ 22990 w 355"/>
                <a:gd name="T3" fmla="*/ 87140 h 249"/>
                <a:gd name="T4" fmla="*/ 11712 w 355"/>
                <a:gd name="T5" fmla="*/ 87140 h 249"/>
                <a:gd name="T6" fmla="*/ 0 w 355"/>
                <a:gd name="T7" fmla="*/ 98673 h 249"/>
                <a:gd name="T8" fmla="*/ 11712 w 355"/>
                <a:gd name="T9" fmla="*/ 105935 h 249"/>
                <a:gd name="T10" fmla="*/ 22990 w 355"/>
                <a:gd name="T11" fmla="*/ 105935 h 249"/>
                <a:gd name="T12" fmla="*/ 34701 w 355"/>
                <a:gd name="T13" fmla="*/ 98673 h 249"/>
                <a:gd name="T14" fmla="*/ 22990 w 355"/>
                <a:gd name="T15" fmla="*/ 87140 h 249"/>
                <a:gd name="T16" fmla="*/ 22990 w 355"/>
                <a:gd name="T17" fmla="*/ 45706 h 249"/>
                <a:gd name="T18" fmla="*/ 22990 w 355"/>
                <a:gd name="T19" fmla="*/ 45706 h 249"/>
                <a:gd name="T20" fmla="*/ 11712 w 355"/>
                <a:gd name="T21" fmla="*/ 45706 h 249"/>
                <a:gd name="T22" fmla="*/ 0 w 355"/>
                <a:gd name="T23" fmla="*/ 53395 h 249"/>
                <a:gd name="T24" fmla="*/ 11712 w 355"/>
                <a:gd name="T25" fmla="*/ 64501 h 249"/>
                <a:gd name="T26" fmla="*/ 22990 w 355"/>
                <a:gd name="T27" fmla="*/ 64501 h 249"/>
                <a:gd name="T28" fmla="*/ 34701 w 355"/>
                <a:gd name="T29" fmla="*/ 53395 h 249"/>
                <a:gd name="T30" fmla="*/ 22990 w 355"/>
                <a:gd name="T31" fmla="*/ 45706 h 249"/>
                <a:gd name="T32" fmla="*/ 22990 w 355"/>
                <a:gd name="T33" fmla="*/ 0 h 249"/>
                <a:gd name="T34" fmla="*/ 22990 w 355"/>
                <a:gd name="T35" fmla="*/ 0 h 249"/>
                <a:gd name="T36" fmla="*/ 11712 w 355"/>
                <a:gd name="T37" fmla="*/ 0 h 249"/>
                <a:gd name="T38" fmla="*/ 0 w 355"/>
                <a:gd name="T39" fmla="*/ 11533 h 249"/>
                <a:gd name="T40" fmla="*/ 11712 w 355"/>
                <a:gd name="T41" fmla="*/ 23066 h 249"/>
                <a:gd name="T42" fmla="*/ 22990 w 355"/>
                <a:gd name="T43" fmla="*/ 23066 h 249"/>
                <a:gd name="T44" fmla="*/ 34701 w 355"/>
                <a:gd name="T45" fmla="*/ 11533 h 249"/>
                <a:gd name="T46" fmla="*/ 22990 w 355"/>
                <a:gd name="T47" fmla="*/ 0 h 249"/>
                <a:gd name="T48" fmla="*/ 65499 w 355"/>
                <a:gd name="T49" fmla="*/ 23066 h 249"/>
                <a:gd name="T50" fmla="*/ 65499 w 355"/>
                <a:gd name="T51" fmla="*/ 23066 h 249"/>
                <a:gd name="T52" fmla="*/ 142275 w 355"/>
                <a:gd name="T53" fmla="*/ 23066 h 249"/>
                <a:gd name="T54" fmla="*/ 153553 w 355"/>
                <a:gd name="T55" fmla="*/ 11533 h 249"/>
                <a:gd name="T56" fmla="*/ 142275 w 355"/>
                <a:gd name="T57" fmla="*/ 0 h 249"/>
                <a:gd name="T58" fmla="*/ 65499 w 355"/>
                <a:gd name="T59" fmla="*/ 0 h 249"/>
                <a:gd name="T60" fmla="*/ 53787 w 355"/>
                <a:gd name="T61" fmla="*/ 11533 h 249"/>
                <a:gd name="T62" fmla="*/ 65499 w 355"/>
                <a:gd name="T63" fmla="*/ 23066 h 249"/>
                <a:gd name="T64" fmla="*/ 142275 w 355"/>
                <a:gd name="T65" fmla="*/ 45706 h 249"/>
                <a:gd name="T66" fmla="*/ 142275 w 355"/>
                <a:gd name="T67" fmla="*/ 45706 h 249"/>
                <a:gd name="T68" fmla="*/ 65499 w 355"/>
                <a:gd name="T69" fmla="*/ 45706 h 249"/>
                <a:gd name="T70" fmla="*/ 53787 w 355"/>
                <a:gd name="T71" fmla="*/ 53395 h 249"/>
                <a:gd name="T72" fmla="*/ 65499 w 355"/>
                <a:gd name="T73" fmla="*/ 64501 h 249"/>
                <a:gd name="T74" fmla="*/ 142275 w 355"/>
                <a:gd name="T75" fmla="*/ 64501 h 249"/>
                <a:gd name="T76" fmla="*/ 153553 w 355"/>
                <a:gd name="T77" fmla="*/ 53395 h 249"/>
                <a:gd name="T78" fmla="*/ 142275 w 355"/>
                <a:gd name="T79" fmla="*/ 45706 h 249"/>
                <a:gd name="T80" fmla="*/ 142275 w 355"/>
                <a:gd name="T81" fmla="*/ 87140 h 249"/>
                <a:gd name="T82" fmla="*/ 142275 w 355"/>
                <a:gd name="T83" fmla="*/ 87140 h 249"/>
                <a:gd name="T84" fmla="*/ 65499 w 355"/>
                <a:gd name="T85" fmla="*/ 87140 h 249"/>
                <a:gd name="T86" fmla="*/ 53787 w 355"/>
                <a:gd name="T87" fmla="*/ 98673 h 249"/>
                <a:gd name="T88" fmla="*/ 65499 w 355"/>
                <a:gd name="T89" fmla="*/ 105935 h 249"/>
                <a:gd name="T90" fmla="*/ 142275 w 355"/>
                <a:gd name="T91" fmla="*/ 105935 h 249"/>
                <a:gd name="T92" fmla="*/ 153553 w 355"/>
                <a:gd name="T93" fmla="*/ 98673 h 249"/>
                <a:gd name="T94" fmla="*/ 142275 w 355"/>
                <a:gd name="T95" fmla="*/ 87140 h 24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55" h="249">
                  <a:moveTo>
                    <a:pt x="53" y="204"/>
                  </a:moveTo>
                  <a:lnTo>
                    <a:pt x="53" y="204"/>
                  </a:lnTo>
                  <a:cubicBezTo>
                    <a:pt x="27" y="204"/>
                    <a:pt x="27" y="204"/>
                    <a:pt x="27" y="204"/>
                  </a:cubicBezTo>
                  <a:cubicBezTo>
                    <a:pt x="18" y="204"/>
                    <a:pt x="0" y="213"/>
                    <a:pt x="0" y="231"/>
                  </a:cubicBezTo>
                  <a:cubicBezTo>
                    <a:pt x="0" y="239"/>
                    <a:pt x="18" y="248"/>
                    <a:pt x="27" y="248"/>
                  </a:cubicBezTo>
                  <a:cubicBezTo>
                    <a:pt x="53" y="248"/>
                    <a:pt x="53" y="248"/>
                    <a:pt x="53" y="248"/>
                  </a:cubicBezTo>
                  <a:cubicBezTo>
                    <a:pt x="71" y="248"/>
                    <a:pt x="80" y="239"/>
                    <a:pt x="80" y="231"/>
                  </a:cubicBezTo>
                  <a:cubicBezTo>
                    <a:pt x="80" y="213"/>
                    <a:pt x="71" y="204"/>
                    <a:pt x="53" y="204"/>
                  </a:cubicBezTo>
                  <a:close/>
                  <a:moveTo>
                    <a:pt x="53" y="107"/>
                  </a:moveTo>
                  <a:lnTo>
                    <a:pt x="53" y="107"/>
                  </a:lnTo>
                  <a:cubicBezTo>
                    <a:pt x="27" y="107"/>
                    <a:pt x="27" y="107"/>
                    <a:pt x="27" y="107"/>
                  </a:cubicBezTo>
                  <a:cubicBezTo>
                    <a:pt x="18" y="107"/>
                    <a:pt x="0" y="116"/>
                    <a:pt x="0" y="125"/>
                  </a:cubicBezTo>
                  <a:cubicBezTo>
                    <a:pt x="0" y="142"/>
                    <a:pt x="18" y="151"/>
                    <a:pt x="27" y="151"/>
                  </a:cubicBezTo>
                  <a:cubicBezTo>
                    <a:pt x="53" y="151"/>
                    <a:pt x="53" y="151"/>
                    <a:pt x="53" y="151"/>
                  </a:cubicBezTo>
                  <a:cubicBezTo>
                    <a:pt x="71" y="151"/>
                    <a:pt x="80" y="142"/>
                    <a:pt x="80" y="125"/>
                  </a:cubicBezTo>
                  <a:cubicBezTo>
                    <a:pt x="80" y="116"/>
                    <a:pt x="71" y="107"/>
                    <a:pt x="53" y="107"/>
                  </a:cubicBezTo>
                  <a:close/>
                  <a:moveTo>
                    <a:pt x="53" y="0"/>
                  </a:moveTo>
                  <a:lnTo>
                    <a:pt x="5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18" y="0"/>
                    <a:pt x="0" y="18"/>
                    <a:pt x="0" y="27"/>
                  </a:cubicBezTo>
                  <a:cubicBezTo>
                    <a:pt x="0" y="44"/>
                    <a:pt x="18" y="54"/>
                    <a:pt x="27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71" y="54"/>
                    <a:pt x="80" y="44"/>
                    <a:pt x="80" y="27"/>
                  </a:cubicBezTo>
                  <a:cubicBezTo>
                    <a:pt x="80" y="18"/>
                    <a:pt x="71" y="0"/>
                    <a:pt x="53" y="0"/>
                  </a:cubicBezTo>
                  <a:close/>
                  <a:moveTo>
                    <a:pt x="151" y="54"/>
                  </a:moveTo>
                  <a:lnTo>
                    <a:pt x="151" y="54"/>
                  </a:lnTo>
                  <a:cubicBezTo>
                    <a:pt x="328" y="54"/>
                    <a:pt x="328" y="54"/>
                    <a:pt x="328" y="54"/>
                  </a:cubicBezTo>
                  <a:cubicBezTo>
                    <a:pt x="337" y="54"/>
                    <a:pt x="354" y="44"/>
                    <a:pt x="354" y="27"/>
                  </a:cubicBezTo>
                  <a:cubicBezTo>
                    <a:pt x="354" y="18"/>
                    <a:pt x="337" y="0"/>
                    <a:pt x="328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42" y="0"/>
                    <a:pt x="124" y="18"/>
                    <a:pt x="124" y="27"/>
                  </a:cubicBezTo>
                  <a:cubicBezTo>
                    <a:pt x="124" y="44"/>
                    <a:pt x="142" y="54"/>
                    <a:pt x="151" y="54"/>
                  </a:cubicBezTo>
                  <a:close/>
                  <a:moveTo>
                    <a:pt x="328" y="107"/>
                  </a:moveTo>
                  <a:lnTo>
                    <a:pt x="328" y="107"/>
                  </a:lnTo>
                  <a:cubicBezTo>
                    <a:pt x="151" y="107"/>
                    <a:pt x="151" y="107"/>
                    <a:pt x="151" y="107"/>
                  </a:cubicBezTo>
                  <a:cubicBezTo>
                    <a:pt x="142" y="107"/>
                    <a:pt x="124" y="116"/>
                    <a:pt x="124" y="125"/>
                  </a:cubicBezTo>
                  <a:cubicBezTo>
                    <a:pt x="124" y="142"/>
                    <a:pt x="142" y="151"/>
                    <a:pt x="151" y="151"/>
                  </a:cubicBezTo>
                  <a:cubicBezTo>
                    <a:pt x="328" y="151"/>
                    <a:pt x="328" y="151"/>
                    <a:pt x="328" y="151"/>
                  </a:cubicBezTo>
                  <a:cubicBezTo>
                    <a:pt x="337" y="151"/>
                    <a:pt x="354" y="142"/>
                    <a:pt x="354" y="125"/>
                  </a:cubicBezTo>
                  <a:cubicBezTo>
                    <a:pt x="354" y="116"/>
                    <a:pt x="337" y="107"/>
                    <a:pt x="328" y="107"/>
                  </a:cubicBezTo>
                  <a:close/>
                  <a:moveTo>
                    <a:pt x="328" y="204"/>
                  </a:moveTo>
                  <a:lnTo>
                    <a:pt x="328" y="204"/>
                  </a:lnTo>
                  <a:cubicBezTo>
                    <a:pt x="151" y="204"/>
                    <a:pt x="151" y="204"/>
                    <a:pt x="151" y="204"/>
                  </a:cubicBezTo>
                  <a:cubicBezTo>
                    <a:pt x="142" y="204"/>
                    <a:pt x="124" y="213"/>
                    <a:pt x="124" y="231"/>
                  </a:cubicBezTo>
                  <a:cubicBezTo>
                    <a:pt x="124" y="239"/>
                    <a:pt x="142" y="248"/>
                    <a:pt x="151" y="248"/>
                  </a:cubicBezTo>
                  <a:cubicBezTo>
                    <a:pt x="328" y="248"/>
                    <a:pt x="328" y="248"/>
                    <a:pt x="328" y="248"/>
                  </a:cubicBezTo>
                  <a:cubicBezTo>
                    <a:pt x="337" y="248"/>
                    <a:pt x="354" y="239"/>
                    <a:pt x="354" y="231"/>
                  </a:cubicBezTo>
                  <a:cubicBezTo>
                    <a:pt x="354" y="213"/>
                    <a:pt x="337" y="204"/>
                    <a:pt x="328" y="20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3" name="Freeform 121"/>
            <p:cNvSpPr>
              <a:spLocks noChangeArrowheads="1"/>
            </p:cNvSpPr>
            <p:nvPr/>
          </p:nvSpPr>
          <p:spPr bwMode="auto">
            <a:xfrm>
              <a:off x="7813224" y="4974206"/>
              <a:ext cx="261324" cy="239547"/>
            </a:xfrm>
            <a:custGeom>
              <a:avLst/>
              <a:gdLst>
                <a:gd name="T0" fmla="*/ 45909 w 444"/>
                <a:gd name="T1" fmla="*/ 132356 h 409"/>
                <a:gd name="T2" fmla="*/ 45909 w 444"/>
                <a:gd name="T3" fmla="*/ 132356 h 409"/>
                <a:gd name="T4" fmla="*/ 49341 w 444"/>
                <a:gd name="T5" fmla="*/ 41415 h 409"/>
                <a:gd name="T6" fmla="*/ 83666 w 444"/>
                <a:gd name="T7" fmla="*/ 22629 h 409"/>
                <a:gd name="T8" fmla="*/ 83666 w 444"/>
                <a:gd name="T9" fmla="*/ 0 h 409"/>
                <a:gd name="T10" fmla="*/ 34324 w 444"/>
                <a:gd name="T11" fmla="*/ 26471 h 409"/>
                <a:gd name="T12" fmla="*/ 30463 w 444"/>
                <a:gd name="T13" fmla="*/ 147727 h 409"/>
                <a:gd name="T14" fmla="*/ 15446 w 444"/>
                <a:gd name="T15" fmla="*/ 166513 h 409"/>
                <a:gd name="T16" fmla="*/ 72081 w 444"/>
                <a:gd name="T17" fmla="*/ 170355 h 409"/>
                <a:gd name="T18" fmla="*/ 72081 w 444"/>
                <a:gd name="T19" fmla="*/ 109728 h 409"/>
                <a:gd name="T20" fmla="*/ 45909 w 444"/>
                <a:gd name="T21" fmla="*/ 132356 h 409"/>
                <a:gd name="T22" fmla="*/ 117561 w 444"/>
                <a:gd name="T23" fmla="*/ 7685 h 409"/>
                <a:gd name="T24" fmla="*/ 117561 w 444"/>
                <a:gd name="T25" fmla="*/ 7685 h 409"/>
                <a:gd name="T26" fmla="*/ 117561 w 444"/>
                <a:gd name="T27" fmla="*/ 67886 h 409"/>
                <a:gd name="T28" fmla="*/ 144591 w 444"/>
                <a:gd name="T29" fmla="*/ 41415 h 409"/>
                <a:gd name="T30" fmla="*/ 140730 w 444"/>
                <a:gd name="T31" fmla="*/ 136199 h 409"/>
                <a:gd name="T32" fmla="*/ 106405 w 444"/>
                <a:gd name="T33" fmla="*/ 151569 h 409"/>
                <a:gd name="T34" fmla="*/ 106405 w 444"/>
                <a:gd name="T35" fmla="*/ 174198 h 409"/>
                <a:gd name="T36" fmla="*/ 156176 w 444"/>
                <a:gd name="T37" fmla="*/ 151569 h 409"/>
                <a:gd name="T38" fmla="*/ 159608 w 444"/>
                <a:gd name="T39" fmla="*/ 26471 h 409"/>
                <a:gd name="T40" fmla="*/ 178916 w 444"/>
                <a:gd name="T41" fmla="*/ 7685 h 409"/>
                <a:gd name="T42" fmla="*/ 117561 w 444"/>
                <a:gd name="T43" fmla="*/ 7685 h 40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4" h="409">
                  <a:moveTo>
                    <a:pt x="107" y="310"/>
                  </a:moveTo>
                  <a:lnTo>
                    <a:pt x="107" y="310"/>
                  </a:lnTo>
                  <a:cubicBezTo>
                    <a:pt x="54" y="248"/>
                    <a:pt x="54" y="159"/>
                    <a:pt x="115" y="97"/>
                  </a:cubicBezTo>
                  <a:cubicBezTo>
                    <a:pt x="142" y="71"/>
                    <a:pt x="168" y="62"/>
                    <a:pt x="195" y="53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51" y="9"/>
                    <a:pt x="115" y="27"/>
                    <a:pt x="80" y="62"/>
                  </a:cubicBezTo>
                  <a:cubicBezTo>
                    <a:pt x="0" y="142"/>
                    <a:pt x="0" y="266"/>
                    <a:pt x="71" y="346"/>
                  </a:cubicBezTo>
                  <a:cubicBezTo>
                    <a:pt x="36" y="390"/>
                    <a:pt x="36" y="390"/>
                    <a:pt x="36" y="390"/>
                  </a:cubicBezTo>
                  <a:cubicBezTo>
                    <a:pt x="168" y="399"/>
                    <a:pt x="168" y="399"/>
                    <a:pt x="168" y="399"/>
                  </a:cubicBezTo>
                  <a:cubicBezTo>
                    <a:pt x="168" y="257"/>
                    <a:pt x="168" y="257"/>
                    <a:pt x="168" y="257"/>
                  </a:cubicBezTo>
                  <a:lnTo>
                    <a:pt x="107" y="310"/>
                  </a:lnTo>
                  <a:close/>
                  <a:moveTo>
                    <a:pt x="274" y="18"/>
                  </a:moveTo>
                  <a:lnTo>
                    <a:pt x="274" y="18"/>
                  </a:lnTo>
                  <a:cubicBezTo>
                    <a:pt x="274" y="159"/>
                    <a:pt x="274" y="159"/>
                    <a:pt x="274" y="159"/>
                  </a:cubicBezTo>
                  <a:cubicBezTo>
                    <a:pt x="337" y="97"/>
                    <a:pt x="337" y="97"/>
                    <a:pt x="337" y="97"/>
                  </a:cubicBezTo>
                  <a:cubicBezTo>
                    <a:pt x="390" y="159"/>
                    <a:pt x="390" y="257"/>
                    <a:pt x="328" y="319"/>
                  </a:cubicBezTo>
                  <a:cubicBezTo>
                    <a:pt x="311" y="337"/>
                    <a:pt x="274" y="355"/>
                    <a:pt x="248" y="355"/>
                  </a:cubicBezTo>
                  <a:cubicBezTo>
                    <a:pt x="248" y="408"/>
                    <a:pt x="248" y="408"/>
                    <a:pt x="248" y="408"/>
                  </a:cubicBezTo>
                  <a:cubicBezTo>
                    <a:pt x="293" y="408"/>
                    <a:pt x="337" y="381"/>
                    <a:pt x="364" y="355"/>
                  </a:cubicBezTo>
                  <a:cubicBezTo>
                    <a:pt x="443" y="275"/>
                    <a:pt x="443" y="142"/>
                    <a:pt x="372" y="62"/>
                  </a:cubicBezTo>
                  <a:cubicBezTo>
                    <a:pt x="417" y="18"/>
                    <a:pt x="417" y="18"/>
                    <a:pt x="417" y="18"/>
                  </a:cubicBezTo>
                  <a:lnTo>
                    <a:pt x="274" y="1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4" name="Freeform 131"/>
            <p:cNvSpPr>
              <a:spLocks noChangeArrowheads="1"/>
            </p:cNvSpPr>
            <p:nvPr/>
          </p:nvSpPr>
          <p:spPr bwMode="auto">
            <a:xfrm>
              <a:off x="10581085" y="5634049"/>
              <a:ext cx="293989" cy="193816"/>
            </a:xfrm>
            <a:custGeom>
              <a:avLst/>
              <a:gdLst>
                <a:gd name="T0" fmla="*/ 164291 w 497"/>
                <a:gd name="T1" fmla="*/ 37791 h 329"/>
                <a:gd name="T2" fmla="*/ 164291 w 497"/>
                <a:gd name="T3" fmla="*/ 37791 h 329"/>
                <a:gd name="T4" fmla="*/ 153080 w 497"/>
                <a:gd name="T5" fmla="*/ 41656 h 329"/>
                <a:gd name="T6" fmla="*/ 99179 w 497"/>
                <a:gd name="T7" fmla="*/ 0 h 329"/>
                <a:gd name="T8" fmla="*/ 41827 w 497"/>
                <a:gd name="T9" fmla="*/ 56687 h 329"/>
                <a:gd name="T10" fmla="*/ 41827 w 497"/>
                <a:gd name="T11" fmla="*/ 64417 h 329"/>
                <a:gd name="T12" fmla="*/ 38378 w 497"/>
                <a:gd name="T13" fmla="*/ 64417 h 329"/>
                <a:gd name="T14" fmla="*/ 0 w 497"/>
                <a:gd name="T15" fmla="*/ 102208 h 329"/>
                <a:gd name="T16" fmla="*/ 38378 w 497"/>
                <a:gd name="T17" fmla="*/ 140859 h 329"/>
                <a:gd name="T18" fmla="*/ 164291 w 497"/>
                <a:gd name="T19" fmla="*/ 140859 h 329"/>
                <a:gd name="T20" fmla="*/ 213881 w 497"/>
                <a:gd name="T21" fmla="*/ 87178 h 329"/>
                <a:gd name="T22" fmla="*/ 164291 w 497"/>
                <a:gd name="T23" fmla="*/ 37791 h 3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97" h="329">
                  <a:moveTo>
                    <a:pt x="381" y="88"/>
                  </a:moveTo>
                  <a:lnTo>
                    <a:pt x="381" y="88"/>
                  </a:lnTo>
                  <a:cubicBezTo>
                    <a:pt x="372" y="88"/>
                    <a:pt x="363" y="88"/>
                    <a:pt x="355" y="97"/>
                  </a:cubicBezTo>
                  <a:cubicBezTo>
                    <a:pt x="346" y="44"/>
                    <a:pt x="293" y="0"/>
                    <a:pt x="230" y="0"/>
                  </a:cubicBezTo>
                  <a:cubicBezTo>
                    <a:pt x="159" y="0"/>
                    <a:pt x="97" y="62"/>
                    <a:pt x="97" y="132"/>
                  </a:cubicBezTo>
                  <a:cubicBezTo>
                    <a:pt x="97" y="132"/>
                    <a:pt x="97" y="141"/>
                    <a:pt x="97" y="150"/>
                  </a:cubicBezTo>
                  <a:cubicBezTo>
                    <a:pt x="97" y="150"/>
                    <a:pt x="97" y="150"/>
                    <a:pt x="89" y="150"/>
                  </a:cubicBezTo>
                  <a:cubicBezTo>
                    <a:pt x="44" y="150"/>
                    <a:pt x="0" y="185"/>
                    <a:pt x="0" y="238"/>
                  </a:cubicBezTo>
                  <a:cubicBezTo>
                    <a:pt x="0" y="283"/>
                    <a:pt x="44" y="328"/>
                    <a:pt x="89" y="328"/>
                  </a:cubicBezTo>
                  <a:cubicBezTo>
                    <a:pt x="381" y="328"/>
                    <a:pt x="381" y="328"/>
                    <a:pt x="381" y="328"/>
                  </a:cubicBezTo>
                  <a:cubicBezTo>
                    <a:pt x="443" y="328"/>
                    <a:pt x="496" y="275"/>
                    <a:pt x="496" y="203"/>
                  </a:cubicBezTo>
                  <a:cubicBezTo>
                    <a:pt x="496" y="141"/>
                    <a:pt x="443" y="88"/>
                    <a:pt x="381" y="8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5" name="Freeform 132"/>
            <p:cNvSpPr>
              <a:spLocks noChangeArrowheads="1"/>
            </p:cNvSpPr>
            <p:nvPr/>
          </p:nvSpPr>
          <p:spPr bwMode="auto">
            <a:xfrm>
              <a:off x="11164709" y="5634049"/>
              <a:ext cx="293989" cy="193816"/>
            </a:xfrm>
            <a:custGeom>
              <a:avLst/>
              <a:gdLst>
                <a:gd name="T0" fmla="*/ 163962 w 498"/>
                <a:gd name="T1" fmla="*/ 37791 h 329"/>
                <a:gd name="T2" fmla="*/ 163962 w 498"/>
                <a:gd name="T3" fmla="*/ 37791 h 329"/>
                <a:gd name="T4" fmla="*/ 152773 w 498"/>
                <a:gd name="T5" fmla="*/ 41656 h 329"/>
                <a:gd name="T6" fmla="*/ 99410 w 498"/>
                <a:gd name="T7" fmla="*/ 0 h 329"/>
                <a:gd name="T8" fmla="*/ 42174 w 498"/>
                <a:gd name="T9" fmla="*/ 56687 h 329"/>
                <a:gd name="T10" fmla="*/ 42174 w 498"/>
                <a:gd name="T11" fmla="*/ 64417 h 329"/>
                <a:gd name="T12" fmla="*/ 38301 w 498"/>
                <a:gd name="T13" fmla="*/ 64417 h 329"/>
                <a:gd name="T14" fmla="*/ 0 w 498"/>
                <a:gd name="T15" fmla="*/ 102208 h 329"/>
                <a:gd name="T16" fmla="*/ 38301 w 498"/>
                <a:gd name="T17" fmla="*/ 140859 h 329"/>
                <a:gd name="T18" fmla="*/ 91664 w 498"/>
                <a:gd name="T19" fmla="*/ 140859 h 329"/>
                <a:gd name="T20" fmla="*/ 91664 w 498"/>
                <a:gd name="T21" fmla="*/ 98773 h 329"/>
                <a:gd name="T22" fmla="*/ 68855 w 498"/>
                <a:gd name="T23" fmla="*/ 98773 h 329"/>
                <a:gd name="T24" fmla="*/ 107156 w 498"/>
                <a:gd name="T25" fmla="*/ 49386 h 329"/>
                <a:gd name="T26" fmla="*/ 145026 w 498"/>
                <a:gd name="T27" fmla="*/ 98773 h 329"/>
                <a:gd name="T28" fmla="*/ 122218 w 498"/>
                <a:gd name="T29" fmla="*/ 98773 h 329"/>
                <a:gd name="T30" fmla="*/ 122218 w 498"/>
                <a:gd name="T31" fmla="*/ 140859 h 329"/>
                <a:gd name="T32" fmla="*/ 163962 w 498"/>
                <a:gd name="T33" fmla="*/ 140859 h 329"/>
                <a:gd name="T34" fmla="*/ 213882 w 498"/>
                <a:gd name="T35" fmla="*/ 87178 h 329"/>
                <a:gd name="T36" fmla="*/ 163962 w 498"/>
                <a:gd name="T37" fmla="*/ 37791 h 32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8" h="329">
                  <a:moveTo>
                    <a:pt x="381" y="88"/>
                  </a:moveTo>
                  <a:lnTo>
                    <a:pt x="381" y="88"/>
                  </a:lnTo>
                  <a:cubicBezTo>
                    <a:pt x="372" y="88"/>
                    <a:pt x="364" y="88"/>
                    <a:pt x="355" y="97"/>
                  </a:cubicBezTo>
                  <a:cubicBezTo>
                    <a:pt x="346" y="44"/>
                    <a:pt x="293" y="0"/>
                    <a:pt x="231" y="0"/>
                  </a:cubicBezTo>
                  <a:cubicBezTo>
                    <a:pt x="160" y="0"/>
                    <a:pt x="98" y="62"/>
                    <a:pt x="98" y="132"/>
                  </a:cubicBezTo>
                  <a:cubicBezTo>
                    <a:pt x="98" y="132"/>
                    <a:pt x="98" y="141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5"/>
                    <a:pt x="0" y="238"/>
                  </a:cubicBezTo>
                  <a:cubicBezTo>
                    <a:pt x="0" y="283"/>
                    <a:pt x="45" y="328"/>
                    <a:pt x="89" y="328"/>
                  </a:cubicBezTo>
                  <a:cubicBezTo>
                    <a:pt x="213" y="328"/>
                    <a:pt x="213" y="328"/>
                    <a:pt x="213" y="328"/>
                  </a:cubicBezTo>
                  <a:cubicBezTo>
                    <a:pt x="213" y="230"/>
                    <a:pt x="213" y="230"/>
                    <a:pt x="213" y="230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249" y="115"/>
                    <a:pt x="249" y="115"/>
                    <a:pt x="249" y="115"/>
                  </a:cubicBezTo>
                  <a:cubicBezTo>
                    <a:pt x="337" y="230"/>
                    <a:pt x="337" y="230"/>
                    <a:pt x="337" y="230"/>
                  </a:cubicBezTo>
                  <a:cubicBezTo>
                    <a:pt x="284" y="230"/>
                    <a:pt x="284" y="230"/>
                    <a:pt x="284" y="230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381" y="328"/>
                    <a:pt x="381" y="328"/>
                    <a:pt x="381" y="328"/>
                  </a:cubicBezTo>
                  <a:cubicBezTo>
                    <a:pt x="443" y="328"/>
                    <a:pt x="497" y="275"/>
                    <a:pt x="497" y="203"/>
                  </a:cubicBezTo>
                  <a:cubicBezTo>
                    <a:pt x="497" y="141"/>
                    <a:pt x="443" y="88"/>
                    <a:pt x="381" y="88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6" name="Freeform 134"/>
            <p:cNvSpPr>
              <a:spLocks noChangeArrowheads="1"/>
            </p:cNvSpPr>
            <p:nvPr/>
          </p:nvSpPr>
          <p:spPr bwMode="auto">
            <a:xfrm>
              <a:off x="10622460" y="5013404"/>
              <a:ext cx="211238" cy="267857"/>
            </a:xfrm>
            <a:custGeom>
              <a:avLst/>
              <a:gdLst>
                <a:gd name="T0" fmla="*/ 45980 w 355"/>
                <a:gd name="T1" fmla="*/ 106898 h 453"/>
                <a:gd name="T2" fmla="*/ 45980 w 355"/>
                <a:gd name="T3" fmla="*/ 106898 h 453"/>
                <a:gd name="T4" fmla="*/ 107575 w 355"/>
                <a:gd name="T5" fmla="*/ 106898 h 453"/>
                <a:gd name="T6" fmla="*/ 107575 w 355"/>
                <a:gd name="T7" fmla="*/ 87933 h 453"/>
                <a:gd name="T8" fmla="*/ 45980 w 355"/>
                <a:gd name="T9" fmla="*/ 87933 h 453"/>
                <a:gd name="T10" fmla="*/ 45980 w 355"/>
                <a:gd name="T11" fmla="*/ 106898 h 453"/>
                <a:gd name="T12" fmla="*/ 130564 w 355"/>
                <a:gd name="T13" fmla="*/ 0 h 453"/>
                <a:gd name="T14" fmla="*/ 130564 w 355"/>
                <a:gd name="T15" fmla="*/ 0 h 453"/>
                <a:gd name="T16" fmla="*/ 22990 w 355"/>
                <a:gd name="T17" fmla="*/ 0 h 453"/>
                <a:gd name="T18" fmla="*/ 0 w 355"/>
                <a:gd name="T19" fmla="*/ 22845 h 453"/>
                <a:gd name="T20" fmla="*/ 0 w 355"/>
                <a:gd name="T21" fmla="*/ 171986 h 453"/>
                <a:gd name="T22" fmla="*/ 22990 w 355"/>
                <a:gd name="T23" fmla="*/ 194831 h 453"/>
                <a:gd name="T24" fmla="*/ 130564 w 355"/>
                <a:gd name="T25" fmla="*/ 194831 h 453"/>
                <a:gd name="T26" fmla="*/ 153554 w 355"/>
                <a:gd name="T27" fmla="*/ 171986 h 453"/>
                <a:gd name="T28" fmla="*/ 153554 w 355"/>
                <a:gd name="T29" fmla="*/ 22845 h 453"/>
                <a:gd name="T30" fmla="*/ 130564 w 355"/>
                <a:gd name="T31" fmla="*/ 0 h 453"/>
                <a:gd name="T32" fmla="*/ 130564 w 355"/>
                <a:gd name="T33" fmla="*/ 171986 h 453"/>
                <a:gd name="T34" fmla="*/ 130564 w 355"/>
                <a:gd name="T35" fmla="*/ 171986 h 453"/>
                <a:gd name="T36" fmla="*/ 22990 w 355"/>
                <a:gd name="T37" fmla="*/ 171986 h 453"/>
                <a:gd name="T38" fmla="*/ 22990 w 355"/>
                <a:gd name="T39" fmla="*/ 22845 h 453"/>
                <a:gd name="T40" fmla="*/ 130564 w 355"/>
                <a:gd name="T41" fmla="*/ 22845 h 453"/>
                <a:gd name="T42" fmla="*/ 130564 w 355"/>
                <a:gd name="T43" fmla="*/ 171986 h 453"/>
                <a:gd name="T44" fmla="*/ 107575 w 355"/>
                <a:gd name="T45" fmla="*/ 45690 h 453"/>
                <a:gd name="T46" fmla="*/ 107575 w 355"/>
                <a:gd name="T47" fmla="*/ 45690 h 453"/>
                <a:gd name="T48" fmla="*/ 45980 w 355"/>
                <a:gd name="T49" fmla="*/ 45690 h 453"/>
                <a:gd name="T50" fmla="*/ 45980 w 355"/>
                <a:gd name="T51" fmla="*/ 65087 h 453"/>
                <a:gd name="T52" fmla="*/ 107575 w 355"/>
                <a:gd name="T53" fmla="*/ 65087 h 453"/>
                <a:gd name="T54" fmla="*/ 107575 w 355"/>
                <a:gd name="T55" fmla="*/ 45690 h 453"/>
                <a:gd name="T56" fmla="*/ 107575 w 355"/>
                <a:gd name="T57" fmla="*/ 129744 h 453"/>
                <a:gd name="T58" fmla="*/ 107575 w 355"/>
                <a:gd name="T59" fmla="*/ 129744 h 453"/>
                <a:gd name="T60" fmla="*/ 45980 w 355"/>
                <a:gd name="T61" fmla="*/ 129744 h 453"/>
                <a:gd name="T62" fmla="*/ 45980 w 355"/>
                <a:gd name="T63" fmla="*/ 148709 h 453"/>
                <a:gd name="T64" fmla="*/ 107575 w 355"/>
                <a:gd name="T65" fmla="*/ 148709 h 453"/>
                <a:gd name="T66" fmla="*/ 107575 w 355"/>
                <a:gd name="T67" fmla="*/ 129744 h 4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55" h="453">
                  <a:moveTo>
                    <a:pt x="106" y="248"/>
                  </a:moveTo>
                  <a:lnTo>
                    <a:pt x="106" y="248"/>
                  </a:lnTo>
                  <a:cubicBezTo>
                    <a:pt x="248" y="248"/>
                    <a:pt x="248" y="248"/>
                    <a:pt x="248" y="248"/>
                  </a:cubicBezTo>
                  <a:cubicBezTo>
                    <a:pt x="248" y="204"/>
                    <a:pt x="248" y="204"/>
                    <a:pt x="248" y="204"/>
                  </a:cubicBezTo>
                  <a:cubicBezTo>
                    <a:pt x="106" y="204"/>
                    <a:pt x="106" y="204"/>
                    <a:pt x="106" y="204"/>
                  </a:cubicBezTo>
                  <a:lnTo>
                    <a:pt x="106" y="248"/>
                  </a:lnTo>
                  <a:close/>
                  <a:moveTo>
                    <a:pt x="301" y="0"/>
                  </a:moveTo>
                  <a:lnTo>
                    <a:pt x="301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6" y="0"/>
                    <a:pt x="0" y="26"/>
                    <a:pt x="0" y="5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26" y="452"/>
                    <a:pt x="53" y="452"/>
                  </a:cubicBezTo>
                  <a:cubicBezTo>
                    <a:pt x="301" y="452"/>
                    <a:pt x="301" y="452"/>
                    <a:pt x="301" y="452"/>
                  </a:cubicBezTo>
                  <a:cubicBezTo>
                    <a:pt x="328" y="452"/>
                    <a:pt x="354" y="425"/>
                    <a:pt x="354" y="399"/>
                  </a:cubicBezTo>
                  <a:cubicBezTo>
                    <a:pt x="354" y="53"/>
                    <a:pt x="354" y="53"/>
                    <a:pt x="354" y="53"/>
                  </a:cubicBezTo>
                  <a:cubicBezTo>
                    <a:pt x="354" y="26"/>
                    <a:pt x="328" y="0"/>
                    <a:pt x="301" y="0"/>
                  </a:cubicBezTo>
                  <a:close/>
                  <a:moveTo>
                    <a:pt x="301" y="399"/>
                  </a:moveTo>
                  <a:lnTo>
                    <a:pt x="301" y="399"/>
                  </a:lnTo>
                  <a:cubicBezTo>
                    <a:pt x="53" y="399"/>
                    <a:pt x="53" y="399"/>
                    <a:pt x="53" y="399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301" y="53"/>
                    <a:pt x="301" y="53"/>
                    <a:pt x="301" y="53"/>
                  </a:cubicBezTo>
                  <a:lnTo>
                    <a:pt x="301" y="399"/>
                  </a:lnTo>
                  <a:close/>
                  <a:moveTo>
                    <a:pt x="248" y="106"/>
                  </a:moveTo>
                  <a:lnTo>
                    <a:pt x="248" y="106"/>
                  </a:lnTo>
                  <a:cubicBezTo>
                    <a:pt x="106" y="106"/>
                    <a:pt x="106" y="106"/>
                    <a:pt x="106" y="106"/>
                  </a:cubicBezTo>
                  <a:cubicBezTo>
                    <a:pt x="106" y="151"/>
                    <a:pt x="106" y="151"/>
                    <a:pt x="106" y="151"/>
                  </a:cubicBezTo>
                  <a:cubicBezTo>
                    <a:pt x="248" y="151"/>
                    <a:pt x="248" y="151"/>
                    <a:pt x="248" y="151"/>
                  </a:cubicBezTo>
                  <a:lnTo>
                    <a:pt x="248" y="106"/>
                  </a:lnTo>
                  <a:close/>
                  <a:moveTo>
                    <a:pt x="248" y="301"/>
                  </a:moveTo>
                  <a:lnTo>
                    <a:pt x="248" y="301"/>
                  </a:lnTo>
                  <a:cubicBezTo>
                    <a:pt x="106" y="301"/>
                    <a:pt x="106" y="301"/>
                    <a:pt x="106" y="301"/>
                  </a:cubicBezTo>
                  <a:cubicBezTo>
                    <a:pt x="106" y="345"/>
                    <a:pt x="106" y="345"/>
                    <a:pt x="106" y="345"/>
                  </a:cubicBezTo>
                  <a:cubicBezTo>
                    <a:pt x="248" y="345"/>
                    <a:pt x="248" y="345"/>
                    <a:pt x="248" y="345"/>
                  </a:cubicBezTo>
                  <a:lnTo>
                    <a:pt x="248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7" name="Freeform 137"/>
            <p:cNvSpPr>
              <a:spLocks noChangeArrowheads="1"/>
            </p:cNvSpPr>
            <p:nvPr/>
          </p:nvSpPr>
          <p:spPr bwMode="auto">
            <a:xfrm>
              <a:off x="1852853" y="3817845"/>
              <a:ext cx="293989" cy="235192"/>
            </a:xfrm>
            <a:custGeom>
              <a:avLst/>
              <a:gdLst>
                <a:gd name="T0" fmla="*/ 202669 w 497"/>
                <a:gd name="T1" fmla="*/ 53150 h 400"/>
                <a:gd name="T2" fmla="*/ 202669 w 497"/>
                <a:gd name="T3" fmla="*/ 53150 h 400"/>
                <a:gd name="T4" fmla="*/ 11211 w 497"/>
                <a:gd name="T5" fmla="*/ 53150 h 400"/>
                <a:gd name="T6" fmla="*/ 0 w 497"/>
                <a:gd name="T7" fmla="*/ 64722 h 400"/>
                <a:gd name="T8" fmla="*/ 7762 w 497"/>
                <a:gd name="T9" fmla="*/ 159449 h 400"/>
                <a:gd name="T10" fmla="*/ 18973 w 497"/>
                <a:gd name="T11" fmla="*/ 171021 h 400"/>
                <a:gd name="T12" fmla="*/ 194907 w 497"/>
                <a:gd name="T13" fmla="*/ 171021 h 400"/>
                <a:gd name="T14" fmla="*/ 206550 w 497"/>
                <a:gd name="T15" fmla="*/ 159449 h 400"/>
                <a:gd name="T16" fmla="*/ 213881 w 497"/>
                <a:gd name="T17" fmla="*/ 64722 h 400"/>
                <a:gd name="T18" fmla="*/ 202669 w 497"/>
                <a:gd name="T19" fmla="*/ 53150 h 400"/>
                <a:gd name="T20" fmla="*/ 198788 w 497"/>
                <a:gd name="T21" fmla="*/ 30432 h 400"/>
                <a:gd name="T22" fmla="*/ 198788 w 497"/>
                <a:gd name="T23" fmla="*/ 30432 h 400"/>
                <a:gd name="T24" fmla="*/ 183696 w 497"/>
                <a:gd name="T25" fmla="*/ 22717 h 400"/>
                <a:gd name="T26" fmla="*/ 110821 w 497"/>
                <a:gd name="T27" fmla="*/ 22717 h 400"/>
                <a:gd name="T28" fmla="*/ 91848 w 497"/>
                <a:gd name="T29" fmla="*/ 15431 h 400"/>
                <a:gd name="T30" fmla="*/ 87967 w 497"/>
                <a:gd name="T31" fmla="*/ 7715 h 400"/>
                <a:gd name="T32" fmla="*/ 68994 w 497"/>
                <a:gd name="T33" fmla="*/ 0 h 400"/>
                <a:gd name="T34" fmla="*/ 34066 w 497"/>
                <a:gd name="T35" fmla="*/ 0 h 400"/>
                <a:gd name="T36" fmla="*/ 18973 w 497"/>
                <a:gd name="T37" fmla="*/ 11573 h 400"/>
                <a:gd name="T38" fmla="*/ 18973 w 497"/>
                <a:gd name="T39" fmla="*/ 38148 h 400"/>
                <a:gd name="T40" fmla="*/ 198788 w 497"/>
                <a:gd name="T41" fmla="*/ 38148 h 400"/>
                <a:gd name="T42" fmla="*/ 198788 w 497"/>
                <a:gd name="T43" fmla="*/ 30432 h 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97" h="400">
                  <a:moveTo>
                    <a:pt x="470" y="124"/>
                  </a:moveTo>
                  <a:lnTo>
                    <a:pt x="470" y="124"/>
                  </a:lnTo>
                  <a:cubicBezTo>
                    <a:pt x="26" y="124"/>
                    <a:pt x="26" y="124"/>
                    <a:pt x="26" y="124"/>
                  </a:cubicBezTo>
                  <a:cubicBezTo>
                    <a:pt x="0" y="124"/>
                    <a:pt x="0" y="133"/>
                    <a:pt x="0" y="151"/>
                  </a:cubicBezTo>
                  <a:cubicBezTo>
                    <a:pt x="18" y="372"/>
                    <a:pt x="18" y="372"/>
                    <a:pt x="18" y="372"/>
                  </a:cubicBezTo>
                  <a:cubicBezTo>
                    <a:pt x="18" y="381"/>
                    <a:pt x="26" y="399"/>
                    <a:pt x="44" y="399"/>
                  </a:cubicBezTo>
                  <a:cubicBezTo>
                    <a:pt x="452" y="399"/>
                    <a:pt x="452" y="399"/>
                    <a:pt x="452" y="399"/>
                  </a:cubicBezTo>
                  <a:cubicBezTo>
                    <a:pt x="470" y="399"/>
                    <a:pt x="470" y="381"/>
                    <a:pt x="479" y="372"/>
                  </a:cubicBezTo>
                  <a:cubicBezTo>
                    <a:pt x="496" y="151"/>
                    <a:pt x="496" y="151"/>
                    <a:pt x="496" y="151"/>
                  </a:cubicBezTo>
                  <a:cubicBezTo>
                    <a:pt x="496" y="133"/>
                    <a:pt x="496" y="124"/>
                    <a:pt x="470" y="124"/>
                  </a:cubicBezTo>
                  <a:close/>
                  <a:moveTo>
                    <a:pt x="461" y="71"/>
                  </a:moveTo>
                  <a:lnTo>
                    <a:pt x="461" y="71"/>
                  </a:lnTo>
                  <a:cubicBezTo>
                    <a:pt x="452" y="62"/>
                    <a:pt x="443" y="53"/>
                    <a:pt x="426" y="53"/>
                  </a:cubicBezTo>
                  <a:cubicBezTo>
                    <a:pt x="257" y="53"/>
                    <a:pt x="257" y="53"/>
                    <a:pt x="257" y="53"/>
                  </a:cubicBezTo>
                  <a:cubicBezTo>
                    <a:pt x="239" y="53"/>
                    <a:pt x="222" y="44"/>
                    <a:pt x="213" y="36"/>
                  </a:cubicBezTo>
                  <a:cubicBezTo>
                    <a:pt x="204" y="18"/>
                    <a:pt x="204" y="18"/>
                    <a:pt x="204" y="18"/>
                  </a:cubicBezTo>
                  <a:cubicBezTo>
                    <a:pt x="186" y="8"/>
                    <a:pt x="169" y="0"/>
                    <a:pt x="16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62" y="0"/>
                    <a:pt x="53" y="8"/>
                    <a:pt x="44" y="27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61" y="89"/>
                    <a:pt x="461" y="89"/>
                    <a:pt x="461" y="89"/>
                  </a:cubicBezTo>
                  <a:lnTo>
                    <a:pt x="461" y="7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8" name="Freeform 139"/>
            <p:cNvSpPr>
              <a:spLocks noChangeArrowheads="1"/>
            </p:cNvSpPr>
            <p:nvPr/>
          </p:nvSpPr>
          <p:spPr bwMode="auto">
            <a:xfrm>
              <a:off x="5487438" y="3785180"/>
              <a:ext cx="293991" cy="235192"/>
            </a:xfrm>
            <a:custGeom>
              <a:avLst/>
              <a:gdLst>
                <a:gd name="T0" fmla="*/ 179385 w 497"/>
                <a:gd name="T1" fmla="*/ 30432 h 400"/>
                <a:gd name="T2" fmla="*/ 179385 w 497"/>
                <a:gd name="T3" fmla="*/ 30432 h 400"/>
                <a:gd name="T4" fmla="*/ 171623 w 497"/>
                <a:gd name="T5" fmla="*/ 22717 h 400"/>
                <a:gd name="T6" fmla="*/ 41828 w 497"/>
                <a:gd name="T7" fmla="*/ 22717 h 400"/>
                <a:gd name="T8" fmla="*/ 30616 w 497"/>
                <a:gd name="T9" fmla="*/ 30432 h 400"/>
                <a:gd name="T10" fmla="*/ 30616 w 497"/>
                <a:gd name="T11" fmla="*/ 42005 h 400"/>
                <a:gd name="T12" fmla="*/ 179385 w 497"/>
                <a:gd name="T13" fmla="*/ 42005 h 400"/>
                <a:gd name="T14" fmla="*/ 179385 w 497"/>
                <a:gd name="T15" fmla="*/ 30432 h 400"/>
                <a:gd name="T16" fmla="*/ 148769 w 497"/>
                <a:gd name="T17" fmla="*/ 0 h 400"/>
                <a:gd name="T18" fmla="*/ 148769 w 497"/>
                <a:gd name="T19" fmla="*/ 0 h 400"/>
                <a:gd name="T20" fmla="*/ 64682 w 497"/>
                <a:gd name="T21" fmla="*/ 0 h 400"/>
                <a:gd name="T22" fmla="*/ 53470 w 497"/>
                <a:gd name="T23" fmla="*/ 11573 h 400"/>
                <a:gd name="T24" fmla="*/ 160411 w 497"/>
                <a:gd name="T25" fmla="*/ 11573 h 400"/>
                <a:gd name="T26" fmla="*/ 148769 w 497"/>
                <a:gd name="T27" fmla="*/ 0 h 400"/>
                <a:gd name="T28" fmla="*/ 202239 w 497"/>
                <a:gd name="T29" fmla="*/ 42005 h 400"/>
                <a:gd name="T30" fmla="*/ 202239 w 497"/>
                <a:gd name="T31" fmla="*/ 42005 h 400"/>
                <a:gd name="T32" fmla="*/ 194477 w 497"/>
                <a:gd name="T33" fmla="*/ 34290 h 400"/>
                <a:gd name="T34" fmla="*/ 194477 w 497"/>
                <a:gd name="T35" fmla="*/ 53150 h 400"/>
                <a:gd name="T36" fmla="*/ 18973 w 497"/>
                <a:gd name="T37" fmla="*/ 53150 h 400"/>
                <a:gd name="T38" fmla="*/ 18973 w 497"/>
                <a:gd name="T39" fmla="*/ 34290 h 400"/>
                <a:gd name="T40" fmla="*/ 11212 w 497"/>
                <a:gd name="T41" fmla="*/ 42005 h 400"/>
                <a:gd name="T42" fmla="*/ 3450 w 497"/>
                <a:gd name="T43" fmla="*/ 64722 h 400"/>
                <a:gd name="T44" fmla="*/ 18973 w 497"/>
                <a:gd name="T45" fmla="*/ 159449 h 400"/>
                <a:gd name="T46" fmla="*/ 30616 w 497"/>
                <a:gd name="T47" fmla="*/ 171021 h 400"/>
                <a:gd name="T48" fmla="*/ 179385 w 497"/>
                <a:gd name="T49" fmla="*/ 171021 h 400"/>
                <a:gd name="T50" fmla="*/ 194477 w 497"/>
                <a:gd name="T51" fmla="*/ 159449 h 400"/>
                <a:gd name="T52" fmla="*/ 210001 w 497"/>
                <a:gd name="T53" fmla="*/ 64722 h 400"/>
                <a:gd name="T54" fmla="*/ 202239 w 497"/>
                <a:gd name="T55" fmla="*/ 42005 h 400"/>
                <a:gd name="T56" fmla="*/ 148769 w 497"/>
                <a:gd name="T57" fmla="*/ 98584 h 400"/>
                <a:gd name="T58" fmla="*/ 148769 w 497"/>
                <a:gd name="T59" fmla="*/ 98584 h 400"/>
                <a:gd name="T60" fmla="*/ 137557 w 497"/>
                <a:gd name="T61" fmla="*/ 110157 h 400"/>
                <a:gd name="T62" fmla="*/ 76325 w 497"/>
                <a:gd name="T63" fmla="*/ 110157 h 400"/>
                <a:gd name="T64" fmla="*/ 64682 w 497"/>
                <a:gd name="T65" fmla="*/ 98584 h 400"/>
                <a:gd name="T66" fmla="*/ 64682 w 497"/>
                <a:gd name="T67" fmla="*/ 79724 h 400"/>
                <a:gd name="T68" fmla="*/ 80206 w 497"/>
                <a:gd name="T69" fmla="*/ 79724 h 400"/>
                <a:gd name="T70" fmla="*/ 80206 w 497"/>
                <a:gd name="T71" fmla="*/ 94726 h 400"/>
                <a:gd name="T72" fmla="*/ 133245 w 497"/>
                <a:gd name="T73" fmla="*/ 94726 h 400"/>
                <a:gd name="T74" fmla="*/ 133245 w 497"/>
                <a:gd name="T75" fmla="*/ 79724 h 400"/>
                <a:gd name="T76" fmla="*/ 148769 w 497"/>
                <a:gd name="T77" fmla="*/ 79724 h 400"/>
                <a:gd name="T78" fmla="*/ 148769 w 497"/>
                <a:gd name="T79" fmla="*/ 98584 h 40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97" h="400">
                  <a:moveTo>
                    <a:pt x="416" y="71"/>
                  </a:moveTo>
                  <a:lnTo>
                    <a:pt x="416" y="71"/>
                  </a:lnTo>
                  <a:cubicBezTo>
                    <a:pt x="416" y="53"/>
                    <a:pt x="398" y="53"/>
                    <a:pt x="398" y="53"/>
                  </a:cubicBezTo>
                  <a:cubicBezTo>
                    <a:pt x="97" y="53"/>
                    <a:pt x="97" y="53"/>
                    <a:pt x="97" y="53"/>
                  </a:cubicBezTo>
                  <a:cubicBezTo>
                    <a:pt x="97" y="53"/>
                    <a:pt x="71" y="53"/>
                    <a:pt x="71" y="71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416" y="98"/>
                    <a:pt x="416" y="98"/>
                    <a:pt x="416" y="98"/>
                  </a:cubicBezTo>
                  <a:lnTo>
                    <a:pt x="416" y="71"/>
                  </a:lnTo>
                  <a:close/>
                  <a:moveTo>
                    <a:pt x="345" y="0"/>
                  </a:moveTo>
                  <a:lnTo>
                    <a:pt x="345" y="0"/>
                  </a:ln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24" y="0"/>
                    <a:pt x="124" y="27"/>
                  </a:cubicBezTo>
                  <a:cubicBezTo>
                    <a:pt x="372" y="27"/>
                    <a:pt x="372" y="27"/>
                    <a:pt x="372" y="27"/>
                  </a:cubicBezTo>
                  <a:cubicBezTo>
                    <a:pt x="372" y="0"/>
                    <a:pt x="345" y="0"/>
                    <a:pt x="345" y="0"/>
                  </a:cubicBezTo>
                  <a:close/>
                  <a:moveTo>
                    <a:pt x="469" y="98"/>
                  </a:moveTo>
                  <a:lnTo>
                    <a:pt x="469" y="98"/>
                  </a:lnTo>
                  <a:cubicBezTo>
                    <a:pt x="451" y="80"/>
                    <a:pt x="451" y="80"/>
                    <a:pt x="451" y="80"/>
                  </a:cubicBezTo>
                  <a:cubicBezTo>
                    <a:pt x="451" y="124"/>
                    <a:pt x="451" y="124"/>
                    <a:pt x="451" y="124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" y="80"/>
                    <a:pt x="44" y="80"/>
                    <a:pt x="44" y="80"/>
                  </a:cubicBezTo>
                  <a:cubicBezTo>
                    <a:pt x="44" y="80"/>
                    <a:pt x="44" y="80"/>
                    <a:pt x="26" y="98"/>
                  </a:cubicBezTo>
                  <a:cubicBezTo>
                    <a:pt x="8" y="115"/>
                    <a:pt x="0" y="115"/>
                    <a:pt x="8" y="151"/>
                  </a:cubicBezTo>
                  <a:cubicBezTo>
                    <a:pt x="8" y="177"/>
                    <a:pt x="44" y="346"/>
                    <a:pt x="44" y="372"/>
                  </a:cubicBezTo>
                  <a:cubicBezTo>
                    <a:pt x="53" y="399"/>
                    <a:pt x="71" y="399"/>
                    <a:pt x="71" y="399"/>
                  </a:cubicBezTo>
                  <a:cubicBezTo>
                    <a:pt x="416" y="399"/>
                    <a:pt x="416" y="399"/>
                    <a:pt x="416" y="399"/>
                  </a:cubicBezTo>
                  <a:cubicBezTo>
                    <a:pt x="416" y="399"/>
                    <a:pt x="443" y="399"/>
                    <a:pt x="451" y="372"/>
                  </a:cubicBezTo>
                  <a:cubicBezTo>
                    <a:pt x="451" y="346"/>
                    <a:pt x="487" y="177"/>
                    <a:pt x="487" y="151"/>
                  </a:cubicBezTo>
                  <a:cubicBezTo>
                    <a:pt x="496" y="115"/>
                    <a:pt x="487" y="115"/>
                    <a:pt x="469" y="98"/>
                  </a:cubicBezTo>
                  <a:close/>
                  <a:moveTo>
                    <a:pt x="345" y="230"/>
                  </a:moveTo>
                  <a:lnTo>
                    <a:pt x="345" y="230"/>
                  </a:lnTo>
                  <a:cubicBezTo>
                    <a:pt x="345" y="230"/>
                    <a:pt x="345" y="257"/>
                    <a:pt x="319" y="257"/>
                  </a:cubicBezTo>
                  <a:cubicBezTo>
                    <a:pt x="177" y="257"/>
                    <a:pt x="177" y="257"/>
                    <a:pt x="177" y="257"/>
                  </a:cubicBezTo>
                  <a:cubicBezTo>
                    <a:pt x="150" y="257"/>
                    <a:pt x="150" y="230"/>
                    <a:pt x="150" y="230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86" y="186"/>
                    <a:pt x="186" y="186"/>
                    <a:pt x="186" y="186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309" y="221"/>
                    <a:pt x="309" y="221"/>
                    <a:pt x="309" y="221"/>
                  </a:cubicBezTo>
                  <a:cubicBezTo>
                    <a:pt x="309" y="186"/>
                    <a:pt x="309" y="186"/>
                    <a:pt x="309" y="186"/>
                  </a:cubicBezTo>
                  <a:cubicBezTo>
                    <a:pt x="345" y="186"/>
                    <a:pt x="345" y="186"/>
                    <a:pt x="345" y="186"/>
                  </a:cubicBezTo>
                  <a:lnTo>
                    <a:pt x="345" y="23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89" name="Freeform 142"/>
            <p:cNvSpPr>
              <a:spLocks noChangeArrowheads="1"/>
            </p:cNvSpPr>
            <p:nvPr/>
          </p:nvSpPr>
          <p:spPr bwMode="auto">
            <a:xfrm>
              <a:off x="1203898" y="5514276"/>
              <a:ext cx="219947" cy="283101"/>
            </a:xfrm>
            <a:custGeom>
              <a:avLst/>
              <a:gdLst>
                <a:gd name="T0" fmla="*/ 7737 w 373"/>
                <a:gd name="T1" fmla="*/ 80400 h 480"/>
                <a:gd name="T2" fmla="*/ 7737 w 373"/>
                <a:gd name="T3" fmla="*/ 80400 h 480"/>
                <a:gd name="T4" fmla="*/ 22782 w 373"/>
                <a:gd name="T5" fmla="*/ 187027 h 480"/>
                <a:gd name="T6" fmla="*/ 79954 w 373"/>
                <a:gd name="T7" fmla="*/ 205945 h 480"/>
                <a:gd name="T8" fmla="*/ 137125 w 373"/>
                <a:gd name="T9" fmla="*/ 187027 h 480"/>
                <a:gd name="T10" fmla="*/ 152170 w 373"/>
                <a:gd name="T11" fmla="*/ 80400 h 480"/>
                <a:gd name="T12" fmla="*/ 79954 w 373"/>
                <a:gd name="T13" fmla="*/ 95448 h 480"/>
                <a:gd name="T14" fmla="*/ 7737 w 373"/>
                <a:gd name="T15" fmla="*/ 80400 h 480"/>
                <a:gd name="T16" fmla="*/ 114342 w 373"/>
                <a:gd name="T17" fmla="*/ 19348 h 480"/>
                <a:gd name="T18" fmla="*/ 114342 w 373"/>
                <a:gd name="T19" fmla="*/ 19348 h 480"/>
                <a:gd name="T20" fmla="*/ 102736 w 373"/>
                <a:gd name="T21" fmla="*/ 7739 h 480"/>
                <a:gd name="T22" fmla="*/ 91130 w 373"/>
                <a:gd name="T23" fmla="*/ 0 h 480"/>
                <a:gd name="T24" fmla="*/ 68347 w 373"/>
                <a:gd name="T25" fmla="*/ 0 h 480"/>
                <a:gd name="T26" fmla="*/ 57171 w 373"/>
                <a:gd name="T27" fmla="*/ 7739 h 480"/>
                <a:gd name="T28" fmla="*/ 45565 w 373"/>
                <a:gd name="T29" fmla="*/ 19348 h 480"/>
                <a:gd name="T30" fmla="*/ 0 w 373"/>
                <a:gd name="T31" fmla="*/ 46004 h 480"/>
                <a:gd name="T32" fmla="*/ 0 w 373"/>
                <a:gd name="T33" fmla="*/ 46004 h 480"/>
                <a:gd name="T34" fmla="*/ 79954 w 373"/>
                <a:gd name="T35" fmla="*/ 76531 h 480"/>
                <a:gd name="T36" fmla="*/ 159907 w 373"/>
                <a:gd name="T37" fmla="*/ 46004 h 480"/>
                <a:gd name="T38" fmla="*/ 159907 w 373"/>
                <a:gd name="T39" fmla="*/ 46004 h 480"/>
                <a:gd name="T40" fmla="*/ 114342 w 373"/>
                <a:gd name="T41" fmla="*/ 19348 h 480"/>
                <a:gd name="T42" fmla="*/ 102736 w 373"/>
                <a:gd name="T43" fmla="*/ 42135 h 480"/>
                <a:gd name="T44" fmla="*/ 102736 w 373"/>
                <a:gd name="T45" fmla="*/ 42135 h 480"/>
                <a:gd name="T46" fmla="*/ 87261 w 373"/>
                <a:gd name="T47" fmla="*/ 27087 h 480"/>
                <a:gd name="T48" fmla="*/ 72216 w 373"/>
                <a:gd name="T49" fmla="*/ 27087 h 480"/>
                <a:gd name="T50" fmla="*/ 57171 w 373"/>
                <a:gd name="T51" fmla="*/ 42135 h 480"/>
                <a:gd name="T52" fmla="*/ 37827 w 373"/>
                <a:gd name="T53" fmla="*/ 42135 h 480"/>
                <a:gd name="T54" fmla="*/ 60610 w 373"/>
                <a:gd name="T55" fmla="*/ 15478 h 480"/>
                <a:gd name="T56" fmla="*/ 68347 w 373"/>
                <a:gd name="T57" fmla="*/ 12039 h 480"/>
                <a:gd name="T58" fmla="*/ 91130 w 373"/>
                <a:gd name="T59" fmla="*/ 12039 h 480"/>
                <a:gd name="T60" fmla="*/ 99297 w 373"/>
                <a:gd name="T61" fmla="*/ 15478 h 480"/>
                <a:gd name="T62" fmla="*/ 122080 w 373"/>
                <a:gd name="T63" fmla="*/ 42135 h 480"/>
                <a:gd name="T64" fmla="*/ 102736 w 373"/>
                <a:gd name="T65" fmla="*/ 42135 h 4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373" h="480">
                  <a:moveTo>
                    <a:pt x="18" y="187"/>
                  </a:moveTo>
                  <a:lnTo>
                    <a:pt x="18" y="187"/>
                  </a:lnTo>
                  <a:cubicBezTo>
                    <a:pt x="53" y="435"/>
                    <a:pt x="53" y="435"/>
                    <a:pt x="53" y="435"/>
                  </a:cubicBezTo>
                  <a:cubicBezTo>
                    <a:pt x="53" y="444"/>
                    <a:pt x="106" y="479"/>
                    <a:pt x="186" y="479"/>
                  </a:cubicBezTo>
                  <a:cubicBezTo>
                    <a:pt x="266" y="479"/>
                    <a:pt x="319" y="444"/>
                    <a:pt x="319" y="435"/>
                  </a:cubicBezTo>
                  <a:cubicBezTo>
                    <a:pt x="354" y="187"/>
                    <a:pt x="354" y="187"/>
                    <a:pt x="354" y="187"/>
                  </a:cubicBezTo>
                  <a:cubicBezTo>
                    <a:pt x="310" y="213"/>
                    <a:pt x="247" y="222"/>
                    <a:pt x="186" y="222"/>
                  </a:cubicBezTo>
                  <a:cubicBezTo>
                    <a:pt x="124" y="222"/>
                    <a:pt x="62" y="213"/>
                    <a:pt x="18" y="187"/>
                  </a:cubicBezTo>
                  <a:close/>
                  <a:moveTo>
                    <a:pt x="266" y="45"/>
                  </a:moveTo>
                  <a:lnTo>
                    <a:pt x="266" y="45"/>
                  </a:lnTo>
                  <a:cubicBezTo>
                    <a:pt x="239" y="18"/>
                    <a:pt x="239" y="18"/>
                    <a:pt x="239" y="18"/>
                  </a:cubicBezTo>
                  <a:cubicBezTo>
                    <a:pt x="239" y="9"/>
                    <a:pt x="231" y="0"/>
                    <a:pt x="212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41" y="0"/>
                    <a:pt x="133" y="9"/>
                    <a:pt x="133" y="18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44" y="53"/>
                    <a:pt x="0" y="81"/>
                    <a:pt x="0" y="107"/>
                  </a:cubicBezTo>
                  <a:cubicBezTo>
                    <a:pt x="0" y="151"/>
                    <a:pt x="80" y="178"/>
                    <a:pt x="186" y="178"/>
                  </a:cubicBezTo>
                  <a:cubicBezTo>
                    <a:pt x="292" y="178"/>
                    <a:pt x="372" y="151"/>
                    <a:pt x="372" y="107"/>
                  </a:cubicBezTo>
                  <a:cubicBezTo>
                    <a:pt x="372" y="81"/>
                    <a:pt x="328" y="53"/>
                    <a:pt x="266" y="45"/>
                  </a:cubicBezTo>
                  <a:close/>
                  <a:moveTo>
                    <a:pt x="239" y="98"/>
                  </a:moveTo>
                  <a:lnTo>
                    <a:pt x="239" y="98"/>
                  </a:lnTo>
                  <a:cubicBezTo>
                    <a:pt x="203" y="63"/>
                    <a:pt x="203" y="63"/>
                    <a:pt x="203" y="63"/>
                  </a:cubicBezTo>
                  <a:cubicBezTo>
                    <a:pt x="168" y="63"/>
                    <a:pt x="168" y="63"/>
                    <a:pt x="168" y="63"/>
                  </a:cubicBezTo>
                  <a:cubicBezTo>
                    <a:pt x="133" y="98"/>
                    <a:pt x="133" y="98"/>
                    <a:pt x="133" y="98"/>
                  </a:cubicBezTo>
                  <a:cubicBezTo>
                    <a:pt x="88" y="98"/>
                    <a:pt x="88" y="98"/>
                    <a:pt x="88" y="98"/>
                  </a:cubicBezTo>
                  <a:cubicBezTo>
                    <a:pt x="88" y="98"/>
                    <a:pt x="141" y="45"/>
                    <a:pt x="141" y="36"/>
                  </a:cubicBezTo>
                  <a:cubicBezTo>
                    <a:pt x="150" y="28"/>
                    <a:pt x="150" y="28"/>
                    <a:pt x="159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22" y="28"/>
                    <a:pt x="222" y="28"/>
                    <a:pt x="231" y="36"/>
                  </a:cubicBezTo>
                  <a:cubicBezTo>
                    <a:pt x="231" y="45"/>
                    <a:pt x="284" y="98"/>
                    <a:pt x="284" y="98"/>
                  </a:cubicBezTo>
                  <a:lnTo>
                    <a:pt x="239" y="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0" name="Freeform 143"/>
            <p:cNvSpPr>
              <a:spLocks noChangeArrowheads="1"/>
            </p:cNvSpPr>
            <p:nvPr/>
          </p:nvSpPr>
          <p:spPr bwMode="auto">
            <a:xfrm>
              <a:off x="5455860" y="6068499"/>
              <a:ext cx="230836" cy="237370"/>
            </a:xfrm>
            <a:custGeom>
              <a:avLst/>
              <a:gdLst>
                <a:gd name="T0" fmla="*/ 141162 w 391"/>
                <a:gd name="T1" fmla="*/ 0 h 400"/>
                <a:gd name="T2" fmla="*/ 141162 w 391"/>
                <a:gd name="T3" fmla="*/ 0 h 400"/>
                <a:gd name="T4" fmla="*/ 18936 w 391"/>
                <a:gd name="T5" fmla="*/ 0 h 400"/>
                <a:gd name="T6" fmla="*/ 0 w 391"/>
                <a:gd name="T7" fmla="*/ 22928 h 400"/>
                <a:gd name="T8" fmla="*/ 0 w 391"/>
                <a:gd name="T9" fmla="*/ 149678 h 400"/>
                <a:gd name="T10" fmla="*/ 18936 w 391"/>
                <a:gd name="T11" fmla="*/ 172605 h 400"/>
                <a:gd name="T12" fmla="*/ 148908 w 391"/>
                <a:gd name="T13" fmla="*/ 172605 h 400"/>
                <a:gd name="T14" fmla="*/ 167845 w 391"/>
                <a:gd name="T15" fmla="*/ 149678 h 400"/>
                <a:gd name="T16" fmla="*/ 167845 w 391"/>
                <a:gd name="T17" fmla="*/ 34608 h 400"/>
                <a:gd name="T18" fmla="*/ 141162 w 391"/>
                <a:gd name="T19" fmla="*/ 0 h 400"/>
                <a:gd name="T20" fmla="*/ 125668 w 391"/>
                <a:gd name="T21" fmla="*/ 65322 h 400"/>
                <a:gd name="T22" fmla="*/ 125668 w 391"/>
                <a:gd name="T23" fmla="*/ 65322 h 400"/>
                <a:gd name="T24" fmla="*/ 114479 w 391"/>
                <a:gd name="T25" fmla="*/ 76569 h 400"/>
                <a:gd name="T26" fmla="*/ 53366 w 391"/>
                <a:gd name="T27" fmla="*/ 76569 h 400"/>
                <a:gd name="T28" fmla="*/ 42176 w 391"/>
                <a:gd name="T29" fmla="*/ 65322 h 400"/>
                <a:gd name="T30" fmla="*/ 42176 w 391"/>
                <a:gd name="T31" fmla="*/ 11680 h 400"/>
                <a:gd name="T32" fmla="*/ 125668 w 391"/>
                <a:gd name="T33" fmla="*/ 11680 h 400"/>
                <a:gd name="T34" fmla="*/ 125668 w 391"/>
                <a:gd name="T35" fmla="*/ 65322 h 400"/>
                <a:gd name="T36" fmla="*/ 114479 w 391"/>
                <a:gd name="T37" fmla="*/ 22928 h 400"/>
                <a:gd name="T38" fmla="*/ 114479 w 391"/>
                <a:gd name="T39" fmla="*/ 22928 h 400"/>
                <a:gd name="T40" fmla="*/ 95542 w 391"/>
                <a:gd name="T41" fmla="*/ 22928 h 400"/>
                <a:gd name="T42" fmla="*/ 95542 w 391"/>
                <a:gd name="T43" fmla="*/ 65322 h 400"/>
                <a:gd name="T44" fmla="*/ 114479 w 391"/>
                <a:gd name="T45" fmla="*/ 65322 h 400"/>
                <a:gd name="T46" fmla="*/ 114479 w 391"/>
                <a:gd name="T47" fmla="*/ 22928 h 40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1" h="400">
                  <a:moveTo>
                    <a:pt x="328" y="0"/>
                  </a:moveTo>
                  <a:lnTo>
                    <a:pt x="32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8" y="0"/>
                    <a:pt x="0" y="18"/>
                    <a:pt x="0" y="53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2"/>
                    <a:pt x="18" y="399"/>
                    <a:pt x="44" y="399"/>
                  </a:cubicBezTo>
                  <a:cubicBezTo>
                    <a:pt x="346" y="399"/>
                    <a:pt x="346" y="399"/>
                    <a:pt x="346" y="399"/>
                  </a:cubicBezTo>
                  <a:cubicBezTo>
                    <a:pt x="373" y="399"/>
                    <a:pt x="390" y="372"/>
                    <a:pt x="390" y="346"/>
                  </a:cubicBezTo>
                  <a:cubicBezTo>
                    <a:pt x="390" y="80"/>
                    <a:pt x="390" y="80"/>
                    <a:pt x="390" y="80"/>
                  </a:cubicBezTo>
                  <a:lnTo>
                    <a:pt x="328" y="0"/>
                  </a:lnTo>
                  <a:close/>
                  <a:moveTo>
                    <a:pt x="292" y="151"/>
                  </a:moveTo>
                  <a:lnTo>
                    <a:pt x="292" y="151"/>
                  </a:lnTo>
                  <a:cubicBezTo>
                    <a:pt x="292" y="159"/>
                    <a:pt x="284" y="177"/>
                    <a:pt x="266" y="17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07" y="177"/>
                    <a:pt x="98" y="159"/>
                    <a:pt x="98" y="151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292" y="27"/>
                    <a:pt x="292" y="27"/>
                    <a:pt x="292" y="27"/>
                  </a:cubicBezTo>
                  <a:lnTo>
                    <a:pt x="292" y="151"/>
                  </a:lnTo>
                  <a:close/>
                  <a:moveTo>
                    <a:pt x="266" y="53"/>
                  </a:moveTo>
                  <a:lnTo>
                    <a:pt x="266" y="53"/>
                  </a:lnTo>
                  <a:cubicBezTo>
                    <a:pt x="222" y="53"/>
                    <a:pt x="222" y="53"/>
                    <a:pt x="222" y="53"/>
                  </a:cubicBezTo>
                  <a:cubicBezTo>
                    <a:pt x="222" y="151"/>
                    <a:pt x="222" y="151"/>
                    <a:pt x="222" y="151"/>
                  </a:cubicBezTo>
                  <a:cubicBezTo>
                    <a:pt x="266" y="151"/>
                    <a:pt x="266" y="151"/>
                    <a:pt x="266" y="151"/>
                  </a:cubicBezTo>
                  <a:lnTo>
                    <a:pt x="266" y="5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1" name="Freeform 147"/>
            <p:cNvSpPr>
              <a:spLocks noChangeArrowheads="1"/>
            </p:cNvSpPr>
            <p:nvPr/>
          </p:nvSpPr>
          <p:spPr bwMode="auto">
            <a:xfrm>
              <a:off x="4255946" y="6064144"/>
              <a:ext cx="293991" cy="246081"/>
            </a:xfrm>
            <a:custGeom>
              <a:avLst/>
              <a:gdLst>
                <a:gd name="T0" fmla="*/ 107157 w 498"/>
                <a:gd name="T1" fmla="*/ 0 h 418"/>
                <a:gd name="T2" fmla="*/ 107157 w 498"/>
                <a:gd name="T3" fmla="*/ 0 h 418"/>
                <a:gd name="T4" fmla="*/ 49490 w 498"/>
                <a:gd name="T5" fmla="*/ 49353 h 418"/>
                <a:gd name="T6" fmla="*/ 87791 w 498"/>
                <a:gd name="T7" fmla="*/ 49353 h 418"/>
                <a:gd name="T8" fmla="*/ 87791 w 498"/>
                <a:gd name="T9" fmla="*/ 106431 h 418"/>
                <a:gd name="T10" fmla="*/ 126092 w 498"/>
                <a:gd name="T11" fmla="*/ 106431 h 418"/>
                <a:gd name="T12" fmla="*/ 126092 w 498"/>
                <a:gd name="T13" fmla="*/ 49353 h 418"/>
                <a:gd name="T14" fmla="*/ 163962 w 498"/>
                <a:gd name="T15" fmla="*/ 49353 h 418"/>
                <a:gd name="T16" fmla="*/ 107157 w 498"/>
                <a:gd name="T17" fmla="*/ 0 h 418"/>
                <a:gd name="T18" fmla="*/ 205706 w 498"/>
                <a:gd name="T19" fmla="*/ 121452 h 418"/>
                <a:gd name="T20" fmla="*/ 205706 w 498"/>
                <a:gd name="T21" fmla="*/ 121452 h 418"/>
                <a:gd name="T22" fmla="*/ 171709 w 498"/>
                <a:gd name="T23" fmla="*/ 98706 h 418"/>
                <a:gd name="T24" fmla="*/ 152773 w 498"/>
                <a:gd name="T25" fmla="*/ 98706 h 418"/>
                <a:gd name="T26" fmla="*/ 186771 w 498"/>
                <a:gd name="T27" fmla="*/ 125314 h 418"/>
                <a:gd name="T28" fmla="*/ 148900 w 498"/>
                <a:gd name="T29" fmla="*/ 125314 h 418"/>
                <a:gd name="T30" fmla="*/ 148900 w 498"/>
                <a:gd name="T31" fmla="*/ 129177 h 418"/>
                <a:gd name="T32" fmla="*/ 137281 w 498"/>
                <a:gd name="T33" fmla="*/ 152351 h 418"/>
                <a:gd name="T34" fmla="*/ 76602 w 498"/>
                <a:gd name="T35" fmla="*/ 152351 h 418"/>
                <a:gd name="T36" fmla="*/ 64982 w 498"/>
                <a:gd name="T37" fmla="*/ 129177 h 418"/>
                <a:gd name="T38" fmla="*/ 64982 w 498"/>
                <a:gd name="T39" fmla="*/ 125314 h 418"/>
                <a:gd name="T40" fmla="*/ 26682 w 498"/>
                <a:gd name="T41" fmla="*/ 125314 h 418"/>
                <a:gd name="T42" fmla="*/ 61109 w 498"/>
                <a:gd name="T43" fmla="*/ 98706 h 418"/>
                <a:gd name="T44" fmla="*/ 42174 w 498"/>
                <a:gd name="T45" fmla="*/ 98706 h 418"/>
                <a:gd name="T46" fmla="*/ 7746 w 498"/>
                <a:gd name="T47" fmla="*/ 121452 h 418"/>
                <a:gd name="T48" fmla="*/ 0 w 498"/>
                <a:gd name="T49" fmla="*/ 137331 h 418"/>
                <a:gd name="T50" fmla="*/ 7746 w 498"/>
                <a:gd name="T51" fmla="*/ 171234 h 418"/>
                <a:gd name="T52" fmla="*/ 19366 w 498"/>
                <a:gd name="T53" fmla="*/ 178959 h 418"/>
                <a:gd name="T54" fmla="*/ 194517 w 498"/>
                <a:gd name="T55" fmla="*/ 178959 h 418"/>
                <a:gd name="T56" fmla="*/ 205706 w 498"/>
                <a:gd name="T57" fmla="*/ 171234 h 418"/>
                <a:gd name="T58" fmla="*/ 213883 w 498"/>
                <a:gd name="T59" fmla="*/ 137331 h 418"/>
                <a:gd name="T60" fmla="*/ 205706 w 498"/>
                <a:gd name="T61" fmla="*/ 121452 h 41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98" h="418">
                  <a:moveTo>
                    <a:pt x="249" y="0"/>
                  </a:moveTo>
                  <a:lnTo>
                    <a:pt x="249" y="0"/>
                  </a:lnTo>
                  <a:cubicBezTo>
                    <a:pt x="115" y="115"/>
                    <a:pt x="115" y="115"/>
                    <a:pt x="115" y="115"/>
                  </a:cubicBezTo>
                  <a:cubicBezTo>
                    <a:pt x="204" y="115"/>
                    <a:pt x="204" y="115"/>
                    <a:pt x="204" y="115"/>
                  </a:cubicBezTo>
                  <a:cubicBezTo>
                    <a:pt x="204" y="248"/>
                    <a:pt x="204" y="248"/>
                    <a:pt x="204" y="248"/>
                  </a:cubicBezTo>
                  <a:cubicBezTo>
                    <a:pt x="293" y="248"/>
                    <a:pt x="293" y="248"/>
                    <a:pt x="293" y="248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381" y="115"/>
                    <a:pt x="381" y="115"/>
                    <a:pt x="381" y="115"/>
                  </a:cubicBezTo>
                  <a:lnTo>
                    <a:pt x="249" y="0"/>
                  </a:lnTo>
                  <a:close/>
                  <a:moveTo>
                    <a:pt x="478" y="283"/>
                  </a:moveTo>
                  <a:lnTo>
                    <a:pt x="478" y="283"/>
                  </a:lnTo>
                  <a:cubicBezTo>
                    <a:pt x="399" y="230"/>
                    <a:pt x="399" y="230"/>
                    <a:pt x="399" y="230"/>
                  </a:cubicBezTo>
                  <a:cubicBezTo>
                    <a:pt x="355" y="230"/>
                    <a:pt x="355" y="230"/>
                    <a:pt x="355" y="230"/>
                  </a:cubicBezTo>
                  <a:cubicBezTo>
                    <a:pt x="434" y="292"/>
                    <a:pt x="434" y="292"/>
                    <a:pt x="434" y="292"/>
                  </a:cubicBezTo>
                  <a:cubicBezTo>
                    <a:pt x="346" y="292"/>
                    <a:pt x="346" y="292"/>
                    <a:pt x="346" y="292"/>
                  </a:cubicBezTo>
                  <a:cubicBezTo>
                    <a:pt x="346" y="292"/>
                    <a:pt x="346" y="292"/>
                    <a:pt x="346" y="301"/>
                  </a:cubicBezTo>
                  <a:cubicBezTo>
                    <a:pt x="319" y="355"/>
                    <a:pt x="319" y="355"/>
                    <a:pt x="319" y="355"/>
                  </a:cubicBezTo>
                  <a:cubicBezTo>
                    <a:pt x="178" y="355"/>
                    <a:pt x="178" y="355"/>
                    <a:pt x="178" y="355"/>
                  </a:cubicBezTo>
                  <a:cubicBezTo>
                    <a:pt x="151" y="301"/>
                    <a:pt x="151" y="301"/>
                    <a:pt x="151" y="301"/>
                  </a:cubicBezTo>
                  <a:cubicBezTo>
                    <a:pt x="151" y="292"/>
                    <a:pt x="151" y="292"/>
                    <a:pt x="151" y="292"/>
                  </a:cubicBezTo>
                  <a:cubicBezTo>
                    <a:pt x="62" y="292"/>
                    <a:pt x="62" y="292"/>
                    <a:pt x="62" y="292"/>
                  </a:cubicBezTo>
                  <a:cubicBezTo>
                    <a:pt x="142" y="230"/>
                    <a:pt x="142" y="230"/>
                    <a:pt x="142" y="230"/>
                  </a:cubicBezTo>
                  <a:cubicBezTo>
                    <a:pt x="98" y="230"/>
                    <a:pt x="98" y="230"/>
                    <a:pt x="98" y="230"/>
                  </a:cubicBezTo>
                  <a:cubicBezTo>
                    <a:pt x="18" y="283"/>
                    <a:pt x="18" y="283"/>
                    <a:pt x="18" y="283"/>
                  </a:cubicBezTo>
                  <a:cubicBezTo>
                    <a:pt x="9" y="292"/>
                    <a:pt x="0" y="301"/>
                    <a:pt x="0" y="320"/>
                  </a:cubicBezTo>
                  <a:cubicBezTo>
                    <a:pt x="18" y="399"/>
                    <a:pt x="18" y="399"/>
                    <a:pt x="18" y="399"/>
                  </a:cubicBezTo>
                  <a:cubicBezTo>
                    <a:pt x="18" y="408"/>
                    <a:pt x="36" y="417"/>
                    <a:pt x="45" y="417"/>
                  </a:cubicBezTo>
                  <a:cubicBezTo>
                    <a:pt x="452" y="417"/>
                    <a:pt x="452" y="417"/>
                    <a:pt x="452" y="417"/>
                  </a:cubicBezTo>
                  <a:cubicBezTo>
                    <a:pt x="461" y="417"/>
                    <a:pt x="478" y="408"/>
                    <a:pt x="478" y="399"/>
                  </a:cubicBezTo>
                  <a:cubicBezTo>
                    <a:pt x="497" y="320"/>
                    <a:pt x="497" y="320"/>
                    <a:pt x="497" y="320"/>
                  </a:cubicBezTo>
                  <a:cubicBezTo>
                    <a:pt x="497" y="301"/>
                    <a:pt x="487" y="292"/>
                    <a:pt x="478" y="28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2" name="Freeform 148"/>
            <p:cNvSpPr>
              <a:spLocks noChangeArrowheads="1"/>
            </p:cNvSpPr>
            <p:nvPr/>
          </p:nvSpPr>
          <p:spPr bwMode="auto">
            <a:xfrm>
              <a:off x="4839570" y="6064144"/>
              <a:ext cx="293991" cy="246081"/>
            </a:xfrm>
            <a:custGeom>
              <a:avLst/>
              <a:gdLst>
                <a:gd name="T0" fmla="*/ 206551 w 497"/>
                <a:gd name="T1" fmla="*/ 121452 h 418"/>
                <a:gd name="T2" fmla="*/ 206551 w 497"/>
                <a:gd name="T3" fmla="*/ 121452 h 418"/>
                <a:gd name="T4" fmla="*/ 171623 w 497"/>
                <a:gd name="T5" fmla="*/ 98706 h 418"/>
                <a:gd name="T6" fmla="*/ 152650 w 497"/>
                <a:gd name="T7" fmla="*/ 98706 h 418"/>
                <a:gd name="T8" fmla="*/ 187147 w 497"/>
                <a:gd name="T9" fmla="*/ 125314 h 418"/>
                <a:gd name="T10" fmla="*/ 148769 w 497"/>
                <a:gd name="T11" fmla="*/ 125314 h 418"/>
                <a:gd name="T12" fmla="*/ 148769 w 497"/>
                <a:gd name="T13" fmla="*/ 129177 h 418"/>
                <a:gd name="T14" fmla="*/ 137557 w 497"/>
                <a:gd name="T15" fmla="*/ 152351 h 418"/>
                <a:gd name="T16" fmla="*/ 76325 w 497"/>
                <a:gd name="T17" fmla="*/ 152351 h 418"/>
                <a:gd name="T18" fmla="*/ 65113 w 497"/>
                <a:gd name="T19" fmla="*/ 129177 h 418"/>
                <a:gd name="T20" fmla="*/ 65113 w 497"/>
                <a:gd name="T21" fmla="*/ 125314 h 418"/>
                <a:gd name="T22" fmla="*/ 26735 w 497"/>
                <a:gd name="T23" fmla="*/ 125314 h 418"/>
                <a:gd name="T24" fmla="*/ 60801 w 497"/>
                <a:gd name="T25" fmla="*/ 98706 h 418"/>
                <a:gd name="T26" fmla="*/ 41828 w 497"/>
                <a:gd name="T27" fmla="*/ 98706 h 418"/>
                <a:gd name="T28" fmla="*/ 7331 w 497"/>
                <a:gd name="T29" fmla="*/ 121452 h 418"/>
                <a:gd name="T30" fmla="*/ 0 w 497"/>
                <a:gd name="T31" fmla="*/ 137331 h 418"/>
                <a:gd name="T32" fmla="*/ 7331 w 497"/>
                <a:gd name="T33" fmla="*/ 171234 h 418"/>
                <a:gd name="T34" fmla="*/ 18973 w 497"/>
                <a:gd name="T35" fmla="*/ 178959 h 418"/>
                <a:gd name="T36" fmla="*/ 194477 w 497"/>
                <a:gd name="T37" fmla="*/ 178959 h 418"/>
                <a:gd name="T38" fmla="*/ 206551 w 497"/>
                <a:gd name="T39" fmla="*/ 171234 h 418"/>
                <a:gd name="T40" fmla="*/ 213882 w 497"/>
                <a:gd name="T41" fmla="*/ 137331 h 418"/>
                <a:gd name="T42" fmla="*/ 206551 w 497"/>
                <a:gd name="T43" fmla="*/ 121452 h 418"/>
                <a:gd name="T44" fmla="*/ 164292 w 497"/>
                <a:gd name="T45" fmla="*/ 53216 h 418"/>
                <a:gd name="T46" fmla="*/ 164292 w 497"/>
                <a:gd name="T47" fmla="*/ 53216 h 418"/>
                <a:gd name="T48" fmla="*/ 125914 w 497"/>
                <a:gd name="T49" fmla="*/ 53216 h 418"/>
                <a:gd name="T50" fmla="*/ 125914 w 497"/>
                <a:gd name="T51" fmla="*/ 0 h 418"/>
                <a:gd name="T52" fmla="*/ 87968 w 497"/>
                <a:gd name="T53" fmla="*/ 0 h 418"/>
                <a:gd name="T54" fmla="*/ 87968 w 497"/>
                <a:gd name="T55" fmla="*/ 53216 h 418"/>
                <a:gd name="T56" fmla="*/ 49590 w 497"/>
                <a:gd name="T57" fmla="*/ 53216 h 418"/>
                <a:gd name="T58" fmla="*/ 106941 w 497"/>
                <a:gd name="T59" fmla="*/ 106431 h 418"/>
                <a:gd name="T60" fmla="*/ 164292 w 497"/>
                <a:gd name="T61" fmla="*/ 53216 h 41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97" h="418">
                  <a:moveTo>
                    <a:pt x="479" y="283"/>
                  </a:moveTo>
                  <a:lnTo>
                    <a:pt x="479" y="283"/>
                  </a:lnTo>
                  <a:cubicBezTo>
                    <a:pt x="398" y="230"/>
                    <a:pt x="398" y="230"/>
                    <a:pt x="398" y="230"/>
                  </a:cubicBezTo>
                  <a:cubicBezTo>
                    <a:pt x="354" y="230"/>
                    <a:pt x="354" y="230"/>
                    <a:pt x="354" y="230"/>
                  </a:cubicBezTo>
                  <a:cubicBezTo>
                    <a:pt x="434" y="292"/>
                    <a:pt x="434" y="292"/>
                    <a:pt x="434" y="292"/>
                  </a:cubicBezTo>
                  <a:cubicBezTo>
                    <a:pt x="345" y="292"/>
                    <a:pt x="345" y="292"/>
                    <a:pt x="345" y="292"/>
                  </a:cubicBezTo>
                  <a:cubicBezTo>
                    <a:pt x="345" y="292"/>
                    <a:pt x="345" y="292"/>
                    <a:pt x="345" y="301"/>
                  </a:cubicBezTo>
                  <a:cubicBezTo>
                    <a:pt x="319" y="355"/>
                    <a:pt x="319" y="355"/>
                    <a:pt x="319" y="355"/>
                  </a:cubicBezTo>
                  <a:cubicBezTo>
                    <a:pt x="177" y="355"/>
                    <a:pt x="177" y="355"/>
                    <a:pt x="177" y="355"/>
                  </a:cubicBezTo>
                  <a:cubicBezTo>
                    <a:pt x="151" y="301"/>
                    <a:pt x="151" y="301"/>
                    <a:pt x="151" y="301"/>
                  </a:cubicBezTo>
                  <a:cubicBezTo>
                    <a:pt x="151" y="292"/>
                    <a:pt x="151" y="292"/>
                    <a:pt x="151" y="292"/>
                  </a:cubicBezTo>
                  <a:cubicBezTo>
                    <a:pt x="62" y="292"/>
                    <a:pt x="62" y="292"/>
                    <a:pt x="62" y="292"/>
                  </a:cubicBezTo>
                  <a:cubicBezTo>
                    <a:pt x="141" y="230"/>
                    <a:pt x="141" y="230"/>
                    <a:pt x="141" y="230"/>
                  </a:cubicBezTo>
                  <a:cubicBezTo>
                    <a:pt x="97" y="230"/>
                    <a:pt x="97" y="230"/>
                    <a:pt x="97" y="230"/>
                  </a:cubicBezTo>
                  <a:cubicBezTo>
                    <a:pt x="17" y="283"/>
                    <a:pt x="17" y="283"/>
                    <a:pt x="17" y="283"/>
                  </a:cubicBezTo>
                  <a:cubicBezTo>
                    <a:pt x="9" y="292"/>
                    <a:pt x="0" y="301"/>
                    <a:pt x="0" y="320"/>
                  </a:cubicBezTo>
                  <a:cubicBezTo>
                    <a:pt x="17" y="399"/>
                    <a:pt x="17" y="399"/>
                    <a:pt x="17" y="399"/>
                  </a:cubicBezTo>
                  <a:cubicBezTo>
                    <a:pt x="17" y="408"/>
                    <a:pt x="35" y="417"/>
                    <a:pt x="44" y="417"/>
                  </a:cubicBezTo>
                  <a:cubicBezTo>
                    <a:pt x="451" y="417"/>
                    <a:pt x="451" y="417"/>
                    <a:pt x="451" y="417"/>
                  </a:cubicBezTo>
                  <a:cubicBezTo>
                    <a:pt x="460" y="417"/>
                    <a:pt x="479" y="408"/>
                    <a:pt x="479" y="399"/>
                  </a:cubicBezTo>
                  <a:cubicBezTo>
                    <a:pt x="496" y="320"/>
                    <a:pt x="496" y="320"/>
                    <a:pt x="496" y="320"/>
                  </a:cubicBezTo>
                  <a:cubicBezTo>
                    <a:pt x="496" y="301"/>
                    <a:pt x="487" y="292"/>
                    <a:pt x="479" y="283"/>
                  </a:cubicBezTo>
                  <a:close/>
                  <a:moveTo>
                    <a:pt x="381" y="124"/>
                  </a:moveTo>
                  <a:lnTo>
                    <a:pt x="381" y="124"/>
                  </a:lnTo>
                  <a:cubicBezTo>
                    <a:pt x="292" y="124"/>
                    <a:pt x="292" y="124"/>
                    <a:pt x="292" y="124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124"/>
                    <a:pt x="204" y="124"/>
                    <a:pt x="204" y="124"/>
                  </a:cubicBezTo>
                  <a:cubicBezTo>
                    <a:pt x="115" y="124"/>
                    <a:pt x="115" y="124"/>
                    <a:pt x="115" y="124"/>
                  </a:cubicBezTo>
                  <a:cubicBezTo>
                    <a:pt x="248" y="248"/>
                    <a:pt x="248" y="248"/>
                    <a:pt x="248" y="248"/>
                  </a:cubicBezTo>
                  <a:lnTo>
                    <a:pt x="381" y="12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3" name="Freeform 152"/>
            <p:cNvSpPr>
              <a:spLocks noChangeArrowheads="1"/>
            </p:cNvSpPr>
            <p:nvPr/>
          </p:nvSpPr>
          <p:spPr bwMode="auto">
            <a:xfrm>
              <a:off x="11206085" y="5013404"/>
              <a:ext cx="211238" cy="267857"/>
            </a:xfrm>
            <a:custGeom>
              <a:avLst/>
              <a:gdLst>
                <a:gd name="T0" fmla="*/ 130564 w 355"/>
                <a:gd name="T1" fmla="*/ 0 h 453"/>
                <a:gd name="T2" fmla="*/ 130564 w 355"/>
                <a:gd name="T3" fmla="*/ 0 h 453"/>
                <a:gd name="T4" fmla="*/ 22990 w 355"/>
                <a:gd name="T5" fmla="*/ 0 h 453"/>
                <a:gd name="T6" fmla="*/ 0 w 355"/>
                <a:gd name="T7" fmla="*/ 22845 h 453"/>
                <a:gd name="T8" fmla="*/ 0 w 355"/>
                <a:gd name="T9" fmla="*/ 171986 h 453"/>
                <a:gd name="T10" fmla="*/ 22990 w 355"/>
                <a:gd name="T11" fmla="*/ 194831 h 453"/>
                <a:gd name="T12" fmla="*/ 130564 w 355"/>
                <a:gd name="T13" fmla="*/ 194831 h 453"/>
                <a:gd name="T14" fmla="*/ 153554 w 355"/>
                <a:gd name="T15" fmla="*/ 171986 h 453"/>
                <a:gd name="T16" fmla="*/ 153554 w 355"/>
                <a:gd name="T17" fmla="*/ 22845 h 453"/>
                <a:gd name="T18" fmla="*/ 130564 w 355"/>
                <a:gd name="T19" fmla="*/ 0 h 453"/>
                <a:gd name="T20" fmla="*/ 30798 w 355"/>
                <a:gd name="T21" fmla="*/ 45690 h 453"/>
                <a:gd name="T22" fmla="*/ 30798 w 355"/>
                <a:gd name="T23" fmla="*/ 45690 h 453"/>
                <a:gd name="T24" fmla="*/ 123190 w 355"/>
                <a:gd name="T25" fmla="*/ 45690 h 453"/>
                <a:gd name="T26" fmla="*/ 123190 w 355"/>
                <a:gd name="T27" fmla="*/ 65087 h 453"/>
                <a:gd name="T28" fmla="*/ 30798 w 355"/>
                <a:gd name="T29" fmla="*/ 65087 h 453"/>
                <a:gd name="T30" fmla="*/ 30798 w 355"/>
                <a:gd name="T31" fmla="*/ 45690 h 453"/>
                <a:gd name="T32" fmla="*/ 123190 w 355"/>
                <a:gd name="T33" fmla="*/ 148709 h 453"/>
                <a:gd name="T34" fmla="*/ 123190 w 355"/>
                <a:gd name="T35" fmla="*/ 148709 h 453"/>
                <a:gd name="T36" fmla="*/ 30798 w 355"/>
                <a:gd name="T37" fmla="*/ 148709 h 453"/>
                <a:gd name="T38" fmla="*/ 30798 w 355"/>
                <a:gd name="T39" fmla="*/ 129744 h 453"/>
                <a:gd name="T40" fmla="*/ 123190 w 355"/>
                <a:gd name="T41" fmla="*/ 129744 h 453"/>
                <a:gd name="T42" fmla="*/ 123190 w 355"/>
                <a:gd name="T43" fmla="*/ 148709 h 453"/>
                <a:gd name="T44" fmla="*/ 123190 w 355"/>
                <a:gd name="T45" fmla="*/ 106898 h 453"/>
                <a:gd name="T46" fmla="*/ 123190 w 355"/>
                <a:gd name="T47" fmla="*/ 106898 h 453"/>
                <a:gd name="T48" fmla="*/ 30798 w 355"/>
                <a:gd name="T49" fmla="*/ 106898 h 453"/>
                <a:gd name="T50" fmla="*/ 30798 w 355"/>
                <a:gd name="T51" fmla="*/ 87933 h 453"/>
                <a:gd name="T52" fmla="*/ 123190 w 355"/>
                <a:gd name="T53" fmla="*/ 87933 h 453"/>
                <a:gd name="T54" fmla="*/ 123190 w 355"/>
                <a:gd name="T55" fmla="*/ 106898 h 45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55" h="453">
                  <a:moveTo>
                    <a:pt x="301" y="0"/>
                  </a:moveTo>
                  <a:lnTo>
                    <a:pt x="301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6"/>
                    <a:pt x="0" y="5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27" y="452"/>
                    <a:pt x="53" y="452"/>
                  </a:cubicBezTo>
                  <a:cubicBezTo>
                    <a:pt x="301" y="452"/>
                    <a:pt x="301" y="452"/>
                    <a:pt x="301" y="452"/>
                  </a:cubicBezTo>
                  <a:cubicBezTo>
                    <a:pt x="328" y="452"/>
                    <a:pt x="354" y="425"/>
                    <a:pt x="354" y="399"/>
                  </a:cubicBezTo>
                  <a:cubicBezTo>
                    <a:pt x="354" y="53"/>
                    <a:pt x="354" y="53"/>
                    <a:pt x="354" y="53"/>
                  </a:cubicBezTo>
                  <a:cubicBezTo>
                    <a:pt x="354" y="26"/>
                    <a:pt x="328" y="0"/>
                    <a:pt x="301" y="0"/>
                  </a:cubicBezTo>
                  <a:close/>
                  <a:moveTo>
                    <a:pt x="71" y="106"/>
                  </a:moveTo>
                  <a:lnTo>
                    <a:pt x="71" y="106"/>
                  </a:lnTo>
                  <a:cubicBezTo>
                    <a:pt x="284" y="106"/>
                    <a:pt x="284" y="106"/>
                    <a:pt x="284" y="106"/>
                  </a:cubicBezTo>
                  <a:cubicBezTo>
                    <a:pt x="284" y="151"/>
                    <a:pt x="284" y="151"/>
                    <a:pt x="284" y="151"/>
                  </a:cubicBezTo>
                  <a:cubicBezTo>
                    <a:pt x="71" y="151"/>
                    <a:pt x="71" y="151"/>
                    <a:pt x="71" y="151"/>
                  </a:cubicBezTo>
                  <a:lnTo>
                    <a:pt x="71" y="106"/>
                  </a:lnTo>
                  <a:close/>
                  <a:moveTo>
                    <a:pt x="284" y="345"/>
                  </a:moveTo>
                  <a:lnTo>
                    <a:pt x="284" y="345"/>
                  </a:lnTo>
                  <a:cubicBezTo>
                    <a:pt x="71" y="345"/>
                    <a:pt x="71" y="345"/>
                    <a:pt x="71" y="345"/>
                  </a:cubicBezTo>
                  <a:cubicBezTo>
                    <a:pt x="71" y="301"/>
                    <a:pt x="71" y="301"/>
                    <a:pt x="71" y="301"/>
                  </a:cubicBezTo>
                  <a:cubicBezTo>
                    <a:pt x="284" y="301"/>
                    <a:pt x="284" y="301"/>
                    <a:pt x="284" y="301"/>
                  </a:cubicBezTo>
                  <a:lnTo>
                    <a:pt x="284" y="345"/>
                  </a:lnTo>
                  <a:close/>
                  <a:moveTo>
                    <a:pt x="284" y="248"/>
                  </a:moveTo>
                  <a:lnTo>
                    <a:pt x="284" y="248"/>
                  </a:lnTo>
                  <a:cubicBezTo>
                    <a:pt x="71" y="248"/>
                    <a:pt x="71" y="248"/>
                    <a:pt x="71" y="248"/>
                  </a:cubicBezTo>
                  <a:cubicBezTo>
                    <a:pt x="71" y="204"/>
                    <a:pt x="71" y="204"/>
                    <a:pt x="71" y="204"/>
                  </a:cubicBezTo>
                  <a:cubicBezTo>
                    <a:pt x="284" y="204"/>
                    <a:pt x="284" y="204"/>
                    <a:pt x="284" y="204"/>
                  </a:cubicBezTo>
                  <a:lnTo>
                    <a:pt x="284" y="24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4" name="Freeform 153"/>
            <p:cNvSpPr>
              <a:spLocks noChangeArrowheads="1"/>
            </p:cNvSpPr>
            <p:nvPr/>
          </p:nvSpPr>
          <p:spPr bwMode="auto">
            <a:xfrm>
              <a:off x="6024240" y="6072855"/>
              <a:ext cx="261324" cy="222126"/>
            </a:xfrm>
            <a:custGeom>
              <a:avLst/>
              <a:gdLst>
                <a:gd name="T0" fmla="*/ 186209 w 444"/>
                <a:gd name="T1" fmla="*/ 92219 h 374"/>
                <a:gd name="T2" fmla="*/ 186209 w 444"/>
                <a:gd name="T3" fmla="*/ 92219 h 374"/>
                <a:gd name="T4" fmla="*/ 156176 w 444"/>
                <a:gd name="T5" fmla="*/ 12123 h 374"/>
                <a:gd name="T6" fmla="*/ 136868 w 444"/>
                <a:gd name="T7" fmla="*/ 0 h 374"/>
                <a:gd name="T8" fmla="*/ 117561 w 444"/>
                <a:gd name="T9" fmla="*/ 0 h 374"/>
                <a:gd name="T10" fmla="*/ 121422 w 444"/>
                <a:gd name="T11" fmla="*/ 46326 h 374"/>
                <a:gd name="T12" fmla="*/ 148453 w 444"/>
                <a:gd name="T13" fmla="*/ 46326 h 374"/>
                <a:gd name="T14" fmla="*/ 94821 w 444"/>
                <a:gd name="T15" fmla="*/ 92219 h 374"/>
                <a:gd name="T16" fmla="*/ 42047 w 444"/>
                <a:gd name="T17" fmla="*/ 46326 h 374"/>
                <a:gd name="T18" fmla="*/ 68649 w 444"/>
                <a:gd name="T19" fmla="*/ 46326 h 374"/>
                <a:gd name="T20" fmla="*/ 72081 w 444"/>
                <a:gd name="T21" fmla="*/ 0 h 374"/>
                <a:gd name="T22" fmla="*/ 53203 w 444"/>
                <a:gd name="T23" fmla="*/ 0 h 374"/>
                <a:gd name="T24" fmla="*/ 38186 w 444"/>
                <a:gd name="T25" fmla="*/ 12123 h 374"/>
                <a:gd name="T26" fmla="*/ 3861 w 444"/>
                <a:gd name="T27" fmla="*/ 92219 h 374"/>
                <a:gd name="T28" fmla="*/ 0 w 444"/>
                <a:gd name="T29" fmla="*/ 111702 h 374"/>
                <a:gd name="T30" fmla="*/ 7723 w 444"/>
                <a:gd name="T31" fmla="*/ 154132 h 374"/>
                <a:gd name="T32" fmla="*/ 19307 w 444"/>
                <a:gd name="T33" fmla="*/ 161492 h 374"/>
                <a:gd name="T34" fmla="*/ 171193 w 444"/>
                <a:gd name="T35" fmla="*/ 161492 h 374"/>
                <a:gd name="T36" fmla="*/ 182777 w 444"/>
                <a:gd name="T37" fmla="*/ 154132 h 374"/>
                <a:gd name="T38" fmla="*/ 190071 w 444"/>
                <a:gd name="T39" fmla="*/ 111702 h 374"/>
                <a:gd name="T40" fmla="*/ 186209 w 444"/>
                <a:gd name="T41" fmla="*/ 92219 h 374"/>
                <a:gd name="T42" fmla="*/ 175054 w 444"/>
                <a:gd name="T43" fmla="*/ 119063 h 374"/>
                <a:gd name="T44" fmla="*/ 175054 w 444"/>
                <a:gd name="T45" fmla="*/ 119063 h 374"/>
                <a:gd name="T46" fmla="*/ 171193 w 444"/>
                <a:gd name="T47" fmla="*/ 134649 h 374"/>
                <a:gd name="T48" fmla="*/ 159608 w 444"/>
                <a:gd name="T49" fmla="*/ 146339 h 374"/>
                <a:gd name="T50" fmla="*/ 30463 w 444"/>
                <a:gd name="T51" fmla="*/ 146339 h 374"/>
                <a:gd name="T52" fmla="*/ 19307 w 444"/>
                <a:gd name="T53" fmla="*/ 134649 h 374"/>
                <a:gd name="T54" fmla="*/ 19307 w 444"/>
                <a:gd name="T55" fmla="*/ 119063 h 374"/>
                <a:gd name="T56" fmla="*/ 26601 w 444"/>
                <a:gd name="T57" fmla="*/ 107806 h 374"/>
                <a:gd name="T58" fmla="*/ 163470 w 444"/>
                <a:gd name="T59" fmla="*/ 107806 h 374"/>
                <a:gd name="T60" fmla="*/ 175054 w 444"/>
                <a:gd name="T61" fmla="*/ 119063 h 37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44" h="374">
                  <a:moveTo>
                    <a:pt x="434" y="213"/>
                  </a:moveTo>
                  <a:lnTo>
                    <a:pt x="434" y="213"/>
                  </a:lnTo>
                  <a:cubicBezTo>
                    <a:pt x="364" y="28"/>
                    <a:pt x="364" y="28"/>
                    <a:pt x="364" y="28"/>
                  </a:cubicBezTo>
                  <a:cubicBezTo>
                    <a:pt x="355" y="10"/>
                    <a:pt x="337" y="0"/>
                    <a:pt x="319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83" y="107"/>
                    <a:pt x="283" y="107"/>
                    <a:pt x="283" y="107"/>
                  </a:cubicBezTo>
                  <a:cubicBezTo>
                    <a:pt x="346" y="107"/>
                    <a:pt x="346" y="107"/>
                    <a:pt x="346" y="107"/>
                  </a:cubicBezTo>
                  <a:cubicBezTo>
                    <a:pt x="221" y="213"/>
                    <a:pt x="221" y="213"/>
                    <a:pt x="221" y="213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160" y="107"/>
                    <a:pt x="160" y="107"/>
                    <a:pt x="160" y="107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7" y="0"/>
                    <a:pt x="89" y="10"/>
                    <a:pt x="89" y="28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2"/>
                    <a:pt x="0" y="249"/>
                    <a:pt x="0" y="258"/>
                  </a:cubicBezTo>
                  <a:cubicBezTo>
                    <a:pt x="18" y="356"/>
                    <a:pt x="18" y="356"/>
                    <a:pt x="18" y="356"/>
                  </a:cubicBezTo>
                  <a:cubicBezTo>
                    <a:pt x="18" y="364"/>
                    <a:pt x="36" y="373"/>
                    <a:pt x="45" y="373"/>
                  </a:cubicBezTo>
                  <a:cubicBezTo>
                    <a:pt x="399" y="373"/>
                    <a:pt x="399" y="373"/>
                    <a:pt x="399" y="373"/>
                  </a:cubicBezTo>
                  <a:cubicBezTo>
                    <a:pt x="408" y="373"/>
                    <a:pt x="426" y="364"/>
                    <a:pt x="426" y="356"/>
                  </a:cubicBezTo>
                  <a:cubicBezTo>
                    <a:pt x="443" y="258"/>
                    <a:pt x="443" y="258"/>
                    <a:pt x="443" y="258"/>
                  </a:cubicBezTo>
                  <a:cubicBezTo>
                    <a:pt x="443" y="249"/>
                    <a:pt x="443" y="222"/>
                    <a:pt x="434" y="213"/>
                  </a:cubicBezTo>
                  <a:close/>
                  <a:moveTo>
                    <a:pt x="408" y="275"/>
                  </a:moveTo>
                  <a:lnTo>
                    <a:pt x="408" y="275"/>
                  </a:lnTo>
                  <a:cubicBezTo>
                    <a:pt x="399" y="311"/>
                    <a:pt x="399" y="311"/>
                    <a:pt x="399" y="311"/>
                  </a:cubicBezTo>
                  <a:cubicBezTo>
                    <a:pt x="399" y="329"/>
                    <a:pt x="381" y="338"/>
                    <a:pt x="372" y="338"/>
                  </a:cubicBezTo>
                  <a:cubicBezTo>
                    <a:pt x="71" y="338"/>
                    <a:pt x="71" y="338"/>
                    <a:pt x="71" y="338"/>
                  </a:cubicBezTo>
                  <a:cubicBezTo>
                    <a:pt x="62" y="338"/>
                    <a:pt x="45" y="329"/>
                    <a:pt x="45" y="311"/>
                  </a:cubicBezTo>
                  <a:cubicBezTo>
                    <a:pt x="45" y="275"/>
                    <a:pt x="45" y="275"/>
                    <a:pt x="45" y="275"/>
                  </a:cubicBezTo>
                  <a:cubicBezTo>
                    <a:pt x="36" y="266"/>
                    <a:pt x="45" y="249"/>
                    <a:pt x="62" y="249"/>
                  </a:cubicBezTo>
                  <a:cubicBezTo>
                    <a:pt x="381" y="249"/>
                    <a:pt x="381" y="249"/>
                    <a:pt x="381" y="249"/>
                  </a:cubicBezTo>
                  <a:cubicBezTo>
                    <a:pt x="399" y="249"/>
                    <a:pt x="408" y="266"/>
                    <a:pt x="408" y="27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5" name="Freeform 165"/>
            <p:cNvSpPr>
              <a:spLocks noChangeArrowheads="1"/>
            </p:cNvSpPr>
            <p:nvPr/>
          </p:nvSpPr>
          <p:spPr bwMode="auto">
            <a:xfrm>
              <a:off x="3592836" y="6119677"/>
              <a:ext cx="291812" cy="198170"/>
            </a:xfrm>
            <a:custGeom>
              <a:avLst/>
              <a:gdLst>
                <a:gd name="T0" fmla="*/ 147666 w 497"/>
                <a:gd name="T1" fmla="*/ 22720 h 337"/>
                <a:gd name="T2" fmla="*/ 41518 w 497"/>
                <a:gd name="T3" fmla="*/ 22720 h 337"/>
                <a:gd name="T4" fmla="*/ 41518 w 497"/>
                <a:gd name="T5" fmla="*/ 0 h 337"/>
                <a:gd name="T6" fmla="*/ 0 w 497"/>
                <a:gd name="T7" fmla="*/ 37723 h 337"/>
                <a:gd name="T8" fmla="*/ 41518 w 497"/>
                <a:gd name="T9" fmla="*/ 72445 h 337"/>
                <a:gd name="T10" fmla="*/ 41518 w 497"/>
                <a:gd name="T11" fmla="*/ 53155 h 337"/>
                <a:gd name="T12" fmla="*/ 147666 w 497"/>
                <a:gd name="T13" fmla="*/ 53155 h 337"/>
                <a:gd name="T14" fmla="*/ 147666 w 497"/>
                <a:gd name="T15" fmla="*/ 22720 h 337"/>
                <a:gd name="T16" fmla="*/ 212297 w 497"/>
                <a:gd name="T17" fmla="*/ 110168 h 337"/>
                <a:gd name="T18" fmla="*/ 170351 w 497"/>
                <a:gd name="T19" fmla="*/ 75875 h 337"/>
                <a:gd name="T20" fmla="*/ 170351 w 497"/>
                <a:gd name="T21" fmla="*/ 95165 h 337"/>
                <a:gd name="T22" fmla="*/ 64203 w 497"/>
                <a:gd name="T23" fmla="*/ 95165 h 337"/>
                <a:gd name="T24" fmla="*/ 64203 w 497"/>
                <a:gd name="T25" fmla="*/ 125172 h 337"/>
                <a:gd name="T26" fmla="*/ 170351 w 497"/>
                <a:gd name="T27" fmla="*/ 125172 h 337"/>
                <a:gd name="T28" fmla="*/ 170351 w 497"/>
                <a:gd name="T29" fmla="*/ 144033 h 337"/>
                <a:gd name="T30" fmla="*/ 212297 w 497"/>
                <a:gd name="T31" fmla="*/ 110168 h 3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7" h="337">
                  <a:moveTo>
                    <a:pt x="345" y="53"/>
                  </a:moveTo>
                  <a:lnTo>
                    <a:pt x="97" y="53"/>
                  </a:lnTo>
                  <a:lnTo>
                    <a:pt x="97" y="0"/>
                  </a:lnTo>
                  <a:lnTo>
                    <a:pt x="0" y="88"/>
                  </a:lnTo>
                  <a:lnTo>
                    <a:pt x="97" y="169"/>
                  </a:lnTo>
                  <a:lnTo>
                    <a:pt x="97" y="124"/>
                  </a:lnTo>
                  <a:lnTo>
                    <a:pt x="345" y="124"/>
                  </a:lnTo>
                  <a:lnTo>
                    <a:pt x="345" y="53"/>
                  </a:lnTo>
                  <a:close/>
                  <a:moveTo>
                    <a:pt x="496" y="257"/>
                  </a:moveTo>
                  <a:lnTo>
                    <a:pt x="398" y="177"/>
                  </a:lnTo>
                  <a:lnTo>
                    <a:pt x="398" y="222"/>
                  </a:lnTo>
                  <a:lnTo>
                    <a:pt x="150" y="222"/>
                  </a:lnTo>
                  <a:lnTo>
                    <a:pt x="150" y="292"/>
                  </a:lnTo>
                  <a:lnTo>
                    <a:pt x="398" y="292"/>
                  </a:lnTo>
                  <a:lnTo>
                    <a:pt x="398" y="336"/>
                  </a:lnTo>
                  <a:lnTo>
                    <a:pt x="496" y="25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6" name="Freeform 10"/>
            <p:cNvSpPr>
              <a:spLocks noChangeArrowheads="1"/>
            </p:cNvSpPr>
            <p:nvPr/>
          </p:nvSpPr>
          <p:spPr bwMode="auto">
            <a:xfrm>
              <a:off x="10097635" y="4355738"/>
              <a:ext cx="291812" cy="291812"/>
            </a:xfrm>
            <a:custGeom>
              <a:avLst/>
              <a:gdLst>
                <a:gd name="T0" fmla="*/ 106363 w 480"/>
                <a:gd name="T1" fmla="*/ 0 h 479"/>
                <a:gd name="T2" fmla="*/ 106363 w 480"/>
                <a:gd name="T3" fmla="*/ 0 h 479"/>
                <a:gd name="T4" fmla="*/ 0 w 480"/>
                <a:gd name="T5" fmla="*/ 106140 h 479"/>
                <a:gd name="T6" fmla="*/ 106363 w 480"/>
                <a:gd name="T7" fmla="*/ 212281 h 479"/>
                <a:gd name="T8" fmla="*/ 212282 w 480"/>
                <a:gd name="T9" fmla="*/ 106140 h 479"/>
                <a:gd name="T10" fmla="*/ 106363 w 480"/>
                <a:gd name="T11" fmla="*/ 0 h 479"/>
                <a:gd name="T12" fmla="*/ 161316 w 480"/>
                <a:gd name="T13" fmla="*/ 51072 h 479"/>
                <a:gd name="T14" fmla="*/ 161316 w 480"/>
                <a:gd name="T15" fmla="*/ 51072 h 479"/>
                <a:gd name="T16" fmla="*/ 27477 w 480"/>
                <a:gd name="T17" fmla="*/ 106140 h 479"/>
                <a:gd name="T18" fmla="*/ 27477 w 480"/>
                <a:gd name="T19" fmla="*/ 106140 h 479"/>
                <a:gd name="T20" fmla="*/ 106363 w 480"/>
                <a:gd name="T21" fmla="*/ 27534 h 479"/>
                <a:gd name="T22" fmla="*/ 157328 w 480"/>
                <a:gd name="T23" fmla="*/ 43078 h 479"/>
                <a:gd name="T24" fmla="*/ 43431 w 480"/>
                <a:gd name="T25" fmla="*/ 157212 h 479"/>
                <a:gd name="T26" fmla="*/ 27477 w 480"/>
                <a:gd name="T27" fmla="*/ 106140 h 479"/>
                <a:gd name="T28" fmla="*/ 47420 w 480"/>
                <a:gd name="T29" fmla="*/ 165206 h 479"/>
                <a:gd name="T30" fmla="*/ 47420 w 480"/>
                <a:gd name="T31" fmla="*/ 165206 h 479"/>
                <a:gd name="T32" fmla="*/ 106363 w 480"/>
                <a:gd name="T33" fmla="*/ 188743 h 479"/>
                <a:gd name="T34" fmla="*/ 106363 w 480"/>
                <a:gd name="T35" fmla="*/ 188743 h 479"/>
                <a:gd name="T36" fmla="*/ 54954 w 480"/>
                <a:gd name="T37" fmla="*/ 169203 h 479"/>
                <a:gd name="T38" fmla="*/ 168850 w 480"/>
                <a:gd name="T39" fmla="*/ 55069 h 479"/>
                <a:gd name="T40" fmla="*/ 184805 w 480"/>
                <a:gd name="T41" fmla="*/ 106140 h 479"/>
                <a:gd name="T42" fmla="*/ 106363 w 480"/>
                <a:gd name="T43" fmla="*/ 188743 h 4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80" h="479">
                  <a:moveTo>
                    <a:pt x="240" y="0"/>
                  </a:moveTo>
                  <a:lnTo>
                    <a:pt x="240" y="0"/>
                  </a:lnTo>
                  <a:cubicBezTo>
                    <a:pt x="107" y="0"/>
                    <a:pt x="0" y="106"/>
                    <a:pt x="0" y="239"/>
                  </a:cubicBezTo>
                  <a:cubicBezTo>
                    <a:pt x="0" y="372"/>
                    <a:pt x="107" y="478"/>
                    <a:pt x="240" y="478"/>
                  </a:cubicBezTo>
                  <a:cubicBezTo>
                    <a:pt x="372" y="478"/>
                    <a:pt x="479" y="372"/>
                    <a:pt x="479" y="239"/>
                  </a:cubicBezTo>
                  <a:cubicBezTo>
                    <a:pt x="479" y="106"/>
                    <a:pt x="372" y="0"/>
                    <a:pt x="240" y="0"/>
                  </a:cubicBezTo>
                  <a:close/>
                  <a:moveTo>
                    <a:pt x="364" y="115"/>
                  </a:moveTo>
                  <a:lnTo>
                    <a:pt x="364" y="115"/>
                  </a:lnTo>
                  <a:close/>
                  <a:moveTo>
                    <a:pt x="62" y="239"/>
                  </a:moveTo>
                  <a:lnTo>
                    <a:pt x="62" y="239"/>
                  </a:lnTo>
                  <a:cubicBezTo>
                    <a:pt x="62" y="141"/>
                    <a:pt x="142" y="62"/>
                    <a:pt x="240" y="62"/>
                  </a:cubicBezTo>
                  <a:cubicBezTo>
                    <a:pt x="284" y="62"/>
                    <a:pt x="319" y="79"/>
                    <a:pt x="355" y="97"/>
                  </a:cubicBezTo>
                  <a:cubicBezTo>
                    <a:pt x="98" y="354"/>
                    <a:pt x="98" y="354"/>
                    <a:pt x="98" y="354"/>
                  </a:cubicBezTo>
                  <a:cubicBezTo>
                    <a:pt x="71" y="328"/>
                    <a:pt x="62" y="283"/>
                    <a:pt x="62" y="239"/>
                  </a:cubicBezTo>
                  <a:close/>
                  <a:moveTo>
                    <a:pt x="107" y="372"/>
                  </a:moveTo>
                  <a:lnTo>
                    <a:pt x="107" y="372"/>
                  </a:lnTo>
                  <a:close/>
                  <a:moveTo>
                    <a:pt x="240" y="425"/>
                  </a:moveTo>
                  <a:lnTo>
                    <a:pt x="240" y="425"/>
                  </a:lnTo>
                  <a:cubicBezTo>
                    <a:pt x="195" y="425"/>
                    <a:pt x="160" y="407"/>
                    <a:pt x="124" y="381"/>
                  </a:cubicBezTo>
                  <a:cubicBezTo>
                    <a:pt x="381" y="124"/>
                    <a:pt x="381" y="124"/>
                    <a:pt x="381" y="124"/>
                  </a:cubicBezTo>
                  <a:cubicBezTo>
                    <a:pt x="408" y="159"/>
                    <a:pt x="417" y="194"/>
                    <a:pt x="417" y="239"/>
                  </a:cubicBezTo>
                  <a:cubicBezTo>
                    <a:pt x="417" y="345"/>
                    <a:pt x="337" y="425"/>
                    <a:pt x="240" y="42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7" name="Freeform 14"/>
            <p:cNvSpPr>
              <a:spLocks noChangeArrowheads="1"/>
            </p:cNvSpPr>
            <p:nvPr/>
          </p:nvSpPr>
          <p:spPr bwMode="auto">
            <a:xfrm>
              <a:off x="11153820" y="3127514"/>
              <a:ext cx="254792" cy="254791"/>
            </a:xfrm>
            <a:custGeom>
              <a:avLst/>
              <a:gdLst>
                <a:gd name="T0" fmla="*/ 90647 w 418"/>
                <a:gd name="T1" fmla="*/ 0 h 417"/>
                <a:gd name="T2" fmla="*/ 90647 w 418"/>
                <a:gd name="T3" fmla="*/ 0 h 417"/>
                <a:gd name="T4" fmla="*/ 0 w 418"/>
                <a:gd name="T5" fmla="*/ 90864 h 417"/>
                <a:gd name="T6" fmla="*/ 90647 w 418"/>
                <a:gd name="T7" fmla="*/ 185292 h 417"/>
                <a:gd name="T8" fmla="*/ 185294 w 418"/>
                <a:gd name="T9" fmla="*/ 90864 h 417"/>
                <a:gd name="T10" fmla="*/ 90647 w 418"/>
                <a:gd name="T11" fmla="*/ 0 h 417"/>
                <a:gd name="T12" fmla="*/ 102200 w 418"/>
                <a:gd name="T13" fmla="*/ 102445 h 417"/>
                <a:gd name="T14" fmla="*/ 102200 w 418"/>
                <a:gd name="T15" fmla="*/ 102445 h 417"/>
                <a:gd name="T16" fmla="*/ 102200 w 418"/>
                <a:gd name="T17" fmla="*/ 146095 h 417"/>
                <a:gd name="T18" fmla="*/ 78650 w 418"/>
                <a:gd name="T19" fmla="*/ 146095 h 417"/>
                <a:gd name="T20" fmla="*/ 78650 w 418"/>
                <a:gd name="T21" fmla="*/ 102445 h 417"/>
                <a:gd name="T22" fmla="*/ 35104 w 418"/>
                <a:gd name="T23" fmla="*/ 102445 h 417"/>
                <a:gd name="T24" fmla="*/ 35104 w 418"/>
                <a:gd name="T25" fmla="*/ 78838 h 417"/>
                <a:gd name="T26" fmla="*/ 78650 w 418"/>
                <a:gd name="T27" fmla="*/ 78838 h 417"/>
                <a:gd name="T28" fmla="*/ 78650 w 418"/>
                <a:gd name="T29" fmla="*/ 35188 h 417"/>
                <a:gd name="T30" fmla="*/ 102200 w 418"/>
                <a:gd name="T31" fmla="*/ 35188 h 417"/>
                <a:gd name="T32" fmla="*/ 102200 w 418"/>
                <a:gd name="T33" fmla="*/ 78838 h 417"/>
                <a:gd name="T34" fmla="*/ 145302 w 418"/>
                <a:gd name="T35" fmla="*/ 78838 h 417"/>
                <a:gd name="T36" fmla="*/ 145302 w 418"/>
                <a:gd name="T37" fmla="*/ 102445 h 417"/>
                <a:gd name="T38" fmla="*/ 102200 w 418"/>
                <a:gd name="T39" fmla="*/ 102445 h 4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8" h="417">
                  <a:moveTo>
                    <a:pt x="204" y="0"/>
                  </a:moveTo>
                  <a:lnTo>
                    <a:pt x="204" y="0"/>
                  </a:lnTo>
                  <a:cubicBezTo>
                    <a:pt x="88" y="0"/>
                    <a:pt x="0" y="88"/>
                    <a:pt x="0" y="204"/>
                  </a:cubicBezTo>
                  <a:cubicBezTo>
                    <a:pt x="0" y="319"/>
                    <a:pt x="88" y="416"/>
                    <a:pt x="204" y="416"/>
                  </a:cubicBezTo>
                  <a:cubicBezTo>
                    <a:pt x="319" y="416"/>
                    <a:pt x="417" y="319"/>
                    <a:pt x="417" y="204"/>
                  </a:cubicBezTo>
                  <a:cubicBezTo>
                    <a:pt x="417" y="88"/>
                    <a:pt x="319" y="0"/>
                    <a:pt x="204" y="0"/>
                  </a:cubicBezTo>
                  <a:close/>
                  <a:moveTo>
                    <a:pt x="230" y="230"/>
                  </a:moveTo>
                  <a:lnTo>
                    <a:pt x="230" y="230"/>
                  </a:lnTo>
                  <a:cubicBezTo>
                    <a:pt x="230" y="328"/>
                    <a:pt x="230" y="328"/>
                    <a:pt x="230" y="328"/>
                  </a:cubicBezTo>
                  <a:cubicBezTo>
                    <a:pt x="177" y="328"/>
                    <a:pt x="177" y="328"/>
                    <a:pt x="177" y="328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79" y="230"/>
                    <a:pt x="79" y="230"/>
                    <a:pt x="79" y="230"/>
                  </a:cubicBezTo>
                  <a:cubicBezTo>
                    <a:pt x="79" y="177"/>
                    <a:pt x="79" y="177"/>
                    <a:pt x="79" y="177"/>
                  </a:cubicBezTo>
                  <a:cubicBezTo>
                    <a:pt x="177" y="177"/>
                    <a:pt x="177" y="177"/>
                    <a:pt x="177" y="177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327" y="177"/>
                    <a:pt x="327" y="177"/>
                    <a:pt x="327" y="177"/>
                  </a:cubicBezTo>
                  <a:cubicBezTo>
                    <a:pt x="327" y="230"/>
                    <a:pt x="327" y="230"/>
                    <a:pt x="327" y="230"/>
                  </a:cubicBezTo>
                  <a:lnTo>
                    <a:pt x="230" y="23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8" name="Freeform 43"/>
            <p:cNvSpPr>
              <a:spLocks noChangeArrowheads="1"/>
            </p:cNvSpPr>
            <p:nvPr/>
          </p:nvSpPr>
          <p:spPr bwMode="auto">
            <a:xfrm>
              <a:off x="10130299" y="3181956"/>
              <a:ext cx="226481" cy="233015"/>
            </a:xfrm>
            <a:custGeom>
              <a:avLst/>
              <a:gdLst>
                <a:gd name="T0" fmla="*/ 0 w 373"/>
                <a:gd name="T1" fmla="*/ 0 h 382"/>
                <a:gd name="T2" fmla="*/ 0 w 373"/>
                <a:gd name="T3" fmla="*/ 0 h 382"/>
                <a:gd name="T4" fmla="*/ 0 w 373"/>
                <a:gd name="T5" fmla="*/ 27569 h 382"/>
                <a:gd name="T6" fmla="*/ 141198 w 373"/>
                <a:gd name="T7" fmla="*/ 169418 h 382"/>
                <a:gd name="T8" fmla="*/ 164657 w 373"/>
                <a:gd name="T9" fmla="*/ 169418 h 382"/>
                <a:gd name="T10" fmla="*/ 0 w 373"/>
                <a:gd name="T11" fmla="*/ 0 h 382"/>
                <a:gd name="T12" fmla="*/ 0 w 373"/>
                <a:gd name="T13" fmla="*/ 51137 h 382"/>
                <a:gd name="T14" fmla="*/ 0 w 373"/>
                <a:gd name="T15" fmla="*/ 51137 h 382"/>
                <a:gd name="T16" fmla="*/ 0 w 373"/>
                <a:gd name="T17" fmla="*/ 78706 h 382"/>
                <a:gd name="T18" fmla="*/ 86755 w 373"/>
                <a:gd name="T19" fmla="*/ 169418 h 382"/>
                <a:gd name="T20" fmla="*/ 114198 w 373"/>
                <a:gd name="T21" fmla="*/ 169418 h 382"/>
                <a:gd name="T22" fmla="*/ 0 w 373"/>
                <a:gd name="T23" fmla="*/ 51137 h 382"/>
                <a:gd name="T24" fmla="*/ 23902 w 373"/>
                <a:gd name="T25" fmla="*/ 118282 h 382"/>
                <a:gd name="T26" fmla="*/ 23902 w 373"/>
                <a:gd name="T27" fmla="*/ 118282 h 382"/>
                <a:gd name="T28" fmla="*/ 0 w 373"/>
                <a:gd name="T29" fmla="*/ 141849 h 382"/>
                <a:gd name="T30" fmla="*/ 23902 w 373"/>
                <a:gd name="T31" fmla="*/ 169418 h 382"/>
                <a:gd name="T32" fmla="*/ 47361 w 373"/>
                <a:gd name="T33" fmla="*/ 141849 h 382"/>
                <a:gd name="T34" fmla="*/ 23902 w 373"/>
                <a:gd name="T35" fmla="*/ 118282 h 38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73" h="382">
                  <a:moveTo>
                    <a:pt x="0" y="0"/>
                  </a:moveTo>
                  <a:lnTo>
                    <a:pt x="0" y="0"/>
                  </a:lnTo>
                  <a:cubicBezTo>
                    <a:pt x="0" y="62"/>
                    <a:pt x="0" y="62"/>
                    <a:pt x="0" y="62"/>
                  </a:cubicBezTo>
                  <a:cubicBezTo>
                    <a:pt x="178" y="62"/>
                    <a:pt x="319" y="204"/>
                    <a:pt x="319" y="381"/>
                  </a:cubicBezTo>
                  <a:cubicBezTo>
                    <a:pt x="372" y="381"/>
                    <a:pt x="372" y="381"/>
                    <a:pt x="372" y="381"/>
                  </a:cubicBezTo>
                  <a:cubicBezTo>
                    <a:pt x="372" y="168"/>
                    <a:pt x="205" y="0"/>
                    <a:pt x="0" y="0"/>
                  </a:cubicBezTo>
                  <a:close/>
                  <a:moveTo>
                    <a:pt x="0" y="115"/>
                  </a:moveTo>
                  <a:lnTo>
                    <a:pt x="0" y="115"/>
                  </a:lnTo>
                  <a:cubicBezTo>
                    <a:pt x="0" y="177"/>
                    <a:pt x="0" y="177"/>
                    <a:pt x="0" y="177"/>
                  </a:cubicBezTo>
                  <a:cubicBezTo>
                    <a:pt x="107" y="177"/>
                    <a:pt x="196" y="266"/>
                    <a:pt x="196" y="381"/>
                  </a:cubicBezTo>
                  <a:cubicBezTo>
                    <a:pt x="258" y="381"/>
                    <a:pt x="258" y="381"/>
                    <a:pt x="258" y="381"/>
                  </a:cubicBezTo>
                  <a:cubicBezTo>
                    <a:pt x="258" y="230"/>
                    <a:pt x="142" y="115"/>
                    <a:pt x="0" y="115"/>
                  </a:cubicBezTo>
                  <a:close/>
                  <a:moveTo>
                    <a:pt x="54" y="266"/>
                  </a:moveTo>
                  <a:lnTo>
                    <a:pt x="54" y="266"/>
                  </a:lnTo>
                  <a:cubicBezTo>
                    <a:pt x="27" y="266"/>
                    <a:pt x="0" y="293"/>
                    <a:pt x="0" y="319"/>
                  </a:cubicBezTo>
                  <a:cubicBezTo>
                    <a:pt x="0" y="355"/>
                    <a:pt x="27" y="381"/>
                    <a:pt x="54" y="381"/>
                  </a:cubicBezTo>
                  <a:cubicBezTo>
                    <a:pt x="89" y="381"/>
                    <a:pt x="107" y="355"/>
                    <a:pt x="107" y="319"/>
                  </a:cubicBezTo>
                  <a:cubicBezTo>
                    <a:pt x="107" y="293"/>
                    <a:pt x="89" y="266"/>
                    <a:pt x="54" y="26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99" name="Freeform 95"/>
            <p:cNvSpPr>
              <a:spLocks noChangeArrowheads="1"/>
            </p:cNvSpPr>
            <p:nvPr/>
          </p:nvSpPr>
          <p:spPr bwMode="auto">
            <a:xfrm>
              <a:off x="10101990" y="4978561"/>
              <a:ext cx="283101" cy="250435"/>
            </a:xfrm>
            <a:custGeom>
              <a:avLst/>
              <a:gdLst>
                <a:gd name="T0" fmla="*/ 114802 w 462"/>
                <a:gd name="T1" fmla="*/ 0 h 409"/>
                <a:gd name="T2" fmla="*/ 114802 w 462"/>
                <a:gd name="T3" fmla="*/ 0 h 409"/>
                <a:gd name="T4" fmla="*/ 27695 w 462"/>
                <a:gd name="T5" fmla="*/ 91504 h 409"/>
                <a:gd name="T6" fmla="*/ 0 w 462"/>
                <a:gd name="T7" fmla="*/ 91504 h 409"/>
                <a:gd name="T8" fmla="*/ 39756 w 462"/>
                <a:gd name="T9" fmla="*/ 134801 h 409"/>
                <a:gd name="T10" fmla="*/ 79512 w 462"/>
                <a:gd name="T11" fmla="*/ 91504 h 409"/>
                <a:gd name="T12" fmla="*/ 47350 w 462"/>
                <a:gd name="T13" fmla="*/ 91504 h 409"/>
                <a:gd name="T14" fmla="*/ 114802 w 462"/>
                <a:gd name="T15" fmla="*/ 23657 h 409"/>
                <a:gd name="T16" fmla="*/ 185827 w 462"/>
                <a:gd name="T17" fmla="*/ 91504 h 409"/>
                <a:gd name="T18" fmla="*/ 114802 w 462"/>
                <a:gd name="T19" fmla="*/ 162476 h 409"/>
                <a:gd name="T20" fmla="*/ 75492 w 462"/>
                <a:gd name="T21" fmla="*/ 146407 h 409"/>
                <a:gd name="T22" fmla="*/ 59411 w 462"/>
                <a:gd name="T23" fmla="*/ 162476 h 409"/>
                <a:gd name="T24" fmla="*/ 114802 w 462"/>
                <a:gd name="T25" fmla="*/ 182116 h 409"/>
                <a:gd name="T26" fmla="*/ 205928 w 462"/>
                <a:gd name="T27" fmla="*/ 91504 h 409"/>
                <a:gd name="T28" fmla="*/ 114802 w 462"/>
                <a:gd name="T29" fmla="*/ 0 h 409"/>
                <a:gd name="T30" fmla="*/ 107208 w 462"/>
                <a:gd name="T31" fmla="*/ 43743 h 409"/>
                <a:gd name="T32" fmla="*/ 107208 w 462"/>
                <a:gd name="T33" fmla="*/ 43743 h 409"/>
                <a:gd name="T34" fmla="*/ 107208 w 462"/>
                <a:gd name="T35" fmla="*/ 95075 h 409"/>
                <a:gd name="T36" fmla="*/ 142497 w 462"/>
                <a:gd name="T37" fmla="*/ 130784 h 409"/>
                <a:gd name="T38" fmla="*/ 154558 w 462"/>
                <a:gd name="T39" fmla="*/ 118732 h 409"/>
                <a:gd name="T40" fmla="*/ 122842 w 462"/>
                <a:gd name="T41" fmla="*/ 91504 h 409"/>
                <a:gd name="T42" fmla="*/ 122842 w 462"/>
                <a:gd name="T43" fmla="*/ 43743 h 409"/>
                <a:gd name="T44" fmla="*/ 107208 w 462"/>
                <a:gd name="T45" fmla="*/ 43743 h 4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409">
                  <a:moveTo>
                    <a:pt x="257" y="0"/>
                  </a:moveTo>
                  <a:lnTo>
                    <a:pt x="257" y="0"/>
                  </a:lnTo>
                  <a:cubicBezTo>
                    <a:pt x="151" y="0"/>
                    <a:pt x="62" y="89"/>
                    <a:pt x="62" y="205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89" y="302"/>
                    <a:pt x="89" y="302"/>
                    <a:pt x="89" y="302"/>
                  </a:cubicBezTo>
                  <a:cubicBezTo>
                    <a:pt x="178" y="205"/>
                    <a:pt x="178" y="205"/>
                    <a:pt x="178" y="205"/>
                  </a:cubicBezTo>
                  <a:cubicBezTo>
                    <a:pt x="106" y="205"/>
                    <a:pt x="106" y="205"/>
                    <a:pt x="106" y="205"/>
                  </a:cubicBezTo>
                  <a:cubicBezTo>
                    <a:pt x="115" y="124"/>
                    <a:pt x="178" y="53"/>
                    <a:pt x="257" y="53"/>
                  </a:cubicBezTo>
                  <a:cubicBezTo>
                    <a:pt x="346" y="53"/>
                    <a:pt x="416" y="124"/>
                    <a:pt x="416" y="205"/>
                  </a:cubicBezTo>
                  <a:cubicBezTo>
                    <a:pt x="416" y="293"/>
                    <a:pt x="346" y="364"/>
                    <a:pt x="257" y="364"/>
                  </a:cubicBezTo>
                  <a:cubicBezTo>
                    <a:pt x="231" y="364"/>
                    <a:pt x="196" y="346"/>
                    <a:pt x="169" y="328"/>
                  </a:cubicBezTo>
                  <a:cubicBezTo>
                    <a:pt x="133" y="364"/>
                    <a:pt x="133" y="364"/>
                    <a:pt x="133" y="364"/>
                  </a:cubicBezTo>
                  <a:cubicBezTo>
                    <a:pt x="169" y="391"/>
                    <a:pt x="213" y="408"/>
                    <a:pt x="257" y="408"/>
                  </a:cubicBezTo>
                  <a:cubicBezTo>
                    <a:pt x="372" y="408"/>
                    <a:pt x="461" y="319"/>
                    <a:pt x="461" y="205"/>
                  </a:cubicBezTo>
                  <a:cubicBezTo>
                    <a:pt x="461" y="98"/>
                    <a:pt x="372" y="0"/>
                    <a:pt x="257" y="0"/>
                  </a:cubicBezTo>
                  <a:close/>
                  <a:moveTo>
                    <a:pt x="240" y="98"/>
                  </a:moveTo>
                  <a:lnTo>
                    <a:pt x="240" y="98"/>
                  </a:lnTo>
                  <a:cubicBezTo>
                    <a:pt x="240" y="213"/>
                    <a:pt x="240" y="213"/>
                    <a:pt x="240" y="213"/>
                  </a:cubicBezTo>
                  <a:cubicBezTo>
                    <a:pt x="319" y="293"/>
                    <a:pt x="319" y="293"/>
                    <a:pt x="319" y="293"/>
                  </a:cubicBezTo>
                  <a:cubicBezTo>
                    <a:pt x="346" y="266"/>
                    <a:pt x="346" y="266"/>
                    <a:pt x="346" y="266"/>
                  </a:cubicBezTo>
                  <a:cubicBezTo>
                    <a:pt x="275" y="205"/>
                    <a:pt x="275" y="205"/>
                    <a:pt x="275" y="205"/>
                  </a:cubicBezTo>
                  <a:cubicBezTo>
                    <a:pt x="275" y="98"/>
                    <a:pt x="275" y="98"/>
                    <a:pt x="275" y="98"/>
                  </a:cubicBezTo>
                  <a:lnTo>
                    <a:pt x="240" y="9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0" name="Freeform 125"/>
            <p:cNvSpPr>
              <a:spLocks noChangeArrowheads="1"/>
            </p:cNvSpPr>
            <p:nvPr/>
          </p:nvSpPr>
          <p:spPr bwMode="auto">
            <a:xfrm>
              <a:off x="10108522" y="3763403"/>
              <a:ext cx="270035" cy="276568"/>
            </a:xfrm>
            <a:custGeom>
              <a:avLst/>
              <a:gdLst>
                <a:gd name="T0" fmla="*/ 176501 w 445"/>
                <a:gd name="T1" fmla="*/ 0 h 453"/>
                <a:gd name="T2" fmla="*/ 176501 w 445"/>
                <a:gd name="T3" fmla="*/ 0 h 453"/>
                <a:gd name="T4" fmla="*/ 74759 w 445"/>
                <a:gd name="T5" fmla="*/ 0 h 453"/>
                <a:gd name="T6" fmla="*/ 54853 w 445"/>
                <a:gd name="T7" fmla="*/ 23588 h 453"/>
                <a:gd name="T8" fmla="*/ 54853 w 445"/>
                <a:gd name="T9" fmla="*/ 55187 h 453"/>
                <a:gd name="T10" fmla="*/ 74759 w 445"/>
                <a:gd name="T11" fmla="*/ 55187 h 453"/>
                <a:gd name="T12" fmla="*/ 74759 w 445"/>
                <a:gd name="T13" fmla="*/ 23588 h 453"/>
                <a:gd name="T14" fmla="*/ 176501 w 445"/>
                <a:gd name="T15" fmla="*/ 23588 h 453"/>
                <a:gd name="T16" fmla="*/ 176501 w 445"/>
                <a:gd name="T17" fmla="*/ 177579 h 453"/>
                <a:gd name="T18" fmla="*/ 74759 w 445"/>
                <a:gd name="T19" fmla="*/ 177579 h 453"/>
                <a:gd name="T20" fmla="*/ 74759 w 445"/>
                <a:gd name="T21" fmla="*/ 153991 h 453"/>
                <a:gd name="T22" fmla="*/ 54853 w 445"/>
                <a:gd name="T23" fmla="*/ 153991 h 453"/>
                <a:gd name="T24" fmla="*/ 54853 w 445"/>
                <a:gd name="T25" fmla="*/ 177579 h 453"/>
                <a:gd name="T26" fmla="*/ 74759 w 445"/>
                <a:gd name="T27" fmla="*/ 201167 h 453"/>
                <a:gd name="T28" fmla="*/ 176501 w 445"/>
                <a:gd name="T29" fmla="*/ 201167 h 453"/>
                <a:gd name="T30" fmla="*/ 196408 w 445"/>
                <a:gd name="T31" fmla="*/ 177579 h 453"/>
                <a:gd name="T32" fmla="*/ 196408 w 445"/>
                <a:gd name="T33" fmla="*/ 23588 h 453"/>
                <a:gd name="T34" fmla="*/ 176501 w 445"/>
                <a:gd name="T35" fmla="*/ 0 h 453"/>
                <a:gd name="T36" fmla="*/ 98204 w 445"/>
                <a:gd name="T37" fmla="*/ 149985 h 453"/>
                <a:gd name="T38" fmla="*/ 98204 w 445"/>
                <a:gd name="T39" fmla="*/ 149985 h 453"/>
                <a:gd name="T40" fmla="*/ 141113 w 445"/>
                <a:gd name="T41" fmla="*/ 106369 h 453"/>
                <a:gd name="T42" fmla="*/ 98204 w 445"/>
                <a:gd name="T43" fmla="*/ 63198 h 453"/>
                <a:gd name="T44" fmla="*/ 98204 w 445"/>
                <a:gd name="T45" fmla="*/ 90792 h 453"/>
                <a:gd name="T46" fmla="*/ 0 w 445"/>
                <a:gd name="T47" fmla="*/ 90792 h 453"/>
                <a:gd name="T48" fmla="*/ 0 w 445"/>
                <a:gd name="T49" fmla="*/ 122391 h 453"/>
                <a:gd name="T50" fmla="*/ 98204 w 445"/>
                <a:gd name="T51" fmla="*/ 122391 h 453"/>
                <a:gd name="T52" fmla="*/ 98204 w 445"/>
                <a:gd name="T53" fmla="*/ 149985 h 4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5" h="453">
                  <a:moveTo>
                    <a:pt x="399" y="0"/>
                  </a:moveTo>
                  <a:lnTo>
                    <a:pt x="399" y="0"/>
                  </a:lnTo>
                  <a:cubicBezTo>
                    <a:pt x="169" y="0"/>
                    <a:pt x="169" y="0"/>
                    <a:pt x="169" y="0"/>
                  </a:cubicBezTo>
                  <a:cubicBezTo>
                    <a:pt x="142" y="0"/>
                    <a:pt x="124" y="27"/>
                    <a:pt x="124" y="53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69" y="124"/>
                    <a:pt x="169" y="124"/>
                    <a:pt x="169" y="124"/>
                  </a:cubicBezTo>
                  <a:cubicBezTo>
                    <a:pt x="169" y="53"/>
                    <a:pt x="169" y="53"/>
                    <a:pt x="169" y="53"/>
                  </a:cubicBezTo>
                  <a:cubicBezTo>
                    <a:pt x="399" y="53"/>
                    <a:pt x="399" y="53"/>
                    <a:pt x="399" y="53"/>
                  </a:cubicBezTo>
                  <a:cubicBezTo>
                    <a:pt x="399" y="399"/>
                    <a:pt x="399" y="399"/>
                    <a:pt x="399" y="399"/>
                  </a:cubicBezTo>
                  <a:cubicBezTo>
                    <a:pt x="169" y="399"/>
                    <a:pt x="169" y="399"/>
                    <a:pt x="169" y="399"/>
                  </a:cubicBezTo>
                  <a:cubicBezTo>
                    <a:pt x="169" y="346"/>
                    <a:pt x="169" y="346"/>
                    <a:pt x="169" y="346"/>
                  </a:cubicBezTo>
                  <a:cubicBezTo>
                    <a:pt x="124" y="346"/>
                    <a:pt x="124" y="346"/>
                    <a:pt x="124" y="346"/>
                  </a:cubicBezTo>
                  <a:cubicBezTo>
                    <a:pt x="124" y="399"/>
                    <a:pt x="124" y="399"/>
                    <a:pt x="124" y="399"/>
                  </a:cubicBezTo>
                  <a:cubicBezTo>
                    <a:pt x="124" y="425"/>
                    <a:pt x="142" y="452"/>
                    <a:pt x="169" y="452"/>
                  </a:cubicBezTo>
                  <a:cubicBezTo>
                    <a:pt x="399" y="452"/>
                    <a:pt x="399" y="452"/>
                    <a:pt x="399" y="452"/>
                  </a:cubicBezTo>
                  <a:cubicBezTo>
                    <a:pt x="425" y="452"/>
                    <a:pt x="444" y="425"/>
                    <a:pt x="444" y="399"/>
                  </a:cubicBezTo>
                  <a:cubicBezTo>
                    <a:pt x="444" y="53"/>
                    <a:pt x="444" y="53"/>
                    <a:pt x="444" y="53"/>
                  </a:cubicBezTo>
                  <a:cubicBezTo>
                    <a:pt x="444" y="27"/>
                    <a:pt x="425" y="0"/>
                    <a:pt x="399" y="0"/>
                  </a:cubicBezTo>
                  <a:close/>
                  <a:moveTo>
                    <a:pt x="222" y="337"/>
                  </a:moveTo>
                  <a:lnTo>
                    <a:pt x="222" y="337"/>
                  </a:lnTo>
                  <a:cubicBezTo>
                    <a:pt x="319" y="239"/>
                    <a:pt x="319" y="239"/>
                    <a:pt x="319" y="239"/>
                  </a:cubicBezTo>
                  <a:cubicBezTo>
                    <a:pt x="222" y="142"/>
                    <a:pt x="222" y="142"/>
                    <a:pt x="222" y="142"/>
                  </a:cubicBezTo>
                  <a:cubicBezTo>
                    <a:pt x="222" y="204"/>
                    <a:pt x="222" y="204"/>
                    <a:pt x="222" y="20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222" y="275"/>
                    <a:pt x="222" y="275"/>
                    <a:pt x="222" y="275"/>
                  </a:cubicBezTo>
                  <a:lnTo>
                    <a:pt x="222" y="33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1" name="Freeform 128"/>
            <p:cNvSpPr>
              <a:spLocks noChangeArrowheads="1"/>
            </p:cNvSpPr>
            <p:nvPr/>
          </p:nvSpPr>
          <p:spPr bwMode="auto">
            <a:xfrm>
              <a:off x="9494410" y="3155823"/>
              <a:ext cx="291812" cy="287457"/>
            </a:xfrm>
            <a:custGeom>
              <a:avLst/>
              <a:gdLst>
                <a:gd name="T0" fmla="*/ 51072 w 479"/>
                <a:gd name="T1" fmla="*/ 122349 h 471"/>
                <a:gd name="T2" fmla="*/ 51072 w 479"/>
                <a:gd name="T3" fmla="*/ 122349 h 471"/>
                <a:gd name="T4" fmla="*/ 90153 w 479"/>
                <a:gd name="T5" fmla="*/ 161945 h 471"/>
                <a:gd name="T6" fmla="*/ 161209 w 479"/>
                <a:gd name="T7" fmla="*/ 87201 h 471"/>
                <a:gd name="T8" fmla="*/ 121684 w 479"/>
                <a:gd name="T9" fmla="*/ 47605 h 471"/>
                <a:gd name="T10" fmla="*/ 51072 w 479"/>
                <a:gd name="T11" fmla="*/ 122349 h 471"/>
                <a:gd name="T12" fmla="*/ 204731 w 479"/>
                <a:gd name="T13" fmla="*/ 67181 h 471"/>
                <a:gd name="T14" fmla="*/ 204731 w 479"/>
                <a:gd name="T15" fmla="*/ 67181 h 471"/>
                <a:gd name="T16" fmla="*/ 188743 w 479"/>
                <a:gd name="T17" fmla="*/ 51609 h 471"/>
                <a:gd name="T18" fmla="*/ 177197 w 479"/>
                <a:gd name="T19" fmla="*/ 51609 h 471"/>
                <a:gd name="T20" fmla="*/ 157656 w 479"/>
                <a:gd name="T21" fmla="*/ 32033 h 471"/>
                <a:gd name="T22" fmla="*/ 161209 w 479"/>
                <a:gd name="T23" fmla="*/ 20021 h 471"/>
                <a:gd name="T24" fmla="*/ 141669 w 479"/>
                <a:gd name="T25" fmla="*/ 4004 h 471"/>
                <a:gd name="T26" fmla="*/ 126125 w 479"/>
                <a:gd name="T27" fmla="*/ 4004 h 471"/>
                <a:gd name="T28" fmla="*/ 3997 w 479"/>
                <a:gd name="T29" fmla="*/ 126353 h 471"/>
                <a:gd name="T30" fmla="*/ 3997 w 479"/>
                <a:gd name="T31" fmla="*/ 141925 h 471"/>
                <a:gd name="T32" fmla="*/ 23537 w 479"/>
                <a:gd name="T33" fmla="*/ 157941 h 471"/>
                <a:gd name="T34" fmla="*/ 31531 w 479"/>
                <a:gd name="T35" fmla="*/ 154382 h 471"/>
                <a:gd name="T36" fmla="*/ 55069 w 479"/>
                <a:gd name="T37" fmla="*/ 177962 h 471"/>
                <a:gd name="T38" fmla="*/ 51072 w 479"/>
                <a:gd name="T39" fmla="*/ 189529 h 471"/>
                <a:gd name="T40" fmla="*/ 70612 w 479"/>
                <a:gd name="T41" fmla="*/ 205546 h 471"/>
                <a:gd name="T42" fmla="*/ 86600 w 479"/>
                <a:gd name="T43" fmla="*/ 205546 h 471"/>
                <a:gd name="T44" fmla="*/ 204731 w 479"/>
                <a:gd name="T45" fmla="*/ 83197 h 471"/>
                <a:gd name="T46" fmla="*/ 204731 w 479"/>
                <a:gd name="T47" fmla="*/ 67181 h 471"/>
                <a:gd name="T48" fmla="*/ 90153 w 479"/>
                <a:gd name="T49" fmla="*/ 177962 h 471"/>
                <a:gd name="T50" fmla="*/ 90153 w 479"/>
                <a:gd name="T51" fmla="*/ 177962 h 471"/>
                <a:gd name="T52" fmla="*/ 31531 w 479"/>
                <a:gd name="T53" fmla="*/ 122349 h 471"/>
                <a:gd name="T54" fmla="*/ 121684 w 479"/>
                <a:gd name="T55" fmla="*/ 32033 h 471"/>
                <a:gd name="T56" fmla="*/ 177197 w 479"/>
                <a:gd name="T57" fmla="*/ 87201 h 471"/>
                <a:gd name="T58" fmla="*/ 90153 w 479"/>
                <a:gd name="T59" fmla="*/ 177962 h 47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79" h="471">
                  <a:moveTo>
                    <a:pt x="115" y="275"/>
                  </a:moveTo>
                  <a:lnTo>
                    <a:pt x="115" y="275"/>
                  </a:lnTo>
                  <a:cubicBezTo>
                    <a:pt x="203" y="364"/>
                    <a:pt x="203" y="364"/>
                    <a:pt x="203" y="364"/>
                  </a:cubicBezTo>
                  <a:cubicBezTo>
                    <a:pt x="363" y="196"/>
                    <a:pt x="363" y="196"/>
                    <a:pt x="363" y="196"/>
                  </a:cubicBezTo>
                  <a:cubicBezTo>
                    <a:pt x="274" y="107"/>
                    <a:pt x="274" y="107"/>
                    <a:pt x="274" y="107"/>
                  </a:cubicBezTo>
                  <a:lnTo>
                    <a:pt x="115" y="275"/>
                  </a:lnTo>
                  <a:close/>
                  <a:moveTo>
                    <a:pt x="461" y="151"/>
                  </a:moveTo>
                  <a:lnTo>
                    <a:pt x="461" y="151"/>
                  </a:lnTo>
                  <a:cubicBezTo>
                    <a:pt x="425" y="116"/>
                    <a:pt x="425" y="116"/>
                    <a:pt x="425" y="116"/>
                  </a:cubicBezTo>
                  <a:cubicBezTo>
                    <a:pt x="416" y="116"/>
                    <a:pt x="408" y="116"/>
                    <a:pt x="399" y="116"/>
                  </a:cubicBezTo>
                  <a:cubicBezTo>
                    <a:pt x="372" y="116"/>
                    <a:pt x="355" y="98"/>
                    <a:pt x="355" y="72"/>
                  </a:cubicBezTo>
                  <a:cubicBezTo>
                    <a:pt x="355" y="63"/>
                    <a:pt x="355" y="54"/>
                    <a:pt x="363" y="45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0" y="0"/>
                    <a:pt x="293" y="0"/>
                    <a:pt x="284" y="9"/>
                  </a:cubicBezTo>
                  <a:cubicBezTo>
                    <a:pt x="9" y="284"/>
                    <a:pt x="9" y="284"/>
                    <a:pt x="9" y="284"/>
                  </a:cubicBezTo>
                  <a:cubicBezTo>
                    <a:pt x="0" y="293"/>
                    <a:pt x="0" y="311"/>
                    <a:pt x="9" y="319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53" y="347"/>
                    <a:pt x="62" y="347"/>
                    <a:pt x="71" y="347"/>
                  </a:cubicBezTo>
                  <a:cubicBezTo>
                    <a:pt x="106" y="347"/>
                    <a:pt x="124" y="373"/>
                    <a:pt x="124" y="400"/>
                  </a:cubicBezTo>
                  <a:cubicBezTo>
                    <a:pt x="124" y="409"/>
                    <a:pt x="124" y="417"/>
                    <a:pt x="115" y="426"/>
                  </a:cubicBezTo>
                  <a:cubicBezTo>
                    <a:pt x="159" y="462"/>
                    <a:pt x="159" y="462"/>
                    <a:pt x="159" y="462"/>
                  </a:cubicBezTo>
                  <a:cubicBezTo>
                    <a:pt x="168" y="470"/>
                    <a:pt x="186" y="470"/>
                    <a:pt x="195" y="462"/>
                  </a:cubicBezTo>
                  <a:cubicBezTo>
                    <a:pt x="461" y="187"/>
                    <a:pt x="461" y="187"/>
                    <a:pt x="461" y="187"/>
                  </a:cubicBezTo>
                  <a:cubicBezTo>
                    <a:pt x="478" y="178"/>
                    <a:pt x="478" y="160"/>
                    <a:pt x="461" y="151"/>
                  </a:cubicBezTo>
                  <a:close/>
                  <a:moveTo>
                    <a:pt x="203" y="400"/>
                  </a:moveTo>
                  <a:lnTo>
                    <a:pt x="203" y="400"/>
                  </a:lnTo>
                  <a:cubicBezTo>
                    <a:pt x="71" y="275"/>
                    <a:pt x="71" y="275"/>
                    <a:pt x="71" y="275"/>
                  </a:cubicBezTo>
                  <a:cubicBezTo>
                    <a:pt x="274" y="72"/>
                    <a:pt x="274" y="72"/>
                    <a:pt x="274" y="72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203" y="4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2" name="Freeform 130"/>
            <p:cNvSpPr>
              <a:spLocks noChangeArrowheads="1"/>
            </p:cNvSpPr>
            <p:nvPr/>
          </p:nvSpPr>
          <p:spPr bwMode="auto">
            <a:xfrm>
              <a:off x="10574551" y="3210267"/>
              <a:ext cx="272214" cy="180749"/>
            </a:xfrm>
            <a:custGeom>
              <a:avLst/>
              <a:gdLst>
                <a:gd name="T0" fmla="*/ 185506 w 445"/>
                <a:gd name="T1" fmla="*/ 0 h 302"/>
                <a:gd name="T2" fmla="*/ 185506 w 445"/>
                <a:gd name="T3" fmla="*/ 0 h 302"/>
                <a:gd name="T4" fmla="*/ 86956 w 445"/>
                <a:gd name="T5" fmla="*/ 0 h 302"/>
                <a:gd name="T6" fmla="*/ 86956 w 445"/>
                <a:gd name="T7" fmla="*/ 53665 h 302"/>
                <a:gd name="T8" fmla="*/ 197992 w 445"/>
                <a:gd name="T9" fmla="*/ 53665 h 302"/>
                <a:gd name="T10" fmla="*/ 197992 w 445"/>
                <a:gd name="T11" fmla="*/ 11344 h 302"/>
                <a:gd name="T12" fmla="*/ 185506 w 445"/>
                <a:gd name="T13" fmla="*/ 0 h 302"/>
                <a:gd name="T14" fmla="*/ 0 w 445"/>
                <a:gd name="T15" fmla="*/ 119546 h 302"/>
                <a:gd name="T16" fmla="*/ 0 w 445"/>
                <a:gd name="T17" fmla="*/ 119546 h 302"/>
                <a:gd name="T18" fmla="*/ 8027 w 445"/>
                <a:gd name="T19" fmla="*/ 131326 h 302"/>
                <a:gd name="T20" fmla="*/ 67335 w 445"/>
                <a:gd name="T21" fmla="*/ 131326 h 302"/>
                <a:gd name="T22" fmla="*/ 67335 w 445"/>
                <a:gd name="T23" fmla="*/ 76788 h 302"/>
                <a:gd name="T24" fmla="*/ 0 w 445"/>
                <a:gd name="T25" fmla="*/ 76788 h 302"/>
                <a:gd name="T26" fmla="*/ 0 w 445"/>
                <a:gd name="T27" fmla="*/ 119546 h 302"/>
                <a:gd name="T28" fmla="*/ 86956 w 445"/>
                <a:gd name="T29" fmla="*/ 131326 h 302"/>
                <a:gd name="T30" fmla="*/ 86956 w 445"/>
                <a:gd name="T31" fmla="*/ 131326 h 302"/>
                <a:gd name="T32" fmla="*/ 185506 w 445"/>
                <a:gd name="T33" fmla="*/ 131326 h 302"/>
                <a:gd name="T34" fmla="*/ 197992 w 445"/>
                <a:gd name="T35" fmla="*/ 119546 h 302"/>
                <a:gd name="T36" fmla="*/ 197992 w 445"/>
                <a:gd name="T37" fmla="*/ 76788 h 302"/>
                <a:gd name="T38" fmla="*/ 86956 w 445"/>
                <a:gd name="T39" fmla="*/ 76788 h 302"/>
                <a:gd name="T40" fmla="*/ 86956 w 445"/>
                <a:gd name="T41" fmla="*/ 131326 h 302"/>
                <a:gd name="T42" fmla="*/ 0 w 445"/>
                <a:gd name="T43" fmla="*/ 11344 h 302"/>
                <a:gd name="T44" fmla="*/ 0 w 445"/>
                <a:gd name="T45" fmla="*/ 11344 h 302"/>
                <a:gd name="T46" fmla="*/ 0 w 445"/>
                <a:gd name="T47" fmla="*/ 53665 h 302"/>
                <a:gd name="T48" fmla="*/ 67335 w 445"/>
                <a:gd name="T49" fmla="*/ 53665 h 302"/>
                <a:gd name="T50" fmla="*/ 67335 w 445"/>
                <a:gd name="T51" fmla="*/ 0 h 302"/>
                <a:gd name="T52" fmla="*/ 8027 w 445"/>
                <a:gd name="T53" fmla="*/ 0 h 302"/>
                <a:gd name="T54" fmla="*/ 0 w 445"/>
                <a:gd name="T55" fmla="*/ 11344 h 3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45" h="302">
                  <a:moveTo>
                    <a:pt x="416" y="0"/>
                  </a:moveTo>
                  <a:lnTo>
                    <a:pt x="416" y="0"/>
                  </a:lnTo>
                  <a:cubicBezTo>
                    <a:pt x="195" y="0"/>
                    <a:pt x="195" y="0"/>
                    <a:pt x="195" y="0"/>
                  </a:cubicBezTo>
                  <a:cubicBezTo>
                    <a:pt x="195" y="123"/>
                    <a:pt x="195" y="123"/>
                    <a:pt x="195" y="123"/>
                  </a:cubicBezTo>
                  <a:cubicBezTo>
                    <a:pt x="444" y="123"/>
                    <a:pt x="444" y="123"/>
                    <a:pt x="444" y="123"/>
                  </a:cubicBezTo>
                  <a:cubicBezTo>
                    <a:pt x="444" y="26"/>
                    <a:pt x="444" y="26"/>
                    <a:pt x="444" y="26"/>
                  </a:cubicBezTo>
                  <a:cubicBezTo>
                    <a:pt x="444" y="17"/>
                    <a:pt x="434" y="0"/>
                    <a:pt x="416" y="0"/>
                  </a:cubicBezTo>
                  <a:close/>
                  <a:moveTo>
                    <a:pt x="0" y="274"/>
                  </a:moveTo>
                  <a:lnTo>
                    <a:pt x="0" y="274"/>
                  </a:lnTo>
                  <a:cubicBezTo>
                    <a:pt x="0" y="292"/>
                    <a:pt x="0" y="301"/>
                    <a:pt x="18" y="301"/>
                  </a:cubicBezTo>
                  <a:cubicBezTo>
                    <a:pt x="151" y="301"/>
                    <a:pt x="151" y="301"/>
                    <a:pt x="151" y="301"/>
                  </a:cubicBezTo>
                  <a:cubicBezTo>
                    <a:pt x="151" y="176"/>
                    <a:pt x="151" y="176"/>
                    <a:pt x="151" y="176"/>
                  </a:cubicBezTo>
                  <a:cubicBezTo>
                    <a:pt x="0" y="176"/>
                    <a:pt x="0" y="176"/>
                    <a:pt x="0" y="176"/>
                  </a:cubicBezTo>
                  <a:lnTo>
                    <a:pt x="0" y="274"/>
                  </a:lnTo>
                  <a:close/>
                  <a:moveTo>
                    <a:pt x="195" y="301"/>
                  </a:moveTo>
                  <a:lnTo>
                    <a:pt x="195" y="301"/>
                  </a:lnTo>
                  <a:cubicBezTo>
                    <a:pt x="416" y="301"/>
                    <a:pt x="416" y="301"/>
                    <a:pt x="416" y="301"/>
                  </a:cubicBezTo>
                  <a:cubicBezTo>
                    <a:pt x="434" y="301"/>
                    <a:pt x="444" y="292"/>
                    <a:pt x="444" y="274"/>
                  </a:cubicBezTo>
                  <a:cubicBezTo>
                    <a:pt x="444" y="176"/>
                    <a:pt x="444" y="176"/>
                    <a:pt x="444" y="176"/>
                  </a:cubicBezTo>
                  <a:cubicBezTo>
                    <a:pt x="195" y="176"/>
                    <a:pt x="195" y="176"/>
                    <a:pt x="195" y="176"/>
                  </a:cubicBezTo>
                  <a:lnTo>
                    <a:pt x="195" y="301"/>
                  </a:lnTo>
                  <a:close/>
                  <a:moveTo>
                    <a:pt x="0" y="26"/>
                  </a:moveTo>
                  <a:lnTo>
                    <a:pt x="0" y="26"/>
                  </a:lnTo>
                  <a:cubicBezTo>
                    <a:pt x="0" y="123"/>
                    <a:pt x="0" y="123"/>
                    <a:pt x="0" y="123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0" y="17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3" name="Freeform 138"/>
            <p:cNvSpPr>
              <a:spLocks noChangeArrowheads="1"/>
            </p:cNvSpPr>
            <p:nvPr/>
          </p:nvSpPr>
          <p:spPr bwMode="auto">
            <a:xfrm>
              <a:off x="9494410" y="5603561"/>
              <a:ext cx="291812" cy="209059"/>
            </a:xfrm>
            <a:custGeom>
              <a:avLst/>
              <a:gdLst>
                <a:gd name="T0" fmla="*/ 212281 w 479"/>
                <a:gd name="T1" fmla="*/ 19380 h 346"/>
                <a:gd name="T2" fmla="*/ 212281 w 479"/>
                <a:gd name="T3" fmla="*/ 19380 h 346"/>
                <a:gd name="T4" fmla="*/ 212281 w 479"/>
                <a:gd name="T5" fmla="*/ 7488 h 346"/>
                <a:gd name="T6" fmla="*/ 204731 w 479"/>
                <a:gd name="T7" fmla="*/ 0 h 346"/>
                <a:gd name="T8" fmla="*/ 7994 w 479"/>
                <a:gd name="T9" fmla="*/ 0 h 346"/>
                <a:gd name="T10" fmla="*/ 0 w 479"/>
                <a:gd name="T11" fmla="*/ 7488 h 346"/>
                <a:gd name="T12" fmla="*/ 0 w 479"/>
                <a:gd name="T13" fmla="*/ 19380 h 346"/>
                <a:gd name="T14" fmla="*/ 19541 w 479"/>
                <a:gd name="T15" fmla="*/ 19380 h 346"/>
                <a:gd name="T16" fmla="*/ 19541 w 479"/>
                <a:gd name="T17" fmla="*/ 42725 h 346"/>
                <a:gd name="T18" fmla="*/ 0 w 479"/>
                <a:gd name="T19" fmla="*/ 42725 h 346"/>
                <a:gd name="T20" fmla="*/ 0 w 479"/>
                <a:gd name="T21" fmla="*/ 66069 h 346"/>
                <a:gd name="T22" fmla="*/ 19541 w 479"/>
                <a:gd name="T23" fmla="*/ 66069 h 346"/>
                <a:gd name="T24" fmla="*/ 19541 w 479"/>
                <a:gd name="T25" fmla="*/ 85450 h 346"/>
                <a:gd name="T26" fmla="*/ 0 w 479"/>
                <a:gd name="T27" fmla="*/ 85450 h 346"/>
                <a:gd name="T28" fmla="*/ 0 w 479"/>
                <a:gd name="T29" fmla="*/ 108794 h 346"/>
                <a:gd name="T30" fmla="*/ 19541 w 479"/>
                <a:gd name="T31" fmla="*/ 108794 h 346"/>
                <a:gd name="T32" fmla="*/ 19541 w 479"/>
                <a:gd name="T33" fmla="*/ 128615 h 346"/>
                <a:gd name="T34" fmla="*/ 0 w 479"/>
                <a:gd name="T35" fmla="*/ 128615 h 346"/>
                <a:gd name="T36" fmla="*/ 0 w 479"/>
                <a:gd name="T37" fmla="*/ 144472 h 346"/>
                <a:gd name="T38" fmla="*/ 7994 w 479"/>
                <a:gd name="T39" fmla="*/ 151960 h 346"/>
                <a:gd name="T40" fmla="*/ 204731 w 479"/>
                <a:gd name="T41" fmla="*/ 151960 h 346"/>
                <a:gd name="T42" fmla="*/ 212281 w 479"/>
                <a:gd name="T43" fmla="*/ 144472 h 346"/>
                <a:gd name="T44" fmla="*/ 212281 w 479"/>
                <a:gd name="T45" fmla="*/ 128615 h 346"/>
                <a:gd name="T46" fmla="*/ 192740 w 479"/>
                <a:gd name="T47" fmla="*/ 128615 h 346"/>
                <a:gd name="T48" fmla="*/ 192740 w 479"/>
                <a:gd name="T49" fmla="*/ 108794 h 346"/>
                <a:gd name="T50" fmla="*/ 212281 w 479"/>
                <a:gd name="T51" fmla="*/ 108794 h 346"/>
                <a:gd name="T52" fmla="*/ 212281 w 479"/>
                <a:gd name="T53" fmla="*/ 85450 h 346"/>
                <a:gd name="T54" fmla="*/ 192740 w 479"/>
                <a:gd name="T55" fmla="*/ 85450 h 346"/>
                <a:gd name="T56" fmla="*/ 192740 w 479"/>
                <a:gd name="T57" fmla="*/ 66069 h 346"/>
                <a:gd name="T58" fmla="*/ 212281 w 479"/>
                <a:gd name="T59" fmla="*/ 66069 h 346"/>
                <a:gd name="T60" fmla="*/ 212281 w 479"/>
                <a:gd name="T61" fmla="*/ 42725 h 346"/>
                <a:gd name="T62" fmla="*/ 192740 w 479"/>
                <a:gd name="T63" fmla="*/ 42725 h 346"/>
                <a:gd name="T64" fmla="*/ 192740 w 479"/>
                <a:gd name="T65" fmla="*/ 19380 h 346"/>
                <a:gd name="T66" fmla="*/ 212281 w 479"/>
                <a:gd name="T67" fmla="*/ 19380 h 346"/>
                <a:gd name="T68" fmla="*/ 82603 w 479"/>
                <a:gd name="T69" fmla="*/ 108794 h 346"/>
                <a:gd name="T70" fmla="*/ 82603 w 479"/>
                <a:gd name="T71" fmla="*/ 108794 h 346"/>
                <a:gd name="T72" fmla="*/ 82603 w 479"/>
                <a:gd name="T73" fmla="*/ 42725 h 346"/>
                <a:gd name="T74" fmla="*/ 137672 w 479"/>
                <a:gd name="T75" fmla="*/ 73998 h 346"/>
                <a:gd name="T76" fmla="*/ 82603 w 479"/>
                <a:gd name="T77" fmla="*/ 108794 h 3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79" h="346">
                  <a:moveTo>
                    <a:pt x="478" y="44"/>
                  </a:moveTo>
                  <a:lnTo>
                    <a:pt x="478" y="44"/>
                  </a:lnTo>
                  <a:cubicBezTo>
                    <a:pt x="478" y="17"/>
                    <a:pt x="478" y="17"/>
                    <a:pt x="478" y="17"/>
                  </a:cubicBezTo>
                  <a:cubicBezTo>
                    <a:pt x="478" y="9"/>
                    <a:pt x="469" y="0"/>
                    <a:pt x="46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9" y="0"/>
                    <a:pt x="0" y="9"/>
                    <a:pt x="0" y="1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44" y="150"/>
                    <a:pt x="44" y="150"/>
                    <a:pt x="44" y="150"/>
                  </a:cubicBezTo>
                  <a:cubicBezTo>
                    <a:pt x="44" y="194"/>
                    <a:pt x="44" y="194"/>
                    <a:pt x="44" y="194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247"/>
                    <a:pt x="0" y="247"/>
                    <a:pt x="0" y="247"/>
                  </a:cubicBezTo>
                  <a:cubicBezTo>
                    <a:pt x="44" y="247"/>
                    <a:pt x="44" y="247"/>
                    <a:pt x="44" y="247"/>
                  </a:cubicBezTo>
                  <a:cubicBezTo>
                    <a:pt x="44" y="292"/>
                    <a:pt x="44" y="292"/>
                    <a:pt x="44" y="292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0" y="337"/>
                    <a:pt x="9" y="345"/>
                    <a:pt x="18" y="345"/>
                  </a:cubicBezTo>
                  <a:cubicBezTo>
                    <a:pt x="461" y="345"/>
                    <a:pt x="461" y="345"/>
                    <a:pt x="461" y="345"/>
                  </a:cubicBezTo>
                  <a:cubicBezTo>
                    <a:pt x="469" y="345"/>
                    <a:pt x="478" y="337"/>
                    <a:pt x="478" y="328"/>
                  </a:cubicBezTo>
                  <a:cubicBezTo>
                    <a:pt x="478" y="292"/>
                    <a:pt x="478" y="292"/>
                    <a:pt x="478" y="292"/>
                  </a:cubicBezTo>
                  <a:cubicBezTo>
                    <a:pt x="434" y="292"/>
                    <a:pt x="434" y="292"/>
                    <a:pt x="434" y="292"/>
                  </a:cubicBezTo>
                  <a:cubicBezTo>
                    <a:pt x="434" y="247"/>
                    <a:pt x="434" y="247"/>
                    <a:pt x="434" y="247"/>
                  </a:cubicBezTo>
                  <a:cubicBezTo>
                    <a:pt x="478" y="247"/>
                    <a:pt x="478" y="247"/>
                    <a:pt x="478" y="247"/>
                  </a:cubicBezTo>
                  <a:cubicBezTo>
                    <a:pt x="478" y="194"/>
                    <a:pt x="478" y="194"/>
                    <a:pt x="478" y="194"/>
                  </a:cubicBezTo>
                  <a:cubicBezTo>
                    <a:pt x="434" y="194"/>
                    <a:pt x="434" y="194"/>
                    <a:pt x="434" y="194"/>
                  </a:cubicBezTo>
                  <a:cubicBezTo>
                    <a:pt x="434" y="150"/>
                    <a:pt x="434" y="150"/>
                    <a:pt x="434" y="150"/>
                  </a:cubicBezTo>
                  <a:cubicBezTo>
                    <a:pt x="478" y="150"/>
                    <a:pt x="478" y="150"/>
                    <a:pt x="478" y="150"/>
                  </a:cubicBezTo>
                  <a:cubicBezTo>
                    <a:pt x="478" y="97"/>
                    <a:pt x="478" y="97"/>
                    <a:pt x="478" y="97"/>
                  </a:cubicBezTo>
                  <a:cubicBezTo>
                    <a:pt x="434" y="97"/>
                    <a:pt x="434" y="97"/>
                    <a:pt x="434" y="97"/>
                  </a:cubicBezTo>
                  <a:cubicBezTo>
                    <a:pt x="434" y="44"/>
                    <a:pt x="434" y="44"/>
                    <a:pt x="434" y="44"/>
                  </a:cubicBezTo>
                  <a:lnTo>
                    <a:pt x="478" y="44"/>
                  </a:lnTo>
                  <a:close/>
                  <a:moveTo>
                    <a:pt x="186" y="247"/>
                  </a:moveTo>
                  <a:lnTo>
                    <a:pt x="186" y="247"/>
                  </a:lnTo>
                  <a:cubicBezTo>
                    <a:pt x="186" y="97"/>
                    <a:pt x="186" y="97"/>
                    <a:pt x="186" y="97"/>
                  </a:cubicBezTo>
                  <a:cubicBezTo>
                    <a:pt x="310" y="168"/>
                    <a:pt x="310" y="168"/>
                    <a:pt x="310" y="168"/>
                  </a:cubicBezTo>
                  <a:lnTo>
                    <a:pt x="186" y="247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4" name="Freeform 140"/>
            <p:cNvSpPr>
              <a:spLocks noChangeArrowheads="1"/>
            </p:cNvSpPr>
            <p:nvPr/>
          </p:nvSpPr>
          <p:spPr bwMode="auto">
            <a:xfrm>
              <a:off x="10134655" y="5570896"/>
              <a:ext cx="217770" cy="276568"/>
            </a:xfrm>
            <a:custGeom>
              <a:avLst/>
              <a:gdLst>
                <a:gd name="T0" fmla="*/ 134670 w 356"/>
                <a:gd name="T1" fmla="*/ 0 h 453"/>
                <a:gd name="T2" fmla="*/ 134670 w 356"/>
                <a:gd name="T3" fmla="*/ 0 h 453"/>
                <a:gd name="T4" fmla="*/ 23634 w 356"/>
                <a:gd name="T5" fmla="*/ 0 h 453"/>
                <a:gd name="T6" fmla="*/ 0 w 356"/>
                <a:gd name="T7" fmla="*/ 24033 h 453"/>
                <a:gd name="T8" fmla="*/ 0 w 356"/>
                <a:gd name="T9" fmla="*/ 177579 h 453"/>
                <a:gd name="T10" fmla="*/ 23634 w 356"/>
                <a:gd name="T11" fmla="*/ 201167 h 453"/>
                <a:gd name="T12" fmla="*/ 134670 w 356"/>
                <a:gd name="T13" fmla="*/ 201167 h 453"/>
                <a:gd name="T14" fmla="*/ 158304 w 356"/>
                <a:gd name="T15" fmla="*/ 177579 h 453"/>
                <a:gd name="T16" fmla="*/ 158304 w 356"/>
                <a:gd name="T17" fmla="*/ 24033 h 453"/>
                <a:gd name="T18" fmla="*/ 134670 w 356"/>
                <a:gd name="T19" fmla="*/ 0 h 453"/>
                <a:gd name="T20" fmla="*/ 111036 w 356"/>
                <a:gd name="T21" fmla="*/ 106369 h 453"/>
                <a:gd name="T22" fmla="*/ 111036 w 356"/>
                <a:gd name="T23" fmla="*/ 106369 h 453"/>
                <a:gd name="T24" fmla="*/ 107022 w 356"/>
                <a:gd name="T25" fmla="*/ 106369 h 453"/>
                <a:gd name="T26" fmla="*/ 90969 w 356"/>
                <a:gd name="T27" fmla="*/ 79221 h 453"/>
                <a:gd name="T28" fmla="*/ 90969 w 356"/>
                <a:gd name="T29" fmla="*/ 133963 h 453"/>
                <a:gd name="T30" fmla="*/ 71348 w 356"/>
                <a:gd name="T31" fmla="*/ 157551 h 453"/>
                <a:gd name="T32" fmla="*/ 39688 w 356"/>
                <a:gd name="T33" fmla="*/ 150430 h 453"/>
                <a:gd name="T34" fmla="*/ 59308 w 356"/>
                <a:gd name="T35" fmla="*/ 122391 h 453"/>
                <a:gd name="T36" fmla="*/ 79375 w 356"/>
                <a:gd name="T37" fmla="*/ 122391 h 453"/>
                <a:gd name="T38" fmla="*/ 79375 w 356"/>
                <a:gd name="T39" fmla="*/ 43616 h 453"/>
                <a:gd name="T40" fmla="*/ 90969 w 356"/>
                <a:gd name="T41" fmla="*/ 43616 h 453"/>
                <a:gd name="T42" fmla="*/ 111036 w 356"/>
                <a:gd name="T43" fmla="*/ 106369 h 45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56" h="453">
                  <a:moveTo>
                    <a:pt x="302" y="0"/>
                  </a:moveTo>
                  <a:lnTo>
                    <a:pt x="30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6"/>
                    <a:pt x="27" y="452"/>
                    <a:pt x="53" y="452"/>
                  </a:cubicBezTo>
                  <a:cubicBezTo>
                    <a:pt x="302" y="452"/>
                    <a:pt x="302" y="452"/>
                    <a:pt x="302" y="452"/>
                  </a:cubicBezTo>
                  <a:cubicBezTo>
                    <a:pt x="328" y="452"/>
                    <a:pt x="355" y="426"/>
                    <a:pt x="355" y="399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55" y="27"/>
                    <a:pt x="328" y="0"/>
                    <a:pt x="302" y="0"/>
                  </a:cubicBezTo>
                  <a:close/>
                  <a:moveTo>
                    <a:pt x="249" y="239"/>
                  </a:moveTo>
                  <a:lnTo>
                    <a:pt x="249" y="239"/>
                  </a:lnTo>
                  <a:cubicBezTo>
                    <a:pt x="240" y="248"/>
                    <a:pt x="240" y="239"/>
                    <a:pt x="240" y="239"/>
                  </a:cubicBezTo>
                  <a:cubicBezTo>
                    <a:pt x="240" y="222"/>
                    <a:pt x="240" y="186"/>
                    <a:pt x="204" y="178"/>
                  </a:cubicBezTo>
                  <a:cubicBezTo>
                    <a:pt x="204" y="301"/>
                    <a:pt x="204" y="301"/>
                    <a:pt x="204" y="301"/>
                  </a:cubicBezTo>
                  <a:cubicBezTo>
                    <a:pt x="204" y="329"/>
                    <a:pt x="196" y="346"/>
                    <a:pt x="160" y="354"/>
                  </a:cubicBezTo>
                  <a:cubicBezTo>
                    <a:pt x="133" y="364"/>
                    <a:pt x="98" y="354"/>
                    <a:pt x="89" y="338"/>
                  </a:cubicBezTo>
                  <a:cubicBezTo>
                    <a:pt x="89" y="310"/>
                    <a:pt x="107" y="284"/>
                    <a:pt x="133" y="275"/>
                  </a:cubicBezTo>
                  <a:cubicBezTo>
                    <a:pt x="143" y="275"/>
                    <a:pt x="160" y="275"/>
                    <a:pt x="178" y="275"/>
                  </a:cubicBezTo>
                  <a:cubicBezTo>
                    <a:pt x="178" y="98"/>
                    <a:pt x="178" y="98"/>
                    <a:pt x="178" y="98"/>
                  </a:cubicBezTo>
                  <a:cubicBezTo>
                    <a:pt x="204" y="98"/>
                    <a:pt x="204" y="98"/>
                    <a:pt x="204" y="98"/>
                  </a:cubicBezTo>
                  <a:cubicBezTo>
                    <a:pt x="204" y="125"/>
                    <a:pt x="293" y="169"/>
                    <a:pt x="249" y="23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5" name="Freeform 150"/>
            <p:cNvSpPr>
              <a:spLocks noChangeArrowheads="1"/>
            </p:cNvSpPr>
            <p:nvPr/>
          </p:nvSpPr>
          <p:spPr bwMode="auto">
            <a:xfrm>
              <a:off x="9505300" y="3763403"/>
              <a:ext cx="270035" cy="276568"/>
            </a:xfrm>
            <a:custGeom>
              <a:avLst/>
              <a:gdLst>
                <a:gd name="T0" fmla="*/ 109509 w 444"/>
                <a:gd name="T1" fmla="*/ 177579 h 453"/>
                <a:gd name="T2" fmla="*/ 109509 w 444"/>
                <a:gd name="T3" fmla="*/ 177579 h 453"/>
                <a:gd name="T4" fmla="*/ 19508 w 444"/>
                <a:gd name="T5" fmla="*/ 177579 h 453"/>
                <a:gd name="T6" fmla="*/ 19508 w 444"/>
                <a:gd name="T7" fmla="*/ 23588 h 453"/>
                <a:gd name="T8" fmla="*/ 109509 w 444"/>
                <a:gd name="T9" fmla="*/ 23588 h 453"/>
                <a:gd name="T10" fmla="*/ 109509 w 444"/>
                <a:gd name="T11" fmla="*/ 55187 h 453"/>
                <a:gd name="T12" fmla="*/ 129460 w 444"/>
                <a:gd name="T13" fmla="*/ 55187 h 453"/>
                <a:gd name="T14" fmla="*/ 129460 w 444"/>
                <a:gd name="T15" fmla="*/ 23588 h 453"/>
                <a:gd name="T16" fmla="*/ 109509 w 444"/>
                <a:gd name="T17" fmla="*/ 0 h 453"/>
                <a:gd name="T18" fmla="*/ 19508 w 444"/>
                <a:gd name="T19" fmla="*/ 0 h 453"/>
                <a:gd name="T20" fmla="*/ 0 w 444"/>
                <a:gd name="T21" fmla="*/ 23588 h 453"/>
                <a:gd name="T22" fmla="*/ 0 w 444"/>
                <a:gd name="T23" fmla="*/ 177579 h 453"/>
                <a:gd name="T24" fmla="*/ 19508 w 444"/>
                <a:gd name="T25" fmla="*/ 201167 h 453"/>
                <a:gd name="T26" fmla="*/ 109509 w 444"/>
                <a:gd name="T27" fmla="*/ 201167 h 453"/>
                <a:gd name="T28" fmla="*/ 129460 w 444"/>
                <a:gd name="T29" fmla="*/ 177579 h 453"/>
                <a:gd name="T30" fmla="*/ 129460 w 444"/>
                <a:gd name="T31" fmla="*/ 153991 h 453"/>
                <a:gd name="T32" fmla="*/ 109509 w 444"/>
                <a:gd name="T33" fmla="*/ 153991 h 453"/>
                <a:gd name="T34" fmla="*/ 109509 w 444"/>
                <a:gd name="T35" fmla="*/ 177579 h 453"/>
                <a:gd name="T36" fmla="*/ 196407 w 444"/>
                <a:gd name="T37" fmla="*/ 106369 h 453"/>
                <a:gd name="T38" fmla="*/ 196407 w 444"/>
                <a:gd name="T39" fmla="*/ 106369 h 453"/>
                <a:gd name="T40" fmla="*/ 152958 w 444"/>
                <a:gd name="T41" fmla="*/ 63198 h 453"/>
                <a:gd name="T42" fmla="*/ 152958 w 444"/>
                <a:gd name="T43" fmla="*/ 90792 h 453"/>
                <a:gd name="T44" fmla="*/ 54976 w 444"/>
                <a:gd name="T45" fmla="*/ 90792 h 453"/>
                <a:gd name="T46" fmla="*/ 54976 w 444"/>
                <a:gd name="T47" fmla="*/ 122391 h 453"/>
                <a:gd name="T48" fmla="*/ 152958 w 444"/>
                <a:gd name="T49" fmla="*/ 122391 h 453"/>
                <a:gd name="T50" fmla="*/ 152958 w 444"/>
                <a:gd name="T51" fmla="*/ 149985 h 453"/>
                <a:gd name="T52" fmla="*/ 196407 w 444"/>
                <a:gd name="T53" fmla="*/ 106369 h 45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44" h="453">
                  <a:moveTo>
                    <a:pt x="247" y="399"/>
                  </a:moveTo>
                  <a:lnTo>
                    <a:pt x="247" y="399"/>
                  </a:lnTo>
                  <a:cubicBezTo>
                    <a:pt x="44" y="399"/>
                    <a:pt x="44" y="399"/>
                    <a:pt x="44" y="399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247" y="53"/>
                    <a:pt x="247" y="53"/>
                    <a:pt x="247" y="53"/>
                  </a:cubicBezTo>
                  <a:cubicBezTo>
                    <a:pt x="247" y="124"/>
                    <a:pt x="247" y="124"/>
                    <a:pt x="247" y="124"/>
                  </a:cubicBezTo>
                  <a:cubicBezTo>
                    <a:pt x="292" y="124"/>
                    <a:pt x="292" y="124"/>
                    <a:pt x="292" y="124"/>
                  </a:cubicBezTo>
                  <a:cubicBezTo>
                    <a:pt x="292" y="53"/>
                    <a:pt x="292" y="53"/>
                    <a:pt x="292" y="53"/>
                  </a:cubicBezTo>
                  <a:cubicBezTo>
                    <a:pt x="292" y="27"/>
                    <a:pt x="275" y="0"/>
                    <a:pt x="247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18" y="0"/>
                    <a:pt x="0" y="27"/>
                    <a:pt x="0" y="5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52"/>
                    <a:pt x="44" y="452"/>
                  </a:cubicBezTo>
                  <a:cubicBezTo>
                    <a:pt x="247" y="452"/>
                    <a:pt x="247" y="452"/>
                    <a:pt x="247" y="452"/>
                  </a:cubicBezTo>
                  <a:cubicBezTo>
                    <a:pt x="275" y="452"/>
                    <a:pt x="292" y="425"/>
                    <a:pt x="292" y="399"/>
                  </a:cubicBezTo>
                  <a:cubicBezTo>
                    <a:pt x="292" y="346"/>
                    <a:pt x="292" y="346"/>
                    <a:pt x="292" y="346"/>
                  </a:cubicBezTo>
                  <a:cubicBezTo>
                    <a:pt x="247" y="346"/>
                    <a:pt x="247" y="346"/>
                    <a:pt x="247" y="346"/>
                  </a:cubicBezTo>
                  <a:lnTo>
                    <a:pt x="247" y="399"/>
                  </a:lnTo>
                  <a:close/>
                  <a:moveTo>
                    <a:pt x="443" y="239"/>
                  </a:moveTo>
                  <a:lnTo>
                    <a:pt x="443" y="239"/>
                  </a:lnTo>
                  <a:cubicBezTo>
                    <a:pt x="345" y="142"/>
                    <a:pt x="345" y="142"/>
                    <a:pt x="345" y="142"/>
                  </a:cubicBezTo>
                  <a:cubicBezTo>
                    <a:pt x="345" y="204"/>
                    <a:pt x="345" y="204"/>
                    <a:pt x="345" y="204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124" y="275"/>
                    <a:pt x="124" y="275"/>
                    <a:pt x="124" y="275"/>
                  </a:cubicBezTo>
                  <a:cubicBezTo>
                    <a:pt x="345" y="275"/>
                    <a:pt x="345" y="275"/>
                    <a:pt x="345" y="275"/>
                  </a:cubicBezTo>
                  <a:cubicBezTo>
                    <a:pt x="345" y="337"/>
                    <a:pt x="345" y="337"/>
                    <a:pt x="345" y="337"/>
                  </a:cubicBezTo>
                  <a:lnTo>
                    <a:pt x="443" y="23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6" name="Freeform 157"/>
            <p:cNvSpPr>
              <a:spLocks noChangeArrowheads="1"/>
            </p:cNvSpPr>
            <p:nvPr/>
          </p:nvSpPr>
          <p:spPr bwMode="auto">
            <a:xfrm>
              <a:off x="9505300" y="5017760"/>
              <a:ext cx="270035" cy="176393"/>
            </a:xfrm>
            <a:custGeom>
              <a:avLst/>
              <a:gdLst>
                <a:gd name="T0" fmla="*/ 176456 w 444"/>
                <a:gd name="T1" fmla="*/ 23260 h 293"/>
                <a:gd name="T2" fmla="*/ 176456 w 444"/>
                <a:gd name="T3" fmla="*/ 23260 h 293"/>
                <a:gd name="T4" fmla="*/ 133450 w 444"/>
                <a:gd name="T5" fmla="*/ 23260 h 293"/>
                <a:gd name="T6" fmla="*/ 133450 w 444"/>
                <a:gd name="T7" fmla="*/ 54419 h 293"/>
                <a:gd name="T8" fmla="*/ 164928 w 444"/>
                <a:gd name="T9" fmla="*/ 54419 h 293"/>
                <a:gd name="T10" fmla="*/ 164928 w 444"/>
                <a:gd name="T11" fmla="*/ 96989 h 293"/>
                <a:gd name="T12" fmla="*/ 31478 w 444"/>
                <a:gd name="T13" fmla="*/ 96989 h 293"/>
                <a:gd name="T14" fmla="*/ 31478 w 444"/>
                <a:gd name="T15" fmla="*/ 54419 h 293"/>
                <a:gd name="T16" fmla="*/ 74484 w 444"/>
                <a:gd name="T17" fmla="*/ 54419 h 293"/>
                <a:gd name="T18" fmla="*/ 74484 w 444"/>
                <a:gd name="T19" fmla="*/ 77679 h 293"/>
                <a:gd name="T20" fmla="*/ 121923 w 444"/>
                <a:gd name="T21" fmla="*/ 39059 h 293"/>
                <a:gd name="T22" fmla="*/ 74484 w 444"/>
                <a:gd name="T23" fmla="*/ 0 h 293"/>
                <a:gd name="T24" fmla="*/ 74484 w 444"/>
                <a:gd name="T25" fmla="*/ 23260 h 293"/>
                <a:gd name="T26" fmla="*/ 19508 w 444"/>
                <a:gd name="T27" fmla="*/ 23260 h 293"/>
                <a:gd name="T28" fmla="*/ 0 w 444"/>
                <a:gd name="T29" fmla="*/ 42570 h 293"/>
                <a:gd name="T30" fmla="*/ 0 w 444"/>
                <a:gd name="T31" fmla="*/ 108838 h 293"/>
                <a:gd name="T32" fmla="*/ 19508 w 444"/>
                <a:gd name="T33" fmla="*/ 128148 h 293"/>
                <a:gd name="T34" fmla="*/ 176456 w 444"/>
                <a:gd name="T35" fmla="*/ 128148 h 293"/>
                <a:gd name="T36" fmla="*/ 196407 w 444"/>
                <a:gd name="T37" fmla="*/ 108838 h 293"/>
                <a:gd name="T38" fmla="*/ 196407 w 444"/>
                <a:gd name="T39" fmla="*/ 42570 h 293"/>
                <a:gd name="T40" fmla="*/ 176456 w 444"/>
                <a:gd name="T41" fmla="*/ 23260 h 29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4" h="293">
                  <a:moveTo>
                    <a:pt x="398" y="53"/>
                  </a:moveTo>
                  <a:lnTo>
                    <a:pt x="398" y="53"/>
                  </a:lnTo>
                  <a:cubicBezTo>
                    <a:pt x="301" y="53"/>
                    <a:pt x="301" y="53"/>
                    <a:pt x="301" y="53"/>
                  </a:cubicBezTo>
                  <a:cubicBezTo>
                    <a:pt x="301" y="124"/>
                    <a:pt x="301" y="124"/>
                    <a:pt x="301" y="124"/>
                  </a:cubicBezTo>
                  <a:cubicBezTo>
                    <a:pt x="372" y="124"/>
                    <a:pt x="372" y="124"/>
                    <a:pt x="372" y="124"/>
                  </a:cubicBezTo>
                  <a:cubicBezTo>
                    <a:pt x="372" y="221"/>
                    <a:pt x="372" y="221"/>
                    <a:pt x="372" y="221"/>
                  </a:cubicBezTo>
                  <a:cubicBezTo>
                    <a:pt x="71" y="221"/>
                    <a:pt x="71" y="221"/>
                    <a:pt x="71" y="221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168" y="124"/>
                    <a:pt x="168" y="124"/>
                    <a:pt x="168" y="124"/>
                  </a:cubicBezTo>
                  <a:cubicBezTo>
                    <a:pt x="168" y="177"/>
                    <a:pt x="168" y="177"/>
                    <a:pt x="168" y="177"/>
                  </a:cubicBezTo>
                  <a:cubicBezTo>
                    <a:pt x="275" y="89"/>
                    <a:pt x="275" y="89"/>
                    <a:pt x="275" y="89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53"/>
                    <a:pt x="168" y="53"/>
                    <a:pt x="168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18" y="53"/>
                    <a:pt x="0" y="71"/>
                    <a:pt x="0" y="97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4"/>
                    <a:pt x="18" y="292"/>
                    <a:pt x="44" y="292"/>
                  </a:cubicBezTo>
                  <a:cubicBezTo>
                    <a:pt x="398" y="292"/>
                    <a:pt x="398" y="292"/>
                    <a:pt x="398" y="292"/>
                  </a:cubicBezTo>
                  <a:cubicBezTo>
                    <a:pt x="425" y="292"/>
                    <a:pt x="443" y="274"/>
                    <a:pt x="443" y="248"/>
                  </a:cubicBezTo>
                  <a:cubicBezTo>
                    <a:pt x="443" y="97"/>
                    <a:pt x="443" y="97"/>
                    <a:pt x="443" y="97"/>
                  </a:cubicBezTo>
                  <a:cubicBezTo>
                    <a:pt x="443" y="71"/>
                    <a:pt x="425" y="53"/>
                    <a:pt x="398" y="53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7" name="Freeform 162"/>
            <p:cNvSpPr>
              <a:spLocks noChangeArrowheads="1"/>
            </p:cNvSpPr>
            <p:nvPr/>
          </p:nvSpPr>
          <p:spPr bwMode="auto">
            <a:xfrm>
              <a:off x="11195197" y="3785180"/>
              <a:ext cx="237369" cy="241724"/>
            </a:xfrm>
            <a:custGeom>
              <a:avLst/>
              <a:gdLst>
                <a:gd name="T0" fmla="*/ 153122 w 391"/>
                <a:gd name="T1" fmla="*/ 0 h 399"/>
                <a:gd name="T2" fmla="*/ 153122 w 391"/>
                <a:gd name="T3" fmla="*/ 0 h 399"/>
                <a:gd name="T4" fmla="*/ 19472 w 391"/>
                <a:gd name="T5" fmla="*/ 0 h 399"/>
                <a:gd name="T6" fmla="*/ 0 w 391"/>
                <a:gd name="T7" fmla="*/ 23407 h 399"/>
                <a:gd name="T8" fmla="*/ 0 w 391"/>
                <a:gd name="T9" fmla="*/ 152364 h 399"/>
                <a:gd name="T10" fmla="*/ 19472 w 391"/>
                <a:gd name="T11" fmla="*/ 175770 h 399"/>
                <a:gd name="T12" fmla="*/ 153122 w 391"/>
                <a:gd name="T13" fmla="*/ 175770 h 399"/>
                <a:gd name="T14" fmla="*/ 172594 w 391"/>
                <a:gd name="T15" fmla="*/ 152364 h 399"/>
                <a:gd name="T16" fmla="*/ 172594 w 391"/>
                <a:gd name="T17" fmla="*/ 23407 h 399"/>
                <a:gd name="T18" fmla="*/ 153122 w 391"/>
                <a:gd name="T19" fmla="*/ 0 h 399"/>
                <a:gd name="T20" fmla="*/ 141173 w 391"/>
                <a:gd name="T21" fmla="*/ 97601 h 399"/>
                <a:gd name="T22" fmla="*/ 141173 w 391"/>
                <a:gd name="T23" fmla="*/ 97601 h 399"/>
                <a:gd name="T24" fmla="*/ 98246 w 391"/>
                <a:gd name="T25" fmla="*/ 97601 h 399"/>
                <a:gd name="T26" fmla="*/ 98246 w 391"/>
                <a:gd name="T27" fmla="*/ 140881 h 399"/>
                <a:gd name="T28" fmla="*/ 74791 w 391"/>
                <a:gd name="T29" fmla="*/ 140881 h 399"/>
                <a:gd name="T30" fmla="*/ 74791 w 391"/>
                <a:gd name="T31" fmla="*/ 97601 h 399"/>
                <a:gd name="T32" fmla="*/ 31421 w 391"/>
                <a:gd name="T33" fmla="*/ 97601 h 399"/>
                <a:gd name="T34" fmla="*/ 31421 w 391"/>
                <a:gd name="T35" fmla="*/ 78169 h 399"/>
                <a:gd name="T36" fmla="*/ 74791 w 391"/>
                <a:gd name="T37" fmla="*/ 78169 h 399"/>
                <a:gd name="T38" fmla="*/ 74791 w 391"/>
                <a:gd name="T39" fmla="*/ 30914 h 399"/>
                <a:gd name="T40" fmla="*/ 98246 w 391"/>
                <a:gd name="T41" fmla="*/ 30914 h 399"/>
                <a:gd name="T42" fmla="*/ 98246 w 391"/>
                <a:gd name="T43" fmla="*/ 78169 h 399"/>
                <a:gd name="T44" fmla="*/ 141173 w 391"/>
                <a:gd name="T45" fmla="*/ 78169 h 399"/>
                <a:gd name="T46" fmla="*/ 141173 w 391"/>
                <a:gd name="T47" fmla="*/ 97601 h 3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1" h="399">
                  <a:moveTo>
                    <a:pt x="346" y="0"/>
                  </a:moveTo>
                  <a:lnTo>
                    <a:pt x="346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8" y="0"/>
                    <a:pt x="0" y="17"/>
                    <a:pt x="0" y="5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8" y="398"/>
                    <a:pt x="44" y="398"/>
                  </a:cubicBezTo>
                  <a:cubicBezTo>
                    <a:pt x="346" y="398"/>
                    <a:pt x="346" y="398"/>
                    <a:pt x="346" y="398"/>
                  </a:cubicBezTo>
                  <a:cubicBezTo>
                    <a:pt x="373" y="398"/>
                    <a:pt x="390" y="372"/>
                    <a:pt x="390" y="345"/>
                  </a:cubicBezTo>
                  <a:cubicBezTo>
                    <a:pt x="390" y="53"/>
                    <a:pt x="390" y="53"/>
                    <a:pt x="390" y="53"/>
                  </a:cubicBezTo>
                  <a:cubicBezTo>
                    <a:pt x="390" y="17"/>
                    <a:pt x="373" y="0"/>
                    <a:pt x="346" y="0"/>
                  </a:cubicBezTo>
                  <a:close/>
                  <a:moveTo>
                    <a:pt x="319" y="221"/>
                  </a:moveTo>
                  <a:lnTo>
                    <a:pt x="319" y="221"/>
                  </a:lnTo>
                  <a:cubicBezTo>
                    <a:pt x="222" y="221"/>
                    <a:pt x="222" y="221"/>
                    <a:pt x="222" y="221"/>
                  </a:cubicBezTo>
                  <a:cubicBezTo>
                    <a:pt x="222" y="319"/>
                    <a:pt x="222" y="319"/>
                    <a:pt x="222" y="319"/>
                  </a:cubicBezTo>
                  <a:cubicBezTo>
                    <a:pt x="169" y="319"/>
                    <a:pt x="169" y="319"/>
                    <a:pt x="169" y="319"/>
                  </a:cubicBezTo>
                  <a:cubicBezTo>
                    <a:pt x="169" y="221"/>
                    <a:pt x="169" y="221"/>
                    <a:pt x="169" y="221"/>
                  </a:cubicBezTo>
                  <a:cubicBezTo>
                    <a:pt x="71" y="221"/>
                    <a:pt x="71" y="221"/>
                    <a:pt x="71" y="221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169" y="177"/>
                    <a:pt x="169" y="177"/>
                    <a:pt x="169" y="177"/>
                  </a:cubicBezTo>
                  <a:cubicBezTo>
                    <a:pt x="169" y="70"/>
                    <a:pt x="169" y="70"/>
                    <a:pt x="169" y="70"/>
                  </a:cubicBezTo>
                  <a:cubicBezTo>
                    <a:pt x="222" y="70"/>
                    <a:pt x="222" y="70"/>
                    <a:pt x="222" y="70"/>
                  </a:cubicBezTo>
                  <a:cubicBezTo>
                    <a:pt x="222" y="177"/>
                    <a:pt x="222" y="177"/>
                    <a:pt x="222" y="177"/>
                  </a:cubicBezTo>
                  <a:cubicBezTo>
                    <a:pt x="319" y="177"/>
                    <a:pt x="319" y="177"/>
                    <a:pt x="319" y="177"/>
                  </a:cubicBezTo>
                  <a:lnTo>
                    <a:pt x="319" y="2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8" name="Freeform 163"/>
            <p:cNvSpPr>
              <a:spLocks noChangeArrowheads="1"/>
            </p:cNvSpPr>
            <p:nvPr/>
          </p:nvSpPr>
          <p:spPr bwMode="auto">
            <a:xfrm>
              <a:off x="10591972" y="3785180"/>
              <a:ext cx="235192" cy="241724"/>
            </a:xfrm>
            <a:custGeom>
              <a:avLst/>
              <a:gdLst>
                <a:gd name="T0" fmla="*/ 151667 w 390"/>
                <a:gd name="T1" fmla="*/ 0 h 399"/>
                <a:gd name="T2" fmla="*/ 151667 w 390"/>
                <a:gd name="T3" fmla="*/ 0 h 399"/>
                <a:gd name="T4" fmla="*/ 19343 w 390"/>
                <a:gd name="T5" fmla="*/ 0 h 399"/>
                <a:gd name="T6" fmla="*/ 0 w 390"/>
                <a:gd name="T7" fmla="*/ 23407 h 399"/>
                <a:gd name="T8" fmla="*/ 0 w 390"/>
                <a:gd name="T9" fmla="*/ 152364 h 399"/>
                <a:gd name="T10" fmla="*/ 19343 w 390"/>
                <a:gd name="T11" fmla="*/ 175770 h 399"/>
                <a:gd name="T12" fmla="*/ 151667 w 390"/>
                <a:gd name="T13" fmla="*/ 175770 h 399"/>
                <a:gd name="T14" fmla="*/ 171010 w 390"/>
                <a:gd name="T15" fmla="*/ 152364 h 399"/>
                <a:gd name="T16" fmla="*/ 171010 w 390"/>
                <a:gd name="T17" fmla="*/ 23407 h 399"/>
                <a:gd name="T18" fmla="*/ 151667 w 390"/>
                <a:gd name="T19" fmla="*/ 0 h 399"/>
                <a:gd name="T20" fmla="*/ 140237 w 390"/>
                <a:gd name="T21" fmla="*/ 97601 h 399"/>
                <a:gd name="T22" fmla="*/ 140237 w 390"/>
                <a:gd name="T23" fmla="*/ 97601 h 399"/>
                <a:gd name="T24" fmla="*/ 30773 w 390"/>
                <a:gd name="T25" fmla="*/ 97601 h 399"/>
                <a:gd name="T26" fmla="*/ 30773 w 390"/>
                <a:gd name="T27" fmla="*/ 78169 h 399"/>
                <a:gd name="T28" fmla="*/ 140237 w 390"/>
                <a:gd name="T29" fmla="*/ 78169 h 399"/>
                <a:gd name="T30" fmla="*/ 140237 w 390"/>
                <a:gd name="T31" fmla="*/ 97601 h 39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0" h="399">
                  <a:moveTo>
                    <a:pt x="345" y="0"/>
                  </a:moveTo>
                  <a:lnTo>
                    <a:pt x="345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7"/>
                    <a:pt x="0" y="5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7" y="398"/>
                    <a:pt x="44" y="398"/>
                  </a:cubicBezTo>
                  <a:cubicBezTo>
                    <a:pt x="345" y="398"/>
                    <a:pt x="345" y="398"/>
                    <a:pt x="345" y="398"/>
                  </a:cubicBezTo>
                  <a:cubicBezTo>
                    <a:pt x="372" y="398"/>
                    <a:pt x="389" y="372"/>
                    <a:pt x="389" y="345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89" y="17"/>
                    <a:pt x="372" y="0"/>
                    <a:pt x="345" y="0"/>
                  </a:cubicBezTo>
                  <a:close/>
                  <a:moveTo>
                    <a:pt x="319" y="221"/>
                  </a:moveTo>
                  <a:lnTo>
                    <a:pt x="319" y="221"/>
                  </a:lnTo>
                  <a:cubicBezTo>
                    <a:pt x="70" y="221"/>
                    <a:pt x="70" y="221"/>
                    <a:pt x="70" y="221"/>
                  </a:cubicBezTo>
                  <a:cubicBezTo>
                    <a:pt x="70" y="177"/>
                    <a:pt x="70" y="177"/>
                    <a:pt x="70" y="177"/>
                  </a:cubicBezTo>
                  <a:cubicBezTo>
                    <a:pt x="319" y="177"/>
                    <a:pt x="319" y="177"/>
                    <a:pt x="319" y="177"/>
                  </a:cubicBezTo>
                  <a:lnTo>
                    <a:pt x="319" y="22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09" name="Freeform 164"/>
            <p:cNvSpPr>
              <a:spLocks noChangeArrowheads="1"/>
            </p:cNvSpPr>
            <p:nvPr/>
          </p:nvSpPr>
          <p:spPr bwMode="auto">
            <a:xfrm>
              <a:off x="9537964" y="4405825"/>
              <a:ext cx="237370" cy="241726"/>
            </a:xfrm>
            <a:custGeom>
              <a:avLst/>
              <a:gdLst>
                <a:gd name="T0" fmla="*/ 152681 w 391"/>
                <a:gd name="T1" fmla="*/ 0 h 399"/>
                <a:gd name="T2" fmla="*/ 152681 w 391"/>
                <a:gd name="T3" fmla="*/ 0 h 399"/>
                <a:gd name="T4" fmla="*/ 19472 w 391"/>
                <a:gd name="T5" fmla="*/ 0 h 399"/>
                <a:gd name="T6" fmla="*/ 0 w 391"/>
                <a:gd name="T7" fmla="*/ 23407 h 399"/>
                <a:gd name="T8" fmla="*/ 0 w 391"/>
                <a:gd name="T9" fmla="*/ 152365 h 399"/>
                <a:gd name="T10" fmla="*/ 19472 w 391"/>
                <a:gd name="T11" fmla="*/ 175771 h 399"/>
                <a:gd name="T12" fmla="*/ 152681 w 391"/>
                <a:gd name="T13" fmla="*/ 175771 h 399"/>
                <a:gd name="T14" fmla="*/ 172595 w 391"/>
                <a:gd name="T15" fmla="*/ 152365 h 399"/>
                <a:gd name="T16" fmla="*/ 172595 w 391"/>
                <a:gd name="T17" fmla="*/ 23407 h 399"/>
                <a:gd name="T18" fmla="*/ 152681 w 391"/>
                <a:gd name="T19" fmla="*/ 0 h 399"/>
                <a:gd name="T20" fmla="*/ 121702 w 391"/>
                <a:gd name="T21" fmla="*/ 140882 h 399"/>
                <a:gd name="T22" fmla="*/ 121702 w 391"/>
                <a:gd name="T23" fmla="*/ 140882 h 399"/>
                <a:gd name="T24" fmla="*/ 85855 w 391"/>
                <a:gd name="T25" fmla="*/ 105551 h 399"/>
                <a:gd name="T26" fmla="*/ 50894 w 391"/>
                <a:gd name="T27" fmla="*/ 140882 h 399"/>
                <a:gd name="T28" fmla="*/ 35404 w 391"/>
                <a:gd name="T29" fmla="*/ 121450 h 399"/>
                <a:gd name="T30" fmla="*/ 66383 w 391"/>
                <a:gd name="T31" fmla="*/ 86119 h 399"/>
                <a:gd name="T32" fmla="*/ 35404 w 391"/>
                <a:gd name="T33" fmla="*/ 54763 h 399"/>
                <a:gd name="T34" fmla="*/ 50894 w 391"/>
                <a:gd name="T35" fmla="*/ 34889 h 399"/>
                <a:gd name="T36" fmla="*/ 85855 w 391"/>
                <a:gd name="T37" fmla="*/ 66245 h 399"/>
                <a:gd name="T38" fmla="*/ 121702 w 391"/>
                <a:gd name="T39" fmla="*/ 34889 h 399"/>
                <a:gd name="T40" fmla="*/ 137191 w 391"/>
                <a:gd name="T41" fmla="*/ 54763 h 399"/>
                <a:gd name="T42" fmla="*/ 105770 w 391"/>
                <a:gd name="T43" fmla="*/ 86119 h 399"/>
                <a:gd name="T44" fmla="*/ 137191 w 391"/>
                <a:gd name="T45" fmla="*/ 121450 h 399"/>
                <a:gd name="T46" fmla="*/ 121702 w 391"/>
                <a:gd name="T47" fmla="*/ 140882 h 3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1" h="399">
                  <a:moveTo>
                    <a:pt x="345" y="0"/>
                  </a:moveTo>
                  <a:lnTo>
                    <a:pt x="345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8" y="0"/>
                    <a:pt x="0" y="17"/>
                    <a:pt x="0" y="5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8" y="398"/>
                    <a:pt x="44" y="398"/>
                  </a:cubicBezTo>
                  <a:cubicBezTo>
                    <a:pt x="345" y="398"/>
                    <a:pt x="345" y="398"/>
                    <a:pt x="345" y="398"/>
                  </a:cubicBezTo>
                  <a:cubicBezTo>
                    <a:pt x="372" y="398"/>
                    <a:pt x="390" y="372"/>
                    <a:pt x="390" y="345"/>
                  </a:cubicBezTo>
                  <a:cubicBezTo>
                    <a:pt x="390" y="53"/>
                    <a:pt x="390" y="53"/>
                    <a:pt x="390" y="53"/>
                  </a:cubicBezTo>
                  <a:cubicBezTo>
                    <a:pt x="390" y="17"/>
                    <a:pt x="372" y="0"/>
                    <a:pt x="345" y="0"/>
                  </a:cubicBezTo>
                  <a:close/>
                  <a:moveTo>
                    <a:pt x="275" y="319"/>
                  </a:moveTo>
                  <a:lnTo>
                    <a:pt x="275" y="319"/>
                  </a:lnTo>
                  <a:cubicBezTo>
                    <a:pt x="194" y="239"/>
                    <a:pt x="194" y="239"/>
                    <a:pt x="194" y="239"/>
                  </a:cubicBezTo>
                  <a:cubicBezTo>
                    <a:pt x="115" y="319"/>
                    <a:pt x="115" y="319"/>
                    <a:pt x="115" y="319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80" y="124"/>
                    <a:pt x="80" y="124"/>
                    <a:pt x="80" y="124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275" y="79"/>
                    <a:pt x="275" y="79"/>
                    <a:pt x="275" y="79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239" y="195"/>
                    <a:pt x="239" y="195"/>
                    <a:pt x="239" y="195"/>
                  </a:cubicBezTo>
                  <a:cubicBezTo>
                    <a:pt x="310" y="275"/>
                    <a:pt x="310" y="275"/>
                    <a:pt x="310" y="275"/>
                  </a:cubicBezTo>
                  <a:lnTo>
                    <a:pt x="275" y="319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721236" y="474674"/>
            <a:ext cx="8968536" cy="3207750"/>
            <a:chOff x="488950" y="1046163"/>
            <a:chExt cx="8220075" cy="2940050"/>
          </a:xfrm>
          <a:solidFill>
            <a:schemeClr val="tx2"/>
          </a:solidFill>
        </p:grpSpPr>
        <p:sp>
          <p:nvSpPr>
            <p:cNvPr id="113" name="Freeform 112"/>
            <p:cNvSpPr>
              <a:spLocks noChangeArrowheads="1"/>
            </p:cNvSpPr>
            <p:nvPr/>
          </p:nvSpPr>
          <p:spPr bwMode="auto">
            <a:xfrm>
              <a:off x="5842000" y="1522413"/>
              <a:ext cx="200025" cy="160337"/>
            </a:xfrm>
            <a:custGeom>
              <a:avLst/>
              <a:gdLst>
                <a:gd name="T0" fmla="*/ 179752 w 444"/>
                <a:gd name="T1" fmla="*/ 16214 h 356"/>
                <a:gd name="T2" fmla="*/ 179752 w 444"/>
                <a:gd name="T3" fmla="*/ 16214 h 356"/>
                <a:gd name="T4" fmla="*/ 111726 w 444"/>
                <a:gd name="T5" fmla="*/ 16214 h 356"/>
                <a:gd name="T6" fmla="*/ 99562 w 444"/>
                <a:gd name="T7" fmla="*/ 27924 h 356"/>
                <a:gd name="T8" fmla="*/ 87849 w 444"/>
                <a:gd name="T9" fmla="*/ 16214 h 356"/>
                <a:gd name="T10" fmla="*/ 20273 w 444"/>
                <a:gd name="T11" fmla="*/ 16214 h 356"/>
                <a:gd name="T12" fmla="*/ 20273 w 444"/>
                <a:gd name="T13" fmla="*/ 83772 h 356"/>
                <a:gd name="T14" fmla="*/ 99562 w 444"/>
                <a:gd name="T15" fmla="*/ 159887 h 356"/>
                <a:gd name="T16" fmla="*/ 179752 w 444"/>
                <a:gd name="T17" fmla="*/ 83772 h 356"/>
                <a:gd name="T18" fmla="*/ 179752 w 444"/>
                <a:gd name="T19" fmla="*/ 16214 h 3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356">
                  <a:moveTo>
                    <a:pt x="399" y="36"/>
                  </a:moveTo>
                  <a:lnTo>
                    <a:pt x="399" y="36"/>
                  </a:lnTo>
                  <a:cubicBezTo>
                    <a:pt x="355" y="0"/>
                    <a:pt x="293" y="0"/>
                    <a:pt x="248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5" y="36"/>
                    <a:pt x="195" y="36"/>
                    <a:pt x="195" y="36"/>
                  </a:cubicBezTo>
                  <a:cubicBezTo>
                    <a:pt x="151" y="0"/>
                    <a:pt x="89" y="0"/>
                    <a:pt x="45" y="36"/>
                  </a:cubicBezTo>
                  <a:cubicBezTo>
                    <a:pt x="0" y="80"/>
                    <a:pt x="0" y="151"/>
                    <a:pt x="45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9" y="186"/>
                    <a:pt x="399" y="186"/>
                    <a:pt x="399" y="186"/>
                  </a:cubicBezTo>
                  <a:cubicBezTo>
                    <a:pt x="443" y="151"/>
                    <a:pt x="443" y="80"/>
                    <a:pt x="399" y="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4" name="Freeform 113"/>
            <p:cNvSpPr>
              <a:spLocks noChangeArrowheads="1"/>
            </p:cNvSpPr>
            <p:nvPr/>
          </p:nvSpPr>
          <p:spPr bwMode="auto">
            <a:xfrm>
              <a:off x="2324100" y="1514475"/>
              <a:ext cx="111125" cy="179388"/>
            </a:xfrm>
            <a:custGeom>
              <a:avLst/>
              <a:gdLst>
                <a:gd name="T0" fmla="*/ 55786 w 249"/>
                <a:gd name="T1" fmla="*/ 0 h 400"/>
                <a:gd name="T2" fmla="*/ 55786 w 249"/>
                <a:gd name="T3" fmla="*/ 0 h 400"/>
                <a:gd name="T4" fmla="*/ 0 w 249"/>
                <a:gd name="T5" fmla="*/ 56059 h 400"/>
                <a:gd name="T6" fmla="*/ 55786 w 249"/>
                <a:gd name="T7" fmla="*/ 178940 h 400"/>
                <a:gd name="T8" fmla="*/ 110679 w 249"/>
                <a:gd name="T9" fmla="*/ 56059 h 400"/>
                <a:gd name="T10" fmla="*/ 55786 w 249"/>
                <a:gd name="T11" fmla="*/ 0 h 400"/>
                <a:gd name="T12" fmla="*/ 55786 w 249"/>
                <a:gd name="T13" fmla="*/ 87900 h 400"/>
                <a:gd name="T14" fmla="*/ 55786 w 249"/>
                <a:gd name="T15" fmla="*/ 87900 h 400"/>
                <a:gd name="T16" fmla="*/ 23653 w 249"/>
                <a:gd name="T17" fmla="*/ 56059 h 400"/>
                <a:gd name="T18" fmla="*/ 55786 w 249"/>
                <a:gd name="T19" fmla="*/ 24217 h 400"/>
                <a:gd name="T20" fmla="*/ 87026 w 249"/>
                <a:gd name="T21" fmla="*/ 56059 h 400"/>
                <a:gd name="T22" fmla="*/ 55786 w 249"/>
                <a:gd name="T23" fmla="*/ 87900 h 4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9" h="400">
                  <a:moveTo>
                    <a:pt x="125" y="0"/>
                  </a:moveTo>
                  <a:lnTo>
                    <a:pt x="125" y="0"/>
                  </a:lnTo>
                  <a:cubicBezTo>
                    <a:pt x="53" y="0"/>
                    <a:pt x="0" y="54"/>
                    <a:pt x="0" y="125"/>
                  </a:cubicBezTo>
                  <a:cubicBezTo>
                    <a:pt x="0" y="240"/>
                    <a:pt x="125" y="399"/>
                    <a:pt x="125" y="399"/>
                  </a:cubicBezTo>
                  <a:cubicBezTo>
                    <a:pt x="125" y="399"/>
                    <a:pt x="248" y="240"/>
                    <a:pt x="248" y="125"/>
                  </a:cubicBezTo>
                  <a:cubicBezTo>
                    <a:pt x="248" y="54"/>
                    <a:pt x="195" y="0"/>
                    <a:pt x="125" y="0"/>
                  </a:cubicBezTo>
                  <a:close/>
                  <a:moveTo>
                    <a:pt x="125" y="196"/>
                  </a:moveTo>
                  <a:lnTo>
                    <a:pt x="125" y="196"/>
                  </a:lnTo>
                  <a:cubicBezTo>
                    <a:pt x="88" y="196"/>
                    <a:pt x="53" y="160"/>
                    <a:pt x="53" y="125"/>
                  </a:cubicBezTo>
                  <a:cubicBezTo>
                    <a:pt x="53" y="89"/>
                    <a:pt x="88" y="54"/>
                    <a:pt x="125" y="54"/>
                  </a:cubicBezTo>
                  <a:cubicBezTo>
                    <a:pt x="159" y="54"/>
                    <a:pt x="195" y="89"/>
                    <a:pt x="195" y="125"/>
                  </a:cubicBezTo>
                  <a:cubicBezTo>
                    <a:pt x="195" y="160"/>
                    <a:pt x="159" y="196"/>
                    <a:pt x="125" y="19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5" name="Freeform 114"/>
            <p:cNvSpPr>
              <a:spLocks noChangeArrowheads="1"/>
            </p:cNvSpPr>
            <p:nvPr/>
          </p:nvSpPr>
          <p:spPr bwMode="auto">
            <a:xfrm>
              <a:off x="2714625" y="1514475"/>
              <a:ext cx="223838" cy="179388"/>
            </a:xfrm>
            <a:custGeom>
              <a:avLst/>
              <a:gdLst>
                <a:gd name="T0" fmla="*/ 219334 w 497"/>
                <a:gd name="T1" fmla="*/ 31841 h 400"/>
                <a:gd name="T2" fmla="*/ 219334 w 497"/>
                <a:gd name="T3" fmla="*/ 31841 h 400"/>
                <a:gd name="T4" fmla="*/ 167541 w 497"/>
                <a:gd name="T5" fmla="*/ 0 h 400"/>
                <a:gd name="T6" fmla="*/ 159434 w 497"/>
                <a:gd name="T7" fmla="*/ 0 h 400"/>
                <a:gd name="T8" fmla="*/ 111694 w 497"/>
                <a:gd name="T9" fmla="*/ 31841 h 400"/>
                <a:gd name="T10" fmla="*/ 63954 w 497"/>
                <a:gd name="T11" fmla="*/ 0 h 400"/>
                <a:gd name="T12" fmla="*/ 55397 w 497"/>
                <a:gd name="T13" fmla="*/ 0 h 400"/>
                <a:gd name="T14" fmla="*/ 3603 w 497"/>
                <a:gd name="T15" fmla="*/ 31841 h 400"/>
                <a:gd name="T16" fmla="*/ 0 w 497"/>
                <a:gd name="T17" fmla="*/ 39914 h 400"/>
                <a:gd name="T18" fmla="*/ 0 w 497"/>
                <a:gd name="T19" fmla="*/ 171316 h 400"/>
                <a:gd name="T20" fmla="*/ 3603 w 497"/>
                <a:gd name="T21" fmla="*/ 174903 h 400"/>
                <a:gd name="T22" fmla="*/ 11710 w 497"/>
                <a:gd name="T23" fmla="*/ 174903 h 400"/>
                <a:gd name="T24" fmla="*/ 59450 w 497"/>
                <a:gd name="T25" fmla="*/ 147098 h 400"/>
                <a:gd name="T26" fmla="*/ 107640 w 497"/>
                <a:gd name="T27" fmla="*/ 174903 h 400"/>
                <a:gd name="T28" fmla="*/ 115747 w 497"/>
                <a:gd name="T29" fmla="*/ 174903 h 400"/>
                <a:gd name="T30" fmla="*/ 163487 w 497"/>
                <a:gd name="T31" fmla="*/ 147098 h 400"/>
                <a:gd name="T32" fmla="*/ 211678 w 497"/>
                <a:gd name="T33" fmla="*/ 174903 h 400"/>
                <a:gd name="T34" fmla="*/ 215281 w 497"/>
                <a:gd name="T35" fmla="*/ 178940 h 400"/>
                <a:gd name="T36" fmla="*/ 219334 w 497"/>
                <a:gd name="T37" fmla="*/ 174903 h 400"/>
                <a:gd name="T38" fmla="*/ 223388 w 497"/>
                <a:gd name="T39" fmla="*/ 171316 h 400"/>
                <a:gd name="T40" fmla="*/ 223388 w 497"/>
                <a:gd name="T41" fmla="*/ 39914 h 400"/>
                <a:gd name="T42" fmla="*/ 219334 w 497"/>
                <a:gd name="T43" fmla="*/ 31841 h 400"/>
                <a:gd name="T44" fmla="*/ 51794 w 497"/>
                <a:gd name="T45" fmla="*/ 131402 h 400"/>
                <a:gd name="T46" fmla="*/ 51794 w 497"/>
                <a:gd name="T47" fmla="*/ 131402 h 400"/>
                <a:gd name="T48" fmla="*/ 15763 w 497"/>
                <a:gd name="T49" fmla="*/ 155171 h 400"/>
                <a:gd name="T50" fmla="*/ 15763 w 497"/>
                <a:gd name="T51" fmla="*/ 43950 h 400"/>
                <a:gd name="T52" fmla="*/ 51794 w 497"/>
                <a:gd name="T53" fmla="*/ 19733 h 400"/>
                <a:gd name="T54" fmla="*/ 51794 w 497"/>
                <a:gd name="T55" fmla="*/ 131402 h 400"/>
                <a:gd name="T56" fmla="*/ 103587 w 497"/>
                <a:gd name="T57" fmla="*/ 155171 h 400"/>
                <a:gd name="T58" fmla="*/ 103587 w 497"/>
                <a:gd name="T59" fmla="*/ 155171 h 400"/>
                <a:gd name="T60" fmla="*/ 67557 w 497"/>
                <a:gd name="T61" fmla="*/ 131402 h 400"/>
                <a:gd name="T62" fmla="*/ 67557 w 497"/>
                <a:gd name="T63" fmla="*/ 19733 h 400"/>
                <a:gd name="T64" fmla="*/ 103587 w 497"/>
                <a:gd name="T65" fmla="*/ 43950 h 400"/>
                <a:gd name="T66" fmla="*/ 103587 w 497"/>
                <a:gd name="T67" fmla="*/ 155171 h 400"/>
                <a:gd name="T68" fmla="*/ 155381 w 497"/>
                <a:gd name="T69" fmla="*/ 131402 h 400"/>
                <a:gd name="T70" fmla="*/ 155381 w 497"/>
                <a:gd name="T71" fmla="*/ 131402 h 400"/>
                <a:gd name="T72" fmla="*/ 119801 w 497"/>
                <a:gd name="T73" fmla="*/ 155171 h 400"/>
                <a:gd name="T74" fmla="*/ 119801 w 497"/>
                <a:gd name="T75" fmla="*/ 43950 h 400"/>
                <a:gd name="T76" fmla="*/ 155381 w 497"/>
                <a:gd name="T77" fmla="*/ 19733 h 400"/>
                <a:gd name="T78" fmla="*/ 155381 w 497"/>
                <a:gd name="T79" fmla="*/ 131402 h 400"/>
                <a:gd name="T80" fmla="*/ 207624 w 497"/>
                <a:gd name="T81" fmla="*/ 155171 h 400"/>
                <a:gd name="T82" fmla="*/ 207624 w 497"/>
                <a:gd name="T83" fmla="*/ 155171 h 400"/>
                <a:gd name="T84" fmla="*/ 171144 w 497"/>
                <a:gd name="T85" fmla="*/ 131402 h 400"/>
                <a:gd name="T86" fmla="*/ 171144 w 497"/>
                <a:gd name="T87" fmla="*/ 19733 h 400"/>
                <a:gd name="T88" fmla="*/ 207624 w 497"/>
                <a:gd name="T89" fmla="*/ 43950 h 400"/>
                <a:gd name="T90" fmla="*/ 207624 w 497"/>
                <a:gd name="T91" fmla="*/ 155171 h 400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97" h="40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6" name="Freeform 115"/>
            <p:cNvSpPr>
              <a:spLocks noChangeArrowheads="1"/>
            </p:cNvSpPr>
            <p:nvPr/>
          </p:nvSpPr>
          <p:spPr bwMode="auto">
            <a:xfrm>
              <a:off x="1379538" y="1514475"/>
              <a:ext cx="222250" cy="176213"/>
            </a:xfrm>
            <a:custGeom>
              <a:avLst/>
              <a:gdLst>
                <a:gd name="T0" fmla="*/ 166018 w 498"/>
                <a:gd name="T1" fmla="*/ 151877 h 391"/>
                <a:gd name="T2" fmla="*/ 166018 w 498"/>
                <a:gd name="T3" fmla="*/ 151877 h 391"/>
                <a:gd name="T4" fmla="*/ 23653 w 498"/>
                <a:gd name="T5" fmla="*/ 151877 h 391"/>
                <a:gd name="T6" fmla="*/ 23653 w 498"/>
                <a:gd name="T7" fmla="*/ 52278 h 391"/>
                <a:gd name="T8" fmla="*/ 51769 w 498"/>
                <a:gd name="T9" fmla="*/ 52278 h 391"/>
                <a:gd name="T10" fmla="*/ 75422 w 498"/>
                <a:gd name="T11" fmla="*/ 31998 h 391"/>
                <a:gd name="T12" fmla="*/ 12050 w 498"/>
                <a:gd name="T13" fmla="*/ 31998 h 391"/>
                <a:gd name="T14" fmla="*/ 0 w 498"/>
                <a:gd name="T15" fmla="*/ 40110 h 391"/>
                <a:gd name="T16" fmla="*/ 0 w 498"/>
                <a:gd name="T17" fmla="*/ 163594 h 391"/>
                <a:gd name="T18" fmla="*/ 12050 w 498"/>
                <a:gd name="T19" fmla="*/ 175762 h 391"/>
                <a:gd name="T20" fmla="*/ 178068 w 498"/>
                <a:gd name="T21" fmla="*/ 175762 h 391"/>
                <a:gd name="T22" fmla="*/ 190117 w 498"/>
                <a:gd name="T23" fmla="*/ 163594 h 391"/>
                <a:gd name="T24" fmla="*/ 190117 w 498"/>
                <a:gd name="T25" fmla="*/ 123935 h 391"/>
                <a:gd name="T26" fmla="*/ 166018 w 498"/>
                <a:gd name="T27" fmla="*/ 139709 h 391"/>
                <a:gd name="T28" fmla="*/ 166018 w 498"/>
                <a:gd name="T29" fmla="*/ 151877 h 391"/>
                <a:gd name="T30" fmla="*/ 146382 w 498"/>
                <a:gd name="T31" fmla="*/ 76164 h 391"/>
                <a:gd name="T32" fmla="*/ 146382 w 498"/>
                <a:gd name="T33" fmla="*/ 76164 h 391"/>
                <a:gd name="T34" fmla="*/ 146382 w 498"/>
                <a:gd name="T35" fmla="*/ 115823 h 391"/>
                <a:gd name="T36" fmla="*/ 221804 w 498"/>
                <a:gd name="T37" fmla="*/ 56334 h 391"/>
                <a:gd name="T38" fmla="*/ 146382 w 498"/>
                <a:gd name="T39" fmla="*/ 0 h 391"/>
                <a:gd name="T40" fmla="*/ 146382 w 498"/>
                <a:gd name="T41" fmla="*/ 36054 h 391"/>
                <a:gd name="T42" fmla="*/ 59356 w 498"/>
                <a:gd name="T43" fmla="*/ 123935 h 391"/>
                <a:gd name="T44" fmla="*/ 146382 w 498"/>
                <a:gd name="T45" fmla="*/ 76164 h 39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98" h="391">
                  <a:moveTo>
                    <a:pt x="372" y="337"/>
                  </a:moveTo>
                  <a:lnTo>
                    <a:pt x="372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116" y="116"/>
                    <a:pt x="116" y="116"/>
                    <a:pt x="116" y="116"/>
                  </a:cubicBezTo>
                  <a:cubicBezTo>
                    <a:pt x="116" y="116"/>
                    <a:pt x="133" y="98"/>
                    <a:pt x="169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9" y="71"/>
                    <a:pt x="0" y="80"/>
                    <a:pt x="0" y="89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82"/>
                    <a:pt x="9" y="390"/>
                    <a:pt x="27" y="390"/>
                  </a:cubicBezTo>
                  <a:cubicBezTo>
                    <a:pt x="399" y="390"/>
                    <a:pt x="399" y="390"/>
                    <a:pt x="399" y="390"/>
                  </a:cubicBezTo>
                  <a:cubicBezTo>
                    <a:pt x="408" y="390"/>
                    <a:pt x="426" y="382"/>
                    <a:pt x="426" y="363"/>
                  </a:cubicBezTo>
                  <a:cubicBezTo>
                    <a:pt x="426" y="275"/>
                    <a:pt x="426" y="275"/>
                    <a:pt x="426" y="275"/>
                  </a:cubicBezTo>
                  <a:cubicBezTo>
                    <a:pt x="372" y="310"/>
                    <a:pt x="372" y="310"/>
                    <a:pt x="372" y="310"/>
                  </a:cubicBezTo>
                  <a:lnTo>
                    <a:pt x="372" y="337"/>
                  </a:lnTo>
                  <a:close/>
                  <a:moveTo>
                    <a:pt x="328" y="169"/>
                  </a:moveTo>
                  <a:lnTo>
                    <a:pt x="328" y="169"/>
                  </a:lnTo>
                  <a:cubicBezTo>
                    <a:pt x="328" y="257"/>
                    <a:pt x="328" y="257"/>
                    <a:pt x="328" y="257"/>
                  </a:cubicBezTo>
                  <a:cubicBezTo>
                    <a:pt x="497" y="125"/>
                    <a:pt x="497" y="125"/>
                    <a:pt x="497" y="125"/>
                  </a:cubicBezTo>
                  <a:cubicBezTo>
                    <a:pt x="328" y="0"/>
                    <a:pt x="328" y="0"/>
                    <a:pt x="328" y="0"/>
                  </a:cubicBezTo>
                  <a:cubicBezTo>
                    <a:pt x="328" y="80"/>
                    <a:pt x="328" y="80"/>
                    <a:pt x="328" y="80"/>
                  </a:cubicBezTo>
                  <a:cubicBezTo>
                    <a:pt x="133" y="80"/>
                    <a:pt x="133" y="275"/>
                    <a:pt x="133" y="275"/>
                  </a:cubicBezTo>
                  <a:cubicBezTo>
                    <a:pt x="186" y="187"/>
                    <a:pt x="222" y="169"/>
                    <a:pt x="328" y="16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7" name="Freeform 116"/>
            <p:cNvSpPr>
              <a:spLocks noChangeArrowheads="1"/>
            </p:cNvSpPr>
            <p:nvPr/>
          </p:nvSpPr>
          <p:spPr bwMode="auto">
            <a:xfrm>
              <a:off x="3163888" y="1493838"/>
              <a:ext cx="215900" cy="215900"/>
            </a:xfrm>
            <a:custGeom>
              <a:avLst/>
              <a:gdLst>
                <a:gd name="T0" fmla="*/ 107500 w 480"/>
                <a:gd name="T1" fmla="*/ 0 h 480"/>
                <a:gd name="T2" fmla="*/ 107500 w 480"/>
                <a:gd name="T3" fmla="*/ 0 h 480"/>
                <a:gd name="T4" fmla="*/ 0 w 480"/>
                <a:gd name="T5" fmla="*/ 111548 h 480"/>
                <a:gd name="T6" fmla="*/ 107500 w 480"/>
                <a:gd name="T7" fmla="*/ 215450 h 480"/>
                <a:gd name="T8" fmla="*/ 215450 w 480"/>
                <a:gd name="T9" fmla="*/ 107950 h 480"/>
                <a:gd name="T10" fmla="*/ 107500 w 480"/>
                <a:gd name="T11" fmla="*/ 0 h 480"/>
                <a:gd name="T12" fmla="*/ 107500 w 480"/>
                <a:gd name="T13" fmla="*/ 191611 h 480"/>
                <a:gd name="T14" fmla="*/ 107500 w 480"/>
                <a:gd name="T15" fmla="*/ 191611 h 480"/>
                <a:gd name="T16" fmla="*/ 23839 w 480"/>
                <a:gd name="T17" fmla="*/ 111548 h 480"/>
                <a:gd name="T18" fmla="*/ 107500 w 480"/>
                <a:gd name="T19" fmla="*/ 23839 h 480"/>
                <a:gd name="T20" fmla="*/ 191611 w 480"/>
                <a:gd name="T21" fmla="*/ 107950 h 480"/>
                <a:gd name="T22" fmla="*/ 107500 w 480"/>
                <a:gd name="T23" fmla="*/ 191611 h 480"/>
                <a:gd name="T24" fmla="*/ 55324 w 480"/>
                <a:gd name="T25" fmla="*/ 159226 h 480"/>
                <a:gd name="T26" fmla="*/ 55324 w 480"/>
                <a:gd name="T27" fmla="*/ 159226 h 480"/>
                <a:gd name="T28" fmla="*/ 127291 w 480"/>
                <a:gd name="T29" fmla="*/ 131789 h 480"/>
                <a:gd name="T30" fmla="*/ 159226 w 480"/>
                <a:gd name="T31" fmla="*/ 55774 h 480"/>
                <a:gd name="T32" fmla="*/ 83661 w 480"/>
                <a:gd name="T33" fmla="*/ 87709 h 480"/>
                <a:gd name="T34" fmla="*/ 55324 w 480"/>
                <a:gd name="T35" fmla="*/ 159226 h 480"/>
                <a:gd name="T36" fmla="*/ 95806 w 480"/>
                <a:gd name="T37" fmla="*/ 95806 h 480"/>
                <a:gd name="T38" fmla="*/ 95806 w 480"/>
                <a:gd name="T39" fmla="*/ 95806 h 480"/>
                <a:gd name="T40" fmla="*/ 139435 w 480"/>
                <a:gd name="T41" fmla="*/ 76015 h 480"/>
                <a:gd name="T42" fmla="*/ 119645 w 480"/>
                <a:gd name="T43" fmla="*/ 119645 h 480"/>
                <a:gd name="T44" fmla="*/ 95806 w 480"/>
                <a:gd name="T45" fmla="*/ 119645 h 480"/>
                <a:gd name="T46" fmla="*/ 95806 w 480"/>
                <a:gd name="T47" fmla="*/ 95806 h 4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80" h="480">
                  <a:moveTo>
                    <a:pt x="239" y="0"/>
                  </a:moveTo>
                  <a:lnTo>
                    <a:pt x="239" y="0"/>
                  </a:lnTo>
                  <a:cubicBezTo>
                    <a:pt x="107" y="9"/>
                    <a:pt x="0" y="115"/>
                    <a:pt x="0" y="248"/>
                  </a:cubicBezTo>
                  <a:cubicBezTo>
                    <a:pt x="0" y="372"/>
                    <a:pt x="107" y="479"/>
                    <a:pt x="239" y="479"/>
                  </a:cubicBezTo>
                  <a:cubicBezTo>
                    <a:pt x="372" y="479"/>
                    <a:pt x="479" y="372"/>
                    <a:pt x="479" y="240"/>
                  </a:cubicBezTo>
                  <a:cubicBezTo>
                    <a:pt x="479" y="107"/>
                    <a:pt x="363" y="0"/>
                    <a:pt x="239" y="0"/>
                  </a:cubicBezTo>
                  <a:close/>
                  <a:moveTo>
                    <a:pt x="239" y="426"/>
                  </a:moveTo>
                  <a:lnTo>
                    <a:pt x="239" y="426"/>
                  </a:lnTo>
                  <a:cubicBezTo>
                    <a:pt x="142" y="434"/>
                    <a:pt x="53" y="346"/>
                    <a:pt x="53" y="248"/>
                  </a:cubicBezTo>
                  <a:cubicBezTo>
                    <a:pt x="53" y="142"/>
                    <a:pt x="133" y="53"/>
                    <a:pt x="239" y="53"/>
                  </a:cubicBezTo>
                  <a:cubicBezTo>
                    <a:pt x="336" y="53"/>
                    <a:pt x="426" y="133"/>
                    <a:pt x="426" y="240"/>
                  </a:cubicBezTo>
                  <a:cubicBezTo>
                    <a:pt x="426" y="346"/>
                    <a:pt x="345" y="426"/>
                    <a:pt x="239" y="426"/>
                  </a:cubicBezTo>
                  <a:close/>
                  <a:moveTo>
                    <a:pt x="123" y="354"/>
                  </a:moveTo>
                  <a:lnTo>
                    <a:pt x="123" y="354"/>
                  </a:lnTo>
                  <a:cubicBezTo>
                    <a:pt x="123" y="354"/>
                    <a:pt x="239" y="337"/>
                    <a:pt x="283" y="293"/>
                  </a:cubicBezTo>
                  <a:cubicBezTo>
                    <a:pt x="336" y="240"/>
                    <a:pt x="354" y="124"/>
                    <a:pt x="354" y="124"/>
                  </a:cubicBezTo>
                  <a:cubicBezTo>
                    <a:pt x="354" y="124"/>
                    <a:pt x="239" y="142"/>
                    <a:pt x="186" y="195"/>
                  </a:cubicBezTo>
                  <a:cubicBezTo>
                    <a:pt x="142" y="240"/>
                    <a:pt x="123" y="354"/>
                    <a:pt x="123" y="354"/>
                  </a:cubicBezTo>
                  <a:close/>
                  <a:moveTo>
                    <a:pt x="213" y="213"/>
                  </a:moveTo>
                  <a:lnTo>
                    <a:pt x="213" y="213"/>
                  </a:lnTo>
                  <a:cubicBezTo>
                    <a:pt x="239" y="195"/>
                    <a:pt x="274" y="178"/>
                    <a:pt x="310" y="169"/>
                  </a:cubicBezTo>
                  <a:cubicBezTo>
                    <a:pt x="301" y="204"/>
                    <a:pt x="283" y="248"/>
                    <a:pt x="266" y="266"/>
                  </a:cubicBezTo>
                  <a:cubicBezTo>
                    <a:pt x="248" y="275"/>
                    <a:pt x="230" y="275"/>
                    <a:pt x="213" y="266"/>
                  </a:cubicBezTo>
                  <a:cubicBezTo>
                    <a:pt x="204" y="248"/>
                    <a:pt x="204" y="231"/>
                    <a:pt x="213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8" name="Freeform 117"/>
            <p:cNvSpPr>
              <a:spLocks noChangeArrowheads="1"/>
            </p:cNvSpPr>
            <p:nvPr/>
          </p:nvSpPr>
          <p:spPr bwMode="auto">
            <a:xfrm>
              <a:off x="3621088" y="1501775"/>
              <a:ext cx="198437" cy="196850"/>
            </a:xfrm>
            <a:custGeom>
              <a:avLst/>
              <a:gdLst>
                <a:gd name="T0" fmla="*/ 189945 w 444"/>
                <a:gd name="T1" fmla="*/ 7693 h 435"/>
                <a:gd name="T2" fmla="*/ 189945 w 444"/>
                <a:gd name="T3" fmla="*/ 7693 h 435"/>
                <a:gd name="T4" fmla="*/ 154191 w 444"/>
                <a:gd name="T5" fmla="*/ 15839 h 435"/>
                <a:gd name="T6" fmla="*/ 0 w 444"/>
                <a:gd name="T7" fmla="*/ 100461 h 435"/>
                <a:gd name="T8" fmla="*/ 87151 w 444"/>
                <a:gd name="T9" fmla="*/ 112227 h 435"/>
                <a:gd name="T10" fmla="*/ 98772 w 444"/>
                <a:gd name="T11" fmla="*/ 196397 h 435"/>
                <a:gd name="T12" fmla="*/ 178325 w 444"/>
                <a:gd name="T13" fmla="*/ 40275 h 435"/>
                <a:gd name="T14" fmla="*/ 189945 w 444"/>
                <a:gd name="T15" fmla="*/ 7693 h 435"/>
                <a:gd name="T16" fmla="*/ 170280 w 444"/>
                <a:gd name="T17" fmla="*/ 28057 h 435"/>
                <a:gd name="T18" fmla="*/ 170280 w 444"/>
                <a:gd name="T19" fmla="*/ 28057 h 435"/>
                <a:gd name="T20" fmla="*/ 106816 w 444"/>
                <a:gd name="T21" fmla="*/ 144357 h 435"/>
                <a:gd name="T22" fmla="*/ 102794 w 444"/>
                <a:gd name="T23" fmla="*/ 92316 h 435"/>
                <a:gd name="T24" fmla="*/ 170280 w 444"/>
                <a:gd name="T25" fmla="*/ 28057 h 4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44" h="435">
                  <a:moveTo>
                    <a:pt x="425" y="17"/>
                  </a:moveTo>
                  <a:lnTo>
                    <a:pt x="425" y="17"/>
                  </a:lnTo>
                  <a:cubicBezTo>
                    <a:pt x="408" y="0"/>
                    <a:pt x="399" y="17"/>
                    <a:pt x="345" y="35"/>
                  </a:cubicBezTo>
                  <a:cubicBezTo>
                    <a:pt x="221" y="97"/>
                    <a:pt x="0" y="222"/>
                    <a:pt x="0" y="222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221" y="434"/>
                    <a:pt x="221" y="434"/>
                    <a:pt x="221" y="434"/>
                  </a:cubicBezTo>
                  <a:cubicBezTo>
                    <a:pt x="221" y="434"/>
                    <a:pt x="345" y="222"/>
                    <a:pt x="399" y="89"/>
                  </a:cubicBezTo>
                  <a:cubicBezTo>
                    <a:pt x="425" y="44"/>
                    <a:pt x="443" y="26"/>
                    <a:pt x="425" y="17"/>
                  </a:cubicBezTo>
                  <a:close/>
                  <a:moveTo>
                    <a:pt x="381" y="62"/>
                  </a:moveTo>
                  <a:lnTo>
                    <a:pt x="381" y="62"/>
                  </a:lnTo>
                  <a:cubicBezTo>
                    <a:pt x="239" y="319"/>
                    <a:pt x="239" y="319"/>
                    <a:pt x="239" y="319"/>
                  </a:cubicBezTo>
                  <a:cubicBezTo>
                    <a:pt x="230" y="204"/>
                    <a:pt x="230" y="204"/>
                    <a:pt x="230" y="204"/>
                  </a:cubicBezTo>
                  <a:lnTo>
                    <a:pt x="381" y="6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19" name="Freeform 118"/>
            <p:cNvSpPr>
              <a:spLocks noChangeArrowheads="1"/>
            </p:cNvSpPr>
            <p:nvPr/>
          </p:nvSpPr>
          <p:spPr bwMode="auto">
            <a:xfrm>
              <a:off x="4964113" y="1501775"/>
              <a:ext cx="174625" cy="200025"/>
            </a:xfrm>
            <a:custGeom>
              <a:avLst/>
              <a:gdLst>
                <a:gd name="T0" fmla="*/ 142834 w 390"/>
                <a:gd name="T1" fmla="*/ 135603 h 444"/>
                <a:gd name="T2" fmla="*/ 142834 w 390"/>
                <a:gd name="T3" fmla="*/ 135603 h 444"/>
                <a:gd name="T4" fmla="*/ 122685 w 390"/>
                <a:gd name="T5" fmla="*/ 139657 h 444"/>
                <a:gd name="T6" fmla="*/ 63581 w 390"/>
                <a:gd name="T7" fmla="*/ 107671 h 444"/>
                <a:gd name="T8" fmla="*/ 63581 w 390"/>
                <a:gd name="T9" fmla="*/ 100013 h 444"/>
                <a:gd name="T10" fmla="*/ 63581 w 390"/>
                <a:gd name="T11" fmla="*/ 95958 h 444"/>
                <a:gd name="T12" fmla="*/ 122685 w 390"/>
                <a:gd name="T13" fmla="*/ 59917 h 444"/>
                <a:gd name="T14" fmla="*/ 142834 w 390"/>
                <a:gd name="T15" fmla="*/ 68027 h 444"/>
                <a:gd name="T16" fmla="*/ 174177 w 390"/>
                <a:gd name="T17" fmla="*/ 31535 h 444"/>
                <a:gd name="T18" fmla="*/ 142834 w 390"/>
                <a:gd name="T19" fmla="*/ 0 h 444"/>
                <a:gd name="T20" fmla="*/ 111044 w 390"/>
                <a:gd name="T21" fmla="*/ 31535 h 444"/>
                <a:gd name="T22" fmla="*/ 111044 w 390"/>
                <a:gd name="T23" fmla="*/ 40095 h 444"/>
                <a:gd name="T24" fmla="*/ 51492 w 390"/>
                <a:gd name="T25" fmla="*/ 76136 h 444"/>
                <a:gd name="T26" fmla="*/ 31343 w 390"/>
                <a:gd name="T27" fmla="*/ 68027 h 444"/>
                <a:gd name="T28" fmla="*/ 0 w 390"/>
                <a:gd name="T29" fmla="*/ 100013 h 444"/>
                <a:gd name="T30" fmla="*/ 31343 w 390"/>
                <a:gd name="T31" fmla="*/ 135603 h 444"/>
                <a:gd name="T32" fmla="*/ 51492 w 390"/>
                <a:gd name="T33" fmla="*/ 127493 h 444"/>
                <a:gd name="T34" fmla="*/ 111044 w 390"/>
                <a:gd name="T35" fmla="*/ 163534 h 444"/>
                <a:gd name="T36" fmla="*/ 111044 w 390"/>
                <a:gd name="T37" fmla="*/ 167589 h 444"/>
                <a:gd name="T38" fmla="*/ 142834 w 390"/>
                <a:gd name="T39" fmla="*/ 199574 h 444"/>
                <a:gd name="T40" fmla="*/ 174177 w 390"/>
                <a:gd name="T41" fmla="*/ 167589 h 444"/>
                <a:gd name="T42" fmla="*/ 142834 w 390"/>
                <a:gd name="T43" fmla="*/ 135603 h 4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90" h="444">
                  <a:moveTo>
                    <a:pt x="319" y="301"/>
                  </a:moveTo>
                  <a:lnTo>
                    <a:pt x="319" y="301"/>
                  </a:lnTo>
                  <a:cubicBezTo>
                    <a:pt x="301" y="301"/>
                    <a:pt x="283" y="301"/>
                    <a:pt x="274" y="310"/>
                  </a:cubicBezTo>
                  <a:cubicBezTo>
                    <a:pt x="142" y="239"/>
                    <a:pt x="142" y="239"/>
                    <a:pt x="142" y="239"/>
                  </a:cubicBezTo>
                  <a:cubicBezTo>
                    <a:pt x="142" y="230"/>
                    <a:pt x="142" y="230"/>
                    <a:pt x="142" y="222"/>
                  </a:cubicBezTo>
                  <a:lnTo>
                    <a:pt x="142" y="213"/>
                  </a:lnTo>
                  <a:cubicBezTo>
                    <a:pt x="274" y="133"/>
                    <a:pt x="274" y="133"/>
                    <a:pt x="274" y="133"/>
                  </a:cubicBezTo>
                  <a:cubicBezTo>
                    <a:pt x="283" y="142"/>
                    <a:pt x="301" y="151"/>
                    <a:pt x="319" y="151"/>
                  </a:cubicBezTo>
                  <a:cubicBezTo>
                    <a:pt x="363" y="151"/>
                    <a:pt x="389" y="115"/>
                    <a:pt x="389" y="70"/>
                  </a:cubicBezTo>
                  <a:cubicBezTo>
                    <a:pt x="389" y="35"/>
                    <a:pt x="363" y="0"/>
                    <a:pt x="319" y="0"/>
                  </a:cubicBezTo>
                  <a:cubicBezTo>
                    <a:pt x="274" y="0"/>
                    <a:pt x="248" y="35"/>
                    <a:pt x="248" y="70"/>
                  </a:cubicBezTo>
                  <a:cubicBezTo>
                    <a:pt x="248" y="80"/>
                    <a:pt x="248" y="80"/>
                    <a:pt x="248" y="8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07" y="151"/>
                    <a:pt x="88" y="151"/>
                    <a:pt x="70" y="151"/>
                  </a:cubicBezTo>
                  <a:cubicBezTo>
                    <a:pt x="26" y="151"/>
                    <a:pt x="0" y="186"/>
                    <a:pt x="0" y="222"/>
                  </a:cubicBezTo>
                  <a:cubicBezTo>
                    <a:pt x="0" y="266"/>
                    <a:pt x="26" y="301"/>
                    <a:pt x="70" y="301"/>
                  </a:cubicBezTo>
                  <a:cubicBezTo>
                    <a:pt x="88" y="301"/>
                    <a:pt x="107" y="292"/>
                    <a:pt x="115" y="283"/>
                  </a:cubicBezTo>
                  <a:cubicBezTo>
                    <a:pt x="248" y="363"/>
                    <a:pt x="248" y="363"/>
                    <a:pt x="248" y="363"/>
                  </a:cubicBezTo>
                  <a:lnTo>
                    <a:pt x="248" y="372"/>
                  </a:lnTo>
                  <a:cubicBezTo>
                    <a:pt x="248" y="416"/>
                    <a:pt x="274" y="443"/>
                    <a:pt x="319" y="443"/>
                  </a:cubicBezTo>
                  <a:cubicBezTo>
                    <a:pt x="363" y="443"/>
                    <a:pt x="389" y="416"/>
                    <a:pt x="389" y="372"/>
                  </a:cubicBezTo>
                  <a:cubicBezTo>
                    <a:pt x="389" y="328"/>
                    <a:pt x="363" y="301"/>
                    <a:pt x="319" y="30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0" name="Freeform 119"/>
            <p:cNvSpPr>
              <a:spLocks noChangeArrowheads="1"/>
            </p:cNvSpPr>
            <p:nvPr/>
          </p:nvSpPr>
          <p:spPr bwMode="auto">
            <a:xfrm>
              <a:off x="488950" y="1501775"/>
              <a:ext cx="223838" cy="200025"/>
            </a:xfrm>
            <a:custGeom>
              <a:avLst/>
              <a:gdLst>
                <a:gd name="T0" fmla="*/ 139617 w 497"/>
                <a:gd name="T1" fmla="*/ 151370 h 444"/>
                <a:gd name="T2" fmla="*/ 139617 w 497"/>
                <a:gd name="T3" fmla="*/ 151370 h 444"/>
                <a:gd name="T4" fmla="*/ 99534 w 497"/>
                <a:gd name="T5" fmla="*/ 115780 h 444"/>
                <a:gd name="T6" fmla="*/ 111694 w 497"/>
                <a:gd name="T7" fmla="*/ 87849 h 444"/>
                <a:gd name="T8" fmla="*/ 123404 w 497"/>
                <a:gd name="T9" fmla="*/ 68027 h 444"/>
                <a:gd name="T10" fmla="*/ 119801 w 497"/>
                <a:gd name="T11" fmla="*/ 59917 h 444"/>
                <a:gd name="T12" fmla="*/ 123404 w 497"/>
                <a:gd name="T13" fmla="*/ 40095 h 444"/>
                <a:gd name="T14" fmla="*/ 79717 w 497"/>
                <a:gd name="T15" fmla="*/ 0 h 444"/>
                <a:gd name="T16" fmla="*/ 31526 w 497"/>
                <a:gd name="T17" fmla="*/ 40095 h 444"/>
                <a:gd name="T18" fmla="*/ 35580 w 497"/>
                <a:gd name="T19" fmla="*/ 59917 h 444"/>
                <a:gd name="T20" fmla="*/ 31526 w 497"/>
                <a:gd name="T21" fmla="*/ 68027 h 444"/>
                <a:gd name="T22" fmla="*/ 43687 w 497"/>
                <a:gd name="T23" fmla="*/ 87849 h 444"/>
                <a:gd name="T24" fmla="*/ 55397 w 497"/>
                <a:gd name="T25" fmla="*/ 115780 h 444"/>
                <a:gd name="T26" fmla="*/ 15763 w 497"/>
                <a:gd name="T27" fmla="*/ 151370 h 444"/>
                <a:gd name="T28" fmla="*/ 0 w 497"/>
                <a:gd name="T29" fmla="*/ 155425 h 444"/>
                <a:gd name="T30" fmla="*/ 0 w 497"/>
                <a:gd name="T31" fmla="*/ 199574 h 444"/>
                <a:gd name="T32" fmla="*/ 179251 w 497"/>
                <a:gd name="T33" fmla="*/ 199574 h 444"/>
                <a:gd name="T34" fmla="*/ 179251 w 497"/>
                <a:gd name="T35" fmla="*/ 179752 h 444"/>
                <a:gd name="T36" fmla="*/ 139617 w 497"/>
                <a:gd name="T37" fmla="*/ 151370 h 444"/>
                <a:gd name="T38" fmla="*/ 191411 w 497"/>
                <a:gd name="T39" fmla="*/ 87849 h 444"/>
                <a:gd name="T40" fmla="*/ 191411 w 497"/>
                <a:gd name="T41" fmla="*/ 87849 h 444"/>
                <a:gd name="T42" fmla="*/ 191411 w 497"/>
                <a:gd name="T43" fmla="*/ 55863 h 444"/>
                <a:gd name="T44" fmla="*/ 167541 w 497"/>
                <a:gd name="T45" fmla="*/ 55863 h 444"/>
                <a:gd name="T46" fmla="*/ 167541 w 497"/>
                <a:gd name="T47" fmla="*/ 87849 h 444"/>
                <a:gd name="T48" fmla="*/ 135564 w 497"/>
                <a:gd name="T49" fmla="*/ 87849 h 444"/>
                <a:gd name="T50" fmla="*/ 135564 w 497"/>
                <a:gd name="T51" fmla="*/ 111726 h 444"/>
                <a:gd name="T52" fmla="*/ 167541 w 497"/>
                <a:gd name="T53" fmla="*/ 111726 h 444"/>
                <a:gd name="T54" fmla="*/ 167541 w 497"/>
                <a:gd name="T55" fmla="*/ 143712 h 444"/>
                <a:gd name="T56" fmla="*/ 191411 w 497"/>
                <a:gd name="T57" fmla="*/ 143712 h 444"/>
                <a:gd name="T58" fmla="*/ 191411 w 497"/>
                <a:gd name="T59" fmla="*/ 111726 h 444"/>
                <a:gd name="T60" fmla="*/ 223388 w 497"/>
                <a:gd name="T61" fmla="*/ 111726 h 444"/>
                <a:gd name="T62" fmla="*/ 223388 w 497"/>
                <a:gd name="T63" fmla="*/ 87849 h 444"/>
                <a:gd name="T64" fmla="*/ 191411 w 497"/>
                <a:gd name="T65" fmla="*/ 87849 h 4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7" h="444">
                  <a:moveTo>
                    <a:pt x="310" y="336"/>
                  </a:moveTo>
                  <a:lnTo>
                    <a:pt x="310" y="336"/>
                  </a:lnTo>
                  <a:cubicBezTo>
                    <a:pt x="248" y="310"/>
                    <a:pt x="221" y="292"/>
                    <a:pt x="221" y="257"/>
                  </a:cubicBezTo>
                  <a:cubicBezTo>
                    <a:pt x="221" y="230"/>
                    <a:pt x="239" y="239"/>
                    <a:pt x="248" y="195"/>
                  </a:cubicBezTo>
                  <a:cubicBezTo>
                    <a:pt x="257" y="177"/>
                    <a:pt x="274" y="195"/>
                    <a:pt x="274" y="151"/>
                  </a:cubicBezTo>
                  <a:cubicBezTo>
                    <a:pt x="274" y="133"/>
                    <a:pt x="266" y="133"/>
                    <a:pt x="266" y="133"/>
                  </a:cubicBezTo>
                  <a:cubicBezTo>
                    <a:pt x="266" y="133"/>
                    <a:pt x="274" y="106"/>
                    <a:pt x="274" y="89"/>
                  </a:cubicBezTo>
                  <a:cubicBezTo>
                    <a:pt x="274" y="62"/>
                    <a:pt x="257" y="0"/>
                    <a:pt x="177" y="0"/>
                  </a:cubicBezTo>
                  <a:cubicBezTo>
                    <a:pt x="88" y="0"/>
                    <a:pt x="70" y="62"/>
                    <a:pt x="70" y="89"/>
                  </a:cubicBezTo>
                  <a:cubicBezTo>
                    <a:pt x="70" y="106"/>
                    <a:pt x="79" y="133"/>
                    <a:pt x="79" y="133"/>
                  </a:cubicBezTo>
                  <a:cubicBezTo>
                    <a:pt x="79" y="133"/>
                    <a:pt x="70" y="133"/>
                    <a:pt x="70" y="151"/>
                  </a:cubicBezTo>
                  <a:cubicBezTo>
                    <a:pt x="70" y="195"/>
                    <a:pt x="88" y="177"/>
                    <a:pt x="97" y="195"/>
                  </a:cubicBezTo>
                  <a:cubicBezTo>
                    <a:pt x="106" y="239"/>
                    <a:pt x="123" y="230"/>
                    <a:pt x="123" y="257"/>
                  </a:cubicBezTo>
                  <a:cubicBezTo>
                    <a:pt x="123" y="292"/>
                    <a:pt x="97" y="310"/>
                    <a:pt x="35" y="336"/>
                  </a:cubicBezTo>
                  <a:cubicBezTo>
                    <a:pt x="35" y="336"/>
                    <a:pt x="17" y="336"/>
                    <a:pt x="0" y="345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98" y="443"/>
                    <a:pt x="398" y="443"/>
                    <a:pt x="398" y="443"/>
                  </a:cubicBezTo>
                  <a:cubicBezTo>
                    <a:pt x="398" y="443"/>
                    <a:pt x="398" y="408"/>
                    <a:pt x="398" y="399"/>
                  </a:cubicBezTo>
                  <a:cubicBezTo>
                    <a:pt x="398" y="381"/>
                    <a:pt x="372" y="354"/>
                    <a:pt x="310" y="336"/>
                  </a:cubicBezTo>
                  <a:close/>
                  <a:moveTo>
                    <a:pt x="425" y="195"/>
                  </a:moveTo>
                  <a:lnTo>
                    <a:pt x="425" y="195"/>
                  </a:lnTo>
                  <a:cubicBezTo>
                    <a:pt x="425" y="124"/>
                    <a:pt x="425" y="124"/>
                    <a:pt x="425" y="124"/>
                  </a:cubicBezTo>
                  <a:cubicBezTo>
                    <a:pt x="372" y="124"/>
                    <a:pt x="372" y="124"/>
                    <a:pt x="372" y="124"/>
                  </a:cubicBezTo>
                  <a:cubicBezTo>
                    <a:pt x="372" y="195"/>
                    <a:pt x="372" y="195"/>
                    <a:pt x="372" y="195"/>
                  </a:cubicBezTo>
                  <a:cubicBezTo>
                    <a:pt x="301" y="195"/>
                    <a:pt x="301" y="195"/>
                    <a:pt x="301" y="195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72" y="248"/>
                    <a:pt x="372" y="248"/>
                    <a:pt x="372" y="248"/>
                  </a:cubicBezTo>
                  <a:cubicBezTo>
                    <a:pt x="372" y="319"/>
                    <a:pt x="372" y="319"/>
                    <a:pt x="372" y="319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25" y="248"/>
                    <a:pt x="425" y="248"/>
                    <a:pt x="425" y="248"/>
                  </a:cubicBezTo>
                  <a:cubicBezTo>
                    <a:pt x="496" y="248"/>
                    <a:pt x="496" y="248"/>
                    <a:pt x="496" y="248"/>
                  </a:cubicBezTo>
                  <a:cubicBezTo>
                    <a:pt x="496" y="195"/>
                    <a:pt x="496" y="195"/>
                    <a:pt x="496" y="195"/>
                  </a:cubicBezTo>
                  <a:lnTo>
                    <a:pt x="425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1" name="Freeform 120"/>
            <p:cNvSpPr>
              <a:spLocks noChangeArrowheads="1"/>
            </p:cNvSpPr>
            <p:nvPr/>
          </p:nvSpPr>
          <p:spPr bwMode="auto">
            <a:xfrm>
              <a:off x="4065588" y="1506538"/>
              <a:ext cx="192087" cy="192087"/>
            </a:xfrm>
            <a:custGeom>
              <a:avLst/>
              <a:gdLst>
                <a:gd name="T0" fmla="*/ 95593 w 426"/>
                <a:gd name="T1" fmla="*/ 0 h 426"/>
                <a:gd name="T2" fmla="*/ 95593 w 426"/>
                <a:gd name="T3" fmla="*/ 0 h 426"/>
                <a:gd name="T4" fmla="*/ 0 w 426"/>
                <a:gd name="T5" fmla="*/ 96044 h 426"/>
                <a:gd name="T6" fmla="*/ 95593 w 426"/>
                <a:gd name="T7" fmla="*/ 191636 h 426"/>
                <a:gd name="T8" fmla="*/ 191636 w 426"/>
                <a:gd name="T9" fmla="*/ 96044 h 426"/>
                <a:gd name="T10" fmla="*/ 95593 w 426"/>
                <a:gd name="T11" fmla="*/ 0 h 426"/>
                <a:gd name="T12" fmla="*/ 103258 w 426"/>
                <a:gd name="T13" fmla="*/ 175854 h 426"/>
                <a:gd name="T14" fmla="*/ 103258 w 426"/>
                <a:gd name="T15" fmla="*/ 175854 h 426"/>
                <a:gd name="T16" fmla="*/ 103258 w 426"/>
                <a:gd name="T17" fmla="*/ 131665 h 426"/>
                <a:gd name="T18" fmla="*/ 87476 w 426"/>
                <a:gd name="T19" fmla="*/ 131665 h 426"/>
                <a:gd name="T20" fmla="*/ 87476 w 426"/>
                <a:gd name="T21" fmla="*/ 175854 h 426"/>
                <a:gd name="T22" fmla="*/ 15782 w 426"/>
                <a:gd name="T23" fmla="*/ 103709 h 426"/>
                <a:gd name="T24" fmla="*/ 59520 w 426"/>
                <a:gd name="T25" fmla="*/ 103709 h 426"/>
                <a:gd name="T26" fmla="*/ 59520 w 426"/>
                <a:gd name="T27" fmla="*/ 87927 h 426"/>
                <a:gd name="T28" fmla="*/ 15782 w 426"/>
                <a:gd name="T29" fmla="*/ 87927 h 426"/>
                <a:gd name="T30" fmla="*/ 87476 w 426"/>
                <a:gd name="T31" fmla="*/ 19840 h 426"/>
                <a:gd name="T32" fmla="*/ 87476 w 426"/>
                <a:gd name="T33" fmla="*/ 64029 h 426"/>
                <a:gd name="T34" fmla="*/ 103258 w 426"/>
                <a:gd name="T35" fmla="*/ 64029 h 426"/>
                <a:gd name="T36" fmla="*/ 103258 w 426"/>
                <a:gd name="T37" fmla="*/ 19840 h 426"/>
                <a:gd name="T38" fmla="*/ 171345 w 426"/>
                <a:gd name="T39" fmla="*/ 87927 h 426"/>
                <a:gd name="T40" fmla="*/ 131665 w 426"/>
                <a:gd name="T41" fmla="*/ 87927 h 426"/>
                <a:gd name="T42" fmla="*/ 131665 w 426"/>
                <a:gd name="T43" fmla="*/ 103709 h 426"/>
                <a:gd name="T44" fmla="*/ 171345 w 426"/>
                <a:gd name="T45" fmla="*/ 103709 h 426"/>
                <a:gd name="T46" fmla="*/ 103258 w 426"/>
                <a:gd name="T47" fmla="*/ 175854 h 42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26" h="426">
                  <a:moveTo>
                    <a:pt x="212" y="0"/>
                  </a:moveTo>
                  <a:lnTo>
                    <a:pt x="212" y="0"/>
                  </a:lnTo>
                  <a:cubicBezTo>
                    <a:pt x="97" y="0"/>
                    <a:pt x="0" y="97"/>
                    <a:pt x="0" y="213"/>
                  </a:cubicBezTo>
                  <a:cubicBezTo>
                    <a:pt x="0" y="336"/>
                    <a:pt x="97" y="425"/>
                    <a:pt x="212" y="425"/>
                  </a:cubicBezTo>
                  <a:cubicBezTo>
                    <a:pt x="327" y="425"/>
                    <a:pt x="425" y="336"/>
                    <a:pt x="425" y="213"/>
                  </a:cubicBezTo>
                  <a:cubicBezTo>
                    <a:pt x="425" y="97"/>
                    <a:pt x="327" y="0"/>
                    <a:pt x="212" y="0"/>
                  </a:cubicBezTo>
                  <a:close/>
                  <a:moveTo>
                    <a:pt x="229" y="390"/>
                  </a:moveTo>
                  <a:lnTo>
                    <a:pt x="229" y="390"/>
                  </a:lnTo>
                  <a:cubicBezTo>
                    <a:pt x="229" y="292"/>
                    <a:pt x="229" y="292"/>
                    <a:pt x="229" y="292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194" y="390"/>
                    <a:pt x="194" y="390"/>
                    <a:pt x="194" y="390"/>
                  </a:cubicBezTo>
                  <a:cubicBezTo>
                    <a:pt x="114" y="380"/>
                    <a:pt x="44" y="310"/>
                    <a:pt x="35" y="230"/>
                  </a:cubicBezTo>
                  <a:cubicBezTo>
                    <a:pt x="132" y="230"/>
                    <a:pt x="132" y="230"/>
                    <a:pt x="132" y="230"/>
                  </a:cubicBezTo>
                  <a:cubicBezTo>
                    <a:pt x="132" y="195"/>
                    <a:pt x="132" y="195"/>
                    <a:pt x="132" y="195"/>
                  </a:cubicBezTo>
                  <a:cubicBezTo>
                    <a:pt x="35" y="195"/>
                    <a:pt x="35" y="195"/>
                    <a:pt x="35" y="195"/>
                  </a:cubicBezTo>
                  <a:cubicBezTo>
                    <a:pt x="44" y="115"/>
                    <a:pt x="114" y="53"/>
                    <a:pt x="194" y="44"/>
                  </a:cubicBezTo>
                  <a:cubicBezTo>
                    <a:pt x="194" y="142"/>
                    <a:pt x="194" y="142"/>
                    <a:pt x="194" y="142"/>
                  </a:cubicBezTo>
                  <a:cubicBezTo>
                    <a:pt x="229" y="142"/>
                    <a:pt x="229" y="142"/>
                    <a:pt x="229" y="142"/>
                  </a:cubicBezTo>
                  <a:cubicBezTo>
                    <a:pt x="229" y="44"/>
                    <a:pt x="229" y="44"/>
                    <a:pt x="229" y="44"/>
                  </a:cubicBezTo>
                  <a:cubicBezTo>
                    <a:pt x="310" y="53"/>
                    <a:pt x="380" y="115"/>
                    <a:pt x="380" y="195"/>
                  </a:cubicBezTo>
                  <a:cubicBezTo>
                    <a:pt x="292" y="195"/>
                    <a:pt x="292" y="195"/>
                    <a:pt x="292" y="195"/>
                  </a:cubicBezTo>
                  <a:cubicBezTo>
                    <a:pt x="292" y="230"/>
                    <a:pt x="292" y="230"/>
                    <a:pt x="292" y="230"/>
                  </a:cubicBezTo>
                  <a:cubicBezTo>
                    <a:pt x="380" y="230"/>
                    <a:pt x="380" y="230"/>
                    <a:pt x="380" y="230"/>
                  </a:cubicBezTo>
                  <a:cubicBezTo>
                    <a:pt x="380" y="310"/>
                    <a:pt x="310" y="380"/>
                    <a:pt x="229" y="3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2" name="Freeform 11"/>
            <p:cNvSpPr>
              <a:spLocks noChangeArrowheads="1"/>
            </p:cNvSpPr>
            <p:nvPr/>
          </p:nvSpPr>
          <p:spPr bwMode="auto">
            <a:xfrm>
              <a:off x="7640638" y="1531938"/>
              <a:ext cx="187325" cy="188912"/>
            </a:xfrm>
            <a:custGeom>
              <a:avLst/>
              <a:gdLst>
                <a:gd name="T0" fmla="*/ 91422 w 418"/>
                <a:gd name="T1" fmla="*/ 0 h 417"/>
                <a:gd name="T2" fmla="*/ 91422 w 418"/>
                <a:gd name="T3" fmla="*/ 0 h 417"/>
                <a:gd name="T4" fmla="*/ 0 w 418"/>
                <a:gd name="T5" fmla="*/ 92417 h 417"/>
                <a:gd name="T6" fmla="*/ 91422 w 418"/>
                <a:gd name="T7" fmla="*/ 188459 h 417"/>
                <a:gd name="T8" fmla="*/ 186877 w 418"/>
                <a:gd name="T9" fmla="*/ 92417 h 417"/>
                <a:gd name="T10" fmla="*/ 91422 w 418"/>
                <a:gd name="T11" fmla="*/ 0 h 417"/>
                <a:gd name="T12" fmla="*/ 146992 w 418"/>
                <a:gd name="T13" fmla="*/ 80186 h 417"/>
                <a:gd name="T14" fmla="*/ 146992 w 418"/>
                <a:gd name="T15" fmla="*/ 80186 h 417"/>
                <a:gd name="T16" fmla="*/ 146992 w 418"/>
                <a:gd name="T17" fmla="*/ 104196 h 417"/>
                <a:gd name="T18" fmla="*/ 35852 w 418"/>
                <a:gd name="T19" fmla="*/ 104196 h 417"/>
                <a:gd name="T20" fmla="*/ 35852 w 418"/>
                <a:gd name="T21" fmla="*/ 80186 h 417"/>
                <a:gd name="T22" fmla="*/ 146992 w 418"/>
                <a:gd name="T23" fmla="*/ 80186 h 41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8" h="417">
                  <a:moveTo>
                    <a:pt x="204" y="0"/>
                  </a:moveTo>
                  <a:lnTo>
                    <a:pt x="204" y="0"/>
                  </a:lnTo>
                  <a:cubicBezTo>
                    <a:pt x="89" y="0"/>
                    <a:pt x="0" y="88"/>
                    <a:pt x="0" y="204"/>
                  </a:cubicBezTo>
                  <a:cubicBezTo>
                    <a:pt x="0" y="319"/>
                    <a:pt x="89" y="416"/>
                    <a:pt x="204" y="416"/>
                  </a:cubicBezTo>
                  <a:cubicBezTo>
                    <a:pt x="319" y="416"/>
                    <a:pt x="417" y="319"/>
                    <a:pt x="417" y="204"/>
                  </a:cubicBezTo>
                  <a:cubicBezTo>
                    <a:pt x="417" y="88"/>
                    <a:pt x="319" y="0"/>
                    <a:pt x="204" y="0"/>
                  </a:cubicBezTo>
                  <a:close/>
                  <a:moveTo>
                    <a:pt x="328" y="177"/>
                  </a:moveTo>
                  <a:lnTo>
                    <a:pt x="328" y="177"/>
                  </a:lnTo>
                  <a:cubicBezTo>
                    <a:pt x="328" y="230"/>
                    <a:pt x="328" y="230"/>
                    <a:pt x="328" y="230"/>
                  </a:cubicBezTo>
                  <a:cubicBezTo>
                    <a:pt x="80" y="230"/>
                    <a:pt x="80" y="230"/>
                    <a:pt x="80" y="230"/>
                  </a:cubicBezTo>
                  <a:cubicBezTo>
                    <a:pt x="80" y="177"/>
                    <a:pt x="80" y="177"/>
                    <a:pt x="80" y="177"/>
                  </a:cubicBezTo>
                  <a:lnTo>
                    <a:pt x="328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3" name="Freeform 12"/>
            <p:cNvSpPr>
              <a:spLocks noChangeArrowheads="1"/>
            </p:cNvSpPr>
            <p:nvPr/>
          </p:nvSpPr>
          <p:spPr bwMode="auto">
            <a:xfrm>
              <a:off x="1819275" y="1970088"/>
              <a:ext cx="207963" cy="207962"/>
            </a:xfrm>
            <a:custGeom>
              <a:avLst/>
              <a:gdLst>
                <a:gd name="T0" fmla="*/ 103531 w 462"/>
                <a:gd name="T1" fmla="*/ 4060 h 461"/>
                <a:gd name="T2" fmla="*/ 103531 w 462"/>
                <a:gd name="T3" fmla="*/ 4060 h 461"/>
                <a:gd name="T4" fmla="*/ 0 w 462"/>
                <a:gd name="T5" fmla="*/ 107815 h 461"/>
                <a:gd name="T6" fmla="*/ 103531 w 462"/>
                <a:gd name="T7" fmla="*/ 207511 h 461"/>
                <a:gd name="T8" fmla="*/ 207513 w 462"/>
                <a:gd name="T9" fmla="*/ 103755 h 461"/>
                <a:gd name="T10" fmla="*/ 103531 w 462"/>
                <a:gd name="T11" fmla="*/ 4060 h 461"/>
                <a:gd name="T12" fmla="*/ 111634 w 462"/>
                <a:gd name="T13" fmla="*/ 35638 h 461"/>
                <a:gd name="T14" fmla="*/ 111634 w 462"/>
                <a:gd name="T15" fmla="*/ 35638 h 461"/>
                <a:gd name="T16" fmla="*/ 127389 w 462"/>
                <a:gd name="T17" fmla="*/ 47818 h 461"/>
                <a:gd name="T18" fmla="*/ 107583 w 462"/>
                <a:gd name="T19" fmla="*/ 67667 h 461"/>
                <a:gd name="T20" fmla="*/ 95879 w 462"/>
                <a:gd name="T21" fmla="*/ 51878 h 461"/>
                <a:gd name="T22" fmla="*/ 111634 w 462"/>
                <a:gd name="T23" fmla="*/ 35638 h 461"/>
                <a:gd name="T24" fmla="*/ 87777 w 462"/>
                <a:gd name="T25" fmla="*/ 167813 h 461"/>
                <a:gd name="T26" fmla="*/ 87777 w 462"/>
                <a:gd name="T27" fmla="*/ 167813 h 461"/>
                <a:gd name="T28" fmla="*/ 79674 w 462"/>
                <a:gd name="T29" fmla="*/ 147513 h 461"/>
                <a:gd name="T30" fmla="*/ 87777 w 462"/>
                <a:gd name="T31" fmla="*/ 111875 h 461"/>
                <a:gd name="T32" fmla="*/ 87777 w 462"/>
                <a:gd name="T33" fmla="*/ 103755 h 461"/>
                <a:gd name="T34" fmla="*/ 72022 w 462"/>
                <a:gd name="T35" fmla="*/ 111875 h 461"/>
                <a:gd name="T36" fmla="*/ 67971 w 462"/>
                <a:gd name="T37" fmla="*/ 107815 h 461"/>
                <a:gd name="T38" fmla="*/ 111634 w 462"/>
                <a:gd name="T39" fmla="*/ 83455 h 461"/>
                <a:gd name="T40" fmla="*/ 119736 w 462"/>
                <a:gd name="T41" fmla="*/ 103755 h 461"/>
                <a:gd name="T42" fmla="*/ 107583 w 462"/>
                <a:gd name="T43" fmla="*/ 139844 h 461"/>
                <a:gd name="T44" fmla="*/ 107583 w 462"/>
                <a:gd name="T45" fmla="*/ 147513 h 461"/>
                <a:gd name="T46" fmla="*/ 123788 w 462"/>
                <a:gd name="T47" fmla="*/ 139844 h 461"/>
                <a:gd name="T48" fmla="*/ 127389 w 462"/>
                <a:gd name="T49" fmla="*/ 147513 h 461"/>
                <a:gd name="T50" fmla="*/ 87777 w 462"/>
                <a:gd name="T51" fmla="*/ 167813 h 46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62" h="461">
                  <a:moveTo>
                    <a:pt x="230" y="9"/>
                  </a:moveTo>
                  <a:lnTo>
                    <a:pt x="230" y="9"/>
                  </a:lnTo>
                  <a:cubicBezTo>
                    <a:pt x="98" y="9"/>
                    <a:pt x="0" y="106"/>
                    <a:pt x="0" y="239"/>
                  </a:cubicBezTo>
                  <a:cubicBezTo>
                    <a:pt x="0" y="363"/>
                    <a:pt x="107" y="460"/>
                    <a:pt x="230" y="460"/>
                  </a:cubicBezTo>
                  <a:cubicBezTo>
                    <a:pt x="363" y="460"/>
                    <a:pt x="461" y="354"/>
                    <a:pt x="461" y="230"/>
                  </a:cubicBezTo>
                  <a:cubicBezTo>
                    <a:pt x="461" y="106"/>
                    <a:pt x="355" y="0"/>
                    <a:pt x="230" y="9"/>
                  </a:cubicBezTo>
                  <a:close/>
                  <a:moveTo>
                    <a:pt x="248" y="79"/>
                  </a:moveTo>
                  <a:lnTo>
                    <a:pt x="248" y="79"/>
                  </a:lnTo>
                  <a:cubicBezTo>
                    <a:pt x="275" y="79"/>
                    <a:pt x="283" y="97"/>
                    <a:pt x="283" y="106"/>
                  </a:cubicBezTo>
                  <a:cubicBezTo>
                    <a:pt x="283" y="132"/>
                    <a:pt x="266" y="150"/>
                    <a:pt x="239" y="150"/>
                  </a:cubicBezTo>
                  <a:cubicBezTo>
                    <a:pt x="222" y="150"/>
                    <a:pt x="213" y="132"/>
                    <a:pt x="213" y="115"/>
                  </a:cubicBezTo>
                  <a:cubicBezTo>
                    <a:pt x="213" y="106"/>
                    <a:pt x="222" y="79"/>
                    <a:pt x="248" y="79"/>
                  </a:cubicBezTo>
                  <a:close/>
                  <a:moveTo>
                    <a:pt x="195" y="372"/>
                  </a:moveTo>
                  <a:lnTo>
                    <a:pt x="195" y="372"/>
                  </a:lnTo>
                  <a:cubicBezTo>
                    <a:pt x="177" y="372"/>
                    <a:pt x="169" y="363"/>
                    <a:pt x="177" y="327"/>
                  </a:cubicBezTo>
                  <a:cubicBezTo>
                    <a:pt x="195" y="248"/>
                    <a:pt x="195" y="248"/>
                    <a:pt x="195" y="248"/>
                  </a:cubicBezTo>
                  <a:cubicBezTo>
                    <a:pt x="195" y="239"/>
                    <a:pt x="195" y="230"/>
                    <a:pt x="195" y="230"/>
                  </a:cubicBezTo>
                  <a:cubicBezTo>
                    <a:pt x="186" y="230"/>
                    <a:pt x="169" y="239"/>
                    <a:pt x="160" y="248"/>
                  </a:cubicBezTo>
                  <a:cubicBezTo>
                    <a:pt x="151" y="239"/>
                    <a:pt x="151" y="239"/>
                    <a:pt x="151" y="239"/>
                  </a:cubicBezTo>
                  <a:cubicBezTo>
                    <a:pt x="186" y="204"/>
                    <a:pt x="230" y="185"/>
                    <a:pt x="248" y="185"/>
                  </a:cubicBezTo>
                  <a:cubicBezTo>
                    <a:pt x="266" y="185"/>
                    <a:pt x="266" y="204"/>
                    <a:pt x="266" y="230"/>
                  </a:cubicBezTo>
                  <a:cubicBezTo>
                    <a:pt x="239" y="310"/>
                    <a:pt x="239" y="310"/>
                    <a:pt x="239" y="310"/>
                  </a:cubicBezTo>
                  <a:cubicBezTo>
                    <a:pt x="239" y="327"/>
                    <a:pt x="239" y="327"/>
                    <a:pt x="239" y="327"/>
                  </a:cubicBezTo>
                  <a:cubicBezTo>
                    <a:pt x="248" y="327"/>
                    <a:pt x="266" y="327"/>
                    <a:pt x="275" y="310"/>
                  </a:cubicBezTo>
                  <a:cubicBezTo>
                    <a:pt x="283" y="327"/>
                    <a:pt x="283" y="327"/>
                    <a:pt x="283" y="327"/>
                  </a:cubicBezTo>
                  <a:cubicBezTo>
                    <a:pt x="248" y="363"/>
                    <a:pt x="213" y="372"/>
                    <a:pt x="195" y="37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4" name="Freeform 13"/>
            <p:cNvSpPr>
              <a:spLocks noChangeArrowheads="1"/>
            </p:cNvSpPr>
            <p:nvPr/>
          </p:nvSpPr>
          <p:spPr bwMode="auto">
            <a:xfrm>
              <a:off x="1849438" y="1465263"/>
              <a:ext cx="104775" cy="222250"/>
            </a:xfrm>
            <a:custGeom>
              <a:avLst/>
              <a:gdLst>
                <a:gd name="T0" fmla="*/ 80388 w 232"/>
                <a:gd name="T1" fmla="*/ 0 h 498"/>
                <a:gd name="T2" fmla="*/ 80388 w 232"/>
                <a:gd name="T3" fmla="*/ 0 h 498"/>
                <a:gd name="T4" fmla="*/ 100259 w 232"/>
                <a:gd name="T5" fmla="*/ 23653 h 498"/>
                <a:gd name="T6" fmla="*/ 72259 w 232"/>
                <a:gd name="T7" fmla="*/ 51323 h 498"/>
                <a:gd name="T8" fmla="*/ 48323 w 232"/>
                <a:gd name="T9" fmla="*/ 27670 h 498"/>
                <a:gd name="T10" fmla="*/ 80388 w 232"/>
                <a:gd name="T11" fmla="*/ 0 h 498"/>
                <a:gd name="T12" fmla="*/ 32516 w 232"/>
                <a:gd name="T13" fmla="*/ 221804 h 498"/>
                <a:gd name="T14" fmla="*/ 32516 w 232"/>
                <a:gd name="T15" fmla="*/ 221804 h 498"/>
                <a:gd name="T16" fmla="*/ 20323 w 232"/>
                <a:gd name="T17" fmla="*/ 181638 h 498"/>
                <a:gd name="T18" fmla="*/ 36581 w 232"/>
                <a:gd name="T19" fmla="*/ 126745 h 498"/>
                <a:gd name="T20" fmla="*/ 36581 w 232"/>
                <a:gd name="T21" fmla="*/ 114695 h 498"/>
                <a:gd name="T22" fmla="*/ 8581 w 232"/>
                <a:gd name="T23" fmla="*/ 126745 h 498"/>
                <a:gd name="T24" fmla="*/ 0 w 232"/>
                <a:gd name="T25" fmla="*/ 118712 h 498"/>
                <a:gd name="T26" fmla="*/ 76323 w 232"/>
                <a:gd name="T27" fmla="*/ 79439 h 498"/>
                <a:gd name="T28" fmla="*/ 84452 w 232"/>
                <a:gd name="T29" fmla="*/ 114695 h 498"/>
                <a:gd name="T30" fmla="*/ 68194 w 232"/>
                <a:gd name="T31" fmla="*/ 174051 h 498"/>
                <a:gd name="T32" fmla="*/ 72259 w 232"/>
                <a:gd name="T33" fmla="*/ 189671 h 498"/>
                <a:gd name="T34" fmla="*/ 96194 w 232"/>
                <a:gd name="T35" fmla="*/ 174051 h 498"/>
                <a:gd name="T36" fmla="*/ 104323 w 232"/>
                <a:gd name="T37" fmla="*/ 181638 h 498"/>
                <a:gd name="T38" fmla="*/ 32516 w 232"/>
                <a:gd name="T39" fmla="*/ 221804 h 49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32" h="498">
                  <a:moveTo>
                    <a:pt x="178" y="0"/>
                  </a:moveTo>
                  <a:lnTo>
                    <a:pt x="178" y="0"/>
                  </a:lnTo>
                  <a:cubicBezTo>
                    <a:pt x="213" y="0"/>
                    <a:pt x="222" y="27"/>
                    <a:pt x="222" y="53"/>
                  </a:cubicBezTo>
                  <a:cubicBezTo>
                    <a:pt x="222" y="80"/>
                    <a:pt x="196" y="115"/>
                    <a:pt x="160" y="115"/>
                  </a:cubicBezTo>
                  <a:cubicBezTo>
                    <a:pt x="125" y="115"/>
                    <a:pt x="107" y="97"/>
                    <a:pt x="107" y="62"/>
                  </a:cubicBezTo>
                  <a:cubicBezTo>
                    <a:pt x="107" y="35"/>
                    <a:pt x="134" y="0"/>
                    <a:pt x="178" y="0"/>
                  </a:cubicBezTo>
                  <a:close/>
                  <a:moveTo>
                    <a:pt x="72" y="497"/>
                  </a:moveTo>
                  <a:lnTo>
                    <a:pt x="72" y="497"/>
                  </a:lnTo>
                  <a:cubicBezTo>
                    <a:pt x="45" y="497"/>
                    <a:pt x="28" y="478"/>
                    <a:pt x="45" y="407"/>
                  </a:cubicBezTo>
                  <a:cubicBezTo>
                    <a:pt x="81" y="284"/>
                    <a:pt x="81" y="284"/>
                    <a:pt x="81" y="284"/>
                  </a:cubicBezTo>
                  <a:cubicBezTo>
                    <a:pt x="81" y="266"/>
                    <a:pt x="81" y="257"/>
                    <a:pt x="81" y="257"/>
                  </a:cubicBezTo>
                  <a:cubicBezTo>
                    <a:pt x="72" y="257"/>
                    <a:pt x="37" y="275"/>
                    <a:pt x="19" y="284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63" y="213"/>
                    <a:pt x="143" y="178"/>
                    <a:pt x="169" y="178"/>
                  </a:cubicBezTo>
                  <a:cubicBezTo>
                    <a:pt x="196" y="178"/>
                    <a:pt x="205" y="213"/>
                    <a:pt x="187" y="257"/>
                  </a:cubicBezTo>
                  <a:cubicBezTo>
                    <a:pt x="151" y="390"/>
                    <a:pt x="151" y="390"/>
                    <a:pt x="151" y="390"/>
                  </a:cubicBezTo>
                  <a:cubicBezTo>
                    <a:pt x="151" y="416"/>
                    <a:pt x="151" y="425"/>
                    <a:pt x="160" y="425"/>
                  </a:cubicBezTo>
                  <a:cubicBezTo>
                    <a:pt x="160" y="425"/>
                    <a:pt x="187" y="407"/>
                    <a:pt x="213" y="390"/>
                  </a:cubicBezTo>
                  <a:cubicBezTo>
                    <a:pt x="231" y="407"/>
                    <a:pt x="231" y="407"/>
                    <a:pt x="231" y="407"/>
                  </a:cubicBezTo>
                  <a:cubicBezTo>
                    <a:pt x="169" y="478"/>
                    <a:pt x="98" y="497"/>
                    <a:pt x="72" y="49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5" name="Freeform 15"/>
            <p:cNvSpPr>
              <a:spLocks noChangeArrowheads="1"/>
            </p:cNvSpPr>
            <p:nvPr/>
          </p:nvSpPr>
          <p:spPr bwMode="auto">
            <a:xfrm>
              <a:off x="7164388" y="1970088"/>
              <a:ext cx="188912" cy="187325"/>
            </a:xfrm>
            <a:custGeom>
              <a:avLst/>
              <a:gdLst>
                <a:gd name="T0" fmla="*/ 96495 w 417"/>
                <a:gd name="T1" fmla="*/ 0 h 417"/>
                <a:gd name="T2" fmla="*/ 96495 w 417"/>
                <a:gd name="T3" fmla="*/ 0 h 417"/>
                <a:gd name="T4" fmla="*/ 0 w 417"/>
                <a:gd name="T5" fmla="*/ 91641 h 417"/>
                <a:gd name="T6" fmla="*/ 96495 w 417"/>
                <a:gd name="T7" fmla="*/ 186876 h 417"/>
                <a:gd name="T8" fmla="*/ 188459 w 417"/>
                <a:gd name="T9" fmla="*/ 91641 h 417"/>
                <a:gd name="T10" fmla="*/ 96495 w 417"/>
                <a:gd name="T11" fmla="*/ 0 h 417"/>
                <a:gd name="T12" fmla="*/ 116428 w 417"/>
                <a:gd name="T13" fmla="*/ 91641 h 417"/>
                <a:gd name="T14" fmla="*/ 116428 w 417"/>
                <a:gd name="T15" fmla="*/ 91641 h 417"/>
                <a:gd name="T16" fmla="*/ 148593 w 417"/>
                <a:gd name="T17" fmla="*/ 127579 h 417"/>
                <a:gd name="T18" fmla="*/ 128659 w 417"/>
                <a:gd name="T19" fmla="*/ 147344 h 417"/>
                <a:gd name="T20" fmla="*/ 96495 w 417"/>
                <a:gd name="T21" fmla="*/ 111407 h 417"/>
                <a:gd name="T22" fmla="*/ 59799 w 417"/>
                <a:gd name="T23" fmla="*/ 147344 h 417"/>
                <a:gd name="T24" fmla="*/ 39866 w 417"/>
                <a:gd name="T25" fmla="*/ 127579 h 417"/>
                <a:gd name="T26" fmla="*/ 76108 w 417"/>
                <a:gd name="T27" fmla="*/ 91641 h 417"/>
                <a:gd name="T28" fmla="*/ 39866 w 417"/>
                <a:gd name="T29" fmla="*/ 60196 h 417"/>
                <a:gd name="T30" fmla="*/ 59799 w 417"/>
                <a:gd name="T31" fmla="*/ 39981 h 417"/>
                <a:gd name="T32" fmla="*/ 96495 w 417"/>
                <a:gd name="T33" fmla="*/ 71426 h 417"/>
                <a:gd name="T34" fmla="*/ 128659 w 417"/>
                <a:gd name="T35" fmla="*/ 39981 h 417"/>
                <a:gd name="T36" fmla="*/ 148593 w 417"/>
                <a:gd name="T37" fmla="*/ 60196 h 417"/>
                <a:gd name="T38" fmla="*/ 116428 w 417"/>
                <a:gd name="T39" fmla="*/ 91641 h 41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17" h="417">
                  <a:moveTo>
                    <a:pt x="213" y="0"/>
                  </a:moveTo>
                  <a:lnTo>
                    <a:pt x="213" y="0"/>
                  </a:lnTo>
                  <a:cubicBezTo>
                    <a:pt x="97" y="0"/>
                    <a:pt x="0" y="89"/>
                    <a:pt x="0" y="204"/>
                  </a:cubicBezTo>
                  <a:cubicBezTo>
                    <a:pt x="0" y="319"/>
                    <a:pt x="97" y="416"/>
                    <a:pt x="213" y="416"/>
                  </a:cubicBezTo>
                  <a:cubicBezTo>
                    <a:pt x="328" y="416"/>
                    <a:pt x="416" y="319"/>
                    <a:pt x="416" y="204"/>
                  </a:cubicBezTo>
                  <a:cubicBezTo>
                    <a:pt x="416" y="89"/>
                    <a:pt x="328" y="0"/>
                    <a:pt x="213" y="0"/>
                  </a:cubicBezTo>
                  <a:close/>
                  <a:moveTo>
                    <a:pt x="257" y="204"/>
                  </a:moveTo>
                  <a:lnTo>
                    <a:pt x="257" y="204"/>
                  </a:lnTo>
                  <a:cubicBezTo>
                    <a:pt x="328" y="284"/>
                    <a:pt x="328" y="284"/>
                    <a:pt x="328" y="284"/>
                  </a:cubicBezTo>
                  <a:cubicBezTo>
                    <a:pt x="284" y="328"/>
                    <a:pt x="284" y="328"/>
                    <a:pt x="284" y="328"/>
                  </a:cubicBezTo>
                  <a:cubicBezTo>
                    <a:pt x="213" y="248"/>
                    <a:pt x="213" y="248"/>
                    <a:pt x="213" y="248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88" y="284"/>
                    <a:pt x="88" y="284"/>
                    <a:pt x="88" y="284"/>
                  </a:cubicBezTo>
                  <a:cubicBezTo>
                    <a:pt x="168" y="204"/>
                    <a:pt x="168" y="204"/>
                    <a:pt x="168" y="204"/>
                  </a:cubicBezTo>
                  <a:cubicBezTo>
                    <a:pt x="88" y="134"/>
                    <a:pt x="88" y="134"/>
                    <a:pt x="88" y="134"/>
                  </a:cubicBezTo>
                  <a:cubicBezTo>
                    <a:pt x="132" y="89"/>
                    <a:pt x="132" y="89"/>
                    <a:pt x="132" y="89"/>
                  </a:cubicBezTo>
                  <a:cubicBezTo>
                    <a:pt x="213" y="159"/>
                    <a:pt x="213" y="159"/>
                    <a:pt x="213" y="159"/>
                  </a:cubicBezTo>
                  <a:cubicBezTo>
                    <a:pt x="284" y="89"/>
                    <a:pt x="284" y="89"/>
                    <a:pt x="284" y="89"/>
                  </a:cubicBezTo>
                  <a:cubicBezTo>
                    <a:pt x="328" y="134"/>
                    <a:pt x="328" y="134"/>
                    <a:pt x="328" y="134"/>
                  </a:cubicBezTo>
                  <a:lnTo>
                    <a:pt x="257" y="2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6" name="Freeform 17"/>
            <p:cNvSpPr>
              <a:spLocks noChangeArrowheads="1"/>
            </p:cNvSpPr>
            <p:nvPr/>
          </p:nvSpPr>
          <p:spPr bwMode="auto">
            <a:xfrm>
              <a:off x="3616325" y="1947863"/>
              <a:ext cx="207963" cy="207962"/>
            </a:xfrm>
            <a:custGeom>
              <a:avLst/>
              <a:gdLst>
                <a:gd name="T0" fmla="*/ 104207 w 461"/>
                <a:gd name="T1" fmla="*/ 4060 h 461"/>
                <a:gd name="T2" fmla="*/ 104207 w 461"/>
                <a:gd name="T3" fmla="*/ 4060 h 461"/>
                <a:gd name="T4" fmla="*/ 0 w 461"/>
                <a:gd name="T5" fmla="*/ 107815 h 461"/>
                <a:gd name="T6" fmla="*/ 104207 w 461"/>
                <a:gd name="T7" fmla="*/ 207511 h 461"/>
                <a:gd name="T8" fmla="*/ 207512 w 461"/>
                <a:gd name="T9" fmla="*/ 103755 h 461"/>
                <a:gd name="T10" fmla="*/ 104207 w 461"/>
                <a:gd name="T11" fmla="*/ 4060 h 461"/>
                <a:gd name="T12" fmla="*/ 104207 w 461"/>
                <a:gd name="T13" fmla="*/ 167813 h 461"/>
                <a:gd name="T14" fmla="*/ 104207 w 461"/>
                <a:gd name="T15" fmla="*/ 167813 h 461"/>
                <a:gd name="T16" fmla="*/ 99696 w 461"/>
                <a:gd name="T17" fmla="*/ 167813 h 461"/>
                <a:gd name="T18" fmla="*/ 87967 w 461"/>
                <a:gd name="T19" fmla="*/ 151573 h 461"/>
                <a:gd name="T20" fmla="*/ 104207 w 461"/>
                <a:gd name="T21" fmla="*/ 135784 h 461"/>
                <a:gd name="T22" fmla="*/ 104207 w 461"/>
                <a:gd name="T23" fmla="*/ 135784 h 461"/>
                <a:gd name="T24" fmla="*/ 115936 w 461"/>
                <a:gd name="T25" fmla="*/ 151573 h 461"/>
                <a:gd name="T26" fmla="*/ 104207 w 461"/>
                <a:gd name="T27" fmla="*/ 167813 h 461"/>
                <a:gd name="T28" fmla="*/ 139845 w 461"/>
                <a:gd name="T29" fmla="*/ 96087 h 461"/>
                <a:gd name="T30" fmla="*/ 139845 w 461"/>
                <a:gd name="T31" fmla="*/ 96087 h 461"/>
                <a:gd name="T32" fmla="*/ 128116 w 461"/>
                <a:gd name="T33" fmla="*/ 103755 h 461"/>
                <a:gd name="T34" fmla="*/ 119996 w 461"/>
                <a:gd name="T35" fmla="*/ 111875 h 461"/>
                <a:gd name="T36" fmla="*/ 115936 w 461"/>
                <a:gd name="T37" fmla="*/ 115935 h 461"/>
                <a:gd name="T38" fmla="*/ 111876 w 461"/>
                <a:gd name="T39" fmla="*/ 123604 h 461"/>
                <a:gd name="T40" fmla="*/ 111876 w 461"/>
                <a:gd name="T41" fmla="*/ 123604 h 461"/>
                <a:gd name="T42" fmla="*/ 87967 w 461"/>
                <a:gd name="T43" fmla="*/ 123604 h 461"/>
                <a:gd name="T44" fmla="*/ 87967 w 461"/>
                <a:gd name="T45" fmla="*/ 123604 h 461"/>
                <a:gd name="T46" fmla="*/ 92027 w 461"/>
                <a:gd name="T47" fmla="*/ 103755 h 461"/>
                <a:gd name="T48" fmla="*/ 111876 w 461"/>
                <a:gd name="T49" fmla="*/ 92027 h 461"/>
                <a:gd name="T50" fmla="*/ 115936 w 461"/>
                <a:gd name="T51" fmla="*/ 87967 h 461"/>
                <a:gd name="T52" fmla="*/ 119996 w 461"/>
                <a:gd name="T53" fmla="*/ 79395 h 461"/>
                <a:gd name="T54" fmla="*/ 115936 w 461"/>
                <a:gd name="T55" fmla="*/ 67667 h 461"/>
                <a:gd name="T56" fmla="*/ 104207 w 461"/>
                <a:gd name="T57" fmla="*/ 63607 h 461"/>
                <a:gd name="T58" fmla="*/ 92027 w 461"/>
                <a:gd name="T59" fmla="*/ 67667 h 461"/>
                <a:gd name="T60" fmla="*/ 87967 w 461"/>
                <a:gd name="T61" fmla="*/ 79395 h 461"/>
                <a:gd name="T62" fmla="*/ 87967 w 461"/>
                <a:gd name="T63" fmla="*/ 83455 h 461"/>
                <a:gd name="T64" fmla="*/ 64058 w 461"/>
                <a:gd name="T65" fmla="*/ 83455 h 461"/>
                <a:gd name="T66" fmla="*/ 64058 w 461"/>
                <a:gd name="T67" fmla="*/ 79395 h 461"/>
                <a:gd name="T68" fmla="*/ 79847 w 461"/>
                <a:gd name="T69" fmla="*/ 47818 h 461"/>
                <a:gd name="T70" fmla="*/ 104207 w 461"/>
                <a:gd name="T71" fmla="*/ 43758 h 461"/>
                <a:gd name="T72" fmla="*/ 132176 w 461"/>
                <a:gd name="T73" fmla="*/ 51878 h 461"/>
                <a:gd name="T74" fmla="*/ 143905 w 461"/>
                <a:gd name="T75" fmla="*/ 75787 h 461"/>
                <a:gd name="T76" fmla="*/ 139845 w 461"/>
                <a:gd name="T77" fmla="*/ 96087 h 46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61" h="461">
                  <a:moveTo>
                    <a:pt x="231" y="9"/>
                  </a:moveTo>
                  <a:lnTo>
                    <a:pt x="231" y="9"/>
                  </a:lnTo>
                  <a:cubicBezTo>
                    <a:pt x="97" y="9"/>
                    <a:pt x="0" y="106"/>
                    <a:pt x="0" y="239"/>
                  </a:cubicBezTo>
                  <a:cubicBezTo>
                    <a:pt x="0" y="363"/>
                    <a:pt x="106" y="460"/>
                    <a:pt x="231" y="460"/>
                  </a:cubicBezTo>
                  <a:cubicBezTo>
                    <a:pt x="363" y="460"/>
                    <a:pt x="460" y="354"/>
                    <a:pt x="460" y="230"/>
                  </a:cubicBezTo>
                  <a:cubicBezTo>
                    <a:pt x="460" y="106"/>
                    <a:pt x="354" y="0"/>
                    <a:pt x="231" y="9"/>
                  </a:cubicBezTo>
                  <a:close/>
                  <a:moveTo>
                    <a:pt x="231" y="372"/>
                  </a:moveTo>
                  <a:lnTo>
                    <a:pt x="231" y="372"/>
                  </a:lnTo>
                  <a:cubicBezTo>
                    <a:pt x="221" y="372"/>
                    <a:pt x="221" y="372"/>
                    <a:pt x="221" y="372"/>
                  </a:cubicBezTo>
                  <a:cubicBezTo>
                    <a:pt x="204" y="372"/>
                    <a:pt x="195" y="354"/>
                    <a:pt x="195" y="336"/>
                  </a:cubicBezTo>
                  <a:cubicBezTo>
                    <a:pt x="195" y="319"/>
                    <a:pt x="204" y="301"/>
                    <a:pt x="231" y="301"/>
                  </a:cubicBezTo>
                  <a:cubicBezTo>
                    <a:pt x="248" y="310"/>
                    <a:pt x="257" y="319"/>
                    <a:pt x="257" y="336"/>
                  </a:cubicBezTo>
                  <a:cubicBezTo>
                    <a:pt x="257" y="363"/>
                    <a:pt x="248" y="372"/>
                    <a:pt x="231" y="372"/>
                  </a:cubicBezTo>
                  <a:close/>
                  <a:moveTo>
                    <a:pt x="310" y="213"/>
                  </a:moveTo>
                  <a:lnTo>
                    <a:pt x="310" y="213"/>
                  </a:lnTo>
                  <a:cubicBezTo>
                    <a:pt x="301" y="213"/>
                    <a:pt x="293" y="221"/>
                    <a:pt x="284" y="230"/>
                  </a:cubicBezTo>
                  <a:cubicBezTo>
                    <a:pt x="266" y="248"/>
                    <a:pt x="266" y="248"/>
                    <a:pt x="266" y="248"/>
                  </a:cubicBezTo>
                  <a:cubicBezTo>
                    <a:pt x="257" y="248"/>
                    <a:pt x="257" y="257"/>
                    <a:pt x="257" y="257"/>
                  </a:cubicBezTo>
                  <a:cubicBezTo>
                    <a:pt x="248" y="266"/>
                    <a:pt x="248" y="266"/>
                    <a:pt x="248" y="274"/>
                  </a:cubicBezTo>
                  <a:cubicBezTo>
                    <a:pt x="195" y="274"/>
                    <a:pt x="195" y="274"/>
                    <a:pt x="195" y="274"/>
                  </a:cubicBezTo>
                  <a:cubicBezTo>
                    <a:pt x="195" y="257"/>
                    <a:pt x="195" y="248"/>
                    <a:pt x="204" y="230"/>
                  </a:cubicBezTo>
                  <a:cubicBezTo>
                    <a:pt x="221" y="221"/>
                    <a:pt x="248" y="204"/>
                    <a:pt x="248" y="204"/>
                  </a:cubicBezTo>
                  <a:lnTo>
                    <a:pt x="257" y="195"/>
                  </a:lnTo>
                  <a:cubicBezTo>
                    <a:pt x="257" y="185"/>
                    <a:pt x="266" y="176"/>
                    <a:pt x="266" y="176"/>
                  </a:cubicBezTo>
                  <a:cubicBezTo>
                    <a:pt x="266" y="168"/>
                    <a:pt x="257" y="160"/>
                    <a:pt x="257" y="150"/>
                  </a:cubicBezTo>
                  <a:cubicBezTo>
                    <a:pt x="248" y="141"/>
                    <a:pt x="240" y="141"/>
                    <a:pt x="231" y="141"/>
                  </a:cubicBezTo>
                  <a:cubicBezTo>
                    <a:pt x="221" y="141"/>
                    <a:pt x="213" y="141"/>
                    <a:pt x="204" y="150"/>
                  </a:cubicBezTo>
                  <a:cubicBezTo>
                    <a:pt x="195" y="160"/>
                    <a:pt x="195" y="168"/>
                    <a:pt x="195" y="176"/>
                  </a:cubicBezTo>
                  <a:cubicBezTo>
                    <a:pt x="195" y="185"/>
                    <a:pt x="195" y="185"/>
                    <a:pt x="195" y="185"/>
                  </a:cubicBezTo>
                  <a:cubicBezTo>
                    <a:pt x="142" y="185"/>
                    <a:pt x="142" y="185"/>
                    <a:pt x="142" y="185"/>
                  </a:cubicBezTo>
                  <a:cubicBezTo>
                    <a:pt x="142" y="176"/>
                    <a:pt x="142" y="176"/>
                    <a:pt x="142" y="176"/>
                  </a:cubicBezTo>
                  <a:cubicBezTo>
                    <a:pt x="142" y="141"/>
                    <a:pt x="150" y="123"/>
                    <a:pt x="177" y="106"/>
                  </a:cubicBezTo>
                  <a:cubicBezTo>
                    <a:pt x="186" y="97"/>
                    <a:pt x="204" y="97"/>
                    <a:pt x="231" y="97"/>
                  </a:cubicBezTo>
                  <a:cubicBezTo>
                    <a:pt x="257" y="97"/>
                    <a:pt x="275" y="97"/>
                    <a:pt x="293" y="115"/>
                  </a:cubicBezTo>
                  <a:cubicBezTo>
                    <a:pt x="310" y="123"/>
                    <a:pt x="319" y="141"/>
                    <a:pt x="319" y="168"/>
                  </a:cubicBezTo>
                  <a:cubicBezTo>
                    <a:pt x="319" y="185"/>
                    <a:pt x="319" y="195"/>
                    <a:pt x="310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7" name="Freeform 18"/>
            <p:cNvSpPr>
              <a:spLocks noChangeArrowheads="1"/>
            </p:cNvSpPr>
            <p:nvPr/>
          </p:nvSpPr>
          <p:spPr bwMode="auto">
            <a:xfrm>
              <a:off x="8086725" y="1997075"/>
              <a:ext cx="128588" cy="133350"/>
            </a:xfrm>
            <a:custGeom>
              <a:avLst/>
              <a:gdLst>
                <a:gd name="T0" fmla="*/ 119564 w 285"/>
                <a:gd name="T1" fmla="*/ 56696 h 294"/>
                <a:gd name="T2" fmla="*/ 119564 w 285"/>
                <a:gd name="T3" fmla="*/ 56696 h 294"/>
                <a:gd name="T4" fmla="*/ 75799 w 285"/>
                <a:gd name="T5" fmla="*/ 56696 h 294"/>
                <a:gd name="T6" fmla="*/ 75799 w 285"/>
                <a:gd name="T7" fmla="*/ 8164 h 294"/>
                <a:gd name="T8" fmla="*/ 63617 w 285"/>
                <a:gd name="T9" fmla="*/ 0 h 294"/>
                <a:gd name="T10" fmla="*/ 51886 w 285"/>
                <a:gd name="T11" fmla="*/ 8164 h 294"/>
                <a:gd name="T12" fmla="*/ 51886 w 285"/>
                <a:gd name="T13" fmla="*/ 56696 h 294"/>
                <a:gd name="T14" fmla="*/ 4061 w 285"/>
                <a:gd name="T15" fmla="*/ 56696 h 294"/>
                <a:gd name="T16" fmla="*/ 0 w 285"/>
                <a:gd name="T17" fmla="*/ 64407 h 294"/>
                <a:gd name="T18" fmla="*/ 4061 w 285"/>
                <a:gd name="T19" fmla="*/ 76654 h 294"/>
                <a:gd name="T20" fmla="*/ 51886 w 285"/>
                <a:gd name="T21" fmla="*/ 76654 h 294"/>
                <a:gd name="T22" fmla="*/ 51886 w 285"/>
                <a:gd name="T23" fmla="*/ 124732 h 294"/>
                <a:gd name="T24" fmla="*/ 63617 w 285"/>
                <a:gd name="T25" fmla="*/ 132896 h 294"/>
                <a:gd name="T26" fmla="*/ 75799 w 285"/>
                <a:gd name="T27" fmla="*/ 124732 h 294"/>
                <a:gd name="T28" fmla="*/ 75799 w 285"/>
                <a:gd name="T29" fmla="*/ 76654 h 294"/>
                <a:gd name="T30" fmla="*/ 119564 w 285"/>
                <a:gd name="T31" fmla="*/ 76654 h 294"/>
                <a:gd name="T32" fmla="*/ 128137 w 285"/>
                <a:gd name="T33" fmla="*/ 64407 h 294"/>
                <a:gd name="T34" fmla="*/ 119564 w 285"/>
                <a:gd name="T35" fmla="*/ 56696 h 29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85" h="294">
                  <a:moveTo>
                    <a:pt x="265" y="125"/>
                  </a:moveTo>
                  <a:lnTo>
                    <a:pt x="265" y="125"/>
                  </a:lnTo>
                  <a:cubicBezTo>
                    <a:pt x="168" y="125"/>
                    <a:pt x="168" y="125"/>
                    <a:pt x="168" y="125"/>
                  </a:cubicBezTo>
                  <a:cubicBezTo>
                    <a:pt x="168" y="18"/>
                    <a:pt x="168" y="18"/>
                    <a:pt x="168" y="18"/>
                  </a:cubicBezTo>
                  <a:cubicBezTo>
                    <a:pt x="168" y="0"/>
                    <a:pt x="150" y="0"/>
                    <a:pt x="141" y="0"/>
                  </a:cubicBezTo>
                  <a:cubicBezTo>
                    <a:pt x="124" y="0"/>
                    <a:pt x="115" y="0"/>
                    <a:pt x="115" y="18"/>
                  </a:cubicBezTo>
                  <a:cubicBezTo>
                    <a:pt x="115" y="125"/>
                    <a:pt x="115" y="125"/>
                    <a:pt x="115" y="125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0" y="125"/>
                    <a:pt x="0" y="133"/>
                    <a:pt x="0" y="142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15" y="169"/>
                    <a:pt x="115" y="169"/>
                    <a:pt x="115" y="169"/>
                  </a:cubicBezTo>
                  <a:cubicBezTo>
                    <a:pt x="115" y="275"/>
                    <a:pt x="115" y="275"/>
                    <a:pt x="115" y="275"/>
                  </a:cubicBezTo>
                  <a:cubicBezTo>
                    <a:pt x="115" y="284"/>
                    <a:pt x="124" y="293"/>
                    <a:pt x="141" y="293"/>
                  </a:cubicBezTo>
                  <a:cubicBezTo>
                    <a:pt x="150" y="293"/>
                    <a:pt x="168" y="284"/>
                    <a:pt x="168" y="275"/>
                  </a:cubicBezTo>
                  <a:cubicBezTo>
                    <a:pt x="168" y="169"/>
                    <a:pt x="168" y="169"/>
                    <a:pt x="168" y="169"/>
                  </a:cubicBezTo>
                  <a:cubicBezTo>
                    <a:pt x="265" y="169"/>
                    <a:pt x="265" y="169"/>
                    <a:pt x="265" y="169"/>
                  </a:cubicBezTo>
                  <a:cubicBezTo>
                    <a:pt x="284" y="169"/>
                    <a:pt x="284" y="160"/>
                    <a:pt x="284" y="142"/>
                  </a:cubicBezTo>
                  <a:cubicBezTo>
                    <a:pt x="284" y="133"/>
                    <a:pt x="284" y="125"/>
                    <a:pt x="265" y="12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8" name="Freeform 19"/>
            <p:cNvSpPr>
              <a:spLocks noChangeArrowheads="1"/>
            </p:cNvSpPr>
            <p:nvPr/>
          </p:nvSpPr>
          <p:spPr bwMode="auto">
            <a:xfrm>
              <a:off x="7642225" y="2052638"/>
              <a:ext cx="127000" cy="20637"/>
            </a:xfrm>
            <a:custGeom>
              <a:avLst/>
              <a:gdLst>
                <a:gd name="T0" fmla="*/ 118922 w 283"/>
                <a:gd name="T1" fmla="*/ 0 h 45"/>
                <a:gd name="T2" fmla="*/ 118922 w 283"/>
                <a:gd name="T3" fmla="*/ 0 h 45"/>
                <a:gd name="T4" fmla="*/ 4039 w 283"/>
                <a:gd name="T5" fmla="*/ 0 h 45"/>
                <a:gd name="T6" fmla="*/ 0 w 283"/>
                <a:gd name="T7" fmla="*/ 7796 h 45"/>
                <a:gd name="T8" fmla="*/ 4039 w 283"/>
                <a:gd name="T9" fmla="*/ 20178 h 45"/>
                <a:gd name="T10" fmla="*/ 118922 w 283"/>
                <a:gd name="T11" fmla="*/ 20178 h 45"/>
                <a:gd name="T12" fmla="*/ 126551 w 283"/>
                <a:gd name="T13" fmla="*/ 7796 h 45"/>
                <a:gd name="T14" fmla="*/ 118922 w 283"/>
                <a:gd name="T15" fmla="*/ 0 h 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3" h="45">
                  <a:moveTo>
                    <a:pt x="265" y="0"/>
                  </a:moveTo>
                  <a:lnTo>
                    <a:pt x="265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8"/>
                    <a:pt x="0" y="17"/>
                  </a:cubicBezTo>
                  <a:cubicBezTo>
                    <a:pt x="0" y="35"/>
                    <a:pt x="0" y="44"/>
                    <a:pt x="9" y="44"/>
                  </a:cubicBezTo>
                  <a:cubicBezTo>
                    <a:pt x="265" y="44"/>
                    <a:pt x="265" y="44"/>
                    <a:pt x="265" y="44"/>
                  </a:cubicBezTo>
                  <a:cubicBezTo>
                    <a:pt x="282" y="44"/>
                    <a:pt x="282" y="35"/>
                    <a:pt x="282" y="17"/>
                  </a:cubicBezTo>
                  <a:cubicBezTo>
                    <a:pt x="282" y="8"/>
                    <a:pt x="282" y="0"/>
                    <a:pt x="26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29" name="Freeform 20"/>
            <p:cNvSpPr>
              <a:spLocks noChangeArrowheads="1"/>
            </p:cNvSpPr>
            <p:nvPr/>
          </p:nvSpPr>
          <p:spPr bwMode="auto">
            <a:xfrm>
              <a:off x="2273300" y="2381250"/>
              <a:ext cx="223838" cy="227013"/>
            </a:xfrm>
            <a:custGeom>
              <a:avLst/>
              <a:gdLst>
                <a:gd name="T0" fmla="*/ 211227 w 497"/>
                <a:gd name="T1" fmla="*/ 3596 h 505"/>
                <a:gd name="T2" fmla="*/ 211227 w 497"/>
                <a:gd name="T3" fmla="*/ 3596 h 505"/>
                <a:gd name="T4" fmla="*/ 203571 w 497"/>
                <a:gd name="T5" fmla="*/ 0 h 505"/>
                <a:gd name="T6" fmla="*/ 199518 w 497"/>
                <a:gd name="T7" fmla="*/ 7642 h 505"/>
                <a:gd name="T8" fmla="*/ 171594 w 497"/>
                <a:gd name="T9" fmla="*/ 75521 h 505"/>
                <a:gd name="T10" fmla="*/ 167541 w 497"/>
                <a:gd name="T11" fmla="*/ 63384 h 505"/>
                <a:gd name="T12" fmla="*/ 155831 w 497"/>
                <a:gd name="T13" fmla="*/ 59338 h 505"/>
                <a:gd name="T14" fmla="*/ 119350 w 497"/>
                <a:gd name="T15" fmla="*/ 59338 h 505"/>
                <a:gd name="T16" fmla="*/ 108091 w 497"/>
                <a:gd name="T17" fmla="*/ 63384 h 505"/>
                <a:gd name="T18" fmla="*/ 4053 w 497"/>
                <a:gd name="T19" fmla="*/ 134859 h 505"/>
                <a:gd name="T20" fmla="*/ 4053 w 497"/>
                <a:gd name="T21" fmla="*/ 151042 h 505"/>
                <a:gd name="T22" fmla="*/ 47740 w 497"/>
                <a:gd name="T23" fmla="*/ 218472 h 505"/>
                <a:gd name="T24" fmla="*/ 63954 w 497"/>
                <a:gd name="T25" fmla="*/ 222518 h 505"/>
                <a:gd name="T26" fmla="*/ 167541 w 497"/>
                <a:gd name="T27" fmla="*/ 146997 h 505"/>
                <a:gd name="T28" fmla="*/ 175648 w 497"/>
                <a:gd name="T29" fmla="*/ 138905 h 505"/>
                <a:gd name="T30" fmla="*/ 187357 w 497"/>
                <a:gd name="T31" fmla="*/ 102943 h 505"/>
                <a:gd name="T32" fmla="*/ 183754 w 497"/>
                <a:gd name="T33" fmla="*/ 91255 h 505"/>
                <a:gd name="T34" fmla="*/ 179701 w 497"/>
                <a:gd name="T35" fmla="*/ 83163 h 505"/>
                <a:gd name="T36" fmla="*/ 211227 w 497"/>
                <a:gd name="T37" fmla="*/ 3596 h 505"/>
                <a:gd name="T38" fmla="*/ 163487 w 497"/>
                <a:gd name="T39" fmla="*/ 111034 h 505"/>
                <a:gd name="T40" fmla="*/ 163487 w 497"/>
                <a:gd name="T41" fmla="*/ 111034 h 505"/>
                <a:gd name="T42" fmla="*/ 139617 w 497"/>
                <a:gd name="T43" fmla="*/ 102943 h 505"/>
                <a:gd name="T44" fmla="*/ 143671 w 497"/>
                <a:gd name="T45" fmla="*/ 79117 h 505"/>
                <a:gd name="T46" fmla="*/ 163487 w 497"/>
                <a:gd name="T47" fmla="*/ 79117 h 505"/>
                <a:gd name="T48" fmla="*/ 159884 w 497"/>
                <a:gd name="T49" fmla="*/ 83163 h 505"/>
                <a:gd name="T50" fmla="*/ 155831 w 497"/>
                <a:gd name="T51" fmla="*/ 91255 h 505"/>
                <a:gd name="T52" fmla="*/ 159884 w 497"/>
                <a:gd name="T53" fmla="*/ 95301 h 505"/>
                <a:gd name="T54" fmla="*/ 163487 w 497"/>
                <a:gd name="T55" fmla="*/ 95301 h 505"/>
                <a:gd name="T56" fmla="*/ 171594 w 497"/>
                <a:gd name="T57" fmla="*/ 91255 h 505"/>
                <a:gd name="T58" fmla="*/ 163487 w 497"/>
                <a:gd name="T59" fmla="*/ 111034 h 5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505">
                  <a:moveTo>
                    <a:pt x="469" y="8"/>
                  </a:moveTo>
                  <a:lnTo>
                    <a:pt x="469" y="8"/>
                  </a:lnTo>
                  <a:cubicBezTo>
                    <a:pt x="469" y="8"/>
                    <a:pt x="461" y="0"/>
                    <a:pt x="452" y="0"/>
                  </a:cubicBezTo>
                  <a:cubicBezTo>
                    <a:pt x="443" y="8"/>
                    <a:pt x="443" y="17"/>
                    <a:pt x="443" y="17"/>
                  </a:cubicBezTo>
                  <a:cubicBezTo>
                    <a:pt x="461" y="88"/>
                    <a:pt x="416" y="141"/>
                    <a:pt x="381" y="168"/>
                  </a:cubicBezTo>
                  <a:cubicBezTo>
                    <a:pt x="372" y="141"/>
                    <a:pt x="372" y="141"/>
                    <a:pt x="372" y="141"/>
                  </a:cubicBezTo>
                  <a:cubicBezTo>
                    <a:pt x="363" y="141"/>
                    <a:pt x="355" y="132"/>
                    <a:pt x="346" y="132"/>
                  </a:cubicBezTo>
                  <a:cubicBezTo>
                    <a:pt x="265" y="132"/>
                    <a:pt x="265" y="132"/>
                    <a:pt x="265" y="132"/>
                  </a:cubicBezTo>
                  <a:cubicBezTo>
                    <a:pt x="257" y="132"/>
                    <a:pt x="248" y="132"/>
                    <a:pt x="240" y="141"/>
                  </a:cubicBezTo>
                  <a:cubicBezTo>
                    <a:pt x="9" y="300"/>
                    <a:pt x="9" y="300"/>
                    <a:pt x="9" y="300"/>
                  </a:cubicBezTo>
                  <a:cubicBezTo>
                    <a:pt x="0" y="309"/>
                    <a:pt x="0" y="327"/>
                    <a:pt x="9" y="336"/>
                  </a:cubicBezTo>
                  <a:cubicBezTo>
                    <a:pt x="106" y="486"/>
                    <a:pt x="106" y="486"/>
                    <a:pt x="106" y="486"/>
                  </a:cubicBezTo>
                  <a:cubicBezTo>
                    <a:pt x="115" y="504"/>
                    <a:pt x="133" y="495"/>
                    <a:pt x="142" y="495"/>
                  </a:cubicBezTo>
                  <a:cubicBezTo>
                    <a:pt x="372" y="327"/>
                    <a:pt x="372" y="327"/>
                    <a:pt x="372" y="327"/>
                  </a:cubicBezTo>
                  <a:cubicBezTo>
                    <a:pt x="381" y="327"/>
                    <a:pt x="390" y="309"/>
                    <a:pt x="390" y="309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1"/>
                    <a:pt x="416" y="212"/>
                    <a:pt x="408" y="203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452" y="150"/>
                    <a:pt x="496" y="88"/>
                    <a:pt x="469" y="8"/>
                  </a:cubicBezTo>
                  <a:close/>
                  <a:moveTo>
                    <a:pt x="363" y="247"/>
                  </a:moveTo>
                  <a:lnTo>
                    <a:pt x="363" y="247"/>
                  </a:lnTo>
                  <a:cubicBezTo>
                    <a:pt x="346" y="256"/>
                    <a:pt x="319" y="256"/>
                    <a:pt x="310" y="229"/>
                  </a:cubicBezTo>
                  <a:cubicBezTo>
                    <a:pt x="293" y="212"/>
                    <a:pt x="301" y="194"/>
                    <a:pt x="319" y="176"/>
                  </a:cubicBezTo>
                  <a:cubicBezTo>
                    <a:pt x="328" y="168"/>
                    <a:pt x="346" y="168"/>
                    <a:pt x="363" y="176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46" y="185"/>
                    <a:pt x="337" y="194"/>
                    <a:pt x="346" y="203"/>
                  </a:cubicBezTo>
                  <a:cubicBezTo>
                    <a:pt x="346" y="212"/>
                    <a:pt x="355" y="212"/>
                    <a:pt x="355" y="212"/>
                  </a:cubicBezTo>
                  <a:cubicBezTo>
                    <a:pt x="363" y="212"/>
                    <a:pt x="363" y="212"/>
                    <a:pt x="363" y="212"/>
                  </a:cubicBezTo>
                  <a:cubicBezTo>
                    <a:pt x="372" y="212"/>
                    <a:pt x="372" y="212"/>
                    <a:pt x="381" y="203"/>
                  </a:cubicBezTo>
                  <a:cubicBezTo>
                    <a:pt x="381" y="221"/>
                    <a:pt x="372" y="238"/>
                    <a:pt x="363" y="24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0" name="Freeform 21"/>
            <p:cNvSpPr>
              <a:spLocks noChangeArrowheads="1"/>
            </p:cNvSpPr>
            <p:nvPr/>
          </p:nvSpPr>
          <p:spPr bwMode="auto">
            <a:xfrm>
              <a:off x="2268538" y="2876550"/>
              <a:ext cx="223837" cy="125413"/>
            </a:xfrm>
            <a:custGeom>
              <a:avLst/>
              <a:gdLst>
                <a:gd name="T0" fmla="*/ 112144 w 497"/>
                <a:gd name="T1" fmla="*/ 0 h 276"/>
                <a:gd name="T2" fmla="*/ 112144 w 497"/>
                <a:gd name="T3" fmla="*/ 0 h 276"/>
                <a:gd name="T4" fmla="*/ 0 w 497"/>
                <a:gd name="T5" fmla="*/ 60435 h 276"/>
                <a:gd name="T6" fmla="*/ 112144 w 497"/>
                <a:gd name="T7" fmla="*/ 124959 h 276"/>
                <a:gd name="T8" fmla="*/ 223387 w 497"/>
                <a:gd name="T9" fmla="*/ 60435 h 276"/>
                <a:gd name="T10" fmla="*/ 112144 w 497"/>
                <a:gd name="T11" fmla="*/ 0 h 276"/>
                <a:gd name="T12" fmla="*/ 112144 w 497"/>
                <a:gd name="T13" fmla="*/ 108600 h 276"/>
                <a:gd name="T14" fmla="*/ 112144 w 497"/>
                <a:gd name="T15" fmla="*/ 108600 h 276"/>
                <a:gd name="T16" fmla="*/ 63953 w 497"/>
                <a:gd name="T17" fmla="*/ 60435 h 276"/>
                <a:gd name="T18" fmla="*/ 112144 w 497"/>
                <a:gd name="T19" fmla="*/ 11814 h 276"/>
                <a:gd name="T20" fmla="*/ 159884 w 497"/>
                <a:gd name="T21" fmla="*/ 60435 h 276"/>
                <a:gd name="T22" fmla="*/ 112144 w 497"/>
                <a:gd name="T23" fmla="*/ 108600 h 276"/>
                <a:gd name="T24" fmla="*/ 112144 w 497"/>
                <a:gd name="T25" fmla="*/ 60435 h 276"/>
                <a:gd name="T26" fmla="*/ 112144 w 497"/>
                <a:gd name="T27" fmla="*/ 60435 h 276"/>
                <a:gd name="T28" fmla="*/ 112144 w 497"/>
                <a:gd name="T29" fmla="*/ 35897 h 276"/>
                <a:gd name="T30" fmla="*/ 87823 w 497"/>
                <a:gd name="T31" fmla="*/ 60435 h 276"/>
                <a:gd name="T32" fmla="*/ 112144 w 497"/>
                <a:gd name="T33" fmla="*/ 84517 h 276"/>
                <a:gd name="T34" fmla="*/ 136014 w 497"/>
                <a:gd name="T35" fmla="*/ 60435 h 276"/>
                <a:gd name="T36" fmla="*/ 112144 w 497"/>
                <a:gd name="T37" fmla="*/ 60435 h 2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7" h="276">
                  <a:moveTo>
                    <a:pt x="249" y="0"/>
                  </a:moveTo>
                  <a:lnTo>
                    <a:pt x="249" y="0"/>
                  </a:lnTo>
                  <a:cubicBezTo>
                    <a:pt x="89" y="0"/>
                    <a:pt x="0" y="115"/>
                    <a:pt x="0" y="133"/>
                  </a:cubicBezTo>
                  <a:cubicBezTo>
                    <a:pt x="0" y="151"/>
                    <a:pt x="89" y="275"/>
                    <a:pt x="249" y="275"/>
                  </a:cubicBezTo>
                  <a:cubicBezTo>
                    <a:pt x="408" y="275"/>
                    <a:pt x="496" y="151"/>
                    <a:pt x="496" y="133"/>
                  </a:cubicBezTo>
                  <a:cubicBezTo>
                    <a:pt x="496" y="115"/>
                    <a:pt x="408" y="0"/>
                    <a:pt x="249" y="0"/>
                  </a:cubicBezTo>
                  <a:close/>
                  <a:moveTo>
                    <a:pt x="249" y="239"/>
                  </a:moveTo>
                  <a:lnTo>
                    <a:pt x="249" y="239"/>
                  </a:lnTo>
                  <a:cubicBezTo>
                    <a:pt x="186" y="239"/>
                    <a:pt x="142" y="195"/>
                    <a:pt x="142" y="133"/>
                  </a:cubicBezTo>
                  <a:cubicBezTo>
                    <a:pt x="142" y="79"/>
                    <a:pt x="186" y="26"/>
                    <a:pt x="249" y="26"/>
                  </a:cubicBezTo>
                  <a:cubicBezTo>
                    <a:pt x="310" y="26"/>
                    <a:pt x="355" y="79"/>
                    <a:pt x="355" y="133"/>
                  </a:cubicBezTo>
                  <a:cubicBezTo>
                    <a:pt x="355" y="195"/>
                    <a:pt x="310" y="239"/>
                    <a:pt x="249" y="239"/>
                  </a:cubicBezTo>
                  <a:close/>
                  <a:moveTo>
                    <a:pt x="249" y="133"/>
                  </a:moveTo>
                  <a:lnTo>
                    <a:pt x="249" y="133"/>
                  </a:lnTo>
                  <a:cubicBezTo>
                    <a:pt x="239" y="123"/>
                    <a:pt x="266" y="79"/>
                    <a:pt x="249" y="79"/>
                  </a:cubicBezTo>
                  <a:cubicBezTo>
                    <a:pt x="221" y="79"/>
                    <a:pt x="195" y="107"/>
                    <a:pt x="195" y="133"/>
                  </a:cubicBezTo>
                  <a:cubicBezTo>
                    <a:pt x="195" y="168"/>
                    <a:pt x="221" y="186"/>
                    <a:pt x="249" y="186"/>
                  </a:cubicBezTo>
                  <a:cubicBezTo>
                    <a:pt x="274" y="186"/>
                    <a:pt x="302" y="168"/>
                    <a:pt x="302" y="133"/>
                  </a:cubicBezTo>
                  <a:cubicBezTo>
                    <a:pt x="302" y="123"/>
                    <a:pt x="257" y="142"/>
                    <a:pt x="249" y="13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1" name="Freeform 22"/>
            <p:cNvSpPr>
              <a:spLocks noChangeArrowheads="1"/>
            </p:cNvSpPr>
            <p:nvPr/>
          </p:nvSpPr>
          <p:spPr bwMode="auto">
            <a:xfrm>
              <a:off x="1831975" y="2833688"/>
              <a:ext cx="207963" cy="207962"/>
            </a:xfrm>
            <a:custGeom>
              <a:avLst/>
              <a:gdLst>
                <a:gd name="T0" fmla="*/ 103756 w 461"/>
                <a:gd name="T1" fmla="*/ 3609 h 461"/>
                <a:gd name="T2" fmla="*/ 103756 w 461"/>
                <a:gd name="T3" fmla="*/ 3609 h 461"/>
                <a:gd name="T4" fmla="*/ 0 w 461"/>
                <a:gd name="T5" fmla="*/ 107815 h 461"/>
                <a:gd name="T6" fmla="*/ 103756 w 461"/>
                <a:gd name="T7" fmla="*/ 207511 h 461"/>
                <a:gd name="T8" fmla="*/ 207512 w 461"/>
                <a:gd name="T9" fmla="*/ 103755 h 461"/>
                <a:gd name="T10" fmla="*/ 103756 w 461"/>
                <a:gd name="T11" fmla="*/ 3609 h 461"/>
                <a:gd name="T12" fmla="*/ 103756 w 461"/>
                <a:gd name="T13" fmla="*/ 15789 h 461"/>
                <a:gd name="T14" fmla="*/ 103756 w 461"/>
                <a:gd name="T15" fmla="*/ 15789 h 461"/>
                <a:gd name="T16" fmla="*/ 143905 w 461"/>
                <a:gd name="T17" fmla="*/ 23909 h 461"/>
                <a:gd name="T18" fmla="*/ 131274 w 461"/>
                <a:gd name="T19" fmla="*/ 47818 h 461"/>
                <a:gd name="T20" fmla="*/ 103756 w 461"/>
                <a:gd name="T21" fmla="*/ 43758 h 461"/>
                <a:gd name="T22" fmla="*/ 75787 w 461"/>
                <a:gd name="T23" fmla="*/ 47818 h 461"/>
                <a:gd name="T24" fmla="*/ 63607 w 461"/>
                <a:gd name="T25" fmla="*/ 23909 h 461"/>
                <a:gd name="T26" fmla="*/ 103756 w 461"/>
                <a:gd name="T27" fmla="*/ 15789 h 461"/>
                <a:gd name="T28" fmla="*/ 47818 w 461"/>
                <a:gd name="T29" fmla="*/ 131724 h 461"/>
                <a:gd name="T30" fmla="*/ 47818 w 461"/>
                <a:gd name="T31" fmla="*/ 131724 h 461"/>
                <a:gd name="T32" fmla="*/ 23909 w 461"/>
                <a:gd name="T33" fmla="*/ 147513 h 461"/>
                <a:gd name="T34" fmla="*/ 15789 w 461"/>
                <a:gd name="T35" fmla="*/ 107815 h 461"/>
                <a:gd name="T36" fmla="*/ 23909 w 461"/>
                <a:gd name="T37" fmla="*/ 63607 h 461"/>
                <a:gd name="T38" fmla="*/ 47818 w 461"/>
                <a:gd name="T39" fmla="*/ 75335 h 461"/>
                <a:gd name="T40" fmla="*/ 39698 w 461"/>
                <a:gd name="T41" fmla="*/ 103755 h 461"/>
                <a:gd name="T42" fmla="*/ 47818 w 461"/>
                <a:gd name="T43" fmla="*/ 131724 h 461"/>
                <a:gd name="T44" fmla="*/ 103756 w 461"/>
                <a:gd name="T45" fmla="*/ 195331 h 461"/>
                <a:gd name="T46" fmla="*/ 103756 w 461"/>
                <a:gd name="T47" fmla="*/ 195331 h 461"/>
                <a:gd name="T48" fmla="*/ 63607 w 461"/>
                <a:gd name="T49" fmla="*/ 183602 h 461"/>
                <a:gd name="T50" fmla="*/ 75787 w 461"/>
                <a:gd name="T51" fmla="*/ 159693 h 461"/>
                <a:gd name="T52" fmla="*/ 103756 w 461"/>
                <a:gd name="T53" fmla="*/ 167813 h 461"/>
                <a:gd name="T54" fmla="*/ 131274 w 461"/>
                <a:gd name="T55" fmla="*/ 159693 h 461"/>
                <a:gd name="T56" fmla="*/ 143905 w 461"/>
                <a:gd name="T57" fmla="*/ 183602 h 461"/>
                <a:gd name="T58" fmla="*/ 103756 w 461"/>
                <a:gd name="T59" fmla="*/ 195331 h 461"/>
                <a:gd name="T60" fmla="*/ 103756 w 461"/>
                <a:gd name="T61" fmla="*/ 155633 h 461"/>
                <a:gd name="T62" fmla="*/ 103756 w 461"/>
                <a:gd name="T63" fmla="*/ 155633 h 461"/>
                <a:gd name="T64" fmla="*/ 55938 w 461"/>
                <a:gd name="T65" fmla="*/ 103755 h 461"/>
                <a:gd name="T66" fmla="*/ 103756 w 461"/>
                <a:gd name="T67" fmla="*/ 55487 h 461"/>
                <a:gd name="T68" fmla="*/ 151574 w 461"/>
                <a:gd name="T69" fmla="*/ 103755 h 461"/>
                <a:gd name="T70" fmla="*/ 103756 w 461"/>
                <a:gd name="T71" fmla="*/ 155633 h 461"/>
                <a:gd name="T72" fmla="*/ 159694 w 461"/>
                <a:gd name="T73" fmla="*/ 131724 h 461"/>
                <a:gd name="T74" fmla="*/ 159694 w 461"/>
                <a:gd name="T75" fmla="*/ 131724 h 461"/>
                <a:gd name="T76" fmla="*/ 167814 w 461"/>
                <a:gd name="T77" fmla="*/ 103755 h 461"/>
                <a:gd name="T78" fmla="*/ 159694 w 461"/>
                <a:gd name="T79" fmla="*/ 75335 h 461"/>
                <a:gd name="T80" fmla="*/ 183603 w 461"/>
                <a:gd name="T81" fmla="*/ 63607 h 461"/>
                <a:gd name="T82" fmla="*/ 191723 w 461"/>
                <a:gd name="T83" fmla="*/ 103755 h 461"/>
                <a:gd name="T84" fmla="*/ 183603 w 461"/>
                <a:gd name="T85" fmla="*/ 147513 h 461"/>
                <a:gd name="T86" fmla="*/ 159694 w 461"/>
                <a:gd name="T87" fmla="*/ 131724 h 461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61" h="461">
                  <a:moveTo>
                    <a:pt x="230" y="8"/>
                  </a:moveTo>
                  <a:lnTo>
                    <a:pt x="230" y="8"/>
                  </a:lnTo>
                  <a:cubicBezTo>
                    <a:pt x="97" y="8"/>
                    <a:pt x="0" y="106"/>
                    <a:pt x="0" y="239"/>
                  </a:cubicBezTo>
                  <a:cubicBezTo>
                    <a:pt x="0" y="363"/>
                    <a:pt x="106" y="460"/>
                    <a:pt x="230" y="460"/>
                  </a:cubicBezTo>
                  <a:cubicBezTo>
                    <a:pt x="363" y="460"/>
                    <a:pt x="460" y="354"/>
                    <a:pt x="460" y="230"/>
                  </a:cubicBezTo>
                  <a:cubicBezTo>
                    <a:pt x="460" y="106"/>
                    <a:pt x="354" y="0"/>
                    <a:pt x="230" y="8"/>
                  </a:cubicBezTo>
                  <a:close/>
                  <a:moveTo>
                    <a:pt x="230" y="35"/>
                  </a:moveTo>
                  <a:lnTo>
                    <a:pt x="230" y="35"/>
                  </a:lnTo>
                  <a:cubicBezTo>
                    <a:pt x="256" y="35"/>
                    <a:pt x="291" y="44"/>
                    <a:pt x="319" y="53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75" y="97"/>
                    <a:pt x="247" y="97"/>
                    <a:pt x="230" y="97"/>
                  </a:cubicBezTo>
                  <a:cubicBezTo>
                    <a:pt x="203" y="97"/>
                    <a:pt x="185" y="97"/>
                    <a:pt x="168" y="106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68" y="44"/>
                    <a:pt x="194" y="35"/>
                    <a:pt x="230" y="35"/>
                  </a:cubicBezTo>
                  <a:close/>
                  <a:moveTo>
                    <a:pt x="106" y="292"/>
                  </a:moveTo>
                  <a:lnTo>
                    <a:pt x="106" y="292"/>
                  </a:lnTo>
                  <a:cubicBezTo>
                    <a:pt x="53" y="327"/>
                    <a:pt x="53" y="327"/>
                    <a:pt x="53" y="327"/>
                  </a:cubicBezTo>
                  <a:cubicBezTo>
                    <a:pt x="35" y="301"/>
                    <a:pt x="35" y="265"/>
                    <a:pt x="35" y="239"/>
                  </a:cubicBezTo>
                  <a:cubicBezTo>
                    <a:pt x="26" y="204"/>
                    <a:pt x="35" y="167"/>
                    <a:pt x="53" y="141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97" y="185"/>
                    <a:pt x="88" y="212"/>
                    <a:pt x="88" y="230"/>
                  </a:cubicBezTo>
                  <a:cubicBezTo>
                    <a:pt x="88" y="257"/>
                    <a:pt x="97" y="274"/>
                    <a:pt x="106" y="292"/>
                  </a:cubicBezTo>
                  <a:close/>
                  <a:moveTo>
                    <a:pt x="230" y="433"/>
                  </a:moveTo>
                  <a:lnTo>
                    <a:pt x="230" y="433"/>
                  </a:lnTo>
                  <a:cubicBezTo>
                    <a:pt x="194" y="433"/>
                    <a:pt x="168" y="425"/>
                    <a:pt x="141" y="407"/>
                  </a:cubicBezTo>
                  <a:cubicBezTo>
                    <a:pt x="168" y="354"/>
                    <a:pt x="168" y="354"/>
                    <a:pt x="168" y="354"/>
                  </a:cubicBezTo>
                  <a:cubicBezTo>
                    <a:pt x="185" y="363"/>
                    <a:pt x="203" y="372"/>
                    <a:pt x="230" y="372"/>
                  </a:cubicBezTo>
                  <a:cubicBezTo>
                    <a:pt x="247" y="372"/>
                    <a:pt x="275" y="363"/>
                    <a:pt x="291" y="354"/>
                  </a:cubicBezTo>
                  <a:cubicBezTo>
                    <a:pt x="319" y="407"/>
                    <a:pt x="319" y="407"/>
                    <a:pt x="319" y="407"/>
                  </a:cubicBezTo>
                  <a:cubicBezTo>
                    <a:pt x="291" y="425"/>
                    <a:pt x="266" y="433"/>
                    <a:pt x="230" y="433"/>
                  </a:cubicBezTo>
                  <a:close/>
                  <a:moveTo>
                    <a:pt x="230" y="345"/>
                  </a:moveTo>
                  <a:lnTo>
                    <a:pt x="230" y="345"/>
                  </a:lnTo>
                  <a:cubicBezTo>
                    <a:pt x="168" y="345"/>
                    <a:pt x="124" y="292"/>
                    <a:pt x="124" y="230"/>
                  </a:cubicBezTo>
                  <a:cubicBezTo>
                    <a:pt x="124" y="167"/>
                    <a:pt x="168" y="123"/>
                    <a:pt x="230" y="123"/>
                  </a:cubicBezTo>
                  <a:cubicBezTo>
                    <a:pt x="291" y="123"/>
                    <a:pt x="336" y="167"/>
                    <a:pt x="336" y="230"/>
                  </a:cubicBezTo>
                  <a:cubicBezTo>
                    <a:pt x="336" y="292"/>
                    <a:pt x="291" y="345"/>
                    <a:pt x="230" y="345"/>
                  </a:cubicBezTo>
                  <a:close/>
                  <a:moveTo>
                    <a:pt x="354" y="292"/>
                  </a:moveTo>
                  <a:lnTo>
                    <a:pt x="354" y="292"/>
                  </a:lnTo>
                  <a:cubicBezTo>
                    <a:pt x="363" y="274"/>
                    <a:pt x="372" y="257"/>
                    <a:pt x="372" y="230"/>
                  </a:cubicBezTo>
                  <a:cubicBezTo>
                    <a:pt x="372" y="212"/>
                    <a:pt x="363" y="185"/>
                    <a:pt x="354" y="167"/>
                  </a:cubicBezTo>
                  <a:cubicBezTo>
                    <a:pt x="407" y="141"/>
                    <a:pt x="407" y="141"/>
                    <a:pt x="407" y="141"/>
                  </a:cubicBezTo>
                  <a:cubicBezTo>
                    <a:pt x="416" y="167"/>
                    <a:pt x="425" y="195"/>
                    <a:pt x="425" y="230"/>
                  </a:cubicBezTo>
                  <a:cubicBezTo>
                    <a:pt x="425" y="265"/>
                    <a:pt x="416" y="292"/>
                    <a:pt x="407" y="327"/>
                  </a:cubicBezTo>
                  <a:lnTo>
                    <a:pt x="354" y="2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2" name="Freeform 23"/>
            <p:cNvSpPr>
              <a:spLocks noChangeArrowheads="1"/>
            </p:cNvSpPr>
            <p:nvPr/>
          </p:nvSpPr>
          <p:spPr bwMode="auto">
            <a:xfrm>
              <a:off x="949325" y="2844800"/>
              <a:ext cx="192088" cy="188913"/>
            </a:xfrm>
            <a:custGeom>
              <a:avLst/>
              <a:gdLst>
                <a:gd name="T0" fmla="*/ 187140 w 427"/>
                <a:gd name="T1" fmla="*/ 24011 h 417"/>
                <a:gd name="T2" fmla="*/ 187140 w 427"/>
                <a:gd name="T3" fmla="*/ 24011 h 417"/>
                <a:gd name="T4" fmla="*/ 159249 w 427"/>
                <a:gd name="T5" fmla="*/ 4077 h 417"/>
                <a:gd name="T6" fmla="*/ 147552 w 427"/>
                <a:gd name="T7" fmla="*/ 0 h 417"/>
                <a:gd name="T8" fmla="*/ 40037 w 427"/>
                <a:gd name="T9" fmla="*/ 0 h 417"/>
                <a:gd name="T10" fmla="*/ 27891 w 427"/>
                <a:gd name="T11" fmla="*/ 4077 h 417"/>
                <a:gd name="T12" fmla="*/ 4049 w 427"/>
                <a:gd name="T13" fmla="*/ 24011 h 417"/>
                <a:gd name="T14" fmla="*/ 0 w 427"/>
                <a:gd name="T15" fmla="*/ 36242 h 417"/>
                <a:gd name="T16" fmla="*/ 19794 w 427"/>
                <a:gd name="T17" fmla="*/ 180758 h 417"/>
                <a:gd name="T18" fmla="*/ 32390 w 427"/>
                <a:gd name="T19" fmla="*/ 188460 h 417"/>
                <a:gd name="T20" fmla="*/ 159249 w 427"/>
                <a:gd name="T21" fmla="*/ 188460 h 417"/>
                <a:gd name="T22" fmla="*/ 171395 w 427"/>
                <a:gd name="T23" fmla="*/ 180758 h 417"/>
                <a:gd name="T24" fmla="*/ 191638 w 427"/>
                <a:gd name="T25" fmla="*/ 36242 h 417"/>
                <a:gd name="T26" fmla="*/ 187140 w 427"/>
                <a:gd name="T27" fmla="*/ 24011 h 417"/>
                <a:gd name="T28" fmla="*/ 95819 w 427"/>
                <a:gd name="T29" fmla="*/ 120506 h 417"/>
                <a:gd name="T30" fmla="*/ 95819 w 427"/>
                <a:gd name="T31" fmla="*/ 120506 h 417"/>
                <a:gd name="T32" fmla="*/ 48134 w 427"/>
                <a:gd name="T33" fmla="*/ 56176 h 417"/>
                <a:gd name="T34" fmla="*/ 71977 w 427"/>
                <a:gd name="T35" fmla="*/ 56176 h 417"/>
                <a:gd name="T36" fmla="*/ 95819 w 427"/>
                <a:gd name="T37" fmla="*/ 100572 h 417"/>
                <a:gd name="T38" fmla="*/ 119661 w 427"/>
                <a:gd name="T39" fmla="*/ 56176 h 417"/>
                <a:gd name="T40" fmla="*/ 139455 w 427"/>
                <a:gd name="T41" fmla="*/ 56176 h 417"/>
                <a:gd name="T42" fmla="*/ 95819 w 427"/>
                <a:gd name="T43" fmla="*/ 120506 h 417"/>
                <a:gd name="T44" fmla="*/ 16195 w 427"/>
                <a:gd name="T45" fmla="*/ 36242 h 417"/>
                <a:gd name="T46" fmla="*/ 16195 w 427"/>
                <a:gd name="T47" fmla="*/ 36242 h 417"/>
                <a:gd name="T48" fmla="*/ 40037 w 427"/>
                <a:gd name="T49" fmla="*/ 12232 h 417"/>
                <a:gd name="T50" fmla="*/ 147552 w 427"/>
                <a:gd name="T51" fmla="*/ 12232 h 417"/>
                <a:gd name="T52" fmla="*/ 175893 w 427"/>
                <a:gd name="T53" fmla="*/ 36242 h 417"/>
                <a:gd name="T54" fmla="*/ 16195 w 427"/>
                <a:gd name="T55" fmla="*/ 36242 h 41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27" h="417">
                  <a:moveTo>
                    <a:pt x="416" y="53"/>
                  </a:moveTo>
                  <a:lnTo>
                    <a:pt x="416" y="53"/>
                  </a:lnTo>
                  <a:cubicBezTo>
                    <a:pt x="408" y="44"/>
                    <a:pt x="363" y="9"/>
                    <a:pt x="354" y="9"/>
                  </a:cubicBezTo>
                  <a:cubicBezTo>
                    <a:pt x="354" y="0"/>
                    <a:pt x="337" y="0"/>
                    <a:pt x="328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89" y="0"/>
                    <a:pt x="72" y="0"/>
                    <a:pt x="62" y="9"/>
                  </a:cubicBezTo>
                  <a:cubicBezTo>
                    <a:pt x="62" y="9"/>
                    <a:pt x="18" y="44"/>
                    <a:pt x="9" y="53"/>
                  </a:cubicBezTo>
                  <a:cubicBezTo>
                    <a:pt x="0" y="53"/>
                    <a:pt x="0" y="62"/>
                    <a:pt x="0" y="80"/>
                  </a:cubicBezTo>
                  <a:cubicBezTo>
                    <a:pt x="0" y="88"/>
                    <a:pt x="44" y="399"/>
                    <a:pt x="44" y="399"/>
                  </a:cubicBezTo>
                  <a:cubicBezTo>
                    <a:pt x="53" y="407"/>
                    <a:pt x="62" y="416"/>
                    <a:pt x="72" y="416"/>
                  </a:cubicBezTo>
                  <a:cubicBezTo>
                    <a:pt x="354" y="416"/>
                    <a:pt x="354" y="416"/>
                    <a:pt x="354" y="416"/>
                  </a:cubicBezTo>
                  <a:cubicBezTo>
                    <a:pt x="363" y="416"/>
                    <a:pt x="372" y="407"/>
                    <a:pt x="381" y="399"/>
                  </a:cubicBezTo>
                  <a:cubicBezTo>
                    <a:pt x="381" y="399"/>
                    <a:pt x="426" y="88"/>
                    <a:pt x="426" y="80"/>
                  </a:cubicBezTo>
                  <a:cubicBezTo>
                    <a:pt x="426" y="62"/>
                    <a:pt x="416" y="53"/>
                    <a:pt x="416" y="53"/>
                  </a:cubicBezTo>
                  <a:close/>
                  <a:moveTo>
                    <a:pt x="213" y="266"/>
                  </a:moveTo>
                  <a:lnTo>
                    <a:pt x="213" y="266"/>
                  </a:lnTo>
                  <a:cubicBezTo>
                    <a:pt x="133" y="266"/>
                    <a:pt x="116" y="150"/>
                    <a:pt x="107" y="124"/>
                  </a:cubicBezTo>
                  <a:cubicBezTo>
                    <a:pt x="160" y="124"/>
                    <a:pt x="160" y="124"/>
                    <a:pt x="160" y="124"/>
                  </a:cubicBezTo>
                  <a:cubicBezTo>
                    <a:pt x="160" y="159"/>
                    <a:pt x="178" y="222"/>
                    <a:pt x="213" y="222"/>
                  </a:cubicBezTo>
                  <a:cubicBezTo>
                    <a:pt x="248" y="222"/>
                    <a:pt x="257" y="159"/>
                    <a:pt x="266" y="124"/>
                  </a:cubicBezTo>
                  <a:cubicBezTo>
                    <a:pt x="310" y="124"/>
                    <a:pt x="310" y="124"/>
                    <a:pt x="310" y="124"/>
                  </a:cubicBezTo>
                  <a:cubicBezTo>
                    <a:pt x="310" y="150"/>
                    <a:pt x="293" y="266"/>
                    <a:pt x="213" y="266"/>
                  </a:cubicBezTo>
                  <a:close/>
                  <a:moveTo>
                    <a:pt x="36" y="80"/>
                  </a:moveTo>
                  <a:lnTo>
                    <a:pt x="36" y="80"/>
                  </a:lnTo>
                  <a:cubicBezTo>
                    <a:pt x="89" y="27"/>
                    <a:pt x="89" y="27"/>
                    <a:pt x="89" y="27"/>
                  </a:cubicBezTo>
                  <a:cubicBezTo>
                    <a:pt x="328" y="27"/>
                    <a:pt x="328" y="27"/>
                    <a:pt x="328" y="27"/>
                  </a:cubicBezTo>
                  <a:cubicBezTo>
                    <a:pt x="391" y="80"/>
                    <a:pt x="391" y="80"/>
                    <a:pt x="391" y="80"/>
                  </a:cubicBezTo>
                  <a:lnTo>
                    <a:pt x="36" y="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3" name="Freeform 24"/>
            <p:cNvSpPr>
              <a:spLocks noChangeArrowheads="1"/>
            </p:cNvSpPr>
            <p:nvPr/>
          </p:nvSpPr>
          <p:spPr bwMode="auto">
            <a:xfrm>
              <a:off x="2714625" y="2405063"/>
              <a:ext cx="223838" cy="177800"/>
            </a:xfrm>
            <a:custGeom>
              <a:avLst/>
              <a:gdLst>
                <a:gd name="T0" fmla="*/ 111694 w 497"/>
                <a:gd name="T1" fmla="*/ 66842 h 399"/>
                <a:gd name="T2" fmla="*/ 111694 w 497"/>
                <a:gd name="T3" fmla="*/ 66842 h 399"/>
                <a:gd name="T4" fmla="*/ 79717 w 497"/>
                <a:gd name="T5" fmla="*/ 98481 h 399"/>
                <a:gd name="T6" fmla="*/ 111694 w 497"/>
                <a:gd name="T7" fmla="*/ 130119 h 399"/>
                <a:gd name="T8" fmla="*/ 143671 w 497"/>
                <a:gd name="T9" fmla="*/ 98481 h 399"/>
                <a:gd name="T10" fmla="*/ 111694 w 497"/>
                <a:gd name="T11" fmla="*/ 66842 h 399"/>
                <a:gd name="T12" fmla="*/ 199067 w 497"/>
                <a:gd name="T13" fmla="*/ 31193 h 399"/>
                <a:gd name="T14" fmla="*/ 199067 w 497"/>
                <a:gd name="T15" fmla="*/ 31193 h 399"/>
                <a:gd name="T16" fmla="*/ 175197 w 497"/>
                <a:gd name="T17" fmla="*/ 31193 h 399"/>
                <a:gd name="T18" fmla="*/ 163487 w 497"/>
                <a:gd name="T19" fmla="*/ 27182 h 399"/>
                <a:gd name="T20" fmla="*/ 159434 w 497"/>
                <a:gd name="T21" fmla="*/ 3565 h 399"/>
                <a:gd name="T22" fmla="*/ 147274 w 497"/>
                <a:gd name="T23" fmla="*/ 0 h 399"/>
                <a:gd name="T24" fmla="*/ 71610 w 497"/>
                <a:gd name="T25" fmla="*/ 0 h 399"/>
                <a:gd name="T26" fmla="*/ 63954 w 497"/>
                <a:gd name="T27" fmla="*/ 3565 h 399"/>
                <a:gd name="T28" fmla="*/ 55397 w 497"/>
                <a:gd name="T29" fmla="*/ 27182 h 399"/>
                <a:gd name="T30" fmla="*/ 47740 w 497"/>
                <a:gd name="T31" fmla="*/ 31193 h 399"/>
                <a:gd name="T32" fmla="*/ 23870 w 497"/>
                <a:gd name="T33" fmla="*/ 31193 h 399"/>
                <a:gd name="T34" fmla="*/ 0 w 497"/>
                <a:gd name="T35" fmla="*/ 54811 h 399"/>
                <a:gd name="T36" fmla="*/ 0 w 497"/>
                <a:gd name="T37" fmla="*/ 153737 h 399"/>
                <a:gd name="T38" fmla="*/ 23870 w 497"/>
                <a:gd name="T39" fmla="*/ 177354 h 399"/>
                <a:gd name="T40" fmla="*/ 199067 w 497"/>
                <a:gd name="T41" fmla="*/ 177354 h 399"/>
                <a:gd name="T42" fmla="*/ 223388 w 497"/>
                <a:gd name="T43" fmla="*/ 153737 h 399"/>
                <a:gd name="T44" fmla="*/ 223388 w 497"/>
                <a:gd name="T45" fmla="*/ 54811 h 399"/>
                <a:gd name="T46" fmla="*/ 199067 w 497"/>
                <a:gd name="T47" fmla="*/ 31193 h 399"/>
                <a:gd name="T48" fmla="*/ 111694 w 497"/>
                <a:gd name="T49" fmla="*/ 153737 h 399"/>
                <a:gd name="T50" fmla="*/ 111694 w 497"/>
                <a:gd name="T51" fmla="*/ 153737 h 399"/>
                <a:gd name="T52" fmla="*/ 55397 w 497"/>
                <a:gd name="T53" fmla="*/ 98481 h 399"/>
                <a:gd name="T54" fmla="*/ 111694 w 497"/>
                <a:gd name="T55" fmla="*/ 43225 h 399"/>
                <a:gd name="T56" fmla="*/ 167541 w 497"/>
                <a:gd name="T57" fmla="*/ 98481 h 399"/>
                <a:gd name="T58" fmla="*/ 111694 w 497"/>
                <a:gd name="T59" fmla="*/ 153737 h 399"/>
                <a:gd name="T60" fmla="*/ 191411 w 497"/>
                <a:gd name="T61" fmla="*/ 70853 h 399"/>
                <a:gd name="T62" fmla="*/ 191411 w 497"/>
                <a:gd name="T63" fmla="*/ 70853 h 399"/>
                <a:gd name="T64" fmla="*/ 183304 w 497"/>
                <a:gd name="T65" fmla="*/ 62832 h 399"/>
                <a:gd name="T66" fmla="*/ 191411 w 497"/>
                <a:gd name="T67" fmla="*/ 54811 h 399"/>
                <a:gd name="T68" fmla="*/ 199067 w 497"/>
                <a:gd name="T69" fmla="*/ 62832 h 399"/>
                <a:gd name="T70" fmla="*/ 191411 w 497"/>
                <a:gd name="T71" fmla="*/ 70853 h 39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399">
                  <a:moveTo>
                    <a:pt x="248" y="150"/>
                  </a:moveTo>
                  <a:lnTo>
                    <a:pt x="248" y="150"/>
                  </a:lnTo>
                  <a:cubicBezTo>
                    <a:pt x="203" y="150"/>
                    <a:pt x="177" y="176"/>
                    <a:pt x="177" y="221"/>
                  </a:cubicBezTo>
                  <a:cubicBezTo>
                    <a:pt x="177" y="266"/>
                    <a:pt x="203" y="292"/>
                    <a:pt x="248" y="292"/>
                  </a:cubicBezTo>
                  <a:cubicBezTo>
                    <a:pt x="292" y="292"/>
                    <a:pt x="319" y="266"/>
                    <a:pt x="319" y="221"/>
                  </a:cubicBezTo>
                  <a:cubicBezTo>
                    <a:pt x="319" y="176"/>
                    <a:pt x="292" y="150"/>
                    <a:pt x="248" y="150"/>
                  </a:cubicBezTo>
                  <a:close/>
                  <a:moveTo>
                    <a:pt x="442" y="70"/>
                  </a:moveTo>
                  <a:lnTo>
                    <a:pt x="442" y="70"/>
                  </a:lnTo>
                  <a:cubicBezTo>
                    <a:pt x="389" y="70"/>
                    <a:pt x="389" y="70"/>
                    <a:pt x="389" y="70"/>
                  </a:cubicBezTo>
                  <a:cubicBezTo>
                    <a:pt x="380" y="70"/>
                    <a:pt x="372" y="70"/>
                    <a:pt x="363" y="61"/>
                  </a:cubicBezTo>
                  <a:cubicBezTo>
                    <a:pt x="354" y="8"/>
                    <a:pt x="354" y="8"/>
                    <a:pt x="354" y="8"/>
                  </a:cubicBezTo>
                  <a:cubicBezTo>
                    <a:pt x="345" y="8"/>
                    <a:pt x="336" y="0"/>
                    <a:pt x="327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150" y="8"/>
                    <a:pt x="142" y="8"/>
                  </a:cubicBezTo>
                  <a:cubicBezTo>
                    <a:pt x="123" y="61"/>
                    <a:pt x="123" y="61"/>
                    <a:pt x="123" y="61"/>
                  </a:cubicBezTo>
                  <a:cubicBezTo>
                    <a:pt x="123" y="70"/>
                    <a:pt x="115" y="70"/>
                    <a:pt x="106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17" y="70"/>
                    <a:pt x="0" y="97"/>
                    <a:pt x="0" y="12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2"/>
                    <a:pt x="17" y="398"/>
                    <a:pt x="53" y="398"/>
                  </a:cubicBezTo>
                  <a:cubicBezTo>
                    <a:pt x="442" y="398"/>
                    <a:pt x="442" y="398"/>
                    <a:pt x="442" y="398"/>
                  </a:cubicBezTo>
                  <a:cubicBezTo>
                    <a:pt x="470" y="398"/>
                    <a:pt x="496" y="372"/>
                    <a:pt x="496" y="345"/>
                  </a:cubicBezTo>
                  <a:cubicBezTo>
                    <a:pt x="496" y="123"/>
                    <a:pt x="496" y="123"/>
                    <a:pt x="496" y="123"/>
                  </a:cubicBezTo>
                  <a:cubicBezTo>
                    <a:pt x="496" y="97"/>
                    <a:pt x="470" y="70"/>
                    <a:pt x="442" y="70"/>
                  </a:cubicBezTo>
                  <a:close/>
                  <a:moveTo>
                    <a:pt x="248" y="345"/>
                  </a:moveTo>
                  <a:lnTo>
                    <a:pt x="248" y="345"/>
                  </a:lnTo>
                  <a:cubicBezTo>
                    <a:pt x="177" y="345"/>
                    <a:pt x="123" y="292"/>
                    <a:pt x="123" y="221"/>
                  </a:cubicBezTo>
                  <a:cubicBezTo>
                    <a:pt x="123" y="150"/>
                    <a:pt x="177" y="97"/>
                    <a:pt x="248" y="97"/>
                  </a:cubicBezTo>
                  <a:cubicBezTo>
                    <a:pt x="319" y="97"/>
                    <a:pt x="372" y="150"/>
                    <a:pt x="372" y="221"/>
                  </a:cubicBezTo>
                  <a:cubicBezTo>
                    <a:pt x="372" y="292"/>
                    <a:pt x="319" y="345"/>
                    <a:pt x="248" y="345"/>
                  </a:cubicBezTo>
                  <a:close/>
                  <a:moveTo>
                    <a:pt x="425" y="159"/>
                  </a:moveTo>
                  <a:lnTo>
                    <a:pt x="425" y="159"/>
                  </a:lnTo>
                  <a:cubicBezTo>
                    <a:pt x="416" y="159"/>
                    <a:pt x="407" y="150"/>
                    <a:pt x="407" y="141"/>
                  </a:cubicBezTo>
                  <a:cubicBezTo>
                    <a:pt x="407" y="132"/>
                    <a:pt x="416" y="123"/>
                    <a:pt x="425" y="123"/>
                  </a:cubicBezTo>
                  <a:cubicBezTo>
                    <a:pt x="433" y="123"/>
                    <a:pt x="442" y="132"/>
                    <a:pt x="442" y="141"/>
                  </a:cubicBezTo>
                  <a:cubicBezTo>
                    <a:pt x="442" y="150"/>
                    <a:pt x="433" y="159"/>
                    <a:pt x="425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4" name="Freeform 25"/>
            <p:cNvSpPr>
              <a:spLocks noChangeArrowheads="1"/>
            </p:cNvSpPr>
            <p:nvPr/>
          </p:nvSpPr>
          <p:spPr bwMode="auto">
            <a:xfrm>
              <a:off x="4983163" y="2389188"/>
              <a:ext cx="155575" cy="214312"/>
            </a:xfrm>
            <a:custGeom>
              <a:avLst/>
              <a:gdLst>
                <a:gd name="T0" fmla="*/ 87680 w 346"/>
                <a:gd name="T1" fmla="*/ 0 h 479"/>
                <a:gd name="T2" fmla="*/ 87680 w 346"/>
                <a:gd name="T3" fmla="*/ 0 h 479"/>
                <a:gd name="T4" fmla="*/ 71942 w 346"/>
                <a:gd name="T5" fmla="*/ 0 h 479"/>
                <a:gd name="T6" fmla="*/ 71942 w 346"/>
                <a:gd name="T7" fmla="*/ 146752 h 479"/>
                <a:gd name="T8" fmla="*/ 35971 w 346"/>
                <a:gd name="T9" fmla="*/ 146752 h 479"/>
                <a:gd name="T10" fmla="*/ 4496 w 346"/>
                <a:gd name="T11" fmla="*/ 190152 h 479"/>
                <a:gd name="T12" fmla="*/ 55755 w 346"/>
                <a:gd name="T13" fmla="*/ 206259 h 479"/>
                <a:gd name="T14" fmla="*/ 87680 w 346"/>
                <a:gd name="T15" fmla="*/ 166439 h 479"/>
                <a:gd name="T16" fmla="*/ 87680 w 346"/>
                <a:gd name="T17" fmla="*/ 47426 h 479"/>
                <a:gd name="T18" fmla="*/ 115557 w 346"/>
                <a:gd name="T19" fmla="*/ 102906 h 479"/>
                <a:gd name="T20" fmla="*/ 123651 w 346"/>
                <a:gd name="T21" fmla="*/ 102906 h 479"/>
                <a:gd name="T22" fmla="*/ 87680 w 346"/>
                <a:gd name="T23" fmla="*/ 0 h 4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46" h="479">
                  <a:moveTo>
                    <a:pt x="195" y="0"/>
                  </a:moveTo>
                  <a:lnTo>
                    <a:pt x="195" y="0"/>
                  </a:lnTo>
                  <a:cubicBezTo>
                    <a:pt x="160" y="0"/>
                    <a:pt x="160" y="0"/>
                    <a:pt x="160" y="0"/>
                  </a:cubicBezTo>
                  <a:cubicBezTo>
                    <a:pt x="160" y="328"/>
                    <a:pt x="160" y="328"/>
                    <a:pt x="160" y="328"/>
                  </a:cubicBezTo>
                  <a:cubicBezTo>
                    <a:pt x="133" y="319"/>
                    <a:pt x="107" y="319"/>
                    <a:pt x="80" y="328"/>
                  </a:cubicBezTo>
                  <a:cubicBezTo>
                    <a:pt x="26" y="346"/>
                    <a:pt x="0" y="390"/>
                    <a:pt x="10" y="425"/>
                  </a:cubicBezTo>
                  <a:cubicBezTo>
                    <a:pt x="26" y="461"/>
                    <a:pt x="71" y="478"/>
                    <a:pt x="124" y="461"/>
                  </a:cubicBezTo>
                  <a:cubicBezTo>
                    <a:pt x="169" y="443"/>
                    <a:pt x="195" y="408"/>
                    <a:pt x="195" y="372"/>
                  </a:cubicBezTo>
                  <a:cubicBezTo>
                    <a:pt x="195" y="106"/>
                    <a:pt x="195" y="106"/>
                    <a:pt x="195" y="106"/>
                  </a:cubicBezTo>
                  <a:cubicBezTo>
                    <a:pt x="266" y="124"/>
                    <a:pt x="266" y="212"/>
                    <a:pt x="257" y="230"/>
                  </a:cubicBezTo>
                  <a:cubicBezTo>
                    <a:pt x="257" y="239"/>
                    <a:pt x="266" y="248"/>
                    <a:pt x="275" y="230"/>
                  </a:cubicBezTo>
                  <a:cubicBezTo>
                    <a:pt x="345" y="115"/>
                    <a:pt x="195" y="62"/>
                    <a:pt x="19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5" name="Freeform 26"/>
            <p:cNvSpPr>
              <a:spLocks noChangeArrowheads="1"/>
            </p:cNvSpPr>
            <p:nvPr/>
          </p:nvSpPr>
          <p:spPr bwMode="auto">
            <a:xfrm>
              <a:off x="3624263" y="2400300"/>
              <a:ext cx="192087" cy="195263"/>
            </a:xfrm>
            <a:custGeom>
              <a:avLst/>
              <a:gdLst>
                <a:gd name="T0" fmla="*/ 115433 w 426"/>
                <a:gd name="T1" fmla="*/ 118953 h 435"/>
                <a:gd name="T2" fmla="*/ 115433 w 426"/>
                <a:gd name="T3" fmla="*/ 118953 h 435"/>
                <a:gd name="T4" fmla="*/ 0 w 426"/>
                <a:gd name="T5" fmla="*/ 135113 h 435"/>
                <a:gd name="T6" fmla="*/ 15782 w 426"/>
                <a:gd name="T7" fmla="*/ 154864 h 435"/>
                <a:gd name="T8" fmla="*/ 156014 w 426"/>
                <a:gd name="T9" fmla="*/ 154864 h 435"/>
                <a:gd name="T10" fmla="*/ 156014 w 426"/>
                <a:gd name="T11" fmla="*/ 15711 h 435"/>
                <a:gd name="T12" fmla="*/ 131665 w 426"/>
                <a:gd name="T13" fmla="*/ 0 h 435"/>
                <a:gd name="T14" fmla="*/ 115433 w 426"/>
                <a:gd name="T15" fmla="*/ 118953 h 4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26" h="435">
                  <a:moveTo>
                    <a:pt x="256" y="265"/>
                  </a:moveTo>
                  <a:lnTo>
                    <a:pt x="256" y="265"/>
                  </a:lnTo>
                  <a:cubicBezTo>
                    <a:pt x="186" y="336"/>
                    <a:pt x="80" y="345"/>
                    <a:pt x="0" y="301"/>
                  </a:cubicBezTo>
                  <a:cubicBezTo>
                    <a:pt x="9" y="319"/>
                    <a:pt x="17" y="328"/>
                    <a:pt x="35" y="345"/>
                  </a:cubicBezTo>
                  <a:cubicBezTo>
                    <a:pt x="124" y="434"/>
                    <a:pt x="256" y="434"/>
                    <a:pt x="346" y="345"/>
                  </a:cubicBezTo>
                  <a:cubicBezTo>
                    <a:pt x="425" y="256"/>
                    <a:pt x="425" y="124"/>
                    <a:pt x="346" y="35"/>
                  </a:cubicBezTo>
                  <a:cubicBezTo>
                    <a:pt x="328" y="26"/>
                    <a:pt x="310" y="9"/>
                    <a:pt x="292" y="0"/>
                  </a:cubicBezTo>
                  <a:cubicBezTo>
                    <a:pt x="346" y="88"/>
                    <a:pt x="328" y="194"/>
                    <a:pt x="256" y="2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6" name="Freeform 27"/>
            <p:cNvSpPr>
              <a:spLocks noChangeArrowheads="1"/>
            </p:cNvSpPr>
            <p:nvPr/>
          </p:nvSpPr>
          <p:spPr bwMode="auto">
            <a:xfrm>
              <a:off x="4049713" y="2400300"/>
              <a:ext cx="227012" cy="177800"/>
            </a:xfrm>
            <a:custGeom>
              <a:avLst/>
              <a:gdLst>
                <a:gd name="T0" fmla="*/ 194710 w 506"/>
                <a:gd name="T1" fmla="*/ 31193 h 399"/>
                <a:gd name="T2" fmla="*/ 194710 w 506"/>
                <a:gd name="T3" fmla="*/ 31193 h 399"/>
                <a:gd name="T4" fmla="*/ 75372 w 506"/>
                <a:gd name="T5" fmla="*/ 15596 h 399"/>
                <a:gd name="T6" fmla="*/ 4038 w 506"/>
                <a:gd name="T7" fmla="*/ 98481 h 399"/>
                <a:gd name="T8" fmla="*/ 87485 w 506"/>
                <a:gd name="T9" fmla="*/ 177354 h 399"/>
                <a:gd name="T10" fmla="*/ 170932 w 506"/>
                <a:gd name="T11" fmla="*/ 138140 h 399"/>
                <a:gd name="T12" fmla="*/ 162856 w 506"/>
                <a:gd name="T13" fmla="*/ 94470 h 399"/>
                <a:gd name="T14" fmla="*/ 210412 w 506"/>
                <a:gd name="T15" fmla="*/ 90460 h 399"/>
                <a:gd name="T16" fmla="*/ 194710 w 506"/>
                <a:gd name="T17" fmla="*/ 31193 h 399"/>
                <a:gd name="T18" fmla="*/ 122927 w 506"/>
                <a:gd name="T19" fmla="*/ 134130 h 399"/>
                <a:gd name="T20" fmla="*/ 122927 w 506"/>
                <a:gd name="T21" fmla="*/ 134130 h 399"/>
                <a:gd name="T22" fmla="*/ 107225 w 506"/>
                <a:gd name="T23" fmla="*/ 118088 h 399"/>
                <a:gd name="T24" fmla="*/ 122927 w 506"/>
                <a:gd name="T25" fmla="*/ 102491 h 399"/>
                <a:gd name="T26" fmla="*/ 138630 w 506"/>
                <a:gd name="T27" fmla="*/ 118088 h 399"/>
                <a:gd name="T28" fmla="*/ 122927 w 506"/>
                <a:gd name="T29" fmla="*/ 134130 h 39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06" h="399">
                  <a:moveTo>
                    <a:pt x="434" y="70"/>
                  </a:moveTo>
                  <a:lnTo>
                    <a:pt x="434" y="70"/>
                  </a:lnTo>
                  <a:cubicBezTo>
                    <a:pt x="354" y="17"/>
                    <a:pt x="265" y="0"/>
                    <a:pt x="168" y="35"/>
                  </a:cubicBezTo>
                  <a:cubicBezTo>
                    <a:pt x="89" y="53"/>
                    <a:pt x="9" y="141"/>
                    <a:pt x="9" y="221"/>
                  </a:cubicBezTo>
                  <a:cubicBezTo>
                    <a:pt x="0" y="319"/>
                    <a:pt x="71" y="398"/>
                    <a:pt x="195" y="398"/>
                  </a:cubicBezTo>
                  <a:cubicBezTo>
                    <a:pt x="337" y="398"/>
                    <a:pt x="381" y="328"/>
                    <a:pt x="381" y="310"/>
                  </a:cubicBezTo>
                  <a:cubicBezTo>
                    <a:pt x="390" y="292"/>
                    <a:pt x="328" y="248"/>
                    <a:pt x="363" y="212"/>
                  </a:cubicBezTo>
                  <a:cubicBezTo>
                    <a:pt x="408" y="168"/>
                    <a:pt x="452" y="203"/>
                    <a:pt x="469" y="203"/>
                  </a:cubicBezTo>
                  <a:cubicBezTo>
                    <a:pt x="496" y="194"/>
                    <a:pt x="505" y="124"/>
                    <a:pt x="434" y="70"/>
                  </a:cubicBezTo>
                  <a:close/>
                  <a:moveTo>
                    <a:pt x="274" y="301"/>
                  </a:moveTo>
                  <a:lnTo>
                    <a:pt x="274" y="301"/>
                  </a:lnTo>
                  <a:cubicBezTo>
                    <a:pt x="248" y="301"/>
                    <a:pt x="239" y="283"/>
                    <a:pt x="239" y="265"/>
                  </a:cubicBezTo>
                  <a:cubicBezTo>
                    <a:pt x="239" y="248"/>
                    <a:pt x="248" y="230"/>
                    <a:pt x="274" y="230"/>
                  </a:cubicBezTo>
                  <a:cubicBezTo>
                    <a:pt x="293" y="230"/>
                    <a:pt x="309" y="248"/>
                    <a:pt x="309" y="265"/>
                  </a:cubicBezTo>
                  <a:cubicBezTo>
                    <a:pt x="309" y="283"/>
                    <a:pt x="293" y="301"/>
                    <a:pt x="274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7" name="Freeform 28"/>
            <p:cNvSpPr>
              <a:spLocks noChangeArrowheads="1"/>
            </p:cNvSpPr>
            <p:nvPr/>
          </p:nvSpPr>
          <p:spPr bwMode="auto">
            <a:xfrm>
              <a:off x="4498975" y="2392363"/>
              <a:ext cx="223838" cy="187325"/>
            </a:xfrm>
            <a:custGeom>
              <a:avLst/>
              <a:gdLst>
                <a:gd name="T0" fmla="*/ 55735 w 498"/>
                <a:gd name="T1" fmla="*/ 36300 h 418"/>
                <a:gd name="T2" fmla="*/ 55735 w 498"/>
                <a:gd name="T3" fmla="*/ 36300 h 418"/>
                <a:gd name="T4" fmla="*/ 16181 w 498"/>
                <a:gd name="T5" fmla="*/ 115622 h 418"/>
                <a:gd name="T6" fmla="*/ 155518 w 498"/>
                <a:gd name="T7" fmla="*/ 51985 h 418"/>
                <a:gd name="T8" fmla="*/ 4045 w 498"/>
                <a:gd name="T9" fmla="*/ 171192 h 418"/>
                <a:gd name="T10" fmla="*/ 19777 w 498"/>
                <a:gd name="T11" fmla="*/ 179258 h 418"/>
                <a:gd name="T12" fmla="*/ 43599 w 498"/>
                <a:gd name="T13" fmla="*/ 139373 h 418"/>
                <a:gd name="T14" fmla="*/ 131696 w 498"/>
                <a:gd name="T15" fmla="*/ 139373 h 418"/>
                <a:gd name="T16" fmla="*/ 210803 w 498"/>
                <a:gd name="T17" fmla="*/ 32267 h 418"/>
                <a:gd name="T18" fmla="*/ 55735 w 498"/>
                <a:gd name="T19" fmla="*/ 36300 h 4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98" h="418">
                  <a:moveTo>
                    <a:pt x="124" y="81"/>
                  </a:moveTo>
                  <a:lnTo>
                    <a:pt x="124" y="81"/>
                  </a:lnTo>
                  <a:cubicBezTo>
                    <a:pt x="27" y="134"/>
                    <a:pt x="36" y="222"/>
                    <a:pt x="36" y="258"/>
                  </a:cubicBezTo>
                  <a:cubicBezTo>
                    <a:pt x="159" y="107"/>
                    <a:pt x="346" y="116"/>
                    <a:pt x="346" y="116"/>
                  </a:cubicBezTo>
                  <a:cubicBezTo>
                    <a:pt x="346" y="116"/>
                    <a:pt x="80" y="204"/>
                    <a:pt x="9" y="382"/>
                  </a:cubicBezTo>
                  <a:cubicBezTo>
                    <a:pt x="0" y="400"/>
                    <a:pt x="36" y="417"/>
                    <a:pt x="44" y="400"/>
                  </a:cubicBezTo>
                  <a:cubicBezTo>
                    <a:pt x="62" y="355"/>
                    <a:pt x="97" y="311"/>
                    <a:pt x="97" y="311"/>
                  </a:cubicBezTo>
                  <a:cubicBezTo>
                    <a:pt x="151" y="329"/>
                    <a:pt x="230" y="355"/>
                    <a:pt x="293" y="311"/>
                  </a:cubicBezTo>
                  <a:cubicBezTo>
                    <a:pt x="363" y="258"/>
                    <a:pt x="363" y="134"/>
                    <a:pt x="469" y="72"/>
                  </a:cubicBezTo>
                  <a:cubicBezTo>
                    <a:pt x="497" y="63"/>
                    <a:pt x="249" y="0"/>
                    <a:pt x="124" y="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8" name="Freeform 29"/>
            <p:cNvSpPr>
              <a:spLocks noChangeArrowheads="1"/>
            </p:cNvSpPr>
            <p:nvPr/>
          </p:nvSpPr>
          <p:spPr bwMode="auto">
            <a:xfrm>
              <a:off x="1835150" y="2389188"/>
              <a:ext cx="200025" cy="206375"/>
            </a:xfrm>
            <a:custGeom>
              <a:avLst/>
              <a:gdLst>
                <a:gd name="T0" fmla="*/ 111726 w 444"/>
                <a:gd name="T1" fmla="*/ 150538 h 462"/>
                <a:gd name="T2" fmla="*/ 111726 w 444"/>
                <a:gd name="T3" fmla="*/ 150538 h 462"/>
                <a:gd name="T4" fmla="*/ 144162 w 444"/>
                <a:gd name="T5" fmla="*/ 114802 h 462"/>
                <a:gd name="T6" fmla="*/ 199574 w 444"/>
                <a:gd name="T7" fmla="*/ 31716 h 462"/>
                <a:gd name="T8" fmla="*/ 191916 w 444"/>
                <a:gd name="T9" fmla="*/ 23675 h 462"/>
                <a:gd name="T10" fmla="*/ 155875 w 444"/>
                <a:gd name="T11" fmla="*/ 23675 h 462"/>
                <a:gd name="T12" fmla="*/ 100013 w 444"/>
                <a:gd name="T13" fmla="*/ 0 h 462"/>
                <a:gd name="T14" fmla="*/ 44150 w 444"/>
                <a:gd name="T15" fmla="*/ 23675 h 462"/>
                <a:gd name="T16" fmla="*/ 8109 w 444"/>
                <a:gd name="T17" fmla="*/ 23675 h 462"/>
                <a:gd name="T18" fmla="*/ 0 w 444"/>
                <a:gd name="T19" fmla="*/ 31716 h 462"/>
                <a:gd name="T20" fmla="*/ 55863 w 444"/>
                <a:gd name="T21" fmla="*/ 114802 h 462"/>
                <a:gd name="T22" fmla="*/ 87849 w 444"/>
                <a:gd name="T23" fmla="*/ 150538 h 462"/>
                <a:gd name="T24" fmla="*/ 87849 w 444"/>
                <a:gd name="T25" fmla="*/ 166172 h 462"/>
                <a:gd name="T26" fmla="*/ 48204 w 444"/>
                <a:gd name="T27" fmla="*/ 185827 h 462"/>
                <a:gd name="T28" fmla="*/ 100013 w 444"/>
                <a:gd name="T29" fmla="*/ 205928 h 462"/>
                <a:gd name="T30" fmla="*/ 147766 w 444"/>
                <a:gd name="T31" fmla="*/ 185827 h 462"/>
                <a:gd name="T32" fmla="*/ 111726 w 444"/>
                <a:gd name="T33" fmla="*/ 166172 h 462"/>
                <a:gd name="T34" fmla="*/ 111726 w 444"/>
                <a:gd name="T35" fmla="*/ 150538 h 462"/>
                <a:gd name="T36" fmla="*/ 144162 w 444"/>
                <a:gd name="T37" fmla="*/ 94700 h 462"/>
                <a:gd name="T38" fmla="*/ 144162 w 444"/>
                <a:gd name="T39" fmla="*/ 94700 h 462"/>
                <a:gd name="T40" fmla="*/ 155875 w 444"/>
                <a:gd name="T41" fmla="*/ 39756 h 462"/>
                <a:gd name="T42" fmla="*/ 183807 w 444"/>
                <a:gd name="T43" fmla="*/ 39756 h 462"/>
                <a:gd name="T44" fmla="*/ 144162 w 444"/>
                <a:gd name="T45" fmla="*/ 94700 h 462"/>
                <a:gd name="T46" fmla="*/ 100013 w 444"/>
                <a:gd name="T47" fmla="*/ 16081 h 462"/>
                <a:gd name="T48" fmla="*/ 100013 w 444"/>
                <a:gd name="T49" fmla="*/ 16081 h 462"/>
                <a:gd name="T50" fmla="*/ 144162 w 444"/>
                <a:gd name="T51" fmla="*/ 31716 h 462"/>
                <a:gd name="T52" fmla="*/ 100013 w 444"/>
                <a:gd name="T53" fmla="*/ 51370 h 462"/>
                <a:gd name="T54" fmla="*/ 55863 w 444"/>
                <a:gd name="T55" fmla="*/ 31716 h 462"/>
                <a:gd name="T56" fmla="*/ 100013 w 444"/>
                <a:gd name="T57" fmla="*/ 16081 h 462"/>
                <a:gd name="T58" fmla="*/ 16218 w 444"/>
                <a:gd name="T59" fmla="*/ 39756 h 462"/>
                <a:gd name="T60" fmla="*/ 16218 w 444"/>
                <a:gd name="T61" fmla="*/ 39756 h 462"/>
                <a:gd name="T62" fmla="*/ 44150 w 444"/>
                <a:gd name="T63" fmla="*/ 39756 h 462"/>
                <a:gd name="T64" fmla="*/ 55863 w 444"/>
                <a:gd name="T65" fmla="*/ 94700 h 462"/>
                <a:gd name="T66" fmla="*/ 16218 w 444"/>
                <a:gd name="T67" fmla="*/ 39756 h 46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44" h="462">
                  <a:moveTo>
                    <a:pt x="248" y="337"/>
                  </a:moveTo>
                  <a:lnTo>
                    <a:pt x="248" y="337"/>
                  </a:lnTo>
                  <a:cubicBezTo>
                    <a:pt x="248" y="302"/>
                    <a:pt x="275" y="283"/>
                    <a:pt x="320" y="257"/>
                  </a:cubicBezTo>
                  <a:cubicBezTo>
                    <a:pt x="373" y="221"/>
                    <a:pt x="443" y="177"/>
                    <a:pt x="443" y="71"/>
                  </a:cubicBezTo>
                  <a:cubicBezTo>
                    <a:pt x="443" y="62"/>
                    <a:pt x="434" y="53"/>
                    <a:pt x="426" y="53"/>
                  </a:cubicBezTo>
                  <a:cubicBezTo>
                    <a:pt x="346" y="53"/>
                    <a:pt x="346" y="53"/>
                    <a:pt x="346" y="53"/>
                  </a:cubicBezTo>
                  <a:cubicBezTo>
                    <a:pt x="328" y="27"/>
                    <a:pt x="293" y="0"/>
                    <a:pt x="222" y="0"/>
                  </a:cubicBezTo>
                  <a:cubicBezTo>
                    <a:pt x="151" y="0"/>
                    <a:pt x="116" y="27"/>
                    <a:pt x="98" y="53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9" y="53"/>
                    <a:pt x="0" y="62"/>
                    <a:pt x="0" y="71"/>
                  </a:cubicBezTo>
                  <a:cubicBezTo>
                    <a:pt x="0" y="177"/>
                    <a:pt x="62" y="221"/>
                    <a:pt x="124" y="257"/>
                  </a:cubicBezTo>
                  <a:cubicBezTo>
                    <a:pt x="169" y="283"/>
                    <a:pt x="195" y="302"/>
                    <a:pt x="195" y="337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42" y="381"/>
                    <a:pt x="107" y="399"/>
                    <a:pt x="107" y="416"/>
                  </a:cubicBezTo>
                  <a:cubicBezTo>
                    <a:pt x="107" y="443"/>
                    <a:pt x="160" y="461"/>
                    <a:pt x="222" y="461"/>
                  </a:cubicBezTo>
                  <a:cubicBezTo>
                    <a:pt x="283" y="461"/>
                    <a:pt x="328" y="443"/>
                    <a:pt x="328" y="416"/>
                  </a:cubicBezTo>
                  <a:cubicBezTo>
                    <a:pt x="328" y="399"/>
                    <a:pt x="302" y="381"/>
                    <a:pt x="248" y="372"/>
                  </a:cubicBezTo>
                  <a:lnTo>
                    <a:pt x="248" y="337"/>
                  </a:lnTo>
                  <a:close/>
                  <a:moveTo>
                    <a:pt x="320" y="212"/>
                  </a:moveTo>
                  <a:lnTo>
                    <a:pt x="320" y="212"/>
                  </a:lnTo>
                  <a:cubicBezTo>
                    <a:pt x="337" y="186"/>
                    <a:pt x="346" y="142"/>
                    <a:pt x="346" y="89"/>
                  </a:cubicBezTo>
                  <a:cubicBezTo>
                    <a:pt x="408" y="89"/>
                    <a:pt x="408" y="89"/>
                    <a:pt x="408" y="89"/>
                  </a:cubicBezTo>
                  <a:cubicBezTo>
                    <a:pt x="399" y="151"/>
                    <a:pt x="364" y="186"/>
                    <a:pt x="320" y="212"/>
                  </a:cubicBezTo>
                  <a:close/>
                  <a:moveTo>
                    <a:pt x="222" y="36"/>
                  </a:moveTo>
                  <a:lnTo>
                    <a:pt x="222" y="36"/>
                  </a:lnTo>
                  <a:cubicBezTo>
                    <a:pt x="293" y="36"/>
                    <a:pt x="320" y="62"/>
                    <a:pt x="320" y="71"/>
                  </a:cubicBezTo>
                  <a:cubicBezTo>
                    <a:pt x="320" y="80"/>
                    <a:pt x="293" y="106"/>
                    <a:pt x="222" y="115"/>
                  </a:cubicBezTo>
                  <a:cubicBezTo>
                    <a:pt x="151" y="106"/>
                    <a:pt x="124" y="80"/>
                    <a:pt x="124" y="71"/>
                  </a:cubicBezTo>
                  <a:cubicBezTo>
                    <a:pt x="124" y="62"/>
                    <a:pt x="151" y="36"/>
                    <a:pt x="222" y="36"/>
                  </a:cubicBezTo>
                  <a:close/>
                  <a:moveTo>
                    <a:pt x="36" y="89"/>
                  </a:moveTo>
                  <a:lnTo>
                    <a:pt x="36" y="89"/>
                  </a:lnTo>
                  <a:cubicBezTo>
                    <a:pt x="98" y="89"/>
                    <a:pt x="98" y="89"/>
                    <a:pt x="98" y="89"/>
                  </a:cubicBezTo>
                  <a:cubicBezTo>
                    <a:pt x="98" y="142"/>
                    <a:pt x="107" y="186"/>
                    <a:pt x="124" y="212"/>
                  </a:cubicBezTo>
                  <a:cubicBezTo>
                    <a:pt x="80" y="186"/>
                    <a:pt x="36" y="151"/>
                    <a:pt x="36" y="8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39" name="Freeform 30"/>
            <p:cNvSpPr>
              <a:spLocks noChangeArrowheads="1"/>
            </p:cNvSpPr>
            <p:nvPr/>
          </p:nvSpPr>
          <p:spPr bwMode="auto">
            <a:xfrm>
              <a:off x="1379538" y="2833688"/>
              <a:ext cx="222250" cy="211137"/>
            </a:xfrm>
            <a:custGeom>
              <a:avLst/>
              <a:gdLst>
                <a:gd name="T0" fmla="*/ 59356 w 498"/>
                <a:gd name="T1" fmla="*/ 210688 h 470"/>
                <a:gd name="T2" fmla="*/ 59356 w 498"/>
                <a:gd name="T3" fmla="*/ 210688 h 470"/>
                <a:gd name="T4" fmla="*/ 83009 w 498"/>
                <a:gd name="T5" fmla="*/ 210688 h 470"/>
                <a:gd name="T6" fmla="*/ 130762 w 498"/>
                <a:gd name="T7" fmla="*/ 119045 h 470"/>
                <a:gd name="T8" fmla="*/ 190117 w 498"/>
                <a:gd name="T9" fmla="*/ 119045 h 470"/>
                <a:gd name="T10" fmla="*/ 221804 w 498"/>
                <a:gd name="T11" fmla="*/ 103322 h 470"/>
                <a:gd name="T12" fmla="*/ 190117 w 498"/>
                <a:gd name="T13" fmla="*/ 87599 h 470"/>
                <a:gd name="T14" fmla="*/ 130762 w 498"/>
                <a:gd name="T15" fmla="*/ 87599 h 470"/>
                <a:gd name="T16" fmla="*/ 83009 w 498"/>
                <a:gd name="T17" fmla="*/ 0 h 470"/>
                <a:gd name="T18" fmla="*/ 59356 w 498"/>
                <a:gd name="T19" fmla="*/ 0 h 470"/>
                <a:gd name="T20" fmla="*/ 87026 w 498"/>
                <a:gd name="T21" fmla="*/ 87599 h 470"/>
                <a:gd name="T22" fmla="*/ 47753 w 498"/>
                <a:gd name="T23" fmla="*/ 87599 h 470"/>
                <a:gd name="T24" fmla="*/ 23653 w 498"/>
                <a:gd name="T25" fmla="*/ 67384 h 470"/>
                <a:gd name="T26" fmla="*/ 0 w 498"/>
                <a:gd name="T27" fmla="*/ 67384 h 470"/>
                <a:gd name="T28" fmla="*/ 16066 w 498"/>
                <a:gd name="T29" fmla="*/ 103322 h 470"/>
                <a:gd name="T30" fmla="*/ 0 w 498"/>
                <a:gd name="T31" fmla="*/ 143304 h 470"/>
                <a:gd name="T32" fmla="*/ 23653 w 498"/>
                <a:gd name="T33" fmla="*/ 143304 h 470"/>
                <a:gd name="T34" fmla="*/ 47753 w 498"/>
                <a:gd name="T35" fmla="*/ 119045 h 470"/>
                <a:gd name="T36" fmla="*/ 87026 w 498"/>
                <a:gd name="T37" fmla="*/ 119045 h 470"/>
                <a:gd name="T38" fmla="*/ 59356 w 498"/>
                <a:gd name="T39" fmla="*/ 210688 h 4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470">
                  <a:moveTo>
                    <a:pt x="133" y="469"/>
                  </a:moveTo>
                  <a:lnTo>
                    <a:pt x="133" y="469"/>
                  </a:lnTo>
                  <a:cubicBezTo>
                    <a:pt x="186" y="469"/>
                    <a:pt x="186" y="469"/>
                    <a:pt x="186" y="469"/>
                  </a:cubicBezTo>
                  <a:cubicBezTo>
                    <a:pt x="293" y="265"/>
                    <a:pt x="293" y="265"/>
                    <a:pt x="293" y="265"/>
                  </a:cubicBezTo>
                  <a:cubicBezTo>
                    <a:pt x="426" y="265"/>
                    <a:pt x="426" y="265"/>
                    <a:pt x="426" y="265"/>
                  </a:cubicBezTo>
                  <a:cubicBezTo>
                    <a:pt x="426" y="265"/>
                    <a:pt x="497" y="265"/>
                    <a:pt x="497" y="230"/>
                  </a:cubicBezTo>
                  <a:cubicBezTo>
                    <a:pt x="497" y="195"/>
                    <a:pt x="426" y="195"/>
                    <a:pt x="426" y="195"/>
                  </a:cubicBezTo>
                  <a:cubicBezTo>
                    <a:pt x="293" y="195"/>
                    <a:pt x="293" y="195"/>
                    <a:pt x="293" y="195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07" y="195"/>
                    <a:pt x="107" y="195"/>
                    <a:pt x="107" y="195"/>
                  </a:cubicBezTo>
                  <a:cubicBezTo>
                    <a:pt x="53" y="150"/>
                    <a:pt x="53" y="150"/>
                    <a:pt x="53" y="150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36" y="230"/>
                    <a:pt x="36" y="230"/>
                    <a:pt x="36" y="230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53" y="319"/>
                    <a:pt x="53" y="319"/>
                    <a:pt x="53" y="319"/>
                  </a:cubicBezTo>
                  <a:cubicBezTo>
                    <a:pt x="107" y="265"/>
                    <a:pt x="107" y="265"/>
                    <a:pt x="107" y="265"/>
                  </a:cubicBezTo>
                  <a:cubicBezTo>
                    <a:pt x="195" y="265"/>
                    <a:pt x="195" y="265"/>
                    <a:pt x="195" y="265"/>
                  </a:cubicBezTo>
                  <a:lnTo>
                    <a:pt x="133" y="46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grpSp>
          <p:nvGrpSpPr>
            <p:cNvPr id="140" name="Group 1"/>
            <p:cNvGrpSpPr>
              <a:grpSpLocks/>
            </p:cNvGrpSpPr>
            <p:nvPr/>
          </p:nvGrpSpPr>
          <p:grpSpPr bwMode="auto">
            <a:xfrm>
              <a:off x="2722563" y="2836863"/>
              <a:ext cx="207962" cy="204787"/>
              <a:chOff x="7197121" y="8332916"/>
              <a:chExt cx="553830" cy="543285"/>
            </a:xfrm>
            <a:grpFill/>
          </p:grpSpPr>
          <p:sp>
            <p:nvSpPr>
              <p:cNvPr id="248" name="Freeform 31"/>
              <p:cNvSpPr>
                <a:spLocks noChangeArrowheads="1"/>
              </p:cNvSpPr>
              <p:nvPr/>
            </p:nvSpPr>
            <p:spPr bwMode="auto">
              <a:xfrm>
                <a:off x="7197121" y="8332916"/>
                <a:ext cx="553830" cy="543285"/>
              </a:xfrm>
              <a:custGeom>
                <a:avLst/>
                <a:gdLst>
                  <a:gd name="T0" fmla="*/ 276915 w 462"/>
                  <a:gd name="T1" fmla="*/ 0 h 453"/>
                  <a:gd name="T2" fmla="*/ 276915 w 462"/>
                  <a:gd name="T3" fmla="*/ 0 h 453"/>
                  <a:gd name="T4" fmla="*/ 0 w 462"/>
                  <a:gd name="T5" fmla="*/ 266246 h 453"/>
                  <a:gd name="T6" fmla="*/ 276915 w 462"/>
                  <a:gd name="T7" fmla="*/ 542086 h 453"/>
                  <a:gd name="T8" fmla="*/ 552631 w 462"/>
                  <a:gd name="T9" fmla="*/ 266246 h 453"/>
                  <a:gd name="T10" fmla="*/ 276915 w 462"/>
                  <a:gd name="T11" fmla="*/ 0 h 453"/>
                  <a:gd name="T12" fmla="*/ 276915 w 462"/>
                  <a:gd name="T13" fmla="*/ 478523 h 453"/>
                  <a:gd name="T14" fmla="*/ 276915 w 462"/>
                  <a:gd name="T15" fmla="*/ 478523 h 453"/>
                  <a:gd name="T16" fmla="*/ 63535 w 462"/>
                  <a:gd name="T17" fmla="*/ 266246 h 453"/>
                  <a:gd name="T18" fmla="*/ 276915 w 462"/>
                  <a:gd name="T19" fmla="*/ 53969 h 453"/>
                  <a:gd name="T20" fmla="*/ 489097 w 462"/>
                  <a:gd name="T21" fmla="*/ 266246 h 453"/>
                  <a:gd name="T22" fmla="*/ 276915 w 462"/>
                  <a:gd name="T23" fmla="*/ 478523 h 45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2" h="453">
                    <a:moveTo>
                      <a:pt x="231" y="0"/>
                    </a:moveTo>
                    <a:lnTo>
                      <a:pt x="231" y="0"/>
                    </a:lnTo>
                    <a:cubicBezTo>
                      <a:pt x="106" y="0"/>
                      <a:pt x="0" y="98"/>
                      <a:pt x="0" y="222"/>
                    </a:cubicBezTo>
                    <a:cubicBezTo>
                      <a:pt x="0" y="346"/>
                      <a:pt x="106" y="452"/>
                      <a:pt x="231" y="452"/>
                    </a:cubicBezTo>
                    <a:cubicBezTo>
                      <a:pt x="355" y="452"/>
                      <a:pt x="461" y="346"/>
                      <a:pt x="461" y="222"/>
                    </a:cubicBezTo>
                    <a:cubicBezTo>
                      <a:pt x="461" y="98"/>
                      <a:pt x="355" y="0"/>
                      <a:pt x="231" y="0"/>
                    </a:cubicBezTo>
                    <a:close/>
                    <a:moveTo>
                      <a:pt x="231" y="399"/>
                    </a:moveTo>
                    <a:lnTo>
                      <a:pt x="231" y="399"/>
                    </a:lnTo>
                    <a:cubicBezTo>
                      <a:pt x="133" y="399"/>
                      <a:pt x="53" y="319"/>
                      <a:pt x="53" y="222"/>
                    </a:cubicBezTo>
                    <a:cubicBezTo>
                      <a:pt x="53" y="124"/>
                      <a:pt x="133" y="45"/>
                      <a:pt x="231" y="45"/>
                    </a:cubicBezTo>
                    <a:cubicBezTo>
                      <a:pt x="328" y="45"/>
                      <a:pt x="408" y="124"/>
                      <a:pt x="408" y="222"/>
                    </a:cubicBezTo>
                    <a:cubicBezTo>
                      <a:pt x="408" y="319"/>
                      <a:pt x="328" y="399"/>
                      <a:pt x="231" y="39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9" name="Freeform 32"/>
              <p:cNvSpPr>
                <a:spLocks noChangeArrowheads="1"/>
              </p:cNvSpPr>
              <p:nvPr/>
            </p:nvSpPr>
            <p:spPr bwMode="auto">
              <a:xfrm>
                <a:off x="7450784" y="8450839"/>
                <a:ext cx="126832" cy="261114"/>
              </a:xfrm>
              <a:custGeom>
                <a:avLst/>
                <a:gdLst>
                  <a:gd name="T0" fmla="*/ 42672 w 107"/>
                  <a:gd name="T1" fmla="*/ 0 h 222"/>
                  <a:gd name="T2" fmla="*/ 0 w 107"/>
                  <a:gd name="T3" fmla="*/ 0 h 222"/>
                  <a:gd name="T4" fmla="*/ 0 w 107"/>
                  <a:gd name="T5" fmla="*/ 156433 h 222"/>
                  <a:gd name="T6" fmla="*/ 105496 w 107"/>
                  <a:gd name="T7" fmla="*/ 259938 h 222"/>
                  <a:gd name="T8" fmla="*/ 125647 w 107"/>
                  <a:gd name="T9" fmla="*/ 229357 h 222"/>
                  <a:gd name="T10" fmla="*/ 42672 w 107"/>
                  <a:gd name="T11" fmla="*/ 134086 h 222"/>
                  <a:gd name="T12" fmla="*/ 42672 w 107"/>
                  <a:gd name="T13" fmla="*/ 0 h 22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07" h="222">
                    <a:moveTo>
                      <a:pt x="36" y="0"/>
                    </a:moveTo>
                    <a:lnTo>
                      <a:pt x="0" y="0"/>
                    </a:lnTo>
                    <a:lnTo>
                      <a:pt x="0" y="133"/>
                    </a:lnTo>
                    <a:lnTo>
                      <a:pt x="89" y="221"/>
                    </a:lnTo>
                    <a:lnTo>
                      <a:pt x="106" y="195"/>
                    </a:lnTo>
                    <a:lnTo>
                      <a:pt x="36" y="114"/>
                    </a:lnTo>
                    <a:lnTo>
                      <a:pt x="36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41" name="Freeform 33"/>
            <p:cNvSpPr>
              <a:spLocks noChangeArrowheads="1"/>
            </p:cNvSpPr>
            <p:nvPr/>
          </p:nvSpPr>
          <p:spPr bwMode="auto">
            <a:xfrm>
              <a:off x="7640638" y="3751263"/>
              <a:ext cx="152400" cy="160337"/>
            </a:xfrm>
            <a:custGeom>
              <a:avLst/>
              <a:gdLst>
                <a:gd name="T0" fmla="*/ 55910 w 338"/>
                <a:gd name="T1" fmla="*/ 159887 h 356"/>
                <a:gd name="T2" fmla="*/ 55910 w 338"/>
                <a:gd name="T3" fmla="*/ 159887 h 356"/>
                <a:gd name="T4" fmla="*/ 44187 w 338"/>
                <a:gd name="T5" fmla="*/ 151780 h 356"/>
                <a:gd name="T6" fmla="*/ 4058 w 338"/>
                <a:gd name="T7" fmla="*/ 99985 h 356"/>
                <a:gd name="T8" fmla="*/ 8116 w 338"/>
                <a:gd name="T9" fmla="*/ 80169 h 356"/>
                <a:gd name="T10" fmla="*/ 27955 w 338"/>
                <a:gd name="T11" fmla="*/ 80169 h 356"/>
                <a:gd name="T12" fmla="*/ 55910 w 338"/>
                <a:gd name="T13" fmla="*/ 116199 h 356"/>
                <a:gd name="T14" fmla="*/ 119936 w 338"/>
                <a:gd name="T15" fmla="*/ 12160 h 356"/>
                <a:gd name="T16" fmla="*/ 143833 w 338"/>
                <a:gd name="T17" fmla="*/ 4053 h 356"/>
                <a:gd name="T18" fmla="*/ 147891 w 338"/>
                <a:gd name="T19" fmla="*/ 27924 h 356"/>
                <a:gd name="T20" fmla="*/ 72142 w 338"/>
                <a:gd name="T21" fmla="*/ 151780 h 356"/>
                <a:gd name="T22" fmla="*/ 55910 w 338"/>
                <a:gd name="T23" fmla="*/ 159887 h 3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8" h="356">
                  <a:moveTo>
                    <a:pt x="124" y="355"/>
                  </a:moveTo>
                  <a:lnTo>
                    <a:pt x="124" y="355"/>
                  </a:lnTo>
                  <a:cubicBezTo>
                    <a:pt x="115" y="355"/>
                    <a:pt x="107" y="346"/>
                    <a:pt x="98" y="337"/>
                  </a:cubicBezTo>
                  <a:cubicBezTo>
                    <a:pt x="9" y="222"/>
                    <a:pt x="9" y="222"/>
                    <a:pt x="9" y="222"/>
                  </a:cubicBezTo>
                  <a:cubicBezTo>
                    <a:pt x="0" y="204"/>
                    <a:pt x="0" y="187"/>
                    <a:pt x="18" y="178"/>
                  </a:cubicBezTo>
                  <a:cubicBezTo>
                    <a:pt x="36" y="160"/>
                    <a:pt x="53" y="168"/>
                    <a:pt x="62" y="178"/>
                  </a:cubicBezTo>
                  <a:cubicBezTo>
                    <a:pt x="124" y="258"/>
                    <a:pt x="124" y="258"/>
                    <a:pt x="124" y="258"/>
                  </a:cubicBezTo>
                  <a:cubicBezTo>
                    <a:pt x="266" y="27"/>
                    <a:pt x="266" y="27"/>
                    <a:pt x="266" y="27"/>
                  </a:cubicBezTo>
                  <a:cubicBezTo>
                    <a:pt x="284" y="9"/>
                    <a:pt x="301" y="0"/>
                    <a:pt x="319" y="9"/>
                  </a:cubicBezTo>
                  <a:cubicBezTo>
                    <a:pt x="337" y="18"/>
                    <a:pt x="337" y="45"/>
                    <a:pt x="328" y="62"/>
                  </a:cubicBezTo>
                  <a:cubicBezTo>
                    <a:pt x="160" y="337"/>
                    <a:pt x="160" y="337"/>
                    <a:pt x="160" y="337"/>
                  </a:cubicBezTo>
                  <a:cubicBezTo>
                    <a:pt x="151" y="346"/>
                    <a:pt x="142" y="355"/>
                    <a:pt x="124" y="35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2" name="Freeform 34"/>
            <p:cNvSpPr>
              <a:spLocks noChangeArrowheads="1"/>
            </p:cNvSpPr>
            <p:nvPr/>
          </p:nvSpPr>
          <p:spPr bwMode="auto">
            <a:xfrm>
              <a:off x="6767513" y="2825750"/>
              <a:ext cx="127000" cy="223838"/>
            </a:xfrm>
            <a:custGeom>
              <a:avLst/>
              <a:gdLst>
                <a:gd name="T0" fmla="*/ 126553 w 284"/>
                <a:gd name="T1" fmla="*/ 51794 h 497"/>
                <a:gd name="T2" fmla="*/ 126553 w 284"/>
                <a:gd name="T3" fmla="*/ 51794 h 497"/>
                <a:gd name="T4" fmla="*/ 126553 w 284"/>
                <a:gd name="T5" fmla="*/ 27923 h 497"/>
                <a:gd name="T6" fmla="*/ 63500 w 284"/>
                <a:gd name="T7" fmla="*/ 0 h 497"/>
                <a:gd name="T8" fmla="*/ 0 w 284"/>
                <a:gd name="T9" fmla="*/ 27923 h 497"/>
                <a:gd name="T10" fmla="*/ 0 w 284"/>
                <a:gd name="T11" fmla="*/ 51794 h 497"/>
                <a:gd name="T12" fmla="*/ 43377 w 284"/>
                <a:gd name="T13" fmla="*/ 111694 h 497"/>
                <a:gd name="T14" fmla="*/ 0 w 284"/>
                <a:gd name="T15" fmla="*/ 171594 h 497"/>
                <a:gd name="T16" fmla="*/ 0 w 284"/>
                <a:gd name="T17" fmla="*/ 199518 h 497"/>
                <a:gd name="T18" fmla="*/ 63500 w 284"/>
                <a:gd name="T19" fmla="*/ 223388 h 497"/>
                <a:gd name="T20" fmla="*/ 126553 w 284"/>
                <a:gd name="T21" fmla="*/ 199518 h 497"/>
                <a:gd name="T22" fmla="*/ 126553 w 284"/>
                <a:gd name="T23" fmla="*/ 171594 h 497"/>
                <a:gd name="T24" fmla="*/ 83176 w 284"/>
                <a:gd name="T25" fmla="*/ 111694 h 497"/>
                <a:gd name="T26" fmla="*/ 126553 w 284"/>
                <a:gd name="T27" fmla="*/ 51794 h 497"/>
                <a:gd name="T28" fmla="*/ 19676 w 284"/>
                <a:gd name="T29" fmla="*/ 27923 h 497"/>
                <a:gd name="T30" fmla="*/ 19676 w 284"/>
                <a:gd name="T31" fmla="*/ 27923 h 497"/>
                <a:gd name="T32" fmla="*/ 63500 w 284"/>
                <a:gd name="T33" fmla="*/ 15763 h 497"/>
                <a:gd name="T34" fmla="*/ 106877 w 284"/>
                <a:gd name="T35" fmla="*/ 27923 h 497"/>
                <a:gd name="T36" fmla="*/ 110901 w 284"/>
                <a:gd name="T37" fmla="*/ 31977 h 497"/>
                <a:gd name="T38" fmla="*/ 63500 w 284"/>
                <a:gd name="T39" fmla="*/ 43687 h 497"/>
                <a:gd name="T40" fmla="*/ 15651 w 284"/>
                <a:gd name="T41" fmla="*/ 31977 h 497"/>
                <a:gd name="T42" fmla="*/ 19676 w 284"/>
                <a:gd name="T43" fmla="*/ 27923 h 497"/>
                <a:gd name="T44" fmla="*/ 67525 w 284"/>
                <a:gd name="T45" fmla="*/ 111694 h 497"/>
                <a:gd name="T46" fmla="*/ 67525 w 284"/>
                <a:gd name="T47" fmla="*/ 111694 h 497"/>
                <a:gd name="T48" fmla="*/ 91225 w 284"/>
                <a:gd name="T49" fmla="*/ 147724 h 497"/>
                <a:gd name="T50" fmla="*/ 110901 w 284"/>
                <a:gd name="T51" fmla="*/ 171594 h 497"/>
                <a:gd name="T52" fmla="*/ 110901 w 284"/>
                <a:gd name="T53" fmla="*/ 187357 h 497"/>
                <a:gd name="T54" fmla="*/ 67525 w 284"/>
                <a:gd name="T55" fmla="*/ 159434 h 497"/>
                <a:gd name="T56" fmla="*/ 59475 w 284"/>
                <a:gd name="T57" fmla="*/ 159434 h 497"/>
                <a:gd name="T58" fmla="*/ 15651 w 284"/>
                <a:gd name="T59" fmla="*/ 187357 h 497"/>
                <a:gd name="T60" fmla="*/ 15651 w 284"/>
                <a:gd name="T61" fmla="*/ 171594 h 497"/>
                <a:gd name="T62" fmla="*/ 35775 w 284"/>
                <a:gd name="T63" fmla="*/ 147724 h 497"/>
                <a:gd name="T64" fmla="*/ 59475 w 284"/>
                <a:gd name="T65" fmla="*/ 111694 h 497"/>
                <a:gd name="T66" fmla="*/ 35775 w 284"/>
                <a:gd name="T67" fmla="*/ 79717 h 497"/>
                <a:gd name="T68" fmla="*/ 15651 w 284"/>
                <a:gd name="T69" fmla="*/ 51794 h 497"/>
                <a:gd name="T70" fmla="*/ 15651 w 284"/>
                <a:gd name="T71" fmla="*/ 39633 h 497"/>
                <a:gd name="T72" fmla="*/ 63500 w 284"/>
                <a:gd name="T73" fmla="*/ 51794 h 497"/>
                <a:gd name="T74" fmla="*/ 110901 w 284"/>
                <a:gd name="T75" fmla="*/ 39633 h 497"/>
                <a:gd name="T76" fmla="*/ 110901 w 284"/>
                <a:gd name="T77" fmla="*/ 51794 h 497"/>
                <a:gd name="T78" fmla="*/ 91225 w 284"/>
                <a:gd name="T79" fmla="*/ 79717 h 497"/>
                <a:gd name="T80" fmla="*/ 67525 w 284"/>
                <a:gd name="T81" fmla="*/ 111694 h 49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4" h="497">
                  <a:moveTo>
                    <a:pt x="283" y="115"/>
                  </a:moveTo>
                  <a:lnTo>
                    <a:pt x="283" y="115"/>
                  </a:lnTo>
                  <a:cubicBezTo>
                    <a:pt x="283" y="62"/>
                    <a:pt x="283" y="62"/>
                    <a:pt x="283" y="62"/>
                  </a:cubicBezTo>
                  <a:cubicBezTo>
                    <a:pt x="283" y="35"/>
                    <a:pt x="221" y="0"/>
                    <a:pt x="142" y="0"/>
                  </a:cubicBezTo>
                  <a:cubicBezTo>
                    <a:pt x="61" y="0"/>
                    <a:pt x="0" y="35"/>
                    <a:pt x="0" y="62"/>
                  </a:cubicBezTo>
                  <a:cubicBezTo>
                    <a:pt x="0" y="62"/>
                    <a:pt x="0" y="62"/>
                    <a:pt x="0" y="115"/>
                  </a:cubicBezTo>
                  <a:cubicBezTo>
                    <a:pt x="0" y="168"/>
                    <a:pt x="97" y="213"/>
                    <a:pt x="97" y="248"/>
                  </a:cubicBezTo>
                  <a:cubicBezTo>
                    <a:pt x="97" y="292"/>
                    <a:pt x="0" y="328"/>
                    <a:pt x="0" y="381"/>
                  </a:cubicBezTo>
                  <a:cubicBezTo>
                    <a:pt x="0" y="434"/>
                    <a:pt x="0" y="443"/>
                    <a:pt x="0" y="443"/>
                  </a:cubicBezTo>
                  <a:cubicBezTo>
                    <a:pt x="0" y="460"/>
                    <a:pt x="61" y="496"/>
                    <a:pt x="142" y="496"/>
                  </a:cubicBezTo>
                  <a:cubicBezTo>
                    <a:pt x="221" y="496"/>
                    <a:pt x="283" y="460"/>
                    <a:pt x="283" y="443"/>
                  </a:cubicBezTo>
                  <a:cubicBezTo>
                    <a:pt x="283" y="443"/>
                    <a:pt x="283" y="434"/>
                    <a:pt x="283" y="381"/>
                  </a:cubicBezTo>
                  <a:cubicBezTo>
                    <a:pt x="283" y="328"/>
                    <a:pt x="186" y="292"/>
                    <a:pt x="186" y="248"/>
                  </a:cubicBezTo>
                  <a:cubicBezTo>
                    <a:pt x="186" y="213"/>
                    <a:pt x="283" y="168"/>
                    <a:pt x="283" y="115"/>
                  </a:cubicBezTo>
                  <a:close/>
                  <a:moveTo>
                    <a:pt x="44" y="62"/>
                  </a:moveTo>
                  <a:lnTo>
                    <a:pt x="44" y="62"/>
                  </a:lnTo>
                  <a:cubicBezTo>
                    <a:pt x="61" y="53"/>
                    <a:pt x="88" y="35"/>
                    <a:pt x="142" y="35"/>
                  </a:cubicBezTo>
                  <a:cubicBezTo>
                    <a:pt x="195" y="35"/>
                    <a:pt x="239" y="62"/>
                    <a:pt x="239" y="62"/>
                  </a:cubicBezTo>
                  <a:cubicBezTo>
                    <a:pt x="248" y="62"/>
                    <a:pt x="257" y="71"/>
                    <a:pt x="248" y="71"/>
                  </a:cubicBezTo>
                  <a:cubicBezTo>
                    <a:pt x="230" y="88"/>
                    <a:pt x="186" y="97"/>
                    <a:pt x="142" y="97"/>
                  </a:cubicBezTo>
                  <a:cubicBezTo>
                    <a:pt x="97" y="97"/>
                    <a:pt x="53" y="88"/>
                    <a:pt x="35" y="71"/>
                  </a:cubicBezTo>
                  <a:cubicBezTo>
                    <a:pt x="26" y="71"/>
                    <a:pt x="44" y="62"/>
                    <a:pt x="44" y="62"/>
                  </a:cubicBezTo>
                  <a:close/>
                  <a:moveTo>
                    <a:pt x="151" y="248"/>
                  </a:moveTo>
                  <a:lnTo>
                    <a:pt x="151" y="248"/>
                  </a:lnTo>
                  <a:cubicBezTo>
                    <a:pt x="151" y="283"/>
                    <a:pt x="177" y="301"/>
                    <a:pt x="204" y="328"/>
                  </a:cubicBezTo>
                  <a:cubicBezTo>
                    <a:pt x="221" y="345"/>
                    <a:pt x="248" y="372"/>
                    <a:pt x="248" y="381"/>
                  </a:cubicBezTo>
                  <a:cubicBezTo>
                    <a:pt x="248" y="416"/>
                    <a:pt x="248" y="416"/>
                    <a:pt x="248" y="416"/>
                  </a:cubicBezTo>
                  <a:cubicBezTo>
                    <a:pt x="230" y="407"/>
                    <a:pt x="151" y="390"/>
                    <a:pt x="151" y="354"/>
                  </a:cubicBezTo>
                  <a:cubicBezTo>
                    <a:pt x="151" y="337"/>
                    <a:pt x="133" y="337"/>
                    <a:pt x="133" y="354"/>
                  </a:cubicBezTo>
                  <a:cubicBezTo>
                    <a:pt x="133" y="390"/>
                    <a:pt x="61" y="407"/>
                    <a:pt x="35" y="416"/>
                  </a:cubicBezTo>
                  <a:cubicBezTo>
                    <a:pt x="35" y="381"/>
                    <a:pt x="35" y="381"/>
                    <a:pt x="35" y="381"/>
                  </a:cubicBezTo>
                  <a:cubicBezTo>
                    <a:pt x="35" y="372"/>
                    <a:pt x="61" y="345"/>
                    <a:pt x="80" y="328"/>
                  </a:cubicBezTo>
                  <a:cubicBezTo>
                    <a:pt x="106" y="301"/>
                    <a:pt x="133" y="283"/>
                    <a:pt x="133" y="248"/>
                  </a:cubicBezTo>
                  <a:cubicBezTo>
                    <a:pt x="133" y="222"/>
                    <a:pt x="106" y="203"/>
                    <a:pt x="80" y="177"/>
                  </a:cubicBezTo>
                  <a:cubicBezTo>
                    <a:pt x="61" y="159"/>
                    <a:pt x="35" y="132"/>
                    <a:pt x="35" y="115"/>
                  </a:cubicBezTo>
                  <a:cubicBezTo>
                    <a:pt x="35" y="88"/>
                    <a:pt x="35" y="88"/>
                    <a:pt x="35" y="88"/>
                  </a:cubicBezTo>
                  <a:cubicBezTo>
                    <a:pt x="61" y="106"/>
                    <a:pt x="97" y="115"/>
                    <a:pt x="142" y="115"/>
                  </a:cubicBezTo>
                  <a:cubicBezTo>
                    <a:pt x="186" y="115"/>
                    <a:pt x="230" y="106"/>
                    <a:pt x="248" y="88"/>
                  </a:cubicBezTo>
                  <a:cubicBezTo>
                    <a:pt x="248" y="115"/>
                    <a:pt x="248" y="115"/>
                    <a:pt x="248" y="115"/>
                  </a:cubicBezTo>
                  <a:cubicBezTo>
                    <a:pt x="248" y="132"/>
                    <a:pt x="221" y="159"/>
                    <a:pt x="204" y="177"/>
                  </a:cubicBezTo>
                  <a:cubicBezTo>
                    <a:pt x="177" y="203"/>
                    <a:pt x="151" y="222"/>
                    <a:pt x="151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3" name="Freeform 35"/>
            <p:cNvSpPr>
              <a:spLocks noChangeArrowheads="1"/>
            </p:cNvSpPr>
            <p:nvPr/>
          </p:nvSpPr>
          <p:spPr bwMode="auto">
            <a:xfrm>
              <a:off x="8070850" y="1525588"/>
              <a:ext cx="160338" cy="187325"/>
            </a:xfrm>
            <a:custGeom>
              <a:avLst/>
              <a:gdLst>
                <a:gd name="T0" fmla="*/ 144078 w 355"/>
                <a:gd name="T1" fmla="*/ 63340 h 417"/>
                <a:gd name="T2" fmla="*/ 144078 w 355"/>
                <a:gd name="T3" fmla="*/ 63340 h 417"/>
                <a:gd name="T4" fmla="*/ 123754 w 355"/>
                <a:gd name="T5" fmla="*/ 63340 h 417"/>
                <a:gd name="T6" fmla="*/ 123754 w 355"/>
                <a:gd name="T7" fmla="*/ 47617 h 417"/>
                <a:gd name="T8" fmla="*/ 79492 w 355"/>
                <a:gd name="T9" fmla="*/ 0 h 417"/>
                <a:gd name="T10" fmla="*/ 35681 w 355"/>
                <a:gd name="T11" fmla="*/ 47617 h 417"/>
                <a:gd name="T12" fmla="*/ 35681 w 355"/>
                <a:gd name="T13" fmla="*/ 63340 h 417"/>
                <a:gd name="T14" fmla="*/ 11291 w 355"/>
                <a:gd name="T15" fmla="*/ 63340 h 417"/>
                <a:gd name="T16" fmla="*/ 0 w 355"/>
                <a:gd name="T17" fmla="*/ 79512 h 417"/>
                <a:gd name="T18" fmla="*/ 0 w 355"/>
                <a:gd name="T19" fmla="*/ 167110 h 417"/>
                <a:gd name="T20" fmla="*/ 11291 w 355"/>
                <a:gd name="T21" fmla="*/ 178790 h 417"/>
                <a:gd name="T22" fmla="*/ 23938 w 355"/>
                <a:gd name="T23" fmla="*/ 182833 h 417"/>
                <a:gd name="T24" fmla="*/ 47876 w 355"/>
                <a:gd name="T25" fmla="*/ 186876 h 417"/>
                <a:gd name="T26" fmla="*/ 111559 w 355"/>
                <a:gd name="T27" fmla="*/ 186876 h 417"/>
                <a:gd name="T28" fmla="*/ 135497 w 355"/>
                <a:gd name="T29" fmla="*/ 182833 h 417"/>
                <a:gd name="T30" fmla="*/ 147692 w 355"/>
                <a:gd name="T31" fmla="*/ 178790 h 417"/>
                <a:gd name="T32" fmla="*/ 159886 w 355"/>
                <a:gd name="T33" fmla="*/ 167110 h 417"/>
                <a:gd name="T34" fmla="*/ 159886 w 355"/>
                <a:gd name="T35" fmla="*/ 79512 h 417"/>
                <a:gd name="T36" fmla="*/ 144078 w 355"/>
                <a:gd name="T37" fmla="*/ 63340 h 417"/>
                <a:gd name="T38" fmla="*/ 55554 w 355"/>
                <a:gd name="T39" fmla="*/ 43574 h 417"/>
                <a:gd name="T40" fmla="*/ 55554 w 355"/>
                <a:gd name="T41" fmla="*/ 43574 h 417"/>
                <a:gd name="T42" fmla="*/ 79492 w 355"/>
                <a:gd name="T43" fmla="*/ 19766 h 417"/>
                <a:gd name="T44" fmla="*/ 103429 w 355"/>
                <a:gd name="T45" fmla="*/ 43574 h 417"/>
                <a:gd name="T46" fmla="*/ 103429 w 355"/>
                <a:gd name="T47" fmla="*/ 63340 h 417"/>
                <a:gd name="T48" fmla="*/ 55554 w 355"/>
                <a:gd name="T49" fmla="*/ 63340 h 417"/>
                <a:gd name="T50" fmla="*/ 55554 w 355"/>
                <a:gd name="T51" fmla="*/ 43574 h 41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55" h="417">
                  <a:moveTo>
                    <a:pt x="319" y="141"/>
                  </a:moveTo>
                  <a:lnTo>
                    <a:pt x="319" y="141"/>
                  </a:lnTo>
                  <a:cubicBezTo>
                    <a:pt x="274" y="141"/>
                    <a:pt x="274" y="141"/>
                    <a:pt x="274" y="141"/>
                  </a:cubicBezTo>
                  <a:cubicBezTo>
                    <a:pt x="274" y="106"/>
                    <a:pt x="274" y="106"/>
                    <a:pt x="274" y="106"/>
                  </a:cubicBezTo>
                  <a:cubicBezTo>
                    <a:pt x="274" y="35"/>
                    <a:pt x="238" y="0"/>
                    <a:pt x="176" y="0"/>
                  </a:cubicBezTo>
                  <a:cubicBezTo>
                    <a:pt x="106" y="0"/>
                    <a:pt x="79" y="35"/>
                    <a:pt x="79" y="106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25" y="141"/>
                    <a:pt x="25" y="141"/>
                    <a:pt x="25" y="141"/>
                  </a:cubicBezTo>
                  <a:cubicBezTo>
                    <a:pt x="17" y="141"/>
                    <a:pt x="0" y="159"/>
                    <a:pt x="0" y="177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381"/>
                    <a:pt x="17" y="398"/>
                    <a:pt x="25" y="398"/>
                  </a:cubicBezTo>
                  <a:cubicBezTo>
                    <a:pt x="53" y="407"/>
                    <a:pt x="53" y="407"/>
                    <a:pt x="53" y="407"/>
                  </a:cubicBezTo>
                  <a:cubicBezTo>
                    <a:pt x="70" y="416"/>
                    <a:pt x="88" y="416"/>
                    <a:pt x="106" y="416"/>
                  </a:cubicBezTo>
                  <a:cubicBezTo>
                    <a:pt x="247" y="416"/>
                    <a:pt x="247" y="416"/>
                    <a:pt x="247" y="416"/>
                  </a:cubicBezTo>
                  <a:cubicBezTo>
                    <a:pt x="265" y="416"/>
                    <a:pt x="283" y="416"/>
                    <a:pt x="300" y="407"/>
                  </a:cubicBezTo>
                  <a:cubicBezTo>
                    <a:pt x="327" y="398"/>
                    <a:pt x="327" y="398"/>
                    <a:pt x="327" y="398"/>
                  </a:cubicBezTo>
                  <a:cubicBezTo>
                    <a:pt x="336" y="398"/>
                    <a:pt x="354" y="381"/>
                    <a:pt x="354" y="372"/>
                  </a:cubicBezTo>
                  <a:cubicBezTo>
                    <a:pt x="354" y="177"/>
                    <a:pt x="354" y="177"/>
                    <a:pt x="354" y="177"/>
                  </a:cubicBezTo>
                  <a:cubicBezTo>
                    <a:pt x="354" y="159"/>
                    <a:pt x="336" y="141"/>
                    <a:pt x="319" y="141"/>
                  </a:cubicBezTo>
                  <a:close/>
                  <a:moveTo>
                    <a:pt x="123" y="97"/>
                  </a:moveTo>
                  <a:lnTo>
                    <a:pt x="123" y="97"/>
                  </a:lnTo>
                  <a:cubicBezTo>
                    <a:pt x="123" y="62"/>
                    <a:pt x="150" y="44"/>
                    <a:pt x="176" y="44"/>
                  </a:cubicBezTo>
                  <a:cubicBezTo>
                    <a:pt x="203" y="44"/>
                    <a:pt x="229" y="62"/>
                    <a:pt x="229" y="97"/>
                  </a:cubicBezTo>
                  <a:cubicBezTo>
                    <a:pt x="229" y="141"/>
                    <a:pt x="229" y="141"/>
                    <a:pt x="229" y="141"/>
                  </a:cubicBezTo>
                  <a:cubicBezTo>
                    <a:pt x="123" y="141"/>
                    <a:pt x="123" y="141"/>
                    <a:pt x="123" y="141"/>
                  </a:cubicBezTo>
                  <a:lnTo>
                    <a:pt x="123" y="9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4" name="Freeform 36"/>
            <p:cNvSpPr>
              <a:spLocks noChangeArrowheads="1"/>
            </p:cNvSpPr>
            <p:nvPr/>
          </p:nvSpPr>
          <p:spPr bwMode="auto">
            <a:xfrm>
              <a:off x="7162800" y="3282950"/>
              <a:ext cx="215900" cy="195263"/>
            </a:xfrm>
            <a:custGeom>
              <a:avLst/>
              <a:gdLst>
                <a:gd name="T0" fmla="*/ 107500 w 480"/>
                <a:gd name="T1" fmla="*/ 146895 h 436"/>
                <a:gd name="T2" fmla="*/ 107500 w 480"/>
                <a:gd name="T3" fmla="*/ 146895 h 436"/>
                <a:gd name="T4" fmla="*/ 83661 w 480"/>
                <a:gd name="T5" fmla="*/ 171079 h 436"/>
                <a:gd name="T6" fmla="*/ 107500 w 480"/>
                <a:gd name="T7" fmla="*/ 194815 h 436"/>
                <a:gd name="T8" fmla="*/ 131339 w 480"/>
                <a:gd name="T9" fmla="*/ 171079 h 436"/>
                <a:gd name="T10" fmla="*/ 107500 w 480"/>
                <a:gd name="T11" fmla="*/ 146895 h 436"/>
                <a:gd name="T12" fmla="*/ 59822 w 480"/>
                <a:gd name="T13" fmla="*/ 123159 h 436"/>
                <a:gd name="T14" fmla="*/ 59822 w 480"/>
                <a:gd name="T15" fmla="*/ 123159 h 436"/>
                <a:gd name="T16" fmla="*/ 75565 w 480"/>
                <a:gd name="T17" fmla="*/ 139282 h 436"/>
                <a:gd name="T18" fmla="*/ 139435 w 480"/>
                <a:gd name="T19" fmla="*/ 139282 h 436"/>
                <a:gd name="T20" fmla="*/ 155178 w 480"/>
                <a:gd name="T21" fmla="*/ 123159 h 436"/>
                <a:gd name="T22" fmla="*/ 59822 w 480"/>
                <a:gd name="T23" fmla="*/ 123159 h 436"/>
                <a:gd name="T24" fmla="*/ 27887 w 480"/>
                <a:gd name="T25" fmla="*/ 91362 h 436"/>
                <a:gd name="T26" fmla="*/ 27887 w 480"/>
                <a:gd name="T27" fmla="*/ 91362 h 436"/>
                <a:gd name="T28" fmla="*/ 44080 w 480"/>
                <a:gd name="T29" fmla="*/ 107484 h 436"/>
                <a:gd name="T30" fmla="*/ 171371 w 480"/>
                <a:gd name="T31" fmla="*/ 107484 h 436"/>
                <a:gd name="T32" fmla="*/ 187563 w 480"/>
                <a:gd name="T33" fmla="*/ 91362 h 436"/>
                <a:gd name="T34" fmla="*/ 27887 w 480"/>
                <a:gd name="T35" fmla="*/ 91362 h 436"/>
                <a:gd name="T36" fmla="*/ 0 w 480"/>
                <a:gd name="T37" fmla="*/ 60012 h 436"/>
                <a:gd name="T38" fmla="*/ 0 w 480"/>
                <a:gd name="T39" fmla="*/ 60012 h 436"/>
                <a:gd name="T40" fmla="*/ 11695 w 480"/>
                <a:gd name="T41" fmla="*/ 75687 h 436"/>
                <a:gd name="T42" fmla="*/ 199258 w 480"/>
                <a:gd name="T43" fmla="*/ 75687 h 436"/>
                <a:gd name="T44" fmla="*/ 215450 w 480"/>
                <a:gd name="T45" fmla="*/ 60012 h 436"/>
                <a:gd name="T46" fmla="*/ 0 w 480"/>
                <a:gd name="T47" fmla="*/ 60012 h 4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80" h="436">
                  <a:moveTo>
                    <a:pt x="239" y="328"/>
                  </a:moveTo>
                  <a:lnTo>
                    <a:pt x="239" y="328"/>
                  </a:lnTo>
                  <a:cubicBezTo>
                    <a:pt x="213" y="328"/>
                    <a:pt x="186" y="355"/>
                    <a:pt x="186" y="382"/>
                  </a:cubicBezTo>
                  <a:cubicBezTo>
                    <a:pt x="186" y="409"/>
                    <a:pt x="213" y="435"/>
                    <a:pt x="239" y="435"/>
                  </a:cubicBezTo>
                  <a:cubicBezTo>
                    <a:pt x="266" y="435"/>
                    <a:pt x="292" y="409"/>
                    <a:pt x="292" y="382"/>
                  </a:cubicBezTo>
                  <a:cubicBezTo>
                    <a:pt x="292" y="355"/>
                    <a:pt x="266" y="328"/>
                    <a:pt x="239" y="328"/>
                  </a:cubicBezTo>
                  <a:close/>
                  <a:moveTo>
                    <a:pt x="133" y="275"/>
                  </a:moveTo>
                  <a:lnTo>
                    <a:pt x="133" y="275"/>
                  </a:lnTo>
                  <a:cubicBezTo>
                    <a:pt x="168" y="311"/>
                    <a:pt x="168" y="311"/>
                    <a:pt x="168" y="311"/>
                  </a:cubicBezTo>
                  <a:cubicBezTo>
                    <a:pt x="204" y="275"/>
                    <a:pt x="266" y="275"/>
                    <a:pt x="310" y="311"/>
                  </a:cubicBezTo>
                  <a:cubicBezTo>
                    <a:pt x="345" y="275"/>
                    <a:pt x="345" y="275"/>
                    <a:pt x="345" y="275"/>
                  </a:cubicBezTo>
                  <a:cubicBezTo>
                    <a:pt x="283" y="222"/>
                    <a:pt x="195" y="222"/>
                    <a:pt x="133" y="275"/>
                  </a:cubicBezTo>
                  <a:close/>
                  <a:moveTo>
                    <a:pt x="62" y="204"/>
                  </a:moveTo>
                  <a:lnTo>
                    <a:pt x="62" y="204"/>
                  </a:lnTo>
                  <a:cubicBezTo>
                    <a:pt x="98" y="240"/>
                    <a:pt x="98" y="240"/>
                    <a:pt x="98" y="240"/>
                  </a:cubicBezTo>
                  <a:cubicBezTo>
                    <a:pt x="177" y="169"/>
                    <a:pt x="301" y="169"/>
                    <a:pt x="381" y="240"/>
                  </a:cubicBezTo>
                  <a:cubicBezTo>
                    <a:pt x="417" y="204"/>
                    <a:pt x="417" y="204"/>
                    <a:pt x="417" y="204"/>
                  </a:cubicBezTo>
                  <a:cubicBezTo>
                    <a:pt x="319" y="107"/>
                    <a:pt x="160" y="107"/>
                    <a:pt x="62" y="204"/>
                  </a:cubicBezTo>
                  <a:close/>
                  <a:moveTo>
                    <a:pt x="0" y="134"/>
                  </a:moveTo>
                  <a:lnTo>
                    <a:pt x="0" y="134"/>
                  </a:lnTo>
                  <a:cubicBezTo>
                    <a:pt x="26" y="169"/>
                    <a:pt x="26" y="169"/>
                    <a:pt x="26" y="169"/>
                  </a:cubicBezTo>
                  <a:cubicBezTo>
                    <a:pt x="142" y="54"/>
                    <a:pt x="328" y="54"/>
                    <a:pt x="443" y="169"/>
                  </a:cubicBezTo>
                  <a:cubicBezTo>
                    <a:pt x="479" y="134"/>
                    <a:pt x="479" y="134"/>
                    <a:pt x="479" y="134"/>
                  </a:cubicBezTo>
                  <a:cubicBezTo>
                    <a:pt x="345" y="0"/>
                    <a:pt x="133" y="0"/>
                    <a:pt x="0" y="1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5" name="Freeform 37"/>
            <p:cNvSpPr>
              <a:spLocks noChangeArrowheads="1"/>
            </p:cNvSpPr>
            <p:nvPr/>
          </p:nvSpPr>
          <p:spPr bwMode="auto">
            <a:xfrm>
              <a:off x="8105775" y="3771900"/>
              <a:ext cx="106363" cy="120650"/>
            </a:xfrm>
            <a:custGeom>
              <a:avLst/>
              <a:gdLst>
                <a:gd name="T0" fmla="*/ 101931 w 240"/>
                <a:gd name="T1" fmla="*/ 96249 h 267"/>
                <a:gd name="T2" fmla="*/ 101931 w 240"/>
                <a:gd name="T3" fmla="*/ 96249 h 267"/>
                <a:gd name="T4" fmla="*/ 70909 w 240"/>
                <a:gd name="T5" fmla="*/ 60099 h 267"/>
                <a:gd name="T6" fmla="*/ 101931 w 240"/>
                <a:gd name="T7" fmla="*/ 23949 h 267"/>
                <a:gd name="T8" fmla="*/ 101931 w 240"/>
                <a:gd name="T9" fmla="*/ 7682 h 267"/>
                <a:gd name="T10" fmla="*/ 81988 w 240"/>
                <a:gd name="T11" fmla="*/ 7682 h 267"/>
                <a:gd name="T12" fmla="*/ 54954 w 240"/>
                <a:gd name="T13" fmla="*/ 39765 h 267"/>
                <a:gd name="T14" fmla="*/ 27477 w 240"/>
                <a:gd name="T15" fmla="*/ 7682 h 267"/>
                <a:gd name="T16" fmla="*/ 7977 w 240"/>
                <a:gd name="T17" fmla="*/ 7682 h 267"/>
                <a:gd name="T18" fmla="*/ 7977 w 240"/>
                <a:gd name="T19" fmla="*/ 23949 h 267"/>
                <a:gd name="T20" fmla="*/ 39000 w 240"/>
                <a:gd name="T21" fmla="*/ 60099 h 267"/>
                <a:gd name="T22" fmla="*/ 7977 w 240"/>
                <a:gd name="T23" fmla="*/ 96249 h 267"/>
                <a:gd name="T24" fmla="*/ 7977 w 240"/>
                <a:gd name="T25" fmla="*/ 116131 h 267"/>
                <a:gd name="T26" fmla="*/ 27477 w 240"/>
                <a:gd name="T27" fmla="*/ 116131 h 267"/>
                <a:gd name="T28" fmla="*/ 54954 w 240"/>
                <a:gd name="T29" fmla="*/ 79981 h 267"/>
                <a:gd name="T30" fmla="*/ 81988 w 240"/>
                <a:gd name="T31" fmla="*/ 116131 h 267"/>
                <a:gd name="T32" fmla="*/ 101931 w 240"/>
                <a:gd name="T33" fmla="*/ 116131 h 267"/>
                <a:gd name="T34" fmla="*/ 101931 w 240"/>
                <a:gd name="T35" fmla="*/ 96249 h 26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0" h="267">
                  <a:moveTo>
                    <a:pt x="230" y="213"/>
                  </a:moveTo>
                  <a:lnTo>
                    <a:pt x="230" y="213"/>
                  </a:lnTo>
                  <a:cubicBezTo>
                    <a:pt x="160" y="133"/>
                    <a:pt x="160" y="133"/>
                    <a:pt x="160" y="133"/>
                  </a:cubicBezTo>
                  <a:cubicBezTo>
                    <a:pt x="230" y="53"/>
                    <a:pt x="230" y="53"/>
                    <a:pt x="230" y="53"/>
                  </a:cubicBezTo>
                  <a:cubicBezTo>
                    <a:pt x="239" y="44"/>
                    <a:pt x="239" y="26"/>
                    <a:pt x="230" y="17"/>
                  </a:cubicBezTo>
                  <a:cubicBezTo>
                    <a:pt x="222" y="0"/>
                    <a:pt x="204" y="0"/>
                    <a:pt x="185" y="17"/>
                  </a:cubicBezTo>
                  <a:cubicBezTo>
                    <a:pt x="124" y="88"/>
                    <a:pt x="124" y="88"/>
                    <a:pt x="124" y="88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44" y="0"/>
                    <a:pt x="26" y="0"/>
                    <a:pt x="18" y="17"/>
                  </a:cubicBezTo>
                  <a:cubicBezTo>
                    <a:pt x="0" y="26"/>
                    <a:pt x="0" y="44"/>
                    <a:pt x="18" y="53"/>
                  </a:cubicBezTo>
                  <a:cubicBezTo>
                    <a:pt x="88" y="133"/>
                    <a:pt x="88" y="133"/>
                    <a:pt x="88" y="13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0" y="221"/>
                    <a:pt x="0" y="248"/>
                    <a:pt x="18" y="257"/>
                  </a:cubicBezTo>
                  <a:cubicBezTo>
                    <a:pt x="26" y="266"/>
                    <a:pt x="44" y="266"/>
                    <a:pt x="62" y="25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85" y="257"/>
                    <a:pt x="185" y="257"/>
                    <a:pt x="185" y="257"/>
                  </a:cubicBezTo>
                  <a:cubicBezTo>
                    <a:pt x="204" y="266"/>
                    <a:pt x="222" y="266"/>
                    <a:pt x="230" y="257"/>
                  </a:cubicBezTo>
                  <a:cubicBezTo>
                    <a:pt x="239" y="248"/>
                    <a:pt x="239" y="221"/>
                    <a:pt x="230" y="2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6" name="Freeform 38"/>
            <p:cNvSpPr>
              <a:spLocks noChangeArrowheads="1"/>
            </p:cNvSpPr>
            <p:nvPr/>
          </p:nvSpPr>
          <p:spPr bwMode="auto">
            <a:xfrm>
              <a:off x="4113213" y="2836863"/>
              <a:ext cx="90487" cy="204787"/>
            </a:xfrm>
            <a:custGeom>
              <a:avLst/>
              <a:gdLst>
                <a:gd name="T0" fmla="*/ 11476 w 205"/>
                <a:gd name="T1" fmla="*/ 200266 h 453"/>
                <a:gd name="T2" fmla="*/ 11476 w 205"/>
                <a:gd name="T3" fmla="*/ 200266 h 453"/>
                <a:gd name="T4" fmla="*/ 46788 w 205"/>
                <a:gd name="T5" fmla="*/ 120250 h 453"/>
                <a:gd name="T6" fmla="*/ 3531 w 205"/>
                <a:gd name="T7" fmla="*/ 95839 h 453"/>
                <a:gd name="T8" fmla="*/ 82100 w 205"/>
                <a:gd name="T9" fmla="*/ 0 h 453"/>
                <a:gd name="T10" fmla="*/ 46788 w 205"/>
                <a:gd name="T11" fmla="*/ 84537 h 453"/>
                <a:gd name="T12" fmla="*/ 90046 w 205"/>
                <a:gd name="T13" fmla="*/ 108496 h 453"/>
                <a:gd name="T14" fmla="*/ 11476 w 205"/>
                <a:gd name="T15" fmla="*/ 200266 h 45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5" h="453">
                  <a:moveTo>
                    <a:pt x="26" y="443"/>
                  </a:moveTo>
                  <a:lnTo>
                    <a:pt x="26" y="443"/>
                  </a:lnTo>
                  <a:cubicBezTo>
                    <a:pt x="17" y="443"/>
                    <a:pt x="106" y="266"/>
                    <a:pt x="106" y="266"/>
                  </a:cubicBezTo>
                  <a:cubicBezTo>
                    <a:pt x="97" y="257"/>
                    <a:pt x="8" y="231"/>
                    <a:pt x="8" y="212"/>
                  </a:cubicBezTo>
                  <a:cubicBezTo>
                    <a:pt x="0" y="196"/>
                    <a:pt x="177" y="0"/>
                    <a:pt x="186" y="0"/>
                  </a:cubicBezTo>
                  <a:cubicBezTo>
                    <a:pt x="186" y="9"/>
                    <a:pt x="106" y="177"/>
                    <a:pt x="106" y="187"/>
                  </a:cubicBezTo>
                  <a:cubicBezTo>
                    <a:pt x="114" y="196"/>
                    <a:pt x="204" y="222"/>
                    <a:pt x="204" y="240"/>
                  </a:cubicBezTo>
                  <a:cubicBezTo>
                    <a:pt x="204" y="249"/>
                    <a:pt x="35" y="452"/>
                    <a:pt x="26" y="4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7" name="Freeform 39"/>
            <p:cNvSpPr>
              <a:spLocks noChangeArrowheads="1"/>
            </p:cNvSpPr>
            <p:nvPr/>
          </p:nvSpPr>
          <p:spPr bwMode="auto">
            <a:xfrm>
              <a:off x="3616325" y="2836863"/>
              <a:ext cx="200025" cy="200025"/>
            </a:xfrm>
            <a:custGeom>
              <a:avLst/>
              <a:gdLst>
                <a:gd name="T0" fmla="*/ 179752 w 444"/>
                <a:gd name="T1" fmla="*/ 23877 h 444"/>
                <a:gd name="T2" fmla="*/ 179752 w 444"/>
                <a:gd name="T3" fmla="*/ 23877 h 444"/>
                <a:gd name="T4" fmla="*/ 167589 w 444"/>
                <a:gd name="T5" fmla="*/ 23877 h 444"/>
                <a:gd name="T6" fmla="*/ 167589 w 444"/>
                <a:gd name="T7" fmla="*/ 44150 h 444"/>
                <a:gd name="T8" fmla="*/ 131998 w 444"/>
                <a:gd name="T9" fmla="*/ 44150 h 444"/>
                <a:gd name="T10" fmla="*/ 131998 w 444"/>
                <a:gd name="T11" fmla="*/ 23877 h 444"/>
                <a:gd name="T12" fmla="*/ 68027 w 444"/>
                <a:gd name="T13" fmla="*/ 23877 h 444"/>
                <a:gd name="T14" fmla="*/ 68027 w 444"/>
                <a:gd name="T15" fmla="*/ 44150 h 444"/>
                <a:gd name="T16" fmla="*/ 31986 w 444"/>
                <a:gd name="T17" fmla="*/ 44150 h 444"/>
                <a:gd name="T18" fmla="*/ 31986 w 444"/>
                <a:gd name="T19" fmla="*/ 23877 h 444"/>
                <a:gd name="T20" fmla="*/ 20273 w 444"/>
                <a:gd name="T21" fmla="*/ 23877 h 444"/>
                <a:gd name="T22" fmla="*/ 0 w 444"/>
                <a:gd name="T23" fmla="*/ 44150 h 444"/>
                <a:gd name="T24" fmla="*/ 0 w 444"/>
                <a:gd name="T25" fmla="*/ 179752 h 444"/>
                <a:gd name="T26" fmla="*/ 20273 w 444"/>
                <a:gd name="T27" fmla="*/ 199574 h 444"/>
                <a:gd name="T28" fmla="*/ 179752 w 444"/>
                <a:gd name="T29" fmla="*/ 199574 h 444"/>
                <a:gd name="T30" fmla="*/ 199574 w 444"/>
                <a:gd name="T31" fmla="*/ 179752 h 444"/>
                <a:gd name="T32" fmla="*/ 199574 w 444"/>
                <a:gd name="T33" fmla="*/ 44150 h 444"/>
                <a:gd name="T34" fmla="*/ 179752 w 444"/>
                <a:gd name="T35" fmla="*/ 23877 h 444"/>
                <a:gd name="T36" fmla="*/ 179752 w 444"/>
                <a:gd name="T37" fmla="*/ 179752 h 444"/>
                <a:gd name="T38" fmla="*/ 179752 w 444"/>
                <a:gd name="T39" fmla="*/ 179752 h 444"/>
                <a:gd name="T40" fmla="*/ 20273 w 444"/>
                <a:gd name="T41" fmla="*/ 179752 h 444"/>
                <a:gd name="T42" fmla="*/ 20273 w 444"/>
                <a:gd name="T43" fmla="*/ 88299 h 444"/>
                <a:gd name="T44" fmla="*/ 179752 w 444"/>
                <a:gd name="T45" fmla="*/ 88299 h 444"/>
                <a:gd name="T46" fmla="*/ 179752 w 444"/>
                <a:gd name="T47" fmla="*/ 179752 h 444"/>
                <a:gd name="T48" fmla="*/ 55863 w 444"/>
                <a:gd name="T49" fmla="*/ 0 h 444"/>
                <a:gd name="T50" fmla="*/ 55863 w 444"/>
                <a:gd name="T51" fmla="*/ 0 h 444"/>
                <a:gd name="T52" fmla="*/ 40095 w 444"/>
                <a:gd name="T53" fmla="*/ 0 h 444"/>
                <a:gd name="T54" fmla="*/ 40095 w 444"/>
                <a:gd name="T55" fmla="*/ 40095 h 444"/>
                <a:gd name="T56" fmla="*/ 55863 w 444"/>
                <a:gd name="T57" fmla="*/ 40095 h 444"/>
                <a:gd name="T58" fmla="*/ 55863 w 444"/>
                <a:gd name="T59" fmla="*/ 0 h 444"/>
                <a:gd name="T60" fmla="*/ 159479 w 444"/>
                <a:gd name="T61" fmla="*/ 0 h 444"/>
                <a:gd name="T62" fmla="*/ 159479 w 444"/>
                <a:gd name="T63" fmla="*/ 0 h 444"/>
                <a:gd name="T64" fmla="*/ 143712 w 444"/>
                <a:gd name="T65" fmla="*/ 0 h 444"/>
                <a:gd name="T66" fmla="*/ 143712 w 444"/>
                <a:gd name="T67" fmla="*/ 40095 h 444"/>
                <a:gd name="T68" fmla="*/ 159479 w 444"/>
                <a:gd name="T69" fmla="*/ 40095 h 444"/>
                <a:gd name="T70" fmla="*/ 159479 w 444"/>
                <a:gd name="T71" fmla="*/ 0 h 44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44" h="444">
                  <a:moveTo>
                    <a:pt x="399" y="53"/>
                  </a:moveTo>
                  <a:lnTo>
                    <a:pt x="399" y="53"/>
                  </a:lnTo>
                  <a:cubicBezTo>
                    <a:pt x="372" y="53"/>
                    <a:pt x="372" y="53"/>
                    <a:pt x="372" y="53"/>
                  </a:cubicBezTo>
                  <a:cubicBezTo>
                    <a:pt x="372" y="98"/>
                    <a:pt x="372" y="98"/>
                    <a:pt x="372" y="98"/>
                  </a:cubicBezTo>
                  <a:cubicBezTo>
                    <a:pt x="293" y="98"/>
                    <a:pt x="293" y="98"/>
                    <a:pt x="293" y="98"/>
                  </a:cubicBezTo>
                  <a:cubicBezTo>
                    <a:pt x="293" y="53"/>
                    <a:pt x="293" y="53"/>
                    <a:pt x="293" y="53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151" y="98"/>
                    <a:pt x="151" y="98"/>
                    <a:pt x="151" y="98"/>
                  </a:cubicBezTo>
                  <a:cubicBezTo>
                    <a:pt x="71" y="98"/>
                    <a:pt x="71" y="98"/>
                    <a:pt x="71" y="98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18" y="53"/>
                    <a:pt x="0" y="71"/>
                    <a:pt x="0" y="98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8" y="443"/>
                    <a:pt x="45" y="443"/>
                  </a:cubicBezTo>
                  <a:cubicBezTo>
                    <a:pt x="399" y="443"/>
                    <a:pt x="399" y="443"/>
                    <a:pt x="399" y="443"/>
                  </a:cubicBezTo>
                  <a:cubicBezTo>
                    <a:pt x="425" y="443"/>
                    <a:pt x="443" y="425"/>
                    <a:pt x="443" y="399"/>
                  </a:cubicBezTo>
                  <a:cubicBezTo>
                    <a:pt x="443" y="98"/>
                    <a:pt x="443" y="98"/>
                    <a:pt x="443" y="98"/>
                  </a:cubicBezTo>
                  <a:cubicBezTo>
                    <a:pt x="443" y="71"/>
                    <a:pt x="425" y="53"/>
                    <a:pt x="399" y="53"/>
                  </a:cubicBezTo>
                  <a:close/>
                  <a:moveTo>
                    <a:pt x="399" y="399"/>
                  </a:moveTo>
                  <a:lnTo>
                    <a:pt x="399" y="399"/>
                  </a:lnTo>
                  <a:cubicBezTo>
                    <a:pt x="45" y="399"/>
                    <a:pt x="45" y="399"/>
                    <a:pt x="45" y="399"/>
                  </a:cubicBezTo>
                  <a:cubicBezTo>
                    <a:pt x="45" y="196"/>
                    <a:pt x="45" y="196"/>
                    <a:pt x="45" y="196"/>
                  </a:cubicBezTo>
                  <a:cubicBezTo>
                    <a:pt x="399" y="196"/>
                    <a:pt x="399" y="196"/>
                    <a:pt x="399" y="196"/>
                  </a:cubicBezTo>
                  <a:lnTo>
                    <a:pt x="399" y="399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124" y="89"/>
                    <a:pt x="124" y="89"/>
                    <a:pt x="124" y="89"/>
                  </a:cubicBezTo>
                  <a:lnTo>
                    <a:pt x="124" y="0"/>
                  </a:lnTo>
                  <a:close/>
                  <a:moveTo>
                    <a:pt x="354" y="0"/>
                  </a:moveTo>
                  <a:lnTo>
                    <a:pt x="354" y="0"/>
                  </a:lnTo>
                  <a:cubicBezTo>
                    <a:pt x="319" y="0"/>
                    <a:pt x="319" y="0"/>
                    <a:pt x="319" y="0"/>
                  </a:cubicBezTo>
                  <a:cubicBezTo>
                    <a:pt x="319" y="89"/>
                    <a:pt x="319" y="89"/>
                    <a:pt x="319" y="89"/>
                  </a:cubicBezTo>
                  <a:cubicBezTo>
                    <a:pt x="354" y="89"/>
                    <a:pt x="354" y="89"/>
                    <a:pt x="354" y="89"/>
                  </a:cubicBezTo>
                  <a:lnTo>
                    <a:pt x="35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8" name="Freeform 40"/>
            <p:cNvSpPr>
              <a:spLocks noChangeArrowheads="1"/>
            </p:cNvSpPr>
            <p:nvPr/>
          </p:nvSpPr>
          <p:spPr bwMode="auto">
            <a:xfrm>
              <a:off x="3198813" y="2908300"/>
              <a:ext cx="144462" cy="141288"/>
            </a:xfrm>
            <a:custGeom>
              <a:avLst/>
              <a:gdLst>
                <a:gd name="T0" fmla="*/ 140399 w 320"/>
                <a:gd name="T1" fmla="*/ 0 h 312"/>
                <a:gd name="T2" fmla="*/ 140399 w 320"/>
                <a:gd name="T3" fmla="*/ 0 h 312"/>
                <a:gd name="T4" fmla="*/ 132273 w 320"/>
                <a:gd name="T5" fmla="*/ 0 h 312"/>
                <a:gd name="T6" fmla="*/ 128210 w 320"/>
                <a:gd name="T7" fmla="*/ 4076 h 312"/>
                <a:gd name="T8" fmla="*/ 128210 w 320"/>
                <a:gd name="T9" fmla="*/ 32605 h 312"/>
                <a:gd name="T10" fmla="*/ 72231 w 320"/>
                <a:gd name="T11" fmla="*/ 72455 h 312"/>
                <a:gd name="T12" fmla="*/ 16252 w 320"/>
                <a:gd name="T13" fmla="*/ 32605 h 312"/>
                <a:gd name="T14" fmla="*/ 16252 w 320"/>
                <a:gd name="T15" fmla="*/ 4076 h 312"/>
                <a:gd name="T16" fmla="*/ 12640 w 320"/>
                <a:gd name="T17" fmla="*/ 0 h 312"/>
                <a:gd name="T18" fmla="*/ 4063 w 320"/>
                <a:gd name="T19" fmla="*/ 0 h 312"/>
                <a:gd name="T20" fmla="*/ 0 w 320"/>
                <a:gd name="T21" fmla="*/ 4076 h 312"/>
                <a:gd name="T22" fmla="*/ 0 w 320"/>
                <a:gd name="T23" fmla="*/ 32605 h 312"/>
                <a:gd name="T24" fmla="*/ 60493 w 320"/>
                <a:gd name="T25" fmla="*/ 88758 h 312"/>
                <a:gd name="T26" fmla="*/ 60493 w 320"/>
                <a:gd name="T27" fmla="*/ 120457 h 312"/>
                <a:gd name="T28" fmla="*/ 32504 w 320"/>
                <a:gd name="T29" fmla="*/ 120457 h 312"/>
                <a:gd name="T30" fmla="*/ 28441 w 320"/>
                <a:gd name="T31" fmla="*/ 124533 h 312"/>
                <a:gd name="T32" fmla="*/ 28441 w 320"/>
                <a:gd name="T33" fmla="*/ 136760 h 312"/>
                <a:gd name="T34" fmla="*/ 32504 w 320"/>
                <a:gd name="T35" fmla="*/ 140835 h 312"/>
                <a:gd name="T36" fmla="*/ 112409 w 320"/>
                <a:gd name="T37" fmla="*/ 140835 h 312"/>
                <a:gd name="T38" fmla="*/ 116021 w 320"/>
                <a:gd name="T39" fmla="*/ 136760 h 312"/>
                <a:gd name="T40" fmla="*/ 116021 w 320"/>
                <a:gd name="T41" fmla="*/ 124533 h 312"/>
                <a:gd name="T42" fmla="*/ 112409 w 320"/>
                <a:gd name="T43" fmla="*/ 120457 h 312"/>
                <a:gd name="T44" fmla="*/ 84420 w 320"/>
                <a:gd name="T45" fmla="*/ 120457 h 312"/>
                <a:gd name="T46" fmla="*/ 84420 w 320"/>
                <a:gd name="T47" fmla="*/ 88758 h 312"/>
                <a:gd name="T48" fmla="*/ 144011 w 320"/>
                <a:gd name="T49" fmla="*/ 32605 h 312"/>
                <a:gd name="T50" fmla="*/ 144011 w 320"/>
                <a:gd name="T51" fmla="*/ 4076 h 312"/>
                <a:gd name="T52" fmla="*/ 140399 w 320"/>
                <a:gd name="T53" fmla="*/ 0 h 31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320" h="312">
                  <a:moveTo>
                    <a:pt x="311" y="0"/>
                  </a:moveTo>
                  <a:lnTo>
                    <a:pt x="311" y="0"/>
                  </a:lnTo>
                  <a:cubicBezTo>
                    <a:pt x="293" y="0"/>
                    <a:pt x="293" y="0"/>
                    <a:pt x="293" y="0"/>
                  </a:cubicBezTo>
                  <a:cubicBezTo>
                    <a:pt x="284" y="0"/>
                    <a:pt x="284" y="0"/>
                    <a:pt x="284" y="9"/>
                  </a:cubicBezTo>
                  <a:cubicBezTo>
                    <a:pt x="284" y="72"/>
                    <a:pt x="284" y="72"/>
                    <a:pt x="284" y="72"/>
                  </a:cubicBezTo>
                  <a:cubicBezTo>
                    <a:pt x="284" y="107"/>
                    <a:pt x="257" y="160"/>
                    <a:pt x="160" y="160"/>
                  </a:cubicBezTo>
                  <a:cubicBezTo>
                    <a:pt x="63" y="160"/>
                    <a:pt x="36" y="107"/>
                    <a:pt x="36" y="7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0"/>
                    <a:pt x="28" y="0"/>
                    <a:pt x="2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0" y="0"/>
                    <a:pt x="0" y="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34"/>
                    <a:pt x="44" y="187"/>
                    <a:pt x="134" y="196"/>
                  </a:cubicBezTo>
                  <a:cubicBezTo>
                    <a:pt x="134" y="266"/>
                    <a:pt x="134" y="266"/>
                    <a:pt x="134" y="266"/>
                  </a:cubicBezTo>
                  <a:cubicBezTo>
                    <a:pt x="72" y="266"/>
                    <a:pt x="72" y="266"/>
                    <a:pt x="72" y="266"/>
                  </a:cubicBezTo>
                  <a:cubicBezTo>
                    <a:pt x="63" y="266"/>
                    <a:pt x="63" y="266"/>
                    <a:pt x="63" y="275"/>
                  </a:cubicBezTo>
                  <a:cubicBezTo>
                    <a:pt x="63" y="302"/>
                    <a:pt x="63" y="302"/>
                    <a:pt x="63" y="302"/>
                  </a:cubicBezTo>
                  <a:cubicBezTo>
                    <a:pt x="63" y="311"/>
                    <a:pt x="63" y="311"/>
                    <a:pt x="72" y="311"/>
                  </a:cubicBezTo>
                  <a:cubicBezTo>
                    <a:pt x="249" y="311"/>
                    <a:pt x="249" y="311"/>
                    <a:pt x="249" y="311"/>
                  </a:cubicBezTo>
                  <a:cubicBezTo>
                    <a:pt x="257" y="311"/>
                    <a:pt x="257" y="311"/>
                    <a:pt x="257" y="302"/>
                  </a:cubicBezTo>
                  <a:cubicBezTo>
                    <a:pt x="257" y="275"/>
                    <a:pt x="257" y="275"/>
                    <a:pt x="257" y="275"/>
                  </a:cubicBezTo>
                  <a:cubicBezTo>
                    <a:pt x="257" y="266"/>
                    <a:pt x="257" y="266"/>
                    <a:pt x="249" y="266"/>
                  </a:cubicBezTo>
                  <a:cubicBezTo>
                    <a:pt x="187" y="266"/>
                    <a:pt x="187" y="266"/>
                    <a:pt x="187" y="266"/>
                  </a:cubicBezTo>
                  <a:cubicBezTo>
                    <a:pt x="187" y="196"/>
                    <a:pt x="187" y="196"/>
                    <a:pt x="187" y="196"/>
                  </a:cubicBezTo>
                  <a:cubicBezTo>
                    <a:pt x="275" y="187"/>
                    <a:pt x="319" y="134"/>
                    <a:pt x="319" y="72"/>
                  </a:cubicBezTo>
                  <a:cubicBezTo>
                    <a:pt x="319" y="9"/>
                    <a:pt x="319" y="9"/>
                    <a:pt x="319" y="9"/>
                  </a:cubicBezTo>
                  <a:cubicBezTo>
                    <a:pt x="319" y="0"/>
                    <a:pt x="311" y="0"/>
                    <a:pt x="311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49" name="Freeform 41"/>
            <p:cNvSpPr>
              <a:spLocks noChangeArrowheads="1"/>
            </p:cNvSpPr>
            <p:nvPr/>
          </p:nvSpPr>
          <p:spPr bwMode="auto">
            <a:xfrm>
              <a:off x="3238500" y="2908300"/>
              <a:ext cx="63500" cy="53975"/>
            </a:xfrm>
            <a:custGeom>
              <a:avLst/>
              <a:gdLst>
                <a:gd name="T0" fmla="*/ 31528 w 143"/>
                <a:gd name="T1" fmla="*/ 53514 h 117"/>
                <a:gd name="T2" fmla="*/ 31528 w 143"/>
                <a:gd name="T3" fmla="*/ 53514 h 117"/>
                <a:gd name="T4" fmla="*/ 63056 w 143"/>
                <a:gd name="T5" fmla="*/ 33215 h 117"/>
                <a:gd name="T6" fmla="*/ 63056 w 143"/>
                <a:gd name="T7" fmla="*/ 0 h 117"/>
                <a:gd name="T8" fmla="*/ 0 w 143"/>
                <a:gd name="T9" fmla="*/ 0 h 117"/>
                <a:gd name="T10" fmla="*/ 0 w 143"/>
                <a:gd name="T11" fmla="*/ 33215 h 117"/>
                <a:gd name="T12" fmla="*/ 31528 w 143"/>
                <a:gd name="T13" fmla="*/ 53514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117">
                  <a:moveTo>
                    <a:pt x="71" y="116"/>
                  </a:moveTo>
                  <a:lnTo>
                    <a:pt x="71" y="116"/>
                  </a:lnTo>
                  <a:cubicBezTo>
                    <a:pt x="133" y="116"/>
                    <a:pt x="142" y="90"/>
                    <a:pt x="142" y="72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90"/>
                    <a:pt x="9" y="116"/>
                    <a:pt x="71" y="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0" name="Freeform 42"/>
            <p:cNvSpPr>
              <a:spLocks noChangeArrowheads="1"/>
            </p:cNvSpPr>
            <p:nvPr/>
          </p:nvSpPr>
          <p:spPr bwMode="auto">
            <a:xfrm>
              <a:off x="3238500" y="2825750"/>
              <a:ext cx="63500" cy="66675"/>
            </a:xfrm>
            <a:custGeom>
              <a:avLst/>
              <a:gdLst>
                <a:gd name="T0" fmla="*/ 63056 w 143"/>
                <a:gd name="T1" fmla="*/ 19428 h 151"/>
                <a:gd name="T2" fmla="*/ 63056 w 143"/>
                <a:gd name="T3" fmla="*/ 19428 h 151"/>
                <a:gd name="T4" fmla="*/ 31528 w 143"/>
                <a:gd name="T5" fmla="*/ 0 h 151"/>
                <a:gd name="T6" fmla="*/ 0 w 143"/>
                <a:gd name="T7" fmla="*/ 19428 h 151"/>
                <a:gd name="T8" fmla="*/ 0 w 143"/>
                <a:gd name="T9" fmla="*/ 66233 h 151"/>
                <a:gd name="T10" fmla="*/ 63056 w 143"/>
                <a:gd name="T11" fmla="*/ 66233 h 151"/>
                <a:gd name="T12" fmla="*/ 63056 w 143"/>
                <a:gd name="T13" fmla="*/ 19428 h 1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151">
                  <a:moveTo>
                    <a:pt x="142" y="44"/>
                  </a:moveTo>
                  <a:lnTo>
                    <a:pt x="142" y="44"/>
                  </a:lnTo>
                  <a:cubicBezTo>
                    <a:pt x="142" y="26"/>
                    <a:pt x="133" y="0"/>
                    <a:pt x="71" y="0"/>
                  </a:cubicBezTo>
                  <a:cubicBezTo>
                    <a:pt x="9" y="0"/>
                    <a:pt x="0" y="26"/>
                    <a:pt x="0" y="44"/>
                  </a:cubicBezTo>
                  <a:cubicBezTo>
                    <a:pt x="0" y="150"/>
                    <a:pt x="0" y="150"/>
                    <a:pt x="0" y="150"/>
                  </a:cubicBezTo>
                  <a:cubicBezTo>
                    <a:pt x="142" y="150"/>
                    <a:pt x="142" y="150"/>
                    <a:pt x="142" y="150"/>
                  </a:cubicBezTo>
                  <a:lnTo>
                    <a:pt x="142" y="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1" name="Freeform 44"/>
            <p:cNvSpPr>
              <a:spLocks noChangeArrowheads="1"/>
            </p:cNvSpPr>
            <p:nvPr/>
          </p:nvSpPr>
          <p:spPr bwMode="auto">
            <a:xfrm>
              <a:off x="8516938" y="1517650"/>
              <a:ext cx="160337" cy="203200"/>
            </a:xfrm>
            <a:custGeom>
              <a:avLst/>
              <a:gdLst>
                <a:gd name="T0" fmla="*/ 144077 w 355"/>
                <a:gd name="T1" fmla="*/ 79396 h 453"/>
                <a:gd name="T2" fmla="*/ 144077 w 355"/>
                <a:gd name="T3" fmla="*/ 79396 h 453"/>
                <a:gd name="T4" fmla="*/ 124205 w 355"/>
                <a:gd name="T5" fmla="*/ 79396 h 453"/>
                <a:gd name="T6" fmla="*/ 124205 w 355"/>
                <a:gd name="T7" fmla="*/ 51585 h 453"/>
                <a:gd name="T8" fmla="*/ 79943 w 355"/>
                <a:gd name="T9" fmla="*/ 0 h 453"/>
                <a:gd name="T10" fmla="*/ 35681 w 355"/>
                <a:gd name="T11" fmla="*/ 51585 h 453"/>
                <a:gd name="T12" fmla="*/ 35681 w 355"/>
                <a:gd name="T13" fmla="*/ 55622 h 453"/>
                <a:gd name="T14" fmla="*/ 56005 w 355"/>
                <a:gd name="T15" fmla="*/ 55622 h 453"/>
                <a:gd name="T16" fmla="*/ 56005 w 355"/>
                <a:gd name="T17" fmla="*/ 47548 h 453"/>
                <a:gd name="T18" fmla="*/ 79943 w 355"/>
                <a:gd name="T19" fmla="*/ 23774 h 453"/>
                <a:gd name="T20" fmla="*/ 103880 w 355"/>
                <a:gd name="T21" fmla="*/ 47548 h 453"/>
                <a:gd name="T22" fmla="*/ 103880 w 355"/>
                <a:gd name="T23" fmla="*/ 79396 h 453"/>
                <a:gd name="T24" fmla="*/ 11743 w 355"/>
                <a:gd name="T25" fmla="*/ 79396 h 453"/>
                <a:gd name="T26" fmla="*/ 0 w 355"/>
                <a:gd name="T27" fmla="*/ 91507 h 453"/>
                <a:gd name="T28" fmla="*/ 0 w 355"/>
                <a:gd name="T29" fmla="*/ 178977 h 453"/>
                <a:gd name="T30" fmla="*/ 11743 w 355"/>
                <a:gd name="T31" fmla="*/ 194677 h 453"/>
                <a:gd name="T32" fmla="*/ 23938 w 355"/>
                <a:gd name="T33" fmla="*/ 198714 h 453"/>
                <a:gd name="T34" fmla="*/ 47875 w 355"/>
                <a:gd name="T35" fmla="*/ 202751 h 453"/>
                <a:gd name="T36" fmla="*/ 112010 w 355"/>
                <a:gd name="T37" fmla="*/ 202751 h 453"/>
                <a:gd name="T38" fmla="*/ 135948 w 355"/>
                <a:gd name="T39" fmla="*/ 198714 h 453"/>
                <a:gd name="T40" fmla="*/ 148142 w 355"/>
                <a:gd name="T41" fmla="*/ 194677 h 453"/>
                <a:gd name="T42" fmla="*/ 159885 w 355"/>
                <a:gd name="T43" fmla="*/ 178977 h 453"/>
                <a:gd name="T44" fmla="*/ 159885 w 355"/>
                <a:gd name="T45" fmla="*/ 91507 h 453"/>
                <a:gd name="T46" fmla="*/ 144077 w 355"/>
                <a:gd name="T47" fmla="*/ 79396 h 45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55" h="453">
                  <a:moveTo>
                    <a:pt x="319" y="177"/>
                  </a:moveTo>
                  <a:lnTo>
                    <a:pt x="319" y="177"/>
                  </a:lnTo>
                  <a:cubicBezTo>
                    <a:pt x="275" y="177"/>
                    <a:pt x="275" y="177"/>
                    <a:pt x="275" y="177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5" y="44"/>
                    <a:pt x="238" y="0"/>
                    <a:pt x="177" y="0"/>
                  </a:cubicBezTo>
                  <a:cubicBezTo>
                    <a:pt x="106" y="0"/>
                    <a:pt x="79" y="44"/>
                    <a:pt x="79" y="115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124" y="124"/>
                    <a:pt x="124" y="124"/>
                    <a:pt x="124" y="124"/>
                  </a:cubicBezTo>
                  <a:cubicBezTo>
                    <a:pt x="124" y="106"/>
                    <a:pt x="124" y="106"/>
                    <a:pt x="124" y="106"/>
                  </a:cubicBezTo>
                  <a:cubicBezTo>
                    <a:pt x="124" y="71"/>
                    <a:pt x="150" y="53"/>
                    <a:pt x="177" y="53"/>
                  </a:cubicBezTo>
                  <a:cubicBezTo>
                    <a:pt x="203" y="53"/>
                    <a:pt x="230" y="71"/>
                    <a:pt x="230" y="106"/>
                  </a:cubicBezTo>
                  <a:cubicBezTo>
                    <a:pt x="230" y="177"/>
                    <a:pt x="230" y="177"/>
                    <a:pt x="230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17" y="177"/>
                    <a:pt x="0" y="195"/>
                    <a:pt x="0" y="20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08"/>
                    <a:pt x="17" y="425"/>
                    <a:pt x="26" y="434"/>
                  </a:cubicBezTo>
                  <a:cubicBezTo>
                    <a:pt x="53" y="443"/>
                    <a:pt x="53" y="443"/>
                    <a:pt x="53" y="443"/>
                  </a:cubicBezTo>
                  <a:cubicBezTo>
                    <a:pt x="71" y="443"/>
                    <a:pt x="88" y="452"/>
                    <a:pt x="106" y="452"/>
                  </a:cubicBezTo>
                  <a:cubicBezTo>
                    <a:pt x="248" y="452"/>
                    <a:pt x="248" y="452"/>
                    <a:pt x="248" y="452"/>
                  </a:cubicBezTo>
                  <a:cubicBezTo>
                    <a:pt x="266" y="452"/>
                    <a:pt x="283" y="443"/>
                    <a:pt x="301" y="443"/>
                  </a:cubicBezTo>
                  <a:cubicBezTo>
                    <a:pt x="328" y="434"/>
                    <a:pt x="328" y="434"/>
                    <a:pt x="328" y="434"/>
                  </a:cubicBezTo>
                  <a:cubicBezTo>
                    <a:pt x="336" y="425"/>
                    <a:pt x="354" y="408"/>
                    <a:pt x="354" y="399"/>
                  </a:cubicBezTo>
                  <a:cubicBezTo>
                    <a:pt x="354" y="204"/>
                    <a:pt x="354" y="204"/>
                    <a:pt x="354" y="204"/>
                  </a:cubicBezTo>
                  <a:cubicBezTo>
                    <a:pt x="354" y="195"/>
                    <a:pt x="336" y="177"/>
                    <a:pt x="319" y="17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2" name="Freeform 45"/>
            <p:cNvSpPr>
              <a:spLocks noChangeArrowheads="1"/>
            </p:cNvSpPr>
            <p:nvPr/>
          </p:nvSpPr>
          <p:spPr bwMode="auto">
            <a:xfrm>
              <a:off x="3182938" y="1069975"/>
              <a:ext cx="176212" cy="174625"/>
            </a:xfrm>
            <a:custGeom>
              <a:avLst/>
              <a:gdLst>
                <a:gd name="T0" fmla="*/ 159537 w 391"/>
                <a:gd name="T1" fmla="*/ 15631 h 391"/>
                <a:gd name="T2" fmla="*/ 159537 w 391"/>
                <a:gd name="T3" fmla="*/ 15631 h 391"/>
                <a:gd name="T4" fmla="*/ 131596 w 391"/>
                <a:gd name="T5" fmla="*/ 0 h 391"/>
                <a:gd name="T6" fmla="*/ 76163 w 391"/>
                <a:gd name="T7" fmla="*/ 59399 h 391"/>
                <a:gd name="T8" fmla="*/ 11717 w 391"/>
                <a:gd name="T9" fmla="*/ 122818 h 391"/>
                <a:gd name="T10" fmla="*/ 0 w 391"/>
                <a:gd name="T11" fmla="*/ 174178 h 391"/>
                <a:gd name="T12" fmla="*/ 52278 w 391"/>
                <a:gd name="T13" fmla="*/ 162120 h 391"/>
                <a:gd name="T14" fmla="*/ 119878 w 391"/>
                <a:gd name="T15" fmla="*/ 99148 h 391"/>
                <a:gd name="T16" fmla="*/ 175761 w 391"/>
                <a:gd name="T17" fmla="*/ 43321 h 391"/>
                <a:gd name="T18" fmla="*/ 159537 w 391"/>
                <a:gd name="T19" fmla="*/ 15631 h 391"/>
                <a:gd name="T20" fmla="*/ 52278 w 391"/>
                <a:gd name="T21" fmla="*/ 158100 h 391"/>
                <a:gd name="T22" fmla="*/ 52278 w 391"/>
                <a:gd name="T23" fmla="*/ 158100 h 391"/>
                <a:gd name="T24" fmla="*/ 31998 w 391"/>
                <a:gd name="T25" fmla="*/ 162120 h 391"/>
                <a:gd name="T26" fmla="*/ 24336 w 391"/>
                <a:gd name="T27" fmla="*/ 150508 h 391"/>
                <a:gd name="T28" fmla="*/ 15773 w 391"/>
                <a:gd name="T29" fmla="*/ 142469 h 391"/>
                <a:gd name="T30" fmla="*/ 19829 w 391"/>
                <a:gd name="T31" fmla="*/ 126838 h 391"/>
                <a:gd name="T32" fmla="*/ 24336 w 391"/>
                <a:gd name="T33" fmla="*/ 118799 h 391"/>
                <a:gd name="T34" fmla="*/ 44166 w 391"/>
                <a:gd name="T35" fmla="*/ 130410 h 391"/>
                <a:gd name="T36" fmla="*/ 55883 w 391"/>
                <a:gd name="T37" fmla="*/ 150508 h 391"/>
                <a:gd name="T38" fmla="*/ 52278 w 391"/>
                <a:gd name="T39" fmla="*/ 158100 h 39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3" name="Freeform 46"/>
            <p:cNvSpPr>
              <a:spLocks noChangeArrowheads="1"/>
            </p:cNvSpPr>
            <p:nvPr/>
          </p:nvSpPr>
          <p:spPr bwMode="auto">
            <a:xfrm>
              <a:off x="6283325" y="1057275"/>
              <a:ext cx="207963" cy="198438"/>
            </a:xfrm>
            <a:custGeom>
              <a:avLst/>
              <a:gdLst>
                <a:gd name="T0" fmla="*/ 163754 w 461"/>
                <a:gd name="T1" fmla="*/ 150508 h 443"/>
                <a:gd name="T2" fmla="*/ 163754 w 461"/>
                <a:gd name="T3" fmla="*/ 150508 h 443"/>
                <a:gd name="T4" fmla="*/ 128116 w 461"/>
                <a:gd name="T5" fmla="*/ 111089 h 443"/>
                <a:gd name="T6" fmla="*/ 139845 w 461"/>
                <a:gd name="T7" fmla="*/ 87349 h 443"/>
                <a:gd name="T8" fmla="*/ 147965 w 461"/>
                <a:gd name="T9" fmla="*/ 67639 h 443"/>
                <a:gd name="T10" fmla="*/ 143905 w 461"/>
                <a:gd name="T11" fmla="*/ 59128 h 443"/>
                <a:gd name="T12" fmla="*/ 147965 w 461"/>
                <a:gd name="T13" fmla="*/ 39419 h 443"/>
                <a:gd name="T14" fmla="*/ 103756 w 461"/>
                <a:gd name="T15" fmla="*/ 0 h 443"/>
                <a:gd name="T16" fmla="*/ 59547 w 461"/>
                <a:gd name="T17" fmla="*/ 39419 h 443"/>
                <a:gd name="T18" fmla="*/ 63607 w 461"/>
                <a:gd name="T19" fmla="*/ 59128 h 443"/>
                <a:gd name="T20" fmla="*/ 59547 w 461"/>
                <a:gd name="T21" fmla="*/ 67639 h 443"/>
                <a:gd name="T22" fmla="*/ 67667 w 461"/>
                <a:gd name="T23" fmla="*/ 87349 h 443"/>
                <a:gd name="T24" fmla="*/ 79847 w 461"/>
                <a:gd name="T25" fmla="*/ 111089 h 443"/>
                <a:gd name="T26" fmla="*/ 43758 w 461"/>
                <a:gd name="T27" fmla="*/ 150508 h 443"/>
                <a:gd name="T28" fmla="*/ 0 w 461"/>
                <a:gd name="T29" fmla="*/ 178281 h 443"/>
                <a:gd name="T30" fmla="*/ 0 w 461"/>
                <a:gd name="T31" fmla="*/ 197990 h 443"/>
                <a:gd name="T32" fmla="*/ 103756 w 461"/>
                <a:gd name="T33" fmla="*/ 197990 h 443"/>
                <a:gd name="T34" fmla="*/ 207512 w 461"/>
                <a:gd name="T35" fmla="*/ 197990 h 443"/>
                <a:gd name="T36" fmla="*/ 207512 w 461"/>
                <a:gd name="T37" fmla="*/ 178281 h 443"/>
                <a:gd name="T38" fmla="*/ 163754 w 461"/>
                <a:gd name="T39" fmla="*/ 150508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4" name="Freeform 47"/>
            <p:cNvSpPr>
              <a:spLocks noChangeArrowheads="1"/>
            </p:cNvSpPr>
            <p:nvPr/>
          </p:nvSpPr>
          <p:spPr bwMode="auto">
            <a:xfrm>
              <a:off x="6721475" y="1062038"/>
              <a:ext cx="222250" cy="195262"/>
            </a:xfrm>
            <a:custGeom>
              <a:avLst/>
              <a:gdLst>
                <a:gd name="T0" fmla="*/ 221804 w 498"/>
                <a:gd name="T1" fmla="*/ 194813 h 435"/>
                <a:gd name="T2" fmla="*/ 221804 w 498"/>
                <a:gd name="T3" fmla="*/ 194813 h 435"/>
                <a:gd name="T4" fmla="*/ 217341 w 498"/>
                <a:gd name="T5" fmla="*/ 147232 h 435"/>
                <a:gd name="T6" fmla="*/ 189671 w 498"/>
                <a:gd name="T7" fmla="*/ 131521 h 435"/>
                <a:gd name="T8" fmla="*/ 166018 w 498"/>
                <a:gd name="T9" fmla="*/ 103691 h 435"/>
                <a:gd name="T10" fmla="*/ 174051 w 498"/>
                <a:gd name="T11" fmla="*/ 87980 h 435"/>
                <a:gd name="T12" fmla="*/ 182084 w 498"/>
                <a:gd name="T13" fmla="*/ 71372 h 435"/>
                <a:gd name="T14" fmla="*/ 178068 w 498"/>
                <a:gd name="T15" fmla="*/ 67781 h 435"/>
                <a:gd name="T16" fmla="*/ 182084 w 498"/>
                <a:gd name="T17" fmla="*/ 51621 h 435"/>
                <a:gd name="T18" fmla="*/ 154415 w 498"/>
                <a:gd name="T19" fmla="*/ 27830 h 435"/>
                <a:gd name="T20" fmla="*/ 126745 w 498"/>
                <a:gd name="T21" fmla="*/ 51621 h 435"/>
                <a:gd name="T22" fmla="*/ 130762 w 498"/>
                <a:gd name="T23" fmla="*/ 67781 h 435"/>
                <a:gd name="T24" fmla="*/ 126745 w 498"/>
                <a:gd name="T25" fmla="*/ 71372 h 435"/>
                <a:gd name="T26" fmla="*/ 134778 w 498"/>
                <a:gd name="T27" fmla="*/ 87980 h 435"/>
                <a:gd name="T28" fmla="*/ 138795 w 498"/>
                <a:gd name="T29" fmla="*/ 103691 h 435"/>
                <a:gd name="T30" fmla="*/ 130762 w 498"/>
                <a:gd name="T31" fmla="*/ 123441 h 435"/>
                <a:gd name="T32" fmla="*/ 170035 w 498"/>
                <a:gd name="T33" fmla="*/ 163392 h 435"/>
                <a:gd name="T34" fmla="*/ 170035 w 498"/>
                <a:gd name="T35" fmla="*/ 194813 h 435"/>
                <a:gd name="T36" fmla="*/ 221804 w 498"/>
                <a:gd name="T37" fmla="*/ 194813 h 435"/>
                <a:gd name="T38" fmla="*/ 115142 w 498"/>
                <a:gd name="T39" fmla="*/ 135561 h 435"/>
                <a:gd name="T40" fmla="*/ 115142 w 498"/>
                <a:gd name="T41" fmla="*/ 135561 h 435"/>
                <a:gd name="T42" fmla="*/ 83455 w 498"/>
                <a:gd name="T43" fmla="*/ 103691 h 435"/>
                <a:gd name="T44" fmla="*/ 95059 w 498"/>
                <a:gd name="T45" fmla="*/ 75412 h 435"/>
                <a:gd name="T46" fmla="*/ 103092 w 498"/>
                <a:gd name="T47" fmla="*/ 59701 h 435"/>
                <a:gd name="T48" fmla="*/ 99075 w 498"/>
                <a:gd name="T49" fmla="*/ 51621 h 435"/>
                <a:gd name="T50" fmla="*/ 103092 w 498"/>
                <a:gd name="T51" fmla="*/ 31870 h 435"/>
                <a:gd name="T52" fmla="*/ 67389 w 498"/>
                <a:gd name="T53" fmla="*/ 0 h 435"/>
                <a:gd name="T54" fmla="*/ 31686 w 498"/>
                <a:gd name="T55" fmla="*/ 31870 h 435"/>
                <a:gd name="T56" fmla="*/ 31686 w 498"/>
                <a:gd name="T57" fmla="*/ 51621 h 435"/>
                <a:gd name="T58" fmla="*/ 31686 w 498"/>
                <a:gd name="T59" fmla="*/ 59701 h 435"/>
                <a:gd name="T60" fmla="*/ 39719 w 498"/>
                <a:gd name="T61" fmla="*/ 75412 h 435"/>
                <a:gd name="T62" fmla="*/ 47753 w 498"/>
                <a:gd name="T63" fmla="*/ 103691 h 435"/>
                <a:gd name="T64" fmla="*/ 20083 w 498"/>
                <a:gd name="T65" fmla="*/ 135561 h 435"/>
                <a:gd name="T66" fmla="*/ 0 w 498"/>
                <a:gd name="T67" fmla="*/ 155312 h 435"/>
                <a:gd name="T68" fmla="*/ 0 w 498"/>
                <a:gd name="T69" fmla="*/ 194813 h 435"/>
                <a:gd name="T70" fmla="*/ 154415 w 498"/>
                <a:gd name="T71" fmla="*/ 194813 h 435"/>
                <a:gd name="T72" fmla="*/ 154415 w 498"/>
                <a:gd name="T73" fmla="*/ 163392 h 435"/>
                <a:gd name="T74" fmla="*/ 115142 w 498"/>
                <a:gd name="T75" fmla="*/ 135561 h 435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8" h="435">
                  <a:moveTo>
                    <a:pt x="497" y="434"/>
                  </a:moveTo>
                  <a:lnTo>
                    <a:pt x="497" y="434"/>
                  </a:lnTo>
                  <a:cubicBezTo>
                    <a:pt x="497" y="434"/>
                    <a:pt x="497" y="337"/>
                    <a:pt x="487" y="328"/>
                  </a:cubicBezTo>
                  <a:cubicBezTo>
                    <a:pt x="479" y="319"/>
                    <a:pt x="462" y="302"/>
                    <a:pt x="425" y="293"/>
                  </a:cubicBezTo>
                  <a:cubicBezTo>
                    <a:pt x="390" y="275"/>
                    <a:pt x="372" y="257"/>
                    <a:pt x="372" y="231"/>
                  </a:cubicBezTo>
                  <a:cubicBezTo>
                    <a:pt x="372" y="213"/>
                    <a:pt x="390" y="222"/>
                    <a:pt x="390" y="196"/>
                  </a:cubicBezTo>
                  <a:cubicBezTo>
                    <a:pt x="390" y="178"/>
                    <a:pt x="408" y="196"/>
                    <a:pt x="408" y="159"/>
                  </a:cubicBezTo>
                  <a:cubicBezTo>
                    <a:pt x="408" y="151"/>
                    <a:pt x="399" y="151"/>
                    <a:pt x="399" y="151"/>
                  </a:cubicBezTo>
                  <a:cubicBezTo>
                    <a:pt x="399" y="151"/>
                    <a:pt x="408" y="133"/>
                    <a:pt x="408" y="115"/>
                  </a:cubicBezTo>
                  <a:cubicBezTo>
                    <a:pt x="408" y="98"/>
                    <a:pt x="399" y="62"/>
                    <a:pt x="346" y="62"/>
                  </a:cubicBezTo>
                  <a:cubicBezTo>
                    <a:pt x="293" y="62"/>
                    <a:pt x="284" y="98"/>
                    <a:pt x="284" y="115"/>
                  </a:cubicBezTo>
                  <a:cubicBezTo>
                    <a:pt x="284" y="133"/>
                    <a:pt x="293" y="151"/>
                    <a:pt x="293" y="151"/>
                  </a:cubicBezTo>
                  <a:cubicBezTo>
                    <a:pt x="293" y="151"/>
                    <a:pt x="284" y="151"/>
                    <a:pt x="284" y="159"/>
                  </a:cubicBezTo>
                  <a:cubicBezTo>
                    <a:pt x="284" y="196"/>
                    <a:pt x="293" y="178"/>
                    <a:pt x="302" y="196"/>
                  </a:cubicBezTo>
                  <a:cubicBezTo>
                    <a:pt x="302" y="222"/>
                    <a:pt x="311" y="213"/>
                    <a:pt x="311" y="231"/>
                  </a:cubicBezTo>
                  <a:cubicBezTo>
                    <a:pt x="311" y="249"/>
                    <a:pt x="311" y="266"/>
                    <a:pt x="293" y="275"/>
                  </a:cubicBezTo>
                  <a:cubicBezTo>
                    <a:pt x="372" y="319"/>
                    <a:pt x="381" y="319"/>
                    <a:pt x="381" y="364"/>
                  </a:cubicBezTo>
                  <a:cubicBezTo>
                    <a:pt x="381" y="434"/>
                    <a:pt x="381" y="434"/>
                    <a:pt x="381" y="434"/>
                  </a:cubicBezTo>
                  <a:lnTo>
                    <a:pt x="497" y="434"/>
                  </a:lnTo>
                  <a:close/>
                  <a:moveTo>
                    <a:pt x="258" y="302"/>
                  </a:moveTo>
                  <a:lnTo>
                    <a:pt x="258" y="302"/>
                  </a:lnTo>
                  <a:cubicBezTo>
                    <a:pt x="204" y="284"/>
                    <a:pt x="187" y="266"/>
                    <a:pt x="187" y="231"/>
                  </a:cubicBezTo>
                  <a:cubicBezTo>
                    <a:pt x="187" y="204"/>
                    <a:pt x="204" y="213"/>
                    <a:pt x="213" y="168"/>
                  </a:cubicBezTo>
                  <a:cubicBezTo>
                    <a:pt x="213" y="159"/>
                    <a:pt x="231" y="168"/>
                    <a:pt x="231" y="133"/>
                  </a:cubicBezTo>
                  <a:cubicBezTo>
                    <a:pt x="231" y="115"/>
                    <a:pt x="222" y="115"/>
                    <a:pt x="222" y="115"/>
                  </a:cubicBezTo>
                  <a:cubicBezTo>
                    <a:pt x="222" y="115"/>
                    <a:pt x="222" y="89"/>
                    <a:pt x="231" y="71"/>
                  </a:cubicBezTo>
                  <a:cubicBezTo>
                    <a:pt x="231" y="53"/>
                    <a:pt x="213" y="0"/>
                    <a:pt x="151" y="0"/>
                  </a:cubicBezTo>
                  <a:cubicBezTo>
                    <a:pt x="80" y="0"/>
                    <a:pt x="71" y="53"/>
                    <a:pt x="71" y="71"/>
                  </a:cubicBezTo>
                  <a:cubicBezTo>
                    <a:pt x="71" y="89"/>
                    <a:pt x="71" y="115"/>
                    <a:pt x="71" y="115"/>
                  </a:cubicBezTo>
                  <a:cubicBezTo>
                    <a:pt x="71" y="115"/>
                    <a:pt x="71" y="115"/>
                    <a:pt x="71" y="133"/>
                  </a:cubicBezTo>
                  <a:cubicBezTo>
                    <a:pt x="71" y="168"/>
                    <a:pt x="80" y="159"/>
                    <a:pt x="89" y="168"/>
                  </a:cubicBezTo>
                  <a:cubicBezTo>
                    <a:pt x="89" y="213"/>
                    <a:pt x="107" y="204"/>
                    <a:pt x="107" y="231"/>
                  </a:cubicBezTo>
                  <a:cubicBezTo>
                    <a:pt x="107" y="266"/>
                    <a:pt x="89" y="284"/>
                    <a:pt x="45" y="302"/>
                  </a:cubicBezTo>
                  <a:cubicBezTo>
                    <a:pt x="27" y="310"/>
                    <a:pt x="0" y="319"/>
                    <a:pt x="0" y="346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346" y="434"/>
                    <a:pt x="346" y="434"/>
                    <a:pt x="346" y="434"/>
                  </a:cubicBezTo>
                  <a:cubicBezTo>
                    <a:pt x="346" y="434"/>
                    <a:pt x="346" y="381"/>
                    <a:pt x="346" y="364"/>
                  </a:cubicBezTo>
                  <a:cubicBezTo>
                    <a:pt x="346" y="346"/>
                    <a:pt x="302" y="328"/>
                    <a:pt x="258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5" name="Freeform 48"/>
            <p:cNvSpPr>
              <a:spLocks noChangeArrowheads="1"/>
            </p:cNvSpPr>
            <p:nvPr/>
          </p:nvSpPr>
          <p:spPr bwMode="auto">
            <a:xfrm>
              <a:off x="4951413" y="1081088"/>
              <a:ext cx="200025" cy="150812"/>
            </a:xfrm>
            <a:custGeom>
              <a:avLst/>
              <a:gdLst>
                <a:gd name="T0" fmla="*/ 199576 w 445"/>
                <a:gd name="T1" fmla="*/ 150364 h 337"/>
                <a:gd name="T2" fmla="*/ 199576 w 445"/>
                <a:gd name="T3" fmla="*/ 150364 h 337"/>
                <a:gd name="T4" fmla="*/ 80010 w 445"/>
                <a:gd name="T5" fmla="*/ 43856 h 337"/>
                <a:gd name="T6" fmla="*/ 80010 w 445"/>
                <a:gd name="T7" fmla="*/ 0 h 337"/>
                <a:gd name="T8" fmla="*/ 0 w 445"/>
                <a:gd name="T9" fmla="*/ 71155 h 337"/>
                <a:gd name="T10" fmla="*/ 80010 w 445"/>
                <a:gd name="T11" fmla="*/ 146337 h 337"/>
                <a:gd name="T12" fmla="*/ 80010 w 445"/>
                <a:gd name="T13" fmla="*/ 98900 h 337"/>
                <a:gd name="T14" fmla="*/ 199576 w 445"/>
                <a:gd name="T15" fmla="*/ 150364 h 3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5" h="337">
                  <a:moveTo>
                    <a:pt x="444" y="336"/>
                  </a:moveTo>
                  <a:lnTo>
                    <a:pt x="444" y="336"/>
                  </a:lnTo>
                  <a:cubicBezTo>
                    <a:pt x="444" y="336"/>
                    <a:pt x="399" y="98"/>
                    <a:pt x="178" y="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78" y="327"/>
                    <a:pt x="178" y="327"/>
                    <a:pt x="178" y="327"/>
                  </a:cubicBezTo>
                  <a:cubicBezTo>
                    <a:pt x="178" y="221"/>
                    <a:pt x="178" y="221"/>
                    <a:pt x="178" y="221"/>
                  </a:cubicBezTo>
                  <a:cubicBezTo>
                    <a:pt x="293" y="221"/>
                    <a:pt x="381" y="230"/>
                    <a:pt x="444" y="3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6" name="Freeform 49"/>
            <p:cNvSpPr>
              <a:spLocks noChangeArrowheads="1"/>
            </p:cNvSpPr>
            <p:nvPr/>
          </p:nvSpPr>
          <p:spPr bwMode="auto">
            <a:xfrm>
              <a:off x="5842000" y="1081088"/>
              <a:ext cx="200025" cy="150812"/>
            </a:xfrm>
            <a:custGeom>
              <a:avLst/>
              <a:gdLst>
                <a:gd name="T0" fmla="*/ 119835 w 444"/>
                <a:gd name="T1" fmla="*/ 98900 h 337"/>
                <a:gd name="T2" fmla="*/ 119835 w 444"/>
                <a:gd name="T3" fmla="*/ 98900 h 337"/>
                <a:gd name="T4" fmla="*/ 119835 w 444"/>
                <a:gd name="T5" fmla="*/ 146337 h 337"/>
                <a:gd name="T6" fmla="*/ 199574 w 444"/>
                <a:gd name="T7" fmla="*/ 71155 h 337"/>
                <a:gd name="T8" fmla="*/ 119835 w 444"/>
                <a:gd name="T9" fmla="*/ 0 h 337"/>
                <a:gd name="T10" fmla="*/ 119835 w 444"/>
                <a:gd name="T11" fmla="*/ 43856 h 337"/>
                <a:gd name="T12" fmla="*/ 0 w 444"/>
                <a:gd name="T13" fmla="*/ 150364 h 337"/>
                <a:gd name="T14" fmla="*/ 119835 w 444"/>
                <a:gd name="T15" fmla="*/ 98900 h 33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4" h="337">
                  <a:moveTo>
                    <a:pt x="266" y="221"/>
                  </a:moveTo>
                  <a:lnTo>
                    <a:pt x="266" y="221"/>
                  </a:lnTo>
                  <a:cubicBezTo>
                    <a:pt x="266" y="327"/>
                    <a:pt x="266" y="327"/>
                    <a:pt x="266" y="327"/>
                  </a:cubicBezTo>
                  <a:cubicBezTo>
                    <a:pt x="443" y="159"/>
                    <a:pt x="443" y="159"/>
                    <a:pt x="443" y="159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45" y="98"/>
                    <a:pt x="0" y="336"/>
                    <a:pt x="0" y="336"/>
                  </a:cubicBezTo>
                  <a:cubicBezTo>
                    <a:pt x="62" y="230"/>
                    <a:pt x="151" y="221"/>
                    <a:pt x="266" y="2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7" name="Freeform 50"/>
            <p:cNvSpPr>
              <a:spLocks noChangeArrowheads="1"/>
            </p:cNvSpPr>
            <p:nvPr/>
          </p:nvSpPr>
          <p:spPr bwMode="auto">
            <a:xfrm>
              <a:off x="496888" y="1057275"/>
              <a:ext cx="200025" cy="198438"/>
            </a:xfrm>
            <a:custGeom>
              <a:avLst/>
              <a:gdLst>
                <a:gd name="T0" fmla="*/ 115780 w 444"/>
                <a:gd name="T1" fmla="*/ 115121 h 443"/>
                <a:gd name="T2" fmla="*/ 115780 w 444"/>
                <a:gd name="T3" fmla="*/ 115121 h 443"/>
                <a:gd name="T4" fmla="*/ 72081 w 444"/>
                <a:gd name="T5" fmla="*/ 138862 h 443"/>
                <a:gd name="T6" fmla="*/ 27931 w 444"/>
                <a:gd name="T7" fmla="*/ 138862 h 443"/>
                <a:gd name="T8" fmla="*/ 31986 w 444"/>
                <a:gd name="T9" fmla="*/ 182312 h 443"/>
                <a:gd name="T10" fmla="*/ 139657 w 444"/>
                <a:gd name="T11" fmla="*/ 138862 h 443"/>
                <a:gd name="T12" fmla="*/ 187411 w 444"/>
                <a:gd name="T13" fmla="*/ 27324 h 443"/>
                <a:gd name="T14" fmla="*/ 143712 w 444"/>
                <a:gd name="T15" fmla="*/ 23741 h 443"/>
                <a:gd name="T16" fmla="*/ 143712 w 444"/>
                <a:gd name="T17" fmla="*/ 67639 h 443"/>
                <a:gd name="T18" fmla="*/ 115780 w 444"/>
                <a:gd name="T19" fmla="*/ 115121 h 44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44" h="443">
                  <a:moveTo>
                    <a:pt x="257" y="257"/>
                  </a:moveTo>
                  <a:lnTo>
                    <a:pt x="257" y="257"/>
                  </a:lnTo>
                  <a:cubicBezTo>
                    <a:pt x="222" y="292"/>
                    <a:pt x="177" y="327"/>
                    <a:pt x="160" y="310"/>
                  </a:cubicBezTo>
                  <a:cubicBezTo>
                    <a:pt x="133" y="283"/>
                    <a:pt x="115" y="265"/>
                    <a:pt x="62" y="310"/>
                  </a:cubicBezTo>
                  <a:cubicBezTo>
                    <a:pt x="0" y="354"/>
                    <a:pt x="44" y="389"/>
                    <a:pt x="71" y="407"/>
                  </a:cubicBezTo>
                  <a:cubicBezTo>
                    <a:pt x="97" y="442"/>
                    <a:pt x="204" y="416"/>
                    <a:pt x="310" y="310"/>
                  </a:cubicBezTo>
                  <a:cubicBezTo>
                    <a:pt x="416" y="204"/>
                    <a:pt x="443" y="97"/>
                    <a:pt x="416" y="61"/>
                  </a:cubicBezTo>
                  <a:cubicBezTo>
                    <a:pt x="390" y="35"/>
                    <a:pt x="363" y="0"/>
                    <a:pt x="319" y="53"/>
                  </a:cubicBezTo>
                  <a:cubicBezTo>
                    <a:pt x="275" y="106"/>
                    <a:pt x="293" y="123"/>
                    <a:pt x="319" y="151"/>
                  </a:cubicBezTo>
                  <a:cubicBezTo>
                    <a:pt x="337" y="167"/>
                    <a:pt x="302" y="212"/>
                    <a:pt x="257" y="25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8" name="Freeform 51"/>
            <p:cNvSpPr>
              <a:spLocks noChangeArrowheads="1"/>
            </p:cNvSpPr>
            <p:nvPr/>
          </p:nvSpPr>
          <p:spPr bwMode="auto">
            <a:xfrm>
              <a:off x="2276475" y="1092200"/>
              <a:ext cx="207963" cy="128588"/>
            </a:xfrm>
            <a:custGeom>
              <a:avLst/>
              <a:gdLst>
                <a:gd name="T0" fmla="*/ 8120 w 461"/>
                <a:gd name="T1" fmla="*/ 12182 h 285"/>
                <a:gd name="T2" fmla="*/ 8120 w 461"/>
                <a:gd name="T3" fmla="*/ 12182 h 285"/>
                <a:gd name="T4" fmla="*/ 91576 w 461"/>
                <a:gd name="T5" fmla="*/ 56398 h 285"/>
                <a:gd name="T6" fmla="*/ 104207 w 461"/>
                <a:gd name="T7" fmla="*/ 60008 h 285"/>
                <a:gd name="T8" fmla="*/ 111876 w 461"/>
                <a:gd name="T9" fmla="*/ 56398 h 285"/>
                <a:gd name="T10" fmla="*/ 195783 w 461"/>
                <a:gd name="T11" fmla="*/ 12182 h 285"/>
                <a:gd name="T12" fmla="*/ 199843 w 461"/>
                <a:gd name="T13" fmla="*/ 0 h 285"/>
                <a:gd name="T14" fmla="*/ 8120 w 461"/>
                <a:gd name="T15" fmla="*/ 0 h 285"/>
                <a:gd name="T16" fmla="*/ 8120 w 461"/>
                <a:gd name="T17" fmla="*/ 12182 h 285"/>
                <a:gd name="T18" fmla="*/ 199843 w 461"/>
                <a:gd name="T19" fmla="*/ 36095 h 285"/>
                <a:gd name="T20" fmla="*/ 199843 w 461"/>
                <a:gd name="T21" fmla="*/ 36095 h 285"/>
                <a:gd name="T22" fmla="*/ 111876 w 461"/>
                <a:gd name="T23" fmla="*/ 80311 h 285"/>
                <a:gd name="T24" fmla="*/ 104207 w 461"/>
                <a:gd name="T25" fmla="*/ 80311 h 285"/>
                <a:gd name="T26" fmla="*/ 91576 w 461"/>
                <a:gd name="T27" fmla="*/ 80311 h 285"/>
                <a:gd name="T28" fmla="*/ 8120 w 461"/>
                <a:gd name="T29" fmla="*/ 36095 h 285"/>
                <a:gd name="T30" fmla="*/ 4060 w 461"/>
                <a:gd name="T31" fmla="*/ 36095 h 285"/>
                <a:gd name="T32" fmla="*/ 4060 w 461"/>
                <a:gd name="T33" fmla="*/ 120015 h 285"/>
                <a:gd name="T34" fmla="*/ 15789 w 461"/>
                <a:gd name="T35" fmla="*/ 128137 h 285"/>
                <a:gd name="T36" fmla="*/ 191723 w 461"/>
                <a:gd name="T37" fmla="*/ 128137 h 285"/>
                <a:gd name="T38" fmla="*/ 203903 w 461"/>
                <a:gd name="T39" fmla="*/ 120015 h 285"/>
                <a:gd name="T40" fmla="*/ 203903 w 461"/>
                <a:gd name="T41" fmla="*/ 36095 h 285"/>
                <a:gd name="T42" fmla="*/ 199843 w 461"/>
                <a:gd name="T43" fmla="*/ 36095 h 2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61" h="285">
                  <a:moveTo>
                    <a:pt x="18" y="27"/>
                  </a:moveTo>
                  <a:lnTo>
                    <a:pt x="18" y="27"/>
                  </a:lnTo>
                  <a:cubicBezTo>
                    <a:pt x="35" y="35"/>
                    <a:pt x="203" y="125"/>
                    <a:pt x="203" y="125"/>
                  </a:cubicBezTo>
                  <a:cubicBezTo>
                    <a:pt x="212" y="133"/>
                    <a:pt x="221" y="133"/>
                    <a:pt x="231" y="133"/>
                  </a:cubicBezTo>
                  <a:cubicBezTo>
                    <a:pt x="239" y="133"/>
                    <a:pt x="248" y="133"/>
                    <a:pt x="248" y="125"/>
                  </a:cubicBezTo>
                  <a:cubicBezTo>
                    <a:pt x="256" y="125"/>
                    <a:pt x="425" y="35"/>
                    <a:pt x="434" y="27"/>
                  </a:cubicBezTo>
                  <a:cubicBezTo>
                    <a:pt x="452" y="18"/>
                    <a:pt x="460" y="0"/>
                    <a:pt x="443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0" y="0"/>
                    <a:pt x="9" y="18"/>
                    <a:pt x="18" y="27"/>
                  </a:cubicBezTo>
                  <a:close/>
                  <a:moveTo>
                    <a:pt x="443" y="80"/>
                  </a:moveTo>
                  <a:lnTo>
                    <a:pt x="443" y="80"/>
                  </a:lnTo>
                  <a:cubicBezTo>
                    <a:pt x="434" y="80"/>
                    <a:pt x="256" y="169"/>
                    <a:pt x="248" y="178"/>
                  </a:cubicBezTo>
                  <a:cubicBezTo>
                    <a:pt x="248" y="178"/>
                    <a:pt x="239" y="178"/>
                    <a:pt x="231" y="178"/>
                  </a:cubicBezTo>
                  <a:cubicBezTo>
                    <a:pt x="221" y="178"/>
                    <a:pt x="212" y="178"/>
                    <a:pt x="203" y="178"/>
                  </a:cubicBezTo>
                  <a:cubicBezTo>
                    <a:pt x="194" y="169"/>
                    <a:pt x="27" y="80"/>
                    <a:pt x="18" y="80"/>
                  </a:cubicBezTo>
                  <a:cubicBezTo>
                    <a:pt x="9" y="72"/>
                    <a:pt x="9" y="80"/>
                    <a:pt x="9" y="80"/>
                  </a:cubicBezTo>
                  <a:cubicBezTo>
                    <a:pt x="9" y="88"/>
                    <a:pt x="9" y="266"/>
                    <a:pt x="9" y="266"/>
                  </a:cubicBezTo>
                  <a:cubicBezTo>
                    <a:pt x="9" y="275"/>
                    <a:pt x="18" y="284"/>
                    <a:pt x="35" y="284"/>
                  </a:cubicBezTo>
                  <a:cubicBezTo>
                    <a:pt x="425" y="284"/>
                    <a:pt x="425" y="284"/>
                    <a:pt x="425" y="284"/>
                  </a:cubicBezTo>
                  <a:cubicBezTo>
                    <a:pt x="443" y="284"/>
                    <a:pt x="452" y="275"/>
                    <a:pt x="452" y="266"/>
                  </a:cubicBezTo>
                  <a:cubicBezTo>
                    <a:pt x="452" y="266"/>
                    <a:pt x="452" y="88"/>
                    <a:pt x="452" y="80"/>
                  </a:cubicBezTo>
                  <a:cubicBezTo>
                    <a:pt x="452" y="80"/>
                    <a:pt x="452" y="72"/>
                    <a:pt x="443" y="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59" name="Freeform 52"/>
            <p:cNvSpPr>
              <a:spLocks noChangeArrowheads="1"/>
            </p:cNvSpPr>
            <p:nvPr/>
          </p:nvSpPr>
          <p:spPr bwMode="auto">
            <a:xfrm>
              <a:off x="4049713" y="1046163"/>
              <a:ext cx="215900" cy="222250"/>
            </a:xfrm>
            <a:custGeom>
              <a:avLst/>
              <a:gdLst>
                <a:gd name="T0" fmla="*/ 59947 w 479"/>
                <a:gd name="T1" fmla="*/ 221804 h 498"/>
                <a:gd name="T2" fmla="*/ 59947 w 479"/>
                <a:gd name="T3" fmla="*/ 221804 h 498"/>
                <a:gd name="T4" fmla="*/ 23889 w 479"/>
                <a:gd name="T5" fmla="*/ 205291 h 498"/>
                <a:gd name="T6" fmla="*/ 23889 w 479"/>
                <a:gd name="T7" fmla="*/ 126745 h 498"/>
                <a:gd name="T8" fmla="*/ 135670 w 479"/>
                <a:gd name="T9" fmla="*/ 15620 h 498"/>
                <a:gd name="T10" fmla="*/ 175785 w 479"/>
                <a:gd name="T11" fmla="*/ 4017 h 498"/>
                <a:gd name="T12" fmla="*/ 203730 w 479"/>
                <a:gd name="T13" fmla="*/ 31686 h 498"/>
                <a:gd name="T14" fmla="*/ 191561 w 479"/>
                <a:gd name="T15" fmla="*/ 70959 h 498"/>
                <a:gd name="T16" fmla="*/ 87892 w 479"/>
                <a:gd name="T17" fmla="*/ 174051 h 498"/>
                <a:gd name="T18" fmla="*/ 67610 w 479"/>
                <a:gd name="T19" fmla="*/ 185655 h 498"/>
                <a:gd name="T20" fmla="*/ 47777 w 479"/>
                <a:gd name="T21" fmla="*/ 178068 h 498"/>
                <a:gd name="T22" fmla="*/ 51834 w 479"/>
                <a:gd name="T23" fmla="*/ 142365 h 498"/>
                <a:gd name="T24" fmla="*/ 128008 w 479"/>
                <a:gd name="T25" fmla="*/ 66943 h 498"/>
                <a:gd name="T26" fmla="*/ 139276 w 479"/>
                <a:gd name="T27" fmla="*/ 66943 h 498"/>
                <a:gd name="T28" fmla="*/ 139276 w 479"/>
                <a:gd name="T29" fmla="*/ 79439 h 498"/>
                <a:gd name="T30" fmla="*/ 64004 w 479"/>
                <a:gd name="T31" fmla="*/ 153968 h 498"/>
                <a:gd name="T32" fmla="*/ 59947 w 479"/>
                <a:gd name="T33" fmla="*/ 170035 h 498"/>
                <a:gd name="T34" fmla="*/ 64004 w 479"/>
                <a:gd name="T35" fmla="*/ 170035 h 498"/>
                <a:gd name="T36" fmla="*/ 75723 w 479"/>
                <a:gd name="T37" fmla="*/ 166018 h 498"/>
                <a:gd name="T38" fmla="*/ 179842 w 479"/>
                <a:gd name="T39" fmla="*/ 59356 h 498"/>
                <a:gd name="T40" fmla="*/ 187504 w 479"/>
                <a:gd name="T41" fmla="*/ 35703 h 498"/>
                <a:gd name="T42" fmla="*/ 171728 w 479"/>
                <a:gd name="T43" fmla="*/ 19637 h 498"/>
                <a:gd name="T44" fmla="*/ 147840 w 479"/>
                <a:gd name="T45" fmla="*/ 27670 h 498"/>
                <a:gd name="T46" fmla="*/ 36058 w 479"/>
                <a:gd name="T47" fmla="*/ 134332 h 498"/>
                <a:gd name="T48" fmla="*/ 36058 w 479"/>
                <a:gd name="T49" fmla="*/ 193688 h 498"/>
                <a:gd name="T50" fmla="*/ 91498 w 479"/>
                <a:gd name="T51" fmla="*/ 189671 h 498"/>
                <a:gd name="T52" fmla="*/ 203730 w 479"/>
                <a:gd name="T53" fmla="*/ 83009 h 498"/>
                <a:gd name="T54" fmla="*/ 215449 w 479"/>
                <a:gd name="T55" fmla="*/ 83009 h 498"/>
                <a:gd name="T56" fmla="*/ 215449 w 479"/>
                <a:gd name="T57" fmla="*/ 90596 h 498"/>
                <a:gd name="T58" fmla="*/ 103668 w 479"/>
                <a:gd name="T59" fmla="*/ 201721 h 498"/>
                <a:gd name="T60" fmla="*/ 59947 w 479"/>
                <a:gd name="T61" fmla="*/ 221804 h 49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79" h="498">
                  <a:moveTo>
                    <a:pt x="133" y="497"/>
                  </a:moveTo>
                  <a:lnTo>
                    <a:pt x="133" y="497"/>
                  </a:lnTo>
                  <a:cubicBezTo>
                    <a:pt x="106" y="497"/>
                    <a:pt x="71" y="478"/>
                    <a:pt x="53" y="460"/>
                  </a:cubicBezTo>
                  <a:cubicBezTo>
                    <a:pt x="9" y="416"/>
                    <a:pt x="0" y="337"/>
                    <a:pt x="53" y="284"/>
                  </a:cubicBezTo>
                  <a:cubicBezTo>
                    <a:pt x="89" y="248"/>
                    <a:pt x="230" y="106"/>
                    <a:pt x="301" y="35"/>
                  </a:cubicBezTo>
                  <a:cubicBezTo>
                    <a:pt x="328" y="9"/>
                    <a:pt x="363" y="0"/>
                    <a:pt x="390" y="9"/>
                  </a:cubicBezTo>
                  <a:cubicBezTo>
                    <a:pt x="416" y="18"/>
                    <a:pt x="443" y="44"/>
                    <a:pt x="452" y="71"/>
                  </a:cubicBezTo>
                  <a:cubicBezTo>
                    <a:pt x="461" y="97"/>
                    <a:pt x="452" y="133"/>
                    <a:pt x="425" y="159"/>
                  </a:cubicBezTo>
                  <a:cubicBezTo>
                    <a:pt x="195" y="390"/>
                    <a:pt x="195" y="390"/>
                    <a:pt x="195" y="390"/>
                  </a:cubicBezTo>
                  <a:cubicBezTo>
                    <a:pt x="177" y="407"/>
                    <a:pt x="159" y="416"/>
                    <a:pt x="150" y="416"/>
                  </a:cubicBezTo>
                  <a:cubicBezTo>
                    <a:pt x="133" y="416"/>
                    <a:pt x="115" y="416"/>
                    <a:pt x="106" y="399"/>
                  </a:cubicBezTo>
                  <a:cubicBezTo>
                    <a:pt x="89" y="381"/>
                    <a:pt x="89" y="354"/>
                    <a:pt x="115" y="319"/>
                  </a:cubicBezTo>
                  <a:cubicBezTo>
                    <a:pt x="284" y="150"/>
                    <a:pt x="284" y="150"/>
                    <a:pt x="284" y="150"/>
                  </a:cubicBezTo>
                  <a:cubicBezTo>
                    <a:pt x="293" y="150"/>
                    <a:pt x="301" y="150"/>
                    <a:pt x="309" y="150"/>
                  </a:cubicBezTo>
                  <a:cubicBezTo>
                    <a:pt x="309" y="159"/>
                    <a:pt x="309" y="168"/>
                    <a:pt x="309" y="178"/>
                  </a:cubicBezTo>
                  <a:cubicBezTo>
                    <a:pt x="142" y="345"/>
                    <a:pt x="142" y="345"/>
                    <a:pt x="142" y="345"/>
                  </a:cubicBezTo>
                  <a:cubicBezTo>
                    <a:pt x="124" y="354"/>
                    <a:pt x="124" y="372"/>
                    <a:pt x="133" y="381"/>
                  </a:cubicBezTo>
                  <a:lnTo>
                    <a:pt x="142" y="381"/>
                  </a:lnTo>
                  <a:cubicBezTo>
                    <a:pt x="150" y="381"/>
                    <a:pt x="159" y="372"/>
                    <a:pt x="168" y="372"/>
                  </a:cubicBezTo>
                  <a:cubicBezTo>
                    <a:pt x="399" y="133"/>
                    <a:pt x="399" y="133"/>
                    <a:pt x="399" y="133"/>
                  </a:cubicBezTo>
                  <a:cubicBezTo>
                    <a:pt x="416" y="115"/>
                    <a:pt x="425" y="97"/>
                    <a:pt x="416" y="80"/>
                  </a:cubicBezTo>
                  <a:cubicBezTo>
                    <a:pt x="416" y="62"/>
                    <a:pt x="399" y="44"/>
                    <a:pt x="381" y="44"/>
                  </a:cubicBezTo>
                  <a:cubicBezTo>
                    <a:pt x="363" y="35"/>
                    <a:pt x="346" y="44"/>
                    <a:pt x="328" y="62"/>
                  </a:cubicBezTo>
                  <a:cubicBezTo>
                    <a:pt x="256" y="133"/>
                    <a:pt x="115" y="275"/>
                    <a:pt x="80" y="301"/>
                  </a:cubicBezTo>
                  <a:cubicBezTo>
                    <a:pt x="36" y="354"/>
                    <a:pt x="44" y="407"/>
                    <a:pt x="80" y="434"/>
                  </a:cubicBezTo>
                  <a:cubicBezTo>
                    <a:pt x="106" y="460"/>
                    <a:pt x="159" y="478"/>
                    <a:pt x="203" y="425"/>
                  </a:cubicBezTo>
                  <a:cubicBezTo>
                    <a:pt x="452" y="186"/>
                    <a:pt x="452" y="186"/>
                    <a:pt x="452" y="186"/>
                  </a:cubicBezTo>
                  <a:cubicBezTo>
                    <a:pt x="461" y="178"/>
                    <a:pt x="469" y="178"/>
                    <a:pt x="478" y="186"/>
                  </a:cubicBezTo>
                  <a:lnTo>
                    <a:pt x="478" y="203"/>
                  </a:lnTo>
                  <a:cubicBezTo>
                    <a:pt x="230" y="452"/>
                    <a:pt x="230" y="452"/>
                    <a:pt x="230" y="452"/>
                  </a:cubicBezTo>
                  <a:cubicBezTo>
                    <a:pt x="203" y="478"/>
                    <a:pt x="168" y="497"/>
                    <a:pt x="133" y="4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0" name="Freeform 53"/>
            <p:cNvSpPr>
              <a:spLocks noChangeArrowheads="1"/>
            </p:cNvSpPr>
            <p:nvPr/>
          </p:nvSpPr>
          <p:spPr bwMode="auto">
            <a:xfrm>
              <a:off x="5384800" y="1081088"/>
              <a:ext cx="223838" cy="150812"/>
            </a:xfrm>
            <a:custGeom>
              <a:avLst/>
              <a:gdLst>
                <a:gd name="T0" fmla="*/ 79717 w 497"/>
                <a:gd name="T1" fmla="*/ 31326 h 337"/>
                <a:gd name="T2" fmla="*/ 79717 w 497"/>
                <a:gd name="T3" fmla="*/ 31326 h 337"/>
                <a:gd name="T4" fmla="*/ 79717 w 497"/>
                <a:gd name="T5" fmla="*/ 0 h 337"/>
                <a:gd name="T6" fmla="*/ 0 w 497"/>
                <a:gd name="T7" fmla="*/ 71155 h 337"/>
                <a:gd name="T8" fmla="*/ 79717 w 497"/>
                <a:gd name="T9" fmla="*/ 146337 h 337"/>
                <a:gd name="T10" fmla="*/ 79717 w 497"/>
                <a:gd name="T11" fmla="*/ 115011 h 337"/>
                <a:gd name="T12" fmla="*/ 31977 w 497"/>
                <a:gd name="T13" fmla="*/ 71155 h 337"/>
                <a:gd name="T14" fmla="*/ 79717 w 497"/>
                <a:gd name="T15" fmla="*/ 31326 h 337"/>
                <a:gd name="T16" fmla="*/ 135564 w 497"/>
                <a:gd name="T17" fmla="*/ 43856 h 337"/>
                <a:gd name="T18" fmla="*/ 135564 w 497"/>
                <a:gd name="T19" fmla="*/ 43856 h 337"/>
                <a:gd name="T20" fmla="*/ 135564 w 497"/>
                <a:gd name="T21" fmla="*/ 0 h 337"/>
                <a:gd name="T22" fmla="*/ 55847 w 497"/>
                <a:gd name="T23" fmla="*/ 71155 h 337"/>
                <a:gd name="T24" fmla="*/ 135564 w 497"/>
                <a:gd name="T25" fmla="*/ 146337 h 337"/>
                <a:gd name="T26" fmla="*/ 135564 w 497"/>
                <a:gd name="T27" fmla="*/ 98900 h 337"/>
                <a:gd name="T28" fmla="*/ 223388 w 497"/>
                <a:gd name="T29" fmla="*/ 150364 h 337"/>
                <a:gd name="T30" fmla="*/ 135564 w 497"/>
                <a:gd name="T31" fmla="*/ 43856 h 33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7" h="337">
                  <a:moveTo>
                    <a:pt x="177" y="70"/>
                  </a:moveTo>
                  <a:lnTo>
                    <a:pt x="177" y="70"/>
                  </a:lnTo>
                  <a:cubicBezTo>
                    <a:pt x="177" y="0"/>
                    <a:pt x="177" y="0"/>
                    <a:pt x="177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177" y="257"/>
                    <a:pt x="177" y="257"/>
                    <a:pt x="177" y="257"/>
                  </a:cubicBezTo>
                  <a:cubicBezTo>
                    <a:pt x="71" y="159"/>
                    <a:pt x="71" y="159"/>
                    <a:pt x="71" y="159"/>
                  </a:cubicBezTo>
                  <a:lnTo>
                    <a:pt x="177" y="70"/>
                  </a:lnTo>
                  <a:close/>
                  <a:moveTo>
                    <a:pt x="301" y="98"/>
                  </a:moveTo>
                  <a:lnTo>
                    <a:pt x="301" y="98"/>
                  </a:lnTo>
                  <a:cubicBezTo>
                    <a:pt x="301" y="0"/>
                    <a:pt x="301" y="0"/>
                    <a:pt x="301" y="0"/>
                  </a:cubicBezTo>
                  <a:cubicBezTo>
                    <a:pt x="124" y="159"/>
                    <a:pt x="124" y="159"/>
                    <a:pt x="124" y="159"/>
                  </a:cubicBezTo>
                  <a:cubicBezTo>
                    <a:pt x="301" y="327"/>
                    <a:pt x="301" y="327"/>
                    <a:pt x="301" y="327"/>
                  </a:cubicBezTo>
                  <a:cubicBezTo>
                    <a:pt x="301" y="221"/>
                    <a:pt x="301" y="221"/>
                    <a:pt x="301" y="221"/>
                  </a:cubicBezTo>
                  <a:cubicBezTo>
                    <a:pt x="381" y="221"/>
                    <a:pt x="435" y="230"/>
                    <a:pt x="496" y="336"/>
                  </a:cubicBezTo>
                  <a:cubicBezTo>
                    <a:pt x="496" y="336"/>
                    <a:pt x="488" y="98"/>
                    <a:pt x="301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1" name="Freeform 54"/>
            <p:cNvSpPr>
              <a:spLocks noChangeArrowheads="1"/>
            </p:cNvSpPr>
            <p:nvPr/>
          </p:nvSpPr>
          <p:spPr bwMode="auto">
            <a:xfrm>
              <a:off x="1824038" y="1057275"/>
              <a:ext cx="223837" cy="198438"/>
            </a:xfrm>
            <a:custGeom>
              <a:avLst/>
              <a:gdLst>
                <a:gd name="T0" fmla="*/ 95480 w 497"/>
                <a:gd name="T1" fmla="*/ 0 h 443"/>
                <a:gd name="T2" fmla="*/ 95480 w 497"/>
                <a:gd name="T3" fmla="*/ 0 h 443"/>
                <a:gd name="T4" fmla="*/ 83770 w 497"/>
                <a:gd name="T5" fmla="*/ 0 h 443"/>
                <a:gd name="T6" fmla="*/ 79717 w 497"/>
                <a:gd name="T7" fmla="*/ 3584 h 443"/>
                <a:gd name="T8" fmla="*/ 79717 w 497"/>
                <a:gd name="T9" fmla="*/ 47482 h 443"/>
                <a:gd name="T10" fmla="*/ 39633 w 497"/>
                <a:gd name="T11" fmla="*/ 47482 h 443"/>
                <a:gd name="T12" fmla="*/ 36030 w 497"/>
                <a:gd name="T13" fmla="*/ 47482 h 443"/>
                <a:gd name="T14" fmla="*/ 27923 w 497"/>
                <a:gd name="T15" fmla="*/ 51065 h 443"/>
                <a:gd name="T16" fmla="*/ 0 w 497"/>
                <a:gd name="T17" fmla="*/ 67639 h 443"/>
                <a:gd name="T18" fmla="*/ 0 w 497"/>
                <a:gd name="T19" fmla="*/ 71223 h 443"/>
                <a:gd name="T20" fmla="*/ 0 w 497"/>
                <a:gd name="T21" fmla="*/ 74806 h 443"/>
                <a:gd name="T22" fmla="*/ 27923 w 497"/>
                <a:gd name="T23" fmla="*/ 94964 h 443"/>
                <a:gd name="T24" fmla="*/ 36030 w 497"/>
                <a:gd name="T25" fmla="*/ 94964 h 443"/>
                <a:gd name="T26" fmla="*/ 39633 w 497"/>
                <a:gd name="T27" fmla="*/ 98995 h 443"/>
                <a:gd name="T28" fmla="*/ 79717 w 497"/>
                <a:gd name="T29" fmla="*/ 98995 h 443"/>
                <a:gd name="T30" fmla="*/ 79717 w 497"/>
                <a:gd name="T31" fmla="*/ 193959 h 443"/>
                <a:gd name="T32" fmla="*/ 83770 w 497"/>
                <a:gd name="T33" fmla="*/ 197990 h 443"/>
                <a:gd name="T34" fmla="*/ 95480 w 497"/>
                <a:gd name="T35" fmla="*/ 197990 h 443"/>
                <a:gd name="T36" fmla="*/ 99533 w 497"/>
                <a:gd name="T37" fmla="*/ 193959 h 443"/>
                <a:gd name="T38" fmla="*/ 99533 w 497"/>
                <a:gd name="T39" fmla="*/ 3584 h 443"/>
                <a:gd name="T40" fmla="*/ 95480 w 497"/>
                <a:gd name="T41" fmla="*/ 0 h 443"/>
                <a:gd name="T42" fmla="*/ 219333 w 497"/>
                <a:gd name="T43" fmla="*/ 47482 h 443"/>
                <a:gd name="T44" fmla="*/ 219333 w 497"/>
                <a:gd name="T45" fmla="*/ 47482 h 443"/>
                <a:gd name="T46" fmla="*/ 195463 w 497"/>
                <a:gd name="T47" fmla="*/ 27324 h 443"/>
                <a:gd name="T48" fmla="*/ 187357 w 497"/>
                <a:gd name="T49" fmla="*/ 23741 h 443"/>
                <a:gd name="T50" fmla="*/ 183303 w 497"/>
                <a:gd name="T51" fmla="*/ 23741 h 443"/>
                <a:gd name="T52" fmla="*/ 107640 w 497"/>
                <a:gd name="T53" fmla="*/ 23741 h 443"/>
                <a:gd name="T54" fmla="*/ 115296 w 497"/>
                <a:gd name="T55" fmla="*/ 74806 h 443"/>
                <a:gd name="T56" fmla="*/ 183303 w 497"/>
                <a:gd name="T57" fmla="*/ 74806 h 443"/>
                <a:gd name="T58" fmla="*/ 187357 w 497"/>
                <a:gd name="T59" fmla="*/ 74806 h 443"/>
                <a:gd name="T60" fmla="*/ 195463 w 497"/>
                <a:gd name="T61" fmla="*/ 71223 h 443"/>
                <a:gd name="T62" fmla="*/ 219333 w 497"/>
                <a:gd name="T63" fmla="*/ 55097 h 443"/>
                <a:gd name="T64" fmla="*/ 223387 w 497"/>
                <a:gd name="T65" fmla="*/ 51065 h 443"/>
                <a:gd name="T66" fmla="*/ 219333 w 497"/>
                <a:gd name="T67" fmla="*/ 47482 h 4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97" h="443">
                  <a:moveTo>
                    <a:pt x="212" y="0"/>
                  </a:moveTo>
                  <a:lnTo>
                    <a:pt x="212" y="0"/>
                  </a:lnTo>
                  <a:cubicBezTo>
                    <a:pt x="186" y="0"/>
                    <a:pt x="186" y="0"/>
                    <a:pt x="186" y="0"/>
                  </a:cubicBezTo>
                  <a:lnTo>
                    <a:pt x="177" y="8"/>
                  </a:lnTo>
                  <a:cubicBezTo>
                    <a:pt x="177" y="106"/>
                    <a:pt x="177" y="106"/>
                    <a:pt x="177" y="106"/>
                  </a:cubicBezTo>
                  <a:cubicBezTo>
                    <a:pt x="88" y="106"/>
                    <a:pt x="88" y="106"/>
                    <a:pt x="88" y="106"/>
                  </a:cubicBezTo>
                  <a:lnTo>
                    <a:pt x="80" y="106"/>
                  </a:lnTo>
                  <a:cubicBezTo>
                    <a:pt x="71" y="106"/>
                    <a:pt x="71" y="106"/>
                    <a:pt x="62" y="114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62" y="212"/>
                    <a:pt x="62" y="212"/>
                    <a:pt x="62" y="212"/>
                  </a:cubicBezTo>
                  <a:cubicBezTo>
                    <a:pt x="71" y="212"/>
                    <a:pt x="71" y="212"/>
                    <a:pt x="80" y="212"/>
                  </a:cubicBezTo>
                  <a:cubicBezTo>
                    <a:pt x="80" y="221"/>
                    <a:pt x="88" y="221"/>
                    <a:pt x="88" y="221"/>
                  </a:cubicBezTo>
                  <a:cubicBezTo>
                    <a:pt x="177" y="221"/>
                    <a:pt x="177" y="221"/>
                    <a:pt x="177" y="221"/>
                  </a:cubicBezTo>
                  <a:cubicBezTo>
                    <a:pt x="177" y="433"/>
                    <a:pt x="177" y="433"/>
                    <a:pt x="177" y="433"/>
                  </a:cubicBezTo>
                  <a:cubicBezTo>
                    <a:pt x="177" y="442"/>
                    <a:pt x="186" y="442"/>
                    <a:pt x="186" y="442"/>
                  </a:cubicBezTo>
                  <a:cubicBezTo>
                    <a:pt x="212" y="442"/>
                    <a:pt x="212" y="442"/>
                    <a:pt x="212" y="442"/>
                  </a:cubicBezTo>
                  <a:cubicBezTo>
                    <a:pt x="212" y="442"/>
                    <a:pt x="221" y="442"/>
                    <a:pt x="221" y="433"/>
                  </a:cubicBezTo>
                  <a:cubicBezTo>
                    <a:pt x="221" y="8"/>
                    <a:pt x="221" y="8"/>
                    <a:pt x="221" y="8"/>
                  </a:cubicBezTo>
                  <a:lnTo>
                    <a:pt x="212" y="0"/>
                  </a:lnTo>
                  <a:close/>
                  <a:moveTo>
                    <a:pt x="487" y="106"/>
                  </a:moveTo>
                  <a:lnTo>
                    <a:pt x="487" y="106"/>
                  </a:lnTo>
                  <a:cubicBezTo>
                    <a:pt x="434" y="61"/>
                    <a:pt x="434" y="61"/>
                    <a:pt x="434" y="61"/>
                  </a:cubicBezTo>
                  <a:cubicBezTo>
                    <a:pt x="425" y="61"/>
                    <a:pt x="425" y="61"/>
                    <a:pt x="416" y="53"/>
                  </a:cubicBezTo>
                  <a:lnTo>
                    <a:pt x="407" y="53"/>
                  </a:lnTo>
                  <a:cubicBezTo>
                    <a:pt x="239" y="53"/>
                    <a:pt x="239" y="53"/>
                    <a:pt x="239" y="53"/>
                  </a:cubicBezTo>
                  <a:cubicBezTo>
                    <a:pt x="256" y="167"/>
                    <a:pt x="256" y="167"/>
                    <a:pt x="256" y="167"/>
                  </a:cubicBezTo>
                  <a:cubicBezTo>
                    <a:pt x="407" y="167"/>
                    <a:pt x="407" y="167"/>
                    <a:pt x="407" y="167"/>
                  </a:cubicBezTo>
                  <a:lnTo>
                    <a:pt x="416" y="167"/>
                  </a:lnTo>
                  <a:cubicBezTo>
                    <a:pt x="425" y="167"/>
                    <a:pt x="425" y="159"/>
                    <a:pt x="434" y="159"/>
                  </a:cubicBezTo>
                  <a:cubicBezTo>
                    <a:pt x="487" y="123"/>
                    <a:pt x="487" y="123"/>
                    <a:pt x="487" y="123"/>
                  </a:cubicBezTo>
                  <a:cubicBezTo>
                    <a:pt x="496" y="114"/>
                    <a:pt x="496" y="114"/>
                    <a:pt x="496" y="114"/>
                  </a:cubicBezTo>
                  <a:cubicBezTo>
                    <a:pt x="496" y="106"/>
                    <a:pt x="496" y="106"/>
                    <a:pt x="487" y="1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2" name="Freeform 55"/>
            <p:cNvSpPr>
              <a:spLocks noChangeArrowheads="1"/>
            </p:cNvSpPr>
            <p:nvPr/>
          </p:nvSpPr>
          <p:spPr bwMode="auto">
            <a:xfrm>
              <a:off x="1422400" y="1046163"/>
              <a:ext cx="136525" cy="230187"/>
            </a:xfrm>
            <a:custGeom>
              <a:avLst/>
              <a:gdLst>
                <a:gd name="T0" fmla="*/ 127964 w 303"/>
                <a:gd name="T1" fmla="*/ 162564 h 514"/>
                <a:gd name="T2" fmla="*/ 127964 w 303"/>
                <a:gd name="T3" fmla="*/ 162564 h 514"/>
                <a:gd name="T4" fmla="*/ 100028 w 303"/>
                <a:gd name="T5" fmla="*/ 75236 h 514"/>
                <a:gd name="T6" fmla="*/ 40101 w 303"/>
                <a:gd name="T7" fmla="*/ 47470 h 514"/>
                <a:gd name="T8" fmla="*/ 20276 w 303"/>
                <a:gd name="T9" fmla="*/ 4031 h 514"/>
                <a:gd name="T10" fmla="*/ 8561 w 303"/>
                <a:gd name="T11" fmla="*/ 0 h 514"/>
                <a:gd name="T12" fmla="*/ 4506 w 303"/>
                <a:gd name="T13" fmla="*/ 12092 h 514"/>
                <a:gd name="T14" fmla="*/ 28386 w 303"/>
                <a:gd name="T15" fmla="*/ 55531 h 514"/>
                <a:gd name="T16" fmla="*/ 8561 w 303"/>
                <a:gd name="T17" fmla="*/ 107032 h 514"/>
                <a:gd name="T18" fmla="*/ 32442 w 303"/>
                <a:gd name="T19" fmla="*/ 194360 h 514"/>
                <a:gd name="T20" fmla="*/ 91918 w 303"/>
                <a:gd name="T21" fmla="*/ 222574 h 514"/>
                <a:gd name="T22" fmla="*/ 127964 w 303"/>
                <a:gd name="T23" fmla="*/ 162564 h 514"/>
                <a:gd name="T24" fmla="*/ 56322 w 303"/>
                <a:gd name="T25" fmla="*/ 99419 h 514"/>
                <a:gd name="T26" fmla="*/ 56322 w 303"/>
                <a:gd name="T27" fmla="*/ 99419 h 514"/>
                <a:gd name="T28" fmla="*/ 36497 w 303"/>
                <a:gd name="T29" fmla="*/ 90910 h 514"/>
                <a:gd name="T30" fmla="*/ 44157 w 303"/>
                <a:gd name="T31" fmla="*/ 71206 h 514"/>
                <a:gd name="T32" fmla="*/ 63982 w 303"/>
                <a:gd name="T33" fmla="*/ 79715 h 514"/>
                <a:gd name="T34" fmla="*/ 56322 w 303"/>
                <a:gd name="T35" fmla="*/ 99419 h 5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03" h="514">
                  <a:moveTo>
                    <a:pt x="284" y="363"/>
                  </a:moveTo>
                  <a:lnTo>
                    <a:pt x="284" y="363"/>
                  </a:lnTo>
                  <a:cubicBezTo>
                    <a:pt x="222" y="168"/>
                    <a:pt x="222" y="168"/>
                    <a:pt x="222" y="168"/>
                  </a:cubicBezTo>
                  <a:cubicBezTo>
                    <a:pt x="204" y="124"/>
                    <a:pt x="142" y="88"/>
                    <a:pt x="89" y="106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36" y="0"/>
                    <a:pt x="28" y="0"/>
                    <a:pt x="19" y="0"/>
                  </a:cubicBezTo>
                  <a:cubicBezTo>
                    <a:pt x="10" y="9"/>
                    <a:pt x="10" y="18"/>
                    <a:pt x="10" y="27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28" y="141"/>
                    <a:pt x="0" y="194"/>
                    <a:pt x="19" y="239"/>
                  </a:cubicBezTo>
                  <a:cubicBezTo>
                    <a:pt x="72" y="434"/>
                    <a:pt x="72" y="434"/>
                    <a:pt x="72" y="434"/>
                  </a:cubicBezTo>
                  <a:cubicBezTo>
                    <a:pt x="81" y="487"/>
                    <a:pt x="142" y="513"/>
                    <a:pt x="204" y="497"/>
                  </a:cubicBezTo>
                  <a:cubicBezTo>
                    <a:pt x="267" y="469"/>
                    <a:pt x="302" y="407"/>
                    <a:pt x="284" y="363"/>
                  </a:cubicBezTo>
                  <a:close/>
                  <a:moveTo>
                    <a:pt x="125" y="222"/>
                  </a:moveTo>
                  <a:lnTo>
                    <a:pt x="125" y="222"/>
                  </a:lnTo>
                  <a:cubicBezTo>
                    <a:pt x="107" y="231"/>
                    <a:pt x="89" y="222"/>
                    <a:pt x="81" y="203"/>
                  </a:cubicBezTo>
                  <a:cubicBezTo>
                    <a:pt x="72" y="186"/>
                    <a:pt x="81" y="159"/>
                    <a:pt x="98" y="159"/>
                  </a:cubicBezTo>
                  <a:cubicBezTo>
                    <a:pt x="125" y="150"/>
                    <a:pt x="142" y="159"/>
                    <a:pt x="142" y="178"/>
                  </a:cubicBezTo>
                  <a:cubicBezTo>
                    <a:pt x="151" y="194"/>
                    <a:pt x="142" y="222"/>
                    <a:pt x="125" y="22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3" name="Freeform 61"/>
            <p:cNvSpPr>
              <a:spLocks noChangeArrowheads="1"/>
            </p:cNvSpPr>
            <p:nvPr/>
          </p:nvSpPr>
          <p:spPr bwMode="auto">
            <a:xfrm>
              <a:off x="8067675" y="2443163"/>
              <a:ext cx="168275" cy="130175"/>
            </a:xfrm>
            <a:custGeom>
              <a:avLst/>
              <a:gdLst>
                <a:gd name="T0" fmla="*/ 24296 w 374"/>
                <a:gd name="T1" fmla="*/ 98187 h 293"/>
                <a:gd name="T2" fmla="*/ 24296 w 374"/>
                <a:gd name="T3" fmla="*/ 98187 h 293"/>
                <a:gd name="T4" fmla="*/ 111583 w 374"/>
                <a:gd name="T5" fmla="*/ 98187 h 293"/>
                <a:gd name="T6" fmla="*/ 111583 w 374"/>
                <a:gd name="T7" fmla="*/ 129731 h 293"/>
                <a:gd name="T8" fmla="*/ 167825 w 374"/>
                <a:gd name="T9" fmla="*/ 82637 h 293"/>
                <a:gd name="T10" fmla="*/ 111583 w 374"/>
                <a:gd name="T11" fmla="*/ 31544 h 293"/>
                <a:gd name="T12" fmla="*/ 111583 w 374"/>
                <a:gd name="T13" fmla="*/ 66642 h 293"/>
                <a:gd name="T14" fmla="*/ 31945 w 374"/>
                <a:gd name="T15" fmla="*/ 66642 h 293"/>
                <a:gd name="T16" fmla="*/ 31945 w 374"/>
                <a:gd name="T17" fmla="*/ 0 h 293"/>
                <a:gd name="T18" fmla="*/ 0 w 374"/>
                <a:gd name="T19" fmla="*/ 0 h 293"/>
                <a:gd name="T20" fmla="*/ 0 w 374"/>
                <a:gd name="T21" fmla="*/ 74640 h 293"/>
                <a:gd name="T22" fmla="*/ 24296 w 374"/>
                <a:gd name="T23" fmla="*/ 98187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74" h="293">
                  <a:moveTo>
                    <a:pt x="54" y="221"/>
                  </a:moveTo>
                  <a:lnTo>
                    <a:pt x="54" y="221"/>
                  </a:lnTo>
                  <a:cubicBezTo>
                    <a:pt x="248" y="221"/>
                    <a:pt x="248" y="221"/>
                    <a:pt x="248" y="221"/>
                  </a:cubicBezTo>
                  <a:cubicBezTo>
                    <a:pt x="248" y="292"/>
                    <a:pt x="248" y="292"/>
                    <a:pt x="248" y="292"/>
                  </a:cubicBezTo>
                  <a:cubicBezTo>
                    <a:pt x="373" y="186"/>
                    <a:pt x="373" y="186"/>
                    <a:pt x="373" y="186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248" y="150"/>
                    <a:pt x="248" y="150"/>
                    <a:pt x="248" y="150"/>
                  </a:cubicBezTo>
                  <a:cubicBezTo>
                    <a:pt x="71" y="150"/>
                    <a:pt x="71" y="150"/>
                    <a:pt x="71" y="15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95"/>
                    <a:pt x="27" y="221"/>
                    <a:pt x="54" y="22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4" name="Freeform 62"/>
            <p:cNvSpPr>
              <a:spLocks noChangeArrowheads="1"/>
            </p:cNvSpPr>
            <p:nvPr/>
          </p:nvSpPr>
          <p:spPr bwMode="auto">
            <a:xfrm>
              <a:off x="6743700" y="1955800"/>
              <a:ext cx="174625" cy="184150"/>
            </a:xfrm>
            <a:custGeom>
              <a:avLst/>
              <a:gdLst>
                <a:gd name="T0" fmla="*/ 63134 w 390"/>
                <a:gd name="T1" fmla="*/ 143628 h 409"/>
                <a:gd name="T2" fmla="*/ 63134 w 390"/>
                <a:gd name="T3" fmla="*/ 143628 h 409"/>
                <a:gd name="T4" fmla="*/ 55522 w 390"/>
                <a:gd name="T5" fmla="*/ 155334 h 409"/>
                <a:gd name="T6" fmla="*/ 27313 w 390"/>
                <a:gd name="T7" fmla="*/ 155334 h 409"/>
                <a:gd name="T8" fmla="*/ 19701 w 390"/>
                <a:gd name="T9" fmla="*/ 140026 h 409"/>
                <a:gd name="T10" fmla="*/ 27313 w 390"/>
                <a:gd name="T11" fmla="*/ 127419 h 409"/>
                <a:gd name="T12" fmla="*/ 59552 w 390"/>
                <a:gd name="T13" fmla="*/ 91850 h 409"/>
                <a:gd name="T14" fmla="*/ 87313 w 390"/>
                <a:gd name="T15" fmla="*/ 83745 h 409"/>
                <a:gd name="T16" fmla="*/ 102984 w 390"/>
                <a:gd name="T17" fmla="*/ 83745 h 409"/>
                <a:gd name="T18" fmla="*/ 102984 w 390"/>
                <a:gd name="T19" fmla="*/ 72039 h 409"/>
                <a:gd name="T20" fmla="*/ 43432 w 390"/>
                <a:gd name="T21" fmla="*/ 75641 h 409"/>
                <a:gd name="T22" fmla="*/ 11642 w 390"/>
                <a:gd name="T23" fmla="*/ 111661 h 409"/>
                <a:gd name="T24" fmla="*/ 0 w 390"/>
                <a:gd name="T25" fmla="*/ 140026 h 409"/>
                <a:gd name="T26" fmla="*/ 11642 w 390"/>
                <a:gd name="T27" fmla="*/ 171543 h 409"/>
                <a:gd name="T28" fmla="*/ 39403 w 390"/>
                <a:gd name="T29" fmla="*/ 183700 h 409"/>
                <a:gd name="T30" fmla="*/ 71193 w 390"/>
                <a:gd name="T31" fmla="*/ 171543 h 409"/>
                <a:gd name="T32" fmla="*/ 79253 w 390"/>
                <a:gd name="T33" fmla="*/ 159837 h 409"/>
                <a:gd name="T34" fmla="*/ 79253 w 390"/>
                <a:gd name="T35" fmla="*/ 143628 h 409"/>
                <a:gd name="T36" fmla="*/ 63134 w 390"/>
                <a:gd name="T37" fmla="*/ 143628 h 409"/>
                <a:gd name="T38" fmla="*/ 162536 w 390"/>
                <a:gd name="T39" fmla="*/ 16209 h 409"/>
                <a:gd name="T40" fmla="*/ 162536 w 390"/>
                <a:gd name="T41" fmla="*/ 16209 h 409"/>
                <a:gd name="T42" fmla="*/ 107014 w 390"/>
                <a:gd name="T43" fmla="*/ 16209 h 409"/>
                <a:gd name="T44" fmla="*/ 94924 w 390"/>
                <a:gd name="T45" fmla="*/ 23863 h 409"/>
                <a:gd name="T46" fmla="*/ 94924 w 390"/>
                <a:gd name="T47" fmla="*/ 40072 h 409"/>
                <a:gd name="T48" fmla="*/ 111044 w 390"/>
                <a:gd name="T49" fmla="*/ 40072 h 409"/>
                <a:gd name="T50" fmla="*/ 122685 w 390"/>
                <a:gd name="T51" fmla="*/ 31967 h 409"/>
                <a:gd name="T52" fmla="*/ 146416 w 390"/>
                <a:gd name="T53" fmla="*/ 31967 h 409"/>
                <a:gd name="T54" fmla="*/ 154476 w 390"/>
                <a:gd name="T55" fmla="*/ 48176 h 409"/>
                <a:gd name="T56" fmla="*/ 146416 w 390"/>
                <a:gd name="T57" fmla="*/ 59883 h 409"/>
                <a:gd name="T58" fmla="*/ 115073 w 390"/>
                <a:gd name="T59" fmla="*/ 95902 h 409"/>
                <a:gd name="T60" fmla="*/ 87313 w 390"/>
                <a:gd name="T61" fmla="*/ 99504 h 409"/>
                <a:gd name="T62" fmla="*/ 71193 w 390"/>
                <a:gd name="T63" fmla="*/ 99504 h 409"/>
                <a:gd name="T64" fmla="*/ 71193 w 390"/>
                <a:gd name="T65" fmla="*/ 115713 h 409"/>
                <a:gd name="T66" fmla="*/ 94924 w 390"/>
                <a:gd name="T67" fmla="*/ 127419 h 409"/>
                <a:gd name="T68" fmla="*/ 126715 w 390"/>
                <a:gd name="T69" fmla="*/ 111661 h 409"/>
                <a:gd name="T70" fmla="*/ 162536 w 390"/>
                <a:gd name="T71" fmla="*/ 75641 h 409"/>
                <a:gd name="T72" fmla="*/ 174177 w 390"/>
                <a:gd name="T73" fmla="*/ 48176 h 409"/>
                <a:gd name="T74" fmla="*/ 162536 w 390"/>
                <a:gd name="T75" fmla="*/ 16209 h 40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0" h="409">
                  <a:moveTo>
                    <a:pt x="141" y="319"/>
                  </a:moveTo>
                  <a:lnTo>
                    <a:pt x="141" y="319"/>
                  </a:lnTo>
                  <a:cubicBezTo>
                    <a:pt x="124" y="345"/>
                    <a:pt x="124" y="345"/>
                    <a:pt x="124" y="345"/>
                  </a:cubicBezTo>
                  <a:cubicBezTo>
                    <a:pt x="106" y="364"/>
                    <a:pt x="79" y="364"/>
                    <a:pt x="61" y="345"/>
                  </a:cubicBezTo>
                  <a:cubicBezTo>
                    <a:pt x="53" y="336"/>
                    <a:pt x="44" y="319"/>
                    <a:pt x="44" y="311"/>
                  </a:cubicBezTo>
                  <a:cubicBezTo>
                    <a:pt x="44" y="301"/>
                    <a:pt x="53" y="292"/>
                    <a:pt x="61" y="283"/>
                  </a:cubicBezTo>
                  <a:cubicBezTo>
                    <a:pt x="133" y="204"/>
                    <a:pt x="133" y="204"/>
                    <a:pt x="133" y="204"/>
                  </a:cubicBezTo>
                  <a:cubicBezTo>
                    <a:pt x="150" y="195"/>
                    <a:pt x="177" y="168"/>
                    <a:pt x="195" y="186"/>
                  </a:cubicBezTo>
                  <a:cubicBezTo>
                    <a:pt x="204" y="204"/>
                    <a:pt x="221" y="204"/>
                    <a:pt x="230" y="186"/>
                  </a:cubicBezTo>
                  <a:cubicBezTo>
                    <a:pt x="239" y="177"/>
                    <a:pt x="239" y="168"/>
                    <a:pt x="230" y="160"/>
                  </a:cubicBezTo>
                  <a:cubicBezTo>
                    <a:pt x="195" y="124"/>
                    <a:pt x="141" y="124"/>
                    <a:pt x="97" y="168"/>
                  </a:cubicBezTo>
                  <a:cubicBezTo>
                    <a:pt x="26" y="248"/>
                    <a:pt x="26" y="248"/>
                    <a:pt x="26" y="248"/>
                  </a:cubicBezTo>
                  <a:cubicBezTo>
                    <a:pt x="8" y="266"/>
                    <a:pt x="0" y="283"/>
                    <a:pt x="0" y="311"/>
                  </a:cubicBezTo>
                  <a:cubicBezTo>
                    <a:pt x="0" y="336"/>
                    <a:pt x="8" y="364"/>
                    <a:pt x="26" y="381"/>
                  </a:cubicBezTo>
                  <a:cubicBezTo>
                    <a:pt x="44" y="399"/>
                    <a:pt x="70" y="408"/>
                    <a:pt x="88" y="408"/>
                  </a:cubicBezTo>
                  <a:cubicBezTo>
                    <a:pt x="114" y="408"/>
                    <a:pt x="141" y="399"/>
                    <a:pt x="159" y="381"/>
                  </a:cubicBezTo>
                  <a:cubicBezTo>
                    <a:pt x="177" y="355"/>
                    <a:pt x="177" y="355"/>
                    <a:pt x="177" y="355"/>
                  </a:cubicBezTo>
                  <a:cubicBezTo>
                    <a:pt x="186" y="345"/>
                    <a:pt x="186" y="328"/>
                    <a:pt x="177" y="319"/>
                  </a:cubicBezTo>
                  <a:cubicBezTo>
                    <a:pt x="168" y="311"/>
                    <a:pt x="150" y="311"/>
                    <a:pt x="141" y="319"/>
                  </a:cubicBezTo>
                  <a:close/>
                  <a:moveTo>
                    <a:pt x="363" y="36"/>
                  </a:moveTo>
                  <a:lnTo>
                    <a:pt x="363" y="36"/>
                  </a:lnTo>
                  <a:cubicBezTo>
                    <a:pt x="327" y="0"/>
                    <a:pt x="274" y="0"/>
                    <a:pt x="239" y="36"/>
                  </a:cubicBezTo>
                  <a:cubicBezTo>
                    <a:pt x="212" y="53"/>
                    <a:pt x="212" y="53"/>
                    <a:pt x="212" y="53"/>
                  </a:cubicBezTo>
                  <a:cubicBezTo>
                    <a:pt x="204" y="71"/>
                    <a:pt x="204" y="80"/>
                    <a:pt x="212" y="89"/>
                  </a:cubicBezTo>
                  <a:cubicBezTo>
                    <a:pt x="221" y="98"/>
                    <a:pt x="239" y="98"/>
                    <a:pt x="248" y="89"/>
                  </a:cubicBezTo>
                  <a:cubicBezTo>
                    <a:pt x="274" y="71"/>
                    <a:pt x="274" y="71"/>
                    <a:pt x="274" y="71"/>
                  </a:cubicBezTo>
                  <a:cubicBezTo>
                    <a:pt x="292" y="53"/>
                    <a:pt x="318" y="53"/>
                    <a:pt x="327" y="71"/>
                  </a:cubicBezTo>
                  <a:cubicBezTo>
                    <a:pt x="336" y="80"/>
                    <a:pt x="345" y="89"/>
                    <a:pt x="345" y="107"/>
                  </a:cubicBezTo>
                  <a:cubicBezTo>
                    <a:pt x="345" y="115"/>
                    <a:pt x="336" y="124"/>
                    <a:pt x="327" y="133"/>
                  </a:cubicBezTo>
                  <a:cubicBezTo>
                    <a:pt x="257" y="213"/>
                    <a:pt x="257" y="213"/>
                    <a:pt x="257" y="213"/>
                  </a:cubicBezTo>
                  <a:cubicBezTo>
                    <a:pt x="212" y="248"/>
                    <a:pt x="204" y="230"/>
                    <a:pt x="195" y="221"/>
                  </a:cubicBezTo>
                  <a:cubicBezTo>
                    <a:pt x="186" y="213"/>
                    <a:pt x="168" y="213"/>
                    <a:pt x="159" y="221"/>
                  </a:cubicBezTo>
                  <a:cubicBezTo>
                    <a:pt x="150" y="230"/>
                    <a:pt x="150" y="248"/>
                    <a:pt x="159" y="257"/>
                  </a:cubicBezTo>
                  <a:cubicBezTo>
                    <a:pt x="177" y="275"/>
                    <a:pt x="195" y="283"/>
                    <a:pt x="212" y="283"/>
                  </a:cubicBezTo>
                  <a:cubicBezTo>
                    <a:pt x="239" y="283"/>
                    <a:pt x="265" y="275"/>
                    <a:pt x="283" y="248"/>
                  </a:cubicBezTo>
                  <a:cubicBezTo>
                    <a:pt x="363" y="168"/>
                    <a:pt x="363" y="168"/>
                    <a:pt x="363" y="168"/>
                  </a:cubicBezTo>
                  <a:cubicBezTo>
                    <a:pt x="380" y="151"/>
                    <a:pt x="389" y="124"/>
                    <a:pt x="389" y="107"/>
                  </a:cubicBezTo>
                  <a:cubicBezTo>
                    <a:pt x="389" y="80"/>
                    <a:pt x="380" y="53"/>
                    <a:pt x="363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5" name="Freeform 63"/>
            <p:cNvSpPr>
              <a:spLocks noChangeArrowheads="1"/>
            </p:cNvSpPr>
            <p:nvPr/>
          </p:nvSpPr>
          <p:spPr bwMode="auto">
            <a:xfrm>
              <a:off x="2738438" y="1971675"/>
              <a:ext cx="173037" cy="153988"/>
            </a:xfrm>
            <a:custGeom>
              <a:avLst/>
              <a:gdLst>
                <a:gd name="T0" fmla="*/ 153071 w 390"/>
                <a:gd name="T1" fmla="*/ 0 h 346"/>
                <a:gd name="T2" fmla="*/ 153071 w 390"/>
                <a:gd name="T3" fmla="*/ 0 h 346"/>
                <a:gd name="T4" fmla="*/ 19522 w 390"/>
                <a:gd name="T5" fmla="*/ 0 h 346"/>
                <a:gd name="T6" fmla="*/ 0 w 390"/>
                <a:gd name="T7" fmla="*/ 19582 h 346"/>
                <a:gd name="T8" fmla="*/ 0 w 390"/>
                <a:gd name="T9" fmla="*/ 98356 h 346"/>
                <a:gd name="T10" fmla="*/ 19522 w 390"/>
                <a:gd name="T11" fmla="*/ 117939 h 346"/>
                <a:gd name="T12" fmla="*/ 63003 w 390"/>
                <a:gd name="T13" fmla="*/ 117939 h 346"/>
                <a:gd name="T14" fmla="*/ 110034 w 390"/>
                <a:gd name="T15" fmla="*/ 153543 h 346"/>
                <a:gd name="T16" fmla="*/ 110034 w 390"/>
                <a:gd name="T17" fmla="*/ 117939 h 346"/>
                <a:gd name="T18" fmla="*/ 153071 w 390"/>
                <a:gd name="T19" fmla="*/ 117939 h 346"/>
                <a:gd name="T20" fmla="*/ 172593 w 390"/>
                <a:gd name="T21" fmla="*/ 98356 h 346"/>
                <a:gd name="T22" fmla="*/ 172593 w 390"/>
                <a:gd name="T23" fmla="*/ 19582 h 346"/>
                <a:gd name="T24" fmla="*/ 153071 w 390"/>
                <a:gd name="T25" fmla="*/ 0 h 3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90" h="346">
                  <a:moveTo>
                    <a:pt x="345" y="0"/>
                  </a:moveTo>
                  <a:lnTo>
                    <a:pt x="345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7"/>
                    <a:pt x="0" y="44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47"/>
                    <a:pt x="17" y="265"/>
                    <a:pt x="44" y="265"/>
                  </a:cubicBezTo>
                  <a:cubicBezTo>
                    <a:pt x="142" y="265"/>
                    <a:pt x="142" y="265"/>
                    <a:pt x="142" y="265"/>
                  </a:cubicBezTo>
                  <a:cubicBezTo>
                    <a:pt x="248" y="345"/>
                    <a:pt x="248" y="345"/>
                    <a:pt x="248" y="345"/>
                  </a:cubicBezTo>
                  <a:cubicBezTo>
                    <a:pt x="248" y="265"/>
                    <a:pt x="248" y="265"/>
                    <a:pt x="248" y="265"/>
                  </a:cubicBezTo>
                  <a:cubicBezTo>
                    <a:pt x="345" y="265"/>
                    <a:pt x="345" y="265"/>
                    <a:pt x="345" y="265"/>
                  </a:cubicBezTo>
                  <a:cubicBezTo>
                    <a:pt x="372" y="265"/>
                    <a:pt x="389" y="247"/>
                    <a:pt x="389" y="221"/>
                  </a:cubicBezTo>
                  <a:cubicBezTo>
                    <a:pt x="389" y="44"/>
                    <a:pt x="389" y="44"/>
                    <a:pt x="389" y="44"/>
                  </a:cubicBezTo>
                  <a:cubicBezTo>
                    <a:pt x="389" y="17"/>
                    <a:pt x="372" y="0"/>
                    <a:pt x="34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6" name="Freeform 64"/>
            <p:cNvSpPr>
              <a:spLocks noChangeArrowheads="1"/>
            </p:cNvSpPr>
            <p:nvPr/>
          </p:nvSpPr>
          <p:spPr bwMode="auto">
            <a:xfrm>
              <a:off x="6732588" y="1506538"/>
              <a:ext cx="200025" cy="195262"/>
            </a:xfrm>
            <a:custGeom>
              <a:avLst/>
              <a:gdLst>
                <a:gd name="T0" fmla="*/ 100013 w 444"/>
                <a:gd name="T1" fmla="*/ 0 h 435"/>
                <a:gd name="T2" fmla="*/ 127944 w 444"/>
                <a:gd name="T3" fmla="*/ 71821 h 435"/>
                <a:gd name="T4" fmla="*/ 199574 w 444"/>
                <a:gd name="T5" fmla="*/ 71821 h 435"/>
                <a:gd name="T6" fmla="*/ 139657 w 444"/>
                <a:gd name="T7" fmla="*/ 115362 h 435"/>
                <a:gd name="T8" fmla="*/ 159479 w 444"/>
                <a:gd name="T9" fmla="*/ 194813 h 435"/>
                <a:gd name="T10" fmla="*/ 100013 w 444"/>
                <a:gd name="T11" fmla="*/ 146783 h 435"/>
                <a:gd name="T12" fmla="*/ 39645 w 444"/>
                <a:gd name="T13" fmla="*/ 194813 h 435"/>
                <a:gd name="T14" fmla="*/ 59917 w 444"/>
                <a:gd name="T15" fmla="*/ 115362 h 435"/>
                <a:gd name="T16" fmla="*/ 0 w 444"/>
                <a:gd name="T17" fmla="*/ 71821 h 435"/>
                <a:gd name="T18" fmla="*/ 72081 w 444"/>
                <a:gd name="T19" fmla="*/ 71821 h 435"/>
                <a:gd name="T20" fmla="*/ 100013 w 444"/>
                <a:gd name="T21" fmla="*/ 0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44" h="435">
                  <a:moveTo>
                    <a:pt x="222" y="0"/>
                  </a:moveTo>
                  <a:lnTo>
                    <a:pt x="284" y="160"/>
                  </a:lnTo>
                  <a:lnTo>
                    <a:pt x="443" y="160"/>
                  </a:lnTo>
                  <a:lnTo>
                    <a:pt x="310" y="257"/>
                  </a:lnTo>
                  <a:lnTo>
                    <a:pt x="354" y="434"/>
                  </a:lnTo>
                  <a:lnTo>
                    <a:pt x="222" y="327"/>
                  </a:lnTo>
                  <a:lnTo>
                    <a:pt x="88" y="434"/>
                  </a:lnTo>
                  <a:lnTo>
                    <a:pt x="133" y="257"/>
                  </a:lnTo>
                  <a:lnTo>
                    <a:pt x="0" y="160"/>
                  </a:lnTo>
                  <a:lnTo>
                    <a:pt x="160" y="160"/>
                  </a:lnTo>
                  <a:lnTo>
                    <a:pt x="222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7" name="Freeform 65"/>
            <p:cNvSpPr>
              <a:spLocks noChangeArrowheads="1"/>
            </p:cNvSpPr>
            <p:nvPr/>
          </p:nvSpPr>
          <p:spPr bwMode="auto">
            <a:xfrm>
              <a:off x="949325" y="2400300"/>
              <a:ext cx="188913" cy="187325"/>
            </a:xfrm>
            <a:custGeom>
              <a:avLst/>
              <a:gdLst>
                <a:gd name="T0" fmla="*/ 172604 w 417"/>
                <a:gd name="T1" fmla="*/ 91192 h 417"/>
                <a:gd name="T2" fmla="*/ 172604 w 417"/>
                <a:gd name="T3" fmla="*/ 91192 h 417"/>
                <a:gd name="T4" fmla="*/ 188460 w 417"/>
                <a:gd name="T5" fmla="*/ 63340 h 417"/>
                <a:gd name="T6" fmla="*/ 184836 w 417"/>
                <a:gd name="T7" fmla="*/ 47617 h 417"/>
                <a:gd name="T8" fmla="*/ 152671 w 417"/>
                <a:gd name="T9" fmla="*/ 35488 h 417"/>
                <a:gd name="T10" fmla="*/ 144516 w 417"/>
                <a:gd name="T11" fmla="*/ 7637 h 417"/>
                <a:gd name="T12" fmla="*/ 124583 w 417"/>
                <a:gd name="T13" fmla="*/ 0 h 417"/>
                <a:gd name="T14" fmla="*/ 96495 w 417"/>
                <a:gd name="T15" fmla="*/ 15723 h 417"/>
                <a:gd name="T16" fmla="*/ 68407 w 417"/>
                <a:gd name="T17" fmla="*/ 0 h 417"/>
                <a:gd name="T18" fmla="*/ 48474 w 417"/>
                <a:gd name="T19" fmla="*/ 7637 h 417"/>
                <a:gd name="T20" fmla="*/ 40320 w 417"/>
                <a:gd name="T21" fmla="*/ 35488 h 417"/>
                <a:gd name="T22" fmla="*/ 8155 w 417"/>
                <a:gd name="T23" fmla="*/ 47617 h 417"/>
                <a:gd name="T24" fmla="*/ 0 w 417"/>
                <a:gd name="T25" fmla="*/ 63340 h 417"/>
                <a:gd name="T26" fmla="*/ 19933 w 417"/>
                <a:gd name="T27" fmla="*/ 91192 h 417"/>
                <a:gd name="T28" fmla="*/ 0 w 417"/>
                <a:gd name="T29" fmla="*/ 123536 h 417"/>
                <a:gd name="T30" fmla="*/ 8155 w 417"/>
                <a:gd name="T31" fmla="*/ 139258 h 417"/>
                <a:gd name="T32" fmla="*/ 40320 w 417"/>
                <a:gd name="T33" fmla="*/ 147344 h 417"/>
                <a:gd name="T34" fmla="*/ 48474 w 417"/>
                <a:gd name="T35" fmla="*/ 178790 h 417"/>
                <a:gd name="T36" fmla="*/ 68407 w 417"/>
                <a:gd name="T37" fmla="*/ 186876 h 417"/>
                <a:gd name="T38" fmla="*/ 96495 w 417"/>
                <a:gd name="T39" fmla="*/ 167110 h 417"/>
                <a:gd name="T40" fmla="*/ 124583 w 417"/>
                <a:gd name="T41" fmla="*/ 186876 h 417"/>
                <a:gd name="T42" fmla="*/ 144516 w 417"/>
                <a:gd name="T43" fmla="*/ 178790 h 417"/>
                <a:gd name="T44" fmla="*/ 152671 w 417"/>
                <a:gd name="T45" fmla="*/ 147344 h 417"/>
                <a:gd name="T46" fmla="*/ 184836 w 417"/>
                <a:gd name="T47" fmla="*/ 139258 h 417"/>
                <a:gd name="T48" fmla="*/ 188460 w 417"/>
                <a:gd name="T49" fmla="*/ 119043 h 417"/>
                <a:gd name="T50" fmla="*/ 172604 w 417"/>
                <a:gd name="T51" fmla="*/ 91192 h 417"/>
                <a:gd name="T52" fmla="*/ 96495 w 417"/>
                <a:gd name="T53" fmla="*/ 131172 h 417"/>
                <a:gd name="T54" fmla="*/ 96495 w 417"/>
                <a:gd name="T55" fmla="*/ 131172 h 417"/>
                <a:gd name="T56" fmla="*/ 56629 w 417"/>
                <a:gd name="T57" fmla="*/ 91192 h 417"/>
                <a:gd name="T58" fmla="*/ 96495 w 417"/>
                <a:gd name="T59" fmla="*/ 51660 h 417"/>
                <a:gd name="T60" fmla="*/ 136362 w 417"/>
                <a:gd name="T61" fmla="*/ 91192 h 417"/>
                <a:gd name="T62" fmla="*/ 96495 w 417"/>
                <a:gd name="T63" fmla="*/ 131172 h 41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17" h="417">
                  <a:moveTo>
                    <a:pt x="381" y="203"/>
                  </a:moveTo>
                  <a:lnTo>
                    <a:pt x="381" y="203"/>
                  </a:lnTo>
                  <a:cubicBezTo>
                    <a:pt x="381" y="177"/>
                    <a:pt x="399" y="159"/>
                    <a:pt x="416" y="141"/>
                  </a:cubicBezTo>
                  <a:cubicBezTo>
                    <a:pt x="416" y="132"/>
                    <a:pt x="408" y="115"/>
                    <a:pt x="408" y="106"/>
                  </a:cubicBezTo>
                  <a:cubicBezTo>
                    <a:pt x="372" y="115"/>
                    <a:pt x="354" y="97"/>
                    <a:pt x="337" y="79"/>
                  </a:cubicBezTo>
                  <a:cubicBezTo>
                    <a:pt x="319" y="62"/>
                    <a:pt x="310" y="44"/>
                    <a:pt x="319" y="17"/>
                  </a:cubicBezTo>
                  <a:cubicBezTo>
                    <a:pt x="310" y="9"/>
                    <a:pt x="293" y="0"/>
                    <a:pt x="275" y="0"/>
                  </a:cubicBezTo>
                  <a:cubicBezTo>
                    <a:pt x="266" y="17"/>
                    <a:pt x="240" y="35"/>
                    <a:pt x="213" y="35"/>
                  </a:cubicBezTo>
                  <a:cubicBezTo>
                    <a:pt x="187" y="35"/>
                    <a:pt x="160" y="17"/>
                    <a:pt x="151" y="0"/>
                  </a:cubicBezTo>
                  <a:cubicBezTo>
                    <a:pt x="133" y="0"/>
                    <a:pt x="116" y="9"/>
                    <a:pt x="107" y="17"/>
                  </a:cubicBezTo>
                  <a:cubicBezTo>
                    <a:pt x="116" y="44"/>
                    <a:pt x="107" y="62"/>
                    <a:pt x="89" y="79"/>
                  </a:cubicBezTo>
                  <a:cubicBezTo>
                    <a:pt x="72" y="97"/>
                    <a:pt x="44" y="115"/>
                    <a:pt x="18" y="106"/>
                  </a:cubicBezTo>
                  <a:cubicBezTo>
                    <a:pt x="18" y="115"/>
                    <a:pt x="9" y="132"/>
                    <a:pt x="0" y="141"/>
                  </a:cubicBezTo>
                  <a:cubicBezTo>
                    <a:pt x="27" y="159"/>
                    <a:pt x="44" y="177"/>
                    <a:pt x="44" y="203"/>
                  </a:cubicBezTo>
                  <a:cubicBezTo>
                    <a:pt x="44" y="230"/>
                    <a:pt x="27" y="256"/>
                    <a:pt x="0" y="275"/>
                  </a:cubicBezTo>
                  <a:cubicBezTo>
                    <a:pt x="9" y="283"/>
                    <a:pt x="18" y="301"/>
                    <a:pt x="18" y="310"/>
                  </a:cubicBezTo>
                  <a:cubicBezTo>
                    <a:pt x="44" y="310"/>
                    <a:pt x="72" y="310"/>
                    <a:pt x="89" y="328"/>
                  </a:cubicBezTo>
                  <a:cubicBezTo>
                    <a:pt x="107" y="345"/>
                    <a:pt x="116" y="372"/>
                    <a:pt x="107" y="398"/>
                  </a:cubicBezTo>
                  <a:cubicBezTo>
                    <a:pt x="116" y="407"/>
                    <a:pt x="133" y="407"/>
                    <a:pt x="151" y="416"/>
                  </a:cubicBezTo>
                  <a:cubicBezTo>
                    <a:pt x="160" y="389"/>
                    <a:pt x="187" y="372"/>
                    <a:pt x="213" y="372"/>
                  </a:cubicBezTo>
                  <a:cubicBezTo>
                    <a:pt x="240" y="372"/>
                    <a:pt x="266" y="389"/>
                    <a:pt x="275" y="416"/>
                  </a:cubicBezTo>
                  <a:cubicBezTo>
                    <a:pt x="293" y="407"/>
                    <a:pt x="310" y="407"/>
                    <a:pt x="319" y="398"/>
                  </a:cubicBezTo>
                  <a:cubicBezTo>
                    <a:pt x="310" y="372"/>
                    <a:pt x="319" y="345"/>
                    <a:pt x="337" y="328"/>
                  </a:cubicBezTo>
                  <a:cubicBezTo>
                    <a:pt x="354" y="310"/>
                    <a:pt x="372" y="301"/>
                    <a:pt x="408" y="310"/>
                  </a:cubicBezTo>
                  <a:cubicBezTo>
                    <a:pt x="408" y="292"/>
                    <a:pt x="416" y="283"/>
                    <a:pt x="416" y="265"/>
                  </a:cubicBezTo>
                  <a:cubicBezTo>
                    <a:pt x="399" y="256"/>
                    <a:pt x="381" y="230"/>
                    <a:pt x="381" y="203"/>
                  </a:cubicBezTo>
                  <a:close/>
                  <a:moveTo>
                    <a:pt x="213" y="292"/>
                  </a:moveTo>
                  <a:lnTo>
                    <a:pt x="213" y="292"/>
                  </a:lnTo>
                  <a:cubicBezTo>
                    <a:pt x="160" y="292"/>
                    <a:pt x="125" y="256"/>
                    <a:pt x="125" y="203"/>
                  </a:cubicBezTo>
                  <a:cubicBezTo>
                    <a:pt x="125" y="159"/>
                    <a:pt x="160" y="115"/>
                    <a:pt x="213" y="115"/>
                  </a:cubicBezTo>
                  <a:cubicBezTo>
                    <a:pt x="266" y="115"/>
                    <a:pt x="301" y="159"/>
                    <a:pt x="301" y="203"/>
                  </a:cubicBezTo>
                  <a:cubicBezTo>
                    <a:pt x="301" y="256"/>
                    <a:pt x="266" y="292"/>
                    <a:pt x="213" y="29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8" name="Freeform 66"/>
            <p:cNvSpPr>
              <a:spLocks noChangeArrowheads="1"/>
            </p:cNvSpPr>
            <p:nvPr/>
          </p:nvSpPr>
          <p:spPr bwMode="auto">
            <a:xfrm>
              <a:off x="5392738" y="1943100"/>
              <a:ext cx="207962" cy="207963"/>
            </a:xfrm>
            <a:custGeom>
              <a:avLst/>
              <a:gdLst>
                <a:gd name="T0" fmla="*/ 183655 w 462"/>
                <a:gd name="T1" fmla="*/ 24307 h 462"/>
                <a:gd name="T2" fmla="*/ 183655 w 462"/>
                <a:gd name="T3" fmla="*/ 24307 h 462"/>
                <a:gd name="T4" fmla="*/ 131439 w 462"/>
                <a:gd name="T5" fmla="*/ 8553 h 462"/>
                <a:gd name="T6" fmla="*/ 103531 w 462"/>
                <a:gd name="T7" fmla="*/ 36011 h 462"/>
                <a:gd name="T8" fmla="*/ 95879 w 462"/>
                <a:gd name="T9" fmla="*/ 72022 h 462"/>
                <a:gd name="T10" fmla="*/ 3601 w 462"/>
                <a:gd name="T11" fmla="*/ 163400 h 462"/>
                <a:gd name="T12" fmla="*/ 15755 w 462"/>
                <a:gd name="T13" fmla="*/ 191758 h 462"/>
                <a:gd name="T14" fmla="*/ 44113 w 462"/>
                <a:gd name="T15" fmla="*/ 203912 h 462"/>
                <a:gd name="T16" fmla="*/ 135490 w 462"/>
                <a:gd name="T17" fmla="*/ 111634 h 462"/>
                <a:gd name="T18" fmla="*/ 171501 w 462"/>
                <a:gd name="T19" fmla="*/ 103982 h 462"/>
                <a:gd name="T20" fmla="*/ 199409 w 462"/>
                <a:gd name="T21" fmla="*/ 76073 h 462"/>
                <a:gd name="T22" fmla="*/ 183655 w 462"/>
                <a:gd name="T23" fmla="*/ 24307 h 462"/>
                <a:gd name="T24" fmla="*/ 83725 w 462"/>
                <a:gd name="T25" fmla="*/ 115685 h 462"/>
                <a:gd name="T26" fmla="*/ 83725 w 462"/>
                <a:gd name="T27" fmla="*/ 115685 h 462"/>
                <a:gd name="T28" fmla="*/ 87776 w 462"/>
                <a:gd name="T29" fmla="*/ 99930 h 462"/>
                <a:gd name="T30" fmla="*/ 103531 w 462"/>
                <a:gd name="T31" fmla="*/ 95879 h 462"/>
                <a:gd name="T32" fmla="*/ 99480 w 462"/>
                <a:gd name="T33" fmla="*/ 111634 h 462"/>
                <a:gd name="T34" fmla="*/ 83725 w 462"/>
                <a:gd name="T35" fmla="*/ 115685 h 462"/>
                <a:gd name="T36" fmla="*/ 159348 w 462"/>
                <a:gd name="T37" fmla="*/ 52216 h 462"/>
                <a:gd name="T38" fmla="*/ 159348 w 462"/>
                <a:gd name="T39" fmla="*/ 52216 h 462"/>
                <a:gd name="T40" fmla="*/ 139542 w 462"/>
                <a:gd name="T41" fmla="*/ 16205 h 462"/>
                <a:gd name="T42" fmla="*/ 175552 w 462"/>
                <a:gd name="T43" fmla="*/ 32410 h 462"/>
                <a:gd name="T44" fmla="*/ 191307 w 462"/>
                <a:gd name="T45" fmla="*/ 67971 h 462"/>
                <a:gd name="T46" fmla="*/ 159348 w 462"/>
                <a:gd name="T47" fmla="*/ 52216 h 46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462">
                  <a:moveTo>
                    <a:pt x="408" y="54"/>
                  </a:moveTo>
                  <a:lnTo>
                    <a:pt x="408" y="54"/>
                  </a:lnTo>
                  <a:cubicBezTo>
                    <a:pt x="363" y="19"/>
                    <a:pt x="310" y="0"/>
                    <a:pt x="292" y="19"/>
                  </a:cubicBezTo>
                  <a:cubicBezTo>
                    <a:pt x="230" y="80"/>
                    <a:pt x="230" y="80"/>
                    <a:pt x="230" y="80"/>
                  </a:cubicBezTo>
                  <a:cubicBezTo>
                    <a:pt x="221" y="89"/>
                    <a:pt x="213" y="125"/>
                    <a:pt x="213" y="160"/>
                  </a:cubicBezTo>
                  <a:cubicBezTo>
                    <a:pt x="8" y="363"/>
                    <a:pt x="8" y="363"/>
                    <a:pt x="8" y="363"/>
                  </a:cubicBezTo>
                  <a:cubicBezTo>
                    <a:pt x="0" y="372"/>
                    <a:pt x="8" y="408"/>
                    <a:pt x="35" y="426"/>
                  </a:cubicBezTo>
                  <a:cubicBezTo>
                    <a:pt x="62" y="453"/>
                    <a:pt x="89" y="461"/>
                    <a:pt x="98" y="453"/>
                  </a:cubicBezTo>
                  <a:cubicBezTo>
                    <a:pt x="301" y="248"/>
                    <a:pt x="301" y="248"/>
                    <a:pt x="301" y="248"/>
                  </a:cubicBezTo>
                  <a:cubicBezTo>
                    <a:pt x="336" y="248"/>
                    <a:pt x="372" y="240"/>
                    <a:pt x="381" y="231"/>
                  </a:cubicBezTo>
                  <a:cubicBezTo>
                    <a:pt x="443" y="169"/>
                    <a:pt x="443" y="169"/>
                    <a:pt x="443" y="169"/>
                  </a:cubicBezTo>
                  <a:cubicBezTo>
                    <a:pt x="461" y="151"/>
                    <a:pt x="452" y="98"/>
                    <a:pt x="408" y="54"/>
                  </a:cubicBezTo>
                  <a:close/>
                  <a:moveTo>
                    <a:pt x="186" y="257"/>
                  </a:moveTo>
                  <a:lnTo>
                    <a:pt x="186" y="257"/>
                  </a:lnTo>
                  <a:cubicBezTo>
                    <a:pt x="177" y="248"/>
                    <a:pt x="177" y="231"/>
                    <a:pt x="195" y="222"/>
                  </a:cubicBezTo>
                  <a:cubicBezTo>
                    <a:pt x="204" y="204"/>
                    <a:pt x="221" y="204"/>
                    <a:pt x="230" y="213"/>
                  </a:cubicBezTo>
                  <a:cubicBezTo>
                    <a:pt x="239" y="222"/>
                    <a:pt x="239" y="240"/>
                    <a:pt x="221" y="248"/>
                  </a:cubicBezTo>
                  <a:cubicBezTo>
                    <a:pt x="213" y="266"/>
                    <a:pt x="195" y="266"/>
                    <a:pt x="186" y="257"/>
                  </a:cubicBezTo>
                  <a:close/>
                  <a:moveTo>
                    <a:pt x="354" y="116"/>
                  </a:moveTo>
                  <a:lnTo>
                    <a:pt x="354" y="116"/>
                  </a:lnTo>
                  <a:cubicBezTo>
                    <a:pt x="319" y="80"/>
                    <a:pt x="310" y="36"/>
                    <a:pt x="310" y="36"/>
                  </a:cubicBezTo>
                  <a:cubicBezTo>
                    <a:pt x="319" y="27"/>
                    <a:pt x="354" y="44"/>
                    <a:pt x="390" y="72"/>
                  </a:cubicBezTo>
                  <a:cubicBezTo>
                    <a:pt x="425" y="107"/>
                    <a:pt x="434" y="142"/>
                    <a:pt x="425" y="151"/>
                  </a:cubicBezTo>
                  <a:cubicBezTo>
                    <a:pt x="425" y="151"/>
                    <a:pt x="381" y="142"/>
                    <a:pt x="354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69" name="Freeform 67"/>
            <p:cNvSpPr>
              <a:spLocks noChangeArrowheads="1"/>
            </p:cNvSpPr>
            <p:nvPr/>
          </p:nvSpPr>
          <p:spPr bwMode="auto">
            <a:xfrm>
              <a:off x="500063" y="2349500"/>
              <a:ext cx="204787" cy="238125"/>
            </a:xfrm>
            <a:custGeom>
              <a:avLst/>
              <a:gdLst>
                <a:gd name="T0" fmla="*/ 196198 w 453"/>
                <a:gd name="T1" fmla="*/ 83098 h 533"/>
                <a:gd name="T2" fmla="*/ 196198 w 453"/>
                <a:gd name="T3" fmla="*/ 83098 h 533"/>
                <a:gd name="T4" fmla="*/ 19891 w 453"/>
                <a:gd name="T5" fmla="*/ 71482 h 533"/>
                <a:gd name="T6" fmla="*/ 0 w 453"/>
                <a:gd name="T7" fmla="*/ 79524 h 533"/>
                <a:gd name="T8" fmla="*/ 39782 w 453"/>
                <a:gd name="T9" fmla="*/ 237678 h 533"/>
                <a:gd name="T10" fmla="*/ 63742 w 453"/>
                <a:gd name="T11" fmla="*/ 237678 h 533"/>
                <a:gd name="T12" fmla="*/ 43851 w 453"/>
                <a:gd name="T13" fmla="*/ 158601 h 533"/>
                <a:gd name="T14" fmla="*/ 200266 w 453"/>
                <a:gd name="T15" fmla="*/ 87119 h 533"/>
                <a:gd name="T16" fmla="*/ 196198 w 453"/>
                <a:gd name="T17" fmla="*/ 83098 h 5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53" h="533">
                  <a:moveTo>
                    <a:pt x="434" y="186"/>
                  </a:moveTo>
                  <a:lnTo>
                    <a:pt x="434" y="186"/>
                  </a:lnTo>
                  <a:cubicBezTo>
                    <a:pt x="151" y="301"/>
                    <a:pt x="266" y="0"/>
                    <a:pt x="44" y="160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88" y="532"/>
                    <a:pt x="88" y="532"/>
                    <a:pt x="88" y="532"/>
                  </a:cubicBezTo>
                  <a:cubicBezTo>
                    <a:pt x="141" y="532"/>
                    <a:pt x="141" y="532"/>
                    <a:pt x="141" y="532"/>
                  </a:cubicBezTo>
                  <a:cubicBezTo>
                    <a:pt x="97" y="355"/>
                    <a:pt x="97" y="355"/>
                    <a:pt x="97" y="355"/>
                  </a:cubicBezTo>
                  <a:cubicBezTo>
                    <a:pt x="293" y="195"/>
                    <a:pt x="213" y="532"/>
                    <a:pt x="443" y="195"/>
                  </a:cubicBezTo>
                  <a:cubicBezTo>
                    <a:pt x="452" y="195"/>
                    <a:pt x="443" y="186"/>
                    <a:pt x="434" y="1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0" name="Freeform 68"/>
            <p:cNvSpPr>
              <a:spLocks noChangeArrowheads="1"/>
            </p:cNvSpPr>
            <p:nvPr/>
          </p:nvSpPr>
          <p:spPr bwMode="auto">
            <a:xfrm>
              <a:off x="6291263" y="1947863"/>
              <a:ext cx="192087" cy="207962"/>
            </a:xfrm>
            <a:custGeom>
              <a:avLst/>
              <a:gdLst>
                <a:gd name="T0" fmla="*/ 147447 w 426"/>
                <a:gd name="T1" fmla="*/ 83725 h 462"/>
                <a:gd name="T2" fmla="*/ 147447 w 426"/>
                <a:gd name="T3" fmla="*/ 83725 h 462"/>
                <a:gd name="T4" fmla="*/ 67636 w 426"/>
                <a:gd name="T5" fmla="*/ 8102 h 462"/>
                <a:gd name="T6" fmla="*/ 43738 w 426"/>
                <a:gd name="T7" fmla="*/ 4501 h 462"/>
                <a:gd name="T8" fmla="*/ 31564 w 426"/>
                <a:gd name="T9" fmla="*/ 24307 h 462"/>
                <a:gd name="T10" fmla="*/ 15782 w 426"/>
                <a:gd name="T11" fmla="*/ 131889 h 462"/>
                <a:gd name="T12" fmla="*/ 11724 w 426"/>
                <a:gd name="T13" fmla="*/ 183655 h 462"/>
                <a:gd name="T14" fmla="*/ 111825 w 426"/>
                <a:gd name="T15" fmla="*/ 187706 h 462"/>
                <a:gd name="T16" fmla="*/ 183520 w 426"/>
                <a:gd name="T17" fmla="*/ 119736 h 462"/>
                <a:gd name="T18" fmla="*/ 147447 w 426"/>
                <a:gd name="T19" fmla="*/ 83725 h 462"/>
                <a:gd name="T20" fmla="*/ 107316 w 426"/>
                <a:gd name="T21" fmla="*/ 176002 h 462"/>
                <a:gd name="T22" fmla="*/ 107316 w 426"/>
                <a:gd name="T23" fmla="*/ 176002 h 462"/>
                <a:gd name="T24" fmla="*/ 23898 w 426"/>
                <a:gd name="T25" fmla="*/ 176002 h 462"/>
                <a:gd name="T26" fmla="*/ 87476 w 426"/>
                <a:gd name="T27" fmla="*/ 127838 h 462"/>
                <a:gd name="T28" fmla="*/ 167738 w 426"/>
                <a:gd name="T29" fmla="*/ 123787 h 462"/>
                <a:gd name="T30" fmla="*/ 107316 w 426"/>
                <a:gd name="T31" fmla="*/ 176002 h 462"/>
                <a:gd name="T32" fmla="*/ 91534 w 426"/>
                <a:gd name="T33" fmla="*/ 135490 h 462"/>
                <a:gd name="T34" fmla="*/ 91534 w 426"/>
                <a:gd name="T35" fmla="*/ 135490 h 462"/>
                <a:gd name="T36" fmla="*/ 43738 w 426"/>
                <a:gd name="T37" fmla="*/ 163399 h 462"/>
                <a:gd name="T38" fmla="*/ 75302 w 426"/>
                <a:gd name="T39" fmla="*/ 163399 h 462"/>
                <a:gd name="T40" fmla="*/ 99651 w 426"/>
                <a:gd name="T41" fmla="*/ 131889 h 462"/>
                <a:gd name="T42" fmla="*/ 99651 w 426"/>
                <a:gd name="T43" fmla="*/ 131889 h 462"/>
                <a:gd name="T44" fmla="*/ 91534 w 426"/>
                <a:gd name="T45" fmla="*/ 135490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26" h="462">
                  <a:moveTo>
                    <a:pt x="327" y="186"/>
                  </a:moveTo>
                  <a:lnTo>
                    <a:pt x="327" y="186"/>
                  </a:lnTo>
                  <a:cubicBezTo>
                    <a:pt x="274" y="63"/>
                    <a:pt x="238" y="18"/>
                    <a:pt x="150" y="18"/>
                  </a:cubicBezTo>
                  <a:cubicBezTo>
                    <a:pt x="114" y="18"/>
                    <a:pt x="123" y="0"/>
                    <a:pt x="97" y="10"/>
                  </a:cubicBezTo>
                  <a:cubicBezTo>
                    <a:pt x="70" y="18"/>
                    <a:pt x="97" y="27"/>
                    <a:pt x="70" y="54"/>
                  </a:cubicBezTo>
                  <a:cubicBezTo>
                    <a:pt x="0" y="107"/>
                    <a:pt x="8" y="169"/>
                    <a:pt x="35" y="293"/>
                  </a:cubicBezTo>
                  <a:cubicBezTo>
                    <a:pt x="53" y="346"/>
                    <a:pt x="8" y="354"/>
                    <a:pt x="26" y="408"/>
                  </a:cubicBezTo>
                  <a:cubicBezTo>
                    <a:pt x="35" y="444"/>
                    <a:pt x="141" y="461"/>
                    <a:pt x="248" y="417"/>
                  </a:cubicBezTo>
                  <a:cubicBezTo>
                    <a:pt x="354" y="382"/>
                    <a:pt x="425" y="301"/>
                    <a:pt x="407" y="266"/>
                  </a:cubicBezTo>
                  <a:cubicBezTo>
                    <a:pt x="389" y="213"/>
                    <a:pt x="354" y="239"/>
                    <a:pt x="327" y="186"/>
                  </a:cubicBezTo>
                  <a:close/>
                  <a:moveTo>
                    <a:pt x="238" y="391"/>
                  </a:moveTo>
                  <a:lnTo>
                    <a:pt x="238" y="391"/>
                  </a:lnTo>
                  <a:cubicBezTo>
                    <a:pt x="141" y="426"/>
                    <a:pt x="61" y="399"/>
                    <a:pt x="53" y="391"/>
                  </a:cubicBezTo>
                  <a:cubicBezTo>
                    <a:pt x="53" y="382"/>
                    <a:pt x="88" y="319"/>
                    <a:pt x="194" y="284"/>
                  </a:cubicBezTo>
                  <a:cubicBezTo>
                    <a:pt x="310" y="239"/>
                    <a:pt x="372" y="257"/>
                    <a:pt x="372" y="275"/>
                  </a:cubicBezTo>
                  <a:cubicBezTo>
                    <a:pt x="380" y="284"/>
                    <a:pt x="336" y="354"/>
                    <a:pt x="238" y="391"/>
                  </a:cubicBezTo>
                  <a:close/>
                  <a:moveTo>
                    <a:pt x="203" y="301"/>
                  </a:moveTo>
                  <a:lnTo>
                    <a:pt x="203" y="301"/>
                  </a:lnTo>
                  <a:cubicBezTo>
                    <a:pt x="150" y="319"/>
                    <a:pt x="123" y="337"/>
                    <a:pt x="97" y="363"/>
                  </a:cubicBezTo>
                  <a:cubicBezTo>
                    <a:pt x="114" y="373"/>
                    <a:pt x="141" y="382"/>
                    <a:pt x="167" y="363"/>
                  </a:cubicBezTo>
                  <a:cubicBezTo>
                    <a:pt x="212" y="354"/>
                    <a:pt x="230" y="319"/>
                    <a:pt x="221" y="293"/>
                  </a:cubicBezTo>
                  <a:cubicBezTo>
                    <a:pt x="221" y="293"/>
                    <a:pt x="212" y="301"/>
                    <a:pt x="203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1" name="Freeform 69"/>
            <p:cNvSpPr>
              <a:spLocks noChangeArrowheads="1"/>
            </p:cNvSpPr>
            <p:nvPr/>
          </p:nvSpPr>
          <p:spPr bwMode="auto">
            <a:xfrm>
              <a:off x="5834063" y="1951038"/>
              <a:ext cx="215900" cy="192087"/>
            </a:xfrm>
            <a:custGeom>
              <a:avLst/>
              <a:gdLst>
                <a:gd name="T0" fmla="*/ 11719 w 479"/>
                <a:gd name="T1" fmla="*/ 55462 h 426"/>
                <a:gd name="T2" fmla="*/ 11719 w 479"/>
                <a:gd name="T3" fmla="*/ 55462 h 426"/>
                <a:gd name="T4" fmla="*/ 203280 w 479"/>
                <a:gd name="T5" fmla="*/ 55462 h 426"/>
                <a:gd name="T6" fmla="*/ 203280 w 479"/>
                <a:gd name="T7" fmla="*/ 47796 h 426"/>
                <a:gd name="T8" fmla="*/ 159559 w 479"/>
                <a:gd name="T9" fmla="*/ 35622 h 426"/>
                <a:gd name="T10" fmla="*/ 151446 w 479"/>
                <a:gd name="T11" fmla="*/ 35622 h 426"/>
                <a:gd name="T12" fmla="*/ 151446 w 479"/>
                <a:gd name="T13" fmla="*/ 0 h 426"/>
                <a:gd name="T14" fmla="*/ 63553 w 479"/>
                <a:gd name="T15" fmla="*/ 0 h 426"/>
                <a:gd name="T16" fmla="*/ 63553 w 479"/>
                <a:gd name="T17" fmla="*/ 35622 h 426"/>
                <a:gd name="T18" fmla="*/ 55891 w 479"/>
                <a:gd name="T19" fmla="*/ 35622 h 426"/>
                <a:gd name="T20" fmla="*/ 11719 w 479"/>
                <a:gd name="T21" fmla="*/ 47796 h 426"/>
                <a:gd name="T22" fmla="*/ 11719 w 479"/>
                <a:gd name="T23" fmla="*/ 55462 h 426"/>
                <a:gd name="T24" fmla="*/ 203280 w 479"/>
                <a:gd name="T25" fmla="*/ 71694 h 426"/>
                <a:gd name="T26" fmla="*/ 203280 w 479"/>
                <a:gd name="T27" fmla="*/ 71694 h 426"/>
                <a:gd name="T28" fmla="*/ 11719 w 479"/>
                <a:gd name="T29" fmla="*/ 71694 h 426"/>
                <a:gd name="T30" fmla="*/ 0 w 479"/>
                <a:gd name="T31" fmla="*/ 83418 h 426"/>
                <a:gd name="T32" fmla="*/ 0 w 479"/>
                <a:gd name="T33" fmla="*/ 123549 h 426"/>
                <a:gd name="T34" fmla="*/ 11719 w 479"/>
                <a:gd name="T35" fmla="*/ 135273 h 426"/>
                <a:gd name="T36" fmla="*/ 32002 w 479"/>
                <a:gd name="T37" fmla="*/ 135273 h 426"/>
                <a:gd name="T38" fmla="*/ 23889 w 479"/>
                <a:gd name="T39" fmla="*/ 191636 h 426"/>
                <a:gd name="T40" fmla="*/ 191561 w 479"/>
                <a:gd name="T41" fmla="*/ 191636 h 426"/>
                <a:gd name="T42" fmla="*/ 183447 w 479"/>
                <a:gd name="T43" fmla="*/ 135273 h 426"/>
                <a:gd name="T44" fmla="*/ 203280 w 479"/>
                <a:gd name="T45" fmla="*/ 135273 h 426"/>
                <a:gd name="T46" fmla="*/ 215449 w 479"/>
                <a:gd name="T47" fmla="*/ 123549 h 426"/>
                <a:gd name="T48" fmla="*/ 215449 w 479"/>
                <a:gd name="T49" fmla="*/ 83418 h 426"/>
                <a:gd name="T50" fmla="*/ 203280 w 479"/>
                <a:gd name="T51" fmla="*/ 71694 h 426"/>
                <a:gd name="T52" fmla="*/ 43721 w 479"/>
                <a:gd name="T53" fmla="*/ 167738 h 426"/>
                <a:gd name="T54" fmla="*/ 43721 w 479"/>
                <a:gd name="T55" fmla="*/ 167738 h 426"/>
                <a:gd name="T56" fmla="*/ 59496 w 479"/>
                <a:gd name="T57" fmla="*/ 95593 h 426"/>
                <a:gd name="T58" fmla="*/ 155502 w 479"/>
                <a:gd name="T59" fmla="*/ 95593 h 426"/>
                <a:gd name="T60" fmla="*/ 171728 w 479"/>
                <a:gd name="T61" fmla="*/ 167738 h 426"/>
                <a:gd name="T62" fmla="*/ 43721 w 479"/>
                <a:gd name="T63" fmla="*/ 167738 h 42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79" h="426">
                  <a:moveTo>
                    <a:pt x="26" y="123"/>
                  </a:moveTo>
                  <a:lnTo>
                    <a:pt x="26" y="123"/>
                  </a:lnTo>
                  <a:cubicBezTo>
                    <a:pt x="451" y="123"/>
                    <a:pt x="451" y="123"/>
                    <a:pt x="451" y="123"/>
                  </a:cubicBezTo>
                  <a:cubicBezTo>
                    <a:pt x="460" y="123"/>
                    <a:pt x="460" y="115"/>
                    <a:pt x="451" y="106"/>
                  </a:cubicBezTo>
                  <a:cubicBezTo>
                    <a:pt x="451" y="106"/>
                    <a:pt x="372" y="79"/>
                    <a:pt x="354" y="79"/>
                  </a:cubicBezTo>
                  <a:cubicBezTo>
                    <a:pt x="336" y="79"/>
                    <a:pt x="336" y="79"/>
                    <a:pt x="336" y="79"/>
                  </a:cubicBezTo>
                  <a:cubicBezTo>
                    <a:pt x="336" y="0"/>
                    <a:pt x="336" y="0"/>
                    <a:pt x="33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06" y="79"/>
                    <a:pt x="26" y="106"/>
                    <a:pt x="26" y="106"/>
                  </a:cubicBezTo>
                  <a:cubicBezTo>
                    <a:pt x="17" y="115"/>
                    <a:pt x="17" y="123"/>
                    <a:pt x="26" y="123"/>
                  </a:cubicBezTo>
                  <a:close/>
                  <a:moveTo>
                    <a:pt x="451" y="159"/>
                  </a:moveTo>
                  <a:lnTo>
                    <a:pt x="451" y="159"/>
                  </a:lnTo>
                  <a:cubicBezTo>
                    <a:pt x="26" y="159"/>
                    <a:pt x="26" y="159"/>
                    <a:pt x="26" y="159"/>
                  </a:cubicBezTo>
                  <a:cubicBezTo>
                    <a:pt x="8" y="159"/>
                    <a:pt x="0" y="168"/>
                    <a:pt x="0" y="185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83"/>
                    <a:pt x="8" y="300"/>
                    <a:pt x="26" y="300"/>
                  </a:cubicBezTo>
                  <a:cubicBezTo>
                    <a:pt x="71" y="300"/>
                    <a:pt x="71" y="300"/>
                    <a:pt x="71" y="300"/>
                  </a:cubicBezTo>
                  <a:cubicBezTo>
                    <a:pt x="53" y="425"/>
                    <a:pt x="53" y="425"/>
                    <a:pt x="53" y="4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407" y="300"/>
                    <a:pt x="407" y="300"/>
                    <a:pt x="407" y="300"/>
                  </a:cubicBezTo>
                  <a:cubicBezTo>
                    <a:pt x="451" y="300"/>
                    <a:pt x="451" y="300"/>
                    <a:pt x="451" y="300"/>
                  </a:cubicBezTo>
                  <a:cubicBezTo>
                    <a:pt x="469" y="300"/>
                    <a:pt x="478" y="283"/>
                    <a:pt x="478" y="274"/>
                  </a:cubicBezTo>
                  <a:cubicBezTo>
                    <a:pt x="478" y="185"/>
                    <a:pt x="478" y="185"/>
                    <a:pt x="478" y="185"/>
                  </a:cubicBezTo>
                  <a:cubicBezTo>
                    <a:pt x="478" y="168"/>
                    <a:pt x="469" y="159"/>
                    <a:pt x="451" y="159"/>
                  </a:cubicBezTo>
                  <a:close/>
                  <a:moveTo>
                    <a:pt x="97" y="372"/>
                  </a:moveTo>
                  <a:lnTo>
                    <a:pt x="97" y="372"/>
                  </a:lnTo>
                  <a:cubicBezTo>
                    <a:pt x="132" y="212"/>
                    <a:pt x="132" y="212"/>
                    <a:pt x="132" y="212"/>
                  </a:cubicBezTo>
                  <a:cubicBezTo>
                    <a:pt x="345" y="212"/>
                    <a:pt x="345" y="212"/>
                    <a:pt x="345" y="212"/>
                  </a:cubicBezTo>
                  <a:cubicBezTo>
                    <a:pt x="381" y="372"/>
                    <a:pt x="381" y="372"/>
                    <a:pt x="381" y="372"/>
                  </a:cubicBezTo>
                  <a:lnTo>
                    <a:pt x="97" y="37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2" name="Freeform 70"/>
            <p:cNvSpPr>
              <a:spLocks noChangeArrowheads="1"/>
            </p:cNvSpPr>
            <p:nvPr/>
          </p:nvSpPr>
          <p:spPr bwMode="auto">
            <a:xfrm>
              <a:off x="2268538" y="1947863"/>
              <a:ext cx="223837" cy="200025"/>
            </a:xfrm>
            <a:custGeom>
              <a:avLst/>
              <a:gdLst>
                <a:gd name="T0" fmla="*/ 63953 w 497"/>
                <a:gd name="T1" fmla="*/ 123611 h 445"/>
                <a:gd name="T2" fmla="*/ 63953 w 497"/>
                <a:gd name="T3" fmla="*/ 123611 h 445"/>
                <a:gd name="T4" fmla="*/ 63953 w 497"/>
                <a:gd name="T5" fmla="*/ 56187 h 445"/>
                <a:gd name="T6" fmla="*/ 23870 w 497"/>
                <a:gd name="T7" fmla="*/ 56187 h 445"/>
                <a:gd name="T8" fmla="*/ 0 w 497"/>
                <a:gd name="T9" fmla="*/ 80010 h 445"/>
                <a:gd name="T10" fmla="*/ 0 w 497"/>
                <a:gd name="T11" fmla="*/ 143389 h 445"/>
                <a:gd name="T12" fmla="*/ 23870 w 497"/>
                <a:gd name="T13" fmla="*/ 167661 h 445"/>
                <a:gd name="T14" fmla="*/ 31977 w 497"/>
                <a:gd name="T15" fmla="*/ 167661 h 445"/>
                <a:gd name="T16" fmla="*/ 31977 w 497"/>
                <a:gd name="T17" fmla="*/ 199576 h 445"/>
                <a:gd name="T18" fmla="*/ 68007 w 497"/>
                <a:gd name="T19" fmla="*/ 167661 h 445"/>
                <a:gd name="T20" fmla="*/ 123403 w 497"/>
                <a:gd name="T21" fmla="*/ 167661 h 445"/>
                <a:gd name="T22" fmla="*/ 143670 w 497"/>
                <a:gd name="T23" fmla="*/ 143389 h 445"/>
                <a:gd name="T24" fmla="*/ 143670 w 497"/>
                <a:gd name="T25" fmla="*/ 123611 h 445"/>
                <a:gd name="T26" fmla="*/ 143670 w 497"/>
                <a:gd name="T27" fmla="*/ 123611 h 445"/>
                <a:gd name="T28" fmla="*/ 63953 w 497"/>
                <a:gd name="T29" fmla="*/ 123611 h 445"/>
                <a:gd name="T30" fmla="*/ 199517 w 497"/>
                <a:gd name="T31" fmla="*/ 0 h 445"/>
                <a:gd name="T32" fmla="*/ 199517 w 497"/>
                <a:gd name="T33" fmla="*/ 0 h 445"/>
                <a:gd name="T34" fmla="*/ 99533 w 497"/>
                <a:gd name="T35" fmla="*/ 0 h 445"/>
                <a:gd name="T36" fmla="*/ 79717 w 497"/>
                <a:gd name="T37" fmla="*/ 24273 h 445"/>
                <a:gd name="T38" fmla="*/ 79717 w 497"/>
                <a:gd name="T39" fmla="*/ 111475 h 445"/>
                <a:gd name="T40" fmla="*/ 155830 w 497"/>
                <a:gd name="T41" fmla="*/ 111475 h 445"/>
                <a:gd name="T42" fmla="*/ 191410 w 497"/>
                <a:gd name="T43" fmla="*/ 143389 h 445"/>
                <a:gd name="T44" fmla="*/ 191410 w 497"/>
                <a:gd name="T45" fmla="*/ 111475 h 445"/>
                <a:gd name="T46" fmla="*/ 199517 w 497"/>
                <a:gd name="T47" fmla="*/ 111475 h 445"/>
                <a:gd name="T48" fmla="*/ 223387 w 497"/>
                <a:gd name="T49" fmla="*/ 87651 h 445"/>
                <a:gd name="T50" fmla="*/ 223387 w 497"/>
                <a:gd name="T51" fmla="*/ 24273 h 445"/>
                <a:gd name="T52" fmla="*/ 199517 w 497"/>
                <a:gd name="T53" fmla="*/ 0 h 44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97" h="445">
                  <a:moveTo>
                    <a:pt x="142" y="275"/>
                  </a:moveTo>
                  <a:lnTo>
                    <a:pt x="142" y="275"/>
                  </a:lnTo>
                  <a:cubicBezTo>
                    <a:pt x="142" y="125"/>
                    <a:pt x="142" y="125"/>
                    <a:pt x="142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18" y="125"/>
                    <a:pt x="0" y="151"/>
                    <a:pt x="0" y="17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54"/>
                    <a:pt x="18" y="373"/>
                    <a:pt x="53" y="373"/>
                  </a:cubicBezTo>
                  <a:cubicBezTo>
                    <a:pt x="71" y="373"/>
                    <a:pt x="71" y="373"/>
                    <a:pt x="71" y="373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151" y="373"/>
                    <a:pt x="151" y="373"/>
                    <a:pt x="151" y="373"/>
                  </a:cubicBezTo>
                  <a:cubicBezTo>
                    <a:pt x="274" y="373"/>
                    <a:pt x="274" y="373"/>
                    <a:pt x="274" y="373"/>
                  </a:cubicBezTo>
                  <a:cubicBezTo>
                    <a:pt x="302" y="373"/>
                    <a:pt x="319" y="354"/>
                    <a:pt x="319" y="319"/>
                  </a:cubicBezTo>
                  <a:cubicBezTo>
                    <a:pt x="319" y="275"/>
                    <a:pt x="319" y="275"/>
                    <a:pt x="319" y="275"/>
                  </a:cubicBezTo>
                  <a:lnTo>
                    <a:pt x="142" y="275"/>
                  </a:lnTo>
                  <a:close/>
                  <a:moveTo>
                    <a:pt x="443" y="0"/>
                  </a:moveTo>
                  <a:lnTo>
                    <a:pt x="443" y="0"/>
                  </a:lnTo>
                  <a:cubicBezTo>
                    <a:pt x="221" y="0"/>
                    <a:pt x="221" y="0"/>
                    <a:pt x="221" y="0"/>
                  </a:cubicBezTo>
                  <a:cubicBezTo>
                    <a:pt x="195" y="0"/>
                    <a:pt x="177" y="27"/>
                    <a:pt x="177" y="54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25" y="248"/>
                    <a:pt x="425" y="248"/>
                    <a:pt x="425" y="248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70" y="248"/>
                    <a:pt x="496" y="231"/>
                    <a:pt x="496" y="195"/>
                  </a:cubicBezTo>
                  <a:cubicBezTo>
                    <a:pt x="496" y="54"/>
                    <a:pt x="496" y="54"/>
                    <a:pt x="496" y="54"/>
                  </a:cubicBezTo>
                  <a:cubicBezTo>
                    <a:pt x="496" y="27"/>
                    <a:pt x="470" y="0"/>
                    <a:pt x="44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3" name="Freeform 71"/>
            <p:cNvSpPr>
              <a:spLocks noChangeArrowheads="1"/>
            </p:cNvSpPr>
            <p:nvPr/>
          </p:nvSpPr>
          <p:spPr bwMode="auto">
            <a:xfrm>
              <a:off x="3187700" y="1974850"/>
              <a:ext cx="200025" cy="149225"/>
            </a:xfrm>
            <a:custGeom>
              <a:avLst/>
              <a:gdLst>
                <a:gd name="T0" fmla="*/ 31535 w 444"/>
                <a:gd name="T1" fmla="*/ 0 h 329"/>
                <a:gd name="T2" fmla="*/ 31535 w 444"/>
                <a:gd name="T3" fmla="*/ 0 h 329"/>
                <a:gd name="T4" fmla="*/ 0 w 444"/>
                <a:gd name="T5" fmla="*/ 31750 h 329"/>
                <a:gd name="T6" fmla="*/ 31535 w 444"/>
                <a:gd name="T7" fmla="*/ 68036 h 329"/>
                <a:gd name="T8" fmla="*/ 0 w 444"/>
                <a:gd name="T9" fmla="*/ 131989 h 329"/>
                <a:gd name="T10" fmla="*/ 0 w 444"/>
                <a:gd name="T11" fmla="*/ 148771 h 329"/>
                <a:gd name="T12" fmla="*/ 31535 w 444"/>
                <a:gd name="T13" fmla="*/ 0 h 329"/>
                <a:gd name="T14" fmla="*/ 123889 w 444"/>
                <a:gd name="T15" fmla="*/ 0 h 329"/>
                <a:gd name="T16" fmla="*/ 123889 w 444"/>
                <a:gd name="T17" fmla="*/ 0 h 329"/>
                <a:gd name="T18" fmla="*/ 91903 w 444"/>
                <a:gd name="T19" fmla="*/ 31750 h 329"/>
                <a:gd name="T20" fmla="*/ 123889 w 444"/>
                <a:gd name="T21" fmla="*/ 68036 h 329"/>
                <a:gd name="T22" fmla="*/ 91903 w 444"/>
                <a:gd name="T23" fmla="*/ 131989 h 329"/>
                <a:gd name="T24" fmla="*/ 91903 w 444"/>
                <a:gd name="T25" fmla="*/ 148771 h 329"/>
                <a:gd name="T26" fmla="*/ 123889 w 444"/>
                <a:gd name="T27" fmla="*/ 0 h 32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44" h="329">
                  <a:moveTo>
                    <a:pt x="70" y="0"/>
                  </a:moveTo>
                  <a:lnTo>
                    <a:pt x="70" y="0"/>
                  </a:lnTo>
                  <a:cubicBezTo>
                    <a:pt x="26" y="0"/>
                    <a:pt x="0" y="35"/>
                    <a:pt x="0" y="70"/>
                  </a:cubicBezTo>
                  <a:cubicBezTo>
                    <a:pt x="0" y="115"/>
                    <a:pt x="26" y="150"/>
                    <a:pt x="70" y="150"/>
                  </a:cubicBezTo>
                  <a:cubicBezTo>
                    <a:pt x="142" y="150"/>
                    <a:pt x="98" y="291"/>
                    <a:pt x="0" y="29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68" y="328"/>
                    <a:pt x="239" y="0"/>
                    <a:pt x="70" y="0"/>
                  </a:cubicBezTo>
                  <a:close/>
                  <a:moveTo>
                    <a:pt x="275" y="0"/>
                  </a:moveTo>
                  <a:lnTo>
                    <a:pt x="275" y="0"/>
                  </a:lnTo>
                  <a:cubicBezTo>
                    <a:pt x="239" y="0"/>
                    <a:pt x="204" y="35"/>
                    <a:pt x="204" y="70"/>
                  </a:cubicBezTo>
                  <a:cubicBezTo>
                    <a:pt x="204" y="115"/>
                    <a:pt x="239" y="150"/>
                    <a:pt x="275" y="150"/>
                  </a:cubicBezTo>
                  <a:cubicBezTo>
                    <a:pt x="354" y="150"/>
                    <a:pt x="301" y="291"/>
                    <a:pt x="204" y="291"/>
                  </a:cubicBezTo>
                  <a:cubicBezTo>
                    <a:pt x="204" y="328"/>
                    <a:pt x="204" y="328"/>
                    <a:pt x="204" y="328"/>
                  </a:cubicBezTo>
                  <a:cubicBezTo>
                    <a:pt x="381" y="328"/>
                    <a:pt x="443" y="0"/>
                    <a:pt x="27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4" name="Freeform 72"/>
            <p:cNvSpPr>
              <a:spLocks noChangeArrowheads="1"/>
            </p:cNvSpPr>
            <p:nvPr/>
          </p:nvSpPr>
          <p:spPr bwMode="auto">
            <a:xfrm>
              <a:off x="4518025" y="1958975"/>
              <a:ext cx="176213" cy="180975"/>
            </a:xfrm>
            <a:custGeom>
              <a:avLst/>
              <a:gdLst>
                <a:gd name="T0" fmla="*/ 155933 w 391"/>
                <a:gd name="T1" fmla="*/ 0 h 400"/>
                <a:gd name="T2" fmla="*/ 155933 w 391"/>
                <a:gd name="T3" fmla="*/ 0 h 400"/>
                <a:gd name="T4" fmla="*/ 63996 w 391"/>
                <a:gd name="T5" fmla="*/ 0 h 400"/>
                <a:gd name="T6" fmla="*/ 44166 w 391"/>
                <a:gd name="T7" fmla="*/ 19907 h 400"/>
                <a:gd name="T8" fmla="*/ 44166 w 391"/>
                <a:gd name="T9" fmla="*/ 112205 h 400"/>
                <a:gd name="T10" fmla="*/ 63996 w 391"/>
                <a:gd name="T11" fmla="*/ 132112 h 400"/>
                <a:gd name="T12" fmla="*/ 155933 w 391"/>
                <a:gd name="T13" fmla="*/ 132112 h 400"/>
                <a:gd name="T14" fmla="*/ 175762 w 391"/>
                <a:gd name="T15" fmla="*/ 112205 h 400"/>
                <a:gd name="T16" fmla="*/ 175762 w 391"/>
                <a:gd name="T17" fmla="*/ 19907 h 400"/>
                <a:gd name="T18" fmla="*/ 155933 w 391"/>
                <a:gd name="T19" fmla="*/ 0 h 400"/>
                <a:gd name="T20" fmla="*/ 155933 w 391"/>
                <a:gd name="T21" fmla="*/ 112205 h 400"/>
                <a:gd name="T22" fmla="*/ 155933 w 391"/>
                <a:gd name="T23" fmla="*/ 112205 h 400"/>
                <a:gd name="T24" fmla="*/ 63996 w 391"/>
                <a:gd name="T25" fmla="*/ 112205 h 400"/>
                <a:gd name="T26" fmla="*/ 63996 w 391"/>
                <a:gd name="T27" fmla="*/ 19907 h 400"/>
                <a:gd name="T28" fmla="*/ 155933 w 391"/>
                <a:gd name="T29" fmla="*/ 19907 h 400"/>
                <a:gd name="T30" fmla="*/ 155933 w 391"/>
                <a:gd name="T31" fmla="*/ 112205 h 400"/>
                <a:gd name="T32" fmla="*/ 20280 w 391"/>
                <a:gd name="T33" fmla="*/ 88225 h 400"/>
                <a:gd name="T34" fmla="*/ 20280 w 391"/>
                <a:gd name="T35" fmla="*/ 88225 h 400"/>
                <a:gd name="T36" fmla="*/ 0 w 391"/>
                <a:gd name="T37" fmla="*/ 88225 h 400"/>
                <a:gd name="T38" fmla="*/ 0 w 391"/>
                <a:gd name="T39" fmla="*/ 156543 h 400"/>
                <a:gd name="T40" fmla="*/ 20280 w 391"/>
                <a:gd name="T41" fmla="*/ 180523 h 400"/>
                <a:gd name="T42" fmla="*/ 88332 w 391"/>
                <a:gd name="T43" fmla="*/ 180523 h 400"/>
                <a:gd name="T44" fmla="*/ 88332 w 391"/>
                <a:gd name="T45" fmla="*/ 156543 h 400"/>
                <a:gd name="T46" fmla="*/ 20280 w 391"/>
                <a:gd name="T47" fmla="*/ 156543 h 400"/>
                <a:gd name="T48" fmla="*/ 20280 w 391"/>
                <a:gd name="T49" fmla="*/ 88225 h 4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91" h="400">
                  <a:moveTo>
                    <a:pt x="346" y="0"/>
                  </a:moveTo>
                  <a:lnTo>
                    <a:pt x="346" y="0"/>
                  </a:lnTo>
                  <a:cubicBezTo>
                    <a:pt x="142" y="0"/>
                    <a:pt x="142" y="0"/>
                    <a:pt x="142" y="0"/>
                  </a:cubicBezTo>
                  <a:cubicBezTo>
                    <a:pt x="115" y="0"/>
                    <a:pt x="98" y="18"/>
                    <a:pt x="98" y="44"/>
                  </a:cubicBezTo>
                  <a:cubicBezTo>
                    <a:pt x="98" y="248"/>
                    <a:pt x="98" y="248"/>
                    <a:pt x="98" y="248"/>
                  </a:cubicBezTo>
                  <a:cubicBezTo>
                    <a:pt x="98" y="274"/>
                    <a:pt x="115" y="292"/>
                    <a:pt x="142" y="292"/>
                  </a:cubicBezTo>
                  <a:cubicBezTo>
                    <a:pt x="346" y="292"/>
                    <a:pt x="346" y="292"/>
                    <a:pt x="346" y="292"/>
                  </a:cubicBezTo>
                  <a:cubicBezTo>
                    <a:pt x="372" y="292"/>
                    <a:pt x="390" y="274"/>
                    <a:pt x="390" y="248"/>
                  </a:cubicBezTo>
                  <a:cubicBezTo>
                    <a:pt x="390" y="44"/>
                    <a:pt x="390" y="44"/>
                    <a:pt x="390" y="44"/>
                  </a:cubicBezTo>
                  <a:cubicBezTo>
                    <a:pt x="390" y="18"/>
                    <a:pt x="372" y="0"/>
                    <a:pt x="346" y="0"/>
                  </a:cubicBezTo>
                  <a:close/>
                  <a:moveTo>
                    <a:pt x="346" y="248"/>
                  </a:moveTo>
                  <a:lnTo>
                    <a:pt x="346" y="248"/>
                  </a:lnTo>
                  <a:cubicBezTo>
                    <a:pt x="142" y="248"/>
                    <a:pt x="142" y="248"/>
                    <a:pt x="142" y="248"/>
                  </a:cubicBezTo>
                  <a:cubicBezTo>
                    <a:pt x="142" y="44"/>
                    <a:pt x="142" y="44"/>
                    <a:pt x="142" y="44"/>
                  </a:cubicBezTo>
                  <a:cubicBezTo>
                    <a:pt x="346" y="44"/>
                    <a:pt x="346" y="44"/>
                    <a:pt x="346" y="44"/>
                  </a:cubicBezTo>
                  <a:lnTo>
                    <a:pt x="346" y="248"/>
                  </a:lnTo>
                  <a:close/>
                  <a:moveTo>
                    <a:pt x="45" y="195"/>
                  </a:moveTo>
                  <a:lnTo>
                    <a:pt x="45" y="195"/>
                  </a:lnTo>
                  <a:cubicBezTo>
                    <a:pt x="0" y="195"/>
                    <a:pt x="0" y="195"/>
                    <a:pt x="0" y="195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2"/>
                    <a:pt x="18" y="399"/>
                    <a:pt x="45" y="39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196" y="346"/>
                    <a:pt x="196" y="346"/>
                    <a:pt x="196" y="346"/>
                  </a:cubicBezTo>
                  <a:cubicBezTo>
                    <a:pt x="45" y="346"/>
                    <a:pt x="45" y="346"/>
                    <a:pt x="45" y="346"/>
                  </a:cubicBezTo>
                  <a:lnTo>
                    <a:pt x="45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5" name="Freeform 73"/>
            <p:cNvSpPr>
              <a:spLocks noChangeArrowheads="1"/>
            </p:cNvSpPr>
            <p:nvPr/>
          </p:nvSpPr>
          <p:spPr bwMode="auto">
            <a:xfrm>
              <a:off x="7610475" y="2443163"/>
              <a:ext cx="192088" cy="130175"/>
            </a:xfrm>
            <a:custGeom>
              <a:avLst/>
              <a:gdLst>
                <a:gd name="T0" fmla="*/ 167346 w 427"/>
                <a:gd name="T1" fmla="*/ 23547 h 293"/>
                <a:gd name="T2" fmla="*/ 167346 w 427"/>
                <a:gd name="T3" fmla="*/ 23547 h 293"/>
                <a:gd name="T4" fmla="*/ 48134 w 427"/>
                <a:gd name="T5" fmla="*/ 23547 h 293"/>
                <a:gd name="T6" fmla="*/ 48134 w 427"/>
                <a:gd name="T7" fmla="*/ 0 h 293"/>
                <a:gd name="T8" fmla="*/ 0 w 427"/>
                <a:gd name="T9" fmla="*/ 39541 h 293"/>
                <a:gd name="T10" fmla="*/ 48134 w 427"/>
                <a:gd name="T11" fmla="*/ 78638 h 293"/>
                <a:gd name="T12" fmla="*/ 48134 w 427"/>
                <a:gd name="T13" fmla="*/ 55091 h 293"/>
                <a:gd name="T14" fmla="*/ 159249 w 427"/>
                <a:gd name="T15" fmla="*/ 55091 h 293"/>
                <a:gd name="T16" fmla="*/ 159249 w 427"/>
                <a:gd name="T17" fmla="*/ 98187 h 293"/>
                <a:gd name="T18" fmla="*/ 12146 w 427"/>
                <a:gd name="T19" fmla="*/ 98187 h 293"/>
                <a:gd name="T20" fmla="*/ 12146 w 427"/>
                <a:gd name="T21" fmla="*/ 129731 h 293"/>
                <a:gd name="T22" fmla="*/ 167346 w 427"/>
                <a:gd name="T23" fmla="*/ 129731 h 293"/>
                <a:gd name="T24" fmla="*/ 191638 w 427"/>
                <a:gd name="T25" fmla="*/ 110182 h 293"/>
                <a:gd name="T26" fmla="*/ 191638 w 427"/>
                <a:gd name="T27" fmla="*/ 43095 h 293"/>
                <a:gd name="T28" fmla="*/ 167346 w 427"/>
                <a:gd name="T29" fmla="*/ 23547 h 29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7" h="293">
                  <a:moveTo>
                    <a:pt x="372" y="53"/>
                  </a:moveTo>
                  <a:lnTo>
                    <a:pt x="372" y="53"/>
                  </a:lnTo>
                  <a:cubicBezTo>
                    <a:pt x="107" y="53"/>
                    <a:pt x="107" y="53"/>
                    <a:pt x="107" y="53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07" y="177"/>
                    <a:pt x="107" y="177"/>
                    <a:pt x="107" y="177"/>
                  </a:cubicBezTo>
                  <a:cubicBezTo>
                    <a:pt x="107" y="124"/>
                    <a:pt x="107" y="124"/>
                    <a:pt x="107" y="124"/>
                  </a:cubicBezTo>
                  <a:cubicBezTo>
                    <a:pt x="354" y="124"/>
                    <a:pt x="354" y="124"/>
                    <a:pt x="354" y="124"/>
                  </a:cubicBezTo>
                  <a:cubicBezTo>
                    <a:pt x="354" y="221"/>
                    <a:pt x="354" y="221"/>
                    <a:pt x="354" y="221"/>
                  </a:cubicBezTo>
                  <a:cubicBezTo>
                    <a:pt x="27" y="221"/>
                    <a:pt x="27" y="221"/>
                    <a:pt x="27" y="221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372" y="292"/>
                    <a:pt x="372" y="292"/>
                    <a:pt x="372" y="292"/>
                  </a:cubicBezTo>
                  <a:cubicBezTo>
                    <a:pt x="399" y="292"/>
                    <a:pt x="426" y="274"/>
                    <a:pt x="426" y="248"/>
                  </a:cubicBezTo>
                  <a:cubicBezTo>
                    <a:pt x="426" y="97"/>
                    <a:pt x="426" y="97"/>
                    <a:pt x="426" y="97"/>
                  </a:cubicBezTo>
                  <a:cubicBezTo>
                    <a:pt x="426" y="71"/>
                    <a:pt x="399" y="53"/>
                    <a:pt x="372" y="5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6" name="Freeform 74"/>
            <p:cNvSpPr>
              <a:spLocks noChangeArrowheads="1"/>
            </p:cNvSpPr>
            <p:nvPr/>
          </p:nvSpPr>
          <p:spPr bwMode="auto">
            <a:xfrm>
              <a:off x="4057650" y="1955800"/>
              <a:ext cx="207963" cy="184150"/>
            </a:xfrm>
            <a:custGeom>
              <a:avLst/>
              <a:gdLst>
                <a:gd name="T0" fmla="*/ 203452 w 461"/>
                <a:gd name="T1" fmla="*/ 95902 h 409"/>
                <a:gd name="T2" fmla="*/ 203452 w 461"/>
                <a:gd name="T3" fmla="*/ 95902 h 409"/>
                <a:gd name="T4" fmla="*/ 111425 w 461"/>
                <a:gd name="T5" fmla="*/ 7654 h 409"/>
                <a:gd name="T6" fmla="*/ 95636 w 461"/>
                <a:gd name="T7" fmla="*/ 7654 h 409"/>
                <a:gd name="T8" fmla="*/ 4060 w 461"/>
                <a:gd name="T9" fmla="*/ 95902 h 409"/>
                <a:gd name="T10" fmla="*/ 8120 w 461"/>
                <a:gd name="T11" fmla="*/ 103556 h 409"/>
                <a:gd name="T12" fmla="*/ 27969 w 461"/>
                <a:gd name="T13" fmla="*/ 103556 h 409"/>
                <a:gd name="T14" fmla="*/ 27969 w 461"/>
                <a:gd name="T15" fmla="*/ 175595 h 409"/>
                <a:gd name="T16" fmla="*/ 35638 w 461"/>
                <a:gd name="T17" fmla="*/ 183700 h 409"/>
                <a:gd name="T18" fmla="*/ 79847 w 461"/>
                <a:gd name="T19" fmla="*/ 183700 h 409"/>
                <a:gd name="T20" fmla="*/ 79847 w 461"/>
                <a:gd name="T21" fmla="*/ 111661 h 409"/>
                <a:gd name="T22" fmla="*/ 127665 w 461"/>
                <a:gd name="T23" fmla="*/ 111661 h 409"/>
                <a:gd name="T24" fmla="*/ 127665 w 461"/>
                <a:gd name="T25" fmla="*/ 183700 h 409"/>
                <a:gd name="T26" fmla="*/ 171874 w 461"/>
                <a:gd name="T27" fmla="*/ 183700 h 409"/>
                <a:gd name="T28" fmla="*/ 179543 w 461"/>
                <a:gd name="T29" fmla="*/ 175595 h 409"/>
                <a:gd name="T30" fmla="*/ 179543 w 461"/>
                <a:gd name="T31" fmla="*/ 103556 h 409"/>
                <a:gd name="T32" fmla="*/ 199843 w 461"/>
                <a:gd name="T33" fmla="*/ 103556 h 409"/>
                <a:gd name="T34" fmla="*/ 203452 w 461"/>
                <a:gd name="T35" fmla="*/ 95902 h 4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61" h="409">
                  <a:moveTo>
                    <a:pt x="451" y="213"/>
                  </a:moveTo>
                  <a:lnTo>
                    <a:pt x="451" y="213"/>
                  </a:lnTo>
                  <a:cubicBezTo>
                    <a:pt x="247" y="17"/>
                    <a:pt x="247" y="17"/>
                    <a:pt x="247" y="17"/>
                  </a:cubicBezTo>
                  <a:cubicBezTo>
                    <a:pt x="238" y="0"/>
                    <a:pt x="221" y="0"/>
                    <a:pt x="212" y="1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1"/>
                    <a:pt x="9" y="230"/>
                    <a:pt x="18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62" y="390"/>
                    <a:pt x="62" y="390"/>
                    <a:pt x="62" y="390"/>
                  </a:cubicBezTo>
                  <a:cubicBezTo>
                    <a:pt x="62" y="399"/>
                    <a:pt x="62" y="408"/>
                    <a:pt x="79" y="408"/>
                  </a:cubicBezTo>
                  <a:cubicBezTo>
                    <a:pt x="177" y="408"/>
                    <a:pt x="177" y="408"/>
                    <a:pt x="177" y="408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283" y="248"/>
                    <a:pt x="283" y="248"/>
                    <a:pt x="283" y="248"/>
                  </a:cubicBezTo>
                  <a:cubicBezTo>
                    <a:pt x="283" y="408"/>
                    <a:pt x="283" y="408"/>
                    <a:pt x="283" y="408"/>
                  </a:cubicBezTo>
                  <a:cubicBezTo>
                    <a:pt x="381" y="408"/>
                    <a:pt x="381" y="408"/>
                    <a:pt x="381" y="408"/>
                  </a:cubicBezTo>
                  <a:cubicBezTo>
                    <a:pt x="398" y="408"/>
                    <a:pt x="398" y="399"/>
                    <a:pt x="398" y="390"/>
                  </a:cubicBezTo>
                  <a:cubicBezTo>
                    <a:pt x="398" y="230"/>
                    <a:pt x="398" y="230"/>
                    <a:pt x="398" y="230"/>
                  </a:cubicBezTo>
                  <a:cubicBezTo>
                    <a:pt x="443" y="230"/>
                    <a:pt x="443" y="230"/>
                    <a:pt x="443" y="230"/>
                  </a:cubicBezTo>
                  <a:cubicBezTo>
                    <a:pt x="451" y="230"/>
                    <a:pt x="460" y="221"/>
                    <a:pt x="451" y="2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7" name="Freeform 75"/>
            <p:cNvSpPr>
              <a:spLocks noChangeArrowheads="1"/>
            </p:cNvSpPr>
            <p:nvPr/>
          </p:nvSpPr>
          <p:spPr bwMode="auto">
            <a:xfrm>
              <a:off x="933450" y="1514475"/>
              <a:ext cx="223838" cy="179388"/>
            </a:xfrm>
            <a:custGeom>
              <a:avLst/>
              <a:gdLst>
                <a:gd name="T0" fmla="*/ 199518 w 497"/>
                <a:gd name="T1" fmla="*/ 0 h 400"/>
                <a:gd name="T2" fmla="*/ 199518 w 497"/>
                <a:gd name="T3" fmla="*/ 0 h 400"/>
                <a:gd name="T4" fmla="*/ 23870 w 497"/>
                <a:gd name="T5" fmla="*/ 0 h 400"/>
                <a:gd name="T6" fmla="*/ 0 w 497"/>
                <a:gd name="T7" fmla="*/ 19733 h 400"/>
                <a:gd name="T8" fmla="*/ 0 w 497"/>
                <a:gd name="T9" fmla="*/ 155171 h 400"/>
                <a:gd name="T10" fmla="*/ 23870 w 497"/>
                <a:gd name="T11" fmla="*/ 178940 h 400"/>
                <a:gd name="T12" fmla="*/ 199518 w 497"/>
                <a:gd name="T13" fmla="*/ 178940 h 400"/>
                <a:gd name="T14" fmla="*/ 223388 w 497"/>
                <a:gd name="T15" fmla="*/ 155171 h 400"/>
                <a:gd name="T16" fmla="*/ 223388 w 497"/>
                <a:gd name="T17" fmla="*/ 19733 h 400"/>
                <a:gd name="T18" fmla="*/ 199518 w 497"/>
                <a:gd name="T19" fmla="*/ 0 h 400"/>
                <a:gd name="T20" fmla="*/ 199518 w 497"/>
                <a:gd name="T21" fmla="*/ 155171 h 400"/>
                <a:gd name="T22" fmla="*/ 199518 w 497"/>
                <a:gd name="T23" fmla="*/ 155171 h 400"/>
                <a:gd name="T24" fmla="*/ 23870 w 497"/>
                <a:gd name="T25" fmla="*/ 155171 h 400"/>
                <a:gd name="T26" fmla="*/ 23870 w 497"/>
                <a:gd name="T27" fmla="*/ 19733 h 400"/>
                <a:gd name="T28" fmla="*/ 199518 w 497"/>
                <a:gd name="T29" fmla="*/ 19733 h 400"/>
                <a:gd name="T30" fmla="*/ 199518 w 497"/>
                <a:gd name="T31" fmla="*/ 155171 h 400"/>
                <a:gd name="T32" fmla="*/ 99984 w 497"/>
                <a:gd name="T33" fmla="*/ 111669 h 400"/>
                <a:gd name="T34" fmla="*/ 99984 w 497"/>
                <a:gd name="T35" fmla="*/ 111669 h 400"/>
                <a:gd name="T36" fmla="*/ 43687 w 497"/>
                <a:gd name="T37" fmla="*/ 111669 h 400"/>
                <a:gd name="T38" fmla="*/ 43687 w 497"/>
                <a:gd name="T39" fmla="*/ 131402 h 400"/>
                <a:gd name="T40" fmla="*/ 99984 w 497"/>
                <a:gd name="T41" fmla="*/ 131402 h 400"/>
                <a:gd name="T42" fmla="*/ 99984 w 497"/>
                <a:gd name="T43" fmla="*/ 111669 h 400"/>
                <a:gd name="T44" fmla="*/ 99984 w 497"/>
                <a:gd name="T45" fmla="*/ 79828 h 400"/>
                <a:gd name="T46" fmla="*/ 99984 w 497"/>
                <a:gd name="T47" fmla="*/ 79828 h 400"/>
                <a:gd name="T48" fmla="*/ 43687 w 497"/>
                <a:gd name="T49" fmla="*/ 79828 h 400"/>
                <a:gd name="T50" fmla="*/ 43687 w 497"/>
                <a:gd name="T51" fmla="*/ 99560 h 400"/>
                <a:gd name="T52" fmla="*/ 99984 w 497"/>
                <a:gd name="T53" fmla="*/ 99560 h 400"/>
                <a:gd name="T54" fmla="*/ 99984 w 497"/>
                <a:gd name="T55" fmla="*/ 79828 h 400"/>
                <a:gd name="T56" fmla="*/ 99984 w 497"/>
                <a:gd name="T57" fmla="*/ 43950 h 400"/>
                <a:gd name="T58" fmla="*/ 99984 w 497"/>
                <a:gd name="T59" fmla="*/ 43950 h 400"/>
                <a:gd name="T60" fmla="*/ 43687 w 497"/>
                <a:gd name="T61" fmla="*/ 43950 h 400"/>
                <a:gd name="T62" fmla="*/ 43687 w 497"/>
                <a:gd name="T63" fmla="*/ 64131 h 400"/>
                <a:gd name="T64" fmla="*/ 99984 w 497"/>
                <a:gd name="T65" fmla="*/ 64131 h 400"/>
                <a:gd name="T66" fmla="*/ 99984 w 497"/>
                <a:gd name="T67" fmla="*/ 43950 h 400"/>
                <a:gd name="T68" fmla="*/ 175197 w 497"/>
                <a:gd name="T69" fmla="*/ 115257 h 400"/>
                <a:gd name="T70" fmla="*/ 175197 w 497"/>
                <a:gd name="T71" fmla="*/ 115257 h 400"/>
                <a:gd name="T72" fmla="*/ 159434 w 497"/>
                <a:gd name="T73" fmla="*/ 103597 h 400"/>
                <a:gd name="T74" fmla="*/ 171594 w 497"/>
                <a:gd name="T75" fmla="*/ 67719 h 400"/>
                <a:gd name="T76" fmla="*/ 151327 w 497"/>
                <a:gd name="T77" fmla="*/ 43950 h 400"/>
                <a:gd name="T78" fmla="*/ 131510 w 497"/>
                <a:gd name="T79" fmla="*/ 67719 h 400"/>
                <a:gd name="T80" fmla="*/ 143671 w 497"/>
                <a:gd name="T81" fmla="*/ 103597 h 400"/>
                <a:gd name="T82" fmla="*/ 123854 w 497"/>
                <a:gd name="T83" fmla="*/ 115257 h 400"/>
                <a:gd name="T84" fmla="*/ 123854 w 497"/>
                <a:gd name="T85" fmla="*/ 131402 h 400"/>
                <a:gd name="T86" fmla="*/ 179251 w 497"/>
                <a:gd name="T87" fmla="*/ 131402 h 400"/>
                <a:gd name="T88" fmla="*/ 175197 w 497"/>
                <a:gd name="T89" fmla="*/ 115257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8" name="Freeform 76"/>
            <p:cNvSpPr>
              <a:spLocks noChangeArrowheads="1"/>
            </p:cNvSpPr>
            <p:nvPr/>
          </p:nvSpPr>
          <p:spPr bwMode="auto">
            <a:xfrm>
              <a:off x="981075" y="1049338"/>
              <a:ext cx="127000" cy="219075"/>
            </a:xfrm>
            <a:custGeom>
              <a:avLst/>
              <a:gdLst>
                <a:gd name="T0" fmla="*/ 106806 w 283"/>
                <a:gd name="T1" fmla="*/ 0 h 489"/>
                <a:gd name="T2" fmla="*/ 106806 w 283"/>
                <a:gd name="T3" fmla="*/ 0 h 489"/>
                <a:gd name="T4" fmla="*/ 19746 w 283"/>
                <a:gd name="T5" fmla="*/ 0 h 489"/>
                <a:gd name="T6" fmla="*/ 0 w 283"/>
                <a:gd name="T7" fmla="*/ 19712 h 489"/>
                <a:gd name="T8" fmla="*/ 0 w 283"/>
                <a:gd name="T9" fmla="*/ 194435 h 489"/>
                <a:gd name="T10" fmla="*/ 19746 w 283"/>
                <a:gd name="T11" fmla="*/ 218627 h 489"/>
                <a:gd name="T12" fmla="*/ 106806 w 283"/>
                <a:gd name="T13" fmla="*/ 218627 h 489"/>
                <a:gd name="T14" fmla="*/ 126551 w 283"/>
                <a:gd name="T15" fmla="*/ 194435 h 489"/>
                <a:gd name="T16" fmla="*/ 126551 w 283"/>
                <a:gd name="T17" fmla="*/ 19712 h 489"/>
                <a:gd name="T18" fmla="*/ 106806 w 283"/>
                <a:gd name="T19" fmla="*/ 0 h 489"/>
                <a:gd name="T20" fmla="*/ 63276 w 283"/>
                <a:gd name="T21" fmla="*/ 206083 h 489"/>
                <a:gd name="T22" fmla="*/ 63276 w 283"/>
                <a:gd name="T23" fmla="*/ 206083 h 489"/>
                <a:gd name="T24" fmla="*/ 47569 w 283"/>
                <a:gd name="T25" fmla="*/ 198467 h 489"/>
                <a:gd name="T26" fmla="*/ 63276 w 283"/>
                <a:gd name="T27" fmla="*/ 186371 h 489"/>
                <a:gd name="T28" fmla="*/ 78982 w 283"/>
                <a:gd name="T29" fmla="*/ 198467 h 489"/>
                <a:gd name="T30" fmla="*/ 63276 w 283"/>
                <a:gd name="T31" fmla="*/ 206083 h 489"/>
                <a:gd name="T32" fmla="*/ 110845 w 283"/>
                <a:gd name="T33" fmla="*/ 174722 h 489"/>
                <a:gd name="T34" fmla="*/ 110845 w 283"/>
                <a:gd name="T35" fmla="*/ 174722 h 489"/>
                <a:gd name="T36" fmla="*/ 15707 w 283"/>
                <a:gd name="T37" fmla="*/ 174722 h 489"/>
                <a:gd name="T38" fmla="*/ 15707 w 283"/>
                <a:gd name="T39" fmla="*/ 27776 h 489"/>
                <a:gd name="T40" fmla="*/ 110845 w 283"/>
                <a:gd name="T41" fmla="*/ 27776 h 489"/>
                <a:gd name="T42" fmla="*/ 110845 w 283"/>
                <a:gd name="T43" fmla="*/ 174722 h 48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283" h="489">
                  <a:moveTo>
                    <a:pt x="238" y="0"/>
                  </a:moveTo>
                  <a:lnTo>
                    <a:pt x="238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0" y="460"/>
                    <a:pt x="17" y="488"/>
                    <a:pt x="44" y="488"/>
                  </a:cubicBezTo>
                  <a:cubicBezTo>
                    <a:pt x="238" y="488"/>
                    <a:pt x="238" y="488"/>
                    <a:pt x="238" y="488"/>
                  </a:cubicBezTo>
                  <a:cubicBezTo>
                    <a:pt x="265" y="488"/>
                    <a:pt x="282" y="460"/>
                    <a:pt x="282" y="434"/>
                  </a:cubicBezTo>
                  <a:cubicBezTo>
                    <a:pt x="282" y="44"/>
                    <a:pt x="282" y="44"/>
                    <a:pt x="282" y="44"/>
                  </a:cubicBezTo>
                  <a:cubicBezTo>
                    <a:pt x="282" y="18"/>
                    <a:pt x="265" y="0"/>
                    <a:pt x="238" y="0"/>
                  </a:cubicBezTo>
                  <a:close/>
                  <a:moveTo>
                    <a:pt x="141" y="460"/>
                  </a:moveTo>
                  <a:lnTo>
                    <a:pt x="141" y="460"/>
                  </a:lnTo>
                  <a:cubicBezTo>
                    <a:pt x="123" y="460"/>
                    <a:pt x="106" y="451"/>
                    <a:pt x="106" y="443"/>
                  </a:cubicBezTo>
                  <a:cubicBezTo>
                    <a:pt x="106" y="425"/>
                    <a:pt x="123" y="416"/>
                    <a:pt x="141" y="416"/>
                  </a:cubicBezTo>
                  <a:cubicBezTo>
                    <a:pt x="159" y="416"/>
                    <a:pt x="176" y="425"/>
                    <a:pt x="176" y="443"/>
                  </a:cubicBezTo>
                  <a:cubicBezTo>
                    <a:pt x="176" y="451"/>
                    <a:pt x="159" y="460"/>
                    <a:pt x="141" y="460"/>
                  </a:cubicBezTo>
                  <a:close/>
                  <a:moveTo>
                    <a:pt x="247" y="390"/>
                  </a:moveTo>
                  <a:lnTo>
                    <a:pt x="247" y="390"/>
                  </a:lnTo>
                  <a:cubicBezTo>
                    <a:pt x="35" y="390"/>
                    <a:pt x="35" y="390"/>
                    <a:pt x="35" y="390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247" y="62"/>
                    <a:pt x="247" y="62"/>
                    <a:pt x="247" y="62"/>
                  </a:cubicBezTo>
                  <a:lnTo>
                    <a:pt x="247" y="39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79" name="Freeform 77"/>
            <p:cNvSpPr>
              <a:spLocks noChangeArrowheads="1"/>
            </p:cNvSpPr>
            <p:nvPr/>
          </p:nvSpPr>
          <p:spPr bwMode="auto">
            <a:xfrm>
              <a:off x="7148513" y="2414588"/>
              <a:ext cx="223837" cy="188912"/>
            </a:xfrm>
            <a:custGeom>
              <a:avLst/>
              <a:gdLst>
                <a:gd name="T0" fmla="*/ 167540 w 497"/>
                <a:gd name="T1" fmla="*/ 56041 h 418"/>
                <a:gd name="T2" fmla="*/ 167540 w 497"/>
                <a:gd name="T3" fmla="*/ 56041 h 418"/>
                <a:gd name="T4" fmla="*/ 175196 w 497"/>
                <a:gd name="T5" fmla="*/ 56041 h 418"/>
                <a:gd name="T6" fmla="*/ 175196 w 497"/>
                <a:gd name="T7" fmla="*/ 80446 h 418"/>
                <a:gd name="T8" fmla="*/ 223387 w 497"/>
                <a:gd name="T9" fmla="*/ 40223 h 418"/>
                <a:gd name="T10" fmla="*/ 175196 w 497"/>
                <a:gd name="T11" fmla="*/ 0 h 418"/>
                <a:gd name="T12" fmla="*/ 175196 w 497"/>
                <a:gd name="T13" fmla="*/ 23953 h 418"/>
                <a:gd name="T14" fmla="*/ 167540 w 497"/>
                <a:gd name="T15" fmla="*/ 23953 h 418"/>
                <a:gd name="T16" fmla="*/ 83770 w 497"/>
                <a:gd name="T17" fmla="*/ 84513 h 418"/>
                <a:gd name="T18" fmla="*/ 23870 w 497"/>
                <a:gd name="T19" fmla="*/ 128352 h 418"/>
                <a:gd name="T20" fmla="*/ 0 w 497"/>
                <a:gd name="T21" fmla="*/ 128352 h 418"/>
                <a:gd name="T22" fmla="*/ 0 w 497"/>
                <a:gd name="T23" fmla="*/ 160440 h 418"/>
                <a:gd name="T24" fmla="*/ 23870 w 497"/>
                <a:gd name="T25" fmla="*/ 160440 h 418"/>
                <a:gd name="T26" fmla="*/ 107640 w 497"/>
                <a:gd name="T27" fmla="*/ 100331 h 418"/>
                <a:gd name="T28" fmla="*/ 167540 w 497"/>
                <a:gd name="T29" fmla="*/ 56041 h 418"/>
                <a:gd name="T30" fmla="*/ 59450 w 497"/>
                <a:gd name="T31" fmla="*/ 76378 h 418"/>
                <a:gd name="T32" fmla="*/ 59450 w 497"/>
                <a:gd name="T33" fmla="*/ 76378 h 418"/>
                <a:gd name="T34" fmla="*/ 63503 w 497"/>
                <a:gd name="T35" fmla="*/ 68695 h 418"/>
                <a:gd name="T36" fmla="*/ 79717 w 497"/>
                <a:gd name="T37" fmla="*/ 52425 h 418"/>
                <a:gd name="T38" fmla="*/ 23870 w 497"/>
                <a:gd name="T39" fmla="*/ 28472 h 418"/>
                <a:gd name="T40" fmla="*/ 0 w 497"/>
                <a:gd name="T41" fmla="*/ 28472 h 418"/>
                <a:gd name="T42" fmla="*/ 0 w 497"/>
                <a:gd name="T43" fmla="*/ 60560 h 418"/>
                <a:gd name="T44" fmla="*/ 23870 w 497"/>
                <a:gd name="T45" fmla="*/ 60560 h 418"/>
                <a:gd name="T46" fmla="*/ 59450 w 497"/>
                <a:gd name="T47" fmla="*/ 76378 h 418"/>
                <a:gd name="T48" fmla="*/ 175196 w 497"/>
                <a:gd name="T49" fmla="*/ 132419 h 418"/>
                <a:gd name="T50" fmla="*/ 175196 w 497"/>
                <a:gd name="T51" fmla="*/ 132419 h 418"/>
                <a:gd name="T52" fmla="*/ 167540 w 497"/>
                <a:gd name="T53" fmla="*/ 132419 h 418"/>
                <a:gd name="T54" fmla="*/ 127456 w 497"/>
                <a:gd name="T55" fmla="*/ 112534 h 418"/>
                <a:gd name="T56" fmla="*/ 127456 w 497"/>
                <a:gd name="T57" fmla="*/ 116601 h 418"/>
                <a:gd name="T58" fmla="*/ 111693 w 497"/>
                <a:gd name="T59" fmla="*/ 136487 h 418"/>
                <a:gd name="T60" fmla="*/ 167540 w 497"/>
                <a:gd name="T61" fmla="*/ 160440 h 418"/>
                <a:gd name="T62" fmla="*/ 175196 w 497"/>
                <a:gd name="T63" fmla="*/ 160440 h 418"/>
                <a:gd name="T64" fmla="*/ 175196 w 497"/>
                <a:gd name="T65" fmla="*/ 188460 h 418"/>
                <a:gd name="T66" fmla="*/ 223387 w 497"/>
                <a:gd name="T67" fmla="*/ 148237 h 418"/>
                <a:gd name="T68" fmla="*/ 175196 w 497"/>
                <a:gd name="T69" fmla="*/ 108466 h 418"/>
                <a:gd name="T70" fmla="*/ 175196 w 497"/>
                <a:gd name="T71" fmla="*/ 132419 h 41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97" h="418">
                  <a:moveTo>
                    <a:pt x="372" y="124"/>
                  </a:moveTo>
                  <a:lnTo>
                    <a:pt x="372" y="124"/>
                  </a:lnTo>
                  <a:cubicBezTo>
                    <a:pt x="389" y="124"/>
                    <a:pt x="389" y="124"/>
                    <a:pt x="389" y="124"/>
                  </a:cubicBezTo>
                  <a:cubicBezTo>
                    <a:pt x="389" y="178"/>
                    <a:pt x="389" y="178"/>
                    <a:pt x="389" y="178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72" y="53"/>
                    <a:pt x="372" y="53"/>
                    <a:pt x="372" y="53"/>
                  </a:cubicBezTo>
                  <a:cubicBezTo>
                    <a:pt x="283" y="53"/>
                    <a:pt x="230" y="124"/>
                    <a:pt x="186" y="187"/>
                  </a:cubicBezTo>
                  <a:cubicBezTo>
                    <a:pt x="141" y="240"/>
                    <a:pt x="106" y="284"/>
                    <a:pt x="53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53" y="355"/>
                    <a:pt x="53" y="355"/>
                    <a:pt x="53" y="355"/>
                  </a:cubicBezTo>
                  <a:cubicBezTo>
                    <a:pt x="141" y="355"/>
                    <a:pt x="194" y="284"/>
                    <a:pt x="239" y="222"/>
                  </a:cubicBezTo>
                  <a:cubicBezTo>
                    <a:pt x="283" y="169"/>
                    <a:pt x="319" y="124"/>
                    <a:pt x="372" y="124"/>
                  </a:cubicBezTo>
                  <a:close/>
                  <a:moveTo>
                    <a:pt x="132" y="169"/>
                  </a:moveTo>
                  <a:lnTo>
                    <a:pt x="132" y="169"/>
                  </a:lnTo>
                  <a:cubicBezTo>
                    <a:pt x="132" y="160"/>
                    <a:pt x="141" y="160"/>
                    <a:pt x="141" y="152"/>
                  </a:cubicBezTo>
                  <a:cubicBezTo>
                    <a:pt x="150" y="143"/>
                    <a:pt x="167" y="124"/>
                    <a:pt x="177" y="116"/>
                  </a:cubicBezTo>
                  <a:cubicBezTo>
                    <a:pt x="141" y="80"/>
                    <a:pt x="106" y="63"/>
                    <a:pt x="53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3" y="134"/>
                    <a:pt x="53" y="134"/>
                    <a:pt x="53" y="134"/>
                  </a:cubicBezTo>
                  <a:cubicBezTo>
                    <a:pt x="79" y="134"/>
                    <a:pt x="106" y="143"/>
                    <a:pt x="132" y="169"/>
                  </a:cubicBezTo>
                  <a:close/>
                  <a:moveTo>
                    <a:pt x="389" y="293"/>
                  </a:moveTo>
                  <a:lnTo>
                    <a:pt x="389" y="293"/>
                  </a:lnTo>
                  <a:cubicBezTo>
                    <a:pt x="372" y="293"/>
                    <a:pt x="372" y="293"/>
                    <a:pt x="372" y="293"/>
                  </a:cubicBezTo>
                  <a:cubicBezTo>
                    <a:pt x="336" y="293"/>
                    <a:pt x="310" y="275"/>
                    <a:pt x="283" y="249"/>
                  </a:cubicBezTo>
                  <a:cubicBezTo>
                    <a:pt x="283" y="249"/>
                    <a:pt x="283" y="249"/>
                    <a:pt x="283" y="258"/>
                  </a:cubicBezTo>
                  <a:cubicBezTo>
                    <a:pt x="266" y="266"/>
                    <a:pt x="257" y="284"/>
                    <a:pt x="248" y="302"/>
                  </a:cubicBezTo>
                  <a:cubicBezTo>
                    <a:pt x="274" y="337"/>
                    <a:pt x="319" y="355"/>
                    <a:pt x="372" y="355"/>
                  </a:cubicBezTo>
                  <a:cubicBezTo>
                    <a:pt x="389" y="355"/>
                    <a:pt x="389" y="355"/>
                    <a:pt x="389" y="355"/>
                  </a:cubicBezTo>
                  <a:cubicBezTo>
                    <a:pt x="389" y="417"/>
                    <a:pt x="389" y="417"/>
                    <a:pt x="389" y="417"/>
                  </a:cubicBezTo>
                  <a:cubicBezTo>
                    <a:pt x="496" y="328"/>
                    <a:pt x="496" y="328"/>
                    <a:pt x="496" y="328"/>
                  </a:cubicBezTo>
                  <a:cubicBezTo>
                    <a:pt x="389" y="240"/>
                    <a:pt x="389" y="240"/>
                    <a:pt x="389" y="240"/>
                  </a:cubicBezTo>
                  <a:lnTo>
                    <a:pt x="389" y="29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0" name="Freeform 78"/>
            <p:cNvSpPr>
              <a:spLocks noChangeArrowheads="1"/>
            </p:cNvSpPr>
            <p:nvPr/>
          </p:nvSpPr>
          <p:spPr bwMode="auto">
            <a:xfrm>
              <a:off x="4964113" y="1958975"/>
              <a:ext cx="177800" cy="180975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1" name="Freeform 79"/>
            <p:cNvSpPr>
              <a:spLocks noChangeArrowheads="1"/>
            </p:cNvSpPr>
            <p:nvPr/>
          </p:nvSpPr>
          <p:spPr bwMode="auto">
            <a:xfrm>
              <a:off x="6280150" y="3275013"/>
              <a:ext cx="214313" cy="215900"/>
            </a:xfrm>
            <a:custGeom>
              <a:avLst/>
              <a:gdLst>
                <a:gd name="T0" fmla="*/ 106933 w 479"/>
                <a:gd name="T1" fmla="*/ 0 h 479"/>
                <a:gd name="T2" fmla="*/ 106933 w 479"/>
                <a:gd name="T3" fmla="*/ 0 h 479"/>
                <a:gd name="T4" fmla="*/ 0 w 479"/>
                <a:gd name="T5" fmla="*/ 107725 h 479"/>
                <a:gd name="T6" fmla="*/ 106933 w 479"/>
                <a:gd name="T7" fmla="*/ 215449 h 479"/>
                <a:gd name="T8" fmla="*/ 213866 w 479"/>
                <a:gd name="T9" fmla="*/ 107725 h 479"/>
                <a:gd name="T10" fmla="*/ 106933 w 479"/>
                <a:gd name="T11" fmla="*/ 0 h 479"/>
                <a:gd name="T12" fmla="*/ 198206 w 479"/>
                <a:gd name="T13" fmla="*/ 107725 h 479"/>
                <a:gd name="T14" fmla="*/ 198206 w 479"/>
                <a:gd name="T15" fmla="*/ 107725 h 479"/>
                <a:gd name="T16" fmla="*/ 178520 w 479"/>
                <a:gd name="T17" fmla="*/ 163615 h 479"/>
                <a:gd name="T18" fmla="*/ 174493 w 479"/>
                <a:gd name="T19" fmla="*/ 147840 h 479"/>
                <a:gd name="T20" fmla="*/ 178520 w 479"/>
                <a:gd name="T21" fmla="*/ 115838 h 479"/>
                <a:gd name="T22" fmla="*/ 166439 w 479"/>
                <a:gd name="T23" fmla="*/ 91949 h 479"/>
                <a:gd name="T24" fmla="*/ 142726 w 479"/>
                <a:gd name="T25" fmla="*/ 80230 h 479"/>
                <a:gd name="T26" fmla="*/ 154806 w 479"/>
                <a:gd name="T27" fmla="*/ 39664 h 479"/>
                <a:gd name="T28" fmla="*/ 131093 w 479"/>
                <a:gd name="T29" fmla="*/ 27945 h 479"/>
                <a:gd name="T30" fmla="*/ 134673 w 479"/>
                <a:gd name="T31" fmla="*/ 23889 h 479"/>
                <a:gd name="T32" fmla="*/ 198206 w 479"/>
                <a:gd name="T33" fmla="*/ 107725 h 479"/>
                <a:gd name="T34" fmla="*/ 94853 w 479"/>
                <a:gd name="T35" fmla="*/ 19832 h 479"/>
                <a:gd name="T36" fmla="*/ 94853 w 479"/>
                <a:gd name="T37" fmla="*/ 19832 h 479"/>
                <a:gd name="T38" fmla="*/ 83220 w 479"/>
                <a:gd name="T39" fmla="*/ 27945 h 479"/>
                <a:gd name="T40" fmla="*/ 67113 w 479"/>
                <a:gd name="T41" fmla="*/ 39664 h 479"/>
                <a:gd name="T42" fmla="*/ 51453 w 479"/>
                <a:gd name="T43" fmla="*/ 59947 h 479"/>
                <a:gd name="T44" fmla="*/ 59507 w 479"/>
                <a:gd name="T45" fmla="*/ 71666 h 479"/>
                <a:gd name="T46" fmla="*/ 79193 w 479"/>
                <a:gd name="T47" fmla="*/ 71666 h 479"/>
                <a:gd name="T48" fmla="*/ 110960 w 479"/>
                <a:gd name="T49" fmla="*/ 107725 h 479"/>
                <a:gd name="T50" fmla="*/ 83220 w 479"/>
                <a:gd name="T51" fmla="*/ 131613 h 479"/>
                <a:gd name="T52" fmla="*/ 79193 w 479"/>
                <a:gd name="T53" fmla="*/ 151896 h 479"/>
                <a:gd name="T54" fmla="*/ 79193 w 479"/>
                <a:gd name="T55" fmla="*/ 175785 h 479"/>
                <a:gd name="T56" fmla="*/ 59507 w 479"/>
                <a:gd name="T57" fmla="*/ 155502 h 479"/>
                <a:gd name="T58" fmla="*/ 55480 w 479"/>
                <a:gd name="T59" fmla="*/ 128008 h 479"/>
                <a:gd name="T60" fmla="*/ 39373 w 479"/>
                <a:gd name="T61" fmla="*/ 107725 h 479"/>
                <a:gd name="T62" fmla="*/ 47426 w 479"/>
                <a:gd name="T63" fmla="*/ 83836 h 479"/>
                <a:gd name="T64" fmla="*/ 23713 w 479"/>
                <a:gd name="T65" fmla="*/ 76173 h 479"/>
                <a:gd name="T66" fmla="*/ 94853 w 479"/>
                <a:gd name="T67" fmla="*/ 19832 h 479"/>
                <a:gd name="T68" fmla="*/ 79193 w 479"/>
                <a:gd name="T69" fmla="*/ 195617 h 479"/>
                <a:gd name="T70" fmla="*/ 79193 w 479"/>
                <a:gd name="T71" fmla="*/ 195617 h 479"/>
                <a:gd name="T72" fmla="*/ 91273 w 479"/>
                <a:gd name="T73" fmla="*/ 187504 h 479"/>
                <a:gd name="T74" fmla="*/ 106933 w 479"/>
                <a:gd name="T75" fmla="*/ 183447 h 479"/>
                <a:gd name="T76" fmla="*/ 131093 w 479"/>
                <a:gd name="T77" fmla="*/ 175785 h 479"/>
                <a:gd name="T78" fmla="*/ 158386 w 479"/>
                <a:gd name="T79" fmla="*/ 183447 h 479"/>
                <a:gd name="T80" fmla="*/ 106933 w 479"/>
                <a:gd name="T81" fmla="*/ 199674 h 479"/>
                <a:gd name="T82" fmla="*/ 79193 w 479"/>
                <a:gd name="T83" fmla="*/ 195617 h 4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79" h="479">
                  <a:moveTo>
                    <a:pt x="239" y="0"/>
                  </a:moveTo>
                  <a:lnTo>
                    <a:pt x="239" y="0"/>
                  </a:lnTo>
                  <a:cubicBezTo>
                    <a:pt x="106" y="0"/>
                    <a:pt x="0" y="106"/>
                    <a:pt x="0" y="239"/>
                  </a:cubicBezTo>
                  <a:cubicBezTo>
                    <a:pt x="0" y="372"/>
                    <a:pt x="106" y="478"/>
                    <a:pt x="239" y="478"/>
                  </a:cubicBezTo>
                  <a:cubicBezTo>
                    <a:pt x="372" y="478"/>
                    <a:pt x="478" y="372"/>
                    <a:pt x="478" y="239"/>
                  </a:cubicBezTo>
                  <a:cubicBezTo>
                    <a:pt x="478" y="106"/>
                    <a:pt x="372" y="0"/>
                    <a:pt x="239" y="0"/>
                  </a:cubicBezTo>
                  <a:close/>
                  <a:moveTo>
                    <a:pt x="443" y="239"/>
                  </a:moveTo>
                  <a:lnTo>
                    <a:pt x="443" y="239"/>
                  </a:lnTo>
                  <a:cubicBezTo>
                    <a:pt x="443" y="292"/>
                    <a:pt x="425" y="328"/>
                    <a:pt x="399" y="363"/>
                  </a:cubicBezTo>
                  <a:cubicBezTo>
                    <a:pt x="390" y="363"/>
                    <a:pt x="381" y="345"/>
                    <a:pt x="390" y="328"/>
                  </a:cubicBezTo>
                  <a:cubicBezTo>
                    <a:pt x="399" y="310"/>
                    <a:pt x="399" y="275"/>
                    <a:pt x="399" y="257"/>
                  </a:cubicBezTo>
                  <a:cubicBezTo>
                    <a:pt x="399" y="239"/>
                    <a:pt x="390" y="204"/>
                    <a:pt x="372" y="204"/>
                  </a:cubicBezTo>
                  <a:cubicBezTo>
                    <a:pt x="346" y="204"/>
                    <a:pt x="337" y="204"/>
                    <a:pt x="319" y="178"/>
                  </a:cubicBezTo>
                  <a:cubicBezTo>
                    <a:pt x="301" y="124"/>
                    <a:pt x="372" y="115"/>
                    <a:pt x="346" y="88"/>
                  </a:cubicBezTo>
                  <a:cubicBezTo>
                    <a:pt x="337" y="80"/>
                    <a:pt x="301" y="115"/>
                    <a:pt x="293" y="62"/>
                  </a:cubicBezTo>
                  <a:lnTo>
                    <a:pt x="301" y="53"/>
                  </a:lnTo>
                  <a:cubicBezTo>
                    <a:pt x="381" y="80"/>
                    <a:pt x="443" y="150"/>
                    <a:pt x="443" y="239"/>
                  </a:cubicBezTo>
                  <a:close/>
                  <a:moveTo>
                    <a:pt x="212" y="44"/>
                  </a:moveTo>
                  <a:lnTo>
                    <a:pt x="212" y="44"/>
                  </a:lnTo>
                  <a:cubicBezTo>
                    <a:pt x="204" y="53"/>
                    <a:pt x="194" y="53"/>
                    <a:pt x="186" y="62"/>
                  </a:cubicBezTo>
                  <a:cubicBezTo>
                    <a:pt x="168" y="80"/>
                    <a:pt x="159" y="71"/>
                    <a:pt x="150" y="88"/>
                  </a:cubicBezTo>
                  <a:cubicBezTo>
                    <a:pt x="141" y="106"/>
                    <a:pt x="115" y="124"/>
                    <a:pt x="115" y="133"/>
                  </a:cubicBezTo>
                  <a:cubicBezTo>
                    <a:pt x="115" y="142"/>
                    <a:pt x="133" y="159"/>
                    <a:pt x="133" y="159"/>
                  </a:cubicBezTo>
                  <a:cubicBezTo>
                    <a:pt x="141" y="150"/>
                    <a:pt x="159" y="150"/>
                    <a:pt x="177" y="159"/>
                  </a:cubicBezTo>
                  <a:cubicBezTo>
                    <a:pt x="186" y="159"/>
                    <a:pt x="275" y="169"/>
                    <a:pt x="248" y="239"/>
                  </a:cubicBezTo>
                  <a:cubicBezTo>
                    <a:pt x="239" y="266"/>
                    <a:pt x="194" y="257"/>
                    <a:pt x="186" y="292"/>
                  </a:cubicBezTo>
                  <a:cubicBezTo>
                    <a:pt x="186" y="301"/>
                    <a:pt x="186" y="328"/>
                    <a:pt x="177" y="337"/>
                  </a:cubicBezTo>
                  <a:cubicBezTo>
                    <a:pt x="177" y="345"/>
                    <a:pt x="186" y="390"/>
                    <a:pt x="177" y="390"/>
                  </a:cubicBezTo>
                  <a:cubicBezTo>
                    <a:pt x="168" y="390"/>
                    <a:pt x="133" y="345"/>
                    <a:pt x="133" y="345"/>
                  </a:cubicBezTo>
                  <a:cubicBezTo>
                    <a:pt x="133" y="337"/>
                    <a:pt x="124" y="310"/>
                    <a:pt x="124" y="284"/>
                  </a:cubicBezTo>
                  <a:cubicBezTo>
                    <a:pt x="124" y="266"/>
                    <a:pt x="88" y="266"/>
                    <a:pt x="88" y="239"/>
                  </a:cubicBezTo>
                  <a:cubicBezTo>
                    <a:pt x="88" y="213"/>
                    <a:pt x="106" y="195"/>
                    <a:pt x="106" y="186"/>
                  </a:cubicBezTo>
                  <a:cubicBezTo>
                    <a:pt x="97" y="169"/>
                    <a:pt x="62" y="169"/>
                    <a:pt x="53" y="169"/>
                  </a:cubicBezTo>
                  <a:cubicBezTo>
                    <a:pt x="80" y="97"/>
                    <a:pt x="141" y="53"/>
                    <a:pt x="212" y="44"/>
                  </a:cubicBezTo>
                  <a:close/>
                  <a:moveTo>
                    <a:pt x="177" y="434"/>
                  </a:moveTo>
                  <a:lnTo>
                    <a:pt x="177" y="434"/>
                  </a:lnTo>
                  <a:cubicBezTo>
                    <a:pt x="186" y="425"/>
                    <a:pt x="186" y="416"/>
                    <a:pt x="204" y="416"/>
                  </a:cubicBezTo>
                  <a:cubicBezTo>
                    <a:pt x="212" y="416"/>
                    <a:pt x="221" y="416"/>
                    <a:pt x="239" y="407"/>
                  </a:cubicBezTo>
                  <a:cubicBezTo>
                    <a:pt x="248" y="407"/>
                    <a:pt x="275" y="398"/>
                    <a:pt x="293" y="390"/>
                  </a:cubicBezTo>
                  <a:cubicBezTo>
                    <a:pt x="310" y="390"/>
                    <a:pt x="346" y="398"/>
                    <a:pt x="354" y="407"/>
                  </a:cubicBezTo>
                  <a:cubicBezTo>
                    <a:pt x="319" y="434"/>
                    <a:pt x="284" y="443"/>
                    <a:pt x="239" y="443"/>
                  </a:cubicBezTo>
                  <a:cubicBezTo>
                    <a:pt x="221" y="443"/>
                    <a:pt x="194" y="443"/>
                    <a:pt x="177" y="4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2" name="Freeform 80"/>
            <p:cNvSpPr>
              <a:spLocks noChangeArrowheads="1"/>
            </p:cNvSpPr>
            <p:nvPr/>
          </p:nvSpPr>
          <p:spPr bwMode="auto">
            <a:xfrm>
              <a:off x="6721475" y="3314700"/>
              <a:ext cx="222250" cy="136525"/>
            </a:xfrm>
            <a:custGeom>
              <a:avLst/>
              <a:gdLst>
                <a:gd name="T0" fmla="*/ 206184 w 498"/>
                <a:gd name="T1" fmla="*/ 0 h 303"/>
                <a:gd name="T2" fmla="*/ 0 w 498"/>
                <a:gd name="T3" fmla="*/ 16221 h 303"/>
                <a:gd name="T4" fmla="*/ 16066 w 498"/>
                <a:gd name="T5" fmla="*/ 136074 h 303"/>
                <a:gd name="T6" fmla="*/ 221804 w 498"/>
                <a:gd name="T7" fmla="*/ 119854 h 303"/>
                <a:gd name="T8" fmla="*/ 206184 w 498"/>
                <a:gd name="T9" fmla="*/ 0 h 303"/>
                <a:gd name="T10" fmla="*/ 122728 w 498"/>
                <a:gd name="T11" fmla="*/ 24331 h 303"/>
                <a:gd name="T12" fmla="*/ 142365 w 498"/>
                <a:gd name="T13" fmla="*/ 48212 h 303"/>
                <a:gd name="T14" fmla="*/ 122728 w 498"/>
                <a:gd name="T15" fmla="*/ 24331 h 303"/>
                <a:gd name="T16" fmla="*/ 154415 w 498"/>
                <a:gd name="T17" fmla="*/ 56322 h 303"/>
                <a:gd name="T18" fmla="*/ 134778 w 498"/>
                <a:gd name="T19" fmla="*/ 80203 h 303"/>
                <a:gd name="T20" fmla="*/ 154415 w 498"/>
                <a:gd name="T21" fmla="*/ 56322 h 303"/>
                <a:gd name="T22" fmla="*/ 87026 w 498"/>
                <a:gd name="T23" fmla="*/ 24331 h 303"/>
                <a:gd name="T24" fmla="*/ 111125 w 498"/>
                <a:gd name="T25" fmla="*/ 48212 h 303"/>
                <a:gd name="T26" fmla="*/ 87026 w 498"/>
                <a:gd name="T27" fmla="*/ 24331 h 303"/>
                <a:gd name="T28" fmla="*/ 122728 w 498"/>
                <a:gd name="T29" fmla="*/ 56322 h 303"/>
                <a:gd name="T30" fmla="*/ 99075 w 498"/>
                <a:gd name="T31" fmla="*/ 80203 h 303"/>
                <a:gd name="T32" fmla="*/ 122728 w 498"/>
                <a:gd name="T33" fmla="*/ 56322 h 303"/>
                <a:gd name="T34" fmla="*/ 55339 w 498"/>
                <a:gd name="T35" fmla="*/ 24331 h 303"/>
                <a:gd name="T36" fmla="*/ 79439 w 498"/>
                <a:gd name="T37" fmla="*/ 48212 h 303"/>
                <a:gd name="T38" fmla="*/ 55339 w 498"/>
                <a:gd name="T39" fmla="*/ 24331 h 303"/>
                <a:gd name="T40" fmla="*/ 87026 w 498"/>
                <a:gd name="T41" fmla="*/ 56322 h 303"/>
                <a:gd name="T42" fmla="*/ 67389 w 498"/>
                <a:gd name="T43" fmla="*/ 80203 h 303"/>
                <a:gd name="T44" fmla="*/ 87026 w 498"/>
                <a:gd name="T45" fmla="*/ 56322 h 303"/>
                <a:gd name="T46" fmla="*/ 24099 w 498"/>
                <a:gd name="T47" fmla="*/ 24331 h 303"/>
                <a:gd name="T48" fmla="*/ 43736 w 498"/>
                <a:gd name="T49" fmla="*/ 48212 h 303"/>
                <a:gd name="T50" fmla="*/ 24099 w 498"/>
                <a:gd name="T51" fmla="*/ 24331 h 303"/>
                <a:gd name="T52" fmla="*/ 55339 w 498"/>
                <a:gd name="T53" fmla="*/ 56322 h 303"/>
                <a:gd name="T54" fmla="*/ 31686 w 498"/>
                <a:gd name="T55" fmla="*/ 80203 h 303"/>
                <a:gd name="T56" fmla="*/ 55339 w 498"/>
                <a:gd name="T57" fmla="*/ 56322 h 303"/>
                <a:gd name="T58" fmla="*/ 43736 w 498"/>
                <a:gd name="T59" fmla="*/ 112194 h 303"/>
                <a:gd name="T60" fmla="*/ 24099 w 498"/>
                <a:gd name="T61" fmla="*/ 91918 h 303"/>
                <a:gd name="T62" fmla="*/ 43736 w 498"/>
                <a:gd name="T63" fmla="*/ 112194 h 303"/>
                <a:gd name="T64" fmla="*/ 166018 w 498"/>
                <a:gd name="T65" fmla="*/ 112194 h 303"/>
                <a:gd name="T66" fmla="*/ 55339 w 498"/>
                <a:gd name="T67" fmla="*/ 91918 h 303"/>
                <a:gd name="T68" fmla="*/ 166018 w 498"/>
                <a:gd name="T69" fmla="*/ 112194 h 303"/>
                <a:gd name="T70" fmla="*/ 197704 w 498"/>
                <a:gd name="T71" fmla="*/ 112194 h 303"/>
                <a:gd name="T72" fmla="*/ 178068 w 498"/>
                <a:gd name="T73" fmla="*/ 91918 h 303"/>
                <a:gd name="T74" fmla="*/ 197704 w 498"/>
                <a:gd name="T75" fmla="*/ 112194 h 303"/>
                <a:gd name="T76" fmla="*/ 166018 w 498"/>
                <a:gd name="T77" fmla="*/ 80203 h 303"/>
                <a:gd name="T78" fmla="*/ 189671 w 498"/>
                <a:gd name="T79" fmla="*/ 56322 h 303"/>
                <a:gd name="T80" fmla="*/ 166018 w 498"/>
                <a:gd name="T81" fmla="*/ 80203 h 303"/>
                <a:gd name="T82" fmla="*/ 197704 w 498"/>
                <a:gd name="T83" fmla="*/ 48212 h 303"/>
                <a:gd name="T84" fmla="*/ 154415 w 498"/>
                <a:gd name="T85" fmla="*/ 24331 h 303"/>
                <a:gd name="T86" fmla="*/ 197704 w 498"/>
                <a:gd name="T87" fmla="*/ 48212 h 30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98" h="303">
                  <a:moveTo>
                    <a:pt x="462" y="0"/>
                  </a:moveTo>
                  <a:lnTo>
                    <a:pt x="462" y="0"/>
                  </a:ln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84"/>
                    <a:pt x="18" y="302"/>
                    <a:pt x="36" y="302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79" y="302"/>
                    <a:pt x="497" y="284"/>
                    <a:pt x="497" y="266"/>
                  </a:cubicBezTo>
                  <a:cubicBezTo>
                    <a:pt x="497" y="36"/>
                    <a:pt x="497" y="36"/>
                    <a:pt x="497" y="36"/>
                  </a:cubicBezTo>
                  <a:cubicBezTo>
                    <a:pt x="497" y="18"/>
                    <a:pt x="479" y="0"/>
                    <a:pt x="462" y="0"/>
                  </a:cubicBezTo>
                  <a:close/>
                  <a:moveTo>
                    <a:pt x="275" y="54"/>
                  </a:moveTo>
                  <a:lnTo>
                    <a:pt x="275" y="54"/>
                  </a:lnTo>
                  <a:cubicBezTo>
                    <a:pt x="319" y="54"/>
                    <a:pt x="319" y="54"/>
                    <a:pt x="319" y="54"/>
                  </a:cubicBezTo>
                  <a:cubicBezTo>
                    <a:pt x="319" y="107"/>
                    <a:pt x="319" y="107"/>
                    <a:pt x="319" y="107"/>
                  </a:cubicBezTo>
                  <a:cubicBezTo>
                    <a:pt x="275" y="107"/>
                    <a:pt x="275" y="107"/>
                    <a:pt x="275" y="107"/>
                  </a:cubicBezTo>
                  <a:lnTo>
                    <a:pt x="275" y="54"/>
                  </a:lnTo>
                  <a:close/>
                  <a:moveTo>
                    <a:pt x="346" y="125"/>
                  </a:moveTo>
                  <a:lnTo>
                    <a:pt x="346" y="125"/>
                  </a:lnTo>
                  <a:cubicBezTo>
                    <a:pt x="346" y="178"/>
                    <a:pt x="346" y="178"/>
                    <a:pt x="346" y="178"/>
                  </a:cubicBezTo>
                  <a:cubicBezTo>
                    <a:pt x="302" y="178"/>
                    <a:pt x="302" y="178"/>
                    <a:pt x="302" y="178"/>
                  </a:cubicBezTo>
                  <a:cubicBezTo>
                    <a:pt x="302" y="125"/>
                    <a:pt x="302" y="125"/>
                    <a:pt x="302" y="125"/>
                  </a:cubicBezTo>
                  <a:lnTo>
                    <a:pt x="346" y="125"/>
                  </a:lnTo>
                  <a:close/>
                  <a:moveTo>
                    <a:pt x="195" y="54"/>
                  </a:moveTo>
                  <a:lnTo>
                    <a:pt x="195" y="54"/>
                  </a:lnTo>
                  <a:cubicBezTo>
                    <a:pt x="249" y="54"/>
                    <a:pt x="249" y="54"/>
                    <a:pt x="249" y="54"/>
                  </a:cubicBezTo>
                  <a:cubicBezTo>
                    <a:pt x="249" y="107"/>
                    <a:pt x="249" y="107"/>
                    <a:pt x="249" y="107"/>
                  </a:cubicBezTo>
                  <a:cubicBezTo>
                    <a:pt x="195" y="107"/>
                    <a:pt x="195" y="107"/>
                    <a:pt x="195" y="107"/>
                  </a:cubicBezTo>
                  <a:lnTo>
                    <a:pt x="195" y="54"/>
                  </a:lnTo>
                  <a:close/>
                  <a:moveTo>
                    <a:pt x="275" y="125"/>
                  </a:moveTo>
                  <a:lnTo>
                    <a:pt x="275" y="125"/>
                  </a:lnTo>
                  <a:cubicBezTo>
                    <a:pt x="275" y="178"/>
                    <a:pt x="275" y="178"/>
                    <a:pt x="275" y="178"/>
                  </a:cubicBezTo>
                  <a:cubicBezTo>
                    <a:pt x="222" y="178"/>
                    <a:pt x="222" y="178"/>
                    <a:pt x="222" y="178"/>
                  </a:cubicBezTo>
                  <a:cubicBezTo>
                    <a:pt x="222" y="125"/>
                    <a:pt x="222" y="125"/>
                    <a:pt x="222" y="125"/>
                  </a:cubicBezTo>
                  <a:lnTo>
                    <a:pt x="275" y="125"/>
                  </a:lnTo>
                  <a:close/>
                  <a:moveTo>
                    <a:pt x="124" y="54"/>
                  </a:moveTo>
                  <a:lnTo>
                    <a:pt x="124" y="54"/>
                  </a:lnTo>
                  <a:cubicBezTo>
                    <a:pt x="178" y="54"/>
                    <a:pt x="178" y="54"/>
                    <a:pt x="178" y="54"/>
                  </a:cubicBezTo>
                  <a:cubicBezTo>
                    <a:pt x="178" y="107"/>
                    <a:pt x="178" y="107"/>
                    <a:pt x="178" y="107"/>
                  </a:cubicBezTo>
                  <a:cubicBezTo>
                    <a:pt x="124" y="107"/>
                    <a:pt x="124" y="107"/>
                    <a:pt x="124" y="107"/>
                  </a:cubicBezTo>
                  <a:lnTo>
                    <a:pt x="124" y="54"/>
                  </a:lnTo>
                  <a:close/>
                  <a:moveTo>
                    <a:pt x="195" y="125"/>
                  </a:moveTo>
                  <a:lnTo>
                    <a:pt x="195" y="125"/>
                  </a:lnTo>
                  <a:cubicBezTo>
                    <a:pt x="195" y="178"/>
                    <a:pt x="195" y="178"/>
                    <a:pt x="195" y="178"/>
                  </a:cubicBezTo>
                  <a:cubicBezTo>
                    <a:pt x="151" y="178"/>
                    <a:pt x="151" y="178"/>
                    <a:pt x="151" y="178"/>
                  </a:cubicBezTo>
                  <a:cubicBezTo>
                    <a:pt x="151" y="125"/>
                    <a:pt x="151" y="125"/>
                    <a:pt x="151" y="125"/>
                  </a:cubicBezTo>
                  <a:lnTo>
                    <a:pt x="195" y="125"/>
                  </a:lnTo>
                  <a:close/>
                  <a:moveTo>
                    <a:pt x="54" y="54"/>
                  </a:moveTo>
                  <a:lnTo>
                    <a:pt x="54" y="54"/>
                  </a:lnTo>
                  <a:cubicBezTo>
                    <a:pt x="98" y="54"/>
                    <a:pt x="98" y="54"/>
                    <a:pt x="98" y="54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54" y="107"/>
                    <a:pt x="54" y="107"/>
                    <a:pt x="54" y="107"/>
                  </a:cubicBezTo>
                  <a:lnTo>
                    <a:pt x="54" y="54"/>
                  </a:lnTo>
                  <a:close/>
                  <a:moveTo>
                    <a:pt x="124" y="125"/>
                  </a:moveTo>
                  <a:lnTo>
                    <a:pt x="124" y="125"/>
                  </a:lnTo>
                  <a:cubicBezTo>
                    <a:pt x="124" y="178"/>
                    <a:pt x="124" y="178"/>
                    <a:pt x="12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71" y="125"/>
                    <a:pt x="71" y="125"/>
                    <a:pt x="71" y="125"/>
                  </a:cubicBezTo>
                  <a:lnTo>
                    <a:pt x="124" y="125"/>
                  </a:lnTo>
                  <a:close/>
                  <a:moveTo>
                    <a:pt x="98" y="249"/>
                  </a:moveTo>
                  <a:lnTo>
                    <a:pt x="98" y="249"/>
                  </a:lnTo>
                  <a:cubicBezTo>
                    <a:pt x="54" y="249"/>
                    <a:pt x="54" y="249"/>
                    <a:pt x="54" y="249"/>
                  </a:cubicBezTo>
                  <a:cubicBezTo>
                    <a:pt x="54" y="204"/>
                    <a:pt x="54" y="204"/>
                    <a:pt x="54" y="204"/>
                  </a:cubicBezTo>
                  <a:cubicBezTo>
                    <a:pt x="98" y="204"/>
                    <a:pt x="98" y="204"/>
                    <a:pt x="98" y="204"/>
                  </a:cubicBezTo>
                  <a:lnTo>
                    <a:pt x="98" y="249"/>
                  </a:lnTo>
                  <a:close/>
                  <a:moveTo>
                    <a:pt x="372" y="249"/>
                  </a:moveTo>
                  <a:lnTo>
                    <a:pt x="372" y="249"/>
                  </a:lnTo>
                  <a:cubicBezTo>
                    <a:pt x="124" y="249"/>
                    <a:pt x="124" y="249"/>
                    <a:pt x="124" y="249"/>
                  </a:cubicBezTo>
                  <a:cubicBezTo>
                    <a:pt x="124" y="204"/>
                    <a:pt x="124" y="204"/>
                    <a:pt x="124" y="204"/>
                  </a:cubicBezTo>
                  <a:cubicBezTo>
                    <a:pt x="372" y="204"/>
                    <a:pt x="372" y="204"/>
                    <a:pt x="372" y="204"/>
                  </a:cubicBezTo>
                  <a:lnTo>
                    <a:pt x="372" y="249"/>
                  </a:lnTo>
                  <a:close/>
                  <a:moveTo>
                    <a:pt x="443" y="249"/>
                  </a:moveTo>
                  <a:lnTo>
                    <a:pt x="443" y="249"/>
                  </a:lnTo>
                  <a:cubicBezTo>
                    <a:pt x="399" y="249"/>
                    <a:pt x="399" y="249"/>
                    <a:pt x="399" y="249"/>
                  </a:cubicBezTo>
                  <a:cubicBezTo>
                    <a:pt x="399" y="204"/>
                    <a:pt x="399" y="204"/>
                    <a:pt x="399" y="204"/>
                  </a:cubicBezTo>
                  <a:cubicBezTo>
                    <a:pt x="443" y="204"/>
                    <a:pt x="443" y="204"/>
                    <a:pt x="443" y="204"/>
                  </a:cubicBezTo>
                  <a:lnTo>
                    <a:pt x="443" y="249"/>
                  </a:lnTo>
                  <a:close/>
                  <a:moveTo>
                    <a:pt x="372" y="178"/>
                  </a:moveTo>
                  <a:lnTo>
                    <a:pt x="372" y="178"/>
                  </a:lnTo>
                  <a:cubicBezTo>
                    <a:pt x="372" y="125"/>
                    <a:pt x="372" y="125"/>
                    <a:pt x="372" y="125"/>
                  </a:cubicBezTo>
                  <a:cubicBezTo>
                    <a:pt x="425" y="125"/>
                    <a:pt x="425" y="125"/>
                    <a:pt x="425" y="125"/>
                  </a:cubicBezTo>
                  <a:cubicBezTo>
                    <a:pt x="425" y="178"/>
                    <a:pt x="425" y="178"/>
                    <a:pt x="425" y="178"/>
                  </a:cubicBezTo>
                  <a:lnTo>
                    <a:pt x="372" y="178"/>
                  </a:lnTo>
                  <a:close/>
                  <a:moveTo>
                    <a:pt x="443" y="107"/>
                  </a:moveTo>
                  <a:lnTo>
                    <a:pt x="443" y="107"/>
                  </a:lnTo>
                  <a:cubicBezTo>
                    <a:pt x="346" y="107"/>
                    <a:pt x="346" y="107"/>
                    <a:pt x="346" y="107"/>
                  </a:cubicBezTo>
                  <a:cubicBezTo>
                    <a:pt x="346" y="54"/>
                    <a:pt x="346" y="54"/>
                    <a:pt x="346" y="54"/>
                  </a:cubicBezTo>
                  <a:cubicBezTo>
                    <a:pt x="443" y="54"/>
                    <a:pt x="443" y="54"/>
                    <a:pt x="443" y="54"/>
                  </a:cubicBezTo>
                  <a:lnTo>
                    <a:pt x="443" y="10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3" name="Freeform 81"/>
            <p:cNvSpPr>
              <a:spLocks noChangeArrowheads="1"/>
            </p:cNvSpPr>
            <p:nvPr/>
          </p:nvSpPr>
          <p:spPr bwMode="auto">
            <a:xfrm>
              <a:off x="488950" y="3740150"/>
              <a:ext cx="223838" cy="179388"/>
            </a:xfrm>
            <a:custGeom>
              <a:avLst/>
              <a:gdLst>
                <a:gd name="T0" fmla="*/ 199067 w 497"/>
                <a:gd name="T1" fmla="*/ 0 h 401"/>
                <a:gd name="T2" fmla="*/ 199067 w 497"/>
                <a:gd name="T3" fmla="*/ 0 h 401"/>
                <a:gd name="T4" fmla="*/ 23870 w 497"/>
                <a:gd name="T5" fmla="*/ 0 h 401"/>
                <a:gd name="T6" fmla="*/ 0 w 497"/>
                <a:gd name="T7" fmla="*/ 20131 h 401"/>
                <a:gd name="T8" fmla="*/ 0 w 497"/>
                <a:gd name="T9" fmla="*/ 155231 h 401"/>
                <a:gd name="T10" fmla="*/ 23870 w 497"/>
                <a:gd name="T11" fmla="*/ 178941 h 401"/>
                <a:gd name="T12" fmla="*/ 199067 w 497"/>
                <a:gd name="T13" fmla="*/ 178941 h 401"/>
                <a:gd name="T14" fmla="*/ 223388 w 497"/>
                <a:gd name="T15" fmla="*/ 155231 h 401"/>
                <a:gd name="T16" fmla="*/ 223388 w 497"/>
                <a:gd name="T17" fmla="*/ 20131 h 401"/>
                <a:gd name="T18" fmla="*/ 199067 w 497"/>
                <a:gd name="T19" fmla="*/ 0 h 401"/>
                <a:gd name="T20" fmla="*/ 51343 w 497"/>
                <a:gd name="T21" fmla="*/ 20131 h 401"/>
                <a:gd name="T22" fmla="*/ 51343 w 497"/>
                <a:gd name="T23" fmla="*/ 20131 h 401"/>
                <a:gd name="T24" fmla="*/ 59450 w 497"/>
                <a:gd name="T25" fmla="*/ 28183 h 401"/>
                <a:gd name="T26" fmla="*/ 51343 w 497"/>
                <a:gd name="T27" fmla="*/ 35788 h 401"/>
                <a:gd name="T28" fmla="*/ 43687 w 497"/>
                <a:gd name="T29" fmla="*/ 28183 h 401"/>
                <a:gd name="T30" fmla="*/ 51343 w 497"/>
                <a:gd name="T31" fmla="*/ 20131 h 401"/>
                <a:gd name="T32" fmla="*/ 19817 w 497"/>
                <a:gd name="T33" fmla="*/ 28183 h 401"/>
                <a:gd name="T34" fmla="*/ 19817 w 497"/>
                <a:gd name="T35" fmla="*/ 28183 h 401"/>
                <a:gd name="T36" fmla="*/ 27473 w 497"/>
                <a:gd name="T37" fmla="*/ 20131 h 401"/>
                <a:gd name="T38" fmla="*/ 35580 w 497"/>
                <a:gd name="T39" fmla="*/ 28183 h 401"/>
                <a:gd name="T40" fmla="*/ 27473 w 497"/>
                <a:gd name="T41" fmla="*/ 35788 h 401"/>
                <a:gd name="T42" fmla="*/ 19817 w 497"/>
                <a:gd name="T43" fmla="*/ 28183 h 401"/>
                <a:gd name="T44" fmla="*/ 199067 w 497"/>
                <a:gd name="T45" fmla="*/ 155231 h 401"/>
                <a:gd name="T46" fmla="*/ 199067 w 497"/>
                <a:gd name="T47" fmla="*/ 155231 h 401"/>
                <a:gd name="T48" fmla="*/ 19817 w 497"/>
                <a:gd name="T49" fmla="*/ 155231 h 401"/>
                <a:gd name="T50" fmla="*/ 19817 w 497"/>
                <a:gd name="T51" fmla="*/ 51893 h 401"/>
                <a:gd name="T52" fmla="*/ 199067 w 497"/>
                <a:gd name="T53" fmla="*/ 51893 h 401"/>
                <a:gd name="T54" fmla="*/ 199067 w 497"/>
                <a:gd name="T55" fmla="*/ 155231 h 401"/>
                <a:gd name="T56" fmla="*/ 199067 w 497"/>
                <a:gd name="T57" fmla="*/ 35788 h 401"/>
                <a:gd name="T58" fmla="*/ 199067 w 497"/>
                <a:gd name="T59" fmla="*/ 35788 h 401"/>
                <a:gd name="T60" fmla="*/ 67557 w 497"/>
                <a:gd name="T61" fmla="*/ 35788 h 401"/>
                <a:gd name="T62" fmla="*/ 67557 w 497"/>
                <a:gd name="T63" fmla="*/ 20131 h 401"/>
                <a:gd name="T64" fmla="*/ 199067 w 497"/>
                <a:gd name="T65" fmla="*/ 20131 h 401"/>
                <a:gd name="T66" fmla="*/ 199067 w 497"/>
                <a:gd name="T67" fmla="*/ 35788 h 4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97" h="401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9"/>
                    <a:pt x="0" y="45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373"/>
                    <a:pt x="17" y="400"/>
                    <a:pt x="53" y="400"/>
                  </a:cubicBezTo>
                  <a:cubicBezTo>
                    <a:pt x="442" y="400"/>
                    <a:pt x="442" y="400"/>
                    <a:pt x="442" y="400"/>
                  </a:cubicBezTo>
                  <a:cubicBezTo>
                    <a:pt x="469" y="400"/>
                    <a:pt x="496" y="373"/>
                    <a:pt x="496" y="347"/>
                  </a:cubicBezTo>
                  <a:cubicBezTo>
                    <a:pt x="496" y="45"/>
                    <a:pt x="496" y="45"/>
                    <a:pt x="496" y="45"/>
                  </a:cubicBezTo>
                  <a:cubicBezTo>
                    <a:pt x="496" y="19"/>
                    <a:pt x="469" y="0"/>
                    <a:pt x="442" y="0"/>
                  </a:cubicBezTo>
                  <a:close/>
                  <a:moveTo>
                    <a:pt x="114" y="45"/>
                  </a:moveTo>
                  <a:lnTo>
                    <a:pt x="114" y="45"/>
                  </a:lnTo>
                  <a:cubicBezTo>
                    <a:pt x="123" y="45"/>
                    <a:pt x="132" y="54"/>
                    <a:pt x="132" y="63"/>
                  </a:cubicBezTo>
                  <a:cubicBezTo>
                    <a:pt x="132" y="72"/>
                    <a:pt x="123" y="80"/>
                    <a:pt x="114" y="80"/>
                  </a:cubicBezTo>
                  <a:cubicBezTo>
                    <a:pt x="106" y="80"/>
                    <a:pt x="97" y="72"/>
                    <a:pt x="97" y="63"/>
                  </a:cubicBezTo>
                  <a:cubicBezTo>
                    <a:pt x="97" y="54"/>
                    <a:pt x="106" y="45"/>
                    <a:pt x="114" y="45"/>
                  </a:cubicBezTo>
                  <a:close/>
                  <a:moveTo>
                    <a:pt x="44" y="63"/>
                  </a:moveTo>
                  <a:lnTo>
                    <a:pt x="44" y="63"/>
                  </a:lnTo>
                  <a:cubicBezTo>
                    <a:pt x="44" y="54"/>
                    <a:pt x="53" y="45"/>
                    <a:pt x="61" y="45"/>
                  </a:cubicBezTo>
                  <a:cubicBezTo>
                    <a:pt x="70" y="45"/>
                    <a:pt x="79" y="54"/>
                    <a:pt x="79" y="63"/>
                  </a:cubicBezTo>
                  <a:cubicBezTo>
                    <a:pt x="79" y="72"/>
                    <a:pt x="70" y="80"/>
                    <a:pt x="61" y="80"/>
                  </a:cubicBezTo>
                  <a:cubicBezTo>
                    <a:pt x="53" y="80"/>
                    <a:pt x="44" y="72"/>
                    <a:pt x="44" y="63"/>
                  </a:cubicBezTo>
                  <a:close/>
                  <a:moveTo>
                    <a:pt x="442" y="347"/>
                  </a:moveTo>
                  <a:lnTo>
                    <a:pt x="442" y="347"/>
                  </a:lnTo>
                  <a:cubicBezTo>
                    <a:pt x="44" y="347"/>
                    <a:pt x="44" y="347"/>
                    <a:pt x="44" y="347"/>
                  </a:cubicBezTo>
                  <a:cubicBezTo>
                    <a:pt x="44" y="116"/>
                    <a:pt x="44" y="116"/>
                    <a:pt x="44" y="116"/>
                  </a:cubicBezTo>
                  <a:cubicBezTo>
                    <a:pt x="442" y="116"/>
                    <a:pt x="442" y="116"/>
                    <a:pt x="442" y="116"/>
                  </a:cubicBezTo>
                  <a:lnTo>
                    <a:pt x="442" y="347"/>
                  </a:lnTo>
                  <a:close/>
                  <a:moveTo>
                    <a:pt x="442" y="80"/>
                  </a:moveTo>
                  <a:lnTo>
                    <a:pt x="442" y="80"/>
                  </a:lnTo>
                  <a:cubicBezTo>
                    <a:pt x="150" y="80"/>
                    <a:pt x="150" y="80"/>
                    <a:pt x="150" y="80"/>
                  </a:cubicBezTo>
                  <a:cubicBezTo>
                    <a:pt x="150" y="45"/>
                    <a:pt x="150" y="45"/>
                    <a:pt x="150" y="45"/>
                  </a:cubicBezTo>
                  <a:cubicBezTo>
                    <a:pt x="442" y="45"/>
                    <a:pt x="442" y="45"/>
                    <a:pt x="442" y="45"/>
                  </a:cubicBezTo>
                  <a:lnTo>
                    <a:pt x="442" y="8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4" name="Freeform 82"/>
            <p:cNvSpPr>
              <a:spLocks noChangeArrowheads="1"/>
            </p:cNvSpPr>
            <p:nvPr/>
          </p:nvSpPr>
          <p:spPr bwMode="auto">
            <a:xfrm>
              <a:off x="933450" y="3727450"/>
              <a:ext cx="223838" cy="200025"/>
            </a:xfrm>
            <a:custGeom>
              <a:avLst/>
              <a:gdLst>
                <a:gd name="T0" fmla="*/ 199518 w 497"/>
                <a:gd name="T1" fmla="*/ 0 h 444"/>
                <a:gd name="T2" fmla="*/ 199518 w 497"/>
                <a:gd name="T3" fmla="*/ 0 h 444"/>
                <a:gd name="T4" fmla="*/ 23870 w 497"/>
                <a:gd name="T5" fmla="*/ 0 h 444"/>
                <a:gd name="T6" fmla="*/ 0 w 497"/>
                <a:gd name="T7" fmla="*/ 23877 h 444"/>
                <a:gd name="T8" fmla="*/ 0 w 497"/>
                <a:gd name="T9" fmla="*/ 155425 h 444"/>
                <a:gd name="T10" fmla="*/ 23870 w 497"/>
                <a:gd name="T11" fmla="*/ 179752 h 444"/>
                <a:gd name="T12" fmla="*/ 68007 w 497"/>
                <a:gd name="T13" fmla="*/ 179752 h 444"/>
                <a:gd name="T14" fmla="*/ 68007 w 497"/>
                <a:gd name="T15" fmla="*/ 155425 h 444"/>
                <a:gd name="T16" fmla="*/ 19817 w 497"/>
                <a:gd name="T17" fmla="*/ 155425 h 444"/>
                <a:gd name="T18" fmla="*/ 19817 w 497"/>
                <a:gd name="T19" fmla="*/ 55863 h 444"/>
                <a:gd name="T20" fmla="*/ 199518 w 497"/>
                <a:gd name="T21" fmla="*/ 55863 h 444"/>
                <a:gd name="T22" fmla="*/ 199518 w 497"/>
                <a:gd name="T23" fmla="*/ 155425 h 444"/>
                <a:gd name="T24" fmla="*/ 155381 w 497"/>
                <a:gd name="T25" fmla="*/ 155425 h 444"/>
                <a:gd name="T26" fmla="*/ 155381 w 497"/>
                <a:gd name="T27" fmla="*/ 179752 h 444"/>
                <a:gd name="T28" fmla="*/ 199518 w 497"/>
                <a:gd name="T29" fmla="*/ 179752 h 444"/>
                <a:gd name="T30" fmla="*/ 223388 w 497"/>
                <a:gd name="T31" fmla="*/ 155425 h 444"/>
                <a:gd name="T32" fmla="*/ 223388 w 497"/>
                <a:gd name="T33" fmla="*/ 23877 h 444"/>
                <a:gd name="T34" fmla="*/ 199518 w 497"/>
                <a:gd name="T35" fmla="*/ 0 h 444"/>
                <a:gd name="T36" fmla="*/ 27923 w 497"/>
                <a:gd name="T37" fmla="*/ 36041 h 444"/>
                <a:gd name="T38" fmla="*/ 27923 w 497"/>
                <a:gd name="T39" fmla="*/ 36041 h 444"/>
                <a:gd name="T40" fmla="*/ 19817 w 497"/>
                <a:gd name="T41" fmla="*/ 27931 h 444"/>
                <a:gd name="T42" fmla="*/ 27923 w 497"/>
                <a:gd name="T43" fmla="*/ 20273 h 444"/>
                <a:gd name="T44" fmla="*/ 35580 w 497"/>
                <a:gd name="T45" fmla="*/ 27931 h 444"/>
                <a:gd name="T46" fmla="*/ 27923 w 497"/>
                <a:gd name="T47" fmla="*/ 36041 h 444"/>
                <a:gd name="T48" fmla="*/ 52244 w 497"/>
                <a:gd name="T49" fmla="*/ 36041 h 444"/>
                <a:gd name="T50" fmla="*/ 52244 w 497"/>
                <a:gd name="T51" fmla="*/ 36041 h 444"/>
                <a:gd name="T52" fmla="*/ 43687 w 497"/>
                <a:gd name="T53" fmla="*/ 27931 h 444"/>
                <a:gd name="T54" fmla="*/ 52244 w 497"/>
                <a:gd name="T55" fmla="*/ 20273 h 444"/>
                <a:gd name="T56" fmla="*/ 59450 w 497"/>
                <a:gd name="T57" fmla="*/ 27931 h 444"/>
                <a:gd name="T58" fmla="*/ 52244 w 497"/>
                <a:gd name="T59" fmla="*/ 36041 h 444"/>
                <a:gd name="T60" fmla="*/ 199518 w 497"/>
                <a:gd name="T61" fmla="*/ 36041 h 444"/>
                <a:gd name="T62" fmla="*/ 199518 w 497"/>
                <a:gd name="T63" fmla="*/ 36041 h 444"/>
                <a:gd name="T64" fmla="*/ 68007 w 497"/>
                <a:gd name="T65" fmla="*/ 36041 h 444"/>
                <a:gd name="T66" fmla="*/ 68007 w 497"/>
                <a:gd name="T67" fmla="*/ 23877 h 444"/>
                <a:gd name="T68" fmla="*/ 199518 w 497"/>
                <a:gd name="T69" fmla="*/ 23877 h 444"/>
                <a:gd name="T70" fmla="*/ 199518 w 497"/>
                <a:gd name="T71" fmla="*/ 36041 h 444"/>
                <a:gd name="T72" fmla="*/ 111694 w 497"/>
                <a:gd name="T73" fmla="*/ 79740 h 444"/>
                <a:gd name="T74" fmla="*/ 111694 w 497"/>
                <a:gd name="T75" fmla="*/ 79740 h 444"/>
                <a:gd name="T76" fmla="*/ 55847 w 497"/>
                <a:gd name="T77" fmla="*/ 135603 h 444"/>
                <a:gd name="T78" fmla="*/ 91877 w 497"/>
                <a:gd name="T79" fmla="*/ 135603 h 444"/>
                <a:gd name="T80" fmla="*/ 91877 w 497"/>
                <a:gd name="T81" fmla="*/ 199574 h 444"/>
                <a:gd name="T82" fmla="*/ 131510 w 497"/>
                <a:gd name="T83" fmla="*/ 199574 h 444"/>
                <a:gd name="T84" fmla="*/ 131510 w 497"/>
                <a:gd name="T85" fmla="*/ 135603 h 444"/>
                <a:gd name="T86" fmla="*/ 163487 w 497"/>
                <a:gd name="T87" fmla="*/ 135603 h 444"/>
                <a:gd name="T88" fmla="*/ 111694 w 497"/>
                <a:gd name="T89" fmla="*/ 79740 h 444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44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26"/>
                    <a:pt x="0" y="53"/>
                  </a:cubicBezTo>
                  <a:cubicBezTo>
                    <a:pt x="0" y="345"/>
                    <a:pt x="0" y="345"/>
                    <a:pt x="0" y="345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151" y="399"/>
                    <a:pt x="151" y="399"/>
                    <a:pt x="151" y="399"/>
                  </a:cubicBezTo>
                  <a:cubicBezTo>
                    <a:pt x="151" y="345"/>
                    <a:pt x="151" y="345"/>
                    <a:pt x="151" y="345"/>
                  </a:cubicBezTo>
                  <a:cubicBezTo>
                    <a:pt x="44" y="345"/>
                    <a:pt x="44" y="345"/>
                    <a:pt x="44" y="345"/>
                  </a:cubicBezTo>
                  <a:cubicBezTo>
                    <a:pt x="44" y="124"/>
                    <a:pt x="44" y="124"/>
                    <a:pt x="44" y="124"/>
                  </a:cubicBezTo>
                  <a:cubicBezTo>
                    <a:pt x="443" y="124"/>
                    <a:pt x="443" y="124"/>
                    <a:pt x="443" y="124"/>
                  </a:cubicBezTo>
                  <a:cubicBezTo>
                    <a:pt x="443" y="345"/>
                    <a:pt x="443" y="345"/>
                    <a:pt x="443" y="345"/>
                  </a:cubicBezTo>
                  <a:cubicBezTo>
                    <a:pt x="345" y="345"/>
                    <a:pt x="345" y="345"/>
                    <a:pt x="345" y="345"/>
                  </a:cubicBezTo>
                  <a:cubicBezTo>
                    <a:pt x="345" y="399"/>
                    <a:pt x="345" y="399"/>
                    <a:pt x="345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5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70" y="0"/>
                    <a:pt x="443" y="0"/>
                  </a:cubicBezTo>
                  <a:close/>
                  <a:moveTo>
                    <a:pt x="62" y="80"/>
                  </a:moveTo>
                  <a:lnTo>
                    <a:pt x="62" y="80"/>
                  </a:lnTo>
                  <a:cubicBezTo>
                    <a:pt x="53" y="80"/>
                    <a:pt x="44" y="71"/>
                    <a:pt x="44" y="62"/>
                  </a:cubicBezTo>
                  <a:cubicBezTo>
                    <a:pt x="44" y="53"/>
                    <a:pt x="53" y="45"/>
                    <a:pt x="62" y="45"/>
                  </a:cubicBezTo>
                  <a:cubicBezTo>
                    <a:pt x="71" y="45"/>
                    <a:pt x="79" y="53"/>
                    <a:pt x="79" y="62"/>
                  </a:cubicBezTo>
                  <a:cubicBezTo>
                    <a:pt x="79" y="71"/>
                    <a:pt x="71" y="80"/>
                    <a:pt x="62" y="80"/>
                  </a:cubicBezTo>
                  <a:close/>
                  <a:moveTo>
                    <a:pt x="116" y="80"/>
                  </a:moveTo>
                  <a:lnTo>
                    <a:pt x="116" y="80"/>
                  </a:lnTo>
                  <a:cubicBezTo>
                    <a:pt x="107" y="80"/>
                    <a:pt x="97" y="71"/>
                    <a:pt x="97" y="62"/>
                  </a:cubicBezTo>
                  <a:cubicBezTo>
                    <a:pt x="97" y="53"/>
                    <a:pt x="107" y="45"/>
                    <a:pt x="116" y="45"/>
                  </a:cubicBezTo>
                  <a:cubicBezTo>
                    <a:pt x="124" y="45"/>
                    <a:pt x="132" y="53"/>
                    <a:pt x="132" y="62"/>
                  </a:cubicBezTo>
                  <a:cubicBezTo>
                    <a:pt x="132" y="71"/>
                    <a:pt x="124" y="80"/>
                    <a:pt x="116" y="80"/>
                  </a:cubicBezTo>
                  <a:close/>
                  <a:moveTo>
                    <a:pt x="443" y="80"/>
                  </a:moveTo>
                  <a:lnTo>
                    <a:pt x="443" y="80"/>
                  </a:lnTo>
                  <a:cubicBezTo>
                    <a:pt x="151" y="80"/>
                    <a:pt x="151" y="80"/>
                    <a:pt x="151" y="80"/>
                  </a:cubicBezTo>
                  <a:cubicBezTo>
                    <a:pt x="151" y="53"/>
                    <a:pt x="151" y="53"/>
                    <a:pt x="151" y="53"/>
                  </a:cubicBezTo>
                  <a:cubicBezTo>
                    <a:pt x="443" y="53"/>
                    <a:pt x="443" y="53"/>
                    <a:pt x="443" y="53"/>
                  </a:cubicBezTo>
                  <a:lnTo>
                    <a:pt x="443" y="80"/>
                  </a:lnTo>
                  <a:close/>
                  <a:moveTo>
                    <a:pt x="248" y="177"/>
                  </a:moveTo>
                  <a:lnTo>
                    <a:pt x="248" y="177"/>
                  </a:lnTo>
                  <a:cubicBezTo>
                    <a:pt x="124" y="301"/>
                    <a:pt x="124" y="301"/>
                    <a:pt x="124" y="301"/>
                  </a:cubicBezTo>
                  <a:cubicBezTo>
                    <a:pt x="204" y="301"/>
                    <a:pt x="204" y="301"/>
                    <a:pt x="204" y="301"/>
                  </a:cubicBezTo>
                  <a:cubicBezTo>
                    <a:pt x="204" y="443"/>
                    <a:pt x="204" y="443"/>
                    <a:pt x="204" y="443"/>
                  </a:cubicBezTo>
                  <a:cubicBezTo>
                    <a:pt x="292" y="443"/>
                    <a:pt x="292" y="443"/>
                    <a:pt x="292" y="443"/>
                  </a:cubicBezTo>
                  <a:cubicBezTo>
                    <a:pt x="292" y="301"/>
                    <a:pt x="292" y="301"/>
                    <a:pt x="292" y="301"/>
                  </a:cubicBezTo>
                  <a:cubicBezTo>
                    <a:pt x="363" y="301"/>
                    <a:pt x="363" y="301"/>
                    <a:pt x="363" y="301"/>
                  </a:cubicBezTo>
                  <a:lnTo>
                    <a:pt x="248" y="17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5" name="Freeform 83"/>
            <p:cNvSpPr>
              <a:spLocks noChangeArrowheads="1"/>
            </p:cNvSpPr>
            <p:nvPr/>
          </p:nvSpPr>
          <p:spPr bwMode="auto">
            <a:xfrm>
              <a:off x="3190875" y="3751263"/>
              <a:ext cx="160338" cy="155575"/>
            </a:xfrm>
            <a:custGeom>
              <a:avLst/>
              <a:gdLst>
                <a:gd name="T0" fmla="*/ 79719 w 356"/>
                <a:gd name="T1" fmla="*/ 39903 h 347"/>
                <a:gd name="T2" fmla="*/ 79719 w 356"/>
                <a:gd name="T3" fmla="*/ 39903 h 347"/>
                <a:gd name="T4" fmla="*/ 44138 w 356"/>
                <a:gd name="T5" fmla="*/ 75770 h 347"/>
                <a:gd name="T6" fmla="*/ 79719 w 356"/>
                <a:gd name="T7" fmla="*/ 111189 h 347"/>
                <a:gd name="T8" fmla="*/ 115750 w 356"/>
                <a:gd name="T9" fmla="*/ 75770 h 347"/>
                <a:gd name="T10" fmla="*/ 79719 w 356"/>
                <a:gd name="T11" fmla="*/ 39903 h 347"/>
                <a:gd name="T12" fmla="*/ 79719 w 356"/>
                <a:gd name="T13" fmla="*/ 99532 h 347"/>
                <a:gd name="T14" fmla="*/ 79719 w 356"/>
                <a:gd name="T15" fmla="*/ 99532 h 347"/>
                <a:gd name="T16" fmla="*/ 55848 w 356"/>
                <a:gd name="T17" fmla="*/ 75770 h 347"/>
                <a:gd name="T18" fmla="*/ 79719 w 356"/>
                <a:gd name="T19" fmla="*/ 55595 h 347"/>
                <a:gd name="T20" fmla="*/ 103589 w 356"/>
                <a:gd name="T21" fmla="*/ 75770 h 347"/>
                <a:gd name="T22" fmla="*/ 79719 w 356"/>
                <a:gd name="T23" fmla="*/ 99532 h 347"/>
                <a:gd name="T24" fmla="*/ 11710 w 356"/>
                <a:gd name="T25" fmla="*/ 67700 h 347"/>
                <a:gd name="T26" fmla="*/ 11710 w 356"/>
                <a:gd name="T27" fmla="*/ 67700 h 347"/>
                <a:gd name="T28" fmla="*/ 0 w 356"/>
                <a:gd name="T29" fmla="*/ 75770 h 347"/>
                <a:gd name="T30" fmla="*/ 11710 w 356"/>
                <a:gd name="T31" fmla="*/ 87427 h 347"/>
                <a:gd name="T32" fmla="*/ 23871 w 356"/>
                <a:gd name="T33" fmla="*/ 75770 h 347"/>
                <a:gd name="T34" fmla="*/ 11710 w 356"/>
                <a:gd name="T35" fmla="*/ 67700 h 347"/>
                <a:gd name="T36" fmla="*/ 135567 w 356"/>
                <a:gd name="T37" fmla="*/ 23762 h 347"/>
                <a:gd name="T38" fmla="*/ 135567 w 356"/>
                <a:gd name="T39" fmla="*/ 23762 h 347"/>
                <a:gd name="T40" fmla="*/ 119803 w 356"/>
                <a:gd name="T41" fmla="*/ 23762 h 347"/>
                <a:gd name="T42" fmla="*/ 119803 w 356"/>
                <a:gd name="T43" fmla="*/ 39903 h 347"/>
                <a:gd name="T44" fmla="*/ 131513 w 356"/>
                <a:gd name="T45" fmla="*/ 35867 h 347"/>
                <a:gd name="T46" fmla="*/ 135567 w 356"/>
                <a:gd name="T47" fmla="*/ 23762 h 347"/>
                <a:gd name="T48" fmla="*/ 147727 w 356"/>
                <a:gd name="T49" fmla="*/ 67700 h 347"/>
                <a:gd name="T50" fmla="*/ 147727 w 356"/>
                <a:gd name="T51" fmla="*/ 67700 h 347"/>
                <a:gd name="T52" fmla="*/ 135567 w 356"/>
                <a:gd name="T53" fmla="*/ 75770 h 347"/>
                <a:gd name="T54" fmla="*/ 147727 w 356"/>
                <a:gd name="T55" fmla="*/ 87427 h 347"/>
                <a:gd name="T56" fmla="*/ 159888 w 356"/>
                <a:gd name="T57" fmla="*/ 75770 h 347"/>
                <a:gd name="T58" fmla="*/ 147727 w 356"/>
                <a:gd name="T59" fmla="*/ 67700 h 347"/>
                <a:gd name="T60" fmla="*/ 79719 w 356"/>
                <a:gd name="T61" fmla="*/ 130916 h 347"/>
                <a:gd name="T62" fmla="*/ 79719 w 356"/>
                <a:gd name="T63" fmla="*/ 130916 h 347"/>
                <a:gd name="T64" fmla="*/ 71612 w 356"/>
                <a:gd name="T65" fmla="*/ 143470 h 347"/>
                <a:gd name="T66" fmla="*/ 79719 w 356"/>
                <a:gd name="T67" fmla="*/ 155127 h 347"/>
                <a:gd name="T68" fmla="*/ 87826 w 356"/>
                <a:gd name="T69" fmla="*/ 143470 h 347"/>
                <a:gd name="T70" fmla="*/ 79719 w 356"/>
                <a:gd name="T71" fmla="*/ 130916 h 347"/>
                <a:gd name="T72" fmla="*/ 27474 w 356"/>
                <a:gd name="T73" fmla="*/ 119259 h 347"/>
                <a:gd name="T74" fmla="*/ 27474 w 356"/>
                <a:gd name="T75" fmla="*/ 119259 h 347"/>
                <a:gd name="T76" fmla="*/ 23871 w 356"/>
                <a:gd name="T77" fmla="*/ 130916 h 347"/>
                <a:gd name="T78" fmla="*/ 40085 w 356"/>
                <a:gd name="T79" fmla="*/ 130916 h 347"/>
                <a:gd name="T80" fmla="*/ 40085 w 356"/>
                <a:gd name="T81" fmla="*/ 115224 h 347"/>
                <a:gd name="T82" fmla="*/ 27474 w 356"/>
                <a:gd name="T83" fmla="*/ 119259 h 347"/>
                <a:gd name="T84" fmla="*/ 23871 w 356"/>
                <a:gd name="T85" fmla="*/ 23762 h 347"/>
                <a:gd name="T86" fmla="*/ 23871 w 356"/>
                <a:gd name="T87" fmla="*/ 23762 h 347"/>
                <a:gd name="T88" fmla="*/ 23871 w 356"/>
                <a:gd name="T89" fmla="*/ 35867 h 347"/>
                <a:gd name="T90" fmla="*/ 40085 w 356"/>
                <a:gd name="T91" fmla="*/ 39903 h 347"/>
                <a:gd name="T92" fmla="*/ 40085 w 356"/>
                <a:gd name="T93" fmla="*/ 23762 h 347"/>
                <a:gd name="T94" fmla="*/ 23871 w 356"/>
                <a:gd name="T95" fmla="*/ 23762 h 347"/>
                <a:gd name="T96" fmla="*/ 119803 w 356"/>
                <a:gd name="T97" fmla="*/ 130916 h 347"/>
                <a:gd name="T98" fmla="*/ 119803 w 356"/>
                <a:gd name="T99" fmla="*/ 130916 h 347"/>
                <a:gd name="T100" fmla="*/ 135567 w 356"/>
                <a:gd name="T101" fmla="*/ 130916 h 347"/>
                <a:gd name="T102" fmla="*/ 131513 w 356"/>
                <a:gd name="T103" fmla="*/ 119259 h 347"/>
                <a:gd name="T104" fmla="*/ 119803 w 356"/>
                <a:gd name="T105" fmla="*/ 115224 h 347"/>
                <a:gd name="T106" fmla="*/ 119803 w 356"/>
                <a:gd name="T107" fmla="*/ 130916 h 347"/>
                <a:gd name="T108" fmla="*/ 79719 w 356"/>
                <a:gd name="T109" fmla="*/ 20175 h 347"/>
                <a:gd name="T110" fmla="*/ 79719 w 356"/>
                <a:gd name="T111" fmla="*/ 20175 h 347"/>
                <a:gd name="T112" fmla="*/ 87826 w 356"/>
                <a:gd name="T113" fmla="*/ 8070 h 347"/>
                <a:gd name="T114" fmla="*/ 79719 w 356"/>
                <a:gd name="T115" fmla="*/ 0 h 347"/>
                <a:gd name="T116" fmla="*/ 71612 w 356"/>
                <a:gd name="T117" fmla="*/ 8070 h 347"/>
                <a:gd name="T118" fmla="*/ 79719 w 356"/>
                <a:gd name="T119" fmla="*/ 20175 h 34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356" h="347">
                  <a:moveTo>
                    <a:pt x="177" y="89"/>
                  </a:moveTo>
                  <a:lnTo>
                    <a:pt x="177" y="89"/>
                  </a:lnTo>
                  <a:cubicBezTo>
                    <a:pt x="133" y="89"/>
                    <a:pt x="98" y="124"/>
                    <a:pt x="98" y="169"/>
                  </a:cubicBezTo>
                  <a:cubicBezTo>
                    <a:pt x="98" y="213"/>
                    <a:pt x="133" y="248"/>
                    <a:pt x="177" y="248"/>
                  </a:cubicBezTo>
                  <a:cubicBezTo>
                    <a:pt x="221" y="248"/>
                    <a:pt x="257" y="213"/>
                    <a:pt x="257" y="169"/>
                  </a:cubicBezTo>
                  <a:cubicBezTo>
                    <a:pt x="257" y="124"/>
                    <a:pt x="221" y="89"/>
                    <a:pt x="177" y="89"/>
                  </a:cubicBezTo>
                  <a:close/>
                  <a:moveTo>
                    <a:pt x="177" y="222"/>
                  </a:moveTo>
                  <a:lnTo>
                    <a:pt x="177" y="222"/>
                  </a:lnTo>
                  <a:cubicBezTo>
                    <a:pt x="151" y="222"/>
                    <a:pt x="124" y="195"/>
                    <a:pt x="124" y="169"/>
                  </a:cubicBezTo>
                  <a:cubicBezTo>
                    <a:pt x="124" y="142"/>
                    <a:pt x="151" y="124"/>
                    <a:pt x="177" y="124"/>
                  </a:cubicBezTo>
                  <a:cubicBezTo>
                    <a:pt x="204" y="124"/>
                    <a:pt x="230" y="142"/>
                    <a:pt x="230" y="169"/>
                  </a:cubicBezTo>
                  <a:cubicBezTo>
                    <a:pt x="230" y="195"/>
                    <a:pt x="204" y="222"/>
                    <a:pt x="177" y="222"/>
                  </a:cubicBezTo>
                  <a:close/>
                  <a:moveTo>
                    <a:pt x="26" y="151"/>
                  </a:moveTo>
                  <a:lnTo>
                    <a:pt x="26" y="151"/>
                  </a:lnTo>
                  <a:cubicBezTo>
                    <a:pt x="17" y="151"/>
                    <a:pt x="0" y="160"/>
                    <a:pt x="0" y="169"/>
                  </a:cubicBezTo>
                  <a:cubicBezTo>
                    <a:pt x="0" y="186"/>
                    <a:pt x="17" y="195"/>
                    <a:pt x="26" y="195"/>
                  </a:cubicBezTo>
                  <a:cubicBezTo>
                    <a:pt x="45" y="195"/>
                    <a:pt x="53" y="186"/>
                    <a:pt x="53" y="169"/>
                  </a:cubicBezTo>
                  <a:cubicBezTo>
                    <a:pt x="53" y="160"/>
                    <a:pt x="45" y="151"/>
                    <a:pt x="26" y="151"/>
                  </a:cubicBezTo>
                  <a:close/>
                  <a:moveTo>
                    <a:pt x="301" y="53"/>
                  </a:moveTo>
                  <a:lnTo>
                    <a:pt x="301" y="53"/>
                  </a:lnTo>
                  <a:cubicBezTo>
                    <a:pt x="292" y="45"/>
                    <a:pt x="274" y="45"/>
                    <a:pt x="266" y="53"/>
                  </a:cubicBezTo>
                  <a:cubicBezTo>
                    <a:pt x="257" y="63"/>
                    <a:pt x="257" y="80"/>
                    <a:pt x="266" y="89"/>
                  </a:cubicBezTo>
                  <a:cubicBezTo>
                    <a:pt x="274" y="89"/>
                    <a:pt x="283" y="89"/>
                    <a:pt x="292" y="80"/>
                  </a:cubicBezTo>
                  <a:cubicBezTo>
                    <a:pt x="301" y="71"/>
                    <a:pt x="310" y="53"/>
                    <a:pt x="301" y="53"/>
                  </a:cubicBezTo>
                  <a:close/>
                  <a:moveTo>
                    <a:pt x="328" y="151"/>
                  </a:moveTo>
                  <a:lnTo>
                    <a:pt x="328" y="151"/>
                  </a:lnTo>
                  <a:cubicBezTo>
                    <a:pt x="310" y="151"/>
                    <a:pt x="301" y="160"/>
                    <a:pt x="301" y="169"/>
                  </a:cubicBezTo>
                  <a:cubicBezTo>
                    <a:pt x="301" y="186"/>
                    <a:pt x="310" y="195"/>
                    <a:pt x="328" y="195"/>
                  </a:cubicBezTo>
                  <a:cubicBezTo>
                    <a:pt x="336" y="195"/>
                    <a:pt x="355" y="186"/>
                    <a:pt x="355" y="169"/>
                  </a:cubicBezTo>
                  <a:cubicBezTo>
                    <a:pt x="355" y="160"/>
                    <a:pt x="336" y="151"/>
                    <a:pt x="328" y="151"/>
                  </a:cubicBezTo>
                  <a:close/>
                  <a:moveTo>
                    <a:pt x="177" y="292"/>
                  </a:moveTo>
                  <a:lnTo>
                    <a:pt x="177" y="292"/>
                  </a:lnTo>
                  <a:cubicBezTo>
                    <a:pt x="168" y="292"/>
                    <a:pt x="159" y="311"/>
                    <a:pt x="159" y="320"/>
                  </a:cubicBezTo>
                  <a:cubicBezTo>
                    <a:pt x="159" y="337"/>
                    <a:pt x="168" y="346"/>
                    <a:pt x="177" y="346"/>
                  </a:cubicBezTo>
                  <a:cubicBezTo>
                    <a:pt x="186" y="346"/>
                    <a:pt x="195" y="337"/>
                    <a:pt x="195" y="320"/>
                  </a:cubicBezTo>
                  <a:cubicBezTo>
                    <a:pt x="195" y="311"/>
                    <a:pt x="186" y="292"/>
                    <a:pt x="177" y="292"/>
                  </a:cubicBezTo>
                  <a:close/>
                  <a:moveTo>
                    <a:pt x="61" y="266"/>
                  </a:moveTo>
                  <a:lnTo>
                    <a:pt x="61" y="266"/>
                  </a:lnTo>
                  <a:cubicBezTo>
                    <a:pt x="53" y="275"/>
                    <a:pt x="45" y="284"/>
                    <a:pt x="53" y="292"/>
                  </a:cubicBezTo>
                  <a:cubicBezTo>
                    <a:pt x="61" y="301"/>
                    <a:pt x="80" y="301"/>
                    <a:pt x="89" y="292"/>
                  </a:cubicBezTo>
                  <a:cubicBezTo>
                    <a:pt x="98" y="284"/>
                    <a:pt x="98" y="266"/>
                    <a:pt x="89" y="257"/>
                  </a:cubicBezTo>
                  <a:cubicBezTo>
                    <a:pt x="80" y="248"/>
                    <a:pt x="71" y="257"/>
                    <a:pt x="61" y="266"/>
                  </a:cubicBezTo>
                  <a:close/>
                  <a:moveTo>
                    <a:pt x="53" y="53"/>
                  </a:moveTo>
                  <a:lnTo>
                    <a:pt x="53" y="53"/>
                  </a:lnTo>
                  <a:cubicBezTo>
                    <a:pt x="45" y="63"/>
                    <a:pt x="45" y="71"/>
                    <a:pt x="53" y="80"/>
                  </a:cubicBezTo>
                  <a:cubicBezTo>
                    <a:pt x="71" y="89"/>
                    <a:pt x="80" y="98"/>
                    <a:pt x="89" y="89"/>
                  </a:cubicBezTo>
                  <a:cubicBezTo>
                    <a:pt x="98" y="80"/>
                    <a:pt x="98" y="63"/>
                    <a:pt x="89" y="53"/>
                  </a:cubicBezTo>
                  <a:cubicBezTo>
                    <a:pt x="80" y="45"/>
                    <a:pt x="61" y="45"/>
                    <a:pt x="53" y="53"/>
                  </a:cubicBezTo>
                  <a:close/>
                  <a:moveTo>
                    <a:pt x="266" y="292"/>
                  </a:moveTo>
                  <a:lnTo>
                    <a:pt x="266" y="292"/>
                  </a:lnTo>
                  <a:cubicBezTo>
                    <a:pt x="274" y="301"/>
                    <a:pt x="292" y="301"/>
                    <a:pt x="301" y="292"/>
                  </a:cubicBezTo>
                  <a:cubicBezTo>
                    <a:pt x="310" y="284"/>
                    <a:pt x="310" y="275"/>
                    <a:pt x="292" y="266"/>
                  </a:cubicBezTo>
                  <a:cubicBezTo>
                    <a:pt x="283" y="257"/>
                    <a:pt x="274" y="248"/>
                    <a:pt x="266" y="257"/>
                  </a:cubicBezTo>
                  <a:cubicBezTo>
                    <a:pt x="257" y="266"/>
                    <a:pt x="257" y="284"/>
                    <a:pt x="266" y="292"/>
                  </a:cubicBezTo>
                  <a:close/>
                  <a:moveTo>
                    <a:pt x="177" y="45"/>
                  </a:moveTo>
                  <a:lnTo>
                    <a:pt x="177" y="45"/>
                  </a:lnTo>
                  <a:cubicBezTo>
                    <a:pt x="186" y="45"/>
                    <a:pt x="195" y="36"/>
                    <a:pt x="195" y="18"/>
                  </a:cubicBezTo>
                  <a:cubicBezTo>
                    <a:pt x="195" y="9"/>
                    <a:pt x="186" y="0"/>
                    <a:pt x="177" y="0"/>
                  </a:cubicBezTo>
                  <a:cubicBezTo>
                    <a:pt x="168" y="0"/>
                    <a:pt x="159" y="9"/>
                    <a:pt x="159" y="18"/>
                  </a:cubicBezTo>
                  <a:cubicBezTo>
                    <a:pt x="159" y="36"/>
                    <a:pt x="168" y="45"/>
                    <a:pt x="177" y="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6" name="Freeform 84"/>
            <p:cNvSpPr>
              <a:spLocks noChangeArrowheads="1"/>
            </p:cNvSpPr>
            <p:nvPr/>
          </p:nvSpPr>
          <p:spPr bwMode="auto">
            <a:xfrm>
              <a:off x="3605213" y="3716338"/>
              <a:ext cx="222250" cy="222250"/>
            </a:xfrm>
            <a:custGeom>
              <a:avLst/>
              <a:gdLst>
                <a:gd name="T0" fmla="*/ 209729 w 497"/>
                <a:gd name="T1" fmla="*/ 103092 h 498"/>
                <a:gd name="T2" fmla="*/ 190053 w 497"/>
                <a:gd name="T3" fmla="*/ 111125 h 498"/>
                <a:gd name="T4" fmla="*/ 209729 w 497"/>
                <a:gd name="T5" fmla="*/ 122728 h 498"/>
                <a:gd name="T6" fmla="*/ 209729 w 497"/>
                <a:gd name="T7" fmla="*/ 103092 h 498"/>
                <a:gd name="T8" fmla="*/ 110454 w 497"/>
                <a:gd name="T9" fmla="*/ 51769 h 498"/>
                <a:gd name="T10" fmla="*/ 110454 w 497"/>
                <a:gd name="T11" fmla="*/ 174497 h 498"/>
                <a:gd name="T12" fmla="*/ 110454 w 497"/>
                <a:gd name="T13" fmla="*/ 51769 h 498"/>
                <a:gd name="T14" fmla="*/ 110454 w 497"/>
                <a:gd name="T15" fmla="*/ 154415 h 498"/>
                <a:gd name="T16" fmla="*/ 110454 w 497"/>
                <a:gd name="T17" fmla="*/ 67389 h 498"/>
                <a:gd name="T18" fmla="*/ 110454 w 497"/>
                <a:gd name="T19" fmla="*/ 154415 h 498"/>
                <a:gd name="T20" fmla="*/ 31750 w 497"/>
                <a:gd name="T21" fmla="*/ 111125 h 498"/>
                <a:gd name="T22" fmla="*/ 11627 w 497"/>
                <a:gd name="T23" fmla="*/ 103092 h 498"/>
                <a:gd name="T24" fmla="*/ 11627 w 497"/>
                <a:gd name="T25" fmla="*/ 122728 h 498"/>
                <a:gd name="T26" fmla="*/ 31750 w 497"/>
                <a:gd name="T27" fmla="*/ 111125 h 498"/>
                <a:gd name="T28" fmla="*/ 110454 w 497"/>
                <a:gd name="T29" fmla="*/ 35703 h 498"/>
                <a:gd name="T30" fmla="*/ 118504 w 497"/>
                <a:gd name="T31" fmla="*/ 12050 h 498"/>
                <a:gd name="T32" fmla="*/ 102852 w 497"/>
                <a:gd name="T33" fmla="*/ 12050 h 498"/>
                <a:gd name="T34" fmla="*/ 110454 w 497"/>
                <a:gd name="T35" fmla="*/ 35703 h 498"/>
                <a:gd name="T36" fmla="*/ 110454 w 497"/>
                <a:gd name="T37" fmla="*/ 190117 h 498"/>
                <a:gd name="T38" fmla="*/ 102852 w 497"/>
                <a:gd name="T39" fmla="*/ 209754 h 498"/>
                <a:gd name="T40" fmla="*/ 118504 w 497"/>
                <a:gd name="T41" fmla="*/ 209754 h 498"/>
                <a:gd name="T42" fmla="*/ 110454 w 497"/>
                <a:gd name="T43" fmla="*/ 190117 h 498"/>
                <a:gd name="T44" fmla="*/ 194077 w 497"/>
                <a:gd name="T45" fmla="*/ 43736 h 498"/>
                <a:gd name="T46" fmla="*/ 177979 w 497"/>
                <a:gd name="T47" fmla="*/ 32133 h 498"/>
                <a:gd name="T48" fmla="*/ 169930 w 497"/>
                <a:gd name="T49" fmla="*/ 51769 h 498"/>
                <a:gd name="T50" fmla="*/ 194077 w 497"/>
                <a:gd name="T51" fmla="*/ 43736 h 498"/>
                <a:gd name="T52" fmla="*/ 35327 w 497"/>
                <a:gd name="T53" fmla="*/ 174497 h 498"/>
                <a:gd name="T54" fmla="*/ 27278 w 497"/>
                <a:gd name="T55" fmla="*/ 194134 h 498"/>
                <a:gd name="T56" fmla="*/ 47401 w 497"/>
                <a:gd name="T57" fmla="*/ 186101 h 498"/>
                <a:gd name="T58" fmla="*/ 35327 w 497"/>
                <a:gd name="T59" fmla="*/ 174497 h 498"/>
                <a:gd name="T60" fmla="*/ 43377 w 497"/>
                <a:gd name="T61" fmla="*/ 32133 h 498"/>
                <a:gd name="T62" fmla="*/ 27278 w 497"/>
                <a:gd name="T63" fmla="*/ 43736 h 498"/>
                <a:gd name="T64" fmla="*/ 51426 w 497"/>
                <a:gd name="T65" fmla="*/ 51769 h 498"/>
                <a:gd name="T66" fmla="*/ 43377 w 497"/>
                <a:gd name="T67" fmla="*/ 32133 h 498"/>
                <a:gd name="T68" fmla="*/ 169930 w 497"/>
                <a:gd name="T69" fmla="*/ 186101 h 498"/>
                <a:gd name="T70" fmla="*/ 194077 w 497"/>
                <a:gd name="T71" fmla="*/ 194134 h 498"/>
                <a:gd name="T72" fmla="*/ 186028 w 497"/>
                <a:gd name="T73" fmla="*/ 174497 h 498"/>
                <a:gd name="T74" fmla="*/ 169930 w 497"/>
                <a:gd name="T75" fmla="*/ 186101 h 49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498">
                  <a:moveTo>
                    <a:pt x="469" y="231"/>
                  </a:moveTo>
                  <a:lnTo>
                    <a:pt x="469" y="231"/>
                  </a:lnTo>
                  <a:cubicBezTo>
                    <a:pt x="469" y="231"/>
                    <a:pt x="451" y="231"/>
                    <a:pt x="443" y="231"/>
                  </a:cubicBezTo>
                  <a:cubicBezTo>
                    <a:pt x="434" y="231"/>
                    <a:pt x="425" y="240"/>
                    <a:pt x="425" y="249"/>
                  </a:cubicBezTo>
                  <a:cubicBezTo>
                    <a:pt x="425" y="266"/>
                    <a:pt x="434" y="275"/>
                    <a:pt x="443" y="275"/>
                  </a:cubicBezTo>
                  <a:cubicBezTo>
                    <a:pt x="451" y="275"/>
                    <a:pt x="469" y="275"/>
                    <a:pt x="469" y="275"/>
                  </a:cubicBezTo>
                  <a:cubicBezTo>
                    <a:pt x="487" y="275"/>
                    <a:pt x="496" y="266"/>
                    <a:pt x="496" y="249"/>
                  </a:cubicBezTo>
                  <a:cubicBezTo>
                    <a:pt x="496" y="240"/>
                    <a:pt x="487" y="231"/>
                    <a:pt x="469" y="231"/>
                  </a:cubicBezTo>
                  <a:close/>
                  <a:moveTo>
                    <a:pt x="247" y="116"/>
                  </a:moveTo>
                  <a:lnTo>
                    <a:pt x="247" y="116"/>
                  </a:lnTo>
                  <a:cubicBezTo>
                    <a:pt x="168" y="116"/>
                    <a:pt x="115" y="178"/>
                    <a:pt x="115" y="249"/>
                  </a:cubicBezTo>
                  <a:cubicBezTo>
                    <a:pt x="115" y="328"/>
                    <a:pt x="168" y="391"/>
                    <a:pt x="247" y="391"/>
                  </a:cubicBezTo>
                  <a:cubicBezTo>
                    <a:pt x="327" y="391"/>
                    <a:pt x="380" y="328"/>
                    <a:pt x="380" y="249"/>
                  </a:cubicBezTo>
                  <a:cubicBezTo>
                    <a:pt x="380" y="178"/>
                    <a:pt x="327" y="116"/>
                    <a:pt x="247" y="116"/>
                  </a:cubicBezTo>
                  <a:close/>
                  <a:moveTo>
                    <a:pt x="247" y="346"/>
                  </a:moveTo>
                  <a:lnTo>
                    <a:pt x="247" y="346"/>
                  </a:lnTo>
                  <a:cubicBezTo>
                    <a:pt x="194" y="346"/>
                    <a:pt x="150" y="302"/>
                    <a:pt x="150" y="249"/>
                  </a:cubicBezTo>
                  <a:cubicBezTo>
                    <a:pt x="150" y="196"/>
                    <a:pt x="194" y="151"/>
                    <a:pt x="247" y="151"/>
                  </a:cubicBezTo>
                  <a:cubicBezTo>
                    <a:pt x="300" y="151"/>
                    <a:pt x="345" y="196"/>
                    <a:pt x="345" y="249"/>
                  </a:cubicBezTo>
                  <a:cubicBezTo>
                    <a:pt x="345" y="302"/>
                    <a:pt x="300" y="346"/>
                    <a:pt x="247" y="346"/>
                  </a:cubicBezTo>
                  <a:close/>
                  <a:moveTo>
                    <a:pt x="71" y="249"/>
                  </a:moveTo>
                  <a:lnTo>
                    <a:pt x="71" y="249"/>
                  </a:lnTo>
                  <a:cubicBezTo>
                    <a:pt x="71" y="240"/>
                    <a:pt x="61" y="231"/>
                    <a:pt x="53" y="231"/>
                  </a:cubicBezTo>
                  <a:cubicBezTo>
                    <a:pt x="44" y="231"/>
                    <a:pt x="26" y="231"/>
                    <a:pt x="26" y="231"/>
                  </a:cubicBezTo>
                  <a:cubicBezTo>
                    <a:pt x="8" y="231"/>
                    <a:pt x="0" y="240"/>
                    <a:pt x="0" y="249"/>
                  </a:cubicBezTo>
                  <a:cubicBezTo>
                    <a:pt x="0" y="266"/>
                    <a:pt x="8" y="275"/>
                    <a:pt x="26" y="275"/>
                  </a:cubicBezTo>
                  <a:cubicBezTo>
                    <a:pt x="26" y="275"/>
                    <a:pt x="44" y="275"/>
                    <a:pt x="53" y="275"/>
                  </a:cubicBezTo>
                  <a:cubicBezTo>
                    <a:pt x="61" y="275"/>
                    <a:pt x="71" y="266"/>
                    <a:pt x="71" y="249"/>
                  </a:cubicBezTo>
                  <a:close/>
                  <a:moveTo>
                    <a:pt x="247" y="80"/>
                  </a:moveTo>
                  <a:lnTo>
                    <a:pt x="247" y="80"/>
                  </a:lnTo>
                  <a:cubicBezTo>
                    <a:pt x="256" y="80"/>
                    <a:pt x="265" y="62"/>
                    <a:pt x="265" y="53"/>
                  </a:cubicBezTo>
                  <a:cubicBezTo>
                    <a:pt x="265" y="45"/>
                    <a:pt x="265" y="36"/>
                    <a:pt x="265" y="27"/>
                  </a:cubicBezTo>
                  <a:cubicBezTo>
                    <a:pt x="265" y="18"/>
                    <a:pt x="256" y="0"/>
                    <a:pt x="247" y="0"/>
                  </a:cubicBezTo>
                  <a:cubicBezTo>
                    <a:pt x="239" y="0"/>
                    <a:pt x="230" y="18"/>
                    <a:pt x="230" y="27"/>
                  </a:cubicBezTo>
                  <a:cubicBezTo>
                    <a:pt x="230" y="36"/>
                    <a:pt x="230" y="45"/>
                    <a:pt x="230" y="53"/>
                  </a:cubicBezTo>
                  <a:cubicBezTo>
                    <a:pt x="230" y="62"/>
                    <a:pt x="239" y="80"/>
                    <a:pt x="247" y="80"/>
                  </a:cubicBezTo>
                  <a:close/>
                  <a:moveTo>
                    <a:pt x="247" y="426"/>
                  </a:moveTo>
                  <a:lnTo>
                    <a:pt x="247" y="426"/>
                  </a:lnTo>
                  <a:cubicBezTo>
                    <a:pt x="239" y="426"/>
                    <a:pt x="230" y="435"/>
                    <a:pt x="230" y="453"/>
                  </a:cubicBezTo>
                  <a:lnTo>
                    <a:pt x="230" y="470"/>
                  </a:lnTo>
                  <a:cubicBezTo>
                    <a:pt x="230" y="488"/>
                    <a:pt x="239" y="497"/>
                    <a:pt x="247" y="497"/>
                  </a:cubicBezTo>
                  <a:cubicBezTo>
                    <a:pt x="256" y="497"/>
                    <a:pt x="265" y="488"/>
                    <a:pt x="265" y="470"/>
                  </a:cubicBezTo>
                  <a:lnTo>
                    <a:pt x="265" y="453"/>
                  </a:lnTo>
                  <a:cubicBezTo>
                    <a:pt x="265" y="435"/>
                    <a:pt x="256" y="426"/>
                    <a:pt x="247" y="426"/>
                  </a:cubicBezTo>
                  <a:close/>
                  <a:moveTo>
                    <a:pt x="434" y="98"/>
                  </a:moveTo>
                  <a:lnTo>
                    <a:pt x="434" y="98"/>
                  </a:lnTo>
                  <a:cubicBezTo>
                    <a:pt x="443" y="89"/>
                    <a:pt x="443" y="72"/>
                    <a:pt x="434" y="62"/>
                  </a:cubicBezTo>
                  <a:cubicBezTo>
                    <a:pt x="425" y="53"/>
                    <a:pt x="416" y="62"/>
                    <a:pt x="398" y="72"/>
                  </a:cubicBezTo>
                  <a:cubicBezTo>
                    <a:pt x="398" y="72"/>
                    <a:pt x="390" y="80"/>
                    <a:pt x="380" y="89"/>
                  </a:cubicBezTo>
                  <a:cubicBezTo>
                    <a:pt x="372" y="98"/>
                    <a:pt x="372" y="107"/>
                    <a:pt x="380" y="116"/>
                  </a:cubicBezTo>
                  <a:cubicBezTo>
                    <a:pt x="390" y="125"/>
                    <a:pt x="407" y="125"/>
                    <a:pt x="416" y="116"/>
                  </a:cubicBezTo>
                  <a:cubicBezTo>
                    <a:pt x="416" y="107"/>
                    <a:pt x="425" y="98"/>
                    <a:pt x="434" y="98"/>
                  </a:cubicBezTo>
                  <a:close/>
                  <a:moveTo>
                    <a:pt x="79" y="391"/>
                  </a:moveTo>
                  <a:lnTo>
                    <a:pt x="79" y="391"/>
                  </a:lnTo>
                  <a:cubicBezTo>
                    <a:pt x="79" y="391"/>
                    <a:pt x="71" y="400"/>
                    <a:pt x="61" y="408"/>
                  </a:cubicBezTo>
                  <a:cubicBezTo>
                    <a:pt x="53" y="417"/>
                    <a:pt x="53" y="426"/>
                    <a:pt x="61" y="435"/>
                  </a:cubicBezTo>
                  <a:cubicBezTo>
                    <a:pt x="71" y="444"/>
                    <a:pt x="79" y="444"/>
                    <a:pt x="97" y="435"/>
                  </a:cubicBezTo>
                  <a:lnTo>
                    <a:pt x="106" y="417"/>
                  </a:lnTo>
                  <a:cubicBezTo>
                    <a:pt x="124" y="408"/>
                    <a:pt x="124" y="391"/>
                    <a:pt x="115" y="381"/>
                  </a:cubicBezTo>
                  <a:cubicBezTo>
                    <a:pt x="106" y="381"/>
                    <a:pt x="88" y="381"/>
                    <a:pt x="79" y="391"/>
                  </a:cubicBezTo>
                  <a:close/>
                  <a:moveTo>
                    <a:pt x="97" y="72"/>
                  </a:moveTo>
                  <a:lnTo>
                    <a:pt x="97" y="72"/>
                  </a:lnTo>
                  <a:cubicBezTo>
                    <a:pt x="79" y="62"/>
                    <a:pt x="71" y="53"/>
                    <a:pt x="61" y="62"/>
                  </a:cubicBezTo>
                  <a:cubicBezTo>
                    <a:pt x="53" y="72"/>
                    <a:pt x="53" y="89"/>
                    <a:pt x="61" y="98"/>
                  </a:cubicBezTo>
                  <a:cubicBezTo>
                    <a:pt x="71" y="98"/>
                    <a:pt x="79" y="107"/>
                    <a:pt x="79" y="116"/>
                  </a:cubicBezTo>
                  <a:cubicBezTo>
                    <a:pt x="88" y="125"/>
                    <a:pt x="106" y="125"/>
                    <a:pt x="115" y="116"/>
                  </a:cubicBezTo>
                  <a:cubicBezTo>
                    <a:pt x="124" y="107"/>
                    <a:pt x="124" y="98"/>
                    <a:pt x="106" y="89"/>
                  </a:cubicBezTo>
                  <a:cubicBezTo>
                    <a:pt x="106" y="80"/>
                    <a:pt x="97" y="72"/>
                    <a:pt x="97" y="72"/>
                  </a:cubicBezTo>
                  <a:close/>
                  <a:moveTo>
                    <a:pt x="380" y="417"/>
                  </a:moveTo>
                  <a:lnTo>
                    <a:pt x="380" y="417"/>
                  </a:lnTo>
                  <a:cubicBezTo>
                    <a:pt x="390" y="417"/>
                    <a:pt x="398" y="435"/>
                    <a:pt x="398" y="435"/>
                  </a:cubicBezTo>
                  <a:cubicBezTo>
                    <a:pt x="416" y="444"/>
                    <a:pt x="425" y="444"/>
                    <a:pt x="434" y="435"/>
                  </a:cubicBezTo>
                  <a:cubicBezTo>
                    <a:pt x="443" y="426"/>
                    <a:pt x="443" y="417"/>
                    <a:pt x="434" y="408"/>
                  </a:cubicBezTo>
                  <a:cubicBezTo>
                    <a:pt x="425" y="400"/>
                    <a:pt x="416" y="391"/>
                    <a:pt x="416" y="391"/>
                  </a:cubicBezTo>
                  <a:cubicBezTo>
                    <a:pt x="407" y="381"/>
                    <a:pt x="390" y="381"/>
                    <a:pt x="380" y="381"/>
                  </a:cubicBezTo>
                  <a:cubicBezTo>
                    <a:pt x="372" y="391"/>
                    <a:pt x="372" y="408"/>
                    <a:pt x="380" y="41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7" name="Freeform 85"/>
            <p:cNvSpPr>
              <a:spLocks noChangeArrowheads="1"/>
            </p:cNvSpPr>
            <p:nvPr/>
          </p:nvSpPr>
          <p:spPr bwMode="auto">
            <a:xfrm>
              <a:off x="500063" y="1951038"/>
              <a:ext cx="200025" cy="196850"/>
            </a:xfrm>
            <a:custGeom>
              <a:avLst/>
              <a:gdLst>
                <a:gd name="T0" fmla="*/ 199574 w 444"/>
                <a:gd name="T1" fmla="*/ 71952 h 435"/>
                <a:gd name="T2" fmla="*/ 127944 w 444"/>
                <a:gd name="T3" fmla="*/ 71952 h 435"/>
                <a:gd name="T4" fmla="*/ 100013 w 444"/>
                <a:gd name="T5" fmla="*/ 0 h 435"/>
                <a:gd name="T6" fmla="*/ 72081 w 444"/>
                <a:gd name="T7" fmla="*/ 71952 h 435"/>
                <a:gd name="T8" fmla="*/ 0 w 444"/>
                <a:gd name="T9" fmla="*/ 71952 h 435"/>
                <a:gd name="T10" fmla="*/ 59917 w 444"/>
                <a:gd name="T11" fmla="*/ 115847 h 435"/>
                <a:gd name="T12" fmla="*/ 39645 w 444"/>
                <a:gd name="T13" fmla="*/ 196397 h 435"/>
                <a:gd name="T14" fmla="*/ 100013 w 444"/>
                <a:gd name="T15" fmla="*/ 147977 h 435"/>
                <a:gd name="T16" fmla="*/ 159479 w 444"/>
                <a:gd name="T17" fmla="*/ 196397 h 435"/>
                <a:gd name="T18" fmla="*/ 139657 w 444"/>
                <a:gd name="T19" fmla="*/ 115847 h 435"/>
                <a:gd name="T20" fmla="*/ 199574 w 444"/>
                <a:gd name="T21" fmla="*/ 71952 h 435"/>
                <a:gd name="T22" fmla="*/ 100013 w 444"/>
                <a:gd name="T23" fmla="*/ 128066 h 435"/>
                <a:gd name="T24" fmla="*/ 63521 w 444"/>
                <a:gd name="T25" fmla="*/ 155670 h 435"/>
                <a:gd name="T26" fmla="*/ 79740 w 444"/>
                <a:gd name="T27" fmla="*/ 115847 h 435"/>
                <a:gd name="T28" fmla="*/ 47754 w 444"/>
                <a:gd name="T29" fmla="*/ 87791 h 435"/>
                <a:gd name="T30" fmla="*/ 87849 w 444"/>
                <a:gd name="T31" fmla="*/ 91863 h 435"/>
                <a:gd name="T32" fmla="*/ 100013 w 444"/>
                <a:gd name="T33" fmla="*/ 43895 h 435"/>
                <a:gd name="T34" fmla="*/ 111726 w 444"/>
                <a:gd name="T35" fmla="*/ 91863 h 435"/>
                <a:gd name="T36" fmla="*/ 151821 w 444"/>
                <a:gd name="T37" fmla="*/ 87791 h 435"/>
                <a:gd name="T38" fmla="*/ 119835 w 444"/>
                <a:gd name="T39" fmla="*/ 115847 h 435"/>
                <a:gd name="T40" fmla="*/ 131998 w 444"/>
                <a:gd name="T41" fmla="*/ 155670 h 435"/>
                <a:gd name="T42" fmla="*/ 100013 w 444"/>
                <a:gd name="T43" fmla="*/ 128066 h 43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4" h="435">
                  <a:moveTo>
                    <a:pt x="443" y="159"/>
                  </a:moveTo>
                  <a:lnTo>
                    <a:pt x="284" y="159"/>
                  </a:lnTo>
                  <a:lnTo>
                    <a:pt x="222" y="0"/>
                  </a:lnTo>
                  <a:lnTo>
                    <a:pt x="160" y="159"/>
                  </a:lnTo>
                  <a:lnTo>
                    <a:pt x="0" y="159"/>
                  </a:lnTo>
                  <a:lnTo>
                    <a:pt x="133" y="256"/>
                  </a:lnTo>
                  <a:lnTo>
                    <a:pt x="88" y="434"/>
                  </a:lnTo>
                  <a:lnTo>
                    <a:pt x="222" y="327"/>
                  </a:lnTo>
                  <a:lnTo>
                    <a:pt x="354" y="434"/>
                  </a:lnTo>
                  <a:lnTo>
                    <a:pt x="310" y="256"/>
                  </a:lnTo>
                  <a:lnTo>
                    <a:pt x="443" y="159"/>
                  </a:lnTo>
                  <a:close/>
                  <a:moveTo>
                    <a:pt x="222" y="283"/>
                  </a:moveTo>
                  <a:lnTo>
                    <a:pt x="141" y="344"/>
                  </a:lnTo>
                  <a:lnTo>
                    <a:pt x="177" y="256"/>
                  </a:lnTo>
                  <a:lnTo>
                    <a:pt x="106" y="194"/>
                  </a:lnTo>
                  <a:lnTo>
                    <a:pt x="195" y="203"/>
                  </a:lnTo>
                  <a:lnTo>
                    <a:pt x="222" y="97"/>
                  </a:lnTo>
                  <a:lnTo>
                    <a:pt x="248" y="203"/>
                  </a:lnTo>
                  <a:lnTo>
                    <a:pt x="337" y="194"/>
                  </a:lnTo>
                  <a:lnTo>
                    <a:pt x="266" y="256"/>
                  </a:lnTo>
                  <a:lnTo>
                    <a:pt x="293" y="344"/>
                  </a:lnTo>
                  <a:lnTo>
                    <a:pt x="222" y="28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8" name="Freeform 86"/>
            <p:cNvSpPr>
              <a:spLocks noChangeArrowheads="1"/>
            </p:cNvSpPr>
            <p:nvPr/>
          </p:nvSpPr>
          <p:spPr bwMode="auto">
            <a:xfrm>
              <a:off x="6288088" y="1522413"/>
              <a:ext cx="196850" cy="160337"/>
            </a:xfrm>
            <a:custGeom>
              <a:avLst/>
              <a:gdLst>
                <a:gd name="T0" fmla="*/ 176854 w 443"/>
                <a:gd name="T1" fmla="*/ 16214 h 356"/>
                <a:gd name="T2" fmla="*/ 176854 w 443"/>
                <a:gd name="T3" fmla="*/ 16214 h 356"/>
                <a:gd name="T4" fmla="*/ 109756 w 443"/>
                <a:gd name="T5" fmla="*/ 16214 h 356"/>
                <a:gd name="T6" fmla="*/ 98203 w 443"/>
                <a:gd name="T7" fmla="*/ 27924 h 356"/>
                <a:gd name="T8" fmla="*/ 86205 w 443"/>
                <a:gd name="T9" fmla="*/ 16214 h 356"/>
                <a:gd name="T10" fmla="*/ 19552 w 443"/>
                <a:gd name="T11" fmla="*/ 16214 h 356"/>
                <a:gd name="T12" fmla="*/ 19552 w 443"/>
                <a:gd name="T13" fmla="*/ 83772 h 356"/>
                <a:gd name="T14" fmla="*/ 98203 w 443"/>
                <a:gd name="T15" fmla="*/ 159887 h 356"/>
                <a:gd name="T16" fmla="*/ 176854 w 443"/>
                <a:gd name="T17" fmla="*/ 83772 h 356"/>
                <a:gd name="T18" fmla="*/ 176854 w 443"/>
                <a:gd name="T19" fmla="*/ 16214 h 356"/>
                <a:gd name="T20" fmla="*/ 165301 w 443"/>
                <a:gd name="T21" fmla="*/ 72062 h 356"/>
                <a:gd name="T22" fmla="*/ 165301 w 443"/>
                <a:gd name="T23" fmla="*/ 72062 h 356"/>
                <a:gd name="T24" fmla="*/ 98203 w 443"/>
                <a:gd name="T25" fmla="*/ 135566 h 356"/>
                <a:gd name="T26" fmla="*/ 31105 w 443"/>
                <a:gd name="T27" fmla="*/ 72062 h 356"/>
                <a:gd name="T28" fmla="*/ 19552 w 443"/>
                <a:gd name="T29" fmla="*/ 52245 h 356"/>
                <a:gd name="T30" fmla="*/ 31105 w 443"/>
                <a:gd name="T31" fmla="*/ 27924 h 356"/>
                <a:gd name="T32" fmla="*/ 51101 w 443"/>
                <a:gd name="T33" fmla="*/ 20267 h 356"/>
                <a:gd name="T34" fmla="*/ 74652 w 443"/>
                <a:gd name="T35" fmla="*/ 31977 h 356"/>
                <a:gd name="T36" fmla="*/ 98203 w 443"/>
                <a:gd name="T37" fmla="*/ 52245 h 356"/>
                <a:gd name="T38" fmla="*/ 122198 w 443"/>
                <a:gd name="T39" fmla="*/ 31977 h 356"/>
                <a:gd name="T40" fmla="*/ 145749 w 443"/>
                <a:gd name="T41" fmla="*/ 20267 h 356"/>
                <a:gd name="T42" fmla="*/ 165301 w 443"/>
                <a:gd name="T43" fmla="*/ 27924 h 356"/>
                <a:gd name="T44" fmla="*/ 176854 w 443"/>
                <a:gd name="T45" fmla="*/ 52245 h 356"/>
                <a:gd name="T46" fmla="*/ 165301 w 443"/>
                <a:gd name="T47" fmla="*/ 72062 h 3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43" h="356">
                  <a:moveTo>
                    <a:pt x="398" y="36"/>
                  </a:moveTo>
                  <a:lnTo>
                    <a:pt x="398" y="36"/>
                  </a:lnTo>
                  <a:cubicBezTo>
                    <a:pt x="354" y="0"/>
                    <a:pt x="292" y="0"/>
                    <a:pt x="247" y="36"/>
                  </a:cubicBezTo>
                  <a:cubicBezTo>
                    <a:pt x="221" y="62"/>
                    <a:pt x="221" y="62"/>
                    <a:pt x="221" y="62"/>
                  </a:cubicBezTo>
                  <a:cubicBezTo>
                    <a:pt x="194" y="36"/>
                    <a:pt x="194" y="36"/>
                    <a:pt x="194" y="36"/>
                  </a:cubicBezTo>
                  <a:cubicBezTo>
                    <a:pt x="150" y="0"/>
                    <a:pt x="88" y="0"/>
                    <a:pt x="44" y="36"/>
                  </a:cubicBezTo>
                  <a:cubicBezTo>
                    <a:pt x="0" y="80"/>
                    <a:pt x="0" y="151"/>
                    <a:pt x="44" y="186"/>
                  </a:cubicBezTo>
                  <a:cubicBezTo>
                    <a:pt x="221" y="355"/>
                    <a:pt x="221" y="355"/>
                    <a:pt x="221" y="355"/>
                  </a:cubicBezTo>
                  <a:cubicBezTo>
                    <a:pt x="398" y="186"/>
                    <a:pt x="398" y="186"/>
                    <a:pt x="398" y="186"/>
                  </a:cubicBezTo>
                  <a:cubicBezTo>
                    <a:pt x="442" y="151"/>
                    <a:pt x="442" y="80"/>
                    <a:pt x="398" y="36"/>
                  </a:cubicBezTo>
                  <a:close/>
                  <a:moveTo>
                    <a:pt x="372" y="160"/>
                  </a:moveTo>
                  <a:lnTo>
                    <a:pt x="372" y="160"/>
                  </a:lnTo>
                  <a:cubicBezTo>
                    <a:pt x="221" y="301"/>
                    <a:pt x="221" y="301"/>
                    <a:pt x="221" y="301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53" y="151"/>
                    <a:pt x="44" y="133"/>
                    <a:pt x="44" y="116"/>
                  </a:cubicBezTo>
                  <a:cubicBezTo>
                    <a:pt x="44" y="89"/>
                    <a:pt x="53" y="80"/>
                    <a:pt x="70" y="62"/>
                  </a:cubicBezTo>
                  <a:cubicBezTo>
                    <a:pt x="79" y="53"/>
                    <a:pt x="97" y="45"/>
                    <a:pt x="115" y="45"/>
                  </a:cubicBezTo>
                  <a:cubicBezTo>
                    <a:pt x="141" y="45"/>
                    <a:pt x="159" y="53"/>
                    <a:pt x="168" y="71"/>
                  </a:cubicBezTo>
                  <a:cubicBezTo>
                    <a:pt x="221" y="116"/>
                    <a:pt x="221" y="116"/>
                    <a:pt x="221" y="116"/>
                  </a:cubicBezTo>
                  <a:cubicBezTo>
                    <a:pt x="275" y="71"/>
                    <a:pt x="275" y="71"/>
                    <a:pt x="275" y="71"/>
                  </a:cubicBezTo>
                  <a:cubicBezTo>
                    <a:pt x="283" y="53"/>
                    <a:pt x="301" y="45"/>
                    <a:pt x="328" y="45"/>
                  </a:cubicBezTo>
                  <a:cubicBezTo>
                    <a:pt x="345" y="45"/>
                    <a:pt x="363" y="53"/>
                    <a:pt x="372" y="62"/>
                  </a:cubicBezTo>
                  <a:cubicBezTo>
                    <a:pt x="389" y="80"/>
                    <a:pt x="398" y="89"/>
                    <a:pt x="398" y="116"/>
                  </a:cubicBezTo>
                  <a:cubicBezTo>
                    <a:pt x="398" y="133"/>
                    <a:pt x="389" y="151"/>
                    <a:pt x="372" y="1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89" name="Freeform 87"/>
            <p:cNvSpPr>
              <a:spLocks noChangeArrowheads="1"/>
            </p:cNvSpPr>
            <p:nvPr/>
          </p:nvSpPr>
          <p:spPr bwMode="auto">
            <a:xfrm>
              <a:off x="1387475" y="3282950"/>
              <a:ext cx="206375" cy="203200"/>
            </a:xfrm>
            <a:custGeom>
              <a:avLst/>
              <a:gdLst>
                <a:gd name="T0" fmla="*/ 51370 w 462"/>
                <a:gd name="T1" fmla="*/ 67883 h 452"/>
                <a:gd name="T2" fmla="*/ 83086 w 462"/>
                <a:gd name="T3" fmla="*/ 43607 h 452"/>
                <a:gd name="T4" fmla="*/ 83086 w 462"/>
                <a:gd name="T5" fmla="*/ 31469 h 452"/>
                <a:gd name="T6" fmla="*/ 19655 w 462"/>
                <a:gd name="T7" fmla="*/ 39561 h 452"/>
                <a:gd name="T8" fmla="*/ 51370 w 462"/>
                <a:gd name="T9" fmla="*/ 67883 h 452"/>
                <a:gd name="T10" fmla="*/ 27695 w 462"/>
                <a:gd name="T11" fmla="*/ 87664 h 452"/>
                <a:gd name="T12" fmla="*/ 11614 w 462"/>
                <a:gd name="T13" fmla="*/ 55745 h 452"/>
                <a:gd name="T14" fmla="*/ 15634 w 462"/>
                <a:gd name="T15" fmla="*/ 151051 h 452"/>
                <a:gd name="T16" fmla="*/ 27695 w 462"/>
                <a:gd name="T17" fmla="*/ 87664 h 452"/>
                <a:gd name="T18" fmla="*/ 102741 w 462"/>
                <a:gd name="T19" fmla="*/ 15735 h 452"/>
                <a:gd name="T20" fmla="*/ 154558 w 462"/>
                <a:gd name="T21" fmla="*/ 11688 h 452"/>
                <a:gd name="T22" fmla="*/ 67452 w 462"/>
                <a:gd name="T23" fmla="*/ 3596 h 452"/>
                <a:gd name="T24" fmla="*/ 102741 w 462"/>
                <a:gd name="T25" fmla="*/ 15735 h 452"/>
                <a:gd name="T26" fmla="*/ 134456 w 462"/>
                <a:gd name="T27" fmla="*/ 119582 h 452"/>
                <a:gd name="T28" fmla="*/ 110781 w 462"/>
                <a:gd name="T29" fmla="*/ 59342 h 452"/>
                <a:gd name="T30" fmla="*/ 91127 w 462"/>
                <a:gd name="T31" fmla="*/ 55745 h 452"/>
                <a:gd name="T32" fmla="*/ 71472 w 462"/>
                <a:gd name="T33" fmla="*/ 87664 h 452"/>
                <a:gd name="T34" fmla="*/ 134456 w 462"/>
                <a:gd name="T35" fmla="*/ 119582 h 452"/>
                <a:gd name="T36" fmla="*/ 162152 w 462"/>
                <a:gd name="T37" fmla="*/ 147005 h 452"/>
                <a:gd name="T38" fmla="*/ 162152 w 462"/>
                <a:gd name="T39" fmla="*/ 182970 h 452"/>
                <a:gd name="T40" fmla="*/ 174213 w 462"/>
                <a:gd name="T41" fmla="*/ 135317 h 452"/>
                <a:gd name="T42" fmla="*/ 130436 w 462"/>
                <a:gd name="T43" fmla="*/ 135317 h 452"/>
                <a:gd name="T44" fmla="*/ 63431 w 462"/>
                <a:gd name="T45" fmla="*/ 107444 h 452"/>
                <a:gd name="T46" fmla="*/ 47797 w 462"/>
                <a:gd name="T47" fmla="*/ 107444 h 452"/>
                <a:gd name="T48" fmla="*/ 63431 w 462"/>
                <a:gd name="T49" fmla="*/ 195108 h 452"/>
                <a:gd name="T50" fmla="*/ 170192 w 462"/>
                <a:gd name="T51" fmla="*/ 23827 h 452"/>
                <a:gd name="T52" fmla="*/ 122842 w 462"/>
                <a:gd name="T53" fmla="*/ 35515 h 452"/>
                <a:gd name="T54" fmla="*/ 122842 w 462"/>
                <a:gd name="T55" fmla="*/ 47653 h 452"/>
                <a:gd name="T56" fmla="*/ 174213 w 462"/>
                <a:gd name="T57" fmla="*/ 119582 h 452"/>
                <a:gd name="T58" fmla="*/ 205928 w 462"/>
                <a:gd name="T59" fmla="*/ 99352 h 452"/>
                <a:gd name="T60" fmla="*/ 142497 w 462"/>
                <a:gd name="T61" fmla="*/ 147005 h 452"/>
                <a:gd name="T62" fmla="*/ 79066 w 462"/>
                <a:gd name="T63" fmla="*/ 199154 h 452"/>
                <a:gd name="T64" fmla="*/ 146517 w 462"/>
                <a:gd name="T65" fmla="*/ 195108 h 452"/>
                <a:gd name="T66" fmla="*/ 146517 w 462"/>
                <a:gd name="T67" fmla="*/ 151051 h 45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62" h="452">
                  <a:moveTo>
                    <a:pt x="115" y="151"/>
                  </a:moveTo>
                  <a:lnTo>
                    <a:pt x="115" y="151"/>
                  </a:lnTo>
                  <a:lnTo>
                    <a:pt x="124" y="151"/>
                  </a:lnTo>
                  <a:cubicBezTo>
                    <a:pt x="142" y="132"/>
                    <a:pt x="160" y="115"/>
                    <a:pt x="186" y="97"/>
                  </a:cubicBezTo>
                  <a:lnTo>
                    <a:pt x="186" y="88"/>
                  </a:lnTo>
                  <a:cubicBezTo>
                    <a:pt x="186" y="79"/>
                    <a:pt x="186" y="79"/>
                    <a:pt x="186" y="70"/>
                  </a:cubicBezTo>
                  <a:cubicBezTo>
                    <a:pt x="160" y="53"/>
                    <a:pt x="133" y="44"/>
                    <a:pt x="107" y="26"/>
                  </a:cubicBezTo>
                  <a:cubicBezTo>
                    <a:pt x="89" y="44"/>
                    <a:pt x="62" y="62"/>
                    <a:pt x="44" y="88"/>
                  </a:cubicBezTo>
                  <a:cubicBezTo>
                    <a:pt x="62" y="115"/>
                    <a:pt x="71" y="132"/>
                    <a:pt x="89" y="151"/>
                  </a:cubicBezTo>
                  <a:cubicBezTo>
                    <a:pt x="98" y="151"/>
                    <a:pt x="107" y="151"/>
                    <a:pt x="115" y="151"/>
                  </a:cubicBezTo>
                  <a:close/>
                  <a:moveTo>
                    <a:pt x="62" y="195"/>
                  </a:moveTo>
                  <a:lnTo>
                    <a:pt x="62" y="195"/>
                  </a:lnTo>
                  <a:cubicBezTo>
                    <a:pt x="62" y="186"/>
                    <a:pt x="62" y="186"/>
                    <a:pt x="71" y="177"/>
                  </a:cubicBezTo>
                  <a:cubicBezTo>
                    <a:pt x="54" y="160"/>
                    <a:pt x="35" y="141"/>
                    <a:pt x="26" y="124"/>
                  </a:cubicBezTo>
                  <a:cubicBezTo>
                    <a:pt x="9" y="151"/>
                    <a:pt x="0" y="186"/>
                    <a:pt x="0" y="221"/>
                  </a:cubicBezTo>
                  <a:cubicBezTo>
                    <a:pt x="0" y="266"/>
                    <a:pt x="9" y="310"/>
                    <a:pt x="35" y="336"/>
                  </a:cubicBezTo>
                  <a:cubicBezTo>
                    <a:pt x="44" y="301"/>
                    <a:pt x="54" y="257"/>
                    <a:pt x="71" y="221"/>
                  </a:cubicBezTo>
                  <a:cubicBezTo>
                    <a:pt x="71" y="221"/>
                    <a:pt x="62" y="204"/>
                    <a:pt x="62" y="195"/>
                  </a:cubicBezTo>
                  <a:close/>
                  <a:moveTo>
                    <a:pt x="230" y="35"/>
                  </a:moveTo>
                  <a:lnTo>
                    <a:pt x="230" y="35"/>
                  </a:lnTo>
                  <a:cubicBezTo>
                    <a:pt x="239" y="35"/>
                    <a:pt x="257" y="44"/>
                    <a:pt x="266" y="53"/>
                  </a:cubicBezTo>
                  <a:cubicBezTo>
                    <a:pt x="292" y="35"/>
                    <a:pt x="319" y="35"/>
                    <a:pt x="346" y="26"/>
                  </a:cubicBezTo>
                  <a:cubicBezTo>
                    <a:pt x="310" y="8"/>
                    <a:pt x="275" y="0"/>
                    <a:pt x="230" y="0"/>
                  </a:cubicBezTo>
                  <a:cubicBezTo>
                    <a:pt x="204" y="0"/>
                    <a:pt x="177" y="0"/>
                    <a:pt x="151" y="8"/>
                  </a:cubicBezTo>
                  <a:cubicBezTo>
                    <a:pt x="168" y="17"/>
                    <a:pt x="186" y="35"/>
                    <a:pt x="204" y="44"/>
                  </a:cubicBezTo>
                  <a:cubicBezTo>
                    <a:pt x="213" y="44"/>
                    <a:pt x="221" y="35"/>
                    <a:pt x="230" y="35"/>
                  </a:cubicBezTo>
                  <a:close/>
                  <a:moveTo>
                    <a:pt x="301" y="266"/>
                  </a:moveTo>
                  <a:lnTo>
                    <a:pt x="301" y="266"/>
                  </a:lnTo>
                  <a:cubicBezTo>
                    <a:pt x="310" y="257"/>
                    <a:pt x="310" y="257"/>
                    <a:pt x="319" y="248"/>
                  </a:cubicBezTo>
                  <a:cubicBezTo>
                    <a:pt x="301" y="204"/>
                    <a:pt x="275" y="168"/>
                    <a:pt x="248" y="132"/>
                  </a:cubicBezTo>
                  <a:cubicBezTo>
                    <a:pt x="248" y="132"/>
                    <a:pt x="239" y="132"/>
                    <a:pt x="230" y="132"/>
                  </a:cubicBezTo>
                  <a:cubicBezTo>
                    <a:pt x="221" y="132"/>
                    <a:pt x="213" y="132"/>
                    <a:pt x="204" y="124"/>
                  </a:cubicBezTo>
                  <a:cubicBezTo>
                    <a:pt x="186" y="141"/>
                    <a:pt x="168" y="151"/>
                    <a:pt x="151" y="168"/>
                  </a:cubicBezTo>
                  <a:cubicBezTo>
                    <a:pt x="160" y="177"/>
                    <a:pt x="160" y="186"/>
                    <a:pt x="160" y="195"/>
                  </a:cubicBezTo>
                  <a:cubicBezTo>
                    <a:pt x="160" y="204"/>
                    <a:pt x="160" y="204"/>
                    <a:pt x="160" y="213"/>
                  </a:cubicBezTo>
                  <a:cubicBezTo>
                    <a:pt x="204" y="239"/>
                    <a:pt x="248" y="257"/>
                    <a:pt x="301" y="266"/>
                  </a:cubicBezTo>
                  <a:close/>
                  <a:moveTo>
                    <a:pt x="363" y="327"/>
                  </a:moveTo>
                  <a:lnTo>
                    <a:pt x="363" y="327"/>
                  </a:lnTo>
                  <a:cubicBezTo>
                    <a:pt x="363" y="336"/>
                    <a:pt x="363" y="354"/>
                    <a:pt x="363" y="363"/>
                  </a:cubicBezTo>
                  <a:cubicBezTo>
                    <a:pt x="363" y="372"/>
                    <a:pt x="363" y="389"/>
                    <a:pt x="363" y="407"/>
                  </a:cubicBezTo>
                  <a:cubicBezTo>
                    <a:pt x="399" y="380"/>
                    <a:pt x="434" y="336"/>
                    <a:pt x="443" y="292"/>
                  </a:cubicBezTo>
                  <a:cubicBezTo>
                    <a:pt x="426" y="301"/>
                    <a:pt x="408" y="301"/>
                    <a:pt x="390" y="301"/>
                  </a:cubicBezTo>
                  <a:cubicBezTo>
                    <a:pt x="390" y="319"/>
                    <a:pt x="381" y="327"/>
                    <a:pt x="363" y="327"/>
                  </a:cubicBezTo>
                  <a:close/>
                  <a:moveTo>
                    <a:pt x="292" y="301"/>
                  </a:moveTo>
                  <a:lnTo>
                    <a:pt x="292" y="301"/>
                  </a:lnTo>
                  <a:cubicBezTo>
                    <a:pt x="239" y="292"/>
                    <a:pt x="186" y="266"/>
                    <a:pt x="142" y="239"/>
                  </a:cubicBezTo>
                  <a:cubicBezTo>
                    <a:pt x="133" y="239"/>
                    <a:pt x="124" y="248"/>
                    <a:pt x="115" y="248"/>
                  </a:cubicBezTo>
                  <a:cubicBezTo>
                    <a:pt x="107" y="248"/>
                    <a:pt x="107" y="248"/>
                    <a:pt x="107" y="239"/>
                  </a:cubicBezTo>
                  <a:cubicBezTo>
                    <a:pt x="79" y="283"/>
                    <a:pt x="71" y="327"/>
                    <a:pt x="62" y="380"/>
                  </a:cubicBezTo>
                  <a:cubicBezTo>
                    <a:pt x="89" y="398"/>
                    <a:pt x="115" y="425"/>
                    <a:pt x="142" y="434"/>
                  </a:cubicBezTo>
                  <a:cubicBezTo>
                    <a:pt x="177" y="380"/>
                    <a:pt x="230" y="327"/>
                    <a:pt x="292" y="301"/>
                  </a:cubicBezTo>
                  <a:close/>
                  <a:moveTo>
                    <a:pt x="381" y="53"/>
                  </a:moveTo>
                  <a:lnTo>
                    <a:pt x="381" y="53"/>
                  </a:lnTo>
                  <a:cubicBezTo>
                    <a:pt x="346" y="62"/>
                    <a:pt x="310" y="70"/>
                    <a:pt x="275" y="79"/>
                  </a:cubicBezTo>
                  <a:lnTo>
                    <a:pt x="283" y="88"/>
                  </a:lnTo>
                  <a:cubicBezTo>
                    <a:pt x="283" y="97"/>
                    <a:pt x="275" y="97"/>
                    <a:pt x="275" y="106"/>
                  </a:cubicBezTo>
                  <a:cubicBezTo>
                    <a:pt x="310" y="141"/>
                    <a:pt x="328" y="186"/>
                    <a:pt x="346" y="239"/>
                  </a:cubicBezTo>
                  <a:cubicBezTo>
                    <a:pt x="363" y="239"/>
                    <a:pt x="381" y="248"/>
                    <a:pt x="390" y="266"/>
                  </a:cubicBezTo>
                  <a:cubicBezTo>
                    <a:pt x="417" y="266"/>
                    <a:pt x="434" y="266"/>
                    <a:pt x="452" y="257"/>
                  </a:cubicBezTo>
                  <a:cubicBezTo>
                    <a:pt x="461" y="248"/>
                    <a:pt x="461" y="230"/>
                    <a:pt x="461" y="221"/>
                  </a:cubicBezTo>
                  <a:cubicBezTo>
                    <a:pt x="461" y="160"/>
                    <a:pt x="426" y="97"/>
                    <a:pt x="381" y="53"/>
                  </a:cubicBezTo>
                  <a:close/>
                  <a:moveTo>
                    <a:pt x="319" y="327"/>
                  </a:moveTo>
                  <a:lnTo>
                    <a:pt x="319" y="327"/>
                  </a:lnTo>
                  <a:cubicBezTo>
                    <a:pt x="257" y="354"/>
                    <a:pt x="213" y="389"/>
                    <a:pt x="177" y="443"/>
                  </a:cubicBezTo>
                  <a:cubicBezTo>
                    <a:pt x="195" y="451"/>
                    <a:pt x="213" y="451"/>
                    <a:pt x="230" y="451"/>
                  </a:cubicBezTo>
                  <a:cubicBezTo>
                    <a:pt x="266" y="451"/>
                    <a:pt x="292" y="443"/>
                    <a:pt x="328" y="434"/>
                  </a:cubicBezTo>
                  <a:cubicBezTo>
                    <a:pt x="328" y="407"/>
                    <a:pt x="337" y="380"/>
                    <a:pt x="337" y="363"/>
                  </a:cubicBezTo>
                  <a:cubicBezTo>
                    <a:pt x="337" y="354"/>
                    <a:pt x="337" y="345"/>
                    <a:pt x="328" y="336"/>
                  </a:cubicBezTo>
                  <a:cubicBezTo>
                    <a:pt x="328" y="327"/>
                    <a:pt x="319" y="327"/>
                    <a:pt x="319" y="3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0" name="Freeform 88"/>
            <p:cNvSpPr>
              <a:spLocks noChangeArrowheads="1"/>
            </p:cNvSpPr>
            <p:nvPr/>
          </p:nvSpPr>
          <p:spPr bwMode="auto">
            <a:xfrm>
              <a:off x="4494213" y="3759200"/>
              <a:ext cx="223837" cy="136525"/>
            </a:xfrm>
            <a:custGeom>
              <a:avLst/>
              <a:gdLst>
                <a:gd name="T0" fmla="*/ 83602 w 498"/>
                <a:gd name="T1" fmla="*/ 4055 h 303"/>
                <a:gd name="T2" fmla="*/ 83602 w 498"/>
                <a:gd name="T3" fmla="*/ 4055 h 303"/>
                <a:gd name="T4" fmla="*/ 71916 w 498"/>
                <a:gd name="T5" fmla="*/ 4055 h 303"/>
                <a:gd name="T6" fmla="*/ 0 w 498"/>
                <a:gd name="T7" fmla="*/ 68037 h 303"/>
                <a:gd name="T8" fmla="*/ 71916 w 498"/>
                <a:gd name="T9" fmla="*/ 132019 h 303"/>
                <a:gd name="T10" fmla="*/ 83602 w 498"/>
                <a:gd name="T11" fmla="*/ 132019 h 303"/>
                <a:gd name="T12" fmla="*/ 83602 w 498"/>
                <a:gd name="T13" fmla="*/ 119854 h 303"/>
                <a:gd name="T14" fmla="*/ 27867 w 498"/>
                <a:gd name="T15" fmla="*/ 68037 h 303"/>
                <a:gd name="T16" fmla="*/ 83602 w 498"/>
                <a:gd name="T17" fmla="*/ 20276 h 303"/>
                <a:gd name="T18" fmla="*/ 83602 w 498"/>
                <a:gd name="T19" fmla="*/ 4055 h 303"/>
                <a:gd name="T20" fmla="*/ 151472 w 498"/>
                <a:gd name="T21" fmla="*/ 4055 h 303"/>
                <a:gd name="T22" fmla="*/ 151472 w 498"/>
                <a:gd name="T23" fmla="*/ 4055 h 303"/>
                <a:gd name="T24" fmla="*/ 139786 w 498"/>
                <a:gd name="T25" fmla="*/ 4055 h 303"/>
                <a:gd name="T26" fmla="*/ 139786 w 498"/>
                <a:gd name="T27" fmla="*/ 20276 h 303"/>
                <a:gd name="T28" fmla="*/ 195071 w 498"/>
                <a:gd name="T29" fmla="*/ 68037 h 303"/>
                <a:gd name="T30" fmla="*/ 139786 w 498"/>
                <a:gd name="T31" fmla="*/ 119854 h 303"/>
                <a:gd name="T32" fmla="*/ 139786 w 498"/>
                <a:gd name="T33" fmla="*/ 132019 h 303"/>
                <a:gd name="T34" fmla="*/ 151472 w 498"/>
                <a:gd name="T35" fmla="*/ 132019 h 303"/>
                <a:gd name="T36" fmla="*/ 223388 w 498"/>
                <a:gd name="T37" fmla="*/ 68037 h 303"/>
                <a:gd name="T38" fmla="*/ 151472 w 498"/>
                <a:gd name="T39" fmla="*/ 4055 h 30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8" h="303">
                  <a:moveTo>
                    <a:pt x="186" y="9"/>
                  </a:moveTo>
                  <a:lnTo>
                    <a:pt x="186" y="9"/>
                  </a:lnTo>
                  <a:cubicBezTo>
                    <a:pt x="178" y="0"/>
                    <a:pt x="168" y="0"/>
                    <a:pt x="160" y="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160" y="293"/>
                    <a:pt x="160" y="293"/>
                    <a:pt x="160" y="293"/>
                  </a:cubicBezTo>
                  <a:cubicBezTo>
                    <a:pt x="168" y="302"/>
                    <a:pt x="178" y="302"/>
                    <a:pt x="186" y="293"/>
                  </a:cubicBezTo>
                  <a:cubicBezTo>
                    <a:pt x="195" y="283"/>
                    <a:pt x="195" y="274"/>
                    <a:pt x="186" y="266"/>
                  </a:cubicBezTo>
                  <a:cubicBezTo>
                    <a:pt x="62" y="151"/>
                    <a:pt x="62" y="151"/>
                    <a:pt x="62" y="151"/>
                  </a:cubicBezTo>
                  <a:cubicBezTo>
                    <a:pt x="186" y="45"/>
                    <a:pt x="186" y="45"/>
                    <a:pt x="186" y="45"/>
                  </a:cubicBezTo>
                  <a:cubicBezTo>
                    <a:pt x="195" y="35"/>
                    <a:pt x="195" y="18"/>
                    <a:pt x="186" y="9"/>
                  </a:cubicBezTo>
                  <a:close/>
                  <a:moveTo>
                    <a:pt x="337" y="9"/>
                  </a:moveTo>
                  <a:lnTo>
                    <a:pt x="337" y="9"/>
                  </a:lnTo>
                  <a:cubicBezTo>
                    <a:pt x="328" y="0"/>
                    <a:pt x="319" y="0"/>
                    <a:pt x="311" y="9"/>
                  </a:cubicBezTo>
                  <a:cubicBezTo>
                    <a:pt x="302" y="18"/>
                    <a:pt x="302" y="35"/>
                    <a:pt x="311" y="45"/>
                  </a:cubicBezTo>
                  <a:cubicBezTo>
                    <a:pt x="434" y="151"/>
                    <a:pt x="434" y="151"/>
                    <a:pt x="434" y="151"/>
                  </a:cubicBezTo>
                  <a:cubicBezTo>
                    <a:pt x="311" y="266"/>
                    <a:pt x="311" y="266"/>
                    <a:pt x="311" y="266"/>
                  </a:cubicBezTo>
                  <a:cubicBezTo>
                    <a:pt x="302" y="274"/>
                    <a:pt x="302" y="283"/>
                    <a:pt x="311" y="293"/>
                  </a:cubicBezTo>
                  <a:cubicBezTo>
                    <a:pt x="319" y="302"/>
                    <a:pt x="328" y="302"/>
                    <a:pt x="337" y="293"/>
                  </a:cubicBezTo>
                  <a:cubicBezTo>
                    <a:pt x="497" y="151"/>
                    <a:pt x="497" y="151"/>
                    <a:pt x="497" y="151"/>
                  </a:cubicBezTo>
                  <a:lnTo>
                    <a:pt x="337" y="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1" name="Freeform 89"/>
            <p:cNvSpPr>
              <a:spLocks noChangeArrowheads="1"/>
            </p:cNvSpPr>
            <p:nvPr/>
          </p:nvSpPr>
          <p:spPr bwMode="auto">
            <a:xfrm>
              <a:off x="5392738" y="2836863"/>
              <a:ext cx="207962" cy="204787"/>
            </a:xfrm>
            <a:custGeom>
              <a:avLst/>
              <a:gdLst>
                <a:gd name="T0" fmla="*/ 103531 w 462"/>
                <a:gd name="T1" fmla="*/ 0 h 453"/>
                <a:gd name="T2" fmla="*/ 103531 w 462"/>
                <a:gd name="T3" fmla="*/ 0 h 453"/>
                <a:gd name="T4" fmla="*/ 0 w 462"/>
                <a:gd name="T5" fmla="*/ 100359 h 453"/>
                <a:gd name="T6" fmla="*/ 103531 w 462"/>
                <a:gd name="T7" fmla="*/ 204335 h 453"/>
                <a:gd name="T8" fmla="*/ 207512 w 462"/>
                <a:gd name="T9" fmla="*/ 100359 h 453"/>
                <a:gd name="T10" fmla="*/ 103531 w 462"/>
                <a:gd name="T11" fmla="*/ 0 h 453"/>
                <a:gd name="T12" fmla="*/ 103531 w 462"/>
                <a:gd name="T13" fmla="*/ 136525 h 453"/>
                <a:gd name="T14" fmla="*/ 103531 w 462"/>
                <a:gd name="T15" fmla="*/ 136525 h 453"/>
                <a:gd name="T16" fmla="*/ 71571 w 462"/>
                <a:gd name="T17" fmla="*/ 100359 h 453"/>
                <a:gd name="T18" fmla="*/ 103531 w 462"/>
                <a:gd name="T19" fmla="*/ 68262 h 453"/>
                <a:gd name="T20" fmla="*/ 135490 w 462"/>
                <a:gd name="T21" fmla="*/ 100359 h 453"/>
                <a:gd name="T22" fmla="*/ 103531 w 462"/>
                <a:gd name="T23" fmla="*/ 136525 h 45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62" h="453">
                  <a:moveTo>
                    <a:pt x="230" y="0"/>
                  </a:moveTo>
                  <a:lnTo>
                    <a:pt x="230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0" y="452"/>
                  </a:cubicBezTo>
                  <a:cubicBezTo>
                    <a:pt x="354" y="452"/>
                    <a:pt x="461" y="346"/>
                    <a:pt x="461" y="222"/>
                  </a:cubicBezTo>
                  <a:cubicBezTo>
                    <a:pt x="461" y="98"/>
                    <a:pt x="354" y="0"/>
                    <a:pt x="230" y="0"/>
                  </a:cubicBezTo>
                  <a:close/>
                  <a:moveTo>
                    <a:pt x="230" y="302"/>
                  </a:moveTo>
                  <a:lnTo>
                    <a:pt x="230" y="302"/>
                  </a:lnTo>
                  <a:cubicBezTo>
                    <a:pt x="186" y="302"/>
                    <a:pt x="159" y="266"/>
                    <a:pt x="159" y="222"/>
                  </a:cubicBezTo>
                  <a:cubicBezTo>
                    <a:pt x="159" y="187"/>
                    <a:pt x="186" y="151"/>
                    <a:pt x="230" y="151"/>
                  </a:cubicBezTo>
                  <a:cubicBezTo>
                    <a:pt x="274" y="151"/>
                    <a:pt x="301" y="187"/>
                    <a:pt x="301" y="222"/>
                  </a:cubicBezTo>
                  <a:cubicBezTo>
                    <a:pt x="301" y="266"/>
                    <a:pt x="274" y="302"/>
                    <a:pt x="230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2" name="Freeform 90"/>
            <p:cNvSpPr>
              <a:spLocks noChangeArrowheads="1"/>
            </p:cNvSpPr>
            <p:nvPr/>
          </p:nvSpPr>
          <p:spPr bwMode="auto">
            <a:xfrm>
              <a:off x="1379538" y="3771900"/>
              <a:ext cx="222250" cy="109538"/>
            </a:xfrm>
            <a:custGeom>
              <a:avLst/>
              <a:gdLst>
                <a:gd name="T0" fmla="*/ 198151 w 498"/>
                <a:gd name="T1" fmla="*/ 0 h 248"/>
                <a:gd name="T2" fmla="*/ 198151 w 498"/>
                <a:gd name="T3" fmla="*/ 0 h 248"/>
                <a:gd name="T4" fmla="*/ 23653 w 498"/>
                <a:gd name="T5" fmla="*/ 0 h 248"/>
                <a:gd name="T6" fmla="*/ 0 w 498"/>
                <a:gd name="T7" fmla="*/ 23409 h 248"/>
                <a:gd name="T8" fmla="*/ 0 w 498"/>
                <a:gd name="T9" fmla="*/ 89662 h 248"/>
                <a:gd name="T10" fmla="*/ 23653 w 498"/>
                <a:gd name="T11" fmla="*/ 109096 h 248"/>
                <a:gd name="T12" fmla="*/ 198151 w 498"/>
                <a:gd name="T13" fmla="*/ 109096 h 248"/>
                <a:gd name="T14" fmla="*/ 221804 w 498"/>
                <a:gd name="T15" fmla="*/ 89662 h 248"/>
                <a:gd name="T16" fmla="*/ 221804 w 498"/>
                <a:gd name="T17" fmla="*/ 23409 h 248"/>
                <a:gd name="T18" fmla="*/ 198151 w 498"/>
                <a:gd name="T19" fmla="*/ 0 h 248"/>
                <a:gd name="T20" fmla="*/ 198151 w 498"/>
                <a:gd name="T21" fmla="*/ 89662 h 248"/>
                <a:gd name="T22" fmla="*/ 198151 w 498"/>
                <a:gd name="T23" fmla="*/ 89662 h 248"/>
                <a:gd name="T24" fmla="*/ 23653 w 498"/>
                <a:gd name="T25" fmla="*/ 89662 h 248"/>
                <a:gd name="T26" fmla="*/ 23653 w 498"/>
                <a:gd name="T27" fmla="*/ 23409 h 248"/>
                <a:gd name="T28" fmla="*/ 198151 w 498"/>
                <a:gd name="T29" fmla="*/ 23409 h 248"/>
                <a:gd name="T30" fmla="*/ 198151 w 498"/>
                <a:gd name="T31" fmla="*/ 89662 h 248"/>
                <a:gd name="T32" fmla="*/ 190117 w 498"/>
                <a:gd name="T33" fmla="*/ 34893 h 248"/>
                <a:gd name="T34" fmla="*/ 190117 w 498"/>
                <a:gd name="T35" fmla="*/ 34893 h 248"/>
                <a:gd name="T36" fmla="*/ 142365 w 498"/>
                <a:gd name="T37" fmla="*/ 34893 h 248"/>
                <a:gd name="T38" fmla="*/ 142365 w 498"/>
                <a:gd name="T39" fmla="*/ 78178 h 248"/>
                <a:gd name="T40" fmla="*/ 190117 w 498"/>
                <a:gd name="T41" fmla="*/ 78178 h 248"/>
                <a:gd name="T42" fmla="*/ 190117 w 498"/>
                <a:gd name="T43" fmla="*/ 34893 h 248"/>
                <a:gd name="T44" fmla="*/ 79439 w 498"/>
                <a:gd name="T45" fmla="*/ 34893 h 248"/>
                <a:gd name="T46" fmla="*/ 79439 w 498"/>
                <a:gd name="T47" fmla="*/ 34893 h 248"/>
                <a:gd name="T48" fmla="*/ 32133 w 498"/>
                <a:gd name="T49" fmla="*/ 34893 h 248"/>
                <a:gd name="T50" fmla="*/ 32133 w 498"/>
                <a:gd name="T51" fmla="*/ 78178 h 248"/>
                <a:gd name="T52" fmla="*/ 79439 w 498"/>
                <a:gd name="T53" fmla="*/ 78178 h 248"/>
                <a:gd name="T54" fmla="*/ 79439 w 498"/>
                <a:gd name="T55" fmla="*/ 34893 h 248"/>
                <a:gd name="T56" fmla="*/ 134332 w 498"/>
                <a:gd name="T57" fmla="*/ 34893 h 248"/>
                <a:gd name="T58" fmla="*/ 134332 w 498"/>
                <a:gd name="T59" fmla="*/ 34893 h 248"/>
                <a:gd name="T60" fmla="*/ 87026 w 498"/>
                <a:gd name="T61" fmla="*/ 34893 h 248"/>
                <a:gd name="T62" fmla="*/ 87026 w 498"/>
                <a:gd name="T63" fmla="*/ 78178 h 248"/>
                <a:gd name="T64" fmla="*/ 134332 w 498"/>
                <a:gd name="T65" fmla="*/ 78178 h 248"/>
                <a:gd name="T66" fmla="*/ 134332 w 498"/>
                <a:gd name="T67" fmla="*/ 34893 h 24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98" h="248">
                  <a:moveTo>
                    <a:pt x="444" y="0"/>
                  </a:moveTo>
                  <a:lnTo>
                    <a:pt x="444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8" y="247"/>
                    <a:pt x="53" y="247"/>
                  </a:cubicBezTo>
                  <a:cubicBezTo>
                    <a:pt x="444" y="247"/>
                    <a:pt x="444" y="247"/>
                    <a:pt x="444" y="247"/>
                  </a:cubicBezTo>
                  <a:cubicBezTo>
                    <a:pt x="470" y="247"/>
                    <a:pt x="497" y="230"/>
                    <a:pt x="497" y="203"/>
                  </a:cubicBezTo>
                  <a:cubicBezTo>
                    <a:pt x="497" y="53"/>
                    <a:pt x="497" y="53"/>
                    <a:pt x="497" y="53"/>
                  </a:cubicBezTo>
                  <a:cubicBezTo>
                    <a:pt x="497" y="26"/>
                    <a:pt x="470" y="0"/>
                    <a:pt x="444" y="0"/>
                  </a:cubicBezTo>
                  <a:close/>
                  <a:moveTo>
                    <a:pt x="444" y="203"/>
                  </a:moveTo>
                  <a:lnTo>
                    <a:pt x="444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4" y="53"/>
                    <a:pt x="444" y="53"/>
                    <a:pt x="444" y="53"/>
                  </a:cubicBezTo>
                  <a:lnTo>
                    <a:pt x="444" y="203"/>
                  </a:lnTo>
                  <a:close/>
                  <a:moveTo>
                    <a:pt x="426" y="79"/>
                  </a:moveTo>
                  <a:lnTo>
                    <a:pt x="426" y="79"/>
                  </a:lnTo>
                  <a:cubicBezTo>
                    <a:pt x="319" y="79"/>
                    <a:pt x="319" y="79"/>
                    <a:pt x="319" y="79"/>
                  </a:cubicBezTo>
                  <a:cubicBezTo>
                    <a:pt x="319" y="177"/>
                    <a:pt x="319" y="177"/>
                    <a:pt x="319" y="177"/>
                  </a:cubicBezTo>
                  <a:cubicBezTo>
                    <a:pt x="426" y="177"/>
                    <a:pt x="426" y="177"/>
                    <a:pt x="426" y="177"/>
                  </a:cubicBezTo>
                  <a:lnTo>
                    <a:pt x="426" y="79"/>
                  </a:lnTo>
                  <a:close/>
                  <a:moveTo>
                    <a:pt x="178" y="79"/>
                  </a:moveTo>
                  <a:lnTo>
                    <a:pt x="178" y="79"/>
                  </a:lnTo>
                  <a:cubicBezTo>
                    <a:pt x="72" y="79"/>
                    <a:pt x="72" y="79"/>
                    <a:pt x="72" y="79"/>
                  </a:cubicBezTo>
                  <a:cubicBezTo>
                    <a:pt x="72" y="177"/>
                    <a:pt x="72" y="177"/>
                    <a:pt x="72" y="177"/>
                  </a:cubicBezTo>
                  <a:cubicBezTo>
                    <a:pt x="178" y="177"/>
                    <a:pt x="178" y="177"/>
                    <a:pt x="178" y="177"/>
                  </a:cubicBezTo>
                  <a:lnTo>
                    <a:pt x="178" y="79"/>
                  </a:lnTo>
                  <a:close/>
                  <a:moveTo>
                    <a:pt x="301" y="79"/>
                  </a:moveTo>
                  <a:lnTo>
                    <a:pt x="301" y="79"/>
                  </a:lnTo>
                  <a:cubicBezTo>
                    <a:pt x="195" y="79"/>
                    <a:pt x="195" y="79"/>
                    <a:pt x="195" y="79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301" y="177"/>
                    <a:pt x="301" y="177"/>
                    <a:pt x="301" y="177"/>
                  </a:cubicBezTo>
                  <a:lnTo>
                    <a:pt x="301" y="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3" name="Freeform 91"/>
            <p:cNvSpPr>
              <a:spLocks noChangeArrowheads="1"/>
            </p:cNvSpPr>
            <p:nvPr/>
          </p:nvSpPr>
          <p:spPr bwMode="auto">
            <a:xfrm>
              <a:off x="1824038" y="3771900"/>
              <a:ext cx="223837" cy="109538"/>
            </a:xfrm>
            <a:custGeom>
              <a:avLst/>
              <a:gdLst>
                <a:gd name="T0" fmla="*/ 199517 w 497"/>
                <a:gd name="T1" fmla="*/ 0 h 248"/>
                <a:gd name="T2" fmla="*/ 199517 w 497"/>
                <a:gd name="T3" fmla="*/ 0 h 248"/>
                <a:gd name="T4" fmla="*/ 23870 w 497"/>
                <a:gd name="T5" fmla="*/ 0 h 248"/>
                <a:gd name="T6" fmla="*/ 0 w 497"/>
                <a:gd name="T7" fmla="*/ 23409 h 248"/>
                <a:gd name="T8" fmla="*/ 0 w 497"/>
                <a:gd name="T9" fmla="*/ 89662 h 248"/>
                <a:gd name="T10" fmla="*/ 23870 w 497"/>
                <a:gd name="T11" fmla="*/ 109096 h 248"/>
                <a:gd name="T12" fmla="*/ 199517 w 497"/>
                <a:gd name="T13" fmla="*/ 109096 h 248"/>
                <a:gd name="T14" fmla="*/ 223387 w 497"/>
                <a:gd name="T15" fmla="*/ 89662 h 248"/>
                <a:gd name="T16" fmla="*/ 223387 w 497"/>
                <a:gd name="T17" fmla="*/ 23409 h 248"/>
                <a:gd name="T18" fmla="*/ 199517 w 497"/>
                <a:gd name="T19" fmla="*/ 0 h 248"/>
                <a:gd name="T20" fmla="*/ 199517 w 497"/>
                <a:gd name="T21" fmla="*/ 89662 h 248"/>
                <a:gd name="T22" fmla="*/ 199517 w 497"/>
                <a:gd name="T23" fmla="*/ 89662 h 248"/>
                <a:gd name="T24" fmla="*/ 23870 w 497"/>
                <a:gd name="T25" fmla="*/ 89662 h 248"/>
                <a:gd name="T26" fmla="*/ 23870 w 497"/>
                <a:gd name="T27" fmla="*/ 23409 h 248"/>
                <a:gd name="T28" fmla="*/ 199517 w 497"/>
                <a:gd name="T29" fmla="*/ 23409 h 248"/>
                <a:gd name="T30" fmla="*/ 199517 w 497"/>
                <a:gd name="T31" fmla="*/ 89662 h 248"/>
                <a:gd name="T32" fmla="*/ 79717 w 497"/>
                <a:gd name="T33" fmla="*/ 34893 h 248"/>
                <a:gd name="T34" fmla="*/ 79717 w 497"/>
                <a:gd name="T35" fmla="*/ 34893 h 248"/>
                <a:gd name="T36" fmla="*/ 31977 w 497"/>
                <a:gd name="T37" fmla="*/ 34893 h 248"/>
                <a:gd name="T38" fmla="*/ 31977 w 497"/>
                <a:gd name="T39" fmla="*/ 78178 h 248"/>
                <a:gd name="T40" fmla="*/ 79717 w 497"/>
                <a:gd name="T41" fmla="*/ 78178 h 248"/>
                <a:gd name="T42" fmla="*/ 79717 w 497"/>
                <a:gd name="T43" fmla="*/ 34893 h 248"/>
                <a:gd name="T44" fmla="*/ 135563 w 497"/>
                <a:gd name="T45" fmla="*/ 34893 h 248"/>
                <a:gd name="T46" fmla="*/ 135563 w 497"/>
                <a:gd name="T47" fmla="*/ 34893 h 248"/>
                <a:gd name="T48" fmla="*/ 87823 w 497"/>
                <a:gd name="T49" fmla="*/ 34893 h 248"/>
                <a:gd name="T50" fmla="*/ 87823 w 497"/>
                <a:gd name="T51" fmla="*/ 78178 h 248"/>
                <a:gd name="T52" fmla="*/ 135563 w 497"/>
                <a:gd name="T53" fmla="*/ 78178 h 248"/>
                <a:gd name="T54" fmla="*/ 135563 w 497"/>
                <a:gd name="T55" fmla="*/ 34893 h 24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97" h="248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8" y="247"/>
                    <a:pt x="53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69" y="247"/>
                    <a:pt x="496" y="230"/>
                    <a:pt x="496" y="203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69" y="0"/>
                    <a:pt x="443" y="0"/>
                  </a:cubicBezTo>
                  <a:close/>
                  <a:moveTo>
                    <a:pt x="443" y="203"/>
                  </a:moveTo>
                  <a:lnTo>
                    <a:pt x="443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3" y="53"/>
                    <a:pt x="443" y="53"/>
                    <a:pt x="443" y="53"/>
                  </a:cubicBezTo>
                  <a:lnTo>
                    <a:pt x="443" y="203"/>
                  </a:lnTo>
                  <a:close/>
                  <a:moveTo>
                    <a:pt x="177" y="79"/>
                  </a:moveTo>
                  <a:lnTo>
                    <a:pt x="177" y="79"/>
                  </a:lnTo>
                  <a:cubicBezTo>
                    <a:pt x="71" y="79"/>
                    <a:pt x="71" y="79"/>
                    <a:pt x="71" y="79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177" y="79"/>
                  </a:lnTo>
                  <a:close/>
                  <a:moveTo>
                    <a:pt x="301" y="79"/>
                  </a:moveTo>
                  <a:lnTo>
                    <a:pt x="301" y="79"/>
                  </a:lnTo>
                  <a:cubicBezTo>
                    <a:pt x="195" y="79"/>
                    <a:pt x="195" y="79"/>
                    <a:pt x="195" y="79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301" y="177"/>
                    <a:pt x="301" y="177"/>
                    <a:pt x="301" y="177"/>
                  </a:cubicBezTo>
                  <a:lnTo>
                    <a:pt x="301" y="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4" name="Freeform 92"/>
            <p:cNvSpPr>
              <a:spLocks noChangeArrowheads="1"/>
            </p:cNvSpPr>
            <p:nvPr/>
          </p:nvSpPr>
          <p:spPr bwMode="auto">
            <a:xfrm>
              <a:off x="2268538" y="3771900"/>
              <a:ext cx="223837" cy="109538"/>
            </a:xfrm>
            <a:custGeom>
              <a:avLst/>
              <a:gdLst>
                <a:gd name="T0" fmla="*/ 199517 w 497"/>
                <a:gd name="T1" fmla="*/ 0 h 248"/>
                <a:gd name="T2" fmla="*/ 199517 w 497"/>
                <a:gd name="T3" fmla="*/ 0 h 248"/>
                <a:gd name="T4" fmla="*/ 23870 w 497"/>
                <a:gd name="T5" fmla="*/ 0 h 248"/>
                <a:gd name="T6" fmla="*/ 0 w 497"/>
                <a:gd name="T7" fmla="*/ 23409 h 248"/>
                <a:gd name="T8" fmla="*/ 0 w 497"/>
                <a:gd name="T9" fmla="*/ 89662 h 248"/>
                <a:gd name="T10" fmla="*/ 23870 w 497"/>
                <a:gd name="T11" fmla="*/ 109096 h 248"/>
                <a:gd name="T12" fmla="*/ 199517 w 497"/>
                <a:gd name="T13" fmla="*/ 109096 h 248"/>
                <a:gd name="T14" fmla="*/ 223387 w 497"/>
                <a:gd name="T15" fmla="*/ 89662 h 248"/>
                <a:gd name="T16" fmla="*/ 223387 w 497"/>
                <a:gd name="T17" fmla="*/ 23409 h 248"/>
                <a:gd name="T18" fmla="*/ 199517 w 497"/>
                <a:gd name="T19" fmla="*/ 0 h 248"/>
                <a:gd name="T20" fmla="*/ 199517 w 497"/>
                <a:gd name="T21" fmla="*/ 89662 h 248"/>
                <a:gd name="T22" fmla="*/ 199517 w 497"/>
                <a:gd name="T23" fmla="*/ 89662 h 248"/>
                <a:gd name="T24" fmla="*/ 23870 w 497"/>
                <a:gd name="T25" fmla="*/ 89662 h 248"/>
                <a:gd name="T26" fmla="*/ 23870 w 497"/>
                <a:gd name="T27" fmla="*/ 23409 h 248"/>
                <a:gd name="T28" fmla="*/ 199517 w 497"/>
                <a:gd name="T29" fmla="*/ 23409 h 248"/>
                <a:gd name="T30" fmla="*/ 199517 w 497"/>
                <a:gd name="T31" fmla="*/ 89662 h 248"/>
                <a:gd name="T32" fmla="*/ 79717 w 497"/>
                <a:gd name="T33" fmla="*/ 34893 h 248"/>
                <a:gd name="T34" fmla="*/ 79717 w 497"/>
                <a:gd name="T35" fmla="*/ 34893 h 248"/>
                <a:gd name="T36" fmla="*/ 31977 w 497"/>
                <a:gd name="T37" fmla="*/ 34893 h 248"/>
                <a:gd name="T38" fmla="*/ 31977 w 497"/>
                <a:gd name="T39" fmla="*/ 78178 h 248"/>
                <a:gd name="T40" fmla="*/ 79717 w 497"/>
                <a:gd name="T41" fmla="*/ 78178 h 248"/>
                <a:gd name="T42" fmla="*/ 79717 w 497"/>
                <a:gd name="T43" fmla="*/ 34893 h 24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97" h="248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8" y="247"/>
                    <a:pt x="53" y="247"/>
                  </a:cubicBezTo>
                  <a:cubicBezTo>
                    <a:pt x="443" y="247"/>
                    <a:pt x="443" y="247"/>
                    <a:pt x="443" y="247"/>
                  </a:cubicBezTo>
                  <a:cubicBezTo>
                    <a:pt x="470" y="247"/>
                    <a:pt x="496" y="230"/>
                    <a:pt x="496" y="203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70" y="0"/>
                    <a:pt x="443" y="0"/>
                  </a:cubicBezTo>
                  <a:close/>
                  <a:moveTo>
                    <a:pt x="443" y="203"/>
                  </a:moveTo>
                  <a:lnTo>
                    <a:pt x="443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3" y="53"/>
                    <a:pt x="443" y="53"/>
                    <a:pt x="443" y="53"/>
                  </a:cubicBezTo>
                  <a:lnTo>
                    <a:pt x="443" y="203"/>
                  </a:lnTo>
                  <a:close/>
                  <a:moveTo>
                    <a:pt x="177" y="79"/>
                  </a:moveTo>
                  <a:lnTo>
                    <a:pt x="177" y="79"/>
                  </a:lnTo>
                  <a:cubicBezTo>
                    <a:pt x="71" y="79"/>
                    <a:pt x="71" y="79"/>
                    <a:pt x="71" y="79"/>
                  </a:cubicBezTo>
                  <a:cubicBezTo>
                    <a:pt x="71" y="177"/>
                    <a:pt x="71" y="177"/>
                    <a:pt x="71" y="177"/>
                  </a:cubicBezTo>
                  <a:cubicBezTo>
                    <a:pt x="177" y="177"/>
                    <a:pt x="177" y="177"/>
                    <a:pt x="177" y="177"/>
                  </a:cubicBezTo>
                  <a:lnTo>
                    <a:pt x="177" y="7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5" name="Freeform 93"/>
            <p:cNvSpPr>
              <a:spLocks noChangeArrowheads="1"/>
            </p:cNvSpPr>
            <p:nvPr/>
          </p:nvSpPr>
          <p:spPr bwMode="auto">
            <a:xfrm>
              <a:off x="2714625" y="3771900"/>
              <a:ext cx="223838" cy="109538"/>
            </a:xfrm>
            <a:custGeom>
              <a:avLst/>
              <a:gdLst>
                <a:gd name="T0" fmla="*/ 199067 w 497"/>
                <a:gd name="T1" fmla="*/ 0 h 248"/>
                <a:gd name="T2" fmla="*/ 199067 w 497"/>
                <a:gd name="T3" fmla="*/ 0 h 248"/>
                <a:gd name="T4" fmla="*/ 23870 w 497"/>
                <a:gd name="T5" fmla="*/ 0 h 248"/>
                <a:gd name="T6" fmla="*/ 0 w 497"/>
                <a:gd name="T7" fmla="*/ 23409 h 248"/>
                <a:gd name="T8" fmla="*/ 0 w 497"/>
                <a:gd name="T9" fmla="*/ 89662 h 248"/>
                <a:gd name="T10" fmla="*/ 23870 w 497"/>
                <a:gd name="T11" fmla="*/ 109096 h 248"/>
                <a:gd name="T12" fmla="*/ 199067 w 497"/>
                <a:gd name="T13" fmla="*/ 109096 h 248"/>
                <a:gd name="T14" fmla="*/ 223388 w 497"/>
                <a:gd name="T15" fmla="*/ 89662 h 248"/>
                <a:gd name="T16" fmla="*/ 223388 w 497"/>
                <a:gd name="T17" fmla="*/ 23409 h 248"/>
                <a:gd name="T18" fmla="*/ 199067 w 497"/>
                <a:gd name="T19" fmla="*/ 0 h 248"/>
                <a:gd name="T20" fmla="*/ 199067 w 497"/>
                <a:gd name="T21" fmla="*/ 89662 h 248"/>
                <a:gd name="T22" fmla="*/ 199067 w 497"/>
                <a:gd name="T23" fmla="*/ 89662 h 248"/>
                <a:gd name="T24" fmla="*/ 23870 w 497"/>
                <a:gd name="T25" fmla="*/ 89662 h 248"/>
                <a:gd name="T26" fmla="*/ 23870 w 497"/>
                <a:gd name="T27" fmla="*/ 23409 h 248"/>
                <a:gd name="T28" fmla="*/ 199067 w 497"/>
                <a:gd name="T29" fmla="*/ 23409 h 248"/>
                <a:gd name="T30" fmla="*/ 199067 w 497"/>
                <a:gd name="T31" fmla="*/ 89662 h 2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7" h="248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26"/>
                    <a:pt x="0" y="53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30"/>
                    <a:pt x="17" y="247"/>
                    <a:pt x="53" y="247"/>
                  </a:cubicBezTo>
                  <a:cubicBezTo>
                    <a:pt x="442" y="247"/>
                    <a:pt x="442" y="247"/>
                    <a:pt x="442" y="247"/>
                  </a:cubicBezTo>
                  <a:cubicBezTo>
                    <a:pt x="470" y="247"/>
                    <a:pt x="496" y="230"/>
                    <a:pt x="496" y="203"/>
                  </a:cubicBezTo>
                  <a:cubicBezTo>
                    <a:pt x="496" y="53"/>
                    <a:pt x="496" y="53"/>
                    <a:pt x="496" y="53"/>
                  </a:cubicBezTo>
                  <a:cubicBezTo>
                    <a:pt x="496" y="26"/>
                    <a:pt x="470" y="0"/>
                    <a:pt x="442" y="0"/>
                  </a:cubicBezTo>
                  <a:close/>
                  <a:moveTo>
                    <a:pt x="442" y="203"/>
                  </a:moveTo>
                  <a:lnTo>
                    <a:pt x="442" y="203"/>
                  </a:lnTo>
                  <a:cubicBezTo>
                    <a:pt x="53" y="203"/>
                    <a:pt x="53" y="203"/>
                    <a:pt x="53" y="20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442" y="53"/>
                    <a:pt x="442" y="53"/>
                    <a:pt x="442" y="53"/>
                  </a:cubicBezTo>
                  <a:lnTo>
                    <a:pt x="442" y="20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6" name="Freeform 94"/>
            <p:cNvSpPr>
              <a:spLocks noChangeArrowheads="1"/>
            </p:cNvSpPr>
            <p:nvPr/>
          </p:nvSpPr>
          <p:spPr bwMode="auto">
            <a:xfrm>
              <a:off x="4494213" y="1108075"/>
              <a:ext cx="223837" cy="101600"/>
            </a:xfrm>
            <a:custGeom>
              <a:avLst/>
              <a:gdLst>
                <a:gd name="T0" fmla="*/ 214848 w 498"/>
                <a:gd name="T1" fmla="*/ 41004 h 223"/>
                <a:gd name="T2" fmla="*/ 214848 w 498"/>
                <a:gd name="T3" fmla="*/ 41004 h 223"/>
                <a:gd name="T4" fmla="*/ 179339 w 498"/>
                <a:gd name="T5" fmla="*/ 4100 h 223"/>
                <a:gd name="T6" fmla="*/ 167204 w 498"/>
                <a:gd name="T7" fmla="*/ 0 h 223"/>
                <a:gd name="T8" fmla="*/ 111919 w 498"/>
                <a:gd name="T9" fmla="*/ 0 h 223"/>
                <a:gd name="T10" fmla="*/ 55735 w 498"/>
                <a:gd name="T11" fmla="*/ 0 h 223"/>
                <a:gd name="T12" fmla="*/ 44048 w 498"/>
                <a:gd name="T13" fmla="*/ 4100 h 223"/>
                <a:gd name="T14" fmla="*/ 8090 w 498"/>
                <a:gd name="T15" fmla="*/ 41004 h 223"/>
                <a:gd name="T16" fmla="*/ 0 w 498"/>
                <a:gd name="T17" fmla="*/ 56951 h 223"/>
                <a:gd name="T18" fmla="*/ 8090 w 498"/>
                <a:gd name="T19" fmla="*/ 89299 h 223"/>
                <a:gd name="T20" fmla="*/ 20226 w 498"/>
                <a:gd name="T21" fmla="*/ 101144 h 223"/>
                <a:gd name="T22" fmla="*/ 203161 w 498"/>
                <a:gd name="T23" fmla="*/ 101144 h 223"/>
                <a:gd name="T24" fmla="*/ 214848 w 498"/>
                <a:gd name="T25" fmla="*/ 89299 h 223"/>
                <a:gd name="T26" fmla="*/ 223388 w 498"/>
                <a:gd name="T27" fmla="*/ 56951 h 223"/>
                <a:gd name="T28" fmla="*/ 214848 w 498"/>
                <a:gd name="T29" fmla="*/ 41004 h 223"/>
                <a:gd name="T30" fmla="*/ 155517 w 498"/>
                <a:gd name="T31" fmla="*/ 44649 h 223"/>
                <a:gd name="T32" fmla="*/ 155517 w 498"/>
                <a:gd name="T33" fmla="*/ 44649 h 223"/>
                <a:gd name="T34" fmla="*/ 155517 w 498"/>
                <a:gd name="T35" fmla="*/ 48750 h 223"/>
                <a:gd name="T36" fmla="*/ 143382 w 498"/>
                <a:gd name="T37" fmla="*/ 68796 h 223"/>
                <a:gd name="T38" fmla="*/ 80006 w 498"/>
                <a:gd name="T39" fmla="*/ 68796 h 223"/>
                <a:gd name="T40" fmla="*/ 67870 w 498"/>
                <a:gd name="T41" fmla="*/ 48750 h 223"/>
                <a:gd name="T42" fmla="*/ 67870 w 498"/>
                <a:gd name="T43" fmla="*/ 44649 h 223"/>
                <a:gd name="T44" fmla="*/ 27867 w 498"/>
                <a:gd name="T45" fmla="*/ 44649 h 223"/>
                <a:gd name="T46" fmla="*/ 47644 w 498"/>
                <a:gd name="T47" fmla="*/ 20502 h 223"/>
                <a:gd name="T48" fmla="*/ 175294 w 498"/>
                <a:gd name="T49" fmla="*/ 20502 h 223"/>
                <a:gd name="T50" fmla="*/ 195071 w 498"/>
                <a:gd name="T51" fmla="*/ 44649 h 223"/>
                <a:gd name="T52" fmla="*/ 155517 w 498"/>
                <a:gd name="T53" fmla="*/ 44649 h 22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98" h="223">
                  <a:moveTo>
                    <a:pt x="478" y="90"/>
                  </a:moveTo>
                  <a:lnTo>
                    <a:pt x="478" y="90"/>
                  </a:lnTo>
                  <a:cubicBezTo>
                    <a:pt x="470" y="72"/>
                    <a:pt x="425" y="27"/>
                    <a:pt x="399" y="9"/>
                  </a:cubicBezTo>
                  <a:cubicBezTo>
                    <a:pt x="399" y="0"/>
                    <a:pt x="390" y="0"/>
                    <a:pt x="372" y="0"/>
                  </a:cubicBezTo>
                  <a:cubicBezTo>
                    <a:pt x="364" y="0"/>
                    <a:pt x="249" y="0"/>
                    <a:pt x="249" y="0"/>
                  </a:cubicBezTo>
                  <a:cubicBezTo>
                    <a:pt x="249" y="0"/>
                    <a:pt x="133" y="0"/>
                    <a:pt x="124" y="0"/>
                  </a:cubicBezTo>
                  <a:cubicBezTo>
                    <a:pt x="106" y="0"/>
                    <a:pt x="98" y="0"/>
                    <a:pt x="98" y="9"/>
                  </a:cubicBezTo>
                  <a:cubicBezTo>
                    <a:pt x="71" y="27"/>
                    <a:pt x="27" y="72"/>
                    <a:pt x="18" y="90"/>
                  </a:cubicBezTo>
                  <a:cubicBezTo>
                    <a:pt x="0" y="98"/>
                    <a:pt x="0" y="107"/>
                    <a:pt x="0" y="125"/>
                  </a:cubicBezTo>
                  <a:cubicBezTo>
                    <a:pt x="18" y="196"/>
                    <a:pt x="18" y="196"/>
                    <a:pt x="18" y="196"/>
                  </a:cubicBezTo>
                  <a:cubicBezTo>
                    <a:pt x="18" y="213"/>
                    <a:pt x="36" y="222"/>
                    <a:pt x="45" y="222"/>
                  </a:cubicBezTo>
                  <a:cubicBezTo>
                    <a:pt x="452" y="222"/>
                    <a:pt x="452" y="222"/>
                    <a:pt x="452" y="222"/>
                  </a:cubicBezTo>
                  <a:cubicBezTo>
                    <a:pt x="461" y="222"/>
                    <a:pt x="478" y="213"/>
                    <a:pt x="478" y="196"/>
                  </a:cubicBezTo>
                  <a:cubicBezTo>
                    <a:pt x="497" y="125"/>
                    <a:pt x="497" y="125"/>
                    <a:pt x="497" y="125"/>
                  </a:cubicBezTo>
                  <a:cubicBezTo>
                    <a:pt x="497" y="107"/>
                    <a:pt x="497" y="98"/>
                    <a:pt x="478" y="90"/>
                  </a:cubicBezTo>
                  <a:close/>
                  <a:moveTo>
                    <a:pt x="346" y="98"/>
                  </a:moveTo>
                  <a:lnTo>
                    <a:pt x="346" y="98"/>
                  </a:lnTo>
                  <a:lnTo>
                    <a:pt x="346" y="107"/>
                  </a:lnTo>
                  <a:cubicBezTo>
                    <a:pt x="319" y="151"/>
                    <a:pt x="319" y="151"/>
                    <a:pt x="319" y="151"/>
                  </a:cubicBezTo>
                  <a:cubicBezTo>
                    <a:pt x="178" y="151"/>
                    <a:pt x="178" y="151"/>
                    <a:pt x="178" y="151"/>
                  </a:cubicBezTo>
                  <a:cubicBezTo>
                    <a:pt x="151" y="107"/>
                    <a:pt x="151" y="107"/>
                    <a:pt x="151" y="107"/>
                  </a:cubicBezTo>
                  <a:lnTo>
                    <a:pt x="151" y="98"/>
                  </a:lnTo>
                  <a:cubicBezTo>
                    <a:pt x="62" y="98"/>
                    <a:pt x="62" y="98"/>
                    <a:pt x="62" y="98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390" y="45"/>
                    <a:pt x="390" y="45"/>
                    <a:pt x="390" y="45"/>
                  </a:cubicBezTo>
                  <a:cubicBezTo>
                    <a:pt x="434" y="98"/>
                    <a:pt x="434" y="98"/>
                    <a:pt x="434" y="98"/>
                  </a:cubicBezTo>
                  <a:lnTo>
                    <a:pt x="346" y="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7" name="Freeform 96"/>
            <p:cNvSpPr>
              <a:spLocks noChangeArrowheads="1"/>
            </p:cNvSpPr>
            <p:nvPr/>
          </p:nvSpPr>
          <p:spPr bwMode="auto">
            <a:xfrm>
              <a:off x="4940300" y="3732213"/>
              <a:ext cx="223838" cy="195262"/>
            </a:xfrm>
            <a:custGeom>
              <a:avLst/>
              <a:gdLst>
                <a:gd name="T0" fmla="*/ 199067 w 497"/>
                <a:gd name="T1" fmla="*/ 0 h 435"/>
                <a:gd name="T2" fmla="*/ 199067 w 497"/>
                <a:gd name="T3" fmla="*/ 0 h 435"/>
                <a:gd name="T4" fmla="*/ 23870 w 497"/>
                <a:gd name="T5" fmla="*/ 0 h 435"/>
                <a:gd name="T6" fmla="*/ 0 w 497"/>
                <a:gd name="T7" fmla="*/ 19751 h 435"/>
                <a:gd name="T8" fmla="*/ 0 w 497"/>
                <a:gd name="T9" fmla="*/ 143192 h 435"/>
                <a:gd name="T10" fmla="*/ 19817 w 497"/>
                <a:gd name="T11" fmla="*/ 171023 h 435"/>
                <a:gd name="T12" fmla="*/ 72061 w 497"/>
                <a:gd name="T13" fmla="*/ 179102 h 435"/>
                <a:gd name="T14" fmla="*/ 55397 w 497"/>
                <a:gd name="T15" fmla="*/ 194813 h 435"/>
                <a:gd name="T16" fmla="*/ 167541 w 497"/>
                <a:gd name="T17" fmla="*/ 194813 h 435"/>
                <a:gd name="T18" fmla="*/ 151327 w 497"/>
                <a:gd name="T19" fmla="*/ 179102 h 435"/>
                <a:gd name="T20" fmla="*/ 203121 w 497"/>
                <a:gd name="T21" fmla="*/ 171023 h 435"/>
                <a:gd name="T22" fmla="*/ 223388 w 497"/>
                <a:gd name="T23" fmla="*/ 143192 h 435"/>
                <a:gd name="T24" fmla="*/ 223388 w 497"/>
                <a:gd name="T25" fmla="*/ 19751 h 435"/>
                <a:gd name="T26" fmla="*/ 199067 w 497"/>
                <a:gd name="T27" fmla="*/ 0 h 435"/>
                <a:gd name="T28" fmla="*/ 199067 w 497"/>
                <a:gd name="T29" fmla="*/ 143192 h 435"/>
                <a:gd name="T30" fmla="*/ 199067 w 497"/>
                <a:gd name="T31" fmla="*/ 143192 h 435"/>
                <a:gd name="T32" fmla="*/ 23870 w 497"/>
                <a:gd name="T33" fmla="*/ 143192 h 435"/>
                <a:gd name="T34" fmla="*/ 23870 w 497"/>
                <a:gd name="T35" fmla="*/ 19751 h 435"/>
                <a:gd name="T36" fmla="*/ 199067 w 497"/>
                <a:gd name="T37" fmla="*/ 19751 h 435"/>
                <a:gd name="T38" fmla="*/ 199067 w 497"/>
                <a:gd name="T39" fmla="*/ 143192 h 4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97" h="435">
                  <a:moveTo>
                    <a:pt x="442" y="0"/>
                  </a:moveTo>
                  <a:lnTo>
                    <a:pt x="44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6" y="0"/>
                    <a:pt x="0" y="17"/>
                    <a:pt x="0" y="44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45"/>
                    <a:pt x="17" y="372"/>
                    <a:pt x="44" y="381"/>
                  </a:cubicBezTo>
                  <a:cubicBezTo>
                    <a:pt x="160" y="399"/>
                    <a:pt x="160" y="399"/>
                    <a:pt x="160" y="399"/>
                  </a:cubicBezTo>
                  <a:cubicBezTo>
                    <a:pt x="160" y="399"/>
                    <a:pt x="62" y="434"/>
                    <a:pt x="123" y="434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434" y="434"/>
                    <a:pt x="336" y="399"/>
                    <a:pt x="336" y="399"/>
                  </a:cubicBezTo>
                  <a:cubicBezTo>
                    <a:pt x="451" y="381"/>
                    <a:pt x="451" y="381"/>
                    <a:pt x="451" y="381"/>
                  </a:cubicBezTo>
                  <a:cubicBezTo>
                    <a:pt x="479" y="372"/>
                    <a:pt x="496" y="345"/>
                    <a:pt x="496" y="319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70" y="0"/>
                    <a:pt x="442" y="0"/>
                  </a:cubicBezTo>
                  <a:close/>
                  <a:moveTo>
                    <a:pt x="442" y="319"/>
                  </a:moveTo>
                  <a:lnTo>
                    <a:pt x="442" y="319"/>
                  </a:lnTo>
                  <a:cubicBezTo>
                    <a:pt x="53" y="319"/>
                    <a:pt x="53" y="319"/>
                    <a:pt x="53" y="319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2" y="44"/>
                    <a:pt x="442" y="44"/>
                    <a:pt x="442" y="44"/>
                  </a:cubicBezTo>
                  <a:lnTo>
                    <a:pt x="442" y="31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8" name="Freeform 97"/>
            <p:cNvSpPr>
              <a:spLocks noChangeArrowheads="1"/>
            </p:cNvSpPr>
            <p:nvPr/>
          </p:nvSpPr>
          <p:spPr bwMode="auto">
            <a:xfrm>
              <a:off x="5830888" y="2841625"/>
              <a:ext cx="223837" cy="192088"/>
            </a:xfrm>
            <a:custGeom>
              <a:avLst/>
              <a:gdLst>
                <a:gd name="T0" fmla="*/ 103587 w 497"/>
                <a:gd name="T1" fmla="*/ 104160 h 426"/>
                <a:gd name="T2" fmla="*/ 103587 w 497"/>
                <a:gd name="T3" fmla="*/ 104160 h 426"/>
                <a:gd name="T4" fmla="*/ 123403 w 497"/>
                <a:gd name="T5" fmla="*/ 104160 h 426"/>
                <a:gd name="T6" fmla="*/ 123403 w 497"/>
                <a:gd name="T7" fmla="*/ 124000 h 426"/>
                <a:gd name="T8" fmla="*/ 223387 w 497"/>
                <a:gd name="T9" fmla="*/ 124000 h 426"/>
                <a:gd name="T10" fmla="*/ 219333 w 497"/>
                <a:gd name="T11" fmla="*/ 59971 h 426"/>
                <a:gd name="T12" fmla="*/ 199517 w 497"/>
                <a:gd name="T13" fmla="*/ 36073 h 426"/>
                <a:gd name="T14" fmla="*/ 163487 w 497"/>
                <a:gd name="T15" fmla="*/ 36073 h 426"/>
                <a:gd name="T16" fmla="*/ 151777 w 497"/>
                <a:gd name="T17" fmla="*/ 12175 h 426"/>
                <a:gd name="T18" fmla="*/ 135113 w 497"/>
                <a:gd name="T19" fmla="*/ 0 h 426"/>
                <a:gd name="T20" fmla="*/ 87373 w 497"/>
                <a:gd name="T21" fmla="*/ 0 h 426"/>
                <a:gd name="T22" fmla="*/ 75663 w 497"/>
                <a:gd name="T23" fmla="*/ 12175 h 426"/>
                <a:gd name="T24" fmla="*/ 59900 w 497"/>
                <a:gd name="T25" fmla="*/ 36073 h 426"/>
                <a:gd name="T26" fmla="*/ 23870 w 497"/>
                <a:gd name="T27" fmla="*/ 36073 h 426"/>
                <a:gd name="T28" fmla="*/ 4053 w 497"/>
                <a:gd name="T29" fmla="*/ 59971 h 426"/>
                <a:gd name="T30" fmla="*/ 0 w 497"/>
                <a:gd name="T31" fmla="*/ 124000 h 426"/>
                <a:gd name="T32" fmla="*/ 103587 w 497"/>
                <a:gd name="T33" fmla="*/ 124000 h 426"/>
                <a:gd name="T34" fmla="*/ 103587 w 497"/>
                <a:gd name="T35" fmla="*/ 104160 h 426"/>
                <a:gd name="T36" fmla="*/ 83770 w 497"/>
                <a:gd name="T37" fmla="*/ 23898 h 426"/>
                <a:gd name="T38" fmla="*/ 83770 w 497"/>
                <a:gd name="T39" fmla="*/ 23898 h 426"/>
                <a:gd name="T40" fmla="*/ 95480 w 497"/>
                <a:gd name="T41" fmla="*/ 16233 h 426"/>
                <a:gd name="T42" fmla="*/ 127907 w 497"/>
                <a:gd name="T43" fmla="*/ 16233 h 426"/>
                <a:gd name="T44" fmla="*/ 139166 w 497"/>
                <a:gd name="T45" fmla="*/ 23898 h 426"/>
                <a:gd name="T46" fmla="*/ 143670 w 497"/>
                <a:gd name="T47" fmla="*/ 36073 h 426"/>
                <a:gd name="T48" fmla="*/ 79717 w 497"/>
                <a:gd name="T49" fmla="*/ 36073 h 426"/>
                <a:gd name="T50" fmla="*/ 83770 w 497"/>
                <a:gd name="T51" fmla="*/ 23898 h 426"/>
                <a:gd name="T52" fmla="*/ 123403 w 497"/>
                <a:gd name="T53" fmla="*/ 160073 h 426"/>
                <a:gd name="T54" fmla="*/ 123403 w 497"/>
                <a:gd name="T55" fmla="*/ 160073 h 426"/>
                <a:gd name="T56" fmla="*/ 103587 w 497"/>
                <a:gd name="T57" fmla="*/ 160073 h 426"/>
                <a:gd name="T58" fmla="*/ 103587 w 497"/>
                <a:gd name="T59" fmla="*/ 136175 h 426"/>
                <a:gd name="T60" fmla="*/ 4053 w 497"/>
                <a:gd name="T61" fmla="*/ 136175 h 426"/>
                <a:gd name="T62" fmla="*/ 7656 w 497"/>
                <a:gd name="T63" fmla="*/ 171797 h 426"/>
                <a:gd name="T64" fmla="*/ 27923 w 497"/>
                <a:gd name="T65" fmla="*/ 191637 h 426"/>
                <a:gd name="T66" fmla="*/ 195463 w 497"/>
                <a:gd name="T67" fmla="*/ 191637 h 426"/>
                <a:gd name="T68" fmla="*/ 215280 w 497"/>
                <a:gd name="T69" fmla="*/ 171797 h 426"/>
                <a:gd name="T70" fmla="*/ 219333 w 497"/>
                <a:gd name="T71" fmla="*/ 136175 h 426"/>
                <a:gd name="T72" fmla="*/ 123403 w 497"/>
                <a:gd name="T73" fmla="*/ 136175 h 426"/>
                <a:gd name="T74" fmla="*/ 123403 w 497"/>
                <a:gd name="T75" fmla="*/ 160073 h 42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426">
                  <a:moveTo>
                    <a:pt x="230" y="231"/>
                  </a:moveTo>
                  <a:lnTo>
                    <a:pt x="230" y="231"/>
                  </a:lnTo>
                  <a:cubicBezTo>
                    <a:pt x="274" y="231"/>
                    <a:pt x="274" y="231"/>
                    <a:pt x="274" y="231"/>
                  </a:cubicBezTo>
                  <a:cubicBezTo>
                    <a:pt x="274" y="275"/>
                    <a:pt x="274" y="275"/>
                    <a:pt x="274" y="275"/>
                  </a:cubicBezTo>
                  <a:cubicBezTo>
                    <a:pt x="496" y="275"/>
                    <a:pt x="496" y="275"/>
                    <a:pt x="496" y="275"/>
                  </a:cubicBezTo>
                  <a:cubicBezTo>
                    <a:pt x="496" y="275"/>
                    <a:pt x="496" y="168"/>
                    <a:pt x="487" y="133"/>
                  </a:cubicBezTo>
                  <a:cubicBezTo>
                    <a:pt x="487" y="97"/>
                    <a:pt x="478" y="80"/>
                    <a:pt x="443" y="80"/>
                  </a:cubicBezTo>
                  <a:cubicBezTo>
                    <a:pt x="363" y="80"/>
                    <a:pt x="363" y="80"/>
                    <a:pt x="363" y="80"/>
                  </a:cubicBezTo>
                  <a:cubicBezTo>
                    <a:pt x="345" y="53"/>
                    <a:pt x="337" y="27"/>
                    <a:pt x="337" y="27"/>
                  </a:cubicBezTo>
                  <a:cubicBezTo>
                    <a:pt x="328" y="9"/>
                    <a:pt x="319" y="0"/>
                    <a:pt x="300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77" y="0"/>
                    <a:pt x="168" y="9"/>
                    <a:pt x="168" y="27"/>
                  </a:cubicBezTo>
                  <a:cubicBezTo>
                    <a:pt x="159" y="27"/>
                    <a:pt x="150" y="53"/>
                    <a:pt x="133" y="80"/>
                  </a:cubicBezTo>
                  <a:cubicBezTo>
                    <a:pt x="53" y="80"/>
                    <a:pt x="53" y="80"/>
                    <a:pt x="53" y="80"/>
                  </a:cubicBezTo>
                  <a:cubicBezTo>
                    <a:pt x="17" y="80"/>
                    <a:pt x="9" y="97"/>
                    <a:pt x="9" y="133"/>
                  </a:cubicBezTo>
                  <a:cubicBezTo>
                    <a:pt x="0" y="168"/>
                    <a:pt x="0" y="275"/>
                    <a:pt x="0" y="275"/>
                  </a:cubicBezTo>
                  <a:cubicBezTo>
                    <a:pt x="230" y="275"/>
                    <a:pt x="230" y="275"/>
                    <a:pt x="230" y="275"/>
                  </a:cubicBezTo>
                  <a:lnTo>
                    <a:pt x="230" y="231"/>
                  </a:lnTo>
                  <a:close/>
                  <a:moveTo>
                    <a:pt x="186" y="53"/>
                  </a:moveTo>
                  <a:lnTo>
                    <a:pt x="186" y="53"/>
                  </a:lnTo>
                  <a:cubicBezTo>
                    <a:pt x="194" y="44"/>
                    <a:pt x="194" y="36"/>
                    <a:pt x="212" y="36"/>
                  </a:cubicBezTo>
                  <a:cubicBezTo>
                    <a:pt x="284" y="36"/>
                    <a:pt x="284" y="36"/>
                    <a:pt x="284" y="36"/>
                  </a:cubicBezTo>
                  <a:cubicBezTo>
                    <a:pt x="300" y="36"/>
                    <a:pt x="300" y="44"/>
                    <a:pt x="309" y="53"/>
                  </a:cubicBezTo>
                  <a:cubicBezTo>
                    <a:pt x="309" y="53"/>
                    <a:pt x="319" y="71"/>
                    <a:pt x="319" y="80"/>
                  </a:cubicBezTo>
                  <a:cubicBezTo>
                    <a:pt x="177" y="80"/>
                    <a:pt x="177" y="80"/>
                    <a:pt x="177" y="80"/>
                  </a:cubicBezTo>
                  <a:cubicBezTo>
                    <a:pt x="186" y="71"/>
                    <a:pt x="186" y="53"/>
                    <a:pt x="186" y="53"/>
                  </a:cubicBezTo>
                  <a:close/>
                  <a:moveTo>
                    <a:pt x="274" y="355"/>
                  </a:moveTo>
                  <a:lnTo>
                    <a:pt x="274" y="355"/>
                  </a:lnTo>
                  <a:cubicBezTo>
                    <a:pt x="230" y="355"/>
                    <a:pt x="230" y="355"/>
                    <a:pt x="230" y="355"/>
                  </a:cubicBezTo>
                  <a:cubicBezTo>
                    <a:pt x="230" y="302"/>
                    <a:pt x="230" y="302"/>
                    <a:pt x="230" y="302"/>
                  </a:cubicBezTo>
                  <a:cubicBezTo>
                    <a:pt x="9" y="302"/>
                    <a:pt x="9" y="302"/>
                    <a:pt x="9" y="302"/>
                  </a:cubicBezTo>
                  <a:cubicBezTo>
                    <a:pt x="9" y="302"/>
                    <a:pt x="17" y="346"/>
                    <a:pt x="17" y="381"/>
                  </a:cubicBezTo>
                  <a:cubicBezTo>
                    <a:pt x="17" y="399"/>
                    <a:pt x="26" y="425"/>
                    <a:pt x="62" y="425"/>
                  </a:cubicBezTo>
                  <a:cubicBezTo>
                    <a:pt x="434" y="425"/>
                    <a:pt x="434" y="425"/>
                    <a:pt x="434" y="425"/>
                  </a:cubicBezTo>
                  <a:cubicBezTo>
                    <a:pt x="469" y="425"/>
                    <a:pt x="478" y="399"/>
                    <a:pt x="478" y="381"/>
                  </a:cubicBezTo>
                  <a:cubicBezTo>
                    <a:pt x="478" y="346"/>
                    <a:pt x="487" y="302"/>
                    <a:pt x="487" y="302"/>
                  </a:cubicBezTo>
                  <a:cubicBezTo>
                    <a:pt x="274" y="302"/>
                    <a:pt x="274" y="302"/>
                    <a:pt x="274" y="302"/>
                  </a:cubicBezTo>
                  <a:lnTo>
                    <a:pt x="274" y="35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199" name="Freeform 99"/>
            <p:cNvSpPr>
              <a:spLocks noChangeArrowheads="1"/>
            </p:cNvSpPr>
            <p:nvPr/>
          </p:nvSpPr>
          <p:spPr bwMode="auto">
            <a:xfrm>
              <a:off x="2268538" y="3314700"/>
              <a:ext cx="223837" cy="136525"/>
            </a:xfrm>
            <a:custGeom>
              <a:avLst/>
              <a:gdLst>
                <a:gd name="T0" fmla="*/ 171593 w 497"/>
                <a:gd name="T1" fmla="*/ 68037 h 303"/>
                <a:gd name="T2" fmla="*/ 171593 w 497"/>
                <a:gd name="T3" fmla="*/ 68037 h 303"/>
                <a:gd name="T4" fmla="*/ 195463 w 497"/>
                <a:gd name="T5" fmla="*/ 20276 h 303"/>
                <a:gd name="T6" fmla="*/ 211677 w 497"/>
                <a:gd name="T7" fmla="*/ 20276 h 303"/>
                <a:gd name="T8" fmla="*/ 171593 w 497"/>
                <a:gd name="T9" fmla="*/ 0 h 303"/>
                <a:gd name="T10" fmla="*/ 59900 w 497"/>
                <a:gd name="T11" fmla="*/ 0 h 303"/>
                <a:gd name="T12" fmla="*/ 0 w 497"/>
                <a:gd name="T13" fmla="*/ 68037 h 303"/>
                <a:gd name="T14" fmla="*/ 59900 w 497"/>
                <a:gd name="T15" fmla="*/ 136074 h 303"/>
                <a:gd name="T16" fmla="*/ 171593 w 497"/>
                <a:gd name="T17" fmla="*/ 136074 h 303"/>
                <a:gd name="T18" fmla="*/ 211677 w 497"/>
                <a:gd name="T19" fmla="*/ 115798 h 303"/>
                <a:gd name="T20" fmla="*/ 195463 w 497"/>
                <a:gd name="T21" fmla="*/ 115798 h 303"/>
                <a:gd name="T22" fmla="*/ 171593 w 497"/>
                <a:gd name="T23" fmla="*/ 68037 h 303"/>
                <a:gd name="T24" fmla="*/ 139617 w 497"/>
                <a:gd name="T25" fmla="*/ 88313 h 303"/>
                <a:gd name="T26" fmla="*/ 139617 w 497"/>
                <a:gd name="T27" fmla="*/ 88313 h 303"/>
                <a:gd name="T28" fmla="*/ 136014 w 497"/>
                <a:gd name="T29" fmla="*/ 88313 h 303"/>
                <a:gd name="T30" fmla="*/ 99533 w 497"/>
                <a:gd name="T31" fmla="*/ 76148 h 303"/>
                <a:gd name="T32" fmla="*/ 95480 w 497"/>
                <a:gd name="T33" fmla="*/ 88313 h 303"/>
                <a:gd name="T34" fmla="*/ 83770 w 497"/>
                <a:gd name="T35" fmla="*/ 91918 h 303"/>
                <a:gd name="T36" fmla="*/ 44137 w 497"/>
                <a:gd name="T37" fmla="*/ 56322 h 303"/>
                <a:gd name="T38" fmla="*/ 40083 w 497"/>
                <a:gd name="T39" fmla="*/ 48212 h 303"/>
                <a:gd name="T40" fmla="*/ 47740 w 497"/>
                <a:gd name="T41" fmla="*/ 48212 h 303"/>
                <a:gd name="T42" fmla="*/ 79717 w 497"/>
                <a:gd name="T43" fmla="*/ 64433 h 303"/>
                <a:gd name="T44" fmla="*/ 87823 w 497"/>
                <a:gd name="T45" fmla="*/ 52267 h 303"/>
                <a:gd name="T46" fmla="*/ 99533 w 497"/>
                <a:gd name="T47" fmla="*/ 48212 h 303"/>
                <a:gd name="T48" fmla="*/ 139617 w 497"/>
                <a:gd name="T49" fmla="*/ 84258 h 303"/>
                <a:gd name="T50" fmla="*/ 139617 w 497"/>
                <a:gd name="T51" fmla="*/ 88313 h 303"/>
                <a:gd name="T52" fmla="*/ 211677 w 497"/>
                <a:gd name="T53" fmla="*/ 44157 h 303"/>
                <a:gd name="T54" fmla="*/ 211677 w 497"/>
                <a:gd name="T55" fmla="*/ 44157 h 303"/>
                <a:gd name="T56" fmla="*/ 203570 w 497"/>
                <a:gd name="T57" fmla="*/ 44157 h 303"/>
                <a:gd name="T58" fmla="*/ 191410 w 497"/>
                <a:gd name="T59" fmla="*/ 68037 h 303"/>
                <a:gd name="T60" fmla="*/ 203570 w 497"/>
                <a:gd name="T61" fmla="*/ 91918 h 303"/>
                <a:gd name="T62" fmla="*/ 211677 w 497"/>
                <a:gd name="T63" fmla="*/ 91918 h 303"/>
                <a:gd name="T64" fmla="*/ 223387 w 497"/>
                <a:gd name="T65" fmla="*/ 68037 h 303"/>
                <a:gd name="T66" fmla="*/ 211677 w 497"/>
                <a:gd name="T67" fmla="*/ 44157 h 30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97" h="303">
                  <a:moveTo>
                    <a:pt x="381" y="151"/>
                  </a:moveTo>
                  <a:lnTo>
                    <a:pt x="381" y="151"/>
                  </a:lnTo>
                  <a:cubicBezTo>
                    <a:pt x="381" y="90"/>
                    <a:pt x="417" y="45"/>
                    <a:pt x="434" y="45"/>
                  </a:cubicBezTo>
                  <a:cubicBezTo>
                    <a:pt x="443" y="45"/>
                    <a:pt x="470" y="45"/>
                    <a:pt x="470" y="45"/>
                  </a:cubicBezTo>
                  <a:cubicBezTo>
                    <a:pt x="452" y="18"/>
                    <a:pt x="443" y="0"/>
                    <a:pt x="381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36" y="0"/>
                    <a:pt x="0" y="90"/>
                    <a:pt x="0" y="151"/>
                  </a:cubicBezTo>
                  <a:cubicBezTo>
                    <a:pt x="0" y="213"/>
                    <a:pt x="36" y="302"/>
                    <a:pt x="133" y="302"/>
                  </a:cubicBezTo>
                  <a:cubicBezTo>
                    <a:pt x="381" y="302"/>
                    <a:pt x="381" y="302"/>
                    <a:pt x="381" y="302"/>
                  </a:cubicBezTo>
                  <a:cubicBezTo>
                    <a:pt x="443" y="302"/>
                    <a:pt x="452" y="284"/>
                    <a:pt x="470" y="257"/>
                  </a:cubicBezTo>
                  <a:cubicBezTo>
                    <a:pt x="470" y="257"/>
                    <a:pt x="461" y="257"/>
                    <a:pt x="434" y="257"/>
                  </a:cubicBezTo>
                  <a:cubicBezTo>
                    <a:pt x="417" y="257"/>
                    <a:pt x="381" y="222"/>
                    <a:pt x="381" y="151"/>
                  </a:cubicBezTo>
                  <a:close/>
                  <a:moveTo>
                    <a:pt x="310" y="196"/>
                  </a:moveTo>
                  <a:lnTo>
                    <a:pt x="310" y="196"/>
                  </a:lnTo>
                  <a:cubicBezTo>
                    <a:pt x="310" y="204"/>
                    <a:pt x="302" y="196"/>
                    <a:pt x="302" y="196"/>
                  </a:cubicBezTo>
                  <a:cubicBezTo>
                    <a:pt x="221" y="169"/>
                    <a:pt x="221" y="169"/>
                    <a:pt x="221" y="169"/>
                  </a:cubicBezTo>
                  <a:cubicBezTo>
                    <a:pt x="221" y="169"/>
                    <a:pt x="221" y="178"/>
                    <a:pt x="212" y="196"/>
                  </a:cubicBezTo>
                  <a:cubicBezTo>
                    <a:pt x="204" y="204"/>
                    <a:pt x="204" y="222"/>
                    <a:pt x="186" y="204"/>
                  </a:cubicBezTo>
                  <a:cubicBezTo>
                    <a:pt x="159" y="187"/>
                    <a:pt x="98" y="125"/>
                    <a:pt x="98" y="125"/>
                  </a:cubicBezTo>
                  <a:cubicBezTo>
                    <a:pt x="98" y="125"/>
                    <a:pt x="89" y="116"/>
                    <a:pt x="89" y="107"/>
                  </a:cubicBezTo>
                  <a:cubicBezTo>
                    <a:pt x="98" y="107"/>
                    <a:pt x="106" y="107"/>
                    <a:pt x="106" y="107"/>
                  </a:cubicBezTo>
                  <a:cubicBezTo>
                    <a:pt x="177" y="143"/>
                    <a:pt x="177" y="143"/>
                    <a:pt x="177" y="143"/>
                  </a:cubicBezTo>
                  <a:cubicBezTo>
                    <a:pt x="177" y="143"/>
                    <a:pt x="186" y="125"/>
                    <a:pt x="195" y="116"/>
                  </a:cubicBezTo>
                  <a:cubicBezTo>
                    <a:pt x="195" y="98"/>
                    <a:pt x="204" y="90"/>
                    <a:pt x="221" y="107"/>
                  </a:cubicBezTo>
                  <a:cubicBezTo>
                    <a:pt x="239" y="116"/>
                    <a:pt x="310" y="187"/>
                    <a:pt x="310" y="187"/>
                  </a:cubicBezTo>
                  <a:cubicBezTo>
                    <a:pt x="310" y="187"/>
                    <a:pt x="319" y="196"/>
                    <a:pt x="310" y="196"/>
                  </a:cubicBezTo>
                  <a:close/>
                  <a:moveTo>
                    <a:pt x="470" y="98"/>
                  </a:moveTo>
                  <a:lnTo>
                    <a:pt x="470" y="98"/>
                  </a:lnTo>
                  <a:cubicBezTo>
                    <a:pt x="452" y="98"/>
                    <a:pt x="452" y="98"/>
                    <a:pt x="452" y="98"/>
                  </a:cubicBezTo>
                  <a:cubicBezTo>
                    <a:pt x="434" y="98"/>
                    <a:pt x="425" y="125"/>
                    <a:pt x="425" y="151"/>
                  </a:cubicBezTo>
                  <a:cubicBezTo>
                    <a:pt x="425" y="178"/>
                    <a:pt x="434" y="204"/>
                    <a:pt x="452" y="204"/>
                  </a:cubicBezTo>
                  <a:cubicBezTo>
                    <a:pt x="470" y="204"/>
                    <a:pt x="470" y="204"/>
                    <a:pt x="470" y="204"/>
                  </a:cubicBezTo>
                  <a:cubicBezTo>
                    <a:pt x="478" y="204"/>
                    <a:pt x="496" y="178"/>
                    <a:pt x="496" y="151"/>
                  </a:cubicBezTo>
                  <a:cubicBezTo>
                    <a:pt x="496" y="125"/>
                    <a:pt x="478" y="98"/>
                    <a:pt x="470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0" name="Freeform 100"/>
            <p:cNvSpPr>
              <a:spLocks noChangeArrowheads="1"/>
            </p:cNvSpPr>
            <p:nvPr/>
          </p:nvSpPr>
          <p:spPr bwMode="auto">
            <a:xfrm>
              <a:off x="4494213" y="2865438"/>
              <a:ext cx="223837" cy="144462"/>
            </a:xfrm>
            <a:custGeom>
              <a:avLst/>
              <a:gdLst>
                <a:gd name="T0" fmla="*/ 171249 w 498"/>
                <a:gd name="T1" fmla="*/ 40178 h 320"/>
                <a:gd name="T2" fmla="*/ 171249 w 498"/>
                <a:gd name="T3" fmla="*/ 40178 h 320"/>
                <a:gd name="T4" fmla="*/ 159563 w 498"/>
                <a:gd name="T5" fmla="*/ 40178 h 320"/>
                <a:gd name="T6" fmla="*/ 103828 w 498"/>
                <a:gd name="T7" fmla="*/ 0 h 320"/>
                <a:gd name="T8" fmla="*/ 44048 w 498"/>
                <a:gd name="T9" fmla="*/ 60493 h 320"/>
                <a:gd name="T10" fmla="*/ 44048 w 498"/>
                <a:gd name="T11" fmla="*/ 67717 h 320"/>
                <a:gd name="T12" fmla="*/ 40003 w 498"/>
                <a:gd name="T13" fmla="*/ 67717 h 320"/>
                <a:gd name="T14" fmla="*/ 0 w 498"/>
                <a:gd name="T15" fmla="*/ 108347 h 320"/>
                <a:gd name="T16" fmla="*/ 40003 w 498"/>
                <a:gd name="T17" fmla="*/ 144011 h 320"/>
                <a:gd name="T18" fmla="*/ 171249 w 498"/>
                <a:gd name="T19" fmla="*/ 144011 h 320"/>
                <a:gd name="T20" fmla="*/ 223388 w 498"/>
                <a:gd name="T21" fmla="*/ 92095 h 320"/>
                <a:gd name="T22" fmla="*/ 171249 w 498"/>
                <a:gd name="T23" fmla="*/ 40178 h 320"/>
                <a:gd name="T24" fmla="*/ 127650 w 498"/>
                <a:gd name="T25" fmla="*/ 88032 h 320"/>
                <a:gd name="T26" fmla="*/ 127650 w 498"/>
                <a:gd name="T27" fmla="*/ 88032 h 320"/>
                <a:gd name="T28" fmla="*/ 95738 w 498"/>
                <a:gd name="T29" fmla="*/ 124147 h 320"/>
                <a:gd name="T30" fmla="*/ 87647 w 498"/>
                <a:gd name="T31" fmla="*/ 124147 h 320"/>
                <a:gd name="T32" fmla="*/ 87647 w 498"/>
                <a:gd name="T33" fmla="*/ 120084 h 320"/>
                <a:gd name="T34" fmla="*/ 87647 w 498"/>
                <a:gd name="T35" fmla="*/ 116021 h 320"/>
                <a:gd name="T36" fmla="*/ 99783 w 498"/>
                <a:gd name="T37" fmla="*/ 92095 h 320"/>
                <a:gd name="T38" fmla="*/ 91692 w 498"/>
                <a:gd name="T39" fmla="*/ 88032 h 320"/>
                <a:gd name="T40" fmla="*/ 91692 w 498"/>
                <a:gd name="T41" fmla="*/ 88032 h 320"/>
                <a:gd name="T42" fmla="*/ 83602 w 498"/>
                <a:gd name="T43" fmla="*/ 80357 h 320"/>
                <a:gd name="T44" fmla="*/ 87647 w 498"/>
                <a:gd name="T45" fmla="*/ 72231 h 320"/>
                <a:gd name="T46" fmla="*/ 115964 w 498"/>
                <a:gd name="T47" fmla="*/ 40178 h 320"/>
                <a:gd name="T48" fmla="*/ 123605 w 498"/>
                <a:gd name="T49" fmla="*/ 36116 h 320"/>
                <a:gd name="T50" fmla="*/ 127650 w 498"/>
                <a:gd name="T51" fmla="*/ 40178 h 320"/>
                <a:gd name="T52" fmla="*/ 123605 w 498"/>
                <a:gd name="T53" fmla="*/ 47853 h 320"/>
                <a:gd name="T54" fmla="*/ 111919 w 498"/>
                <a:gd name="T55" fmla="*/ 72231 h 320"/>
                <a:gd name="T56" fmla="*/ 123605 w 498"/>
                <a:gd name="T57" fmla="*/ 76294 h 320"/>
                <a:gd name="T58" fmla="*/ 123605 w 498"/>
                <a:gd name="T59" fmla="*/ 76294 h 320"/>
                <a:gd name="T60" fmla="*/ 131695 w 498"/>
                <a:gd name="T61" fmla="*/ 84420 h 320"/>
                <a:gd name="T62" fmla="*/ 127650 w 498"/>
                <a:gd name="T63" fmla="*/ 88032 h 32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98" h="320">
                  <a:moveTo>
                    <a:pt x="381" y="89"/>
                  </a:moveTo>
                  <a:lnTo>
                    <a:pt x="381" y="89"/>
                  </a:lnTo>
                  <a:cubicBezTo>
                    <a:pt x="372" y="89"/>
                    <a:pt x="364" y="89"/>
                    <a:pt x="355" y="89"/>
                  </a:cubicBezTo>
                  <a:cubicBezTo>
                    <a:pt x="337" y="36"/>
                    <a:pt x="293" y="0"/>
                    <a:pt x="231" y="0"/>
                  </a:cubicBezTo>
                  <a:cubicBezTo>
                    <a:pt x="160" y="0"/>
                    <a:pt x="98" y="62"/>
                    <a:pt x="98" y="134"/>
                  </a:cubicBezTo>
                  <a:cubicBezTo>
                    <a:pt x="98" y="134"/>
                    <a:pt x="98" y="142"/>
                    <a:pt x="98" y="150"/>
                  </a:cubicBezTo>
                  <a:cubicBezTo>
                    <a:pt x="98" y="150"/>
                    <a:pt x="98" y="150"/>
                    <a:pt x="89" y="150"/>
                  </a:cubicBezTo>
                  <a:cubicBezTo>
                    <a:pt x="45" y="150"/>
                    <a:pt x="0" y="187"/>
                    <a:pt x="0" y="240"/>
                  </a:cubicBezTo>
                  <a:cubicBezTo>
                    <a:pt x="0" y="284"/>
                    <a:pt x="45" y="319"/>
                    <a:pt x="89" y="319"/>
                  </a:cubicBezTo>
                  <a:cubicBezTo>
                    <a:pt x="381" y="319"/>
                    <a:pt x="381" y="319"/>
                    <a:pt x="381" y="319"/>
                  </a:cubicBezTo>
                  <a:cubicBezTo>
                    <a:pt x="443" y="319"/>
                    <a:pt x="497" y="275"/>
                    <a:pt x="497" y="204"/>
                  </a:cubicBezTo>
                  <a:cubicBezTo>
                    <a:pt x="497" y="142"/>
                    <a:pt x="443" y="89"/>
                    <a:pt x="381" y="89"/>
                  </a:cubicBezTo>
                  <a:close/>
                  <a:moveTo>
                    <a:pt x="284" y="195"/>
                  </a:moveTo>
                  <a:lnTo>
                    <a:pt x="284" y="195"/>
                  </a:lnTo>
                  <a:cubicBezTo>
                    <a:pt x="266" y="213"/>
                    <a:pt x="222" y="266"/>
                    <a:pt x="213" y="275"/>
                  </a:cubicBezTo>
                  <a:cubicBezTo>
                    <a:pt x="213" y="275"/>
                    <a:pt x="204" y="284"/>
                    <a:pt x="195" y="275"/>
                  </a:cubicBezTo>
                  <a:cubicBezTo>
                    <a:pt x="195" y="275"/>
                    <a:pt x="195" y="275"/>
                    <a:pt x="195" y="266"/>
                  </a:cubicBezTo>
                  <a:lnTo>
                    <a:pt x="195" y="257"/>
                  </a:lnTo>
                  <a:cubicBezTo>
                    <a:pt x="222" y="204"/>
                    <a:pt x="222" y="204"/>
                    <a:pt x="222" y="204"/>
                  </a:cubicBezTo>
                  <a:cubicBezTo>
                    <a:pt x="222" y="195"/>
                    <a:pt x="213" y="195"/>
                    <a:pt x="204" y="195"/>
                  </a:cubicBezTo>
                  <a:cubicBezTo>
                    <a:pt x="195" y="187"/>
                    <a:pt x="186" y="187"/>
                    <a:pt x="186" y="178"/>
                  </a:cubicBezTo>
                  <a:cubicBezTo>
                    <a:pt x="186" y="169"/>
                    <a:pt x="186" y="169"/>
                    <a:pt x="195" y="160"/>
                  </a:cubicBezTo>
                  <a:cubicBezTo>
                    <a:pt x="204" y="142"/>
                    <a:pt x="258" y="89"/>
                    <a:pt x="258" y="89"/>
                  </a:cubicBezTo>
                  <a:cubicBezTo>
                    <a:pt x="266" y="80"/>
                    <a:pt x="266" y="80"/>
                    <a:pt x="275" y="80"/>
                  </a:cubicBezTo>
                  <a:cubicBezTo>
                    <a:pt x="275" y="89"/>
                    <a:pt x="284" y="89"/>
                    <a:pt x="284" y="89"/>
                  </a:cubicBezTo>
                  <a:cubicBezTo>
                    <a:pt x="284" y="97"/>
                    <a:pt x="275" y="97"/>
                    <a:pt x="275" y="106"/>
                  </a:cubicBezTo>
                  <a:cubicBezTo>
                    <a:pt x="249" y="160"/>
                    <a:pt x="249" y="160"/>
                    <a:pt x="249" y="160"/>
                  </a:cubicBezTo>
                  <a:cubicBezTo>
                    <a:pt x="258" y="160"/>
                    <a:pt x="266" y="169"/>
                    <a:pt x="275" y="169"/>
                  </a:cubicBezTo>
                  <a:cubicBezTo>
                    <a:pt x="284" y="169"/>
                    <a:pt x="293" y="178"/>
                    <a:pt x="293" y="187"/>
                  </a:cubicBezTo>
                  <a:lnTo>
                    <a:pt x="284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1" name="Freeform 101"/>
            <p:cNvSpPr>
              <a:spLocks noChangeArrowheads="1"/>
            </p:cNvSpPr>
            <p:nvPr/>
          </p:nvSpPr>
          <p:spPr bwMode="auto">
            <a:xfrm>
              <a:off x="6275388" y="2408238"/>
              <a:ext cx="223837" cy="171450"/>
            </a:xfrm>
            <a:custGeom>
              <a:avLst/>
              <a:gdLst>
                <a:gd name="T0" fmla="*/ 36030 w 497"/>
                <a:gd name="T1" fmla="*/ 111308 h 382"/>
                <a:gd name="T2" fmla="*/ 36030 w 497"/>
                <a:gd name="T3" fmla="*/ 111308 h 382"/>
                <a:gd name="T4" fmla="*/ 71610 w 497"/>
                <a:gd name="T5" fmla="*/ 147214 h 382"/>
                <a:gd name="T6" fmla="*/ 111693 w 497"/>
                <a:gd name="T7" fmla="*/ 171001 h 382"/>
                <a:gd name="T8" fmla="*/ 151777 w 497"/>
                <a:gd name="T9" fmla="*/ 151253 h 382"/>
                <a:gd name="T10" fmla="*/ 175647 w 497"/>
                <a:gd name="T11" fmla="*/ 115796 h 382"/>
                <a:gd name="T12" fmla="*/ 111693 w 497"/>
                <a:gd name="T13" fmla="*/ 147214 h 382"/>
                <a:gd name="T14" fmla="*/ 36030 w 497"/>
                <a:gd name="T15" fmla="*/ 111308 h 382"/>
                <a:gd name="T16" fmla="*/ 219333 w 497"/>
                <a:gd name="T17" fmla="*/ 55654 h 382"/>
                <a:gd name="T18" fmla="*/ 219333 w 497"/>
                <a:gd name="T19" fmla="*/ 55654 h 382"/>
                <a:gd name="T20" fmla="*/ 123403 w 497"/>
                <a:gd name="T21" fmla="*/ 4039 h 382"/>
                <a:gd name="T22" fmla="*/ 99533 w 497"/>
                <a:gd name="T23" fmla="*/ 4039 h 382"/>
                <a:gd name="T24" fmla="*/ 4053 w 497"/>
                <a:gd name="T25" fmla="*/ 55654 h 382"/>
                <a:gd name="T26" fmla="*/ 4053 w 497"/>
                <a:gd name="T27" fmla="*/ 71812 h 382"/>
                <a:gd name="T28" fmla="*/ 99533 w 497"/>
                <a:gd name="T29" fmla="*/ 123426 h 382"/>
                <a:gd name="T30" fmla="*/ 123403 w 497"/>
                <a:gd name="T31" fmla="*/ 123426 h 382"/>
                <a:gd name="T32" fmla="*/ 183754 w 497"/>
                <a:gd name="T33" fmla="*/ 87520 h 382"/>
                <a:gd name="T34" fmla="*/ 119800 w 497"/>
                <a:gd name="T35" fmla="*/ 71812 h 382"/>
                <a:gd name="T36" fmla="*/ 111693 w 497"/>
                <a:gd name="T37" fmla="*/ 75402 h 382"/>
                <a:gd name="T38" fmla="*/ 91426 w 497"/>
                <a:gd name="T39" fmla="*/ 59693 h 382"/>
                <a:gd name="T40" fmla="*/ 111693 w 497"/>
                <a:gd name="T41" fmla="*/ 48024 h 382"/>
                <a:gd name="T42" fmla="*/ 131960 w 497"/>
                <a:gd name="T43" fmla="*/ 55654 h 382"/>
                <a:gd name="T44" fmla="*/ 199517 w 497"/>
                <a:gd name="T45" fmla="*/ 79441 h 382"/>
                <a:gd name="T46" fmla="*/ 219333 w 497"/>
                <a:gd name="T47" fmla="*/ 71812 h 382"/>
                <a:gd name="T48" fmla="*/ 219333 w 497"/>
                <a:gd name="T49" fmla="*/ 55654 h 382"/>
                <a:gd name="T50" fmla="*/ 191410 w 497"/>
                <a:gd name="T51" fmla="*/ 155292 h 382"/>
                <a:gd name="T52" fmla="*/ 191410 w 497"/>
                <a:gd name="T53" fmla="*/ 155292 h 382"/>
                <a:gd name="T54" fmla="*/ 207623 w 497"/>
                <a:gd name="T55" fmla="*/ 151253 h 382"/>
                <a:gd name="T56" fmla="*/ 199517 w 497"/>
                <a:gd name="T57" fmla="*/ 79441 h 382"/>
                <a:gd name="T58" fmla="*/ 183754 w 497"/>
                <a:gd name="T59" fmla="*/ 87520 h 382"/>
                <a:gd name="T60" fmla="*/ 191410 w 497"/>
                <a:gd name="T61" fmla="*/ 155292 h 38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2" name="Freeform 102"/>
            <p:cNvSpPr>
              <a:spLocks noChangeArrowheads="1"/>
            </p:cNvSpPr>
            <p:nvPr/>
          </p:nvSpPr>
          <p:spPr bwMode="auto">
            <a:xfrm>
              <a:off x="1379538" y="2392363"/>
              <a:ext cx="222250" cy="200025"/>
            </a:xfrm>
            <a:custGeom>
              <a:avLst/>
              <a:gdLst>
                <a:gd name="T0" fmla="*/ 35703 w 498"/>
                <a:gd name="T1" fmla="*/ 67874 h 445"/>
                <a:gd name="T2" fmla="*/ 35703 w 498"/>
                <a:gd name="T3" fmla="*/ 67874 h 445"/>
                <a:gd name="T4" fmla="*/ 63372 w 498"/>
                <a:gd name="T5" fmla="*/ 75965 h 445"/>
                <a:gd name="T6" fmla="*/ 67389 w 498"/>
                <a:gd name="T7" fmla="*/ 75965 h 445"/>
                <a:gd name="T8" fmla="*/ 87026 w 498"/>
                <a:gd name="T9" fmla="*/ 60232 h 445"/>
                <a:gd name="T10" fmla="*/ 87026 w 498"/>
                <a:gd name="T11" fmla="*/ 56187 h 445"/>
                <a:gd name="T12" fmla="*/ 79439 w 498"/>
                <a:gd name="T13" fmla="*/ 48096 h 445"/>
                <a:gd name="T14" fmla="*/ 122728 w 498"/>
                <a:gd name="T15" fmla="*/ 4495 h 445"/>
                <a:gd name="T16" fmla="*/ 87026 w 498"/>
                <a:gd name="T17" fmla="*/ 0 h 445"/>
                <a:gd name="T18" fmla="*/ 47753 w 498"/>
                <a:gd name="T19" fmla="*/ 24273 h 445"/>
                <a:gd name="T20" fmla="*/ 32133 w 498"/>
                <a:gd name="T21" fmla="*/ 36409 h 445"/>
                <a:gd name="T22" fmla="*/ 23653 w 498"/>
                <a:gd name="T23" fmla="*/ 52141 h 445"/>
                <a:gd name="T24" fmla="*/ 8033 w 498"/>
                <a:gd name="T25" fmla="*/ 56187 h 445"/>
                <a:gd name="T26" fmla="*/ 0 w 498"/>
                <a:gd name="T27" fmla="*/ 64278 h 445"/>
                <a:gd name="T28" fmla="*/ 0 w 498"/>
                <a:gd name="T29" fmla="*/ 67874 h 445"/>
                <a:gd name="T30" fmla="*/ 16066 w 498"/>
                <a:gd name="T31" fmla="*/ 84055 h 445"/>
                <a:gd name="T32" fmla="*/ 23653 w 498"/>
                <a:gd name="T33" fmla="*/ 88101 h 445"/>
                <a:gd name="T34" fmla="*/ 32133 w 498"/>
                <a:gd name="T35" fmla="*/ 80010 h 445"/>
                <a:gd name="T36" fmla="*/ 35703 w 498"/>
                <a:gd name="T37" fmla="*/ 67874 h 445"/>
                <a:gd name="T38" fmla="*/ 99075 w 498"/>
                <a:gd name="T39" fmla="*/ 71919 h 445"/>
                <a:gd name="T40" fmla="*/ 99075 w 498"/>
                <a:gd name="T41" fmla="*/ 71919 h 445"/>
                <a:gd name="T42" fmla="*/ 95059 w 498"/>
                <a:gd name="T43" fmla="*/ 71919 h 445"/>
                <a:gd name="T44" fmla="*/ 79439 w 498"/>
                <a:gd name="T45" fmla="*/ 84055 h 445"/>
                <a:gd name="T46" fmla="*/ 75422 w 498"/>
                <a:gd name="T47" fmla="*/ 91697 h 445"/>
                <a:gd name="T48" fmla="*/ 170035 w 498"/>
                <a:gd name="T49" fmla="*/ 195530 h 445"/>
                <a:gd name="T50" fmla="*/ 178068 w 498"/>
                <a:gd name="T51" fmla="*/ 195530 h 445"/>
                <a:gd name="T52" fmla="*/ 190117 w 498"/>
                <a:gd name="T53" fmla="*/ 187439 h 445"/>
                <a:gd name="T54" fmla="*/ 190117 w 498"/>
                <a:gd name="T55" fmla="*/ 179798 h 445"/>
                <a:gd name="T56" fmla="*/ 99075 w 498"/>
                <a:gd name="T57" fmla="*/ 71919 h 445"/>
                <a:gd name="T58" fmla="*/ 221804 w 498"/>
                <a:gd name="T59" fmla="*/ 28318 h 445"/>
                <a:gd name="T60" fmla="*/ 221804 w 498"/>
                <a:gd name="T61" fmla="*/ 28318 h 445"/>
                <a:gd name="T62" fmla="*/ 213771 w 498"/>
                <a:gd name="T63" fmla="*/ 24273 h 445"/>
                <a:gd name="T64" fmla="*/ 205737 w 498"/>
                <a:gd name="T65" fmla="*/ 40005 h 445"/>
                <a:gd name="T66" fmla="*/ 182084 w 498"/>
                <a:gd name="T67" fmla="*/ 48096 h 445"/>
                <a:gd name="T68" fmla="*/ 178068 w 498"/>
                <a:gd name="T69" fmla="*/ 28318 h 445"/>
                <a:gd name="T70" fmla="*/ 186101 w 498"/>
                <a:gd name="T71" fmla="*/ 8540 h 445"/>
                <a:gd name="T72" fmla="*/ 182084 w 498"/>
                <a:gd name="T73" fmla="*/ 4495 h 445"/>
                <a:gd name="T74" fmla="*/ 150398 w 498"/>
                <a:gd name="T75" fmla="*/ 32364 h 445"/>
                <a:gd name="T76" fmla="*/ 142365 w 498"/>
                <a:gd name="T77" fmla="*/ 67874 h 445"/>
                <a:gd name="T78" fmla="*/ 126745 w 498"/>
                <a:gd name="T79" fmla="*/ 84055 h 445"/>
                <a:gd name="T80" fmla="*/ 142365 w 498"/>
                <a:gd name="T81" fmla="*/ 103833 h 445"/>
                <a:gd name="T82" fmla="*/ 162448 w 498"/>
                <a:gd name="T83" fmla="*/ 84055 h 445"/>
                <a:gd name="T84" fmla="*/ 182084 w 498"/>
                <a:gd name="T85" fmla="*/ 80010 h 445"/>
                <a:gd name="T86" fmla="*/ 217787 w 498"/>
                <a:gd name="T87" fmla="*/ 64278 h 445"/>
                <a:gd name="T88" fmla="*/ 221804 w 498"/>
                <a:gd name="T89" fmla="*/ 28318 h 445"/>
                <a:gd name="T90" fmla="*/ 32133 w 498"/>
                <a:gd name="T91" fmla="*/ 179798 h 445"/>
                <a:gd name="T92" fmla="*/ 32133 w 498"/>
                <a:gd name="T93" fmla="*/ 179798 h 445"/>
                <a:gd name="T94" fmla="*/ 32133 w 498"/>
                <a:gd name="T95" fmla="*/ 187439 h 445"/>
                <a:gd name="T96" fmla="*/ 39719 w 498"/>
                <a:gd name="T97" fmla="*/ 199576 h 445"/>
                <a:gd name="T98" fmla="*/ 47753 w 498"/>
                <a:gd name="T99" fmla="*/ 195530 h 445"/>
                <a:gd name="T100" fmla="*/ 103092 w 498"/>
                <a:gd name="T101" fmla="*/ 143838 h 445"/>
                <a:gd name="T102" fmla="*/ 87026 w 498"/>
                <a:gd name="T103" fmla="*/ 123611 h 445"/>
                <a:gd name="T104" fmla="*/ 32133 w 498"/>
                <a:gd name="T105" fmla="*/ 179798 h 44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498" h="445">
                  <a:moveTo>
                    <a:pt x="80" y="151"/>
                  </a:moveTo>
                  <a:lnTo>
                    <a:pt x="80" y="151"/>
                  </a:lnTo>
                  <a:cubicBezTo>
                    <a:pt x="97" y="134"/>
                    <a:pt x="116" y="143"/>
                    <a:pt x="142" y="169"/>
                  </a:cubicBezTo>
                  <a:cubicBezTo>
                    <a:pt x="151" y="178"/>
                    <a:pt x="151" y="169"/>
                    <a:pt x="151" y="169"/>
                  </a:cubicBezTo>
                  <a:cubicBezTo>
                    <a:pt x="160" y="169"/>
                    <a:pt x="186" y="134"/>
                    <a:pt x="195" y="134"/>
                  </a:cubicBezTo>
                  <a:cubicBezTo>
                    <a:pt x="195" y="134"/>
                    <a:pt x="195" y="134"/>
                    <a:pt x="195" y="125"/>
                  </a:cubicBezTo>
                  <a:cubicBezTo>
                    <a:pt x="186" y="125"/>
                    <a:pt x="178" y="116"/>
                    <a:pt x="178" y="107"/>
                  </a:cubicBezTo>
                  <a:cubicBezTo>
                    <a:pt x="133" y="45"/>
                    <a:pt x="301" y="10"/>
                    <a:pt x="275" y="10"/>
                  </a:cubicBezTo>
                  <a:cubicBezTo>
                    <a:pt x="257" y="0"/>
                    <a:pt x="204" y="0"/>
                    <a:pt x="195" y="0"/>
                  </a:cubicBezTo>
                  <a:cubicBezTo>
                    <a:pt x="169" y="10"/>
                    <a:pt x="125" y="36"/>
                    <a:pt x="107" y="54"/>
                  </a:cubicBezTo>
                  <a:cubicBezTo>
                    <a:pt x="80" y="72"/>
                    <a:pt x="72" y="81"/>
                    <a:pt x="72" y="81"/>
                  </a:cubicBezTo>
                  <a:cubicBezTo>
                    <a:pt x="62" y="89"/>
                    <a:pt x="72" y="107"/>
                    <a:pt x="53" y="116"/>
                  </a:cubicBezTo>
                  <a:cubicBezTo>
                    <a:pt x="36" y="125"/>
                    <a:pt x="27" y="116"/>
                    <a:pt x="18" y="125"/>
                  </a:cubicBezTo>
                  <a:cubicBezTo>
                    <a:pt x="18" y="134"/>
                    <a:pt x="9" y="134"/>
                    <a:pt x="0" y="143"/>
                  </a:cubicBezTo>
                  <a:lnTo>
                    <a:pt x="0" y="151"/>
                  </a:lnTo>
                  <a:lnTo>
                    <a:pt x="36" y="187"/>
                  </a:lnTo>
                  <a:cubicBezTo>
                    <a:pt x="36" y="196"/>
                    <a:pt x="44" y="196"/>
                    <a:pt x="53" y="196"/>
                  </a:cubicBezTo>
                  <a:cubicBezTo>
                    <a:pt x="53" y="187"/>
                    <a:pt x="62" y="178"/>
                    <a:pt x="72" y="178"/>
                  </a:cubicBezTo>
                  <a:cubicBezTo>
                    <a:pt x="72" y="178"/>
                    <a:pt x="72" y="151"/>
                    <a:pt x="80" y="151"/>
                  </a:cubicBezTo>
                  <a:close/>
                  <a:moveTo>
                    <a:pt x="222" y="160"/>
                  </a:moveTo>
                  <a:lnTo>
                    <a:pt x="222" y="160"/>
                  </a:lnTo>
                  <a:cubicBezTo>
                    <a:pt x="213" y="160"/>
                    <a:pt x="213" y="160"/>
                    <a:pt x="213" y="160"/>
                  </a:cubicBezTo>
                  <a:cubicBezTo>
                    <a:pt x="178" y="187"/>
                    <a:pt x="178" y="187"/>
                    <a:pt x="178" y="187"/>
                  </a:cubicBezTo>
                  <a:cubicBezTo>
                    <a:pt x="169" y="196"/>
                    <a:pt x="169" y="196"/>
                    <a:pt x="169" y="204"/>
                  </a:cubicBezTo>
                  <a:cubicBezTo>
                    <a:pt x="381" y="435"/>
                    <a:pt x="381" y="435"/>
                    <a:pt x="381" y="435"/>
                  </a:cubicBezTo>
                  <a:cubicBezTo>
                    <a:pt x="381" y="444"/>
                    <a:pt x="391" y="444"/>
                    <a:pt x="399" y="435"/>
                  </a:cubicBezTo>
                  <a:cubicBezTo>
                    <a:pt x="426" y="417"/>
                    <a:pt x="426" y="417"/>
                    <a:pt x="426" y="417"/>
                  </a:cubicBezTo>
                  <a:cubicBezTo>
                    <a:pt x="426" y="408"/>
                    <a:pt x="426" y="400"/>
                    <a:pt x="426" y="400"/>
                  </a:cubicBezTo>
                  <a:lnTo>
                    <a:pt x="222" y="160"/>
                  </a:lnTo>
                  <a:close/>
                  <a:moveTo>
                    <a:pt x="497" y="63"/>
                  </a:moveTo>
                  <a:lnTo>
                    <a:pt x="497" y="63"/>
                  </a:lnTo>
                  <a:cubicBezTo>
                    <a:pt x="488" y="45"/>
                    <a:pt x="488" y="54"/>
                    <a:pt x="479" y="54"/>
                  </a:cubicBezTo>
                  <a:cubicBezTo>
                    <a:pt x="479" y="63"/>
                    <a:pt x="461" y="81"/>
                    <a:pt x="461" y="89"/>
                  </a:cubicBezTo>
                  <a:cubicBezTo>
                    <a:pt x="452" y="107"/>
                    <a:pt x="435" y="125"/>
                    <a:pt x="408" y="107"/>
                  </a:cubicBezTo>
                  <a:cubicBezTo>
                    <a:pt x="381" y="81"/>
                    <a:pt x="391" y="72"/>
                    <a:pt x="399" y="63"/>
                  </a:cubicBezTo>
                  <a:cubicBezTo>
                    <a:pt x="399" y="54"/>
                    <a:pt x="417" y="28"/>
                    <a:pt x="417" y="19"/>
                  </a:cubicBezTo>
                  <a:cubicBezTo>
                    <a:pt x="426" y="19"/>
                    <a:pt x="417" y="10"/>
                    <a:pt x="408" y="10"/>
                  </a:cubicBezTo>
                  <a:cubicBezTo>
                    <a:pt x="399" y="19"/>
                    <a:pt x="346" y="36"/>
                    <a:pt x="337" y="72"/>
                  </a:cubicBezTo>
                  <a:cubicBezTo>
                    <a:pt x="328" y="98"/>
                    <a:pt x="346" y="125"/>
                    <a:pt x="319" y="151"/>
                  </a:cubicBezTo>
                  <a:cubicBezTo>
                    <a:pt x="284" y="187"/>
                    <a:pt x="284" y="187"/>
                    <a:pt x="284" y="187"/>
                  </a:cubicBezTo>
                  <a:cubicBezTo>
                    <a:pt x="319" y="231"/>
                    <a:pt x="319" y="231"/>
                    <a:pt x="319" y="231"/>
                  </a:cubicBezTo>
                  <a:cubicBezTo>
                    <a:pt x="364" y="187"/>
                    <a:pt x="364" y="187"/>
                    <a:pt x="364" y="187"/>
                  </a:cubicBezTo>
                  <a:cubicBezTo>
                    <a:pt x="372" y="178"/>
                    <a:pt x="391" y="169"/>
                    <a:pt x="408" y="178"/>
                  </a:cubicBezTo>
                  <a:cubicBezTo>
                    <a:pt x="452" y="187"/>
                    <a:pt x="470" y="169"/>
                    <a:pt x="488" y="143"/>
                  </a:cubicBezTo>
                  <a:cubicBezTo>
                    <a:pt x="497" y="116"/>
                    <a:pt x="497" y="72"/>
                    <a:pt x="497" y="63"/>
                  </a:cubicBezTo>
                  <a:close/>
                  <a:moveTo>
                    <a:pt x="72" y="400"/>
                  </a:moveTo>
                  <a:lnTo>
                    <a:pt x="72" y="400"/>
                  </a:lnTo>
                  <a:cubicBezTo>
                    <a:pt x="62" y="408"/>
                    <a:pt x="62" y="417"/>
                    <a:pt x="72" y="417"/>
                  </a:cubicBezTo>
                  <a:cubicBezTo>
                    <a:pt x="89" y="444"/>
                    <a:pt x="89" y="444"/>
                    <a:pt x="89" y="444"/>
                  </a:cubicBezTo>
                  <a:cubicBezTo>
                    <a:pt x="97" y="444"/>
                    <a:pt x="107" y="444"/>
                    <a:pt x="107" y="435"/>
                  </a:cubicBezTo>
                  <a:cubicBezTo>
                    <a:pt x="231" y="320"/>
                    <a:pt x="231" y="320"/>
                    <a:pt x="231" y="320"/>
                  </a:cubicBezTo>
                  <a:cubicBezTo>
                    <a:pt x="195" y="275"/>
                    <a:pt x="195" y="275"/>
                    <a:pt x="195" y="275"/>
                  </a:cubicBezTo>
                  <a:lnTo>
                    <a:pt x="72" y="40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3" name="Freeform 103"/>
            <p:cNvSpPr>
              <a:spLocks noChangeArrowheads="1"/>
            </p:cNvSpPr>
            <p:nvPr/>
          </p:nvSpPr>
          <p:spPr bwMode="auto">
            <a:xfrm>
              <a:off x="5408613" y="2384425"/>
              <a:ext cx="173037" cy="219075"/>
            </a:xfrm>
            <a:custGeom>
              <a:avLst/>
              <a:gdLst>
                <a:gd name="T0" fmla="*/ 52408 w 383"/>
                <a:gd name="T1" fmla="*/ 27833 h 488"/>
                <a:gd name="T2" fmla="*/ 52408 w 383"/>
                <a:gd name="T3" fmla="*/ 27833 h 488"/>
                <a:gd name="T4" fmla="*/ 52408 w 383"/>
                <a:gd name="T5" fmla="*/ 159368 h 488"/>
                <a:gd name="T6" fmla="*/ 28463 w 383"/>
                <a:gd name="T7" fmla="*/ 163408 h 488"/>
                <a:gd name="T8" fmla="*/ 8132 w 383"/>
                <a:gd name="T9" fmla="*/ 198873 h 488"/>
                <a:gd name="T10" fmla="*/ 44276 w 383"/>
                <a:gd name="T11" fmla="*/ 210994 h 488"/>
                <a:gd name="T12" fmla="*/ 72287 w 383"/>
                <a:gd name="T13" fmla="*/ 179121 h 488"/>
                <a:gd name="T14" fmla="*/ 72287 w 383"/>
                <a:gd name="T15" fmla="*/ 71828 h 488"/>
                <a:gd name="T16" fmla="*/ 152254 w 383"/>
                <a:gd name="T17" fmla="*/ 51626 h 488"/>
                <a:gd name="T18" fmla="*/ 152254 w 383"/>
                <a:gd name="T19" fmla="*/ 139615 h 488"/>
                <a:gd name="T20" fmla="*/ 128309 w 383"/>
                <a:gd name="T21" fmla="*/ 139615 h 488"/>
                <a:gd name="T22" fmla="*/ 107979 w 383"/>
                <a:gd name="T23" fmla="*/ 179121 h 488"/>
                <a:gd name="T24" fmla="*/ 144122 w 383"/>
                <a:gd name="T25" fmla="*/ 190793 h 488"/>
                <a:gd name="T26" fmla="*/ 172585 w 383"/>
                <a:gd name="T27" fmla="*/ 159368 h 488"/>
                <a:gd name="T28" fmla="*/ 172585 w 383"/>
                <a:gd name="T29" fmla="*/ 0 h 488"/>
                <a:gd name="T30" fmla="*/ 52408 w 383"/>
                <a:gd name="T31" fmla="*/ 27833 h 4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83" h="488">
                  <a:moveTo>
                    <a:pt x="116" y="62"/>
                  </a:moveTo>
                  <a:lnTo>
                    <a:pt x="116" y="62"/>
                  </a:lnTo>
                  <a:cubicBezTo>
                    <a:pt x="116" y="355"/>
                    <a:pt x="116" y="355"/>
                    <a:pt x="116" y="355"/>
                  </a:cubicBezTo>
                  <a:cubicBezTo>
                    <a:pt x="98" y="355"/>
                    <a:pt x="80" y="355"/>
                    <a:pt x="63" y="364"/>
                  </a:cubicBezTo>
                  <a:cubicBezTo>
                    <a:pt x="18" y="372"/>
                    <a:pt x="0" y="417"/>
                    <a:pt x="18" y="443"/>
                  </a:cubicBezTo>
                  <a:cubicBezTo>
                    <a:pt x="27" y="478"/>
                    <a:pt x="63" y="487"/>
                    <a:pt x="98" y="470"/>
                  </a:cubicBezTo>
                  <a:cubicBezTo>
                    <a:pt x="133" y="461"/>
                    <a:pt x="160" y="434"/>
                    <a:pt x="160" y="399"/>
                  </a:cubicBezTo>
                  <a:cubicBezTo>
                    <a:pt x="160" y="399"/>
                    <a:pt x="160" y="248"/>
                    <a:pt x="160" y="160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37" y="311"/>
                    <a:pt x="337" y="311"/>
                    <a:pt x="337" y="311"/>
                  </a:cubicBezTo>
                  <a:cubicBezTo>
                    <a:pt x="319" y="301"/>
                    <a:pt x="301" y="301"/>
                    <a:pt x="284" y="311"/>
                  </a:cubicBezTo>
                  <a:cubicBezTo>
                    <a:pt x="239" y="328"/>
                    <a:pt x="222" y="364"/>
                    <a:pt x="239" y="399"/>
                  </a:cubicBezTo>
                  <a:cubicBezTo>
                    <a:pt x="248" y="425"/>
                    <a:pt x="284" y="434"/>
                    <a:pt x="319" y="425"/>
                  </a:cubicBezTo>
                  <a:cubicBezTo>
                    <a:pt x="355" y="408"/>
                    <a:pt x="382" y="381"/>
                    <a:pt x="382" y="355"/>
                  </a:cubicBezTo>
                  <a:cubicBezTo>
                    <a:pt x="382" y="0"/>
                    <a:pt x="382" y="0"/>
                    <a:pt x="382" y="0"/>
                  </a:cubicBezTo>
                  <a:lnTo>
                    <a:pt x="116" y="6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4" name="Freeform 104"/>
            <p:cNvSpPr>
              <a:spLocks noChangeArrowheads="1"/>
            </p:cNvSpPr>
            <p:nvPr/>
          </p:nvSpPr>
          <p:spPr bwMode="auto">
            <a:xfrm>
              <a:off x="488950" y="3306763"/>
              <a:ext cx="223838" cy="149225"/>
            </a:xfrm>
            <a:custGeom>
              <a:avLst/>
              <a:gdLst>
                <a:gd name="T0" fmla="*/ 91427 w 497"/>
                <a:gd name="T1" fmla="*/ 113801 h 337"/>
                <a:gd name="T2" fmla="*/ 91427 w 497"/>
                <a:gd name="T3" fmla="*/ 113801 h 337"/>
                <a:gd name="T4" fmla="*/ 99534 w 497"/>
                <a:gd name="T5" fmla="*/ 144797 h 337"/>
                <a:gd name="T6" fmla="*/ 127457 w 497"/>
                <a:gd name="T7" fmla="*/ 137269 h 337"/>
                <a:gd name="T8" fmla="*/ 179251 w 497"/>
                <a:gd name="T9" fmla="*/ 3985 h 337"/>
                <a:gd name="T10" fmla="*/ 91427 w 497"/>
                <a:gd name="T11" fmla="*/ 113801 h 337"/>
                <a:gd name="T12" fmla="*/ 111694 w 497"/>
                <a:gd name="T13" fmla="*/ 31439 h 337"/>
                <a:gd name="T14" fmla="*/ 111694 w 497"/>
                <a:gd name="T15" fmla="*/ 31439 h 337"/>
                <a:gd name="T16" fmla="*/ 123404 w 497"/>
                <a:gd name="T17" fmla="*/ 31439 h 337"/>
                <a:gd name="T18" fmla="*/ 139617 w 497"/>
                <a:gd name="T19" fmla="*/ 11513 h 337"/>
                <a:gd name="T20" fmla="*/ 111694 w 497"/>
                <a:gd name="T21" fmla="*/ 7528 h 337"/>
                <a:gd name="T22" fmla="*/ 0 w 497"/>
                <a:gd name="T23" fmla="*/ 125314 h 337"/>
                <a:gd name="T24" fmla="*/ 0 w 497"/>
                <a:gd name="T25" fmla="*/ 137269 h 337"/>
                <a:gd name="T26" fmla="*/ 11710 w 497"/>
                <a:gd name="T27" fmla="*/ 148782 h 337"/>
                <a:gd name="T28" fmla="*/ 23870 w 497"/>
                <a:gd name="T29" fmla="*/ 137269 h 337"/>
                <a:gd name="T30" fmla="*/ 23870 w 497"/>
                <a:gd name="T31" fmla="*/ 125314 h 337"/>
                <a:gd name="T32" fmla="*/ 111694 w 497"/>
                <a:gd name="T33" fmla="*/ 31439 h 337"/>
                <a:gd name="T34" fmla="*/ 191411 w 497"/>
                <a:gd name="T35" fmla="*/ 43395 h 337"/>
                <a:gd name="T36" fmla="*/ 191411 w 497"/>
                <a:gd name="T37" fmla="*/ 43395 h 337"/>
                <a:gd name="T38" fmla="*/ 183304 w 497"/>
                <a:gd name="T39" fmla="*/ 66863 h 337"/>
                <a:gd name="T40" fmla="*/ 199067 w 497"/>
                <a:gd name="T41" fmla="*/ 125314 h 337"/>
                <a:gd name="T42" fmla="*/ 199067 w 497"/>
                <a:gd name="T43" fmla="*/ 137269 h 337"/>
                <a:gd name="T44" fmla="*/ 211227 w 497"/>
                <a:gd name="T45" fmla="*/ 148782 h 337"/>
                <a:gd name="T46" fmla="*/ 211227 w 497"/>
                <a:gd name="T47" fmla="*/ 148782 h 337"/>
                <a:gd name="T48" fmla="*/ 223388 w 497"/>
                <a:gd name="T49" fmla="*/ 137269 h 337"/>
                <a:gd name="T50" fmla="*/ 223388 w 497"/>
                <a:gd name="T51" fmla="*/ 125314 h 337"/>
                <a:gd name="T52" fmla="*/ 191411 w 497"/>
                <a:gd name="T53" fmla="*/ 43395 h 33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497" h="337">
                  <a:moveTo>
                    <a:pt x="203" y="257"/>
                  </a:moveTo>
                  <a:lnTo>
                    <a:pt x="203" y="257"/>
                  </a:lnTo>
                  <a:cubicBezTo>
                    <a:pt x="186" y="283"/>
                    <a:pt x="194" y="310"/>
                    <a:pt x="221" y="327"/>
                  </a:cubicBezTo>
                  <a:cubicBezTo>
                    <a:pt x="239" y="336"/>
                    <a:pt x="266" y="336"/>
                    <a:pt x="283" y="310"/>
                  </a:cubicBezTo>
                  <a:cubicBezTo>
                    <a:pt x="301" y="274"/>
                    <a:pt x="407" y="9"/>
                    <a:pt x="398" y="9"/>
                  </a:cubicBezTo>
                  <a:cubicBezTo>
                    <a:pt x="389" y="0"/>
                    <a:pt x="221" y="230"/>
                    <a:pt x="203" y="257"/>
                  </a:cubicBezTo>
                  <a:close/>
                  <a:moveTo>
                    <a:pt x="248" y="71"/>
                  </a:moveTo>
                  <a:lnTo>
                    <a:pt x="248" y="71"/>
                  </a:lnTo>
                  <a:cubicBezTo>
                    <a:pt x="257" y="71"/>
                    <a:pt x="266" y="71"/>
                    <a:pt x="274" y="71"/>
                  </a:cubicBezTo>
                  <a:cubicBezTo>
                    <a:pt x="292" y="53"/>
                    <a:pt x="301" y="44"/>
                    <a:pt x="310" y="26"/>
                  </a:cubicBezTo>
                  <a:cubicBezTo>
                    <a:pt x="292" y="17"/>
                    <a:pt x="274" y="17"/>
                    <a:pt x="248" y="17"/>
                  </a:cubicBezTo>
                  <a:cubicBezTo>
                    <a:pt x="106" y="17"/>
                    <a:pt x="0" y="133"/>
                    <a:pt x="0" y="283"/>
                  </a:cubicBezTo>
                  <a:cubicBezTo>
                    <a:pt x="0" y="292"/>
                    <a:pt x="0" y="301"/>
                    <a:pt x="0" y="310"/>
                  </a:cubicBezTo>
                  <a:cubicBezTo>
                    <a:pt x="0" y="327"/>
                    <a:pt x="17" y="336"/>
                    <a:pt x="26" y="336"/>
                  </a:cubicBezTo>
                  <a:cubicBezTo>
                    <a:pt x="44" y="336"/>
                    <a:pt x="53" y="319"/>
                    <a:pt x="53" y="310"/>
                  </a:cubicBezTo>
                  <a:cubicBezTo>
                    <a:pt x="53" y="301"/>
                    <a:pt x="53" y="292"/>
                    <a:pt x="53" y="283"/>
                  </a:cubicBezTo>
                  <a:cubicBezTo>
                    <a:pt x="53" y="160"/>
                    <a:pt x="132" y="71"/>
                    <a:pt x="248" y="71"/>
                  </a:cubicBezTo>
                  <a:close/>
                  <a:moveTo>
                    <a:pt x="425" y="98"/>
                  </a:moveTo>
                  <a:lnTo>
                    <a:pt x="425" y="98"/>
                  </a:lnTo>
                  <a:cubicBezTo>
                    <a:pt x="416" y="115"/>
                    <a:pt x="416" y="133"/>
                    <a:pt x="407" y="151"/>
                  </a:cubicBezTo>
                  <a:cubicBezTo>
                    <a:pt x="433" y="186"/>
                    <a:pt x="442" y="239"/>
                    <a:pt x="442" y="283"/>
                  </a:cubicBezTo>
                  <a:cubicBezTo>
                    <a:pt x="442" y="292"/>
                    <a:pt x="442" y="301"/>
                    <a:pt x="442" y="310"/>
                  </a:cubicBezTo>
                  <a:cubicBezTo>
                    <a:pt x="442" y="319"/>
                    <a:pt x="451" y="336"/>
                    <a:pt x="469" y="336"/>
                  </a:cubicBezTo>
                  <a:cubicBezTo>
                    <a:pt x="478" y="336"/>
                    <a:pt x="496" y="327"/>
                    <a:pt x="496" y="310"/>
                  </a:cubicBezTo>
                  <a:cubicBezTo>
                    <a:pt x="496" y="301"/>
                    <a:pt x="496" y="292"/>
                    <a:pt x="496" y="283"/>
                  </a:cubicBezTo>
                  <a:cubicBezTo>
                    <a:pt x="496" y="213"/>
                    <a:pt x="469" y="151"/>
                    <a:pt x="425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5" name="Freeform 105"/>
            <p:cNvSpPr>
              <a:spLocks noChangeArrowheads="1"/>
            </p:cNvSpPr>
            <p:nvPr/>
          </p:nvSpPr>
          <p:spPr bwMode="auto">
            <a:xfrm>
              <a:off x="933450" y="3298825"/>
              <a:ext cx="227013" cy="171450"/>
            </a:xfrm>
            <a:custGeom>
              <a:avLst/>
              <a:gdLst>
                <a:gd name="T0" fmla="*/ 218937 w 506"/>
                <a:gd name="T1" fmla="*/ 95599 h 382"/>
                <a:gd name="T2" fmla="*/ 162857 w 506"/>
                <a:gd name="T3" fmla="*/ 63733 h 382"/>
                <a:gd name="T4" fmla="*/ 202338 w 506"/>
                <a:gd name="T5" fmla="*/ 35906 h 382"/>
                <a:gd name="T6" fmla="*/ 202338 w 506"/>
                <a:gd name="T7" fmla="*/ 19748 h 382"/>
                <a:gd name="T8" fmla="*/ 162857 w 506"/>
                <a:gd name="T9" fmla="*/ 23788 h 382"/>
                <a:gd name="T10" fmla="*/ 162857 w 506"/>
                <a:gd name="T11" fmla="*/ 0 h 382"/>
                <a:gd name="T12" fmla="*/ 147155 w 506"/>
                <a:gd name="T13" fmla="*/ 0 h 382"/>
                <a:gd name="T14" fmla="*/ 115301 w 506"/>
                <a:gd name="T15" fmla="*/ 31866 h 382"/>
                <a:gd name="T16" fmla="*/ 115301 w 506"/>
                <a:gd name="T17" fmla="*/ 47575 h 382"/>
                <a:gd name="T18" fmla="*/ 150744 w 506"/>
                <a:gd name="T19" fmla="*/ 43536 h 382"/>
                <a:gd name="T20" fmla="*/ 123377 w 506"/>
                <a:gd name="T21" fmla="*/ 79890 h 382"/>
                <a:gd name="T22" fmla="*/ 139079 w 506"/>
                <a:gd name="T23" fmla="*/ 143174 h 382"/>
                <a:gd name="T24" fmla="*/ 178560 w 506"/>
                <a:gd name="T25" fmla="*/ 158883 h 382"/>
                <a:gd name="T26" fmla="*/ 182597 w 506"/>
                <a:gd name="T27" fmla="*/ 166962 h 382"/>
                <a:gd name="T28" fmla="*/ 218937 w 506"/>
                <a:gd name="T29" fmla="*/ 95599 h 382"/>
                <a:gd name="T30" fmla="*/ 139079 w 506"/>
                <a:gd name="T31" fmla="*/ 131056 h 382"/>
                <a:gd name="T32" fmla="*/ 135041 w 506"/>
                <a:gd name="T33" fmla="*/ 91560 h 382"/>
                <a:gd name="T34" fmla="*/ 150744 w 506"/>
                <a:gd name="T35" fmla="*/ 127465 h 382"/>
                <a:gd name="T36" fmla="*/ 162857 w 506"/>
                <a:gd name="T37" fmla="*/ 123426 h 382"/>
                <a:gd name="T38" fmla="*/ 162857 w 506"/>
                <a:gd name="T39" fmla="*/ 79890 h 382"/>
                <a:gd name="T40" fmla="*/ 186635 w 506"/>
                <a:gd name="T41" fmla="*/ 83481 h 382"/>
                <a:gd name="T42" fmla="*/ 63707 w 506"/>
                <a:gd name="T43" fmla="*/ 39945 h 382"/>
                <a:gd name="T44" fmla="*/ 63707 w 506"/>
                <a:gd name="T45" fmla="*/ 35906 h 382"/>
                <a:gd name="T46" fmla="*/ 39481 w 506"/>
                <a:gd name="T47" fmla="*/ 39945 h 382"/>
                <a:gd name="T48" fmla="*/ 0 w 506"/>
                <a:gd name="T49" fmla="*/ 162922 h 382"/>
                <a:gd name="T50" fmla="*/ 19740 w 506"/>
                <a:gd name="T51" fmla="*/ 162922 h 382"/>
                <a:gd name="T52" fmla="*/ 71783 w 506"/>
                <a:gd name="T53" fmla="*/ 123426 h 382"/>
                <a:gd name="T54" fmla="*/ 83447 w 506"/>
                <a:gd name="T55" fmla="*/ 162922 h 382"/>
                <a:gd name="T56" fmla="*/ 103188 w 506"/>
                <a:gd name="T57" fmla="*/ 162922 h 382"/>
                <a:gd name="T58" fmla="*/ 35443 w 506"/>
                <a:gd name="T59" fmla="*/ 107268 h 382"/>
                <a:gd name="T60" fmla="*/ 52043 w 506"/>
                <a:gd name="T61" fmla="*/ 52063 h 382"/>
                <a:gd name="T62" fmla="*/ 35443 w 506"/>
                <a:gd name="T63" fmla="*/ 107268 h 38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06" h="382">
                  <a:moveTo>
                    <a:pt x="488" y="213"/>
                  </a:moveTo>
                  <a:lnTo>
                    <a:pt x="488" y="213"/>
                  </a:lnTo>
                  <a:cubicBezTo>
                    <a:pt x="470" y="169"/>
                    <a:pt x="434" y="142"/>
                    <a:pt x="372" y="142"/>
                  </a:cubicBezTo>
                  <a:cubicBezTo>
                    <a:pt x="372" y="142"/>
                    <a:pt x="372" y="142"/>
                    <a:pt x="363" y="142"/>
                  </a:cubicBezTo>
                  <a:cubicBezTo>
                    <a:pt x="363" y="89"/>
                    <a:pt x="363" y="89"/>
                    <a:pt x="363" y="89"/>
                  </a:cubicBezTo>
                  <a:lnTo>
                    <a:pt x="451" y="80"/>
                  </a:lnTo>
                  <a:cubicBezTo>
                    <a:pt x="461" y="80"/>
                    <a:pt x="461" y="71"/>
                    <a:pt x="461" y="71"/>
                  </a:cubicBezTo>
                  <a:cubicBezTo>
                    <a:pt x="461" y="71"/>
                    <a:pt x="451" y="53"/>
                    <a:pt x="451" y="44"/>
                  </a:cubicBezTo>
                  <a:cubicBezTo>
                    <a:pt x="451" y="44"/>
                    <a:pt x="451" y="44"/>
                    <a:pt x="443" y="44"/>
                  </a:cubicBezTo>
                  <a:lnTo>
                    <a:pt x="363" y="53"/>
                  </a:lnTo>
                  <a:cubicBezTo>
                    <a:pt x="363" y="53"/>
                    <a:pt x="363" y="9"/>
                    <a:pt x="363" y="0"/>
                  </a:cubicBezTo>
                  <a:cubicBezTo>
                    <a:pt x="354" y="0"/>
                    <a:pt x="336" y="0"/>
                    <a:pt x="336" y="0"/>
                  </a:cubicBezTo>
                  <a:lnTo>
                    <a:pt x="328" y="0"/>
                  </a:lnTo>
                  <a:cubicBezTo>
                    <a:pt x="328" y="9"/>
                    <a:pt x="336" y="62"/>
                    <a:pt x="336" y="62"/>
                  </a:cubicBezTo>
                  <a:lnTo>
                    <a:pt x="257" y="71"/>
                  </a:lnTo>
                  <a:lnTo>
                    <a:pt x="248" y="80"/>
                  </a:lnTo>
                  <a:lnTo>
                    <a:pt x="257" y="106"/>
                  </a:lnTo>
                  <a:cubicBezTo>
                    <a:pt x="266" y="106"/>
                    <a:pt x="336" y="97"/>
                    <a:pt x="336" y="97"/>
                  </a:cubicBezTo>
                  <a:cubicBezTo>
                    <a:pt x="336" y="151"/>
                    <a:pt x="336" y="151"/>
                    <a:pt x="336" y="151"/>
                  </a:cubicBezTo>
                  <a:cubicBezTo>
                    <a:pt x="310" y="151"/>
                    <a:pt x="292" y="169"/>
                    <a:pt x="275" y="178"/>
                  </a:cubicBezTo>
                  <a:cubicBezTo>
                    <a:pt x="257" y="204"/>
                    <a:pt x="248" y="231"/>
                    <a:pt x="248" y="257"/>
                  </a:cubicBezTo>
                  <a:cubicBezTo>
                    <a:pt x="248" y="292"/>
                    <a:pt x="275" y="319"/>
                    <a:pt x="310" y="319"/>
                  </a:cubicBezTo>
                  <a:cubicBezTo>
                    <a:pt x="381" y="328"/>
                    <a:pt x="434" y="248"/>
                    <a:pt x="451" y="204"/>
                  </a:cubicBezTo>
                  <a:cubicBezTo>
                    <a:pt x="479" y="239"/>
                    <a:pt x="451" y="310"/>
                    <a:pt x="398" y="354"/>
                  </a:cubicBezTo>
                  <a:lnTo>
                    <a:pt x="407" y="372"/>
                  </a:lnTo>
                  <a:cubicBezTo>
                    <a:pt x="416" y="381"/>
                    <a:pt x="416" y="381"/>
                    <a:pt x="416" y="372"/>
                  </a:cubicBezTo>
                  <a:cubicBezTo>
                    <a:pt x="479" y="337"/>
                    <a:pt x="505" y="266"/>
                    <a:pt x="488" y="213"/>
                  </a:cubicBezTo>
                  <a:close/>
                  <a:moveTo>
                    <a:pt x="310" y="292"/>
                  </a:moveTo>
                  <a:lnTo>
                    <a:pt x="310" y="292"/>
                  </a:lnTo>
                  <a:cubicBezTo>
                    <a:pt x="283" y="284"/>
                    <a:pt x="283" y="266"/>
                    <a:pt x="283" y="257"/>
                  </a:cubicBezTo>
                  <a:cubicBezTo>
                    <a:pt x="283" y="231"/>
                    <a:pt x="292" y="213"/>
                    <a:pt x="301" y="204"/>
                  </a:cubicBezTo>
                  <a:cubicBezTo>
                    <a:pt x="310" y="195"/>
                    <a:pt x="319" y="186"/>
                    <a:pt x="336" y="178"/>
                  </a:cubicBezTo>
                  <a:cubicBezTo>
                    <a:pt x="336" y="284"/>
                    <a:pt x="336" y="284"/>
                    <a:pt x="336" y="284"/>
                  </a:cubicBezTo>
                  <a:cubicBezTo>
                    <a:pt x="328" y="292"/>
                    <a:pt x="319" y="292"/>
                    <a:pt x="310" y="292"/>
                  </a:cubicBezTo>
                  <a:close/>
                  <a:moveTo>
                    <a:pt x="363" y="275"/>
                  </a:moveTo>
                  <a:lnTo>
                    <a:pt x="363" y="275"/>
                  </a:lnTo>
                  <a:cubicBezTo>
                    <a:pt x="363" y="178"/>
                    <a:pt x="363" y="178"/>
                    <a:pt x="363" y="178"/>
                  </a:cubicBezTo>
                  <a:cubicBezTo>
                    <a:pt x="372" y="178"/>
                    <a:pt x="372" y="178"/>
                    <a:pt x="372" y="178"/>
                  </a:cubicBezTo>
                  <a:cubicBezTo>
                    <a:pt x="389" y="178"/>
                    <a:pt x="407" y="178"/>
                    <a:pt x="416" y="186"/>
                  </a:cubicBezTo>
                  <a:cubicBezTo>
                    <a:pt x="434" y="186"/>
                    <a:pt x="398" y="248"/>
                    <a:pt x="363" y="275"/>
                  </a:cubicBezTo>
                  <a:close/>
                  <a:moveTo>
                    <a:pt x="142" y="89"/>
                  </a:moveTo>
                  <a:lnTo>
                    <a:pt x="142" y="89"/>
                  </a:lnTo>
                  <a:cubicBezTo>
                    <a:pt x="142" y="80"/>
                    <a:pt x="142" y="80"/>
                    <a:pt x="142" y="80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88" y="80"/>
                    <a:pt x="88" y="80"/>
                    <a:pt x="88" y="89"/>
                  </a:cubicBezTo>
                  <a:cubicBezTo>
                    <a:pt x="79" y="116"/>
                    <a:pt x="0" y="354"/>
                    <a:pt x="0" y="363"/>
                  </a:cubicBezTo>
                  <a:cubicBezTo>
                    <a:pt x="44" y="363"/>
                    <a:pt x="44" y="363"/>
                    <a:pt x="44" y="363"/>
                  </a:cubicBezTo>
                  <a:cubicBezTo>
                    <a:pt x="44" y="354"/>
                    <a:pt x="71" y="275"/>
                    <a:pt x="71" y="275"/>
                  </a:cubicBezTo>
                  <a:cubicBezTo>
                    <a:pt x="160" y="275"/>
                    <a:pt x="160" y="275"/>
                    <a:pt x="160" y="275"/>
                  </a:cubicBezTo>
                  <a:cubicBezTo>
                    <a:pt x="160" y="275"/>
                    <a:pt x="186" y="354"/>
                    <a:pt x="186" y="363"/>
                  </a:cubicBezTo>
                  <a:cubicBezTo>
                    <a:pt x="230" y="363"/>
                    <a:pt x="230" y="363"/>
                    <a:pt x="230" y="363"/>
                  </a:cubicBezTo>
                  <a:cubicBezTo>
                    <a:pt x="230" y="354"/>
                    <a:pt x="151" y="116"/>
                    <a:pt x="142" y="89"/>
                  </a:cubicBezTo>
                  <a:close/>
                  <a:moveTo>
                    <a:pt x="79" y="239"/>
                  </a:moveTo>
                  <a:lnTo>
                    <a:pt x="79" y="239"/>
                  </a:lnTo>
                  <a:cubicBezTo>
                    <a:pt x="116" y="116"/>
                    <a:pt x="116" y="116"/>
                    <a:pt x="116" y="116"/>
                  </a:cubicBezTo>
                  <a:cubicBezTo>
                    <a:pt x="151" y="239"/>
                    <a:pt x="151" y="239"/>
                    <a:pt x="151" y="239"/>
                  </a:cubicBezTo>
                  <a:lnTo>
                    <a:pt x="79" y="23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6" name="Freeform 106"/>
            <p:cNvSpPr>
              <a:spLocks noChangeArrowheads="1"/>
            </p:cNvSpPr>
            <p:nvPr/>
          </p:nvSpPr>
          <p:spPr bwMode="auto">
            <a:xfrm>
              <a:off x="3636963" y="1046163"/>
              <a:ext cx="160337" cy="227012"/>
            </a:xfrm>
            <a:custGeom>
              <a:avLst/>
              <a:gdLst>
                <a:gd name="T0" fmla="*/ 15808 w 355"/>
                <a:gd name="T1" fmla="*/ 222974 h 506"/>
                <a:gd name="T2" fmla="*/ 15808 w 355"/>
                <a:gd name="T3" fmla="*/ 222974 h 506"/>
                <a:gd name="T4" fmla="*/ 31616 w 355"/>
                <a:gd name="T5" fmla="*/ 170932 h 506"/>
                <a:gd name="T6" fmla="*/ 91686 w 355"/>
                <a:gd name="T7" fmla="*/ 139078 h 506"/>
                <a:gd name="T8" fmla="*/ 59618 w 355"/>
                <a:gd name="T9" fmla="*/ 127414 h 506"/>
                <a:gd name="T10" fmla="*/ 131883 w 355"/>
                <a:gd name="T11" fmla="*/ 87036 h 506"/>
                <a:gd name="T12" fmla="*/ 87621 w 355"/>
                <a:gd name="T13" fmla="*/ 75372 h 506"/>
                <a:gd name="T14" fmla="*/ 147691 w 355"/>
                <a:gd name="T15" fmla="*/ 59669 h 506"/>
                <a:gd name="T16" fmla="*/ 155820 w 355"/>
                <a:gd name="T17" fmla="*/ 19740 h 506"/>
                <a:gd name="T18" fmla="*/ 112010 w 355"/>
                <a:gd name="T19" fmla="*/ 0 h 506"/>
                <a:gd name="T20" fmla="*/ 71813 w 355"/>
                <a:gd name="T21" fmla="*/ 55631 h 506"/>
                <a:gd name="T22" fmla="*/ 75878 w 355"/>
                <a:gd name="T23" fmla="*/ 8076 h 506"/>
                <a:gd name="T24" fmla="*/ 31616 w 355"/>
                <a:gd name="T25" fmla="*/ 47556 h 506"/>
                <a:gd name="T26" fmla="*/ 27551 w 355"/>
                <a:gd name="T27" fmla="*/ 135041 h 506"/>
                <a:gd name="T28" fmla="*/ 3613 w 355"/>
                <a:gd name="T29" fmla="*/ 95560 h 506"/>
                <a:gd name="T30" fmla="*/ 15808 w 355"/>
                <a:gd name="T31" fmla="*/ 162856 h 506"/>
                <a:gd name="T32" fmla="*/ 3613 w 355"/>
                <a:gd name="T33" fmla="*/ 214450 h 506"/>
                <a:gd name="T34" fmla="*/ 15808 w 355"/>
                <a:gd name="T35" fmla="*/ 222974 h 50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55" h="506">
                  <a:moveTo>
                    <a:pt x="35" y="497"/>
                  </a:moveTo>
                  <a:lnTo>
                    <a:pt x="35" y="497"/>
                  </a:lnTo>
                  <a:cubicBezTo>
                    <a:pt x="44" y="469"/>
                    <a:pt x="53" y="434"/>
                    <a:pt x="70" y="381"/>
                  </a:cubicBezTo>
                  <a:cubicBezTo>
                    <a:pt x="132" y="372"/>
                    <a:pt x="168" y="390"/>
                    <a:pt x="203" y="310"/>
                  </a:cubicBezTo>
                  <a:cubicBezTo>
                    <a:pt x="168" y="328"/>
                    <a:pt x="132" y="292"/>
                    <a:pt x="132" y="284"/>
                  </a:cubicBezTo>
                  <a:cubicBezTo>
                    <a:pt x="132" y="266"/>
                    <a:pt x="229" y="292"/>
                    <a:pt x="292" y="194"/>
                  </a:cubicBezTo>
                  <a:cubicBezTo>
                    <a:pt x="212" y="213"/>
                    <a:pt x="185" y="178"/>
                    <a:pt x="194" y="168"/>
                  </a:cubicBezTo>
                  <a:cubicBezTo>
                    <a:pt x="221" y="159"/>
                    <a:pt x="292" y="168"/>
                    <a:pt x="327" y="133"/>
                  </a:cubicBezTo>
                  <a:cubicBezTo>
                    <a:pt x="345" y="115"/>
                    <a:pt x="354" y="62"/>
                    <a:pt x="345" y="44"/>
                  </a:cubicBezTo>
                  <a:cubicBezTo>
                    <a:pt x="336" y="27"/>
                    <a:pt x="283" y="0"/>
                    <a:pt x="248" y="0"/>
                  </a:cubicBezTo>
                  <a:cubicBezTo>
                    <a:pt x="221" y="9"/>
                    <a:pt x="168" y="124"/>
                    <a:pt x="159" y="124"/>
                  </a:cubicBezTo>
                  <a:cubicBezTo>
                    <a:pt x="141" y="124"/>
                    <a:pt x="141" y="71"/>
                    <a:pt x="168" y="18"/>
                  </a:cubicBezTo>
                  <a:cubicBezTo>
                    <a:pt x="132" y="35"/>
                    <a:pt x="88" y="71"/>
                    <a:pt x="70" y="106"/>
                  </a:cubicBezTo>
                  <a:cubicBezTo>
                    <a:pt x="44" y="159"/>
                    <a:pt x="79" y="301"/>
                    <a:pt x="61" y="301"/>
                  </a:cubicBezTo>
                  <a:cubicBezTo>
                    <a:pt x="53" y="310"/>
                    <a:pt x="17" y="239"/>
                    <a:pt x="8" y="213"/>
                  </a:cubicBezTo>
                  <a:cubicBezTo>
                    <a:pt x="0" y="257"/>
                    <a:pt x="0" y="301"/>
                    <a:pt x="35" y="363"/>
                  </a:cubicBezTo>
                  <a:cubicBezTo>
                    <a:pt x="26" y="407"/>
                    <a:pt x="17" y="452"/>
                    <a:pt x="8" y="478"/>
                  </a:cubicBezTo>
                  <a:cubicBezTo>
                    <a:pt x="8" y="497"/>
                    <a:pt x="35" y="505"/>
                    <a:pt x="35" y="4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7" name="Freeform 107"/>
            <p:cNvSpPr>
              <a:spLocks noChangeArrowheads="1"/>
            </p:cNvSpPr>
            <p:nvPr/>
          </p:nvSpPr>
          <p:spPr bwMode="auto">
            <a:xfrm>
              <a:off x="5384800" y="3779838"/>
              <a:ext cx="223838" cy="98425"/>
            </a:xfrm>
            <a:custGeom>
              <a:avLst/>
              <a:gdLst>
                <a:gd name="T0" fmla="*/ 179701 w 497"/>
                <a:gd name="T1" fmla="*/ 0 h 222"/>
                <a:gd name="T2" fmla="*/ 179701 w 497"/>
                <a:gd name="T3" fmla="*/ 0 h 222"/>
                <a:gd name="T4" fmla="*/ 111694 w 497"/>
                <a:gd name="T5" fmla="*/ 31035 h 222"/>
                <a:gd name="T6" fmla="*/ 43687 w 497"/>
                <a:gd name="T7" fmla="*/ 0 h 222"/>
                <a:gd name="T8" fmla="*/ 0 w 497"/>
                <a:gd name="T9" fmla="*/ 46996 h 222"/>
                <a:gd name="T10" fmla="*/ 43687 w 497"/>
                <a:gd name="T11" fmla="*/ 97982 h 222"/>
                <a:gd name="T12" fmla="*/ 43687 w 497"/>
                <a:gd name="T13" fmla="*/ 97982 h 222"/>
                <a:gd name="T14" fmla="*/ 111694 w 497"/>
                <a:gd name="T15" fmla="*/ 62513 h 222"/>
                <a:gd name="T16" fmla="*/ 179701 w 497"/>
                <a:gd name="T17" fmla="*/ 97982 h 222"/>
                <a:gd name="T18" fmla="*/ 223388 w 497"/>
                <a:gd name="T19" fmla="*/ 46996 h 222"/>
                <a:gd name="T20" fmla="*/ 179701 w 497"/>
                <a:gd name="T21" fmla="*/ 0 h 222"/>
                <a:gd name="T22" fmla="*/ 43687 w 497"/>
                <a:gd name="T23" fmla="*/ 78031 h 222"/>
                <a:gd name="T24" fmla="*/ 43687 w 497"/>
                <a:gd name="T25" fmla="*/ 78031 h 222"/>
                <a:gd name="T26" fmla="*/ 19817 w 497"/>
                <a:gd name="T27" fmla="*/ 46996 h 222"/>
                <a:gd name="T28" fmla="*/ 43687 w 497"/>
                <a:gd name="T29" fmla="*/ 19508 h 222"/>
                <a:gd name="T30" fmla="*/ 99984 w 497"/>
                <a:gd name="T31" fmla="*/ 46996 h 222"/>
                <a:gd name="T32" fmla="*/ 43687 w 497"/>
                <a:gd name="T33" fmla="*/ 78031 h 222"/>
                <a:gd name="T34" fmla="*/ 179701 w 497"/>
                <a:gd name="T35" fmla="*/ 78031 h 222"/>
                <a:gd name="T36" fmla="*/ 179701 w 497"/>
                <a:gd name="T37" fmla="*/ 78031 h 222"/>
                <a:gd name="T38" fmla="*/ 123854 w 497"/>
                <a:gd name="T39" fmla="*/ 46996 h 222"/>
                <a:gd name="T40" fmla="*/ 179701 w 497"/>
                <a:gd name="T41" fmla="*/ 19508 h 222"/>
                <a:gd name="T42" fmla="*/ 203571 w 497"/>
                <a:gd name="T43" fmla="*/ 46996 h 222"/>
                <a:gd name="T44" fmla="*/ 179701 w 497"/>
                <a:gd name="T45" fmla="*/ 78031 h 22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97" h="222">
                  <a:moveTo>
                    <a:pt x="399" y="0"/>
                  </a:moveTo>
                  <a:lnTo>
                    <a:pt x="399" y="0"/>
                  </a:lnTo>
                  <a:cubicBezTo>
                    <a:pt x="345" y="0"/>
                    <a:pt x="284" y="26"/>
                    <a:pt x="248" y="70"/>
                  </a:cubicBezTo>
                  <a:cubicBezTo>
                    <a:pt x="213" y="26"/>
                    <a:pt x="151" y="0"/>
                    <a:pt x="97" y="0"/>
                  </a:cubicBezTo>
                  <a:cubicBezTo>
                    <a:pt x="53" y="0"/>
                    <a:pt x="0" y="26"/>
                    <a:pt x="0" y="106"/>
                  </a:cubicBezTo>
                  <a:cubicBezTo>
                    <a:pt x="0" y="185"/>
                    <a:pt x="53" y="221"/>
                    <a:pt x="97" y="221"/>
                  </a:cubicBezTo>
                  <a:cubicBezTo>
                    <a:pt x="151" y="221"/>
                    <a:pt x="213" y="185"/>
                    <a:pt x="248" y="141"/>
                  </a:cubicBezTo>
                  <a:cubicBezTo>
                    <a:pt x="284" y="185"/>
                    <a:pt x="345" y="221"/>
                    <a:pt x="399" y="221"/>
                  </a:cubicBezTo>
                  <a:cubicBezTo>
                    <a:pt x="443" y="221"/>
                    <a:pt x="496" y="185"/>
                    <a:pt x="496" y="106"/>
                  </a:cubicBezTo>
                  <a:cubicBezTo>
                    <a:pt x="496" y="26"/>
                    <a:pt x="443" y="0"/>
                    <a:pt x="399" y="0"/>
                  </a:cubicBezTo>
                  <a:close/>
                  <a:moveTo>
                    <a:pt x="97" y="176"/>
                  </a:moveTo>
                  <a:lnTo>
                    <a:pt x="97" y="176"/>
                  </a:lnTo>
                  <a:cubicBezTo>
                    <a:pt x="62" y="176"/>
                    <a:pt x="44" y="150"/>
                    <a:pt x="44" y="106"/>
                  </a:cubicBezTo>
                  <a:cubicBezTo>
                    <a:pt x="44" y="61"/>
                    <a:pt x="62" y="44"/>
                    <a:pt x="97" y="44"/>
                  </a:cubicBezTo>
                  <a:cubicBezTo>
                    <a:pt x="142" y="44"/>
                    <a:pt x="195" y="70"/>
                    <a:pt x="222" y="106"/>
                  </a:cubicBezTo>
                  <a:cubicBezTo>
                    <a:pt x="195" y="150"/>
                    <a:pt x="142" y="176"/>
                    <a:pt x="97" y="176"/>
                  </a:cubicBezTo>
                  <a:close/>
                  <a:moveTo>
                    <a:pt x="399" y="176"/>
                  </a:moveTo>
                  <a:lnTo>
                    <a:pt x="399" y="176"/>
                  </a:lnTo>
                  <a:cubicBezTo>
                    <a:pt x="354" y="176"/>
                    <a:pt x="301" y="150"/>
                    <a:pt x="275" y="106"/>
                  </a:cubicBezTo>
                  <a:cubicBezTo>
                    <a:pt x="301" y="70"/>
                    <a:pt x="354" y="44"/>
                    <a:pt x="399" y="44"/>
                  </a:cubicBezTo>
                  <a:cubicBezTo>
                    <a:pt x="435" y="44"/>
                    <a:pt x="452" y="61"/>
                    <a:pt x="452" y="106"/>
                  </a:cubicBezTo>
                  <a:cubicBezTo>
                    <a:pt x="452" y="150"/>
                    <a:pt x="435" y="176"/>
                    <a:pt x="399" y="17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8" name="Freeform 108"/>
            <p:cNvSpPr>
              <a:spLocks noChangeArrowheads="1"/>
            </p:cNvSpPr>
            <p:nvPr/>
          </p:nvSpPr>
          <p:spPr bwMode="auto">
            <a:xfrm>
              <a:off x="4049713" y="3716338"/>
              <a:ext cx="223837" cy="222250"/>
            </a:xfrm>
            <a:custGeom>
              <a:avLst/>
              <a:gdLst>
                <a:gd name="T0" fmla="*/ 211226 w 497"/>
                <a:gd name="T1" fmla="*/ 103092 h 498"/>
                <a:gd name="T2" fmla="*/ 191410 w 497"/>
                <a:gd name="T3" fmla="*/ 111125 h 498"/>
                <a:gd name="T4" fmla="*/ 211226 w 497"/>
                <a:gd name="T5" fmla="*/ 122728 h 498"/>
                <a:gd name="T6" fmla="*/ 211226 w 497"/>
                <a:gd name="T7" fmla="*/ 103092 h 498"/>
                <a:gd name="T8" fmla="*/ 111693 w 497"/>
                <a:gd name="T9" fmla="*/ 51769 h 498"/>
                <a:gd name="T10" fmla="*/ 111693 w 497"/>
                <a:gd name="T11" fmla="*/ 174497 h 498"/>
                <a:gd name="T12" fmla="*/ 111693 w 497"/>
                <a:gd name="T13" fmla="*/ 51769 h 498"/>
                <a:gd name="T14" fmla="*/ 111693 w 497"/>
                <a:gd name="T15" fmla="*/ 154415 h 498"/>
                <a:gd name="T16" fmla="*/ 111693 w 497"/>
                <a:gd name="T17" fmla="*/ 67389 h 498"/>
                <a:gd name="T18" fmla="*/ 31977 w 497"/>
                <a:gd name="T19" fmla="*/ 111125 h 498"/>
                <a:gd name="T20" fmla="*/ 23870 w 497"/>
                <a:gd name="T21" fmla="*/ 103092 h 498"/>
                <a:gd name="T22" fmla="*/ 0 w 497"/>
                <a:gd name="T23" fmla="*/ 111125 h 498"/>
                <a:gd name="T24" fmla="*/ 23870 w 497"/>
                <a:gd name="T25" fmla="*/ 122728 h 498"/>
                <a:gd name="T26" fmla="*/ 111693 w 497"/>
                <a:gd name="T27" fmla="*/ 35703 h 498"/>
                <a:gd name="T28" fmla="*/ 119350 w 497"/>
                <a:gd name="T29" fmla="*/ 23653 h 498"/>
                <a:gd name="T30" fmla="*/ 111693 w 497"/>
                <a:gd name="T31" fmla="*/ 0 h 498"/>
                <a:gd name="T32" fmla="*/ 103587 w 497"/>
                <a:gd name="T33" fmla="*/ 23653 h 498"/>
                <a:gd name="T34" fmla="*/ 111693 w 497"/>
                <a:gd name="T35" fmla="*/ 190117 h 498"/>
                <a:gd name="T36" fmla="*/ 103587 w 497"/>
                <a:gd name="T37" fmla="*/ 202167 h 498"/>
                <a:gd name="T38" fmla="*/ 111693 w 497"/>
                <a:gd name="T39" fmla="*/ 221804 h 498"/>
                <a:gd name="T40" fmla="*/ 119350 w 497"/>
                <a:gd name="T41" fmla="*/ 202167 h 498"/>
                <a:gd name="T42" fmla="*/ 195463 w 497"/>
                <a:gd name="T43" fmla="*/ 43736 h 498"/>
                <a:gd name="T44" fmla="*/ 195463 w 497"/>
                <a:gd name="T45" fmla="*/ 27670 h 498"/>
                <a:gd name="T46" fmla="*/ 171593 w 497"/>
                <a:gd name="T47" fmla="*/ 39719 h 498"/>
                <a:gd name="T48" fmla="*/ 187357 w 497"/>
                <a:gd name="T49" fmla="*/ 51769 h 498"/>
                <a:gd name="T50" fmla="*/ 36030 w 497"/>
                <a:gd name="T51" fmla="*/ 174497 h 498"/>
                <a:gd name="T52" fmla="*/ 27923 w 497"/>
                <a:gd name="T53" fmla="*/ 182084 h 498"/>
                <a:gd name="T54" fmla="*/ 43686 w 497"/>
                <a:gd name="T55" fmla="*/ 194134 h 498"/>
                <a:gd name="T56" fmla="*/ 51793 w 497"/>
                <a:gd name="T57" fmla="*/ 170035 h 498"/>
                <a:gd name="T58" fmla="*/ 43686 w 497"/>
                <a:gd name="T59" fmla="*/ 32133 h 498"/>
                <a:gd name="T60" fmla="*/ 27923 w 497"/>
                <a:gd name="T61" fmla="*/ 27670 h 498"/>
                <a:gd name="T62" fmla="*/ 36030 w 497"/>
                <a:gd name="T63" fmla="*/ 51769 h 498"/>
                <a:gd name="T64" fmla="*/ 47740 w 497"/>
                <a:gd name="T65" fmla="*/ 39719 h 498"/>
                <a:gd name="T66" fmla="*/ 171593 w 497"/>
                <a:gd name="T67" fmla="*/ 186101 h 498"/>
                <a:gd name="T68" fmla="*/ 179700 w 497"/>
                <a:gd name="T69" fmla="*/ 194134 h 498"/>
                <a:gd name="T70" fmla="*/ 195463 w 497"/>
                <a:gd name="T71" fmla="*/ 182084 h 498"/>
                <a:gd name="T72" fmla="*/ 171593 w 497"/>
                <a:gd name="T73" fmla="*/ 170035 h 49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98">
                  <a:moveTo>
                    <a:pt x="469" y="231"/>
                  </a:moveTo>
                  <a:lnTo>
                    <a:pt x="469" y="231"/>
                  </a:lnTo>
                  <a:cubicBezTo>
                    <a:pt x="469" y="231"/>
                    <a:pt x="452" y="231"/>
                    <a:pt x="443" y="231"/>
                  </a:cubicBezTo>
                  <a:cubicBezTo>
                    <a:pt x="434" y="231"/>
                    <a:pt x="425" y="240"/>
                    <a:pt x="425" y="249"/>
                  </a:cubicBezTo>
                  <a:cubicBezTo>
                    <a:pt x="425" y="266"/>
                    <a:pt x="434" y="275"/>
                    <a:pt x="443" y="275"/>
                  </a:cubicBezTo>
                  <a:cubicBezTo>
                    <a:pt x="452" y="275"/>
                    <a:pt x="469" y="275"/>
                    <a:pt x="469" y="275"/>
                  </a:cubicBezTo>
                  <a:cubicBezTo>
                    <a:pt x="487" y="275"/>
                    <a:pt x="496" y="266"/>
                    <a:pt x="496" y="249"/>
                  </a:cubicBezTo>
                  <a:cubicBezTo>
                    <a:pt x="496" y="240"/>
                    <a:pt x="487" y="231"/>
                    <a:pt x="469" y="231"/>
                  </a:cubicBezTo>
                  <a:close/>
                  <a:moveTo>
                    <a:pt x="248" y="116"/>
                  </a:moveTo>
                  <a:lnTo>
                    <a:pt x="248" y="116"/>
                  </a:lnTo>
                  <a:cubicBezTo>
                    <a:pt x="168" y="116"/>
                    <a:pt x="115" y="178"/>
                    <a:pt x="115" y="249"/>
                  </a:cubicBezTo>
                  <a:cubicBezTo>
                    <a:pt x="115" y="328"/>
                    <a:pt x="168" y="391"/>
                    <a:pt x="248" y="391"/>
                  </a:cubicBezTo>
                  <a:cubicBezTo>
                    <a:pt x="328" y="391"/>
                    <a:pt x="381" y="328"/>
                    <a:pt x="381" y="249"/>
                  </a:cubicBezTo>
                  <a:cubicBezTo>
                    <a:pt x="381" y="178"/>
                    <a:pt x="328" y="116"/>
                    <a:pt x="248" y="116"/>
                  </a:cubicBezTo>
                  <a:close/>
                  <a:moveTo>
                    <a:pt x="248" y="346"/>
                  </a:moveTo>
                  <a:lnTo>
                    <a:pt x="248" y="346"/>
                  </a:lnTo>
                  <a:cubicBezTo>
                    <a:pt x="195" y="346"/>
                    <a:pt x="150" y="302"/>
                    <a:pt x="150" y="249"/>
                  </a:cubicBezTo>
                  <a:cubicBezTo>
                    <a:pt x="150" y="196"/>
                    <a:pt x="195" y="151"/>
                    <a:pt x="248" y="151"/>
                  </a:cubicBezTo>
                  <a:lnTo>
                    <a:pt x="248" y="346"/>
                  </a:lnTo>
                  <a:close/>
                  <a:moveTo>
                    <a:pt x="71" y="249"/>
                  </a:moveTo>
                  <a:lnTo>
                    <a:pt x="71" y="249"/>
                  </a:lnTo>
                  <a:cubicBezTo>
                    <a:pt x="71" y="240"/>
                    <a:pt x="62" y="231"/>
                    <a:pt x="53" y="231"/>
                  </a:cubicBezTo>
                  <a:cubicBezTo>
                    <a:pt x="44" y="231"/>
                    <a:pt x="27" y="231"/>
                    <a:pt x="27" y="231"/>
                  </a:cubicBezTo>
                  <a:cubicBezTo>
                    <a:pt x="9" y="231"/>
                    <a:pt x="0" y="240"/>
                    <a:pt x="0" y="249"/>
                  </a:cubicBezTo>
                  <a:cubicBezTo>
                    <a:pt x="0" y="266"/>
                    <a:pt x="9" y="275"/>
                    <a:pt x="27" y="275"/>
                  </a:cubicBezTo>
                  <a:cubicBezTo>
                    <a:pt x="27" y="275"/>
                    <a:pt x="44" y="275"/>
                    <a:pt x="53" y="275"/>
                  </a:cubicBezTo>
                  <a:cubicBezTo>
                    <a:pt x="62" y="275"/>
                    <a:pt x="71" y="266"/>
                    <a:pt x="71" y="249"/>
                  </a:cubicBezTo>
                  <a:close/>
                  <a:moveTo>
                    <a:pt x="248" y="80"/>
                  </a:moveTo>
                  <a:lnTo>
                    <a:pt x="248" y="80"/>
                  </a:lnTo>
                  <a:cubicBezTo>
                    <a:pt x="256" y="80"/>
                    <a:pt x="265" y="62"/>
                    <a:pt x="265" y="53"/>
                  </a:cubicBezTo>
                  <a:cubicBezTo>
                    <a:pt x="265" y="45"/>
                    <a:pt x="265" y="36"/>
                    <a:pt x="265" y="27"/>
                  </a:cubicBezTo>
                  <a:cubicBezTo>
                    <a:pt x="265" y="18"/>
                    <a:pt x="256" y="0"/>
                    <a:pt x="248" y="0"/>
                  </a:cubicBezTo>
                  <a:cubicBezTo>
                    <a:pt x="239" y="0"/>
                    <a:pt x="230" y="18"/>
                    <a:pt x="230" y="27"/>
                  </a:cubicBezTo>
                  <a:cubicBezTo>
                    <a:pt x="230" y="36"/>
                    <a:pt x="230" y="45"/>
                    <a:pt x="230" y="53"/>
                  </a:cubicBezTo>
                  <a:cubicBezTo>
                    <a:pt x="230" y="62"/>
                    <a:pt x="239" y="80"/>
                    <a:pt x="248" y="80"/>
                  </a:cubicBezTo>
                  <a:close/>
                  <a:moveTo>
                    <a:pt x="248" y="426"/>
                  </a:moveTo>
                  <a:lnTo>
                    <a:pt x="248" y="426"/>
                  </a:lnTo>
                  <a:cubicBezTo>
                    <a:pt x="239" y="426"/>
                    <a:pt x="230" y="435"/>
                    <a:pt x="230" y="453"/>
                  </a:cubicBezTo>
                  <a:lnTo>
                    <a:pt x="230" y="470"/>
                  </a:lnTo>
                  <a:cubicBezTo>
                    <a:pt x="230" y="488"/>
                    <a:pt x="239" y="497"/>
                    <a:pt x="248" y="497"/>
                  </a:cubicBezTo>
                  <a:cubicBezTo>
                    <a:pt x="256" y="497"/>
                    <a:pt x="265" y="488"/>
                    <a:pt x="265" y="470"/>
                  </a:cubicBezTo>
                  <a:lnTo>
                    <a:pt x="265" y="453"/>
                  </a:lnTo>
                  <a:cubicBezTo>
                    <a:pt x="265" y="435"/>
                    <a:pt x="256" y="426"/>
                    <a:pt x="248" y="426"/>
                  </a:cubicBezTo>
                  <a:close/>
                  <a:moveTo>
                    <a:pt x="434" y="98"/>
                  </a:moveTo>
                  <a:lnTo>
                    <a:pt x="434" y="98"/>
                  </a:lnTo>
                  <a:cubicBezTo>
                    <a:pt x="443" y="89"/>
                    <a:pt x="443" y="72"/>
                    <a:pt x="434" y="62"/>
                  </a:cubicBezTo>
                  <a:cubicBezTo>
                    <a:pt x="425" y="53"/>
                    <a:pt x="416" y="62"/>
                    <a:pt x="399" y="72"/>
                  </a:cubicBezTo>
                  <a:cubicBezTo>
                    <a:pt x="399" y="72"/>
                    <a:pt x="390" y="80"/>
                    <a:pt x="381" y="89"/>
                  </a:cubicBezTo>
                  <a:cubicBezTo>
                    <a:pt x="372" y="98"/>
                    <a:pt x="372" y="107"/>
                    <a:pt x="381" y="116"/>
                  </a:cubicBezTo>
                  <a:cubicBezTo>
                    <a:pt x="390" y="125"/>
                    <a:pt x="408" y="125"/>
                    <a:pt x="416" y="116"/>
                  </a:cubicBezTo>
                  <a:cubicBezTo>
                    <a:pt x="416" y="107"/>
                    <a:pt x="425" y="98"/>
                    <a:pt x="434" y="98"/>
                  </a:cubicBezTo>
                  <a:close/>
                  <a:moveTo>
                    <a:pt x="80" y="391"/>
                  </a:moveTo>
                  <a:lnTo>
                    <a:pt x="80" y="391"/>
                  </a:lnTo>
                  <a:cubicBezTo>
                    <a:pt x="80" y="391"/>
                    <a:pt x="71" y="400"/>
                    <a:pt x="62" y="408"/>
                  </a:cubicBezTo>
                  <a:cubicBezTo>
                    <a:pt x="53" y="417"/>
                    <a:pt x="53" y="426"/>
                    <a:pt x="62" y="435"/>
                  </a:cubicBezTo>
                  <a:cubicBezTo>
                    <a:pt x="71" y="444"/>
                    <a:pt x="80" y="444"/>
                    <a:pt x="97" y="435"/>
                  </a:cubicBezTo>
                  <a:lnTo>
                    <a:pt x="106" y="417"/>
                  </a:lnTo>
                  <a:cubicBezTo>
                    <a:pt x="124" y="408"/>
                    <a:pt x="124" y="391"/>
                    <a:pt x="115" y="381"/>
                  </a:cubicBezTo>
                  <a:cubicBezTo>
                    <a:pt x="106" y="381"/>
                    <a:pt x="89" y="381"/>
                    <a:pt x="80" y="391"/>
                  </a:cubicBezTo>
                  <a:close/>
                  <a:moveTo>
                    <a:pt x="97" y="72"/>
                  </a:moveTo>
                  <a:lnTo>
                    <a:pt x="97" y="72"/>
                  </a:lnTo>
                  <a:cubicBezTo>
                    <a:pt x="80" y="62"/>
                    <a:pt x="71" y="53"/>
                    <a:pt x="62" y="62"/>
                  </a:cubicBezTo>
                  <a:cubicBezTo>
                    <a:pt x="53" y="72"/>
                    <a:pt x="53" y="89"/>
                    <a:pt x="62" y="98"/>
                  </a:cubicBezTo>
                  <a:cubicBezTo>
                    <a:pt x="71" y="98"/>
                    <a:pt x="80" y="107"/>
                    <a:pt x="80" y="116"/>
                  </a:cubicBezTo>
                  <a:cubicBezTo>
                    <a:pt x="89" y="125"/>
                    <a:pt x="106" y="125"/>
                    <a:pt x="115" y="116"/>
                  </a:cubicBezTo>
                  <a:cubicBezTo>
                    <a:pt x="124" y="107"/>
                    <a:pt x="124" y="98"/>
                    <a:pt x="106" y="89"/>
                  </a:cubicBezTo>
                  <a:cubicBezTo>
                    <a:pt x="106" y="80"/>
                    <a:pt x="97" y="72"/>
                    <a:pt x="97" y="72"/>
                  </a:cubicBezTo>
                  <a:close/>
                  <a:moveTo>
                    <a:pt x="381" y="417"/>
                  </a:moveTo>
                  <a:lnTo>
                    <a:pt x="381" y="417"/>
                  </a:lnTo>
                  <a:cubicBezTo>
                    <a:pt x="390" y="417"/>
                    <a:pt x="399" y="435"/>
                    <a:pt x="399" y="435"/>
                  </a:cubicBezTo>
                  <a:cubicBezTo>
                    <a:pt x="416" y="444"/>
                    <a:pt x="425" y="444"/>
                    <a:pt x="434" y="435"/>
                  </a:cubicBezTo>
                  <a:cubicBezTo>
                    <a:pt x="443" y="426"/>
                    <a:pt x="443" y="417"/>
                    <a:pt x="434" y="408"/>
                  </a:cubicBezTo>
                  <a:cubicBezTo>
                    <a:pt x="425" y="400"/>
                    <a:pt x="416" y="391"/>
                    <a:pt x="416" y="391"/>
                  </a:cubicBezTo>
                  <a:cubicBezTo>
                    <a:pt x="408" y="381"/>
                    <a:pt x="390" y="381"/>
                    <a:pt x="381" y="381"/>
                  </a:cubicBezTo>
                  <a:cubicBezTo>
                    <a:pt x="372" y="391"/>
                    <a:pt x="372" y="408"/>
                    <a:pt x="381" y="41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09" name="Freeform 109"/>
            <p:cNvSpPr>
              <a:spLocks noChangeArrowheads="1"/>
            </p:cNvSpPr>
            <p:nvPr/>
          </p:nvSpPr>
          <p:spPr bwMode="auto">
            <a:xfrm>
              <a:off x="6275388" y="3751263"/>
              <a:ext cx="223837" cy="155575"/>
            </a:xfrm>
            <a:custGeom>
              <a:avLst/>
              <a:gdLst>
                <a:gd name="T0" fmla="*/ 199517 w 497"/>
                <a:gd name="T1" fmla="*/ 0 h 347"/>
                <a:gd name="T2" fmla="*/ 0 w 497"/>
                <a:gd name="T3" fmla="*/ 20175 h 347"/>
                <a:gd name="T4" fmla="*/ 23870 w 497"/>
                <a:gd name="T5" fmla="*/ 155127 h 347"/>
                <a:gd name="T6" fmla="*/ 223387 w 497"/>
                <a:gd name="T7" fmla="*/ 130916 h 347"/>
                <a:gd name="T8" fmla="*/ 199517 w 497"/>
                <a:gd name="T9" fmla="*/ 0 h 347"/>
                <a:gd name="T10" fmla="*/ 199517 w 497"/>
                <a:gd name="T11" fmla="*/ 130916 h 347"/>
                <a:gd name="T12" fmla="*/ 23870 w 497"/>
                <a:gd name="T13" fmla="*/ 63665 h 347"/>
                <a:gd name="T14" fmla="*/ 199517 w 497"/>
                <a:gd name="T15" fmla="*/ 130916 h 347"/>
                <a:gd name="T16" fmla="*/ 199517 w 497"/>
                <a:gd name="T17" fmla="*/ 31832 h 347"/>
                <a:gd name="T18" fmla="*/ 23870 w 497"/>
                <a:gd name="T19" fmla="*/ 20175 h 347"/>
                <a:gd name="T20" fmla="*/ 199517 w 497"/>
                <a:gd name="T21" fmla="*/ 31832 h 347"/>
                <a:gd name="T22" fmla="*/ 43686 w 497"/>
                <a:gd name="T23" fmla="*/ 87427 h 347"/>
                <a:gd name="T24" fmla="*/ 51793 w 497"/>
                <a:gd name="T25" fmla="*/ 95497 h 347"/>
                <a:gd name="T26" fmla="*/ 43686 w 497"/>
                <a:gd name="T27" fmla="*/ 87427 h 347"/>
                <a:gd name="T28" fmla="*/ 83770 w 497"/>
                <a:gd name="T29" fmla="*/ 103567 h 347"/>
                <a:gd name="T30" fmla="*/ 99533 w 497"/>
                <a:gd name="T31" fmla="*/ 107154 h 347"/>
                <a:gd name="T32" fmla="*/ 103587 w 497"/>
                <a:gd name="T33" fmla="*/ 103567 h 347"/>
                <a:gd name="T34" fmla="*/ 111693 w 497"/>
                <a:gd name="T35" fmla="*/ 95497 h 347"/>
                <a:gd name="T36" fmla="*/ 99533 w 497"/>
                <a:gd name="T37" fmla="*/ 87427 h 347"/>
                <a:gd name="T38" fmla="*/ 91426 w 497"/>
                <a:gd name="T39" fmla="*/ 95497 h 347"/>
                <a:gd name="T40" fmla="*/ 83770 w 497"/>
                <a:gd name="T41" fmla="*/ 103567 h 347"/>
                <a:gd name="T42" fmla="*/ 111693 w 497"/>
                <a:gd name="T43" fmla="*/ 107154 h 347"/>
                <a:gd name="T44" fmla="*/ 103587 w 497"/>
                <a:gd name="T45" fmla="*/ 103567 h 347"/>
                <a:gd name="T46" fmla="*/ 111693 w 497"/>
                <a:gd name="T47" fmla="*/ 107154 h 347"/>
                <a:gd name="T48" fmla="*/ 79717 w 497"/>
                <a:gd name="T49" fmla="*/ 107154 h 347"/>
                <a:gd name="T50" fmla="*/ 63953 w 497"/>
                <a:gd name="T51" fmla="*/ 103567 h 347"/>
                <a:gd name="T52" fmla="*/ 79717 w 497"/>
                <a:gd name="T53" fmla="*/ 107154 h 347"/>
                <a:gd name="T54" fmla="*/ 83770 w 497"/>
                <a:gd name="T55" fmla="*/ 95497 h 347"/>
                <a:gd name="T56" fmla="*/ 91426 w 497"/>
                <a:gd name="T57" fmla="*/ 87427 h 347"/>
                <a:gd name="T58" fmla="*/ 79717 w 497"/>
                <a:gd name="T59" fmla="*/ 103567 h 347"/>
                <a:gd name="T60" fmla="*/ 83770 w 497"/>
                <a:gd name="T61" fmla="*/ 95497 h 347"/>
                <a:gd name="T62" fmla="*/ 59900 w 497"/>
                <a:gd name="T63" fmla="*/ 103567 h 347"/>
                <a:gd name="T64" fmla="*/ 63953 w 497"/>
                <a:gd name="T65" fmla="*/ 95497 h 347"/>
                <a:gd name="T66" fmla="*/ 71610 w 497"/>
                <a:gd name="T67" fmla="*/ 87427 h 347"/>
                <a:gd name="T68" fmla="*/ 59900 w 497"/>
                <a:gd name="T69" fmla="*/ 95497 h 347"/>
                <a:gd name="T70" fmla="*/ 51793 w 497"/>
                <a:gd name="T71" fmla="*/ 103567 h 347"/>
                <a:gd name="T72" fmla="*/ 43686 w 497"/>
                <a:gd name="T73" fmla="*/ 107154 h 347"/>
                <a:gd name="T74" fmla="*/ 59900 w 497"/>
                <a:gd name="T75" fmla="*/ 103567 h 3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97" h="347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320"/>
                    <a:pt x="27" y="346"/>
                    <a:pt x="53" y="346"/>
                  </a:cubicBezTo>
                  <a:cubicBezTo>
                    <a:pt x="443" y="346"/>
                    <a:pt x="443" y="346"/>
                    <a:pt x="443" y="346"/>
                  </a:cubicBezTo>
                  <a:cubicBezTo>
                    <a:pt x="478" y="346"/>
                    <a:pt x="496" y="320"/>
                    <a:pt x="496" y="292"/>
                  </a:cubicBezTo>
                  <a:cubicBezTo>
                    <a:pt x="496" y="45"/>
                    <a:pt x="496" y="45"/>
                    <a:pt x="496" y="45"/>
                  </a:cubicBezTo>
                  <a:cubicBezTo>
                    <a:pt x="496" y="18"/>
                    <a:pt x="478" y="0"/>
                    <a:pt x="443" y="0"/>
                  </a:cubicBezTo>
                  <a:close/>
                  <a:moveTo>
                    <a:pt x="443" y="292"/>
                  </a:moveTo>
                  <a:lnTo>
                    <a:pt x="443" y="292"/>
                  </a:lnTo>
                  <a:cubicBezTo>
                    <a:pt x="53" y="292"/>
                    <a:pt x="53" y="292"/>
                    <a:pt x="53" y="292"/>
                  </a:cubicBezTo>
                  <a:cubicBezTo>
                    <a:pt x="53" y="142"/>
                    <a:pt x="53" y="142"/>
                    <a:pt x="53" y="142"/>
                  </a:cubicBezTo>
                  <a:cubicBezTo>
                    <a:pt x="443" y="142"/>
                    <a:pt x="443" y="142"/>
                    <a:pt x="443" y="142"/>
                  </a:cubicBezTo>
                  <a:lnTo>
                    <a:pt x="443" y="292"/>
                  </a:lnTo>
                  <a:close/>
                  <a:moveTo>
                    <a:pt x="443" y="71"/>
                  </a:moveTo>
                  <a:lnTo>
                    <a:pt x="443" y="71"/>
                  </a:lnTo>
                  <a:cubicBezTo>
                    <a:pt x="53" y="71"/>
                    <a:pt x="53" y="71"/>
                    <a:pt x="53" y="71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443" y="45"/>
                    <a:pt x="443" y="45"/>
                    <a:pt x="443" y="45"/>
                  </a:cubicBezTo>
                  <a:lnTo>
                    <a:pt x="443" y="71"/>
                  </a:lnTo>
                  <a:close/>
                  <a:moveTo>
                    <a:pt x="97" y="195"/>
                  </a:moveTo>
                  <a:lnTo>
                    <a:pt x="97" y="195"/>
                  </a:lnTo>
                  <a:cubicBezTo>
                    <a:pt x="97" y="213"/>
                    <a:pt x="97" y="213"/>
                    <a:pt x="97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195"/>
                    <a:pt x="115" y="195"/>
                    <a:pt x="115" y="195"/>
                  </a:cubicBezTo>
                  <a:lnTo>
                    <a:pt x="97" y="195"/>
                  </a:lnTo>
                  <a:close/>
                  <a:moveTo>
                    <a:pt x="186" y="231"/>
                  </a:moveTo>
                  <a:lnTo>
                    <a:pt x="186" y="231"/>
                  </a:lnTo>
                  <a:cubicBezTo>
                    <a:pt x="186" y="239"/>
                    <a:pt x="186" y="239"/>
                    <a:pt x="186" y="239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221" y="231"/>
                    <a:pt x="221" y="231"/>
                    <a:pt x="221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13"/>
                    <a:pt x="230" y="213"/>
                    <a:pt x="230" y="213"/>
                  </a:cubicBezTo>
                  <a:cubicBezTo>
                    <a:pt x="248" y="213"/>
                    <a:pt x="248" y="213"/>
                    <a:pt x="248" y="213"/>
                  </a:cubicBezTo>
                  <a:cubicBezTo>
                    <a:pt x="248" y="195"/>
                    <a:pt x="248" y="195"/>
                    <a:pt x="248" y="195"/>
                  </a:cubicBezTo>
                  <a:cubicBezTo>
                    <a:pt x="221" y="195"/>
                    <a:pt x="221" y="195"/>
                    <a:pt x="221" y="195"/>
                  </a:cubicBezTo>
                  <a:cubicBezTo>
                    <a:pt x="221" y="213"/>
                    <a:pt x="221" y="213"/>
                    <a:pt x="221" y="213"/>
                  </a:cubicBezTo>
                  <a:cubicBezTo>
                    <a:pt x="203" y="213"/>
                    <a:pt x="203" y="213"/>
                    <a:pt x="203" y="213"/>
                  </a:cubicBezTo>
                  <a:cubicBezTo>
                    <a:pt x="203" y="231"/>
                    <a:pt x="203" y="231"/>
                    <a:pt x="203" y="231"/>
                  </a:cubicBezTo>
                  <a:lnTo>
                    <a:pt x="186" y="231"/>
                  </a:lnTo>
                  <a:close/>
                  <a:moveTo>
                    <a:pt x="248" y="239"/>
                  </a:moveTo>
                  <a:lnTo>
                    <a:pt x="248" y="239"/>
                  </a:lnTo>
                  <a:cubicBezTo>
                    <a:pt x="248" y="231"/>
                    <a:pt x="248" y="231"/>
                    <a:pt x="248" y="231"/>
                  </a:cubicBezTo>
                  <a:cubicBezTo>
                    <a:pt x="230" y="231"/>
                    <a:pt x="230" y="231"/>
                    <a:pt x="230" y="231"/>
                  </a:cubicBezTo>
                  <a:cubicBezTo>
                    <a:pt x="230" y="239"/>
                    <a:pt x="230" y="239"/>
                    <a:pt x="230" y="239"/>
                  </a:cubicBezTo>
                  <a:lnTo>
                    <a:pt x="248" y="239"/>
                  </a:lnTo>
                  <a:close/>
                  <a:moveTo>
                    <a:pt x="177" y="239"/>
                  </a:moveTo>
                  <a:lnTo>
                    <a:pt x="177" y="239"/>
                  </a:lnTo>
                  <a:cubicBezTo>
                    <a:pt x="177" y="231"/>
                    <a:pt x="177" y="231"/>
                    <a:pt x="177" y="231"/>
                  </a:cubicBezTo>
                  <a:cubicBezTo>
                    <a:pt x="142" y="231"/>
                    <a:pt x="142" y="231"/>
                    <a:pt x="142" y="231"/>
                  </a:cubicBezTo>
                  <a:cubicBezTo>
                    <a:pt x="142" y="239"/>
                    <a:pt x="142" y="239"/>
                    <a:pt x="142" y="239"/>
                  </a:cubicBezTo>
                  <a:lnTo>
                    <a:pt x="177" y="239"/>
                  </a:lnTo>
                  <a:close/>
                  <a:moveTo>
                    <a:pt x="186" y="213"/>
                  </a:moveTo>
                  <a:lnTo>
                    <a:pt x="186" y="213"/>
                  </a:lnTo>
                  <a:cubicBezTo>
                    <a:pt x="203" y="213"/>
                    <a:pt x="203" y="213"/>
                    <a:pt x="203" y="213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177" y="195"/>
                    <a:pt x="177" y="195"/>
                    <a:pt x="177" y="195"/>
                  </a:cubicBezTo>
                  <a:cubicBezTo>
                    <a:pt x="177" y="231"/>
                    <a:pt x="177" y="231"/>
                    <a:pt x="177" y="231"/>
                  </a:cubicBezTo>
                  <a:cubicBezTo>
                    <a:pt x="186" y="231"/>
                    <a:pt x="186" y="231"/>
                    <a:pt x="186" y="231"/>
                  </a:cubicBezTo>
                  <a:lnTo>
                    <a:pt x="186" y="213"/>
                  </a:lnTo>
                  <a:close/>
                  <a:moveTo>
                    <a:pt x="133" y="231"/>
                  </a:moveTo>
                  <a:lnTo>
                    <a:pt x="133" y="231"/>
                  </a:lnTo>
                  <a:cubicBezTo>
                    <a:pt x="142" y="231"/>
                    <a:pt x="142" y="231"/>
                    <a:pt x="142" y="231"/>
                  </a:cubicBezTo>
                  <a:cubicBezTo>
                    <a:pt x="142" y="213"/>
                    <a:pt x="142" y="213"/>
                    <a:pt x="142" y="213"/>
                  </a:cubicBezTo>
                  <a:cubicBezTo>
                    <a:pt x="159" y="213"/>
                    <a:pt x="159" y="213"/>
                    <a:pt x="159" y="213"/>
                  </a:cubicBezTo>
                  <a:cubicBezTo>
                    <a:pt x="159" y="195"/>
                    <a:pt x="159" y="195"/>
                    <a:pt x="159" y="195"/>
                  </a:cubicBezTo>
                  <a:cubicBezTo>
                    <a:pt x="133" y="195"/>
                    <a:pt x="133" y="195"/>
                    <a:pt x="133" y="195"/>
                  </a:cubicBezTo>
                  <a:cubicBezTo>
                    <a:pt x="133" y="213"/>
                    <a:pt x="133" y="213"/>
                    <a:pt x="133" y="213"/>
                  </a:cubicBezTo>
                  <a:cubicBezTo>
                    <a:pt x="115" y="213"/>
                    <a:pt x="115" y="213"/>
                    <a:pt x="115" y="213"/>
                  </a:cubicBezTo>
                  <a:cubicBezTo>
                    <a:pt x="115" y="231"/>
                    <a:pt x="115" y="231"/>
                    <a:pt x="115" y="231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9"/>
                    <a:pt x="97" y="239"/>
                    <a:pt x="97" y="239"/>
                  </a:cubicBezTo>
                  <a:cubicBezTo>
                    <a:pt x="133" y="239"/>
                    <a:pt x="133" y="239"/>
                    <a:pt x="133" y="239"/>
                  </a:cubicBezTo>
                  <a:lnTo>
                    <a:pt x="133" y="23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0" name="Freeform 110"/>
            <p:cNvSpPr>
              <a:spLocks noChangeArrowheads="1"/>
            </p:cNvSpPr>
            <p:nvPr/>
          </p:nvSpPr>
          <p:spPr bwMode="auto">
            <a:xfrm>
              <a:off x="2722563" y="1073150"/>
              <a:ext cx="207962" cy="168275"/>
            </a:xfrm>
            <a:custGeom>
              <a:avLst/>
              <a:gdLst>
                <a:gd name="T0" fmla="*/ 199860 w 462"/>
                <a:gd name="T1" fmla="*/ 4060 h 373"/>
                <a:gd name="T2" fmla="*/ 199860 w 462"/>
                <a:gd name="T3" fmla="*/ 4060 h 373"/>
                <a:gd name="T4" fmla="*/ 4051 w 462"/>
                <a:gd name="T5" fmla="*/ 72182 h 373"/>
                <a:gd name="T6" fmla="*/ 4051 w 462"/>
                <a:gd name="T7" fmla="*/ 76243 h 373"/>
                <a:gd name="T8" fmla="*/ 44113 w 462"/>
                <a:gd name="T9" fmla="*/ 96093 h 373"/>
                <a:gd name="T10" fmla="*/ 44113 w 462"/>
                <a:gd name="T11" fmla="*/ 96093 h 373"/>
                <a:gd name="T12" fmla="*/ 72021 w 462"/>
                <a:gd name="T13" fmla="*/ 103762 h 373"/>
                <a:gd name="T14" fmla="*/ 195358 w 462"/>
                <a:gd name="T15" fmla="*/ 15790 h 373"/>
                <a:gd name="T16" fmla="*/ 195358 w 462"/>
                <a:gd name="T17" fmla="*/ 15790 h 373"/>
                <a:gd name="T18" fmla="*/ 108032 w 462"/>
                <a:gd name="T19" fmla="*/ 111883 h 373"/>
                <a:gd name="T20" fmla="*/ 108032 w 462"/>
                <a:gd name="T21" fmla="*/ 111883 h 373"/>
                <a:gd name="T22" fmla="*/ 103981 w 462"/>
                <a:gd name="T23" fmla="*/ 115943 h 373"/>
                <a:gd name="T24" fmla="*/ 108032 w 462"/>
                <a:gd name="T25" fmla="*/ 120003 h 373"/>
                <a:gd name="T26" fmla="*/ 108032 w 462"/>
                <a:gd name="T27" fmla="*/ 120003 h 373"/>
                <a:gd name="T28" fmla="*/ 163399 w 462"/>
                <a:gd name="T29" fmla="*/ 152034 h 373"/>
                <a:gd name="T30" fmla="*/ 175552 w 462"/>
                <a:gd name="T31" fmla="*/ 147974 h 373"/>
                <a:gd name="T32" fmla="*/ 207512 w 462"/>
                <a:gd name="T33" fmla="*/ 8121 h 373"/>
                <a:gd name="T34" fmla="*/ 199860 w 462"/>
                <a:gd name="T35" fmla="*/ 4060 h 373"/>
                <a:gd name="T36" fmla="*/ 72021 w 462"/>
                <a:gd name="T37" fmla="*/ 163764 h 373"/>
                <a:gd name="T38" fmla="*/ 72021 w 462"/>
                <a:gd name="T39" fmla="*/ 163764 h 373"/>
                <a:gd name="T40" fmla="*/ 76073 w 462"/>
                <a:gd name="T41" fmla="*/ 167824 h 373"/>
                <a:gd name="T42" fmla="*/ 108032 w 462"/>
                <a:gd name="T43" fmla="*/ 139853 h 373"/>
                <a:gd name="T44" fmla="*/ 72021 w 462"/>
                <a:gd name="T45" fmla="*/ 120003 h 373"/>
                <a:gd name="T46" fmla="*/ 72021 w 462"/>
                <a:gd name="T47" fmla="*/ 163764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2" h="373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1" name="Freeform 111"/>
            <p:cNvSpPr>
              <a:spLocks noChangeArrowheads="1"/>
            </p:cNvSpPr>
            <p:nvPr/>
          </p:nvSpPr>
          <p:spPr bwMode="auto">
            <a:xfrm>
              <a:off x="6751638" y="3732213"/>
              <a:ext cx="160337" cy="195262"/>
            </a:xfrm>
            <a:custGeom>
              <a:avLst/>
              <a:gdLst>
                <a:gd name="T0" fmla="*/ 156272 w 355"/>
                <a:gd name="T1" fmla="*/ 127033 h 435"/>
                <a:gd name="T2" fmla="*/ 156272 w 355"/>
                <a:gd name="T3" fmla="*/ 127033 h 435"/>
                <a:gd name="T4" fmla="*/ 80394 w 355"/>
                <a:gd name="T5" fmla="*/ 154863 h 435"/>
                <a:gd name="T6" fmla="*/ 4065 w 355"/>
                <a:gd name="T7" fmla="*/ 127033 h 435"/>
                <a:gd name="T8" fmla="*/ 0 w 355"/>
                <a:gd name="T9" fmla="*/ 127033 h 435"/>
                <a:gd name="T10" fmla="*/ 0 w 355"/>
                <a:gd name="T11" fmla="*/ 150823 h 435"/>
                <a:gd name="T12" fmla="*/ 80394 w 355"/>
                <a:gd name="T13" fmla="*/ 194813 h 435"/>
                <a:gd name="T14" fmla="*/ 159885 w 355"/>
                <a:gd name="T15" fmla="*/ 150823 h 435"/>
                <a:gd name="T16" fmla="*/ 159885 w 355"/>
                <a:gd name="T17" fmla="*/ 127033 h 435"/>
                <a:gd name="T18" fmla="*/ 156272 w 355"/>
                <a:gd name="T19" fmla="*/ 127033 h 435"/>
                <a:gd name="T20" fmla="*/ 156272 w 355"/>
                <a:gd name="T21" fmla="*/ 71821 h 435"/>
                <a:gd name="T22" fmla="*/ 156272 w 355"/>
                <a:gd name="T23" fmla="*/ 71821 h 435"/>
                <a:gd name="T24" fmla="*/ 80394 w 355"/>
                <a:gd name="T25" fmla="*/ 95611 h 435"/>
                <a:gd name="T26" fmla="*/ 4065 w 355"/>
                <a:gd name="T27" fmla="*/ 71821 h 435"/>
                <a:gd name="T28" fmla="*/ 0 w 355"/>
                <a:gd name="T29" fmla="*/ 71821 h 435"/>
                <a:gd name="T30" fmla="*/ 0 w 355"/>
                <a:gd name="T31" fmla="*/ 99651 h 435"/>
                <a:gd name="T32" fmla="*/ 80394 w 355"/>
                <a:gd name="T33" fmla="*/ 131072 h 435"/>
                <a:gd name="T34" fmla="*/ 159885 w 355"/>
                <a:gd name="T35" fmla="*/ 99651 h 435"/>
                <a:gd name="T36" fmla="*/ 159885 w 355"/>
                <a:gd name="T37" fmla="*/ 71821 h 435"/>
                <a:gd name="T38" fmla="*/ 156272 w 355"/>
                <a:gd name="T39" fmla="*/ 71821 h 435"/>
                <a:gd name="T40" fmla="*/ 80394 w 355"/>
                <a:gd name="T41" fmla="*/ 0 h 435"/>
                <a:gd name="T42" fmla="*/ 80394 w 355"/>
                <a:gd name="T43" fmla="*/ 0 h 435"/>
                <a:gd name="T44" fmla="*/ 0 w 355"/>
                <a:gd name="T45" fmla="*/ 27830 h 435"/>
                <a:gd name="T46" fmla="*/ 0 w 355"/>
                <a:gd name="T47" fmla="*/ 43541 h 435"/>
                <a:gd name="T48" fmla="*/ 80394 w 355"/>
                <a:gd name="T49" fmla="*/ 71821 h 435"/>
                <a:gd name="T50" fmla="*/ 159885 w 355"/>
                <a:gd name="T51" fmla="*/ 43541 h 435"/>
                <a:gd name="T52" fmla="*/ 159885 w 355"/>
                <a:gd name="T53" fmla="*/ 27830 h 435"/>
                <a:gd name="T54" fmla="*/ 80394 w 355"/>
                <a:gd name="T55" fmla="*/ 0 h 435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355" h="435">
                  <a:moveTo>
                    <a:pt x="346" y="283"/>
                  </a:moveTo>
                  <a:lnTo>
                    <a:pt x="346" y="283"/>
                  </a:lnTo>
                  <a:cubicBezTo>
                    <a:pt x="328" y="319"/>
                    <a:pt x="257" y="345"/>
                    <a:pt x="178" y="345"/>
                  </a:cubicBezTo>
                  <a:cubicBezTo>
                    <a:pt x="97" y="345"/>
                    <a:pt x="36" y="319"/>
                    <a:pt x="9" y="283"/>
                  </a:cubicBezTo>
                  <a:cubicBezTo>
                    <a:pt x="9" y="275"/>
                    <a:pt x="0" y="283"/>
                    <a:pt x="0" y="283"/>
                  </a:cubicBezTo>
                  <a:cubicBezTo>
                    <a:pt x="0" y="292"/>
                    <a:pt x="0" y="336"/>
                    <a:pt x="0" y="336"/>
                  </a:cubicBezTo>
                  <a:cubicBezTo>
                    <a:pt x="0" y="381"/>
                    <a:pt x="80" y="434"/>
                    <a:pt x="178" y="434"/>
                  </a:cubicBezTo>
                  <a:cubicBezTo>
                    <a:pt x="275" y="434"/>
                    <a:pt x="354" y="381"/>
                    <a:pt x="354" y="336"/>
                  </a:cubicBezTo>
                  <a:cubicBezTo>
                    <a:pt x="354" y="336"/>
                    <a:pt x="354" y="292"/>
                    <a:pt x="354" y="283"/>
                  </a:cubicBezTo>
                  <a:cubicBezTo>
                    <a:pt x="354" y="283"/>
                    <a:pt x="346" y="275"/>
                    <a:pt x="346" y="283"/>
                  </a:cubicBezTo>
                  <a:close/>
                  <a:moveTo>
                    <a:pt x="346" y="160"/>
                  </a:moveTo>
                  <a:lnTo>
                    <a:pt x="346" y="160"/>
                  </a:lnTo>
                  <a:cubicBezTo>
                    <a:pt x="328" y="186"/>
                    <a:pt x="257" y="213"/>
                    <a:pt x="178" y="213"/>
                  </a:cubicBezTo>
                  <a:cubicBezTo>
                    <a:pt x="97" y="213"/>
                    <a:pt x="36" y="186"/>
                    <a:pt x="9" y="160"/>
                  </a:cubicBezTo>
                  <a:cubicBezTo>
                    <a:pt x="9" y="151"/>
                    <a:pt x="0" y="160"/>
                    <a:pt x="0" y="160"/>
                  </a:cubicBezTo>
                  <a:lnTo>
                    <a:pt x="0" y="222"/>
                  </a:lnTo>
                  <a:cubicBezTo>
                    <a:pt x="0" y="257"/>
                    <a:pt x="80" y="292"/>
                    <a:pt x="178" y="292"/>
                  </a:cubicBezTo>
                  <a:cubicBezTo>
                    <a:pt x="275" y="292"/>
                    <a:pt x="354" y="257"/>
                    <a:pt x="354" y="222"/>
                  </a:cubicBezTo>
                  <a:lnTo>
                    <a:pt x="354" y="160"/>
                  </a:lnTo>
                  <a:cubicBezTo>
                    <a:pt x="354" y="160"/>
                    <a:pt x="346" y="151"/>
                    <a:pt x="346" y="160"/>
                  </a:cubicBezTo>
                  <a:close/>
                  <a:moveTo>
                    <a:pt x="178" y="0"/>
                  </a:moveTo>
                  <a:lnTo>
                    <a:pt x="178" y="0"/>
                  </a:lnTo>
                  <a:cubicBezTo>
                    <a:pt x="80" y="0"/>
                    <a:pt x="0" y="26"/>
                    <a:pt x="0" y="62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33"/>
                    <a:pt x="80" y="160"/>
                    <a:pt x="178" y="160"/>
                  </a:cubicBezTo>
                  <a:cubicBezTo>
                    <a:pt x="275" y="160"/>
                    <a:pt x="354" y="133"/>
                    <a:pt x="354" y="97"/>
                  </a:cubicBezTo>
                  <a:cubicBezTo>
                    <a:pt x="354" y="62"/>
                    <a:pt x="354" y="62"/>
                    <a:pt x="354" y="62"/>
                  </a:cubicBezTo>
                  <a:cubicBezTo>
                    <a:pt x="354" y="26"/>
                    <a:pt x="275" y="0"/>
                    <a:pt x="17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2" name="Freeform 112"/>
            <p:cNvSpPr>
              <a:spLocks noChangeArrowheads="1"/>
            </p:cNvSpPr>
            <p:nvPr/>
          </p:nvSpPr>
          <p:spPr bwMode="auto">
            <a:xfrm>
              <a:off x="512763" y="2836863"/>
              <a:ext cx="173037" cy="200025"/>
            </a:xfrm>
            <a:custGeom>
              <a:avLst/>
              <a:gdLst>
                <a:gd name="T0" fmla="*/ 153071 w 390"/>
                <a:gd name="T1" fmla="*/ 0 h 444"/>
                <a:gd name="T2" fmla="*/ 0 w 390"/>
                <a:gd name="T3" fmla="*/ 23877 h 444"/>
                <a:gd name="T4" fmla="*/ 19522 w 390"/>
                <a:gd name="T5" fmla="*/ 199574 h 444"/>
                <a:gd name="T6" fmla="*/ 172593 w 390"/>
                <a:gd name="T7" fmla="*/ 179752 h 444"/>
                <a:gd name="T8" fmla="*/ 153071 w 390"/>
                <a:gd name="T9" fmla="*/ 0 h 444"/>
                <a:gd name="T10" fmla="*/ 153071 w 390"/>
                <a:gd name="T11" fmla="*/ 179752 h 444"/>
                <a:gd name="T12" fmla="*/ 19522 w 390"/>
                <a:gd name="T13" fmla="*/ 23877 h 444"/>
                <a:gd name="T14" fmla="*/ 153071 w 390"/>
                <a:gd name="T15" fmla="*/ 179752 h 444"/>
                <a:gd name="T16" fmla="*/ 98054 w 390"/>
                <a:gd name="T17" fmla="*/ 123889 h 444"/>
                <a:gd name="T18" fmla="*/ 43037 w 390"/>
                <a:gd name="T19" fmla="*/ 136053 h 444"/>
                <a:gd name="T20" fmla="*/ 98054 w 390"/>
                <a:gd name="T21" fmla="*/ 123889 h 444"/>
                <a:gd name="T22" fmla="*/ 129556 w 390"/>
                <a:gd name="T23" fmla="*/ 79740 h 444"/>
                <a:gd name="T24" fmla="*/ 86519 w 390"/>
                <a:gd name="T25" fmla="*/ 88299 h 444"/>
                <a:gd name="T26" fmla="*/ 129556 w 390"/>
                <a:gd name="T27" fmla="*/ 79740 h 444"/>
                <a:gd name="T28" fmla="*/ 86519 w 390"/>
                <a:gd name="T29" fmla="*/ 68027 h 444"/>
                <a:gd name="T30" fmla="*/ 129556 w 390"/>
                <a:gd name="T31" fmla="*/ 44150 h 444"/>
                <a:gd name="T32" fmla="*/ 86519 w 390"/>
                <a:gd name="T33" fmla="*/ 68027 h 444"/>
                <a:gd name="T34" fmla="*/ 74539 w 390"/>
                <a:gd name="T35" fmla="*/ 44150 h 444"/>
                <a:gd name="T36" fmla="*/ 43037 w 390"/>
                <a:gd name="T37" fmla="*/ 88299 h 444"/>
                <a:gd name="T38" fmla="*/ 74539 w 390"/>
                <a:gd name="T39" fmla="*/ 44150 h 444"/>
                <a:gd name="T40" fmla="*/ 62560 w 390"/>
                <a:gd name="T41" fmla="*/ 100013 h 444"/>
                <a:gd name="T42" fmla="*/ 43037 w 390"/>
                <a:gd name="T43" fmla="*/ 112176 h 444"/>
                <a:gd name="T44" fmla="*/ 62560 w 390"/>
                <a:gd name="T45" fmla="*/ 100013 h 444"/>
                <a:gd name="T46" fmla="*/ 74539 w 390"/>
                <a:gd name="T47" fmla="*/ 112176 h 444"/>
                <a:gd name="T48" fmla="*/ 129556 w 390"/>
                <a:gd name="T49" fmla="*/ 100013 h 444"/>
                <a:gd name="T50" fmla="*/ 74539 w 390"/>
                <a:gd name="T51" fmla="*/ 112176 h 444"/>
                <a:gd name="T52" fmla="*/ 129556 w 390"/>
                <a:gd name="T53" fmla="*/ 143712 h 444"/>
                <a:gd name="T54" fmla="*/ 43037 w 390"/>
                <a:gd name="T55" fmla="*/ 155875 h 444"/>
                <a:gd name="T56" fmla="*/ 129556 w 390"/>
                <a:gd name="T57" fmla="*/ 143712 h 444"/>
                <a:gd name="T58" fmla="*/ 110034 w 390"/>
                <a:gd name="T59" fmla="*/ 136053 h 444"/>
                <a:gd name="T60" fmla="*/ 129556 w 390"/>
                <a:gd name="T61" fmla="*/ 123889 h 444"/>
                <a:gd name="T62" fmla="*/ 110034 w 390"/>
                <a:gd name="T63" fmla="*/ 136053 h 4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90" h="444">
                  <a:moveTo>
                    <a:pt x="345" y="0"/>
                  </a:moveTo>
                  <a:lnTo>
                    <a:pt x="345" y="0"/>
                  </a:lnTo>
                  <a:cubicBezTo>
                    <a:pt x="44" y="0"/>
                    <a:pt x="44" y="0"/>
                    <a:pt x="44" y="0"/>
                  </a:cubicBezTo>
                  <a:cubicBezTo>
                    <a:pt x="17" y="0"/>
                    <a:pt x="0" y="27"/>
                    <a:pt x="0" y="53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5"/>
                    <a:pt x="17" y="443"/>
                    <a:pt x="44" y="443"/>
                  </a:cubicBezTo>
                  <a:cubicBezTo>
                    <a:pt x="345" y="443"/>
                    <a:pt x="345" y="443"/>
                    <a:pt x="345" y="443"/>
                  </a:cubicBezTo>
                  <a:cubicBezTo>
                    <a:pt x="372" y="443"/>
                    <a:pt x="389" y="425"/>
                    <a:pt x="389" y="399"/>
                  </a:cubicBezTo>
                  <a:cubicBezTo>
                    <a:pt x="389" y="53"/>
                    <a:pt x="389" y="53"/>
                    <a:pt x="389" y="53"/>
                  </a:cubicBezTo>
                  <a:cubicBezTo>
                    <a:pt x="389" y="27"/>
                    <a:pt x="372" y="0"/>
                    <a:pt x="345" y="0"/>
                  </a:cubicBezTo>
                  <a:close/>
                  <a:moveTo>
                    <a:pt x="345" y="399"/>
                  </a:moveTo>
                  <a:lnTo>
                    <a:pt x="345" y="399"/>
                  </a:lnTo>
                  <a:cubicBezTo>
                    <a:pt x="44" y="399"/>
                    <a:pt x="44" y="399"/>
                    <a:pt x="44" y="399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345" y="53"/>
                    <a:pt x="345" y="53"/>
                    <a:pt x="345" y="53"/>
                  </a:cubicBezTo>
                  <a:lnTo>
                    <a:pt x="345" y="399"/>
                  </a:lnTo>
                  <a:close/>
                  <a:moveTo>
                    <a:pt x="221" y="275"/>
                  </a:moveTo>
                  <a:lnTo>
                    <a:pt x="221" y="275"/>
                  </a:lnTo>
                  <a:cubicBezTo>
                    <a:pt x="97" y="275"/>
                    <a:pt x="97" y="275"/>
                    <a:pt x="97" y="275"/>
                  </a:cubicBezTo>
                  <a:cubicBezTo>
                    <a:pt x="97" y="302"/>
                    <a:pt x="97" y="302"/>
                    <a:pt x="97" y="302"/>
                  </a:cubicBezTo>
                  <a:cubicBezTo>
                    <a:pt x="221" y="302"/>
                    <a:pt x="221" y="302"/>
                    <a:pt x="221" y="302"/>
                  </a:cubicBezTo>
                  <a:lnTo>
                    <a:pt x="221" y="275"/>
                  </a:lnTo>
                  <a:close/>
                  <a:moveTo>
                    <a:pt x="292" y="177"/>
                  </a:moveTo>
                  <a:lnTo>
                    <a:pt x="292" y="177"/>
                  </a:lnTo>
                  <a:cubicBezTo>
                    <a:pt x="195" y="177"/>
                    <a:pt x="195" y="177"/>
                    <a:pt x="195" y="177"/>
                  </a:cubicBezTo>
                  <a:cubicBezTo>
                    <a:pt x="195" y="196"/>
                    <a:pt x="195" y="196"/>
                    <a:pt x="195" y="196"/>
                  </a:cubicBezTo>
                  <a:cubicBezTo>
                    <a:pt x="292" y="196"/>
                    <a:pt x="292" y="196"/>
                    <a:pt x="292" y="196"/>
                  </a:cubicBezTo>
                  <a:lnTo>
                    <a:pt x="292" y="177"/>
                  </a:lnTo>
                  <a:close/>
                  <a:moveTo>
                    <a:pt x="195" y="151"/>
                  </a:moveTo>
                  <a:lnTo>
                    <a:pt x="195" y="151"/>
                  </a:lnTo>
                  <a:cubicBezTo>
                    <a:pt x="292" y="151"/>
                    <a:pt x="292" y="151"/>
                    <a:pt x="292" y="151"/>
                  </a:cubicBezTo>
                  <a:cubicBezTo>
                    <a:pt x="292" y="98"/>
                    <a:pt x="292" y="98"/>
                    <a:pt x="292" y="98"/>
                  </a:cubicBezTo>
                  <a:cubicBezTo>
                    <a:pt x="195" y="98"/>
                    <a:pt x="195" y="98"/>
                    <a:pt x="195" y="98"/>
                  </a:cubicBezTo>
                  <a:lnTo>
                    <a:pt x="195" y="151"/>
                  </a:lnTo>
                  <a:close/>
                  <a:moveTo>
                    <a:pt x="168" y="98"/>
                  </a:moveTo>
                  <a:lnTo>
                    <a:pt x="168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96"/>
                    <a:pt x="97" y="196"/>
                    <a:pt x="97" y="196"/>
                  </a:cubicBezTo>
                  <a:cubicBezTo>
                    <a:pt x="168" y="196"/>
                    <a:pt x="168" y="196"/>
                    <a:pt x="168" y="196"/>
                  </a:cubicBezTo>
                  <a:lnTo>
                    <a:pt x="168" y="98"/>
                  </a:ln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97" y="222"/>
                    <a:pt x="97" y="222"/>
                    <a:pt x="97" y="222"/>
                  </a:cubicBezTo>
                  <a:cubicBezTo>
                    <a:pt x="97" y="249"/>
                    <a:pt x="97" y="249"/>
                    <a:pt x="97" y="249"/>
                  </a:cubicBezTo>
                  <a:cubicBezTo>
                    <a:pt x="141" y="249"/>
                    <a:pt x="141" y="249"/>
                    <a:pt x="141" y="249"/>
                  </a:cubicBezTo>
                  <a:lnTo>
                    <a:pt x="141" y="222"/>
                  </a:lnTo>
                  <a:close/>
                  <a:moveTo>
                    <a:pt x="168" y="249"/>
                  </a:moveTo>
                  <a:lnTo>
                    <a:pt x="168" y="249"/>
                  </a:lnTo>
                  <a:cubicBezTo>
                    <a:pt x="292" y="249"/>
                    <a:pt x="292" y="249"/>
                    <a:pt x="292" y="249"/>
                  </a:cubicBezTo>
                  <a:cubicBezTo>
                    <a:pt x="292" y="222"/>
                    <a:pt x="292" y="222"/>
                    <a:pt x="292" y="222"/>
                  </a:cubicBezTo>
                  <a:cubicBezTo>
                    <a:pt x="168" y="222"/>
                    <a:pt x="168" y="222"/>
                    <a:pt x="168" y="222"/>
                  </a:cubicBezTo>
                  <a:lnTo>
                    <a:pt x="168" y="249"/>
                  </a:lnTo>
                  <a:close/>
                  <a:moveTo>
                    <a:pt x="292" y="319"/>
                  </a:moveTo>
                  <a:lnTo>
                    <a:pt x="292" y="319"/>
                  </a:lnTo>
                  <a:cubicBezTo>
                    <a:pt x="97" y="319"/>
                    <a:pt x="97" y="319"/>
                    <a:pt x="97" y="319"/>
                  </a:cubicBezTo>
                  <a:cubicBezTo>
                    <a:pt x="97" y="346"/>
                    <a:pt x="97" y="346"/>
                    <a:pt x="97" y="346"/>
                  </a:cubicBezTo>
                  <a:cubicBezTo>
                    <a:pt x="292" y="346"/>
                    <a:pt x="292" y="346"/>
                    <a:pt x="292" y="346"/>
                  </a:cubicBezTo>
                  <a:lnTo>
                    <a:pt x="292" y="319"/>
                  </a:lnTo>
                  <a:close/>
                  <a:moveTo>
                    <a:pt x="248" y="302"/>
                  </a:moveTo>
                  <a:lnTo>
                    <a:pt x="248" y="302"/>
                  </a:lnTo>
                  <a:cubicBezTo>
                    <a:pt x="292" y="302"/>
                    <a:pt x="292" y="302"/>
                    <a:pt x="292" y="302"/>
                  </a:cubicBezTo>
                  <a:cubicBezTo>
                    <a:pt x="292" y="275"/>
                    <a:pt x="292" y="275"/>
                    <a:pt x="292" y="275"/>
                  </a:cubicBezTo>
                  <a:cubicBezTo>
                    <a:pt x="248" y="275"/>
                    <a:pt x="248" y="275"/>
                    <a:pt x="248" y="275"/>
                  </a:cubicBezTo>
                  <a:lnTo>
                    <a:pt x="248" y="30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3" name="Freeform 114"/>
            <p:cNvSpPr>
              <a:spLocks noChangeArrowheads="1"/>
            </p:cNvSpPr>
            <p:nvPr/>
          </p:nvSpPr>
          <p:spPr bwMode="auto">
            <a:xfrm>
              <a:off x="5838825" y="2384425"/>
              <a:ext cx="207963" cy="219075"/>
            </a:xfrm>
            <a:custGeom>
              <a:avLst/>
              <a:gdLst>
                <a:gd name="T0" fmla="*/ 199410 w 462"/>
                <a:gd name="T1" fmla="*/ 135126 h 488"/>
                <a:gd name="T2" fmla="*/ 199410 w 462"/>
                <a:gd name="T3" fmla="*/ 135126 h 488"/>
                <a:gd name="T4" fmla="*/ 183656 w 462"/>
                <a:gd name="T5" fmla="*/ 119414 h 488"/>
                <a:gd name="T6" fmla="*/ 183656 w 462"/>
                <a:gd name="T7" fmla="*/ 99212 h 488"/>
                <a:gd name="T8" fmla="*/ 199410 w 462"/>
                <a:gd name="T9" fmla="*/ 83500 h 488"/>
                <a:gd name="T10" fmla="*/ 199410 w 462"/>
                <a:gd name="T11" fmla="*/ 71828 h 488"/>
                <a:gd name="T12" fmla="*/ 171502 w 462"/>
                <a:gd name="T13" fmla="*/ 67788 h 488"/>
                <a:gd name="T14" fmla="*/ 163850 w 462"/>
                <a:gd name="T15" fmla="*/ 55667 h 488"/>
                <a:gd name="T16" fmla="*/ 175553 w 462"/>
                <a:gd name="T17" fmla="*/ 16161 h 488"/>
                <a:gd name="T18" fmla="*/ 171502 w 462"/>
                <a:gd name="T19" fmla="*/ 12121 h 488"/>
                <a:gd name="T20" fmla="*/ 139992 w 462"/>
                <a:gd name="T21" fmla="*/ 31874 h 488"/>
                <a:gd name="T22" fmla="*/ 120186 w 462"/>
                <a:gd name="T23" fmla="*/ 23793 h 488"/>
                <a:gd name="T24" fmla="*/ 111634 w 462"/>
                <a:gd name="T25" fmla="*/ 7632 h 488"/>
                <a:gd name="T26" fmla="*/ 95879 w 462"/>
                <a:gd name="T27" fmla="*/ 7632 h 488"/>
                <a:gd name="T28" fmla="*/ 87777 w 462"/>
                <a:gd name="T29" fmla="*/ 23793 h 488"/>
                <a:gd name="T30" fmla="*/ 67971 w 462"/>
                <a:gd name="T31" fmla="*/ 31874 h 488"/>
                <a:gd name="T32" fmla="*/ 52216 w 462"/>
                <a:gd name="T33" fmla="*/ 23793 h 488"/>
                <a:gd name="T34" fmla="*/ 40062 w 462"/>
                <a:gd name="T35" fmla="*/ 31874 h 488"/>
                <a:gd name="T36" fmla="*/ 40062 w 462"/>
                <a:gd name="T37" fmla="*/ 47586 h 488"/>
                <a:gd name="T38" fmla="*/ 28359 w 462"/>
                <a:gd name="T39" fmla="*/ 63747 h 488"/>
                <a:gd name="T40" fmla="*/ 8102 w 462"/>
                <a:gd name="T41" fmla="*/ 71828 h 488"/>
                <a:gd name="T42" fmla="*/ 8102 w 462"/>
                <a:gd name="T43" fmla="*/ 83500 h 488"/>
                <a:gd name="T44" fmla="*/ 28359 w 462"/>
                <a:gd name="T45" fmla="*/ 99212 h 488"/>
                <a:gd name="T46" fmla="*/ 28359 w 462"/>
                <a:gd name="T47" fmla="*/ 119414 h 488"/>
                <a:gd name="T48" fmla="*/ 8102 w 462"/>
                <a:gd name="T49" fmla="*/ 135126 h 488"/>
                <a:gd name="T50" fmla="*/ 12154 w 462"/>
                <a:gd name="T51" fmla="*/ 143207 h 488"/>
                <a:gd name="T52" fmla="*/ 31960 w 462"/>
                <a:gd name="T53" fmla="*/ 147247 h 488"/>
                <a:gd name="T54" fmla="*/ 44113 w 462"/>
                <a:gd name="T55" fmla="*/ 163408 h 488"/>
                <a:gd name="T56" fmla="*/ 31960 w 462"/>
                <a:gd name="T57" fmla="*/ 198873 h 488"/>
                <a:gd name="T58" fmla="*/ 40062 w 462"/>
                <a:gd name="T59" fmla="*/ 206954 h 488"/>
                <a:gd name="T60" fmla="*/ 63919 w 462"/>
                <a:gd name="T61" fmla="*/ 190793 h 488"/>
                <a:gd name="T62" fmla="*/ 83725 w 462"/>
                <a:gd name="T63" fmla="*/ 194833 h 488"/>
                <a:gd name="T64" fmla="*/ 95879 w 462"/>
                <a:gd name="T65" fmla="*/ 210994 h 488"/>
                <a:gd name="T66" fmla="*/ 111634 w 462"/>
                <a:gd name="T67" fmla="*/ 210994 h 488"/>
                <a:gd name="T68" fmla="*/ 120186 w 462"/>
                <a:gd name="T69" fmla="*/ 190793 h 488"/>
                <a:gd name="T70" fmla="*/ 139992 w 462"/>
                <a:gd name="T71" fmla="*/ 183161 h 488"/>
                <a:gd name="T72" fmla="*/ 159798 w 462"/>
                <a:gd name="T73" fmla="*/ 194833 h 488"/>
                <a:gd name="T74" fmla="*/ 167901 w 462"/>
                <a:gd name="T75" fmla="*/ 187201 h 488"/>
                <a:gd name="T76" fmla="*/ 167901 w 462"/>
                <a:gd name="T77" fmla="*/ 167000 h 488"/>
                <a:gd name="T78" fmla="*/ 179604 w 462"/>
                <a:gd name="T79" fmla="*/ 151287 h 488"/>
                <a:gd name="T80" fmla="*/ 199410 w 462"/>
                <a:gd name="T81" fmla="*/ 147247 h 488"/>
                <a:gd name="T82" fmla="*/ 199410 w 462"/>
                <a:gd name="T83" fmla="*/ 135126 h 488"/>
                <a:gd name="T84" fmla="*/ 115685 w 462"/>
                <a:gd name="T85" fmla="*/ 155328 h 488"/>
                <a:gd name="T86" fmla="*/ 115685 w 462"/>
                <a:gd name="T87" fmla="*/ 155328 h 488"/>
                <a:gd name="T88" fmla="*/ 91828 w 462"/>
                <a:gd name="T89" fmla="*/ 155328 h 488"/>
                <a:gd name="T90" fmla="*/ 91828 w 462"/>
                <a:gd name="T91" fmla="*/ 131086 h 488"/>
                <a:gd name="T92" fmla="*/ 115685 w 462"/>
                <a:gd name="T93" fmla="*/ 131086 h 488"/>
                <a:gd name="T94" fmla="*/ 115685 w 462"/>
                <a:gd name="T95" fmla="*/ 155328 h 488"/>
                <a:gd name="T96" fmla="*/ 115685 w 462"/>
                <a:gd name="T97" fmla="*/ 119414 h 488"/>
                <a:gd name="T98" fmla="*/ 115685 w 462"/>
                <a:gd name="T99" fmla="*/ 119414 h 488"/>
                <a:gd name="T100" fmla="*/ 91828 w 462"/>
                <a:gd name="T101" fmla="*/ 119414 h 488"/>
                <a:gd name="T102" fmla="*/ 91828 w 462"/>
                <a:gd name="T103" fmla="*/ 59707 h 488"/>
                <a:gd name="T104" fmla="*/ 115685 w 462"/>
                <a:gd name="T105" fmla="*/ 59707 h 488"/>
                <a:gd name="T106" fmla="*/ 115685 w 462"/>
                <a:gd name="T107" fmla="*/ 119414 h 48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62" h="488">
                  <a:moveTo>
                    <a:pt x="443" y="301"/>
                  </a:moveTo>
                  <a:lnTo>
                    <a:pt x="443" y="301"/>
                  </a:lnTo>
                  <a:cubicBezTo>
                    <a:pt x="408" y="266"/>
                    <a:pt x="408" y="266"/>
                    <a:pt x="408" y="266"/>
                  </a:cubicBezTo>
                  <a:cubicBezTo>
                    <a:pt x="390" y="248"/>
                    <a:pt x="390" y="230"/>
                    <a:pt x="408" y="221"/>
                  </a:cubicBezTo>
                  <a:cubicBezTo>
                    <a:pt x="443" y="186"/>
                    <a:pt x="443" y="186"/>
                    <a:pt x="443" y="186"/>
                  </a:cubicBezTo>
                  <a:cubicBezTo>
                    <a:pt x="461" y="168"/>
                    <a:pt x="452" y="160"/>
                    <a:pt x="443" y="160"/>
                  </a:cubicBezTo>
                  <a:cubicBezTo>
                    <a:pt x="381" y="151"/>
                    <a:pt x="381" y="151"/>
                    <a:pt x="381" y="151"/>
                  </a:cubicBezTo>
                  <a:cubicBezTo>
                    <a:pt x="364" y="151"/>
                    <a:pt x="355" y="142"/>
                    <a:pt x="364" y="124"/>
                  </a:cubicBezTo>
                  <a:cubicBezTo>
                    <a:pt x="390" y="36"/>
                    <a:pt x="390" y="36"/>
                    <a:pt x="390" y="36"/>
                  </a:cubicBezTo>
                  <a:cubicBezTo>
                    <a:pt x="399" y="27"/>
                    <a:pt x="390" y="17"/>
                    <a:pt x="381" y="27"/>
                  </a:cubicBezTo>
                  <a:cubicBezTo>
                    <a:pt x="311" y="71"/>
                    <a:pt x="311" y="71"/>
                    <a:pt x="311" y="71"/>
                  </a:cubicBezTo>
                  <a:cubicBezTo>
                    <a:pt x="292" y="80"/>
                    <a:pt x="275" y="71"/>
                    <a:pt x="267" y="53"/>
                  </a:cubicBezTo>
                  <a:cubicBezTo>
                    <a:pt x="248" y="17"/>
                    <a:pt x="248" y="17"/>
                    <a:pt x="248" y="17"/>
                  </a:cubicBezTo>
                  <a:cubicBezTo>
                    <a:pt x="239" y="0"/>
                    <a:pt x="222" y="0"/>
                    <a:pt x="213" y="17"/>
                  </a:cubicBezTo>
                  <a:cubicBezTo>
                    <a:pt x="195" y="53"/>
                    <a:pt x="195" y="53"/>
                    <a:pt x="195" y="53"/>
                  </a:cubicBezTo>
                  <a:cubicBezTo>
                    <a:pt x="186" y="71"/>
                    <a:pt x="169" y="71"/>
                    <a:pt x="151" y="71"/>
                  </a:cubicBezTo>
                  <a:cubicBezTo>
                    <a:pt x="116" y="53"/>
                    <a:pt x="116" y="53"/>
                    <a:pt x="116" y="53"/>
                  </a:cubicBezTo>
                  <a:cubicBezTo>
                    <a:pt x="98" y="45"/>
                    <a:pt x="80" y="53"/>
                    <a:pt x="89" y="71"/>
                  </a:cubicBezTo>
                  <a:cubicBezTo>
                    <a:pt x="89" y="106"/>
                    <a:pt x="89" y="106"/>
                    <a:pt x="89" y="106"/>
                  </a:cubicBezTo>
                  <a:cubicBezTo>
                    <a:pt x="89" y="124"/>
                    <a:pt x="80" y="142"/>
                    <a:pt x="63" y="142"/>
                  </a:cubicBezTo>
                  <a:cubicBezTo>
                    <a:pt x="18" y="160"/>
                    <a:pt x="18" y="160"/>
                    <a:pt x="18" y="160"/>
                  </a:cubicBezTo>
                  <a:cubicBezTo>
                    <a:pt x="9" y="160"/>
                    <a:pt x="0" y="168"/>
                    <a:pt x="18" y="186"/>
                  </a:cubicBezTo>
                  <a:cubicBezTo>
                    <a:pt x="63" y="221"/>
                    <a:pt x="63" y="221"/>
                    <a:pt x="63" y="221"/>
                  </a:cubicBezTo>
                  <a:cubicBezTo>
                    <a:pt x="71" y="230"/>
                    <a:pt x="71" y="248"/>
                    <a:pt x="63" y="266"/>
                  </a:cubicBezTo>
                  <a:cubicBezTo>
                    <a:pt x="18" y="301"/>
                    <a:pt x="18" y="301"/>
                    <a:pt x="18" y="301"/>
                  </a:cubicBezTo>
                  <a:cubicBezTo>
                    <a:pt x="0" y="311"/>
                    <a:pt x="9" y="319"/>
                    <a:pt x="27" y="319"/>
                  </a:cubicBezTo>
                  <a:cubicBezTo>
                    <a:pt x="71" y="328"/>
                    <a:pt x="71" y="328"/>
                    <a:pt x="71" y="328"/>
                  </a:cubicBezTo>
                  <a:cubicBezTo>
                    <a:pt x="89" y="328"/>
                    <a:pt x="98" y="346"/>
                    <a:pt x="98" y="364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63" y="461"/>
                    <a:pt x="71" y="461"/>
                    <a:pt x="89" y="461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60" y="417"/>
                    <a:pt x="177" y="417"/>
                    <a:pt x="186" y="434"/>
                  </a:cubicBezTo>
                  <a:cubicBezTo>
                    <a:pt x="213" y="470"/>
                    <a:pt x="213" y="470"/>
                    <a:pt x="213" y="470"/>
                  </a:cubicBezTo>
                  <a:cubicBezTo>
                    <a:pt x="222" y="487"/>
                    <a:pt x="239" y="478"/>
                    <a:pt x="248" y="470"/>
                  </a:cubicBezTo>
                  <a:cubicBezTo>
                    <a:pt x="267" y="425"/>
                    <a:pt x="267" y="425"/>
                    <a:pt x="267" y="425"/>
                  </a:cubicBezTo>
                  <a:cubicBezTo>
                    <a:pt x="275" y="408"/>
                    <a:pt x="292" y="408"/>
                    <a:pt x="311" y="408"/>
                  </a:cubicBezTo>
                  <a:cubicBezTo>
                    <a:pt x="355" y="434"/>
                    <a:pt x="355" y="434"/>
                    <a:pt x="355" y="434"/>
                  </a:cubicBezTo>
                  <a:cubicBezTo>
                    <a:pt x="364" y="443"/>
                    <a:pt x="381" y="434"/>
                    <a:pt x="373" y="417"/>
                  </a:cubicBezTo>
                  <a:cubicBezTo>
                    <a:pt x="373" y="372"/>
                    <a:pt x="373" y="372"/>
                    <a:pt x="373" y="372"/>
                  </a:cubicBezTo>
                  <a:cubicBezTo>
                    <a:pt x="373" y="364"/>
                    <a:pt x="390" y="346"/>
                    <a:pt x="399" y="337"/>
                  </a:cubicBezTo>
                  <a:cubicBezTo>
                    <a:pt x="443" y="328"/>
                    <a:pt x="443" y="328"/>
                    <a:pt x="443" y="328"/>
                  </a:cubicBezTo>
                  <a:cubicBezTo>
                    <a:pt x="452" y="319"/>
                    <a:pt x="461" y="311"/>
                    <a:pt x="443" y="301"/>
                  </a:cubicBezTo>
                  <a:close/>
                  <a:moveTo>
                    <a:pt x="257" y="346"/>
                  </a:moveTo>
                  <a:lnTo>
                    <a:pt x="257" y="346"/>
                  </a:lnTo>
                  <a:cubicBezTo>
                    <a:pt x="204" y="346"/>
                    <a:pt x="204" y="346"/>
                    <a:pt x="204" y="346"/>
                  </a:cubicBezTo>
                  <a:cubicBezTo>
                    <a:pt x="204" y="292"/>
                    <a:pt x="204" y="292"/>
                    <a:pt x="204" y="292"/>
                  </a:cubicBezTo>
                  <a:cubicBezTo>
                    <a:pt x="257" y="292"/>
                    <a:pt x="257" y="292"/>
                    <a:pt x="257" y="292"/>
                  </a:cubicBezTo>
                  <a:lnTo>
                    <a:pt x="257" y="346"/>
                  </a:lnTo>
                  <a:close/>
                  <a:moveTo>
                    <a:pt x="257" y="266"/>
                  </a:moveTo>
                  <a:lnTo>
                    <a:pt x="257" y="266"/>
                  </a:lnTo>
                  <a:cubicBezTo>
                    <a:pt x="204" y="266"/>
                    <a:pt x="204" y="266"/>
                    <a:pt x="204" y="266"/>
                  </a:cubicBezTo>
                  <a:cubicBezTo>
                    <a:pt x="204" y="133"/>
                    <a:pt x="204" y="133"/>
                    <a:pt x="204" y="133"/>
                  </a:cubicBezTo>
                  <a:cubicBezTo>
                    <a:pt x="257" y="133"/>
                    <a:pt x="257" y="133"/>
                    <a:pt x="257" y="133"/>
                  </a:cubicBezTo>
                  <a:lnTo>
                    <a:pt x="257" y="26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4" name="Freeform 115"/>
            <p:cNvSpPr>
              <a:spLocks noChangeArrowheads="1"/>
            </p:cNvSpPr>
            <p:nvPr/>
          </p:nvSpPr>
          <p:spPr bwMode="auto">
            <a:xfrm>
              <a:off x="1847850" y="3270250"/>
              <a:ext cx="179388" cy="223838"/>
            </a:xfrm>
            <a:custGeom>
              <a:avLst/>
              <a:gdLst>
                <a:gd name="T0" fmla="*/ 170867 w 400"/>
                <a:gd name="T1" fmla="*/ 55735 h 498"/>
                <a:gd name="T2" fmla="*/ 170867 w 400"/>
                <a:gd name="T3" fmla="*/ 55735 h 498"/>
                <a:gd name="T4" fmla="*/ 103597 w 400"/>
                <a:gd name="T5" fmla="*/ 4045 h 498"/>
                <a:gd name="T6" fmla="*/ 51574 w 400"/>
                <a:gd name="T7" fmla="*/ 67871 h 498"/>
                <a:gd name="T8" fmla="*/ 59647 w 400"/>
                <a:gd name="T9" fmla="*/ 95738 h 498"/>
                <a:gd name="T10" fmla="*/ 4036 w 400"/>
                <a:gd name="T11" fmla="*/ 182936 h 498"/>
                <a:gd name="T12" fmla="*/ 0 w 400"/>
                <a:gd name="T13" fmla="*/ 195072 h 498"/>
                <a:gd name="T14" fmla="*/ 4036 w 400"/>
                <a:gd name="T15" fmla="*/ 214849 h 498"/>
                <a:gd name="T16" fmla="*/ 12109 w 400"/>
                <a:gd name="T17" fmla="*/ 223389 h 498"/>
                <a:gd name="T18" fmla="*/ 27805 w 400"/>
                <a:gd name="T19" fmla="*/ 218894 h 498"/>
                <a:gd name="T20" fmla="*/ 39914 w 400"/>
                <a:gd name="T21" fmla="*/ 211253 h 498"/>
                <a:gd name="T22" fmla="*/ 63683 w 400"/>
                <a:gd name="T23" fmla="*/ 175295 h 498"/>
                <a:gd name="T24" fmla="*/ 63683 w 400"/>
                <a:gd name="T25" fmla="*/ 175295 h 498"/>
                <a:gd name="T26" fmla="*/ 79379 w 400"/>
                <a:gd name="T27" fmla="*/ 171250 h 498"/>
                <a:gd name="T28" fmla="*/ 103597 w 400"/>
                <a:gd name="T29" fmla="*/ 127651 h 498"/>
                <a:gd name="T30" fmla="*/ 131402 w 400"/>
                <a:gd name="T31" fmla="*/ 127651 h 498"/>
                <a:gd name="T32" fmla="*/ 170867 w 400"/>
                <a:gd name="T33" fmla="*/ 55735 h 498"/>
                <a:gd name="T34" fmla="*/ 143062 w 400"/>
                <a:gd name="T35" fmla="*/ 71466 h 498"/>
                <a:gd name="T36" fmla="*/ 143062 w 400"/>
                <a:gd name="T37" fmla="*/ 71466 h 498"/>
                <a:gd name="T38" fmla="*/ 114808 w 400"/>
                <a:gd name="T39" fmla="*/ 63825 h 498"/>
                <a:gd name="T40" fmla="*/ 99112 w 400"/>
                <a:gd name="T41" fmla="*/ 35958 h 498"/>
                <a:gd name="T42" fmla="*/ 139026 w 400"/>
                <a:gd name="T43" fmla="*/ 31913 h 498"/>
                <a:gd name="T44" fmla="*/ 143062 w 400"/>
                <a:gd name="T45" fmla="*/ 71466 h 4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00" h="498">
                  <a:moveTo>
                    <a:pt x="381" y="124"/>
                  </a:moveTo>
                  <a:lnTo>
                    <a:pt x="381" y="124"/>
                  </a:lnTo>
                  <a:cubicBezTo>
                    <a:pt x="372" y="44"/>
                    <a:pt x="301" y="0"/>
                    <a:pt x="231" y="9"/>
                  </a:cubicBezTo>
                  <a:cubicBezTo>
                    <a:pt x="159" y="27"/>
                    <a:pt x="106" y="80"/>
                    <a:pt x="115" y="151"/>
                  </a:cubicBezTo>
                  <a:cubicBezTo>
                    <a:pt x="115" y="168"/>
                    <a:pt x="124" y="195"/>
                    <a:pt x="133" y="213"/>
                  </a:cubicBezTo>
                  <a:cubicBezTo>
                    <a:pt x="9" y="407"/>
                    <a:pt x="9" y="407"/>
                    <a:pt x="9" y="407"/>
                  </a:cubicBezTo>
                  <a:cubicBezTo>
                    <a:pt x="0" y="407"/>
                    <a:pt x="0" y="425"/>
                    <a:pt x="0" y="434"/>
                  </a:cubicBezTo>
                  <a:cubicBezTo>
                    <a:pt x="9" y="478"/>
                    <a:pt x="9" y="478"/>
                    <a:pt x="9" y="478"/>
                  </a:cubicBezTo>
                  <a:cubicBezTo>
                    <a:pt x="9" y="487"/>
                    <a:pt x="18" y="497"/>
                    <a:pt x="27" y="497"/>
                  </a:cubicBezTo>
                  <a:cubicBezTo>
                    <a:pt x="62" y="487"/>
                    <a:pt x="62" y="487"/>
                    <a:pt x="62" y="487"/>
                  </a:cubicBezTo>
                  <a:cubicBezTo>
                    <a:pt x="71" y="487"/>
                    <a:pt x="80" y="478"/>
                    <a:pt x="89" y="470"/>
                  </a:cubicBezTo>
                  <a:cubicBezTo>
                    <a:pt x="142" y="390"/>
                    <a:pt x="142" y="390"/>
                    <a:pt x="142" y="390"/>
                  </a:cubicBezTo>
                  <a:cubicBezTo>
                    <a:pt x="177" y="381"/>
                    <a:pt x="177" y="381"/>
                    <a:pt x="177" y="381"/>
                  </a:cubicBezTo>
                  <a:cubicBezTo>
                    <a:pt x="231" y="284"/>
                    <a:pt x="231" y="284"/>
                    <a:pt x="231" y="284"/>
                  </a:cubicBezTo>
                  <a:cubicBezTo>
                    <a:pt x="248" y="293"/>
                    <a:pt x="284" y="284"/>
                    <a:pt x="293" y="284"/>
                  </a:cubicBezTo>
                  <a:cubicBezTo>
                    <a:pt x="363" y="275"/>
                    <a:pt x="399" y="195"/>
                    <a:pt x="381" y="124"/>
                  </a:cubicBezTo>
                  <a:close/>
                  <a:moveTo>
                    <a:pt x="319" y="159"/>
                  </a:moveTo>
                  <a:lnTo>
                    <a:pt x="319" y="159"/>
                  </a:lnTo>
                  <a:cubicBezTo>
                    <a:pt x="301" y="187"/>
                    <a:pt x="284" y="168"/>
                    <a:pt x="256" y="142"/>
                  </a:cubicBezTo>
                  <a:cubicBezTo>
                    <a:pt x="231" y="124"/>
                    <a:pt x="203" y="115"/>
                    <a:pt x="221" y="80"/>
                  </a:cubicBezTo>
                  <a:cubicBezTo>
                    <a:pt x="240" y="53"/>
                    <a:pt x="284" y="44"/>
                    <a:pt x="310" y="71"/>
                  </a:cubicBezTo>
                  <a:cubicBezTo>
                    <a:pt x="337" y="89"/>
                    <a:pt x="346" y="133"/>
                    <a:pt x="319" y="15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5" name="Freeform 116"/>
            <p:cNvSpPr>
              <a:spLocks noChangeArrowheads="1"/>
            </p:cNvSpPr>
            <p:nvPr/>
          </p:nvSpPr>
          <p:spPr bwMode="auto">
            <a:xfrm>
              <a:off x="3171825" y="2389188"/>
              <a:ext cx="200025" cy="206375"/>
            </a:xfrm>
            <a:custGeom>
              <a:avLst/>
              <a:gdLst>
                <a:gd name="T0" fmla="*/ 179798 w 445"/>
                <a:gd name="T1" fmla="*/ 71025 h 462"/>
                <a:gd name="T2" fmla="*/ 179798 w 445"/>
                <a:gd name="T3" fmla="*/ 71025 h 462"/>
                <a:gd name="T4" fmla="*/ 119566 w 445"/>
                <a:gd name="T5" fmla="*/ 3574 h 462"/>
                <a:gd name="T6" fmla="*/ 16182 w 445"/>
                <a:gd name="T7" fmla="*/ 110781 h 462"/>
                <a:gd name="T8" fmla="*/ 4045 w 445"/>
                <a:gd name="T9" fmla="*/ 142497 h 462"/>
                <a:gd name="T10" fmla="*/ 36409 w 445"/>
                <a:gd name="T11" fmla="*/ 158578 h 462"/>
                <a:gd name="T12" fmla="*/ 44050 w 445"/>
                <a:gd name="T13" fmla="*/ 154558 h 462"/>
                <a:gd name="T14" fmla="*/ 60232 w 445"/>
                <a:gd name="T15" fmla="*/ 166172 h 462"/>
                <a:gd name="T16" fmla="*/ 71919 w 445"/>
                <a:gd name="T17" fmla="*/ 193867 h 462"/>
                <a:gd name="T18" fmla="*/ 84055 w 445"/>
                <a:gd name="T19" fmla="*/ 201908 h 462"/>
                <a:gd name="T20" fmla="*/ 107879 w 445"/>
                <a:gd name="T21" fmla="*/ 193867 h 462"/>
                <a:gd name="T22" fmla="*/ 111924 w 445"/>
                <a:gd name="T23" fmla="*/ 185827 h 462"/>
                <a:gd name="T24" fmla="*/ 103833 w 445"/>
                <a:gd name="T25" fmla="*/ 174213 h 462"/>
                <a:gd name="T26" fmla="*/ 91697 w 445"/>
                <a:gd name="T27" fmla="*/ 150538 h 462"/>
                <a:gd name="T28" fmla="*/ 103833 w 445"/>
                <a:gd name="T29" fmla="*/ 138477 h 462"/>
                <a:gd name="T30" fmla="*/ 187439 w 445"/>
                <a:gd name="T31" fmla="*/ 158578 h 462"/>
                <a:gd name="T32" fmla="*/ 179798 w 445"/>
                <a:gd name="T33" fmla="*/ 71025 h 462"/>
                <a:gd name="T34" fmla="*/ 175303 w 445"/>
                <a:gd name="T35" fmla="*/ 138477 h 462"/>
                <a:gd name="T36" fmla="*/ 175303 w 445"/>
                <a:gd name="T37" fmla="*/ 138477 h 462"/>
                <a:gd name="T38" fmla="*/ 135747 w 445"/>
                <a:gd name="T39" fmla="*/ 91127 h 462"/>
                <a:gd name="T40" fmla="*/ 127656 w 445"/>
                <a:gd name="T41" fmla="*/ 27695 h 462"/>
                <a:gd name="T42" fmla="*/ 163616 w 445"/>
                <a:gd name="T43" fmla="*/ 79066 h 462"/>
                <a:gd name="T44" fmla="*/ 175303 w 445"/>
                <a:gd name="T45" fmla="*/ 138477 h 4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45" h="462">
                  <a:moveTo>
                    <a:pt x="400" y="159"/>
                  </a:moveTo>
                  <a:lnTo>
                    <a:pt x="400" y="159"/>
                  </a:lnTo>
                  <a:cubicBezTo>
                    <a:pt x="364" y="71"/>
                    <a:pt x="302" y="0"/>
                    <a:pt x="266" y="8"/>
                  </a:cubicBezTo>
                  <a:cubicBezTo>
                    <a:pt x="213" y="36"/>
                    <a:pt x="302" y="142"/>
                    <a:pt x="36" y="248"/>
                  </a:cubicBezTo>
                  <a:cubicBezTo>
                    <a:pt x="9" y="257"/>
                    <a:pt x="0" y="292"/>
                    <a:pt x="9" y="319"/>
                  </a:cubicBezTo>
                  <a:cubicBezTo>
                    <a:pt x="18" y="337"/>
                    <a:pt x="53" y="363"/>
                    <a:pt x="81" y="355"/>
                  </a:cubicBezTo>
                  <a:lnTo>
                    <a:pt x="98" y="346"/>
                  </a:lnTo>
                  <a:cubicBezTo>
                    <a:pt x="116" y="372"/>
                    <a:pt x="134" y="355"/>
                    <a:pt x="134" y="372"/>
                  </a:cubicBezTo>
                  <a:cubicBezTo>
                    <a:pt x="143" y="390"/>
                    <a:pt x="160" y="425"/>
                    <a:pt x="160" y="434"/>
                  </a:cubicBezTo>
                  <a:cubicBezTo>
                    <a:pt x="169" y="443"/>
                    <a:pt x="178" y="461"/>
                    <a:pt x="187" y="452"/>
                  </a:cubicBezTo>
                  <a:cubicBezTo>
                    <a:pt x="196" y="452"/>
                    <a:pt x="231" y="443"/>
                    <a:pt x="240" y="434"/>
                  </a:cubicBezTo>
                  <a:cubicBezTo>
                    <a:pt x="257" y="434"/>
                    <a:pt x="257" y="425"/>
                    <a:pt x="249" y="416"/>
                  </a:cubicBezTo>
                  <a:cubicBezTo>
                    <a:pt x="249" y="408"/>
                    <a:pt x="231" y="399"/>
                    <a:pt x="231" y="390"/>
                  </a:cubicBezTo>
                  <a:cubicBezTo>
                    <a:pt x="222" y="381"/>
                    <a:pt x="213" y="346"/>
                    <a:pt x="204" y="337"/>
                  </a:cubicBezTo>
                  <a:cubicBezTo>
                    <a:pt x="196" y="328"/>
                    <a:pt x="213" y="310"/>
                    <a:pt x="231" y="310"/>
                  </a:cubicBezTo>
                  <a:cubicBezTo>
                    <a:pt x="355" y="302"/>
                    <a:pt x="373" y="372"/>
                    <a:pt x="417" y="355"/>
                  </a:cubicBezTo>
                  <a:cubicBezTo>
                    <a:pt x="444" y="346"/>
                    <a:pt x="444" y="248"/>
                    <a:pt x="400" y="159"/>
                  </a:cubicBezTo>
                  <a:close/>
                  <a:moveTo>
                    <a:pt x="390" y="310"/>
                  </a:moveTo>
                  <a:lnTo>
                    <a:pt x="390" y="310"/>
                  </a:lnTo>
                  <a:cubicBezTo>
                    <a:pt x="381" y="310"/>
                    <a:pt x="328" y="275"/>
                    <a:pt x="302" y="204"/>
                  </a:cubicBezTo>
                  <a:cubicBezTo>
                    <a:pt x="275" y="133"/>
                    <a:pt x="275" y="62"/>
                    <a:pt x="284" y="62"/>
                  </a:cubicBezTo>
                  <a:cubicBezTo>
                    <a:pt x="293" y="62"/>
                    <a:pt x="337" y="106"/>
                    <a:pt x="364" y="177"/>
                  </a:cubicBezTo>
                  <a:cubicBezTo>
                    <a:pt x="400" y="248"/>
                    <a:pt x="390" y="302"/>
                    <a:pt x="390" y="3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6" name="Freeform 117"/>
            <p:cNvSpPr>
              <a:spLocks noChangeArrowheads="1"/>
            </p:cNvSpPr>
            <p:nvPr/>
          </p:nvSpPr>
          <p:spPr bwMode="auto">
            <a:xfrm>
              <a:off x="2722563" y="3286125"/>
              <a:ext cx="207962" cy="192088"/>
            </a:xfrm>
            <a:custGeom>
              <a:avLst/>
              <a:gdLst>
                <a:gd name="T0" fmla="*/ 119736 w 462"/>
                <a:gd name="T1" fmla="*/ 0 h 427"/>
                <a:gd name="T2" fmla="*/ 119736 w 462"/>
                <a:gd name="T3" fmla="*/ 0 h 427"/>
                <a:gd name="T4" fmla="*/ 119736 w 462"/>
                <a:gd name="T5" fmla="*/ 0 h 427"/>
                <a:gd name="T6" fmla="*/ 31960 w 462"/>
                <a:gd name="T7" fmla="*/ 35988 h 427"/>
                <a:gd name="T8" fmla="*/ 36011 w 462"/>
                <a:gd name="T9" fmla="*/ 64329 h 427"/>
                <a:gd name="T10" fmla="*/ 0 w 462"/>
                <a:gd name="T11" fmla="*/ 107965 h 427"/>
                <a:gd name="T12" fmla="*/ 51765 w 462"/>
                <a:gd name="T13" fmla="*/ 143504 h 427"/>
                <a:gd name="T14" fmla="*/ 103981 w 462"/>
                <a:gd name="T15" fmla="*/ 119661 h 427"/>
                <a:gd name="T16" fmla="*/ 103981 w 462"/>
                <a:gd name="T17" fmla="*/ 112014 h 427"/>
                <a:gd name="T18" fmla="*/ 119736 w 462"/>
                <a:gd name="T19" fmla="*/ 95819 h 427"/>
                <a:gd name="T20" fmla="*/ 135941 w 462"/>
                <a:gd name="T21" fmla="*/ 112014 h 427"/>
                <a:gd name="T22" fmla="*/ 119736 w 462"/>
                <a:gd name="T23" fmla="*/ 127759 h 427"/>
                <a:gd name="T24" fmla="*/ 51765 w 462"/>
                <a:gd name="T25" fmla="*/ 159698 h 427"/>
                <a:gd name="T26" fmla="*/ 51765 w 462"/>
                <a:gd name="T27" fmla="*/ 167346 h 427"/>
                <a:gd name="T28" fmla="*/ 119736 w 462"/>
                <a:gd name="T29" fmla="*/ 191638 h 427"/>
                <a:gd name="T30" fmla="*/ 119736 w 462"/>
                <a:gd name="T31" fmla="*/ 191638 h 427"/>
                <a:gd name="T32" fmla="*/ 183655 w 462"/>
                <a:gd name="T33" fmla="*/ 167346 h 427"/>
                <a:gd name="T34" fmla="*/ 203911 w 462"/>
                <a:gd name="T35" fmla="*/ 35988 h 427"/>
                <a:gd name="T36" fmla="*/ 119736 w 462"/>
                <a:gd name="T37" fmla="*/ 0 h 427"/>
                <a:gd name="T38" fmla="*/ 16205 w 462"/>
                <a:gd name="T39" fmla="*/ 103916 h 427"/>
                <a:gd name="T40" fmla="*/ 16205 w 462"/>
                <a:gd name="T41" fmla="*/ 103916 h 427"/>
                <a:gd name="T42" fmla="*/ 40062 w 462"/>
                <a:gd name="T43" fmla="*/ 80074 h 427"/>
                <a:gd name="T44" fmla="*/ 47714 w 462"/>
                <a:gd name="T45" fmla="*/ 127759 h 427"/>
                <a:gd name="T46" fmla="*/ 16205 w 462"/>
                <a:gd name="T47" fmla="*/ 103916 h 427"/>
                <a:gd name="T48" fmla="*/ 119736 w 462"/>
                <a:gd name="T49" fmla="*/ 59831 h 427"/>
                <a:gd name="T50" fmla="*/ 119736 w 462"/>
                <a:gd name="T51" fmla="*/ 59831 h 427"/>
                <a:gd name="T52" fmla="*/ 47714 w 462"/>
                <a:gd name="T53" fmla="*/ 35988 h 427"/>
                <a:gd name="T54" fmla="*/ 119736 w 462"/>
                <a:gd name="T55" fmla="*/ 16195 h 427"/>
                <a:gd name="T56" fmla="*/ 187256 w 462"/>
                <a:gd name="T57" fmla="*/ 35988 h 427"/>
                <a:gd name="T58" fmla="*/ 119736 w 462"/>
                <a:gd name="T59" fmla="*/ 59831 h 427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62" h="427">
                  <a:moveTo>
                    <a:pt x="266" y="0"/>
                  </a:moveTo>
                  <a:lnTo>
                    <a:pt x="266" y="0"/>
                  </a:lnTo>
                  <a:cubicBezTo>
                    <a:pt x="142" y="0"/>
                    <a:pt x="62" y="45"/>
                    <a:pt x="71" y="80"/>
                  </a:cubicBezTo>
                  <a:cubicBezTo>
                    <a:pt x="71" y="89"/>
                    <a:pt x="71" y="116"/>
                    <a:pt x="80" y="143"/>
                  </a:cubicBezTo>
                  <a:cubicBezTo>
                    <a:pt x="18" y="169"/>
                    <a:pt x="0" y="205"/>
                    <a:pt x="0" y="240"/>
                  </a:cubicBezTo>
                  <a:cubicBezTo>
                    <a:pt x="9" y="275"/>
                    <a:pt x="36" y="311"/>
                    <a:pt x="115" y="319"/>
                  </a:cubicBezTo>
                  <a:cubicBezTo>
                    <a:pt x="151" y="319"/>
                    <a:pt x="204" y="302"/>
                    <a:pt x="231" y="266"/>
                  </a:cubicBezTo>
                  <a:cubicBezTo>
                    <a:pt x="231" y="258"/>
                    <a:pt x="231" y="249"/>
                    <a:pt x="231" y="249"/>
                  </a:cubicBezTo>
                  <a:cubicBezTo>
                    <a:pt x="231" y="222"/>
                    <a:pt x="249" y="213"/>
                    <a:pt x="266" y="213"/>
                  </a:cubicBezTo>
                  <a:cubicBezTo>
                    <a:pt x="284" y="213"/>
                    <a:pt x="302" y="222"/>
                    <a:pt x="302" y="249"/>
                  </a:cubicBezTo>
                  <a:cubicBezTo>
                    <a:pt x="302" y="266"/>
                    <a:pt x="284" y="284"/>
                    <a:pt x="266" y="284"/>
                  </a:cubicBezTo>
                  <a:cubicBezTo>
                    <a:pt x="222" y="328"/>
                    <a:pt x="169" y="355"/>
                    <a:pt x="115" y="355"/>
                  </a:cubicBezTo>
                  <a:cubicBezTo>
                    <a:pt x="115" y="364"/>
                    <a:pt x="115" y="364"/>
                    <a:pt x="115" y="372"/>
                  </a:cubicBezTo>
                  <a:cubicBezTo>
                    <a:pt x="115" y="381"/>
                    <a:pt x="178" y="426"/>
                    <a:pt x="266" y="426"/>
                  </a:cubicBezTo>
                  <a:cubicBezTo>
                    <a:pt x="355" y="426"/>
                    <a:pt x="408" y="381"/>
                    <a:pt x="408" y="372"/>
                  </a:cubicBezTo>
                  <a:cubicBezTo>
                    <a:pt x="416" y="355"/>
                    <a:pt x="453" y="116"/>
                    <a:pt x="453" y="80"/>
                  </a:cubicBezTo>
                  <a:cubicBezTo>
                    <a:pt x="461" y="45"/>
                    <a:pt x="381" y="0"/>
                    <a:pt x="266" y="0"/>
                  </a:cubicBezTo>
                  <a:close/>
                  <a:moveTo>
                    <a:pt x="36" y="231"/>
                  </a:moveTo>
                  <a:lnTo>
                    <a:pt x="36" y="231"/>
                  </a:lnTo>
                  <a:cubicBezTo>
                    <a:pt x="36" y="222"/>
                    <a:pt x="53" y="196"/>
                    <a:pt x="89" y="178"/>
                  </a:cubicBezTo>
                  <a:cubicBezTo>
                    <a:pt x="89" y="213"/>
                    <a:pt x="98" y="249"/>
                    <a:pt x="106" y="284"/>
                  </a:cubicBezTo>
                  <a:cubicBezTo>
                    <a:pt x="62" y="275"/>
                    <a:pt x="44" y="258"/>
                    <a:pt x="36" y="231"/>
                  </a:cubicBezTo>
                  <a:close/>
                  <a:moveTo>
                    <a:pt x="266" y="133"/>
                  </a:moveTo>
                  <a:lnTo>
                    <a:pt x="266" y="133"/>
                  </a:lnTo>
                  <a:cubicBezTo>
                    <a:pt x="178" y="133"/>
                    <a:pt x="106" y="98"/>
                    <a:pt x="106" y="80"/>
                  </a:cubicBezTo>
                  <a:cubicBezTo>
                    <a:pt x="106" y="71"/>
                    <a:pt x="178" y="36"/>
                    <a:pt x="266" y="36"/>
                  </a:cubicBezTo>
                  <a:cubicBezTo>
                    <a:pt x="355" y="36"/>
                    <a:pt x="416" y="71"/>
                    <a:pt x="416" y="80"/>
                  </a:cubicBezTo>
                  <a:cubicBezTo>
                    <a:pt x="416" y="98"/>
                    <a:pt x="355" y="133"/>
                    <a:pt x="266" y="13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7" name="Freeform 118"/>
            <p:cNvSpPr>
              <a:spLocks noChangeArrowheads="1"/>
            </p:cNvSpPr>
            <p:nvPr/>
          </p:nvSpPr>
          <p:spPr bwMode="auto">
            <a:xfrm>
              <a:off x="3179763" y="3286125"/>
              <a:ext cx="184150" cy="196850"/>
            </a:xfrm>
            <a:custGeom>
              <a:avLst/>
              <a:gdLst>
                <a:gd name="T0" fmla="*/ 115713 w 409"/>
                <a:gd name="T1" fmla="*/ 184208 h 436"/>
                <a:gd name="T2" fmla="*/ 115713 w 409"/>
                <a:gd name="T3" fmla="*/ 184208 h 436"/>
                <a:gd name="T4" fmla="*/ 123817 w 409"/>
                <a:gd name="T5" fmla="*/ 192335 h 436"/>
                <a:gd name="T6" fmla="*/ 167491 w 409"/>
                <a:gd name="T7" fmla="*/ 196399 h 436"/>
                <a:gd name="T8" fmla="*/ 176046 w 409"/>
                <a:gd name="T9" fmla="*/ 188272 h 436"/>
                <a:gd name="T10" fmla="*/ 176046 w 409"/>
                <a:gd name="T11" fmla="*/ 152152 h 436"/>
                <a:gd name="T12" fmla="*/ 119765 w 409"/>
                <a:gd name="T13" fmla="*/ 148089 h 436"/>
                <a:gd name="T14" fmla="*/ 115713 w 409"/>
                <a:gd name="T15" fmla="*/ 184208 h 436"/>
                <a:gd name="T16" fmla="*/ 8104 w 409"/>
                <a:gd name="T17" fmla="*/ 152152 h 436"/>
                <a:gd name="T18" fmla="*/ 8104 w 409"/>
                <a:gd name="T19" fmla="*/ 152152 h 436"/>
                <a:gd name="T20" fmla="*/ 8104 w 409"/>
                <a:gd name="T21" fmla="*/ 188272 h 436"/>
                <a:gd name="T22" fmla="*/ 15759 w 409"/>
                <a:gd name="T23" fmla="*/ 196399 h 436"/>
                <a:gd name="T24" fmla="*/ 59883 w 409"/>
                <a:gd name="T25" fmla="*/ 192335 h 436"/>
                <a:gd name="T26" fmla="*/ 67987 w 409"/>
                <a:gd name="T27" fmla="*/ 184208 h 436"/>
                <a:gd name="T28" fmla="*/ 63935 w 409"/>
                <a:gd name="T29" fmla="*/ 148089 h 436"/>
                <a:gd name="T30" fmla="*/ 8104 w 409"/>
                <a:gd name="T31" fmla="*/ 152152 h 436"/>
                <a:gd name="T32" fmla="*/ 0 w 409"/>
                <a:gd name="T33" fmla="*/ 92556 h 436"/>
                <a:gd name="T34" fmla="*/ 0 w 409"/>
                <a:gd name="T35" fmla="*/ 92556 h 436"/>
                <a:gd name="T36" fmla="*/ 4052 w 409"/>
                <a:gd name="T37" fmla="*/ 132287 h 436"/>
                <a:gd name="T38" fmla="*/ 59883 w 409"/>
                <a:gd name="T39" fmla="*/ 124160 h 436"/>
                <a:gd name="T40" fmla="*/ 59883 w 409"/>
                <a:gd name="T41" fmla="*/ 88492 h 436"/>
                <a:gd name="T42" fmla="*/ 59883 w 409"/>
                <a:gd name="T43" fmla="*/ 84429 h 436"/>
                <a:gd name="T44" fmla="*/ 91850 w 409"/>
                <a:gd name="T45" fmla="*/ 52373 h 436"/>
                <a:gd name="T46" fmla="*/ 123817 w 409"/>
                <a:gd name="T47" fmla="*/ 84429 h 436"/>
                <a:gd name="T48" fmla="*/ 123817 w 409"/>
                <a:gd name="T49" fmla="*/ 88492 h 436"/>
                <a:gd name="T50" fmla="*/ 119765 w 409"/>
                <a:gd name="T51" fmla="*/ 124160 h 436"/>
                <a:gd name="T52" fmla="*/ 179648 w 409"/>
                <a:gd name="T53" fmla="*/ 132287 h 436"/>
                <a:gd name="T54" fmla="*/ 183700 w 409"/>
                <a:gd name="T55" fmla="*/ 92556 h 436"/>
                <a:gd name="T56" fmla="*/ 183700 w 409"/>
                <a:gd name="T57" fmla="*/ 84429 h 436"/>
                <a:gd name="T58" fmla="*/ 91850 w 409"/>
                <a:gd name="T59" fmla="*/ 0 h 436"/>
                <a:gd name="T60" fmla="*/ 0 w 409"/>
                <a:gd name="T61" fmla="*/ 84429 h 436"/>
                <a:gd name="T62" fmla="*/ 0 w 409"/>
                <a:gd name="T63" fmla="*/ 92556 h 4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409" h="436">
                  <a:moveTo>
                    <a:pt x="257" y="408"/>
                  </a:moveTo>
                  <a:lnTo>
                    <a:pt x="257" y="408"/>
                  </a:lnTo>
                  <a:cubicBezTo>
                    <a:pt x="257" y="417"/>
                    <a:pt x="266" y="426"/>
                    <a:pt x="275" y="426"/>
                  </a:cubicBezTo>
                  <a:cubicBezTo>
                    <a:pt x="372" y="435"/>
                    <a:pt x="372" y="435"/>
                    <a:pt x="372" y="435"/>
                  </a:cubicBezTo>
                  <a:cubicBezTo>
                    <a:pt x="382" y="435"/>
                    <a:pt x="382" y="426"/>
                    <a:pt x="391" y="417"/>
                  </a:cubicBezTo>
                  <a:cubicBezTo>
                    <a:pt x="391" y="337"/>
                    <a:pt x="391" y="337"/>
                    <a:pt x="391" y="337"/>
                  </a:cubicBezTo>
                  <a:cubicBezTo>
                    <a:pt x="266" y="328"/>
                    <a:pt x="266" y="328"/>
                    <a:pt x="266" y="328"/>
                  </a:cubicBezTo>
                  <a:lnTo>
                    <a:pt x="257" y="408"/>
                  </a:lnTo>
                  <a:close/>
                  <a:moveTo>
                    <a:pt x="18" y="337"/>
                  </a:moveTo>
                  <a:lnTo>
                    <a:pt x="18" y="337"/>
                  </a:lnTo>
                  <a:cubicBezTo>
                    <a:pt x="18" y="417"/>
                    <a:pt x="18" y="417"/>
                    <a:pt x="18" y="417"/>
                  </a:cubicBezTo>
                  <a:cubicBezTo>
                    <a:pt x="18" y="426"/>
                    <a:pt x="27" y="435"/>
                    <a:pt x="35" y="435"/>
                  </a:cubicBezTo>
                  <a:cubicBezTo>
                    <a:pt x="133" y="426"/>
                    <a:pt x="133" y="426"/>
                    <a:pt x="133" y="426"/>
                  </a:cubicBezTo>
                  <a:cubicBezTo>
                    <a:pt x="142" y="426"/>
                    <a:pt x="151" y="417"/>
                    <a:pt x="151" y="408"/>
                  </a:cubicBezTo>
                  <a:cubicBezTo>
                    <a:pt x="142" y="328"/>
                    <a:pt x="142" y="328"/>
                    <a:pt x="142" y="328"/>
                  </a:cubicBezTo>
                  <a:lnTo>
                    <a:pt x="18" y="337"/>
                  </a:lnTo>
                  <a:close/>
                  <a:moveTo>
                    <a:pt x="0" y="205"/>
                  </a:moveTo>
                  <a:lnTo>
                    <a:pt x="0" y="205"/>
                  </a:lnTo>
                  <a:cubicBezTo>
                    <a:pt x="9" y="293"/>
                    <a:pt x="9" y="293"/>
                    <a:pt x="9" y="293"/>
                  </a:cubicBezTo>
                  <a:cubicBezTo>
                    <a:pt x="133" y="275"/>
                    <a:pt x="133" y="275"/>
                    <a:pt x="133" y="275"/>
                  </a:cubicBezTo>
                  <a:cubicBezTo>
                    <a:pt x="133" y="196"/>
                    <a:pt x="133" y="196"/>
                    <a:pt x="133" y="196"/>
                  </a:cubicBezTo>
                  <a:lnTo>
                    <a:pt x="133" y="187"/>
                  </a:lnTo>
                  <a:cubicBezTo>
                    <a:pt x="133" y="152"/>
                    <a:pt x="160" y="116"/>
                    <a:pt x="204" y="116"/>
                  </a:cubicBezTo>
                  <a:cubicBezTo>
                    <a:pt x="248" y="116"/>
                    <a:pt x="275" y="152"/>
                    <a:pt x="275" y="187"/>
                  </a:cubicBezTo>
                  <a:lnTo>
                    <a:pt x="275" y="196"/>
                  </a:lnTo>
                  <a:cubicBezTo>
                    <a:pt x="266" y="275"/>
                    <a:pt x="266" y="275"/>
                    <a:pt x="266" y="275"/>
                  </a:cubicBezTo>
                  <a:cubicBezTo>
                    <a:pt x="399" y="293"/>
                    <a:pt x="399" y="293"/>
                    <a:pt x="399" y="293"/>
                  </a:cubicBezTo>
                  <a:cubicBezTo>
                    <a:pt x="408" y="205"/>
                    <a:pt x="408" y="205"/>
                    <a:pt x="408" y="205"/>
                  </a:cubicBezTo>
                  <a:cubicBezTo>
                    <a:pt x="408" y="196"/>
                    <a:pt x="408" y="196"/>
                    <a:pt x="408" y="187"/>
                  </a:cubicBezTo>
                  <a:cubicBezTo>
                    <a:pt x="408" y="80"/>
                    <a:pt x="319" y="0"/>
                    <a:pt x="204" y="0"/>
                  </a:cubicBezTo>
                  <a:cubicBezTo>
                    <a:pt x="88" y="0"/>
                    <a:pt x="0" y="80"/>
                    <a:pt x="0" y="187"/>
                  </a:cubicBezTo>
                  <a:cubicBezTo>
                    <a:pt x="0" y="196"/>
                    <a:pt x="0" y="196"/>
                    <a:pt x="0" y="2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8" name="Freeform 119"/>
            <p:cNvSpPr>
              <a:spLocks noChangeArrowheads="1"/>
            </p:cNvSpPr>
            <p:nvPr/>
          </p:nvSpPr>
          <p:spPr bwMode="auto">
            <a:xfrm>
              <a:off x="5384800" y="3282950"/>
              <a:ext cx="223838" cy="200025"/>
            </a:xfrm>
            <a:custGeom>
              <a:avLst/>
              <a:gdLst>
                <a:gd name="T0" fmla="*/ 199518 w 497"/>
                <a:gd name="T1" fmla="*/ 31535 h 444"/>
                <a:gd name="T2" fmla="*/ 199518 w 497"/>
                <a:gd name="T3" fmla="*/ 31535 h 444"/>
                <a:gd name="T4" fmla="*/ 191861 w 497"/>
                <a:gd name="T5" fmla="*/ 31535 h 444"/>
                <a:gd name="T6" fmla="*/ 191861 w 497"/>
                <a:gd name="T7" fmla="*/ 199574 h 444"/>
                <a:gd name="T8" fmla="*/ 199518 w 497"/>
                <a:gd name="T9" fmla="*/ 199574 h 444"/>
                <a:gd name="T10" fmla="*/ 223388 w 497"/>
                <a:gd name="T11" fmla="*/ 179302 h 444"/>
                <a:gd name="T12" fmla="*/ 223388 w 497"/>
                <a:gd name="T13" fmla="*/ 55863 h 444"/>
                <a:gd name="T14" fmla="*/ 199518 w 497"/>
                <a:gd name="T15" fmla="*/ 31535 h 444"/>
                <a:gd name="T16" fmla="*/ 0 w 497"/>
                <a:gd name="T17" fmla="*/ 55863 h 444"/>
                <a:gd name="T18" fmla="*/ 0 w 497"/>
                <a:gd name="T19" fmla="*/ 55863 h 444"/>
                <a:gd name="T20" fmla="*/ 0 w 497"/>
                <a:gd name="T21" fmla="*/ 179302 h 444"/>
                <a:gd name="T22" fmla="*/ 23870 w 497"/>
                <a:gd name="T23" fmla="*/ 199574 h 444"/>
                <a:gd name="T24" fmla="*/ 31977 w 497"/>
                <a:gd name="T25" fmla="*/ 199574 h 444"/>
                <a:gd name="T26" fmla="*/ 31977 w 497"/>
                <a:gd name="T27" fmla="*/ 31535 h 444"/>
                <a:gd name="T28" fmla="*/ 23870 w 497"/>
                <a:gd name="T29" fmla="*/ 31535 h 444"/>
                <a:gd name="T30" fmla="*/ 0 w 497"/>
                <a:gd name="T31" fmla="*/ 55863 h 444"/>
                <a:gd name="T32" fmla="*/ 151777 w 497"/>
                <a:gd name="T33" fmla="*/ 11713 h 444"/>
                <a:gd name="T34" fmla="*/ 151777 w 497"/>
                <a:gd name="T35" fmla="*/ 11713 h 444"/>
                <a:gd name="T36" fmla="*/ 111694 w 497"/>
                <a:gd name="T37" fmla="*/ 0 h 444"/>
                <a:gd name="T38" fmla="*/ 72061 w 497"/>
                <a:gd name="T39" fmla="*/ 11713 h 444"/>
                <a:gd name="T40" fmla="*/ 72061 w 497"/>
                <a:gd name="T41" fmla="*/ 31535 h 444"/>
                <a:gd name="T42" fmla="*/ 48190 w 497"/>
                <a:gd name="T43" fmla="*/ 31535 h 444"/>
                <a:gd name="T44" fmla="*/ 48190 w 497"/>
                <a:gd name="T45" fmla="*/ 199574 h 444"/>
                <a:gd name="T46" fmla="*/ 175648 w 497"/>
                <a:gd name="T47" fmla="*/ 199574 h 444"/>
                <a:gd name="T48" fmla="*/ 175648 w 497"/>
                <a:gd name="T49" fmla="*/ 31535 h 444"/>
                <a:gd name="T50" fmla="*/ 151777 w 497"/>
                <a:gd name="T51" fmla="*/ 31535 h 444"/>
                <a:gd name="T52" fmla="*/ 151777 w 497"/>
                <a:gd name="T53" fmla="*/ 11713 h 444"/>
                <a:gd name="T54" fmla="*/ 135564 w 497"/>
                <a:gd name="T55" fmla="*/ 31535 h 444"/>
                <a:gd name="T56" fmla="*/ 135564 w 497"/>
                <a:gd name="T57" fmla="*/ 31535 h 444"/>
                <a:gd name="T58" fmla="*/ 87824 w 497"/>
                <a:gd name="T59" fmla="*/ 31535 h 444"/>
                <a:gd name="T60" fmla="*/ 87824 w 497"/>
                <a:gd name="T61" fmla="*/ 19822 h 444"/>
                <a:gd name="T62" fmla="*/ 111694 w 497"/>
                <a:gd name="T63" fmla="*/ 11713 h 444"/>
                <a:gd name="T64" fmla="*/ 135564 w 497"/>
                <a:gd name="T65" fmla="*/ 19822 h 444"/>
                <a:gd name="T66" fmla="*/ 135564 w 497"/>
                <a:gd name="T67" fmla="*/ 31535 h 4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97" h="444">
                  <a:moveTo>
                    <a:pt x="443" y="70"/>
                  </a:moveTo>
                  <a:lnTo>
                    <a:pt x="443" y="70"/>
                  </a:lnTo>
                  <a:cubicBezTo>
                    <a:pt x="426" y="70"/>
                    <a:pt x="426" y="70"/>
                    <a:pt x="426" y="70"/>
                  </a:cubicBezTo>
                  <a:cubicBezTo>
                    <a:pt x="426" y="443"/>
                    <a:pt x="426" y="443"/>
                    <a:pt x="426" y="443"/>
                  </a:cubicBezTo>
                  <a:cubicBezTo>
                    <a:pt x="443" y="443"/>
                    <a:pt x="443" y="443"/>
                    <a:pt x="443" y="443"/>
                  </a:cubicBezTo>
                  <a:cubicBezTo>
                    <a:pt x="479" y="443"/>
                    <a:pt x="496" y="425"/>
                    <a:pt x="496" y="398"/>
                  </a:cubicBezTo>
                  <a:cubicBezTo>
                    <a:pt x="496" y="124"/>
                    <a:pt x="496" y="124"/>
                    <a:pt x="496" y="124"/>
                  </a:cubicBezTo>
                  <a:cubicBezTo>
                    <a:pt x="496" y="97"/>
                    <a:pt x="479" y="70"/>
                    <a:pt x="443" y="70"/>
                  </a:cubicBezTo>
                  <a:close/>
                  <a:moveTo>
                    <a:pt x="0" y="124"/>
                  </a:moveTo>
                  <a:lnTo>
                    <a:pt x="0" y="124"/>
                  </a:lnTo>
                  <a:cubicBezTo>
                    <a:pt x="0" y="398"/>
                    <a:pt x="0" y="398"/>
                    <a:pt x="0" y="398"/>
                  </a:cubicBezTo>
                  <a:cubicBezTo>
                    <a:pt x="0" y="425"/>
                    <a:pt x="26" y="443"/>
                    <a:pt x="53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26" y="70"/>
                    <a:pt x="0" y="97"/>
                    <a:pt x="0" y="124"/>
                  </a:cubicBezTo>
                  <a:close/>
                  <a:moveTo>
                    <a:pt x="337" y="26"/>
                  </a:moveTo>
                  <a:lnTo>
                    <a:pt x="337" y="26"/>
                  </a:lnTo>
                  <a:cubicBezTo>
                    <a:pt x="319" y="17"/>
                    <a:pt x="292" y="0"/>
                    <a:pt x="248" y="0"/>
                  </a:cubicBezTo>
                  <a:cubicBezTo>
                    <a:pt x="204" y="0"/>
                    <a:pt x="177" y="17"/>
                    <a:pt x="160" y="26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443"/>
                    <a:pt x="107" y="443"/>
                    <a:pt x="107" y="443"/>
                  </a:cubicBezTo>
                  <a:cubicBezTo>
                    <a:pt x="390" y="443"/>
                    <a:pt x="390" y="443"/>
                    <a:pt x="390" y="443"/>
                  </a:cubicBezTo>
                  <a:cubicBezTo>
                    <a:pt x="390" y="70"/>
                    <a:pt x="390" y="70"/>
                    <a:pt x="390" y="70"/>
                  </a:cubicBezTo>
                  <a:cubicBezTo>
                    <a:pt x="337" y="70"/>
                    <a:pt x="337" y="70"/>
                    <a:pt x="337" y="70"/>
                  </a:cubicBezTo>
                  <a:lnTo>
                    <a:pt x="337" y="26"/>
                  </a:lnTo>
                  <a:close/>
                  <a:moveTo>
                    <a:pt x="301" y="70"/>
                  </a:moveTo>
                  <a:lnTo>
                    <a:pt x="301" y="70"/>
                  </a:lnTo>
                  <a:cubicBezTo>
                    <a:pt x="195" y="70"/>
                    <a:pt x="195" y="70"/>
                    <a:pt x="195" y="70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204" y="35"/>
                    <a:pt x="222" y="26"/>
                    <a:pt x="248" y="26"/>
                  </a:cubicBezTo>
                  <a:cubicBezTo>
                    <a:pt x="275" y="26"/>
                    <a:pt x="292" y="35"/>
                    <a:pt x="301" y="44"/>
                  </a:cubicBezTo>
                  <a:lnTo>
                    <a:pt x="301" y="7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19" name="Freeform 120"/>
            <p:cNvSpPr>
              <a:spLocks noChangeArrowheads="1"/>
            </p:cNvSpPr>
            <p:nvPr/>
          </p:nvSpPr>
          <p:spPr bwMode="auto">
            <a:xfrm>
              <a:off x="4987925" y="2828925"/>
              <a:ext cx="127000" cy="215900"/>
            </a:xfrm>
            <a:custGeom>
              <a:avLst/>
              <a:gdLst>
                <a:gd name="T0" fmla="*/ 67314 w 283"/>
                <a:gd name="T1" fmla="*/ 4057 h 479"/>
                <a:gd name="T2" fmla="*/ 67314 w 283"/>
                <a:gd name="T3" fmla="*/ 4057 h 479"/>
                <a:gd name="T4" fmla="*/ 59237 w 283"/>
                <a:gd name="T5" fmla="*/ 4057 h 479"/>
                <a:gd name="T6" fmla="*/ 0 w 283"/>
                <a:gd name="T7" fmla="*/ 155502 h 479"/>
                <a:gd name="T8" fmla="*/ 63276 w 283"/>
                <a:gd name="T9" fmla="*/ 215449 h 479"/>
                <a:gd name="T10" fmla="*/ 126551 w 283"/>
                <a:gd name="T11" fmla="*/ 155502 h 479"/>
                <a:gd name="T12" fmla="*/ 67314 w 283"/>
                <a:gd name="T13" fmla="*/ 4057 h 479"/>
                <a:gd name="T14" fmla="*/ 55198 w 283"/>
                <a:gd name="T15" fmla="*/ 91949 h 479"/>
                <a:gd name="T16" fmla="*/ 55198 w 283"/>
                <a:gd name="T17" fmla="*/ 91949 h 479"/>
                <a:gd name="T18" fmla="*/ 55198 w 283"/>
                <a:gd name="T19" fmla="*/ 99611 h 479"/>
                <a:gd name="T20" fmla="*/ 43530 w 283"/>
                <a:gd name="T21" fmla="*/ 151446 h 479"/>
                <a:gd name="T22" fmla="*/ 31413 w 283"/>
                <a:gd name="T23" fmla="*/ 167672 h 479"/>
                <a:gd name="T24" fmla="*/ 19746 w 283"/>
                <a:gd name="T25" fmla="*/ 155502 h 479"/>
                <a:gd name="T26" fmla="*/ 39491 w 283"/>
                <a:gd name="T27" fmla="*/ 99611 h 479"/>
                <a:gd name="T28" fmla="*/ 51159 w 283"/>
                <a:gd name="T29" fmla="*/ 87442 h 479"/>
                <a:gd name="T30" fmla="*/ 55198 w 283"/>
                <a:gd name="T31" fmla="*/ 87442 h 479"/>
                <a:gd name="T32" fmla="*/ 55198 w 283"/>
                <a:gd name="T33" fmla="*/ 91949 h 4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83" h="479">
                  <a:moveTo>
                    <a:pt x="150" y="9"/>
                  </a:moveTo>
                  <a:lnTo>
                    <a:pt x="150" y="9"/>
                  </a:lnTo>
                  <a:cubicBezTo>
                    <a:pt x="150" y="0"/>
                    <a:pt x="141" y="0"/>
                    <a:pt x="132" y="9"/>
                  </a:cubicBezTo>
                  <a:cubicBezTo>
                    <a:pt x="114" y="185"/>
                    <a:pt x="0" y="221"/>
                    <a:pt x="0" y="345"/>
                  </a:cubicBezTo>
                  <a:cubicBezTo>
                    <a:pt x="0" y="416"/>
                    <a:pt x="70" y="478"/>
                    <a:pt x="141" y="478"/>
                  </a:cubicBezTo>
                  <a:cubicBezTo>
                    <a:pt x="220" y="478"/>
                    <a:pt x="282" y="416"/>
                    <a:pt x="282" y="345"/>
                  </a:cubicBezTo>
                  <a:cubicBezTo>
                    <a:pt x="282" y="221"/>
                    <a:pt x="167" y="185"/>
                    <a:pt x="150" y="9"/>
                  </a:cubicBezTo>
                  <a:close/>
                  <a:moveTo>
                    <a:pt x="123" y="204"/>
                  </a:moveTo>
                  <a:lnTo>
                    <a:pt x="123" y="204"/>
                  </a:lnTo>
                  <a:cubicBezTo>
                    <a:pt x="123" y="204"/>
                    <a:pt x="123" y="213"/>
                    <a:pt x="123" y="221"/>
                  </a:cubicBezTo>
                  <a:cubicBezTo>
                    <a:pt x="114" y="257"/>
                    <a:pt x="97" y="292"/>
                    <a:pt x="97" y="336"/>
                  </a:cubicBezTo>
                  <a:cubicBezTo>
                    <a:pt x="97" y="363"/>
                    <a:pt x="88" y="372"/>
                    <a:pt x="70" y="372"/>
                  </a:cubicBezTo>
                  <a:cubicBezTo>
                    <a:pt x="53" y="372"/>
                    <a:pt x="44" y="363"/>
                    <a:pt x="44" y="345"/>
                  </a:cubicBezTo>
                  <a:cubicBezTo>
                    <a:pt x="44" y="292"/>
                    <a:pt x="70" y="257"/>
                    <a:pt x="88" y="221"/>
                  </a:cubicBezTo>
                  <a:cubicBezTo>
                    <a:pt x="97" y="213"/>
                    <a:pt x="106" y="204"/>
                    <a:pt x="114" y="194"/>
                  </a:cubicBezTo>
                  <a:lnTo>
                    <a:pt x="123" y="194"/>
                  </a:lnTo>
                  <a:lnTo>
                    <a:pt x="123" y="20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0" name="Freeform 122"/>
            <p:cNvSpPr>
              <a:spLocks noChangeArrowheads="1"/>
            </p:cNvSpPr>
            <p:nvPr/>
          </p:nvSpPr>
          <p:spPr bwMode="auto">
            <a:xfrm>
              <a:off x="3616325" y="3298825"/>
              <a:ext cx="200025" cy="168275"/>
            </a:xfrm>
            <a:custGeom>
              <a:avLst/>
              <a:gdLst>
                <a:gd name="T0" fmla="*/ 195520 w 444"/>
                <a:gd name="T1" fmla="*/ 96093 h 373"/>
                <a:gd name="T2" fmla="*/ 195520 w 444"/>
                <a:gd name="T3" fmla="*/ 96093 h 373"/>
                <a:gd name="T4" fmla="*/ 159479 w 444"/>
                <a:gd name="T5" fmla="*/ 12181 h 373"/>
                <a:gd name="T6" fmla="*/ 143712 w 444"/>
                <a:gd name="T7" fmla="*/ 0 h 373"/>
                <a:gd name="T8" fmla="*/ 55863 w 444"/>
                <a:gd name="T9" fmla="*/ 0 h 373"/>
                <a:gd name="T10" fmla="*/ 36041 w 444"/>
                <a:gd name="T11" fmla="*/ 12181 h 373"/>
                <a:gd name="T12" fmla="*/ 4055 w 444"/>
                <a:gd name="T13" fmla="*/ 96093 h 373"/>
                <a:gd name="T14" fmla="*/ 0 w 444"/>
                <a:gd name="T15" fmla="*/ 115943 h 373"/>
                <a:gd name="T16" fmla="*/ 8109 w 444"/>
                <a:gd name="T17" fmla="*/ 155643 h 373"/>
                <a:gd name="T18" fmla="*/ 20273 w 444"/>
                <a:gd name="T19" fmla="*/ 167824 h 373"/>
                <a:gd name="T20" fmla="*/ 179752 w 444"/>
                <a:gd name="T21" fmla="*/ 167824 h 373"/>
                <a:gd name="T22" fmla="*/ 191465 w 444"/>
                <a:gd name="T23" fmla="*/ 155643 h 373"/>
                <a:gd name="T24" fmla="*/ 199574 w 444"/>
                <a:gd name="T25" fmla="*/ 115943 h 373"/>
                <a:gd name="T26" fmla="*/ 195520 w 444"/>
                <a:gd name="T27" fmla="*/ 96093 h 373"/>
                <a:gd name="T28" fmla="*/ 179752 w 444"/>
                <a:gd name="T29" fmla="*/ 124063 h 373"/>
                <a:gd name="T30" fmla="*/ 179752 w 444"/>
                <a:gd name="T31" fmla="*/ 124063 h 373"/>
                <a:gd name="T32" fmla="*/ 179752 w 444"/>
                <a:gd name="T33" fmla="*/ 139853 h 373"/>
                <a:gd name="T34" fmla="*/ 167589 w 444"/>
                <a:gd name="T35" fmla="*/ 152034 h 373"/>
                <a:gd name="T36" fmla="*/ 31986 w 444"/>
                <a:gd name="T37" fmla="*/ 152034 h 373"/>
                <a:gd name="T38" fmla="*/ 20273 w 444"/>
                <a:gd name="T39" fmla="*/ 139853 h 373"/>
                <a:gd name="T40" fmla="*/ 15768 w 444"/>
                <a:gd name="T41" fmla="*/ 124063 h 373"/>
                <a:gd name="T42" fmla="*/ 27931 w 444"/>
                <a:gd name="T43" fmla="*/ 111883 h 373"/>
                <a:gd name="T44" fmla="*/ 171643 w 444"/>
                <a:gd name="T45" fmla="*/ 111883 h 373"/>
                <a:gd name="T46" fmla="*/ 179752 w 444"/>
                <a:gd name="T47" fmla="*/ 124063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44" h="373">
                  <a:moveTo>
                    <a:pt x="434" y="213"/>
                  </a:moveTo>
                  <a:lnTo>
                    <a:pt x="434" y="213"/>
                  </a:lnTo>
                  <a:cubicBezTo>
                    <a:pt x="354" y="27"/>
                    <a:pt x="354" y="27"/>
                    <a:pt x="354" y="27"/>
                  </a:cubicBezTo>
                  <a:cubicBezTo>
                    <a:pt x="354" y="9"/>
                    <a:pt x="337" y="0"/>
                    <a:pt x="31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6" y="0"/>
                    <a:pt x="89" y="9"/>
                    <a:pt x="80" y="2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2"/>
                    <a:pt x="0" y="248"/>
                    <a:pt x="0" y="257"/>
                  </a:cubicBezTo>
                  <a:cubicBezTo>
                    <a:pt x="18" y="345"/>
                    <a:pt x="18" y="345"/>
                    <a:pt x="18" y="345"/>
                  </a:cubicBezTo>
                  <a:cubicBezTo>
                    <a:pt x="18" y="363"/>
                    <a:pt x="35" y="372"/>
                    <a:pt x="45" y="372"/>
                  </a:cubicBezTo>
                  <a:cubicBezTo>
                    <a:pt x="399" y="372"/>
                    <a:pt x="399" y="372"/>
                    <a:pt x="399" y="372"/>
                  </a:cubicBezTo>
                  <a:cubicBezTo>
                    <a:pt x="408" y="372"/>
                    <a:pt x="425" y="363"/>
                    <a:pt x="425" y="345"/>
                  </a:cubicBezTo>
                  <a:cubicBezTo>
                    <a:pt x="443" y="257"/>
                    <a:pt x="443" y="257"/>
                    <a:pt x="443" y="257"/>
                  </a:cubicBezTo>
                  <a:cubicBezTo>
                    <a:pt x="443" y="248"/>
                    <a:pt x="443" y="222"/>
                    <a:pt x="434" y="213"/>
                  </a:cubicBezTo>
                  <a:close/>
                  <a:moveTo>
                    <a:pt x="399" y="275"/>
                  </a:moveTo>
                  <a:lnTo>
                    <a:pt x="399" y="275"/>
                  </a:lnTo>
                  <a:cubicBezTo>
                    <a:pt x="399" y="310"/>
                    <a:pt x="399" y="310"/>
                    <a:pt x="399" y="310"/>
                  </a:cubicBezTo>
                  <a:cubicBezTo>
                    <a:pt x="399" y="328"/>
                    <a:pt x="381" y="337"/>
                    <a:pt x="372" y="337"/>
                  </a:cubicBezTo>
                  <a:cubicBezTo>
                    <a:pt x="71" y="337"/>
                    <a:pt x="71" y="337"/>
                    <a:pt x="71" y="337"/>
                  </a:cubicBezTo>
                  <a:cubicBezTo>
                    <a:pt x="62" y="337"/>
                    <a:pt x="45" y="328"/>
                    <a:pt x="45" y="310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66"/>
                    <a:pt x="45" y="248"/>
                    <a:pt x="62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99" y="248"/>
                    <a:pt x="408" y="266"/>
                    <a:pt x="399" y="2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1" name="Freeform 123"/>
            <p:cNvSpPr>
              <a:spLocks noChangeArrowheads="1"/>
            </p:cNvSpPr>
            <p:nvPr/>
          </p:nvSpPr>
          <p:spPr bwMode="auto">
            <a:xfrm>
              <a:off x="4506913" y="3275013"/>
              <a:ext cx="203200" cy="207962"/>
            </a:xfrm>
            <a:custGeom>
              <a:avLst/>
              <a:gdLst>
                <a:gd name="T0" fmla="*/ 123628 w 452"/>
                <a:gd name="T1" fmla="*/ 135490 h 462"/>
                <a:gd name="T2" fmla="*/ 123628 w 452"/>
                <a:gd name="T3" fmla="*/ 135490 h 462"/>
                <a:gd name="T4" fmla="*/ 195108 w 452"/>
                <a:gd name="T5" fmla="*/ 11703 h 462"/>
                <a:gd name="T6" fmla="*/ 195108 w 452"/>
                <a:gd name="T7" fmla="*/ 8102 h 462"/>
                <a:gd name="T8" fmla="*/ 191062 w 452"/>
                <a:gd name="T9" fmla="*/ 8102 h 462"/>
                <a:gd name="T10" fmla="*/ 71480 w 452"/>
                <a:gd name="T11" fmla="*/ 80124 h 462"/>
                <a:gd name="T12" fmla="*/ 4046 w 452"/>
                <a:gd name="T13" fmla="*/ 135490 h 462"/>
                <a:gd name="T14" fmla="*/ 15735 w 452"/>
                <a:gd name="T15" fmla="*/ 147644 h 462"/>
                <a:gd name="T16" fmla="*/ 39561 w 452"/>
                <a:gd name="T17" fmla="*/ 139542 h 462"/>
                <a:gd name="T18" fmla="*/ 67883 w 452"/>
                <a:gd name="T19" fmla="*/ 167450 h 462"/>
                <a:gd name="T20" fmla="*/ 59791 w 452"/>
                <a:gd name="T21" fmla="*/ 191307 h 462"/>
                <a:gd name="T22" fmla="*/ 67883 w 452"/>
                <a:gd name="T23" fmla="*/ 203461 h 462"/>
                <a:gd name="T24" fmla="*/ 123628 w 452"/>
                <a:gd name="T25" fmla="*/ 135490 h 462"/>
                <a:gd name="T26" fmla="*/ 135317 w 452"/>
                <a:gd name="T27" fmla="*/ 67520 h 462"/>
                <a:gd name="T28" fmla="*/ 135317 w 452"/>
                <a:gd name="T29" fmla="*/ 67520 h 462"/>
                <a:gd name="T30" fmla="*/ 135317 w 452"/>
                <a:gd name="T31" fmla="*/ 43663 h 462"/>
                <a:gd name="T32" fmla="*/ 159143 w 452"/>
                <a:gd name="T33" fmla="*/ 43663 h 462"/>
                <a:gd name="T34" fmla="*/ 159143 w 452"/>
                <a:gd name="T35" fmla="*/ 67520 h 462"/>
                <a:gd name="T36" fmla="*/ 135317 w 452"/>
                <a:gd name="T37" fmla="*/ 67520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2" name="Freeform 124"/>
            <p:cNvSpPr>
              <a:spLocks noChangeArrowheads="1"/>
            </p:cNvSpPr>
            <p:nvPr/>
          </p:nvSpPr>
          <p:spPr bwMode="auto">
            <a:xfrm>
              <a:off x="4935538" y="3270250"/>
              <a:ext cx="231775" cy="223838"/>
            </a:xfrm>
            <a:custGeom>
              <a:avLst/>
              <a:gdLst>
                <a:gd name="T0" fmla="*/ 35554 w 515"/>
                <a:gd name="T1" fmla="*/ 151473 h 498"/>
                <a:gd name="T2" fmla="*/ 35554 w 515"/>
                <a:gd name="T3" fmla="*/ 151473 h 498"/>
                <a:gd name="T4" fmla="*/ 8101 w 515"/>
                <a:gd name="T5" fmla="*/ 211253 h 498"/>
                <a:gd name="T6" fmla="*/ 76058 w 515"/>
                <a:gd name="T7" fmla="*/ 195072 h 498"/>
                <a:gd name="T8" fmla="*/ 72008 w 515"/>
                <a:gd name="T9" fmla="*/ 155518 h 498"/>
                <a:gd name="T10" fmla="*/ 35554 w 515"/>
                <a:gd name="T11" fmla="*/ 151473 h 498"/>
                <a:gd name="T12" fmla="*/ 223224 w 515"/>
                <a:gd name="T13" fmla="*/ 8091 h 498"/>
                <a:gd name="T14" fmla="*/ 223224 w 515"/>
                <a:gd name="T15" fmla="*/ 8091 h 498"/>
                <a:gd name="T16" fmla="*/ 87759 w 515"/>
                <a:gd name="T17" fmla="*/ 103828 h 498"/>
                <a:gd name="T18" fmla="*/ 63457 w 515"/>
                <a:gd name="T19" fmla="*/ 131696 h 498"/>
                <a:gd name="T20" fmla="*/ 67507 w 515"/>
                <a:gd name="T21" fmla="*/ 135292 h 498"/>
                <a:gd name="T22" fmla="*/ 83709 w 515"/>
                <a:gd name="T23" fmla="*/ 147427 h 498"/>
                <a:gd name="T24" fmla="*/ 91810 w 515"/>
                <a:gd name="T25" fmla="*/ 159114 h 498"/>
                <a:gd name="T26" fmla="*/ 95860 w 515"/>
                <a:gd name="T27" fmla="*/ 163159 h 498"/>
                <a:gd name="T28" fmla="*/ 123763 w 515"/>
                <a:gd name="T29" fmla="*/ 139337 h 498"/>
                <a:gd name="T30" fmla="*/ 223224 w 515"/>
                <a:gd name="T31" fmla="*/ 8091 h 49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15" h="498">
                  <a:moveTo>
                    <a:pt x="79" y="337"/>
                  </a:moveTo>
                  <a:lnTo>
                    <a:pt x="79" y="337"/>
                  </a:lnTo>
                  <a:cubicBezTo>
                    <a:pt x="44" y="372"/>
                    <a:pt x="71" y="416"/>
                    <a:pt x="18" y="470"/>
                  </a:cubicBezTo>
                  <a:cubicBezTo>
                    <a:pt x="0" y="497"/>
                    <a:pt x="116" y="487"/>
                    <a:pt x="169" y="434"/>
                  </a:cubicBezTo>
                  <a:cubicBezTo>
                    <a:pt x="195" y="407"/>
                    <a:pt x="186" y="372"/>
                    <a:pt x="160" y="346"/>
                  </a:cubicBezTo>
                  <a:cubicBezTo>
                    <a:pt x="132" y="319"/>
                    <a:pt x="97" y="319"/>
                    <a:pt x="79" y="337"/>
                  </a:cubicBezTo>
                  <a:close/>
                  <a:moveTo>
                    <a:pt x="496" y="18"/>
                  </a:moveTo>
                  <a:lnTo>
                    <a:pt x="496" y="18"/>
                  </a:lnTo>
                  <a:cubicBezTo>
                    <a:pt x="479" y="0"/>
                    <a:pt x="257" y="168"/>
                    <a:pt x="195" y="231"/>
                  </a:cubicBezTo>
                  <a:cubicBezTo>
                    <a:pt x="169" y="266"/>
                    <a:pt x="160" y="284"/>
                    <a:pt x="141" y="293"/>
                  </a:cubicBezTo>
                  <a:cubicBezTo>
                    <a:pt x="141" y="301"/>
                    <a:pt x="150" y="301"/>
                    <a:pt x="150" y="301"/>
                  </a:cubicBezTo>
                  <a:cubicBezTo>
                    <a:pt x="160" y="310"/>
                    <a:pt x="169" y="310"/>
                    <a:pt x="186" y="328"/>
                  </a:cubicBezTo>
                  <a:cubicBezTo>
                    <a:pt x="195" y="337"/>
                    <a:pt x="204" y="346"/>
                    <a:pt x="204" y="354"/>
                  </a:cubicBezTo>
                  <a:cubicBezTo>
                    <a:pt x="204" y="363"/>
                    <a:pt x="213" y="363"/>
                    <a:pt x="213" y="363"/>
                  </a:cubicBezTo>
                  <a:cubicBezTo>
                    <a:pt x="230" y="354"/>
                    <a:pt x="248" y="337"/>
                    <a:pt x="275" y="310"/>
                  </a:cubicBezTo>
                  <a:cubicBezTo>
                    <a:pt x="336" y="248"/>
                    <a:pt x="514" y="35"/>
                    <a:pt x="496" y="1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3" name="Freeform 126"/>
            <p:cNvSpPr>
              <a:spLocks noChangeArrowheads="1"/>
            </p:cNvSpPr>
            <p:nvPr/>
          </p:nvSpPr>
          <p:spPr bwMode="auto">
            <a:xfrm>
              <a:off x="5830888" y="3282950"/>
              <a:ext cx="223837" cy="203200"/>
            </a:xfrm>
            <a:custGeom>
              <a:avLst/>
              <a:gdLst>
                <a:gd name="T0" fmla="*/ 111243 w 497"/>
                <a:gd name="T1" fmla="*/ 123179 h 452"/>
                <a:gd name="T2" fmla="*/ 111243 w 497"/>
                <a:gd name="T3" fmla="*/ 123179 h 452"/>
                <a:gd name="T4" fmla="*/ 163487 w 497"/>
                <a:gd name="T5" fmla="*/ 103398 h 452"/>
                <a:gd name="T6" fmla="*/ 151777 w 497"/>
                <a:gd name="T7" fmla="*/ 67883 h 452"/>
                <a:gd name="T8" fmla="*/ 111243 w 497"/>
                <a:gd name="T9" fmla="*/ 83618 h 452"/>
                <a:gd name="T10" fmla="*/ 75663 w 497"/>
                <a:gd name="T11" fmla="*/ 67883 h 452"/>
                <a:gd name="T12" fmla="*/ 59900 w 497"/>
                <a:gd name="T13" fmla="*/ 103398 h 452"/>
                <a:gd name="T14" fmla="*/ 111243 w 497"/>
                <a:gd name="T15" fmla="*/ 123179 h 452"/>
                <a:gd name="T16" fmla="*/ 111243 w 497"/>
                <a:gd name="T17" fmla="*/ 47653 h 452"/>
                <a:gd name="T18" fmla="*/ 111243 w 497"/>
                <a:gd name="T19" fmla="*/ 47653 h 452"/>
                <a:gd name="T20" fmla="*/ 139166 w 497"/>
                <a:gd name="T21" fmla="*/ 39561 h 452"/>
                <a:gd name="T22" fmla="*/ 127907 w 497"/>
                <a:gd name="T23" fmla="*/ 7642 h 452"/>
                <a:gd name="T24" fmla="*/ 111243 w 497"/>
                <a:gd name="T25" fmla="*/ 0 h 452"/>
                <a:gd name="T26" fmla="*/ 95480 w 497"/>
                <a:gd name="T27" fmla="*/ 7642 h 452"/>
                <a:gd name="T28" fmla="*/ 83770 w 497"/>
                <a:gd name="T29" fmla="*/ 39561 h 452"/>
                <a:gd name="T30" fmla="*/ 111243 w 497"/>
                <a:gd name="T31" fmla="*/ 47653 h 452"/>
                <a:gd name="T32" fmla="*/ 211226 w 497"/>
                <a:gd name="T33" fmla="*/ 135317 h 452"/>
                <a:gd name="T34" fmla="*/ 211226 w 497"/>
                <a:gd name="T35" fmla="*/ 135317 h 452"/>
                <a:gd name="T36" fmla="*/ 167540 w 497"/>
                <a:gd name="T37" fmla="*/ 119582 h 452"/>
                <a:gd name="T38" fmla="*/ 171593 w 497"/>
                <a:gd name="T39" fmla="*/ 131271 h 452"/>
                <a:gd name="T40" fmla="*/ 111243 w 497"/>
                <a:gd name="T41" fmla="*/ 155097 h 452"/>
                <a:gd name="T42" fmla="*/ 51793 w 497"/>
                <a:gd name="T43" fmla="*/ 131271 h 452"/>
                <a:gd name="T44" fmla="*/ 55847 w 497"/>
                <a:gd name="T45" fmla="*/ 119582 h 452"/>
                <a:gd name="T46" fmla="*/ 11710 w 497"/>
                <a:gd name="T47" fmla="*/ 135317 h 452"/>
                <a:gd name="T48" fmla="*/ 11710 w 497"/>
                <a:gd name="T49" fmla="*/ 155097 h 452"/>
                <a:gd name="T50" fmla="*/ 91426 w 497"/>
                <a:gd name="T51" fmla="*/ 195108 h 452"/>
                <a:gd name="T52" fmla="*/ 131510 w 497"/>
                <a:gd name="T53" fmla="*/ 195108 h 452"/>
                <a:gd name="T54" fmla="*/ 211226 w 497"/>
                <a:gd name="T55" fmla="*/ 155097 h 452"/>
                <a:gd name="T56" fmla="*/ 211226 w 497"/>
                <a:gd name="T57" fmla="*/ 135317 h 4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497" h="452">
                  <a:moveTo>
                    <a:pt x="247" y="274"/>
                  </a:moveTo>
                  <a:lnTo>
                    <a:pt x="247" y="274"/>
                  </a:lnTo>
                  <a:cubicBezTo>
                    <a:pt x="309" y="274"/>
                    <a:pt x="354" y="257"/>
                    <a:pt x="363" y="230"/>
                  </a:cubicBezTo>
                  <a:cubicBezTo>
                    <a:pt x="354" y="204"/>
                    <a:pt x="345" y="177"/>
                    <a:pt x="337" y="151"/>
                  </a:cubicBezTo>
                  <a:cubicBezTo>
                    <a:pt x="328" y="168"/>
                    <a:pt x="292" y="186"/>
                    <a:pt x="247" y="186"/>
                  </a:cubicBezTo>
                  <a:cubicBezTo>
                    <a:pt x="203" y="186"/>
                    <a:pt x="168" y="168"/>
                    <a:pt x="168" y="151"/>
                  </a:cubicBezTo>
                  <a:cubicBezTo>
                    <a:pt x="150" y="177"/>
                    <a:pt x="141" y="204"/>
                    <a:pt x="133" y="230"/>
                  </a:cubicBezTo>
                  <a:cubicBezTo>
                    <a:pt x="141" y="257"/>
                    <a:pt x="186" y="274"/>
                    <a:pt x="247" y="274"/>
                  </a:cubicBezTo>
                  <a:close/>
                  <a:moveTo>
                    <a:pt x="247" y="106"/>
                  </a:moveTo>
                  <a:lnTo>
                    <a:pt x="247" y="106"/>
                  </a:lnTo>
                  <a:cubicBezTo>
                    <a:pt x="274" y="106"/>
                    <a:pt x="300" y="97"/>
                    <a:pt x="309" y="88"/>
                  </a:cubicBezTo>
                  <a:cubicBezTo>
                    <a:pt x="300" y="62"/>
                    <a:pt x="292" y="35"/>
                    <a:pt x="284" y="17"/>
                  </a:cubicBezTo>
                  <a:cubicBezTo>
                    <a:pt x="284" y="8"/>
                    <a:pt x="265" y="0"/>
                    <a:pt x="247" y="0"/>
                  </a:cubicBezTo>
                  <a:cubicBezTo>
                    <a:pt x="230" y="0"/>
                    <a:pt x="212" y="8"/>
                    <a:pt x="212" y="17"/>
                  </a:cubicBezTo>
                  <a:cubicBezTo>
                    <a:pt x="203" y="35"/>
                    <a:pt x="194" y="62"/>
                    <a:pt x="186" y="88"/>
                  </a:cubicBezTo>
                  <a:cubicBezTo>
                    <a:pt x="194" y="97"/>
                    <a:pt x="221" y="106"/>
                    <a:pt x="247" y="106"/>
                  </a:cubicBezTo>
                  <a:close/>
                  <a:moveTo>
                    <a:pt x="469" y="301"/>
                  </a:moveTo>
                  <a:lnTo>
                    <a:pt x="469" y="301"/>
                  </a:lnTo>
                  <a:cubicBezTo>
                    <a:pt x="372" y="266"/>
                    <a:pt x="372" y="266"/>
                    <a:pt x="372" y="266"/>
                  </a:cubicBezTo>
                  <a:cubicBezTo>
                    <a:pt x="381" y="292"/>
                    <a:pt x="381" y="292"/>
                    <a:pt x="381" y="292"/>
                  </a:cubicBezTo>
                  <a:cubicBezTo>
                    <a:pt x="381" y="327"/>
                    <a:pt x="319" y="345"/>
                    <a:pt x="247" y="345"/>
                  </a:cubicBezTo>
                  <a:cubicBezTo>
                    <a:pt x="177" y="345"/>
                    <a:pt x="115" y="327"/>
                    <a:pt x="115" y="292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26" y="301"/>
                    <a:pt x="26" y="301"/>
                    <a:pt x="26" y="301"/>
                  </a:cubicBezTo>
                  <a:cubicBezTo>
                    <a:pt x="0" y="310"/>
                    <a:pt x="0" y="327"/>
                    <a:pt x="26" y="345"/>
                  </a:cubicBezTo>
                  <a:cubicBezTo>
                    <a:pt x="203" y="434"/>
                    <a:pt x="203" y="434"/>
                    <a:pt x="203" y="434"/>
                  </a:cubicBezTo>
                  <a:cubicBezTo>
                    <a:pt x="230" y="451"/>
                    <a:pt x="265" y="451"/>
                    <a:pt x="292" y="434"/>
                  </a:cubicBezTo>
                  <a:cubicBezTo>
                    <a:pt x="469" y="345"/>
                    <a:pt x="469" y="345"/>
                    <a:pt x="469" y="345"/>
                  </a:cubicBezTo>
                  <a:cubicBezTo>
                    <a:pt x="496" y="327"/>
                    <a:pt x="496" y="310"/>
                    <a:pt x="469" y="3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4" name="Freeform 127"/>
            <p:cNvSpPr>
              <a:spLocks noChangeArrowheads="1"/>
            </p:cNvSpPr>
            <p:nvPr/>
          </p:nvSpPr>
          <p:spPr bwMode="auto">
            <a:xfrm>
              <a:off x="5384800" y="1514475"/>
              <a:ext cx="223838" cy="179388"/>
            </a:xfrm>
            <a:custGeom>
              <a:avLst/>
              <a:gdLst>
                <a:gd name="T0" fmla="*/ 76114 w 497"/>
                <a:gd name="T1" fmla="*/ 87900 h 400"/>
                <a:gd name="T2" fmla="*/ 76114 w 497"/>
                <a:gd name="T3" fmla="*/ 87900 h 400"/>
                <a:gd name="T4" fmla="*/ 111694 w 497"/>
                <a:gd name="T5" fmla="*/ 123329 h 400"/>
                <a:gd name="T6" fmla="*/ 147724 w 497"/>
                <a:gd name="T7" fmla="*/ 87900 h 400"/>
                <a:gd name="T8" fmla="*/ 111694 w 497"/>
                <a:gd name="T9" fmla="*/ 52023 h 400"/>
                <a:gd name="T10" fmla="*/ 76114 w 497"/>
                <a:gd name="T11" fmla="*/ 87900 h 400"/>
                <a:gd name="T12" fmla="*/ 52244 w 497"/>
                <a:gd name="T13" fmla="*/ 75791 h 400"/>
                <a:gd name="T14" fmla="*/ 52244 w 497"/>
                <a:gd name="T15" fmla="*/ 75791 h 400"/>
                <a:gd name="T16" fmla="*/ 111694 w 497"/>
                <a:gd name="T17" fmla="*/ 28254 h 400"/>
                <a:gd name="T18" fmla="*/ 155381 w 497"/>
                <a:gd name="T19" fmla="*/ 43950 h 400"/>
                <a:gd name="T20" fmla="*/ 175648 w 497"/>
                <a:gd name="T21" fmla="*/ 43950 h 400"/>
                <a:gd name="T22" fmla="*/ 175648 w 497"/>
                <a:gd name="T23" fmla="*/ 24217 h 400"/>
                <a:gd name="T24" fmla="*/ 111694 w 497"/>
                <a:gd name="T25" fmla="*/ 0 h 400"/>
                <a:gd name="T26" fmla="*/ 27923 w 497"/>
                <a:gd name="T27" fmla="*/ 64131 h 400"/>
                <a:gd name="T28" fmla="*/ 0 w 497"/>
                <a:gd name="T29" fmla="*/ 64131 h 400"/>
                <a:gd name="T30" fmla="*/ 0 w 497"/>
                <a:gd name="T31" fmla="*/ 87900 h 400"/>
                <a:gd name="T32" fmla="*/ 36030 w 497"/>
                <a:gd name="T33" fmla="*/ 87900 h 400"/>
                <a:gd name="T34" fmla="*/ 52244 w 497"/>
                <a:gd name="T35" fmla="*/ 75791 h 400"/>
                <a:gd name="T36" fmla="*/ 187357 w 497"/>
                <a:gd name="T37" fmla="*/ 87900 h 400"/>
                <a:gd name="T38" fmla="*/ 187357 w 497"/>
                <a:gd name="T39" fmla="*/ 87900 h 400"/>
                <a:gd name="T40" fmla="*/ 171594 w 497"/>
                <a:gd name="T41" fmla="*/ 103597 h 400"/>
                <a:gd name="T42" fmla="*/ 111694 w 497"/>
                <a:gd name="T43" fmla="*/ 151134 h 400"/>
                <a:gd name="T44" fmla="*/ 68007 w 497"/>
                <a:gd name="T45" fmla="*/ 131402 h 400"/>
                <a:gd name="T46" fmla="*/ 48190 w 497"/>
                <a:gd name="T47" fmla="*/ 131402 h 400"/>
                <a:gd name="T48" fmla="*/ 48190 w 497"/>
                <a:gd name="T49" fmla="*/ 151134 h 400"/>
                <a:gd name="T50" fmla="*/ 111694 w 497"/>
                <a:gd name="T51" fmla="*/ 178940 h 400"/>
                <a:gd name="T52" fmla="*/ 195915 w 497"/>
                <a:gd name="T53" fmla="*/ 115257 h 400"/>
                <a:gd name="T54" fmla="*/ 223388 w 497"/>
                <a:gd name="T55" fmla="*/ 115257 h 400"/>
                <a:gd name="T56" fmla="*/ 223388 w 497"/>
                <a:gd name="T57" fmla="*/ 87900 h 400"/>
                <a:gd name="T58" fmla="*/ 187357 w 497"/>
                <a:gd name="T59" fmla="*/ 87900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5" name="Freeform 129"/>
            <p:cNvSpPr>
              <a:spLocks noChangeArrowheads="1"/>
            </p:cNvSpPr>
            <p:nvPr/>
          </p:nvSpPr>
          <p:spPr bwMode="auto">
            <a:xfrm>
              <a:off x="4084638" y="3290888"/>
              <a:ext cx="150812" cy="184150"/>
            </a:xfrm>
            <a:custGeom>
              <a:avLst/>
              <a:gdLst>
                <a:gd name="T0" fmla="*/ 75182 w 337"/>
                <a:gd name="T1" fmla="*/ 0 h 409"/>
                <a:gd name="T2" fmla="*/ 75182 w 337"/>
                <a:gd name="T3" fmla="*/ 0 h 409"/>
                <a:gd name="T4" fmla="*/ 0 w 337"/>
                <a:gd name="T5" fmla="*/ 27915 h 409"/>
                <a:gd name="T6" fmla="*/ 15663 w 337"/>
                <a:gd name="T7" fmla="*/ 163439 h 409"/>
                <a:gd name="T8" fmla="*/ 75182 w 337"/>
                <a:gd name="T9" fmla="*/ 183700 h 409"/>
                <a:gd name="T10" fmla="*/ 134702 w 337"/>
                <a:gd name="T11" fmla="*/ 163439 h 409"/>
                <a:gd name="T12" fmla="*/ 150364 w 337"/>
                <a:gd name="T13" fmla="*/ 27915 h 409"/>
                <a:gd name="T14" fmla="*/ 75182 w 337"/>
                <a:gd name="T15" fmla="*/ 0 h 409"/>
                <a:gd name="T16" fmla="*/ 75182 w 337"/>
                <a:gd name="T17" fmla="*/ 48176 h 409"/>
                <a:gd name="T18" fmla="*/ 75182 w 337"/>
                <a:gd name="T19" fmla="*/ 48176 h 409"/>
                <a:gd name="T20" fmla="*/ 15663 w 337"/>
                <a:gd name="T21" fmla="*/ 31967 h 409"/>
                <a:gd name="T22" fmla="*/ 75182 w 337"/>
                <a:gd name="T23" fmla="*/ 16209 h 409"/>
                <a:gd name="T24" fmla="*/ 134702 w 337"/>
                <a:gd name="T25" fmla="*/ 31967 h 409"/>
                <a:gd name="T26" fmla="*/ 75182 w 337"/>
                <a:gd name="T27" fmla="*/ 48176 h 40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7" h="409">
                  <a:moveTo>
                    <a:pt x="168" y="0"/>
                  </a:moveTo>
                  <a:lnTo>
                    <a:pt x="168" y="0"/>
                  </a:lnTo>
                  <a:cubicBezTo>
                    <a:pt x="62" y="0"/>
                    <a:pt x="0" y="36"/>
                    <a:pt x="0" y="62"/>
                  </a:cubicBezTo>
                  <a:cubicBezTo>
                    <a:pt x="35" y="363"/>
                    <a:pt x="35" y="363"/>
                    <a:pt x="35" y="363"/>
                  </a:cubicBezTo>
                  <a:cubicBezTo>
                    <a:pt x="35" y="372"/>
                    <a:pt x="88" y="408"/>
                    <a:pt x="168" y="408"/>
                  </a:cubicBezTo>
                  <a:cubicBezTo>
                    <a:pt x="248" y="408"/>
                    <a:pt x="301" y="372"/>
                    <a:pt x="301" y="363"/>
                  </a:cubicBezTo>
                  <a:cubicBezTo>
                    <a:pt x="336" y="62"/>
                    <a:pt x="336" y="62"/>
                    <a:pt x="336" y="62"/>
                  </a:cubicBezTo>
                  <a:cubicBezTo>
                    <a:pt x="336" y="36"/>
                    <a:pt x="274" y="0"/>
                    <a:pt x="168" y="0"/>
                  </a:cubicBezTo>
                  <a:close/>
                  <a:moveTo>
                    <a:pt x="168" y="107"/>
                  </a:moveTo>
                  <a:lnTo>
                    <a:pt x="168" y="107"/>
                  </a:lnTo>
                  <a:cubicBezTo>
                    <a:pt x="88" y="107"/>
                    <a:pt x="35" y="80"/>
                    <a:pt x="35" y="71"/>
                  </a:cubicBezTo>
                  <a:cubicBezTo>
                    <a:pt x="35" y="62"/>
                    <a:pt x="88" y="36"/>
                    <a:pt x="168" y="36"/>
                  </a:cubicBezTo>
                  <a:cubicBezTo>
                    <a:pt x="248" y="36"/>
                    <a:pt x="301" y="62"/>
                    <a:pt x="301" y="71"/>
                  </a:cubicBezTo>
                  <a:cubicBezTo>
                    <a:pt x="301" y="80"/>
                    <a:pt x="248" y="107"/>
                    <a:pt x="168" y="1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6" name="Freeform 133"/>
            <p:cNvSpPr>
              <a:spLocks noChangeArrowheads="1"/>
            </p:cNvSpPr>
            <p:nvPr/>
          </p:nvSpPr>
          <p:spPr bwMode="auto">
            <a:xfrm>
              <a:off x="8485188" y="2844800"/>
              <a:ext cx="223837" cy="214313"/>
            </a:xfrm>
            <a:custGeom>
              <a:avLst/>
              <a:gdLst>
                <a:gd name="T0" fmla="*/ 191410 w 497"/>
                <a:gd name="T1" fmla="*/ 71438 h 480"/>
                <a:gd name="T2" fmla="*/ 191410 w 497"/>
                <a:gd name="T3" fmla="*/ 71438 h 480"/>
                <a:gd name="T4" fmla="*/ 167540 w 497"/>
                <a:gd name="T5" fmla="*/ 8037 h 480"/>
                <a:gd name="T6" fmla="*/ 155830 w 497"/>
                <a:gd name="T7" fmla="*/ 4018 h 480"/>
                <a:gd name="T8" fmla="*/ 4053 w 497"/>
                <a:gd name="T9" fmla="*/ 59829 h 480"/>
                <a:gd name="T10" fmla="*/ 0 w 497"/>
                <a:gd name="T11" fmla="*/ 71438 h 480"/>
                <a:gd name="T12" fmla="*/ 23870 w 497"/>
                <a:gd name="T13" fmla="*/ 134839 h 480"/>
                <a:gd name="T14" fmla="*/ 23870 w 497"/>
                <a:gd name="T15" fmla="*/ 99120 h 480"/>
                <a:gd name="T16" fmla="*/ 51793 w 497"/>
                <a:gd name="T17" fmla="*/ 71438 h 480"/>
                <a:gd name="T18" fmla="*/ 91426 w 497"/>
                <a:gd name="T19" fmla="*/ 71438 h 480"/>
                <a:gd name="T20" fmla="*/ 139166 w 497"/>
                <a:gd name="T21" fmla="*/ 39737 h 480"/>
                <a:gd name="T22" fmla="*/ 167540 w 497"/>
                <a:gd name="T23" fmla="*/ 71438 h 480"/>
                <a:gd name="T24" fmla="*/ 191410 w 497"/>
                <a:gd name="T25" fmla="*/ 71438 h 480"/>
                <a:gd name="T26" fmla="*/ 215280 w 497"/>
                <a:gd name="T27" fmla="*/ 91083 h 480"/>
                <a:gd name="T28" fmla="*/ 215280 w 497"/>
                <a:gd name="T29" fmla="*/ 91083 h 480"/>
                <a:gd name="T30" fmla="*/ 51793 w 497"/>
                <a:gd name="T31" fmla="*/ 91083 h 480"/>
                <a:gd name="T32" fmla="*/ 43686 w 497"/>
                <a:gd name="T33" fmla="*/ 99120 h 480"/>
                <a:gd name="T34" fmla="*/ 43686 w 497"/>
                <a:gd name="T35" fmla="*/ 206276 h 480"/>
                <a:gd name="T36" fmla="*/ 51793 w 497"/>
                <a:gd name="T37" fmla="*/ 213867 h 480"/>
                <a:gd name="T38" fmla="*/ 215280 w 497"/>
                <a:gd name="T39" fmla="*/ 213867 h 480"/>
                <a:gd name="T40" fmla="*/ 223387 w 497"/>
                <a:gd name="T41" fmla="*/ 206276 h 480"/>
                <a:gd name="T42" fmla="*/ 223387 w 497"/>
                <a:gd name="T43" fmla="*/ 99120 h 480"/>
                <a:gd name="T44" fmla="*/ 215280 w 497"/>
                <a:gd name="T45" fmla="*/ 91083 h 480"/>
                <a:gd name="T46" fmla="*/ 203570 w 497"/>
                <a:gd name="T47" fmla="*/ 190203 h 480"/>
                <a:gd name="T48" fmla="*/ 203570 w 497"/>
                <a:gd name="T49" fmla="*/ 190203 h 480"/>
                <a:gd name="T50" fmla="*/ 67556 w 497"/>
                <a:gd name="T51" fmla="*/ 190203 h 480"/>
                <a:gd name="T52" fmla="*/ 67556 w 497"/>
                <a:gd name="T53" fmla="*/ 174576 h 480"/>
                <a:gd name="T54" fmla="*/ 87823 w 497"/>
                <a:gd name="T55" fmla="*/ 122783 h 480"/>
                <a:gd name="T56" fmla="*/ 119350 w 497"/>
                <a:gd name="T57" fmla="*/ 162521 h 480"/>
                <a:gd name="T58" fmla="*/ 147723 w 497"/>
                <a:gd name="T59" fmla="*/ 134839 h 480"/>
                <a:gd name="T60" fmla="*/ 187357 w 497"/>
                <a:gd name="T61" fmla="*/ 118765 h 480"/>
                <a:gd name="T62" fmla="*/ 203570 w 497"/>
                <a:gd name="T63" fmla="*/ 154930 h 480"/>
                <a:gd name="T64" fmla="*/ 203570 w 497"/>
                <a:gd name="T65" fmla="*/ 190203 h 4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97" h="480">
                  <a:moveTo>
                    <a:pt x="425" y="160"/>
                  </a:moveTo>
                  <a:lnTo>
                    <a:pt x="425" y="160"/>
                  </a:lnTo>
                  <a:cubicBezTo>
                    <a:pt x="372" y="18"/>
                    <a:pt x="372" y="18"/>
                    <a:pt x="372" y="18"/>
                  </a:cubicBezTo>
                  <a:cubicBezTo>
                    <a:pt x="372" y="9"/>
                    <a:pt x="354" y="0"/>
                    <a:pt x="346" y="9"/>
                  </a:cubicBezTo>
                  <a:cubicBezTo>
                    <a:pt x="9" y="134"/>
                    <a:pt x="9" y="134"/>
                    <a:pt x="9" y="134"/>
                  </a:cubicBezTo>
                  <a:cubicBezTo>
                    <a:pt x="0" y="134"/>
                    <a:pt x="0" y="143"/>
                    <a:pt x="0" y="160"/>
                  </a:cubicBezTo>
                  <a:cubicBezTo>
                    <a:pt x="53" y="302"/>
                    <a:pt x="53" y="302"/>
                    <a:pt x="53" y="302"/>
                  </a:cubicBezTo>
                  <a:cubicBezTo>
                    <a:pt x="53" y="222"/>
                    <a:pt x="53" y="222"/>
                    <a:pt x="53" y="222"/>
                  </a:cubicBezTo>
                  <a:cubicBezTo>
                    <a:pt x="53" y="187"/>
                    <a:pt x="80" y="160"/>
                    <a:pt x="115" y="160"/>
                  </a:cubicBezTo>
                  <a:cubicBezTo>
                    <a:pt x="203" y="160"/>
                    <a:pt x="203" y="160"/>
                    <a:pt x="203" y="160"/>
                  </a:cubicBezTo>
                  <a:cubicBezTo>
                    <a:pt x="309" y="89"/>
                    <a:pt x="309" y="89"/>
                    <a:pt x="309" y="89"/>
                  </a:cubicBezTo>
                  <a:cubicBezTo>
                    <a:pt x="372" y="160"/>
                    <a:pt x="372" y="160"/>
                    <a:pt x="372" y="160"/>
                  </a:cubicBezTo>
                  <a:lnTo>
                    <a:pt x="425" y="160"/>
                  </a:lnTo>
                  <a:close/>
                  <a:moveTo>
                    <a:pt x="478" y="204"/>
                  </a:moveTo>
                  <a:lnTo>
                    <a:pt x="478" y="204"/>
                  </a:lnTo>
                  <a:cubicBezTo>
                    <a:pt x="115" y="204"/>
                    <a:pt x="115" y="204"/>
                    <a:pt x="115" y="204"/>
                  </a:cubicBezTo>
                  <a:cubicBezTo>
                    <a:pt x="106" y="204"/>
                    <a:pt x="97" y="213"/>
                    <a:pt x="97" y="222"/>
                  </a:cubicBezTo>
                  <a:cubicBezTo>
                    <a:pt x="97" y="462"/>
                    <a:pt x="97" y="462"/>
                    <a:pt x="97" y="462"/>
                  </a:cubicBezTo>
                  <a:cubicBezTo>
                    <a:pt x="97" y="470"/>
                    <a:pt x="106" y="479"/>
                    <a:pt x="115" y="479"/>
                  </a:cubicBezTo>
                  <a:cubicBezTo>
                    <a:pt x="478" y="479"/>
                    <a:pt x="478" y="479"/>
                    <a:pt x="478" y="479"/>
                  </a:cubicBezTo>
                  <a:cubicBezTo>
                    <a:pt x="487" y="479"/>
                    <a:pt x="496" y="470"/>
                    <a:pt x="496" y="462"/>
                  </a:cubicBezTo>
                  <a:cubicBezTo>
                    <a:pt x="496" y="222"/>
                    <a:pt x="496" y="222"/>
                    <a:pt x="496" y="222"/>
                  </a:cubicBezTo>
                  <a:cubicBezTo>
                    <a:pt x="496" y="213"/>
                    <a:pt x="487" y="204"/>
                    <a:pt x="478" y="204"/>
                  </a:cubicBezTo>
                  <a:close/>
                  <a:moveTo>
                    <a:pt x="452" y="426"/>
                  </a:moveTo>
                  <a:lnTo>
                    <a:pt x="452" y="426"/>
                  </a:lnTo>
                  <a:cubicBezTo>
                    <a:pt x="150" y="426"/>
                    <a:pt x="150" y="426"/>
                    <a:pt x="150" y="426"/>
                  </a:cubicBezTo>
                  <a:cubicBezTo>
                    <a:pt x="150" y="391"/>
                    <a:pt x="150" y="391"/>
                    <a:pt x="150" y="391"/>
                  </a:cubicBezTo>
                  <a:cubicBezTo>
                    <a:pt x="195" y="275"/>
                    <a:pt x="195" y="275"/>
                    <a:pt x="195" y="275"/>
                  </a:cubicBezTo>
                  <a:cubicBezTo>
                    <a:pt x="265" y="364"/>
                    <a:pt x="265" y="364"/>
                    <a:pt x="265" y="364"/>
                  </a:cubicBezTo>
                  <a:cubicBezTo>
                    <a:pt x="328" y="302"/>
                    <a:pt x="328" y="302"/>
                    <a:pt x="328" y="302"/>
                  </a:cubicBezTo>
                  <a:cubicBezTo>
                    <a:pt x="416" y="266"/>
                    <a:pt x="416" y="266"/>
                    <a:pt x="416" y="266"/>
                  </a:cubicBezTo>
                  <a:cubicBezTo>
                    <a:pt x="452" y="347"/>
                    <a:pt x="452" y="347"/>
                    <a:pt x="452" y="347"/>
                  </a:cubicBezTo>
                  <a:lnTo>
                    <a:pt x="452" y="42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7" name="Freeform 135"/>
            <p:cNvSpPr>
              <a:spLocks noChangeArrowheads="1"/>
            </p:cNvSpPr>
            <p:nvPr/>
          </p:nvSpPr>
          <p:spPr bwMode="auto">
            <a:xfrm>
              <a:off x="7180263" y="2852738"/>
              <a:ext cx="160337" cy="203200"/>
            </a:xfrm>
            <a:custGeom>
              <a:avLst/>
              <a:gdLst>
                <a:gd name="T0" fmla="*/ 136016 w 356"/>
                <a:gd name="T1" fmla="*/ 0 h 453"/>
                <a:gd name="T2" fmla="*/ 136016 w 356"/>
                <a:gd name="T3" fmla="*/ 0 h 453"/>
                <a:gd name="T4" fmla="*/ 23870 w 356"/>
                <a:gd name="T5" fmla="*/ 0 h 453"/>
                <a:gd name="T6" fmla="*/ 0 w 356"/>
                <a:gd name="T7" fmla="*/ 24223 h 453"/>
                <a:gd name="T8" fmla="*/ 0 w 356"/>
                <a:gd name="T9" fmla="*/ 178977 h 453"/>
                <a:gd name="T10" fmla="*/ 23870 w 356"/>
                <a:gd name="T11" fmla="*/ 202751 h 453"/>
                <a:gd name="T12" fmla="*/ 136016 w 356"/>
                <a:gd name="T13" fmla="*/ 202751 h 453"/>
                <a:gd name="T14" fmla="*/ 159887 w 356"/>
                <a:gd name="T15" fmla="*/ 178977 h 453"/>
                <a:gd name="T16" fmla="*/ 159887 w 356"/>
                <a:gd name="T17" fmla="*/ 24223 h 453"/>
                <a:gd name="T18" fmla="*/ 136016 w 356"/>
                <a:gd name="T19" fmla="*/ 0 h 453"/>
                <a:gd name="T20" fmla="*/ 136016 w 356"/>
                <a:gd name="T21" fmla="*/ 178977 h 453"/>
                <a:gd name="T22" fmla="*/ 136016 w 356"/>
                <a:gd name="T23" fmla="*/ 178977 h 453"/>
                <a:gd name="T24" fmla="*/ 23870 w 356"/>
                <a:gd name="T25" fmla="*/ 178977 h 453"/>
                <a:gd name="T26" fmla="*/ 23870 w 356"/>
                <a:gd name="T27" fmla="*/ 24223 h 453"/>
                <a:gd name="T28" fmla="*/ 136016 w 356"/>
                <a:gd name="T29" fmla="*/ 24223 h 453"/>
                <a:gd name="T30" fmla="*/ 136016 w 356"/>
                <a:gd name="T31" fmla="*/ 178977 h 4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56" h="453">
                  <a:moveTo>
                    <a:pt x="302" y="0"/>
                  </a:moveTo>
                  <a:lnTo>
                    <a:pt x="302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27" y="0"/>
                    <a:pt x="0" y="27"/>
                    <a:pt x="0" y="54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426"/>
                    <a:pt x="27" y="452"/>
                    <a:pt x="53" y="452"/>
                  </a:cubicBezTo>
                  <a:cubicBezTo>
                    <a:pt x="302" y="452"/>
                    <a:pt x="302" y="452"/>
                    <a:pt x="302" y="452"/>
                  </a:cubicBezTo>
                  <a:cubicBezTo>
                    <a:pt x="328" y="452"/>
                    <a:pt x="355" y="426"/>
                    <a:pt x="355" y="399"/>
                  </a:cubicBezTo>
                  <a:cubicBezTo>
                    <a:pt x="355" y="54"/>
                    <a:pt x="355" y="54"/>
                    <a:pt x="355" y="54"/>
                  </a:cubicBezTo>
                  <a:cubicBezTo>
                    <a:pt x="355" y="27"/>
                    <a:pt x="328" y="0"/>
                    <a:pt x="302" y="0"/>
                  </a:cubicBezTo>
                  <a:close/>
                  <a:moveTo>
                    <a:pt x="302" y="399"/>
                  </a:moveTo>
                  <a:lnTo>
                    <a:pt x="302" y="399"/>
                  </a:lnTo>
                  <a:cubicBezTo>
                    <a:pt x="53" y="399"/>
                    <a:pt x="53" y="399"/>
                    <a:pt x="53" y="399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302" y="54"/>
                    <a:pt x="302" y="54"/>
                    <a:pt x="302" y="54"/>
                  </a:cubicBezTo>
                  <a:lnTo>
                    <a:pt x="302" y="399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8" name="Freeform 136"/>
            <p:cNvSpPr>
              <a:spLocks noChangeArrowheads="1"/>
            </p:cNvSpPr>
            <p:nvPr/>
          </p:nvSpPr>
          <p:spPr bwMode="auto">
            <a:xfrm>
              <a:off x="8039100" y="2876550"/>
              <a:ext cx="223838" cy="153988"/>
            </a:xfrm>
            <a:custGeom>
              <a:avLst/>
              <a:gdLst>
                <a:gd name="T0" fmla="*/ 0 w 498"/>
                <a:gd name="T1" fmla="*/ 19582 h 346"/>
                <a:gd name="T2" fmla="*/ 0 w 498"/>
                <a:gd name="T3" fmla="*/ 19582 h 346"/>
                <a:gd name="T4" fmla="*/ 0 w 498"/>
                <a:gd name="T5" fmla="*/ 129955 h 346"/>
                <a:gd name="T6" fmla="*/ 23822 w 498"/>
                <a:gd name="T7" fmla="*/ 153543 h 346"/>
                <a:gd name="T8" fmla="*/ 199566 w 498"/>
                <a:gd name="T9" fmla="*/ 153543 h 346"/>
                <a:gd name="T10" fmla="*/ 223389 w 498"/>
                <a:gd name="T11" fmla="*/ 129955 h 346"/>
                <a:gd name="T12" fmla="*/ 223389 w 498"/>
                <a:gd name="T13" fmla="*/ 19582 h 346"/>
                <a:gd name="T14" fmla="*/ 199566 w 498"/>
                <a:gd name="T15" fmla="*/ 0 h 346"/>
                <a:gd name="T16" fmla="*/ 23822 w 498"/>
                <a:gd name="T17" fmla="*/ 0 h 346"/>
                <a:gd name="T18" fmla="*/ 0 w 498"/>
                <a:gd name="T19" fmla="*/ 19582 h 346"/>
                <a:gd name="T20" fmla="*/ 199566 w 498"/>
                <a:gd name="T21" fmla="*/ 19582 h 346"/>
                <a:gd name="T22" fmla="*/ 199566 w 498"/>
                <a:gd name="T23" fmla="*/ 19582 h 346"/>
                <a:gd name="T24" fmla="*/ 199566 w 498"/>
                <a:gd name="T25" fmla="*/ 129955 h 346"/>
                <a:gd name="T26" fmla="*/ 23822 w 498"/>
                <a:gd name="T27" fmla="*/ 129955 h 346"/>
                <a:gd name="T28" fmla="*/ 23822 w 498"/>
                <a:gd name="T29" fmla="*/ 19582 h 346"/>
                <a:gd name="T30" fmla="*/ 199566 w 498"/>
                <a:gd name="T31" fmla="*/ 19582 h 3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98" h="346">
                  <a:moveTo>
                    <a:pt x="0" y="44"/>
                  </a:moveTo>
                  <a:lnTo>
                    <a:pt x="0" y="44"/>
                  </a:lnTo>
                  <a:cubicBezTo>
                    <a:pt x="0" y="292"/>
                    <a:pt x="0" y="292"/>
                    <a:pt x="0" y="292"/>
                  </a:cubicBezTo>
                  <a:cubicBezTo>
                    <a:pt x="0" y="319"/>
                    <a:pt x="18" y="345"/>
                    <a:pt x="53" y="345"/>
                  </a:cubicBezTo>
                  <a:cubicBezTo>
                    <a:pt x="444" y="345"/>
                    <a:pt x="444" y="345"/>
                    <a:pt x="444" y="345"/>
                  </a:cubicBezTo>
                  <a:cubicBezTo>
                    <a:pt x="470" y="345"/>
                    <a:pt x="497" y="319"/>
                    <a:pt x="497" y="292"/>
                  </a:cubicBezTo>
                  <a:cubicBezTo>
                    <a:pt x="497" y="44"/>
                    <a:pt x="497" y="44"/>
                    <a:pt x="497" y="44"/>
                  </a:cubicBezTo>
                  <a:cubicBezTo>
                    <a:pt x="497" y="17"/>
                    <a:pt x="470" y="0"/>
                    <a:pt x="44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18" y="0"/>
                    <a:pt x="0" y="17"/>
                    <a:pt x="0" y="44"/>
                  </a:cubicBezTo>
                  <a:close/>
                  <a:moveTo>
                    <a:pt x="444" y="44"/>
                  </a:moveTo>
                  <a:lnTo>
                    <a:pt x="444" y="44"/>
                  </a:lnTo>
                  <a:cubicBezTo>
                    <a:pt x="444" y="292"/>
                    <a:pt x="444" y="292"/>
                    <a:pt x="444" y="292"/>
                  </a:cubicBezTo>
                  <a:cubicBezTo>
                    <a:pt x="53" y="292"/>
                    <a:pt x="53" y="292"/>
                    <a:pt x="53" y="292"/>
                  </a:cubicBezTo>
                  <a:cubicBezTo>
                    <a:pt x="53" y="44"/>
                    <a:pt x="53" y="44"/>
                    <a:pt x="53" y="44"/>
                  </a:cubicBezTo>
                  <a:lnTo>
                    <a:pt x="444" y="4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29" name="Freeform 141"/>
            <p:cNvSpPr>
              <a:spLocks noChangeArrowheads="1"/>
            </p:cNvSpPr>
            <p:nvPr/>
          </p:nvSpPr>
          <p:spPr bwMode="auto">
            <a:xfrm>
              <a:off x="7594600" y="2840038"/>
              <a:ext cx="223838" cy="227012"/>
            </a:xfrm>
            <a:custGeom>
              <a:avLst/>
              <a:gdLst>
                <a:gd name="T0" fmla="*/ 215731 w 497"/>
                <a:gd name="T1" fmla="*/ 83447 h 506"/>
                <a:gd name="T2" fmla="*/ 215731 w 497"/>
                <a:gd name="T3" fmla="*/ 83447 h 506"/>
                <a:gd name="T4" fmla="*/ 131510 w 497"/>
                <a:gd name="T5" fmla="*/ 63707 h 506"/>
                <a:gd name="T6" fmla="*/ 119801 w 497"/>
                <a:gd name="T7" fmla="*/ 7627 h 506"/>
                <a:gd name="T8" fmla="*/ 107640 w 497"/>
                <a:gd name="T9" fmla="*/ 0 h 506"/>
                <a:gd name="T10" fmla="*/ 7656 w 497"/>
                <a:gd name="T11" fmla="*/ 27367 h 506"/>
                <a:gd name="T12" fmla="*/ 0 w 497"/>
                <a:gd name="T13" fmla="*/ 39929 h 506"/>
                <a:gd name="T14" fmla="*/ 35580 w 497"/>
                <a:gd name="T15" fmla="*/ 174970 h 506"/>
                <a:gd name="T16" fmla="*/ 48190 w 497"/>
                <a:gd name="T17" fmla="*/ 179007 h 506"/>
                <a:gd name="T18" fmla="*/ 87824 w 497"/>
                <a:gd name="T19" fmla="*/ 166894 h 506"/>
                <a:gd name="T20" fmla="*/ 79717 w 497"/>
                <a:gd name="T21" fmla="*/ 190672 h 506"/>
                <a:gd name="T22" fmla="*/ 87824 w 497"/>
                <a:gd name="T23" fmla="*/ 198748 h 506"/>
                <a:gd name="T24" fmla="*/ 179251 w 497"/>
                <a:gd name="T25" fmla="*/ 222526 h 506"/>
                <a:gd name="T26" fmla="*/ 191861 w 497"/>
                <a:gd name="T27" fmla="*/ 218488 h 506"/>
                <a:gd name="T28" fmla="*/ 223388 w 497"/>
                <a:gd name="T29" fmla="*/ 95112 h 506"/>
                <a:gd name="T30" fmla="*/ 215731 w 497"/>
                <a:gd name="T31" fmla="*/ 83447 h 506"/>
                <a:gd name="T32" fmla="*/ 15763 w 497"/>
                <a:gd name="T33" fmla="*/ 43518 h 506"/>
                <a:gd name="T34" fmla="*/ 15763 w 497"/>
                <a:gd name="T35" fmla="*/ 43518 h 506"/>
                <a:gd name="T36" fmla="*/ 103587 w 497"/>
                <a:gd name="T37" fmla="*/ 19740 h 506"/>
                <a:gd name="T38" fmla="*/ 139617 w 497"/>
                <a:gd name="T39" fmla="*/ 139078 h 506"/>
                <a:gd name="T40" fmla="*/ 52244 w 497"/>
                <a:gd name="T41" fmla="*/ 163305 h 506"/>
                <a:gd name="T42" fmla="*/ 15763 w 497"/>
                <a:gd name="T43" fmla="*/ 43518 h 506"/>
                <a:gd name="T44" fmla="*/ 175197 w 497"/>
                <a:gd name="T45" fmla="*/ 206823 h 506"/>
                <a:gd name="T46" fmla="*/ 175197 w 497"/>
                <a:gd name="T47" fmla="*/ 206823 h 506"/>
                <a:gd name="T48" fmla="*/ 99984 w 497"/>
                <a:gd name="T49" fmla="*/ 187083 h 506"/>
                <a:gd name="T50" fmla="*/ 103587 w 497"/>
                <a:gd name="T51" fmla="*/ 163305 h 506"/>
                <a:gd name="T52" fmla="*/ 147724 w 497"/>
                <a:gd name="T53" fmla="*/ 150743 h 506"/>
                <a:gd name="T54" fmla="*/ 155381 w 497"/>
                <a:gd name="T55" fmla="*/ 143116 h 506"/>
                <a:gd name="T56" fmla="*/ 139617 w 497"/>
                <a:gd name="T57" fmla="*/ 79409 h 506"/>
                <a:gd name="T58" fmla="*/ 203121 w 497"/>
                <a:gd name="T59" fmla="*/ 95112 h 506"/>
                <a:gd name="T60" fmla="*/ 175197 w 497"/>
                <a:gd name="T61" fmla="*/ 206823 h 50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97" h="506">
                  <a:moveTo>
                    <a:pt x="479" y="186"/>
                  </a:moveTo>
                  <a:lnTo>
                    <a:pt x="479" y="186"/>
                  </a:lnTo>
                  <a:cubicBezTo>
                    <a:pt x="292" y="142"/>
                    <a:pt x="292" y="142"/>
                    <a:pt x="292" y="142"/>
                  </a:cubicBezTo>
                  <a:cubicBezTo>
                    <a:pt x="266" y="17"/>
                    <a:pt x="266" y="17"/>
                    <a:pt x="266" y="17"/>
                  </a:cubicBezTo>
                  <a:cubicBezTo>
                    <a:pt x="257" y="8"/>
                    <a:pt x="248" y="0"/>
                    <a:pt x="239" y="0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0" y="71"/>
                    <a:pt x="0" y="80"/>
                    <a:pt x="0" y="89"/>
                  </a:cubicBezTo>
                  <a:cubicBezTo>
                    <a:pt x="79" y="390"/>
                    <a:pt x="79" y="390"/>
                    <a:pt x="79" y="390"/>
                  </a:cubicBezTo>
                  <a:cubicBezTo>
                    <a:pt x="79" y="399"/>
                    <a:pt x="97" y="399"/>
                    <a:pt x="107" y="399"/>
                  </a:cubicBezTo>
                  <a:cubicBezTo>
                    <a:pt x="195" y="372"/>
                    <a:pt x="195" y="372"/>
                    <a:pt x="195" y="372"/>
                  </a:cubicBezTo>
                  <a:cubicBezTo>
                    <a:pt x="177" y="425"/>
                    <a:pt x="177" y="425"/>
                    <a:pt x="177" y="425"/>
                  </a:cubicBezTo>
                  <a:cubicBezTo>
                    <a:pt x="177" y="434"/>
                    <a:pt x="186" y="443"/>
                    <a:pt x="195" y="443"/>
                  </a:cubicBezTo>
                  <a:cubicBezTo>
                    <a:pt x="398" y="496"/>
                    <a:pt x="398" y="496"/>
                    <a:pt x="398" y="496"/>
                  </a:cubicBezTo>
                  <a:cubicBezTo>
                    <a:pt x="407" y="505"/>
                    <a:pt x="416" y="496"/>
                    <a:pt x="426" y="487"/>
                  </a:cubicBezTo>
                  <a:cubicBezTo>
                    <a:pt x="496" y="212"/>
                    <a:pt x="496" y="212"/>
                    <a:pt x="496" y="212"/>
                  </a:cubicBezTo>
                  <a:cubicBezTo>
                    <a:pt x="496" y="204"/>
                    <a:pt x="488" y="186"/>
                    <a:pt x="479" y="186"/>
                  </a:cubicBezTo>
                  <a:close/>
                  <a:moveTo>
                    <a:pt x="35" y="97"/>
                  </a:moveTo>
                  <a:lnTo>
                    <a:pt x="35" y="97"/>
                  </a:lnTo>
                  <a:cubicBezTo>
                    <a:pt x="230" y="44"/>
                    <a:pt x="230" y="44"/>
                    <a:pt x="230" y="44"/>
                  </a:cubicBezTo>
                  <a:cubicBezTo>
                    <a:pt x="310" y="310"/>
                    <a:pt x="310" y="310"/>
                    <a:pt x="310" y="310"/>
                  </a:cubicBezTo>
                  <a:cubicBezTo>
                    <a:pt x="116" y="364"/>
                    <a:pt x="116" y="364"/>
                    <a:pt x="116" y="364"/>
                  </a:cubicBezTo>
                  <a:lnTo>
                    <a:pt x="35" y="97"/>
                  </a:lnTo>
                  <a:close/>
                  <a:moveTo>
                    <a:pt x="389" y="461"/>
                  </a:moveTo>
                  <a:lnTo>
                    <a:pt x="389" y="461"/>
                  </a:lnTo>
                  <a:cubicBezTo>
                    <a:pt x="222" y="417"/>
                    <a:pt x="222" y="417"/>
                    <a:pt x="222" y="417"/>
                  </a:cubicBezTo>
                  <a:cubicBezTo>
                    <a:pt x="230" y="364"/>
                    <a:pt x="230" y="364"/>
                    <a:pt x="230" y="364"/>
                  </a:cubicBezTo>
                  <a:cubicBezTo>
                    <a:pt x="328" y="336"/>
                    <a:pt x="328" y="336"/>
                    <a:pt x="328" y="336"/>
                  </a:cubicBezTo>
                  <a:cubicBezTo>
                    <a:pt x="336" y="336"/>
                    <a:pt x="345" y="327"/>
                    <a:pt x="345" y="319"/>
                  </a:cubicBezTo>
                  <a:cubicBezTo>
                    <a:pt x="310" y="177"/>
                    <a:pt x="310" y="177"/>
                    <a:pt x="310" y="177"/>
                  </a:cubicBezTo>
                  <a:cubicBezTo>
                    <a:pt x="451" y="212"/>
                    <a:pt x="451" y="212"/>
                    <a:pt x="451" y="212"/>
                  </a:cubicBezTo>
                  <a:lnTo>
                    <a:pt x="389" y="46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0" name="Freeform 144"/>
            <p:cNvSpPr>
              <a:spLocks noChangeArrowheads="1"/>
            </p:cNvSpPr>
            <p:nvPr/>
          </p:nvSpPr>
          <p:spPr bwMode="auto">
            <a:xfrm>
              <a:off x="8496300" y="1084263"/>
              <a:ext cx="200025" cy="177800"/>
            </a:xfrm>
            <a:custGeom>
              <a:avLst/>
              <a:gdLst>
                <a:gd name="T0" fmla="*/ 191916 w 444"/>
                <a:gd name="T1" fmla="*/ 0 h 399"/>
                <a:gd name="T2" fmla="*/ 191916 w 444"/>
                <a:gd name="T3" fmla="*/ 0 h 399"/>
                <a:gd name="T4" fmla="*/ 4055 w 444"/>
                <a:gd name="T5" fmla="*/ 0 h 399"/>
                <a:gd name="T6" fmla="*/ 0 w 444"/>
                <a:gd name="T7" fmla="*/ 7575 h 399"/>
                <a:gd name="T8" fmla="*/ 0 w 444"/>
                <a:gd name="T9" fmla="*/ 31193 h 399"/>
                <a:gd name="T10" fmla="*/ 199574 w 444"/>
                <a:gd name="T11" fmla="*/ 31193 h 399"/>
                <a:gd name="T12" fmla="*/ 199574 w 444"/>
                <a:gd name="T13" fmla="*/ 7575 h 399"/>
                <a:gd name="T14" fmla="*/ 191916 w 444"/>
                <a:gd name="T15" fmla="*/ 0 h 399"/>
                <a:gd name="T16" fmla="*/ 12164 w 444"/>
                <a:gd name="T17" fmla="*/ 161758 h 399"/>
                <a:gd name="T18" fmla="*/ 12164 w 444"/>
                <a:gd name="T19" fmla="*/ 161758 h 399"/>
                <a:gd name="T20" fmla="*/ 24327 w 444"/>
                <a:gd name="T21" fmla="*/ 177354 h 399"/>
                <a:gd name="T22" fmla="*/ 171643 w 444"/>
                <a:gd name="T23" fmla="*/ 177354 h 399"/>
                <a:gd name="T24" fmla="*/ 187861 w 444"/>
                <a:gd name="T25" fmla="*/ 161758 h 399"/>
                <a:gd name="T26" fmla="*/ 187861 w 444"/>
                <a:gd name="T27" fmla="*/ 43225 h 399"/>
                <a:gd name="T28" fmla="*/ 12164 w 444"/>
                <a:gd name="T29" fmla="*/ 43225 h 399"/>
                <a:gd name="T30" fmla="*/ 12164 w 444"/>
                <a:gd name="T31" fmla="*/ 161758 h 399"/>
                <a:gd name="T32" fmla="*/ 68027 w 444"/>
                <a:gd name="T33" fmla="*/ 66842 h 399"/>
                <a:gd name="T34" fmla="*/ 68027 w 444"/>
                <a:gd name="T35" fmla="*/ 66842 h 399"/>
                <a:gd name="T36" fmla="*/ 131998 w 444"/>
                <a:gd name="T37" fmla="*/ 66842 h 399"/>
                <a:gd name="T38" fmla="*/ 131998 w 444"/>
                <a:gd name="T39" fmla="*/ 86449 h 399"/>
                <a:gd name="T40" fmla="*/ 68027 w 444"/>
                <a:gd name="T41" fmla="*/ 86449 h 399"/>
                <a:gd name="T42" fmla="*/ 68027 w 444"/>
                <a:gd name="T43" fmla="*/ 66842 h 39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44" h="399">
                  <a:moveTo>
                    <a:pt x="426" y="0"/>
                  </a:moveTo>
                  <a:lnTo>
                    <a:pt x="426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8"/>
                    <a:pt x="0" y="1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443" y="70"/>
                    <a:pt x="443" y="70"/>
                    <a:pt x="443" y="70"/>
                  </a:cubicBezTo>
                  <a:cubicBezTo>
                    <a:pt x="443" y="17"/>
                    <a:pt x="443" y="17"/>
                    <a:pt x="443" y="17"/>
                  </a:cubicBezTo>
                  <a:cubicBezTo>
                    <a:pt x="443" y="8"/>
                    <a:pt x="434" y="0"/>
                    <a:pt x="426" y="0"/>
                  </a:cubicBezTo>
                  <a:close/>
                  <a:moveTo>
                    <a:pt x="27" y="363"/>
                  </a:moveTo>
                  <a:lnTo>
                    <a:pt x="27" y="363"/>
                  </a:lnTo>
                  <a:cubicBezTo>
                    <a:pt x="27" y="380"/>
                    <a:pt x="36" y="398"/>
                    <a:pt x="54" y="398"/>
                  </a:cubicBezTo>
                  <a:cubicBezTo>
                    <a:pt x="381" y="398"/>
                    <a:pt x="381" y="398"/>
                    <a:pt x="381" y="398"/>
                  </a:cubicBezTo>
                  <a:cubicBezTo>
                    <a:pt x="408" y="398"/>
                    <a:pt x="417" y="380"/>
                    <a:pt x="417" y="363"/>
                  </a:cubicBezTo>
                  <a:cubicBezTo>
                    <a:pt x="417" y="97"/>
                    <a:pt x="417" y="97"/>
                    <a:pt x="417" y="97"/>
                  </a:cubicBezTo>
                  <a:cubicBezTo>
                    <a:pt x="27" y="97"/>
                    <a:pt x="27" y="97"/>
                    <a:pt x="27" y="97"/>
                  </a:cubicBezTo>
                  <a:lnTo>
                    <a:pt x="27" y="363"/>
                  </a:lnTo>
                  <a:close/>
                  <a:moveTo>
                    <a:pt x="151" y="150"/>
                  </a:moveTo>
                  <a:lnTo>
                    <a:pt x="151" y="150"/>
                  </a:lnTo>
                  <a:cubicBezTo>
                    <a:pt x="293" y="150"/>
                    <a:pt x="293" y="150"/>
                    <a:pt x="293" y="150"/>
                  </a:cubicBezTo>
                  <a:cubicBezTo>
                    <a:pt x="293" y="194"/>
                    <a:pt x="293" y="194"/>
                    <a:pt x="293" y="194"/>
                  </a:cubicBezTo>
                  <a:cubicBezTo>
                    <a:pt x="151" y="194"/>
                    <a:pt x="151" y="194"/>
                    <a:pt x="151" y="194"/>
                  </a:cubicBezTo>
                  <a:lnTo>
                    <a:pt x="151" y="15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1" name="Freeform 145"/>
            <p:cNvSpPr>
              <a:spLocks noChangeArrowheads="1"/>
            </p:cNvSpPr>
            <p:nvPr/>
          </p:nvSpPr>
          <p:spPr bwMode="auto">
            <a:xfrm>
              <a:off x="8051800" y="1071563"/>
              <a:ext cx="200025" cy="200025"/>
            </a:xfrm>
            <a:custGeom>
              <a:avLst/>
              <a:gdLst>
                <a:gd name="T0" fmla="*/ 31535 w 444"/>
                <a:gd name="T1" fmla="*/ 179798 h 445"/>
                <a:gd name="T2" fmla="*/ 31535 w 444"/>
                <a:gd name="T3" fmla="*/ 179798 h 445"/>
                <a:gd name="T4" fmla="*/ 55863 w 444"/>
                <a:gd name="T5" fmla="*/ 199576 h 445"/>
                <a:gd name="T6" fmla="*/ 75685 w 444"/>
                <a:gd name="T7" fmla="*/ 179798 h 445"/>
                <a:gd name="T8" fmla="*/ 55863 w 444"/>
                <a:gd name="T9" fmla="*/ 155525 h 445"/>
                <a:gd name="T10" fmla="*/ 31535 w 444"/>
                <a:gd name="T11" fmla="*/ 179798 h 445"/>
                <a:gd name="T12" fmla="*/ 143712 w 444"/>
                <a:gd name="T13" fmla="*/ 179798 h 445"/>
                <a:gd name="T14" fmla="*/ 143712 w 444"/>
                <a:gd name="T15" fmla="*/ 179798 h 445"/>
                <a:gd name="T16" fmla="*/ 167589 w 444"/>
                <a:gd name="T17" fmla="*/ 199576 h 445"/>
                <a:gd name="T18" fmla="*/ 187861 w 444"/>
                <a:gd name="T19" fmla="*/ 179798 h 445"/>
                <a:gd name="T20" fmla="*/ 167589 w 444"/>
                <a:gd name="T21" fmla="*/ 155525 h 445"/>
                <a:gd name="T22" fmla="*/ 143712 w 444"/>
                <a:gd name="T23" fmla="*/ 179798 h 445"/>
                <a:gd name="T24" fmla="*/ 71631 w 444"/>
                <a:gd name="T25" fmla="*/ 127656 h 445"/>
                <a:gd name="T26" fmla="*/ 71631 w 444"/>
                <a:gd name="T27" fmla="*/ 127656 h 445"/>
                <a:gd name="T28" fmla="*/ 195520 w 444"/>
                <a:gd name="T29" fmla="*/ 91697 h 445"/>
                <a:gd name="T30" fmla="*/ 199574 w 444"/>
                <a:gd name="T31" fmla="*/ 84055 h 445"/>
                <a:gd name="T32" fmla="*/ 199574 w 444"/>
                <a:gd name="T33" fmla="*/ 24273 h 445"/>
                <a:gd name="T34" fmla="*/ 44150 w 444"/>
                <a:gd name="T35" fmla="*/ 24273 h 445"/>
                <a:gd name="T36" fmla="*/ 44150 w 444"/>
                <a:gd name="T37" fmla="*/ 4495 h 445"/>
                <a:gd name="T38" fmla="*/ 40095 w 444"/>
                <a:gd name="T39" fmla="*/ 0 h 445"/>
                <a:gd name="T40" fmla="*/ 4055 w 444"/>
                <a:gd name="T41" fmla="*/ 0 h 445"/>
                <a:gd name="T42" fmla="*/ 0 w 444"/>
                <a:gd name="T43" fmla="*/ 4495 h 445"/>
                <a:gd name="T44" fmla="*/ 0 w 444"/>
                <a:gd name="T45" fmla="*/ 24273 h 445"/>
                <a:gd name="T46" fmla="*/ 20273 w 444"/>
                <a:gd name="T47" fmla="*/ 24273 h 445"/>
                <a:gd name="T48" fmla="*/ 44150 w 444"/>
                <a:gd name="T49" fmla="*/ 123611 h 445"/>
                <a:gd name="T50" fmla="*/ 44150 w 444"/>
                <a:gd name="T51" fmla="*/ 135747 h 445"/>
                <a:gd name="T52" fmla="*/ 44150 w 444"/>
                <a:gd name="T53" fmla="*/ 151929 h 445"/>
                <a:gd name="T54" fmla="*/ 47754 w 444"/>
                <a:gd name="T55" fmla="*/ 155525 h 445"/>
                <a:gd name="T56" fmla="*/ 55863 w 444"/>
                <a:gd name="T57" fmla="*/ 155525 h 445"/>
                <a:gd name="T58" fmla="*/ 167589 w 444"/>
                <a:gd name="T59" fmla="*/ 155525 h 445"/>
                <a:gd name="T60" fmla="*/ 195520 w 444"/>
                <a:gd name="T61" fmla="*/ 155525 h 445"/>
                <a:gd name="T62" fmla="*/ 199574 w 444"/>
                <a:gd name="T63" fmla="*/ 151929 h 445"/>
                <a:gd name="T64" fmla="*/ 199574 w 444"/>
                <a:gd name="T65" fmla="*/ 135747 h 445"/>
                <a:gd name="T66" fmla="*/ 75685 w 444"/>
                <a:gd name="T67" fmla="*/ 135747 h 445"/>
                <a:gd name="T68" fmla="*/ 71631 w 444"/>
                <a:gd name="T69" fmla="*/ 127656 h 44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44" h="445">
                  <a:moveTo>
                    <a:pt x="70" y="400"/>
                  </a:moveTo>
                  <a:lnTo>
                    <a:pt x="70" y="400"/>
                  </a:lnTo>
                  <a:cubicBezTo>
                    <a:pt x="70" y="426"/>
                    <a:pt x="98" y="444"/>
                    <a:pt x="124" y="444"/>
                  </a:cubicBezTo>
                  <a:cubicBezTo>
                    <a:pt x="151" y="444"/>
                    <a:pt x="168" y="426"/>
                    <a:pt x="168" y="400"/>
                  </a:cubicBezTo>
                  <a:cubicBezTo>
                    <a:pt x="168" y="373"/>
                    <a:pt x="151" y="346"/>
                    <a:pt x="124" y="346"/>
                  </a:cubicBezTo>
                  <a:cubicBezTo>
                    <a:pt x="98" y="346"/>
                    <a:pt x="70" y="373"/>
                    <a:pt x="70" y="400"/>
                  </a:cubicBezTo>
                  <a:close/>
                  <a:moveTo>
                    <a:pt x="319" y="400"/>
                  </a:moveTo>
                  <a:lnTo>
                    <a:pt x="319" y="400"/>
                  </a:lnTo>
                  <a:cubicBezTo>
                    <a:pt x="319" y="426"/>
                    <a:pt x="345" y="444"/>
                    <a:pt x="372" y="444"/>
                  </a:cubicBezTo>
                  <a:cubicBezTo>
                    <a:pt x="399" y="444"/>
                    <a:pt x="417" y="426"/>
                    <a:pt x="417" y="400"/>
                  </a:cubicBezTo>
                  <a:cubicBezTo>
                    <a:pt x="417" y="373"/>
                    <a:pt x="399" y="346"/>
                    <a:pt x="372" y="346"/>
                  </a:cubicBezTo>
                  <a:cubicBezTo>
                    <a:pt x="345" y="346"/>
                    <a:pt x="319" y="373"/>
                    <a:pt x="319" y="400"/>
                  </a:cubicBezTo>
                  <a:close/>
                  <a:moveTo>
                    <a:pt x="159" y="284"/>
                  </a:moveTo>
                  <a:lnTo>
                    <a:pt x="159" y="284"/>
                  </a:lnTo>
                  <a:cubicBezTo>
                    <a:pt x="434" y="204"/>
                    <a:pt x="434" y="204"/>
                    <a:pt x="434" y="204"/>
                  </a:cubicBezTo>
                  <a:cubicBezTo>
                    <a:pt x="443" y="204"/>
                    <a:pt x="443" y="195"/>
                    <a:pt x="443" y="187"/>
                  </a:cubicBezTo>
                  <a:cubicBezTo>
                    <a:pt x="443" y="54"/>
                    <a:pt x="443" y="54"/>
                    <a:pt x="443" y="54"/>
                  </a:cubicBezTo>
                  <a:cubicBezTo>
                    <a:pt x="98" y="54"/>
                    <a:pt x="98" y="54"/>
                    <a:pt x="98" y="54"/>
                  </a:cubicBezTo>
                  <a:cubicBezTo>
                    <a:pt x="98" y="10"/>
                    <a:pt x="98" y="10"/>
                    <a:pt x="98" y="10"/>
                  </a:cubicBezTo>
                  <a:lnTo>
                    <a:pt x="89" y="0"/>
                  </a:ln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10"/>
                    <a:pt x="0" y="1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98" y="302"/>
                    <a:pt x="98" y="302"/>
                    <a:pt x="98" y="302"/>
                  </a:cubicBezTo>
                  <a:cubicBezTo>
                    <a:pt x="98" y="338"/>
                    <a:pt x="98" y="338"/>
                    <a:pt x="98" y="338"/>
                  </a:cubicBezTo>
                  <a:cubicBezTo>
                    <a:pt x="98" y="346"/>
                    <a:pt x="106" y="346"/>
                    <a:pt x="106" y="346"/>
                  </a:cubicBezTo>
                  <a:cubicBezTo>
                    <a:pt x="124" y="346"/>
                    <a:pt x="124" y="346"/>
                    <a:pt x="124" y="346"/>
                  </a:cubicBezTo>
                  <a:cubicBezTo>
                    <a:pt x="372" y="346"/>
                    <a:pt x="372" y="346"/>
                    <a:pt x="372" y="346"/>
                  </a:cubicBezTo>
                  <a:cubicBezTo>
                    <a:pt x="434" y="346"/>
                    <a:pt x="434" y="346"/>
                    <a:pt x="434" y="346"/>
                  </a:cubicBezTo>
                  <a:cubicBezTo>
                    <a:pt x="443" y="346"/>
                    <a:pt x="443" y="346"/>
                    <a:pt x="443" y="338"/>
                  </a:cubicBezTo>
                  <a:cubicBezTo>
                    <a:pt x="443" y="302"/>
                    <a:pt x="443" y="302"/>
                    <a:pt x="443" y="302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33" y="302"/>
                    <a:pt x="133" y="284"/>
                    <a:pt x="159" y="2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2" name="Freeform 146"/>
            <p:cNvSpPr>
              <a:spLocks noChangeArrowheads="1"/>
            </p:cNvSpPr>
            <p:nvPr/>
          </p:nvSpPr>
          <p:spPr bwMode="auto">
            <a:xfrm>
              <a:off x="7626350" y="1060450"/>
              <a:ext cx="160338" cy="222250"/>
            </a:xfrm>
            <a:custGeom>
              <a:avLst/>
              <a:gdLst>
                <a:gd name="T0" fmla="*/ 143223 w 356"/>
                <a:gd name="T1" fmla="*/ 24148 h 497"/>
                <a:gd name="T2" fmla="*/ 143223 w 356"/>
                <a:gd name="T3" fmla="*/ 24148 h 497"/>
                <a:gd name="T4" fmla="*/ 127460 w 356"/>
                <a:gd name="T5" fmla="*/ 55451 h 497"/>
                <a:gd name="T6" fmla="*/ 31978 w 356"/>
                <a:gd name="T7" fmla="*/ 55451 h 497"/>
                <a:gd name="T8" fmla="*/ 16214 w 356"/>
                <a:gd name="T9" fmla="*/ 24148 h 497"/>
                <a:gd name="T10" fmla="*/ 0 w 356"/>
                <a:gd name="T11" fmla="*/ 39799 h 497"/>
                <a:gd name="T12" fmla="*/ 0 w 356"/>
                <a:gd name="T13" fmla="*/ 206151 h 497"/>
                <a:gd name="T14" fmla="*/ 16214 w 356"/>
                <a:gd name="T15" fmla="*/ 221803 h 497"/>
                <a:gd name="T16" fmla="*/ 143223 w 356"/>
                <a:gd name="T17" fmla="*/ 221803 h 497"/>
                <a:gd name="T18" fmla="*/ 159888 w 356"/>
                <a:gd name="T19" fmla="*/ 206151 h 497"/>
                <a:gd name="T20" fmla="*/ 159888 w 356"/>
                <a:gd name="T21" fmla="*/ 39799 h 497"/>
                <a:gd name="T22" fmla="*/ 143223 w 356"/>
                <a:gd name="T23" fmla="*/ 24148 h 497"/>
                <a:gd name="T24" fmla="*/ 119353 w 356"/>
                <a:gd name="T25" fmla="*/ 43824 h 497"/>
                <a:gd name="T26" fmla="*/ 119353 w 356"/>
                <a:gd name="T27" fmla="*/ 43824 h 497"/>
                <a:gd name="T28" fmla="*/ 131513 w 356"/>
                <a:gd name="T29" fmla="*/ 24148 h 497"/>
                <a:gd name="T30" fmla="*/ 103589 w 356"/>
                <a:gd name="T31" fmla="*/ 24148 h 497"/>
                <a:gd name="T32" fmla="*/ 95482 w 356"/>
                <a:gd name="T33" fmla="*/ 0 h 497"/>
                <a:gd name="T34" fmla="*/ 59902 w 356"/>
                <a:gd name="T35" fmla="*/ 0 h 497"/>
                <a:gd name="T36" fmla="*/ 51795 w 356"/>
                <a:gd name="T37" fmla="*/ 24148 h 497"/>
                <a:gd name="T38" fmla="*/ 27474 w 356"/>
                <a:gd name="T39" fmla="*/ 24148 h 497"/>
                <a:gd name="T40" fmla="*/ 40085 w 356"/>
                <a:gd name="T41" fmla="*/ 43824 h 497"/>
                <a:gd name="T42" fmla="*/ 119353 w 356"/>
                <a:gd name="T43" fmla="*/ 43824 h 49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356" h="497">
                  <a:moveTo>
                    <a:pt x="318" y="54"/>
                  </a:moveTo>
                  <a:lnTo>
                    <a:pt x="318" y="54"/>
                  </a:lnTo>
                  <a:cubicBezTo>
                    <a:pt x="283" y="124"/>
                    <a:pt x="283" y="124"/>
                    <a:pt x="283" y="124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17" y="54"/>
                    <a:pt x="0" y="71"/>
                    <a:pt x="0" y="89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87"/>
                    <a:pt x="17" y="496"/>
                    <a:pt x="36" y="496"/>
                  </a:cubicBezTo>
                  <a:cubicBezTo>
                    <a:pt x="318" y="496"/>
                    <a:pt x="318" y="496"/>
                    <a:pt x="318" y="496"/>
                  </a:cubicBezTo>
                  <a:cubicBezTo>
                    <a:pt x="336" y="496"/>
                    <a:pt x="355" y="487"/>
                    <a:pt x="355" y="461"/>
                  </a:cubicBezTo>
                  <a:cubicBezTo>
                    <a:pt x="355" y="89"/>
                    <a:pt x="355" y="89"/>
                    <a:pt x="355" y="89"/>
                  </a:cubicBezTo>
                  <a:cubicBezTo>
                    <a:pt x="355" y="71"/>
                    <a:pt x="336" y="54"/>
                    <a:pt x="318" y="54"/>
                  </a:cubicBezTo>
                  <a:close/>
                  <a:moveTo>
                    <a:pt x="265" y="98"/>
                  </a:moveTo>
                  <a:lnTo>
                    <a:pt x="265" y="98"/>
                  </a:lnTo>
                  <a:cubicBezTo>
                    <a:pt x="292" y="54"/>
                    <a:pt x="292" y="54"/>
                    <a:pt x="292" y="54"/>
                  </a:cubicBezTo>
                  <a:cubicBezTo>
                    <a:pt x="230" y="54"/>
                    <a:pt x="230" y="54"/>
                    <a:pt x="230" y="54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15" y="54"/>
                    <a:pt x="115" y="54"/>
                    <a:pt x="115" y="54"/>
                  </a:cubicBezTo>
                  <a:cubicBezTo>
                    <a:pt x="61" y="54"/>
                    <a:pt x="61" y="54"/>
                    <a:pt x="61" y="54"/>
                  </a:cubicBezTo>
                  <a:cubicBezTo>
                    <a:pt x="89" y="98"/>
                    <a:pt x="89" y="98"/>
                    <a:pt x="89" y="98"/>
                  </a:cubicBezTo>
                  <a:lnTo>
                    <a:pt x="265" y="9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3" name="Freeform 149"/>
            <p:cNvSpPr>
              <a:spLocks noChangeArrowheads="1"/>
            </p:cNvSpPr>
            <p:nvPr/>
          </p:nvSpPr>
          <p:spPr bwMode="auto">
            <a:xfrm>
              <a:off x="5862638" y="3716338"/>
              <a:ext cx="163512" cy="222250"/>
            </a:xfrm>
            <a:custGeom>
              <a:avLst/>
              <a:gdLst>
                <a:gd name="T0" fmla="*/ 47616 w 364"/>
                <a:gd name="T1" fmla="*/ 213771 h 498"/>
                <a:gd name="T2" fmla="*/ 47616 w 364"/>
                <a:gd name="T3" fmla="*/ 213771 h 498"/>
                <a:gd name="T4" fmla="*/ 79061 w 364"/>
                <a:gd name="T5" fmla="*/ 221804 h 498"/>
                <a:gd name="T6" fmla="*/ 111404 w 364"/>
                <a:gd name="T7" fmla="*/ 213771 h 498"/>
                <a:gd name="T8" fmla="*/ 111404 w 364"/>
                <a:gd name="T9" fmla="*/ 190117 h 498"/>
                <a:gd name="T10" fmla="*/ 47616 w 364"/>
                <a:gd name="T11" fmla="*/ 190117 h 498"/>
                <a:gd name="T12" fmla="*/ 47616 w 364"/>
                <a:gd name="T13" fmla="*/ 213771 h 498"/>
                <a:gd name="T14" fmla="*/ 111404 w 364"/>
                <a:gd name="T15" fmla="*/ 178514 h 498"/>
                <a:gd name="T16" fmla="*/ 111404 w 364"/>
                <a:gd name="T17" fmla="*/ 178514 h 498"/>
                <a:gd name="T18" fmla="*/ 159020 w 364"/>
                <a:gd name="T19" fmla="*/ 67389 h 498"/>
                <a:gd name="T20" fmla="*/ 79061 w 364"/>
                <a:gd name="T21" fmla="*/ 0 h 498"/>
                <a:gd name="T22" fmla="*/ 0 w 364"/>
                <a:gd name="T23" fmla="*/ 67389 h 498"/>
                <a:gd name="T24" fmla="*/ 47616 w 364"/>
                <a:gd name="T25" fmla="*/ 178514 h 498"/>
                <a:gd name="T26" fmla="*/ 111404 w 364"/>
                <a:gd name="T27" fmla="*/ 178514 h 498"/>
                <a:gd name="T28" fmla="*/ 23808 w 364"/>
                <a:gd name="T29" fmla="*/ 67389 h 498"/>
                <a:gd name="T30" fmla="*/ 23808 w 364"/>
                <a:gd name="T31" fmla="*/ 67389 h 498"/>
                <a:gd name="T32" fmla="*/ 79061 w 364"/>
                <a:gd name="T33" fmla="*/ 23653 h 498"/>
                <a:gd name="T34" fmla="*/ 135212 w 364"/>
                <a:gd name="T35" fmla="*/ 67389 h 498"/>
                <a:gd name="T36" fmla="*/ 115447 w 364"/>
                <a:gd name="T37" fmla="*/ 111125 h 498"/>
                <a:gd name="T38" fmla="*/ 87147 w 364"/>
                <a:gd name="T39" fmla="*/ 158431 h 498"/>
                <a:gd name="T40" fmla="*/ 71424 w 364"/>
                <a:gd name="T41" fmla="*/ 158431 h 498"/>
                <a:gd name="T42" fmla="*/ 43573 w 364"/>
                <a:gd name="T43" fmla="*/ 111125 h 498"/>
                <a:gd name="T44" fmla="*/ 23808 w 364"/>
                <a:gd name="T45" fmla="*/ 67389 h 49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64" h="498">
                  <a:moveTo>
                    <a:pt x="106" y="479"/>
                  </a:moveTo>
                  <a:lnTo>
                    <a:pt x="106" y="479"/>
                  </a:lnTo>
                  <a:cubicBezTo>
                    <a:pt x="123" y="488"/>
                    <a:pt x="150" y="497"/>
                    <a:pt x="176" y="497"/>
                  </a:cubicBezTo>
                  <a:cubicBezTo>
                    <a:pt x="203" y="497"/>
                    <a:pt x="229" y="488"/>
                    <a:pt x="248" y="479"/>
                  </a:cubicBezTo>
                  <a:cubicBezTo>
                    <a:pt x="248" y="426"/>
                    <a:pt x="248" y="426"/>
                    <a:pt x="248" y="426"/>
                  </a:cubicBezTo>
                  <a:cubicBezTo>
                    <a:pt x="106" y="426"/>
                    <a:pt x="106" y="426"/>
                    <a:pt x="106" y="426"/>
                  </a:cubicBezTo>
                  <a:lnTo>
                    <a:pt x="106" y="479"/>
                  </a:lnTo>
                  <a:close/>
                  <a:moveTo>
                    <a:pt x="248" y="400"/>
                  </a:moveTo>
                  <a:lnTo>
                    <a:pt x="248" y="400"/>
                  </a:lnTo>
                  <a:cubicBezTo>
                    <a:pt x="248" y="293"/>
                    <a:pt x="363" y="258"/>
                    <a:pt x="354" y="151"/>
                  </a:cubicBezTo>
                  <a:cubicBezTo>
                    <a:pt x="345" y="80"/>
                    <a:pt x="301" y="0"/>
                    <a:pt x="176" y="0"/>
                  </a:cubicBezTo>
                  <a:cubicBezTo>
                    <a:pt x="53" y="0"/>
                    <a:pt x="9" y="80"/>
                    <a:pt x="0" y="151"/>
                  </a:cubicBezTo>
                  <a:cubicBezTo>
                    <a:pt x="0" y="258"/>
                    <a:pt x="106" y="293"/>
                    <a:pt x="106" y="400"/>
                  </a:cubicBezTo>
                  <a:lnTo>
                    <a:pt x="248" y="400"/>
                  </a:lnTo>
                  <a:close/>
                  <a:moveTo>
                    <a:pt x="53" y="151"/>
                  </a:moveTo>
                  <a:lnTo>
                    <a:pt x="53" y="151"/>
                  </a:lnTo>
                  <a:cubicBezTo>
                    <a:pt x="62" y="89"/>
                    <a:pt x="106" y="53"/>
                    <a:pt x="176" y="53"/>
                  </a:cubicBezTo>
                  <a:cubicBezTo>
                    <a:pt x="248" y="53"/>
                    <a:pt x="292" y="89"/>
                    <a:pt x="301" y="151"/>
                  </a:cubicBezTo>
                  <a:cubicBezTo>
                    <a:pt x="301" y="187"/>
                    <a:pt x="283" y="213"/>
                    <a:pt x="257" y="249"/>
                  </a:cubicBezTo>
                  <a:cubicBezTo>
                    <a:pt x="229" y="275"/>
                    <a:pt x="213" y="311"/>
                    <a:pt x="194" y="355"/>
                  </a:cubicBezTo>
                  <a:cubicBezTo>
                    <a:pt x="159" y="355"/>
                    <a:pt x="159" y="355"/>
                    <a:pt x="159" y="355"/>
                  </a:cubicBezTo>
                  <a:cubicBezTo>
                    <a:pt x="141" y="311"/>
                    <a:pt x="123" y="275"/>
                    <a:pt x="97" y="249"/>
                  </a:cubicBezTo>
                  <a:cubicBezTo>
                    <a:pt x="70" y="213"/>
                    <a:pt x="53" y="187"/>
                    <a:pt x="53" y="15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4" name="Freeform 151"/>
            <p:cNvSpPr>
              <a:spLocks noChangeArrowheads="1"/>
            </p:cNvSpPr>
            <p:nvPr/>
          </p:nvSpPr>
          <p:spPr bwMode="auto">
            <a:xfrm>
              <a:off x="8485188" y="2443163"/>
              <a:ext cx="223837" cy="130175"/>
            </a:xfrm>
            <a:custGeom>
              <a:avLst/>
              <a:gdLst>
                <a:gd name="T0" fmla="*/ 55847 w 497"/>
                <a:gd name="T1" fmla="*/ 98187 h 293"/>
                <a:gd name="T2" fmla="*/ 55847 w 497"/>
                <a:gd name="T3" fmla="*/ 98187 h 293"/>
                <a:gd name="T4" fmla="*/ 55847 w 497"/>
                <a:gd name="T5" fmla="*/ 43095 h 293"/>
                <a:gd name="T6" fmla="*/ 79717 w 497"/>
                <a:gd name="T7" fmla="*/ 43095 h 293"/>
                <a:gd name="T8" fmla="*/ 39633 w 497"/>
                <a:gd name="T9" fmla="*/ 0 h 293"/>
                <a:gd name="T10" fmla="*/ 0 w 497"/>
                <a:gd name="T11" fmla="*/ 43095 h 293"/>
                <a:gd name="T12" fmla="*/ 23870 w 497"/>
                <a:gd name="T13" fmla="*/ 43095 h 293"/>
                <a:gd name="T14" fmla="*/ 23870 w 497"/>
                <a:gd name="T15" fmla="*/ 110182 h 293"/>
                <a:gd name="T16" fmla="*/ 43686 w 497"/>
                <a:gd name="T17" fmla="*/ 129731 h 293"/>
                <a:gd name="T18" fmla="*/ 143670 w 497"/>
                <a:gd name="T19" fmla="*/ 129731 h 293"/>
                <a:gd name="T20" fmla="*/ 115296 w 497"/>
                <a:gd name="T21" fmla="*/ 98187 h 293"/>
                <a:gd name="T22" fmla="*/ 55847 w 497"/>
                <a:gd name="T23" fmla="*/ 98187 h 293"/>
                <a:gd name="T24" fmla="*/ 199517 w 497"/>
                <a:gd name="T25" fmla="*/ 86635 h 293"/>
                <a:gd name="T26" fmla="*/ 199517 w 497"/>
                <a:gd name="T27" fmla="*/ 86635 h 293"/>
                <a:gd name="T28" fmla="*/ 199517 w 497"/>
                <a:gd name="T29" fmla="*/ 19548 h 293"/>
                <a:gd name="T30" fmla="*/ 179700 w 497"/>
                <a:gd name="T31" fmla="*/ 0 h 293"/>
                <a:gd name="T32" fmla="*/ 79717 w 497"/>
                <a:gd name="T33" fmla="*/ 0 h 293"/>
                <a:gd name="T34" fmla="*/ 107640 w 497"/>
                <a:gd name="T35" fmla="*/ 27101 h 293"/>
                <a:gd name="T36" fmla="*/ 167540 w 497"/>
                <a:gd name="T37" fmla="*/ 27101 h 293"/>
                <a:gd name="T38" fmla="*/ 167540 w 497"/>
                <a:gd name="T39" fmla="*/ 86635 h 293"/>
                <a:gd name="T40" fmla="*/ 143670 w 497"/>
                <a:gd name="T41" fmla="*/ 86635 h 293"/>
                <a:gd name="T42" fmla="*/ 183303 w 497"/>
                <a:gd name="T43" fmla="*/ 129731 h 293"/>
                <a:gd name="T44" fmla="*/ 223387 w 497"/>
                <a:gd name="T45" fmla="*/ 86635 h 293"/>
                <a:gd name="T46" fmla="*/ 199517 w 497"/>
                <a:gd name="T47" fmla="*/ 86635 h 29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97" h="293">
                  <a:moveTo>
                    <a:pt x="124" y="221"/>
                  </a:moveTo>
                  <a:lnTo>
                    <a:pt x="124" y="221"/>
                  </a:lnTo>
                  <a:cubicBezTo>
                    <a:pt x="124" y="97"/>
                    <a:pt x="124" y="97"/>
                    <a:pt x="124" y="97"/>
                  </a:cubicBezTo>
                  <a:cubicBezTo>
                    <a:pt x="177" y="97"/>
                    <a:pt x="177" y="97"/>
                    <a:pt x="177" y="97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3" y="248"/>
                    <a:pt x="53" y="248"/>
                    <a:pt x="53" y="248"/>
                  </a:cubicBezTo>
                  <a:cubicBezTo>
                    <a:pt x="53" y="274"/>
                    <a:pt x="71" y="292"/>
                    <a:pt x="97" y="292"/>
                  </a:cubicBezTo>
                  <a:cubicBezTo>
                    <a:pt x="319" y="292"/>
                    <a:pt x="319" y="292"/>
                    <a:pt x="319" y="292"/>
                  </a:cubicBezTo>
                  <a:cubicBezTo>
                    <a:pt x="256" y="221"/>
                    <a:pt x="256" y="221"/>
                    <a:pt x="256" y="221"/>
                  </a:cubicBezTo>
                  <a:lnTo>
                    <a:pt x="124" y="221"/>
                  </a:lnTo>
                  <a:close/>
                  <a:moveTo>
                    <a:pt x="443" y="195"/>
                  </a:moveTo>
                  <a:lnTo>
                    <a:pt x="443" y="195"/>
                  </a:lnTo>
                  <a:cubicBezTo>
                    <a:pt x="443" y="44"/>
                    <a:pt x="443" y="44"/>
                    <a:pt x="443" y="44"/>
                  </a:cubicBezTo>
                  <a:cubicBezTo>
                    <a:pt x="443" y="17"/>
                    <a:pt x="425" y="0"/>
                    <a:pt x="39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239" y="61"/>
                    <a:pt x="239" y="61"/>
                    <a:pt x="239" y="61"/>
                  </a:cubicBezTo>
                  <a:cubicBezTo>
                    <a:pt x="372" y="61"/>
                    <a:pt x="372" y="61"/>
                    <a:pt x="372" y="61"/>
                  </a:cubicBezTo>
                  <a:cubicBezTo>
                    <a:pt x="372" y="195"/>
                    <a:pt x="372" y="195"/>
                    <a:pt x="372" y="195"/>
                  </a:cubicBezTo>
                  <a:cubicBezTo>
                    <a:pt x="319" y="195"/>
                    <a:pt x="319" y="195"/>
                    <a:pt x="319" y="195"/>
                  </a:cubicBezTo>
                  <a:cubicBezTo>
                    <a:pt x="407" y="292"/>
                    <a:pt x="407" y="292"/>
                    <a:pt x="407" y="292"/>
                  </a:cubicBezTo>
                  <a:cubicBezTo>
                    <a:pt x="496" y="195"/>
                    <a:pt x="496" y="195"/>
                    <a:pt x="496" y="195"/>
                  </a:cubicBezTo>
                  <a:lnTo>
                    <a:pt x="443" y="195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5" name="Freeform 154"/>
            <p:cNvSpPr>
              <a:spLocks noChangeArrowheads="1"/>
            </p:cNvSpPr>
            <p:nvPr/>
          </p:nvSpPr>
          <p:spPr bwMode="auto">
            <a:xfrm>
              <a:off x="6751638" y="2381250"/>
              <a:ext cx="160337" cy="217488"/>
            </a:xfrm>
            <a:custGeom>
              <a:avLst/>
              <a:gdLst>
                <a:gd name="T0" fmla="*/ 156272 w 355"/>
                <a:gd name="T1" fmla="*/ 58950 h 487"/>
                <a:gd name="T2" fmla="*/ 156272 w 355"/>
                <a:gd name="T3" fmla="*/ 58950 h 487"/>
                <a:gd name="T4" fmla="*/ 52392 w 355"/>
                <a:gd name="T5" fmla="*/ 7592 h 487"/>
                <a:gd name="T6" fmla="*/ 4065 w 355"/>
                <a:gd name="T7" fmla="*/ 23669 h 487"/>
                <a:gd name="T8" fmla="*/ 0 w 355"/>
                <a:gd name="T9" fmla="*/ 35280 h 487"/>
                <a:gd name="T10" fmla="*/ 4065 w 355"/>
                <a:gd name="T11" fmla="*/ 154073 h 487"/>
                <a:gd name="T12" fmla="*/ 8130 w 355"/>
                <a:gd name="T13" fmla="*/ 162111 h 487"/>
                <a:gd name="T14" fmla="*/ 100267 w 355"/>
                <a:gd name="T15" fmla="*/ 217041 h 487"/>
                <a:gd name="T16" fmla="*/ 104332 w 355"/>
                <a:gd name="T17" fmla="*/ 217041 h 487"/>
                <a:gd name="T18" fmla="*/ 108397 w 355"/>
                <a:gd name="T19" fmla="*/ 217041 h 487"/>
                <a:gd name="T20" fmla="*/ 112010 w 355"/>
                <a:gd name="T21" fmla="*/ 213469 h 487"/>
                <a:gd name="T22" fmla="*/ 112010 w 355"/>
                <a:gd name="T23" fmla="*/ 90657 h 487"/>
                <a:gd name="T24" fmla="*/ 108397 w 355"/>
                <a:gd name="T25" fmla="*/ 82619 h 487"/>
                <a:gd name="T26" fmla="*/ 19873 w 355"/>
                <a:gd name="T27" fmla="*/ 31261 h 487"/>
                <a:gd name="T28" fmla="*/ 32067 w 355"/>
                <a:gd name="T29" fmla="*/ 23669 h 487"/>
                <a:gd name="T30" fmla="*/ 48327 w 355"/>
                <a:gd name="T31" fmla="*/ 19650 h 487"/>
                <a:gd name="T32" fmla="*/ 135948 w 355"/>
                <a:gd name="T33" fmla="*/ 66988 h 487"/>
                <a:gd name="T34" fmla="*/ 140013 w 355"/>
                <a:gd name="T35" fmla="*/ 71007 h 487"/>
                <a:gd name="T36" fmla="*/ 140013 w 355"/>
                <a:gd name="T37" fmla="*/ 189800 h 487"/>
                <a:gd name="T38" fmla="*/ 148142 w 355"/>
                <a:gd name="T39" fmla="*/ 197392 h 487"/>
                <a:gd name="T40" fmla="*/ 159885 w 355"/>
                <a:gd name="T41" fmla="*/ 189800 h 487"/>
                <a:gd name="T42" fmla="*/ 159885 w 355"/>
                <a:gd name="T43" fmla="*/ 62969 h 487"/>
                <a:gd name="T44" fmla="*/ 156272 w 355"/>
                <a:gd name="T45" fmla="*/ 58950 h 48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355" h="487">
                  <a:moveTo>
                    <a:pt x="346" y="132"/>
                  </a:moveTo>
                  <a:lnTo>
                    <a:pt x="346" y="132"/>
                  </a:lnTo>
                  <a:cubicBezTo>
                    <a:pt x="116" y="17"/>
                    <a:pt x="116" y="17"/>
                    <a:pt x="116" y="17"/>
                  </a:cubicBezTo>
                  <a:cubicBezTo>
                    <a:pt x="89" y="0"/>
                    <a:pt x="27" y="25"/>
                    <a:pt x="9" y="53"/>
                  </a:cubicBezTo>
                  <a:cubicBezTo>
                    <a:pt x="0" y="70"/>
                    <a:pt x="0" y="79"/>
                    <a:pt x="0" y="79"/>
                  </a:cubicBezTo>
                  <a:cubicBezTo>
                    <a:pt x="9" y="345"/>
                    <a:pt x="9" y="345"/>
                    <a:pt x="9" y="345"/>
                  </a:cubicBezTo>
                  <a:cubicBezTo>
                    <a:pt x="9" y="345"/>
                    <a:pt x="18" y="354"/>
                    <a:pt x="18" y="363"/>
                  </a:cubicBezTo>
                  <a:cubicBezTo>
                    <a:pt x="36" y="363"/>
                    <a:pt x="222" y="486"/>
                    <a:pt x="222" y="486"/>
                  </a:cubicBezTo>
                  <a:cubicBezTo>
                    <a:pt x="231" y="486"/>
                    <a:pt x="231" y="486"/>
                    <a:pt x="231" y="486"/>
                  </a:cubicBezTo>
                  <a:cubicBezTo>
                    <a:pt x="240" y="486"/>
                    <a:pt x="240" y="486"/>
                    <a:pt x="240" y="486"/>
                  </a:cubicBezTo>
                  <a:cubicBezTo>
                    <a:pt x="248" y="486"/>
                    <a:pt x="248" y="478"/>
                    <a:pt x="248" y="478"/>
                  </a:cubicBezTo>
                  <a:cubicBezTo>
                    <a:pt x="248" y="203"/>
                    <a:pt x="248" y="203"/>
                    <a:pt x="248" y="203"/>
                  </a:cubicBezTo>
                  <a:cubicBezTo>
                    <a:pt x="248" y="194"/>
                    <a:pt x="248" y="194"/>
                    <a:pt x="240" y="185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53" y="61"/>
                    <a:pt x="71" y="53"/>
                  </a:cubicBezTo>
                  <a:cubicBezTo>
                    <a:pt x="89" y="44"/>
                    <a:pt x="97" y="44"/>
                    <a:pt x="107" y="44"/>
                  </a:cubicBezTo>
                  <a:cubicBezTo>
                    <a:pt x="107" y="44"/>
                    <a:pt x="293" y="150"/>
                    <a:pt x="301" y="150"/>
                  </a:cubicBezTo>
                  <a:cubicBezTo>
                    <a:pt x="310" y="159"/>
                    <a:pt x="310" y="159"/>
                    <a:pt x="310" y="159"/>
                  </a:cubicBezTo>
                  <a:cubicBezTo>
                    <a:pt x="310" y="168"/>
                    <a:pt x="310" y="425"/>
                    <a:pt x="310" y="425"/>
                  </a:cubicBezTo>
                  <a:cubicBezTo>
                    <a:pt x="310" y="433"/>
                    <a:pt x="319" y="442"/>
                    <a:pt x="328" y="442"/>
                  </a:cubicBezTo>
                  <a:cubicBezTo>
                    <a:pt x="337" y="442"/>
                    <a:pt x="354" y="433"/>
                    <a:pt x="354" y="425"/>
                  </a:cubicBezTo>
                  <a:cubicBezTo>
                    <a:pt x="354" y="141"/>
                    <a:pt x="354" y="141"/>
                    <a:pt x="354" y="141"/>
                  </a:cubicBezTo>
                  <a:lnTo>
                    <a:pt x="346" y="13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6" name="Freeform 155"/>
            <p:cNvSpPr>
              <a:spLocks noChangeArrowheads="1"/>
            </p:cNvSpPr>
            <p:nvPr/>
          </p:nvSpPr>
          <p:spPr bwMode="auto">
            <a:xfrm>
              <a:off x="8058150" y="3275013"/>
              <a:ext cx="206375" cy="223837"/>
            </a:xfrm>
            <a:custGeom>
              <a:avLst/>
              <a:gdLst>
                <a:gd name="T0" fmla="*/ 35366 w 461"/>
                <a:gd name="T1" fmla="*/ 4053 h 497"/>
                <a:gd name="T2" fmla="*/ 35366 w 461"/>
                <a:gd name="T3" fmla="*/ 4053 h 497"/>
                <a:gd name="T4" fmla="*/ 31784 w 461"/>
                <a:gd name="T5" fmla="*/ 4053 h 497"/>
                <a:gd name="T6" fmla="*/ 0 w 461"/>
                <a:gd name="T7" fmla="*/ 87823 h 497"/>
                <a:gd name="T8" fmla="*/ 35366 w 461"/>
                <a:gd name="T9" fmla="*/ 123403 h 497"/>
                <a:gd name="T10" fmla="*/ 71179 w 461"/>
                <a:gd name="T11" fmla="*/ 87823 h 497"/>
                <a:gd name="T12" fmla="*/ 35366 w 461"/>
                <a:gd name="T13" fmla="*/ 4053 h 497"/>
                <a:gd name="T14" fmla="*/ 174591 w 461"/>
                <a:gd name="T15" fmla="*/ 4053 h 497"/>
                <a:gd name="T16" fmla="*/ 174591 w 461"/>
                <a:gd name="T17" fmla="*/ 4053 h 497"/>
                <a:gd name="T18" fmla="*/ 170562 w 461"/>
                <a:gd name="T19" fmla="*/ 4053 h 497"/>
                <a:gd name="T20" fmla="*/ 134748 w 461"/>
                <a:gd name="T21" fmla="*/ 87823 h 497"/>
                <a:gd name="T22" fmla="*/ 170562 w 461"/>
                <a:gd name="T23" fmla="*/ 123403 h 497"/>
                <a:gd name="T24" fmla="*/ 205927 w 461"/>
                <a:gd name="T25" fmla="*/ 87823 h 497"/>
                <a:gd name="T26" fmla="*/ 174591 w 461"/>
                <a:gd name="T27" fmla="*/ 4053 h 497"/>
                <a:gd name="T28" fmla="*/ 102964 w 461"/>
                <a:gd name="T29" fmla="*/ 99533 h 497"/>
                <a:gd name="T30" fmla="*/ 102964 w 461"/>
                <a:gd name="T31" fmla="*/ 99533 h 497"/>
                <a:gd name="T32" fmla="*/ 67150 w 461"/>
                <a:gd name="T33" fmla="*/ 187807 h 497"/>
                <a:gd name="T34" fmla="*/ 102964 w 461"/>
                <a:gd name="T35" fmla="*/ 223387 h 497"/>
                <a:gd name="T36" fmla="*/ 138777 w 461"/>
                <a:gd name="T37" fmla="*/ 187807 h 497"/>
                <a:gd name="T38" fmla="*/ 102964 w 461"/>
                <a:gd name="T39" fmla="*/ 99533 h 4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97">
                  <a:moveTo>
                    <a:pt x="79" y="9"/>
                  </a:moveTo>
                  <a:lnTo>
                    <a:pt x="79" y="9"/>
                  </a:lnTo>
                  <a:cubicBezTo>
                    <a:pt x="79" y="0"/>
                    <a:pt x="71" y="0"/>
                    <a:pt x="71" y="9"/>
                  </a:cubicBezTo>
                  <a:cubicBezTo>
                    <a:pt x="62" y="107"/>
                    <a:pt x="0" y="124"/>
                    <a:pt x="0" y="195"/>
                  </a:cubicBezTo>
                  <a:cubicBezTo>
                    <a:pt x="0" y="239"/>
                    <a:pt x="35" y="274"/>
                    <a:pt x="79" y="274"/>
                  </a:cubicBezTo>
                  <a:cubicBezTo>
                    <a:pt x="124" y="274"/>
                    <a:pt x="159" y="239"/>
                    <a:pt x="159" y="195"/>
                  </a:cubicBezTo>
                  <a:cubicBezTo>
                    <a:pt x="159" y="124"/>
                    <a:pt x="88" y="107"/>
                    <a:pt x="79" y="9"/>
                  </a:cubicBezTo>
                  <a:close/>
                  <a:moveTo>
                    <a:pt x="390" y="9"/>
                  </a:moveTo>
                  <a:lnTo>
                    <a:pt x="390" y="9"/>
                  </a:lnTo>
                  <a:cubicBezTo>
                    <a:pt x="390" y="0"/>
                    <a:pt x="381" y="0"/>
                    <a:pt x="381" y="9"/>
                  </a:cubicBezTo>
                  <a:cubicBezTo>
                    <a:pt x="363" y="107"/>
                    <a:pt x="301" y="124"/>
                    <a:pt x="301" y="195"/>
                  </a:cubicBezTo>
                  <a:cubicBezTo>
                    <a:pt x="301" y="239"/>
                    <a:pt x="336" y="274"/>
                    <a:pt x="381" y="274"/>
                  </a:cubicBezTo>
                  <a:cubicBezTo>
                    <a:pt x="425" y="274"/>
                    <a:pt x="460" y="239"/>
                    <a:pt x="460" y="195"/>
                  </a:cubicBezTo>
                  <a:cubicBezTo>
                    <a:pt x="460" y="124"/>
                    <a:pt x="398" y="107"/>
                    <a:pt x="390" y="9"/>
                  </a:cubicBezTo>
                  <a:close/>
                  <a:moveTo>
                    <a:pt x="230" y="221"/>
                  </a:moveTo>
                  <a:lnTo>
                    <a:pt x="230" y="221"/>
                  </a:lnTo>
                  <a:cubicBezTo>
                    <a:pt x="212" y="328"/>
                    <a:pt x="150" y="345"/>
                    <a:pt x="150" y="417"/>
                  </a:cubicBezTo>
                  <a:cubicBezTo>
                    <a:pt x="150" y="461"/>
                    <a:pt x="185" y="496"/>
                    <a:pt x="230" y="496"/>
                  </a:cubicBezTo>
                  <a:cubicBezTo>
                    <a:pt x="275" y="496"/>
                    <a:pt x="310" y="461"/>
                    <a:pt x="310" y="417"/>
                  </a:cubicBezTo>
                  <a:cubicBezTo>
                    <a:pt x="310" y="345"/>
                    <a:pt x="247" y="328"/>
                    <a:pt x="230" y="22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7" name="Freeform 156"/>
            <p:cNvSpPr>
              <a:spLocks noChangeArrowheads="1"/>
            </p:cNvSpPr>
            <p:nvPr/>
          </p:nvSpPr>
          <p:spPr bwMode="auto">
            <a:xfrm>
              <a:off x="7656513" y="3275013"/>
              <a:ext cx="117475" cy="223837"/>
            </a:xfrm>
            <a:custGeom>
              <a:avLst/>
              <a:gdLst>
                <a:gd name="T0" fmla="*/ 85677 w 266"/>
                <a:gd name="T1" fmla="*/ 111693 h 497"/>
                <a:gd name="T2" fmla="*/ 85677 w 266"/>
                <a:gd name="T3" fmla="*/ 111693 h 497"/>
                <a:gd name="T4" fmla="*/ 85677 w 266"/>
                <a:gd name="T5" fmla="*/ 11710 h 497"/>
                <a:gd name="T6" fmla="*/ 74195 w 266"/>
                <a:gd name="T7" fmla="*/ 0 h 497"/>
                <a:gd name="T8" fmla="*/ 38864 w 266"/>
                <a:gd name="T9" fmla="*/ 0 h 497"/>
                <a:gd name="T10" fmla="*/ 31356 w 266"/>
                <a:gd name="T11" fmla="*/ 11710 h 497"/>
                <a:gd name="T12" fmla="*/ 31356 w 266"/>
                <a:gd name="T13" fmla="*/ 111693 h 497"/>
                <a:gd name="T14" fmla="*/ 0 w 266"/>
                <a:gd name="T15" fmla="*/ 163937 h 497"/>
                <a:gd name="T16" fmla="*/ 58296 w 266"/>
                <a:gd name="T17" fmla="*/ 223387 h 497"/>
                <a:gd name="T18" fmla="*/ 117033 w 266"/>
                <a:gd name="T19" fmla="*/ 163937 h 497"/>
                <a:gd name="T20" fmla="*/ 85677 w 266"/>
                <a:gd name="T21" fmla="*/ 111693 h 497"/>
                <a:gd name="T22" fmla="*/ 58296 w 266"/>
                <a:gd name="T23" fmla="*/ 203570 h 497"/>
                <a:gd name="T24" fmla="*/ 58296 w 266"/>
                <a:gd name="T25" fmla="*/ 203570 h 497"/>
                <a:gd name="T26" fmla="*/ 19432 w 266"/>
                <a:gd name="T27" fmla="*/ 163937 h 497"/>
                <a:gd name="T28" fmla="*/ 46813 w 266"/>
                <a:gd name="T29" fmla="*/ 127456 h 497"/>
                <a:gd name="T30" fmla="*/ 46813 w 266"/>
                <a:gd name="T31" fmla="*/ 44137 h 497"/>
                <a:gd name="T32" fmla="*/ 70220 w 266"/>
                <a:gd name="T33" fmla="*/ 44137 h 497"/>
                <a:gd name="T34" fmla="*/ 70220 w 266"/>
                <a:gd name="T35" fmla="*/ 127456 h 497"/>
                <a:gd name="T36" fmla="*/ 93627 w 266"/>
                <a:gd name="T37" fmla="*/ 163937 h 497"/>
                <a:gd name="T38" fmla="*/ 58296 w 266"/>
                <a:gd name="T39" fmla="*/ 203570 h 49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66" h="497">
                  <a:moveTo>
                    <a:pt x="194" y="248"/>
                  </a:moveTo>
                  <a:lnTo>
                    <a:pt x="194" y="248"/>
                  </a:lnTo>
                  <a:cubicBezTo>
                    <a:pt x="194" y="26"/>
                    <a:pt x="194" y="26"/>
                    <a:pt x="194" y="26"/>
                  </a:cubicBezTo>
                  <a:cubicBezTo>
                    <a:pt x="194" y="17"/>
                    <a:pt x="185" y="0"/>
                    <a:pt x="16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71" y="0"/>
                    <a:pt x="71" y="17"/>
                    <a:pt x="71" y="26"/>
                  </a:cubicBezTo>
                  <a:cubicBezTo>
                    <a:pt x="71" y="248"/>
                    <a:pt x="71" y="248"/>
                    <a:pt x="71" y="248"/>
                  </a:cubicBezTo>
                  <a:cubicBezTo>
                    <a:pt x="26" y="266"/>
                    <a:pt x="0" y="310"/>
                    <a:pt x="0" y="364"/>
                  </a:cubicBezTo>
                  <a:cubicBezTo>
                    <a:pt x="0" y="443"/>
                    <a:pt x="62" y="496"/>
                    <a:pt x="132" y="496"/>
                  </a:cubicBezTo>
                  <a:cubicBezTo>
                    <a:pt x="204" y="496"/>
                    <a:pt x="265" y="443"/>
                    <a:pt x="265" y="364"/>
                  </a:cubicBezTo>
                  <a:cubicBezTo>
                    <a:pt x="265" y="310"/>
                    <a:pt x="239" y="266"/>
                    <a:pt x="194" y="248"/>
                  </a:cubicBezTo>
                  <a:close/>
                  <a:moveTo>
                    <a:pt x="132" y="452"/>
                  </a:moveTo>
                  <a:lnTo>
                    <a:pt x="132" y="452"/>
                  </a:lnTo>
                  <a:cubicBezTo>
                    <a:pt x="88" y="452"/>
                    <a:pt x="44" y="408"/>
                    <a:pt x="44" y="364"/>
                  </a:cubicBezTo>
                  <a:cubicBezTo>
                    <a:pt x="44" y="328"/>
                    <a:pt x="71" y="292"/>
                    <a:pt x="106" y="283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59" y="98"/>
                    <a:pt x="159" y="98"/>
                    <a:pt x="159" y="98"/>
                  </a:cubicBezTo>
                  <a:cubicBezTo>
                    <a:pt x="159" y="283"/>
                    <a:pt x="159" y="283"/>
                    <a:pt x="159" y="283"/>
                  </a:cubicBezTo>
                  <a:cubicBezTo>
                    <a:pt x="194" y="292"/>
                    <a:pt x="212" y="328"/>
                    <a:pt x="212" y="364"/>
                  </a:cubicBezTo>
                  <a:cubicBezTo>
                    <a:pt x="212" y="408"/>
                    <a:pt x="177" y="452"/>
                    <a:pt x="132" y="4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8" name="Freeform 158"/>
            <p:cNvSpPr>
              <a:spLocks noChangeArrowheads="1"/>
            </p:cNvSpPr>
            <p:nvPr/>
          </p:nvSpPr>
          <p:spPr bwMode="auto">
            <a:xfrm>
              <a:off x="7148513" y="1119188"/>
              <a:ext cx="223837" cy="104775"/>
            </a:xfrm>
            <a:custGeom>
              <a:avLst/>
              <a:gdLst>
                <a:gd name="T0" fmla="*/ 171143 w 497"/>
                <a:gd name="T1" fmla="*/ 0 h 232"/>
                <a:gd name="T2" fmla="*/ 171143 w 497"/>
                <a:gd name="T3" fmla="*/ 0 h 232"/>
                <a:gd name="T4" fmla="*/ 119800 w 497"/>
                <a:gd name="T5" fmla="*/ 51936 h 232"/>
                <a:gd name="T6" fmla="*/ 127456 w 497"/>
                <a:gd name="T7" fmla="*/ 84001 h 232"/>
                <a:gd name="T8" fmla="*/ 91426 w 497"/>
                <a:gd name="T9" fmla="*/ 84001 h 232"/>
                <a:gd name="T10" fmla="*/ 103587 w 497"/>
                <a:gd name="T11" fmla="*/ 51936 h 232"/>
                <a:gd name="T12" fmla="*/ 51343 w 497"/>
                <a:gd name="T13" fmla="*/ 0 h 232"/>
                <a:gd name="T14" fmla="*/ 0 w 497"/>
                <a:gd name="T15" fmla="*/ 51936 h 232"/>
                <a:gd name="T16" fmla="*/ 51343 w 497"/>
                <a:gd name="T17" fmla="*/ 104323 h 232"/>
                <a:gd name="T18" fmla="*/ 171143 w 497"/>
                <a:gd name="T19" fmla="*/ 104323 h 232"/>
                <a:gd name="T20" fmla="*/ 223387 w 497"/>
                <a:gd name="T21" fmla="*/ 51936 h 232"/>
                <a:gd name="T22" fmla="*/ 171143 w 497"/>
                <a:gd name="T23" fmla="*/ 0 h 232"/>
                <a:gd name="T24" fmla="*/ 23870 w 497"/>
                <a:gd name="T25" fmla="*/ 51936 h 232"/>
                <a:gd name="T26" fmla="*/ 23870 w 497"/>
                <a:gd name="T27" fmla="*/ 51936 h 232"/>
                <a:gd name="T28" fmla="*/ 51343 w 497"/>
                <a:gd name="T29" fmla="*/ 23936 h 232"/>
                <a:gd name="T30" fmla="*/ 79717 w 497"/>
                <a:gd name="T31" fmla="*/ 51936 h 232"/>
                <a:gd name="T32" fmla="*/ 51343 w 497"/>
                <a:gd name="T33" fmla="*/ 84001 h 232"/>
                <a:gd name="T34" fmla="*/ 23870 w 497"/>
                <a:gd name="T35" fmla="*/ 51936 h 232"/>
                <a:gd name="T36" fmla="*/ 171143 w 497"/>
                <a:gd name="T37" fmla="*/ 84001 h 232"/>
                <a:gd name="T38" fmla="*/ 171143 w 497"/>
                <a:gd name="T39" fmla="*/ 84001 h 232"/>
                <a:gd name="T40" fmla="*/ 143670 w 497"/>
                <a:gd name="T41" fmla="*/ 51936 h 232"/>
                <a:gd name="T42" fmla="*/ 171143 w 497"/>
                <a:gd name="T43" fmla="*/ 23936 h 232"/>
                <a:gd name="T44" fmla="*/ 199066 w 497"/>
                <a:gd name="T45" fmla="*/ 51936 h 232"/>
                <a:gd name="T46" fmla="*/ 171143 w 497"/>
                <a:gd name="T47" fmla="*/ 84001 h 2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97" h="232">
                  <a:moveTo>
                    <a:pt x="380" y="0"/>
                  </a:moveTo>
                  <a:lnTo>
                    <a:pt x="380" y="0"/>
                  </a:lnTo>
                  <a:cubicBezTo>
                    <a:pt x="319" y="0"/>
                    <a:pt x="266" y="53"/>
                    <a:pt x="266" y="115"/>
                  </a:cubicBezTo>
                  <a:cubicBezTo>
                    <a:pt x="266" y="141"/>
                    <a:pt x="274" y="168"/>
                    <a:pt x="28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21" y="168"/>
                    <a:pt x="230" y="141"/>
                    <a:pt x="230" y="115"/>
                  </a:cubicBezTo>
                  <a:cubicBezTo>
                    <a:pt x="230" y="53"/>
                    <a:pt x="177" y="0"/>
                    <a:pt x="114" y="0"/>
                  </a:cubicBezTo>
                  <a:cubicBezTo>
                    <a:pt x="53" y="0"/>
                    <a:pt x="0" y="53"/>
                    <a:pt x="0" y="115"/>
                  </a:cubicBezTo>
                  <a:cubicBezTo>
                    <a:pt x="0" y="177"/>
                    <a:pt x="53" y="231"/>
                    <a:pt x="114" y="231"/>
                  </a:cubicBezTo>
                  <a:cubicBezTo>
                    <a:pt x="380" y="231"/>
                    <a:pt x="380" y="231"/>
                    <a:pt x="380" y="231"/>
                  </a:cubicBezTo>
                  <a:cubicBezTo>
                    <a:pt x="442" y="231"/>
                    <a:pt x="496" y="177"/>
                    <a:pt x="496" y="115"/>
                  </a:cubicBezTo>
                  <a:cubicBezTo>
                    <a:pt x="496" y="53"/>
                    <a:pt x="442" y="0"/>
                    <a:pt x="380" y="0"/>
                  </a:cubicBezTo>
                  <a:close/>
                  <a:moveTo>
                    <a:pt x="53" y="115"/>
                  </a:moveTo>
                  <a:lnTo>
                    <a:pt x="53" y="115"/>
                  </a:lnTo>
                  <a:cubicBezTo>
                    <a:pt x="53" y="80"/>
                    <a:pt x="79" y="53"/>
                    <a:pt x="114" y="53"/>
                  </a:cubicBezTo>
                  <a:cubicBezTo>
                    <a:pt x="150" y="53"/>
                    <a:pt x="177" y="80"/>
                    <a:pt x="177" y="115"/>
                  </a:cubicBezTo>
                  <a:cubicBezTo>
                    <a:pt x="177" y="150"/>
                    <a:pt x="150" y="186"/>
                    <a:pt x="114" y="186"/>
                  </a:cubicBezTo>
                  <a:cubicBezTo>
                    <a:pt x="79" y="186"/>
                    <a:pt x="53" y="150"/>
                    <a:pt x="53" y="115"/>
                  </a:cubicBezTo>
                  <a:close/>
                  <a:moveTo>
                    <a:pt x="380" y="186"/>
                  </a:moveTo>
                  <a:lnTo>
                    <a:pt x="380" y="186"/>
                  </a:lnTo>
                  <a:cubicBezTo>
                    <a:pt x="345" y="186"/>
                    <a:pt x="319" y="150"/>
                    <a:pt x="319" y="115"/>
                  </a:cubicBezTo>
                  <a:cubicBezTo>
                    <a:pt x="319" y="80"/>
                    <a:pt x="345" y="53"/>
                    <a:pt x="380" y="53"/>
                  </a:cubicBezTo>
                  <a:cubicBezTo>
                    <a:pt x="416" y="53"/>
                    <a:pt x="442" y="80"/>
                    <a:pt x="442" y="115"/>
                  </a:cubicBezTo>
                  <a:cubicBezTo>
                    <a:pt x="442" y="150"/>
                    <a:pt x="416" y="186"/>
                    <a:pt x="380" y="18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39" name="Freeform 159"/>
            <p:cNvSpPr>
              <a:spLocks noChangeArrowheads="1"/>
            </p:cNvSpPr>
            <p:nvPr/>
          </p:nvSpPr>
          <p:spPr bwMode="auto">
            <a:xfrm>
              <a:off x="8485188" y="1985963"/>
              <a:ext cx="223837" cy="153987"/>
            </a:xfrm>
            <a:custGeom>
              <a:avLst/>
              <a:gdLst>
                <a:gd name="T0" fmla="*/ 199517 w 497"/>
                <a:gd name="T1" fmla="*/ 0 h 346"/>
                <a:gd name="T2" fmla="*/ 199517 w 497"/>
                <a:gd name="T3" fmla="*/ 0 h 346"/>
                <a:gd name="T4" fmla="*/ 95480 w 497"/>
                <a:gd name="T5" fmla="*/ 0 h 346"/>
                <a:gd name="T6" fmla="*/ 79717 w 497"/>
                <a:gd name="T7" fmla="*/ 3560 h 346"/>
                <a:gd name="T8" fmla="*/ 4053 w 497"/>
                <a:gd name="T9" fmla="*/ 70763 h 346"/>
                <a:gd name="T10" fmla="*/ 4053 w 497"/>
                <a:gd name="T11" fmla="*/ 82779 h 346"/>
                <a:gd name="T12" fmla="*/ 79717 w 497"/>
                <a:gd name="T13" fmla="*/ 145531 h 346"/>
                <a:gd name="T14" fmla="*/ 95480 w 497"/>
                <a:gd name="T15" fmla="*/ 153542 h 346"/>
                <a:gd name="T16" fmla="*/ 199517 w 497"/>
                <a:gd name="T17" fmla="*/ 153542 h 346"/>
                <a:gd name="T18" fmla="*/ 223387 w 497"/>
                <a:gd name="T19" fmla="*/ 129954 h 346"/>
                <a:gd name="T20" fmla="*/ 223387 w 497"/>
                <a:gd name="T21" fmla="*/ 19582 h 346"/>
                <a:gd name="T22" fmla="*/ 199517 w 497"/>
                <a:gd name="T23" fmla="*/ 0 h 346"/>
                <a:gd name="T24" fmla="*/ 167540 w 497"/>
                <a:gd name="T25" fmla="*/ 121943 h 346"/>
                <a:gd name="T26" fmla="*/ 167540 w 497"/>
                <a:gd name="T27" fmla="*/ 121943 h 346"/>
                <a:gd name="T28" fmla="*/ 139166 w 497"/>
                <a:gd name="T29" fmla="*/ 90790 h 346"/>
                <a:gd name="T30" fmla="*/ 111693 w 497"/>
                <a:gd name="T31" fmla="*/ 121943 h 346"/>
                <a:gd name="T32" fmla="*/ 95480 w 497"/>
                <a:gd name="T33" fmla="*/ 102361 h 346"/>
                <a:gd name="T34" fmla="*/ 123403 w 497"/>
                <a:gd name="T35" fmla="*/ 74768 h 346"/>
                <a:gd name="T36" fmla="*/ 95480 w 497"/>
                <a:gd name="T37" fmla="*/ 47175 h 346"/>
                <a:gd name="T38" fmla="*/ 111693 w 497"/>
                <a:gd name="T39" fmla="*/ 31153 h 346"/>
                <a:gd name="T40" fmla="*/ 139166 w 497"/>
                <a:gd name="T41" fmla="*/ 59192 h 346"/>
                <a:gd name="T42" fmla="*/ 167540 w 497"/>
                <a:gd name="T43" fmla="*/ 31153 h 346"/>
                <a:gd name="T44" fmla="*/ 187357 w 497"/>
                <a:gd name="T45" fmla="*/ 47175 h 346"/>
                <a:gd name="T46" fmla="*/ 155830 w 497"/>
                <a:gd name="T47" fmla="*/ 74768 h 346"/>
                <a:gd name="T48" fmla="*/ 187357 w 497"/>
                <a:gd name="T49" fmla="*/ 102361 h 346"/>
                <a:gd name="T50" fmla="*/ 167540 w 497"/>
                <a:gd name="T51" fmla="*/ 121943 h 3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97" h="346">
                  <a:moveTo>
                    <a:pt x="443" y="0"/>
                  </a:moveTo>
                  <a:lnTo>
                    <a:pt x="443" y="0"/>
                  </a:lnTo>
                  <a:cubicBezTo>
                    <a:pt x="212" y="0"/>
                    <a:pt x="212" y="0"/>
                    <a:pt x="212" y="0"/>
                  </a:cubicBezTo>
                  <a:cubicBezTo>
                    <a:pt x="195" y="0"/>
                    <a:pt x="186" y="0"/>
                    <a:pt x="177" y="8"/>
                  </a:cubicBezTo>
                  <a:cubicBezTo>
                    <a:pt x="9" y="159"/>
                    <a:pt x="9" y="159"/>
                    <a:pt x="9" y="159"/>
                  </a:cubicBezTo>
                  <a:cubicBezTo>
                    <a:pt x="0" y="168"/>
                    <a:pt x="0" y="177"/>
                    <a:pt x="9" y="186"/>
                  </a:cubicBezTo>
                  <a:cubicBezTo>
                    <a:pt x="177" y="327"/>
                    <a:pt x="177" y="327"/>
                    <a:pt x="177" y="327"/>
                  </a:cubicBezTo>
                  <a:cubicBezTo>
                    <a:pt x="186" y="336"/>
                    <a:pt x="195" y="345"/>
                    <a:pt x="212" y="345"/>
                  </a:cubicBezTo>
                  <a:cubicBezTo>
                    <a:pt x="443" y="345"/>
                    <a:pt x="443" y="345"/>
                    <a:pt x="443" y="345"/>
                  </a:cubicBezTo>
                  <a:cubicBezTo>
                    <a:pt x="469" y="345"/>
                    <a:pt x="496" y="319"/>
                    <a:pt x="496" y="292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7"/>
                    <a:pt x="469" y="0"/>
                    <a:pt x="443" y="0"/>
                  </a:cubicBezTo>
                  <a:close/>
                  <a:moveTo>
                    <a:pt x="372" y="274"/>
                  </a:moveTo>
                  <a:lnTo>
                    <a:pt x="372" y="274"/>
                  </a:lnTo>
                  <a:cubicBezTo>
                    <a:pt x="309" y="204"/>
                    <a:pt x="309" y="204"/>
                    <a:pt x="309" y="204"/>
                  </a:cubicBezTo>
                  <a:cubicBezTo>
                    <a:pt x="248" y="274"/>
                    <a:pt x="248" y="274"/>
                    <a:pt x="248" y="274"/>
                  </a:cubicBezTo>
                  <a:cubicBezTo>
                    <a:pt x="212" y="230"/>
                    <a:pt x="212" y="230"/>
                    <a:pt x="212" y="230"/>
                  </a:cubicBezTo>
                  <a:cubicBezTo>
                    <a:pt x="274" y="168"/>
                    <a:pt x="274" y="168"/>
                    <a:pt x="274" y="168"/>
                  </a:cubicBezTo>
                  <a:cubicBezTo>
                    <a:pt x="212" y="106"/>
                    <a:pt x="212" y="106"/>
                    <a:pt x="212" y="106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309" y="133"/>
                    <a:pt x="309" y="133"/>
                    <a:pt x="309" y="133"/>
                  </a:cubicBezTo>
                  <a:cubicBezTo>
                    <a:pt x="372" y="70"/>
                    <a:pt x="372" y="70"/>
                    <a:pt x="372" y="70"/>
                  </a:cubicBezTo>
                  <a:cubicBezTo>
                    <a:pt x="416" y="106"/>
                    <a:pt x="416" y="106"/>
                    <a:pt x="416" y="106"/>
                  </a:cubicBezTo>
                  <a:cubicBezTo>
                    <a:pt x="346" y="168"/>
                    <a:pt x="346" y="168"/>
                    <a:pt x="346" y="168"/>
                  </a:cubicBezTo>
                  <a:cubicBezTo>
                    <a:pt x="416" y="230"/>
                    <a:pt x="416" y="230"/>
                    <a:pt x="416" y="230"/>
                  </a:cubicBezTo>
                  <a:lnTo>
                    <a:pt x="372" y="27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0" name="Freeform 160"/>
            <p:cNvSpPr>
              <a:spLocks noChangeArrowheads="1"/>
            </p:cNvSpPr>
            <p:nvPr/>
          </p:nvSpPr>
          <p:spPr bwMode="auto">
            <a:xfrm>
              <a:off x="6283325" y="2841625"/>
              <a:ext cx="207963" cy="179388"/>
            </a:xfrm>
            <a:custGeom>
              <a:avLst/>
              <a:gdLst>
                <a:gd name="T0" fmla="*/ 19849 w 461"/>
                <a:gd name="T1" fmla="*/ 55610 h 400"/>
                <a:gd name="T2" fmla="*/ 19849 w 461"/>
                <a:gd name="T3" fmla="*/ 55610 h 400"/>
                <a:gd name="T4" fmla="*/ 99696 w 461"/>
                <a:gd name="T5" fmla="*/ 47538 h 400"/>
                <a:gd name="T6" fmla="*/ 147965 w 461"/>
                <a:gd name="T7" fmla="*/ 63683 h 400"/>
                <a:gd name="T8" fmla="*/ 199843 w 461"/>
                <a:gd name="T9" fmla="*/ 39914 h 400"/>
                <a:gd name="T10" fmla="*/ 203452 w 461"/>
                <a:gd name="T11" fmla="*/ 23769 h 400"/>
                <a:gd name="T12" fmla="*/ 187663 w 461"/>
                <a:gd name="T13" fmla="*/ 23769 h 400"/>
                <a:gd name="T14" fmla="*/ 107816 w 461"/>
                <a:gd name="T15" fmla="*/ 27805 h 400"/>
                <a:gd name="T16" fmla="*/ 8120 w 461"/>
                <a:gd name="T17" fmla="*/ 39914 h 400"/>
                <a:gd name="T18" fmla="*/ 4060 w 461"/>
                <a:gd name="T19" fmla="*/ 55610 h 400"/>
                <a:gd name="T20" fmla="*/ 19849 w 461"/>
                <a:gd name="T21" fmla="*/ 55610 h 400"/>
                <a:gd name="T22" fmla="*/ 187663 w 461"/>
                <a:gd name="T23" fmla="*/ 79828 h 400"/>
                <a:gd name="T24" fmla="*/ 187663 w 461"/>
                <a:gd name="T25" fmla="*/ 79828 h 400"/>
                <a:gd name="T26" fmla="*/ 107816 w 461"/>
                <a:gd name="T27" fmla="*/ 87452 h 400"/>
                <a:gd name="T28" fmla="*/ 8120 w 461"/>
                <a:gd name="T29" fmla="*/ 95524 h 400"/>
                <a:gd name="T30" fmla="*/ 4060 w 461"/>
                <a:gd name="T31" fmla="*/ 111221 h 400"/>
                <a:gd name="T32" fmla="*/ 19849 w 461"/>
                <a:gd name="T33" fmla="*/ 111221 h 400"/>
                <a:gd name="T34" fmla="*/ 99696 w 461"/>
                <a:gd name="T35" fmla="*/ 107633 h 400"/>
                <a:gd name="T36" fmla="*/ 147965 w 461"/>
                <a:gd name="T37" fmla="*/ 123329 h 400"/>
                <a:gd name="T38" fmla="*/ 199843 w 461"/>
                <a:gd name="T39" fmla="*/ 99560 h 400"/>
                <a:gd name="T40" fmla="*/ 203452 w 461"/>
                <a:gd name="T41" fmla="*/ 83864 h 400"/>
                <a:gd name="T42" fmla="*/ 187663 w 461"/>
                <a:gd name="T43" fmla="*/ 79828 h 400"/>
                <a:gd name="T44" fmla="*/ 187663 w 461"/>
                <a:gd name="T45" fmla="*/ 135438 h 400"/>
                <a:gd name="T46" fmla="*/ 187663 w 461"/>
                <a:gd name="T47" fmla="*/ 135438 h 400"/>
                <a:gd name="T48" fmla="*/ 107816 w 461"/>
                <a:gd name="T49" fmla="*/ 143062 h 400"/>
                <a:gd name="T50" fmla="*/ 8120 w 461"/>
                <a:gd name="T51" fmla="*/ 151134 h 400"/>
                <a:gd name="T52" fmla="*/ 4060 w 461"/>
                <a:gd name="T53" fmla="*/ 166831 h 400"/>
                <a:gd name="T54" fmla="*/ 19849 w 461"/>
                <a:gd name="T55" fmla="*/ 170867 h 400"/>
                <a:gd name="T56" fmla="*/ 99696 w 461"/>
                <a:gd name="T57" fmla="*/ 162795 h 400"/>
                <a:gd name="T58" fmla="*/ 147965 w 461"/>
                <a:gd name="T59" fmla="*/ 178940 h 400"/>
                <a:gd name="T60" fmla="*/ 199843 w 461"/>
                <a:gd name="T61" fmla="*/ 155171 h 400"/>
                <a:gd name="T62" fmla="*/ 203452 w 461"/>
                <a:gd name="T63" fmla="*/ 139026 h 400"/>
                <a:gd name="T64" fmla="*/ 187663 w 461"/>
                <a:gd name="T65" fmla="*/ 135438 h 4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400">
                  <a:moveTo>
                    <a:pt x="44" y="124"/>
                  </a:moveTo>
                  <a:lnTo>
                    <a:pt x="44" y="124"/>
                  </a:lnTo>
                  <a:cubicBezTo>
                    <a:pt x="88" y="89"/>
                    <a:pt x="124" y="62"/>
                    <a:pt x="221" y="106"/>
                  </a:cubicBezTo>
                  <a:cubicBezTo>
                    <a:pt x="266" y="133"/>
                    <a:pt x="301" y="142"/>
                    <a:pt x="328" y="142"/>
                  </a:cubicBezTo>
                  <a:cubicBezTo>
                    <a:pt x="381" y="142"/>
                    <a:pt x="416" y="115"/>
                    <a:pt x="443" y="89"/>
                  </a:cubicBezTo>
                  <a:cubicBezTo>
                    <a:pt x="451" y="80"/>
                    <a:pt x="460" y="62"/>
                    <a:pt x="451" y="53"/>
                  </a:cubicBezTo>
                  <a:cubicBezTo>
                    <a:pt x="443" y="44"/>
                    <a:pt x="425" y="44"/>
                    <a:pt x="416" y="53"/>
                  </a:cubicBezTo>
                  <a:cubicBezTo>
                    <a:pt x="372" y="89"/>
                    <a:pt x="337" y="115"/>
                    <a:pt x="239" y="62"/>
                  </a:cubicBezTo>
                  <a:cubicBezTo>
                    <a:pt x="124" y="0"/>
                    <a:pt x="62" y="44"/>
                    <a:pt x="18" y="89"/>
                  </a:cubicBezTo>
                  <a:cubicBezTo>
                    <a:pt x="9" y="97"/>
                    <a:pt x="0" y="115"/>
                    <a:pt x="9" y="124"/>
                  </a:cubicBezTo>
                  <a:cubicBezTo>
                    <a:pt x="18" y="133"/>
                    <a:pt x="35" y="133"/>
                    <a:pt x="44" y="124"/>
                  </a:cubicBezTo>
                  <a:close/>
                  <a:moveTo>
                    <a:pt x="416" y="178"/>
                  </a:moveTo>
                  <a:lnTo>
                    <a:pt x="416" y="178"/>
                  </a:lnTo>
                  <a:cubicBezTo>
                    <a:pt x="372" y="213"/>
                    <a:pt x="337" y="248"/>
                    <a:pt x="239" y="195"/>
                  </a:cubicBezTo>
                  <a:cubicBezTo>
                    <a:pt x="124" y="124"/>
                    <a:pt x="62" y="178"/>
                    <a:pt x="18" y="213"/>
                  </a:cubicBezTo>
                  <a:cubicBezTo>
                    <a:pt x="9" y="222"/>
                    <a:pt x="0" y="240"/>
                    <a:pt x="9" y="248"/>
                  </a:cubicBezTo>
                  <a:cubicBezTo>
                    <a:pt x="18" y="257"/>
                    <a:pt x="35" y="257"/>
                    <a:pt x="44" y="248"/>
                  </a:cubicBezTo>
                  <a:cubicBezTo>
                    <a:pt x="88" y="213"/>
                    <a:pt x="124" y="187"/>
                    <a:pt x="221" y="240"/>
                  </a:cubicBezTo>
                  <a:cubicBezTo>
                    <a:pt x="266" y="266"/>
                    <a:pt x="301" y="275"/>
                    <a:pt x="328" y="275"/>
                  </a:cubicBezTo>
                  <a:cubicBezTo>
                    <a:pt x="381" y="275"/>
                    <a:pt x="416" y="240"/>
                    <a:pt x="443" y="222"/>
                  </a:cubicBezTo>
                  <a:cubicBezTo>
                    <a:pt x="451" y="213"/>
                    <a:pt x="460" y="195"/>
                    <a:pt x="451" y="187"/>
                  </a:cubicBezTo>
                  <a:cubicBezTo>
                    <a:pt x="443" y="168"/>
                    <a:pt x="425" y="168"/>
                    <a:pt x="416" y="178"/>
                  </a:cubicBezTo>
                  <a:close/>
                  <a:moveTo>
                    <a:pt x="416" y="302"/>
                  </a:moveTo>
                  <a:lnTo>
                    <a:pt x="416" y="302"/>
                  </a:lnTo>
                  <a:cubicBezTo>
                    <a:pt x="372" y="346"/>
                    <a:pt x="337" y="372"/>
                    <a:pt x="239" y="319"/>
                  </a:cubicBezTo>
                  <a:cubicBezTo>
                    <a:pt x="124" y="248"/>
                    <a:pt x="62" y="302"/>
                    <a:pt x="18" y="337"/>
                  </a:cubicBezTo>
                  <a:cubicBezTo>
                    <a:pt x="9" y="346"/>
                    <a:pt x="0" y="363"/>
                    <a:pt x="9" y="372"/>
                  </a:cubicBezTo>
                  <a:cubicBezTo>
                    <a:pt x="18" y="390"/>
                    <a:pt x="35" y="390"/>
                    <a:pt x="44" y="381"/>
                  </a:cubicBezTo>
                  <a:cubicBezTo>
                    <a:pt x="88" y="337"/>
                    <a:pt x="124" y="310"/>
                    <a:pt x="221" y="363"/>
                  </a:cubicBezTo>
                  <a:cubicBezTo>
                    <a:pt x="266" y="390"/>
                    <a:pt x="301" y="399"/>
                    <a:pt x="328" y="399"/>
                  </a:cubicBezTo>
                  <a:cubicBezTo>
                    <a:pt x="381" y="399"/>
                    <a:pt x="416" y="372"/>
                    <a:pt x="443" y="346"/>
                  </a:cubicBezTo>
                  <a:cubicBezTo>
                    <a:pt x="451" y="337"/>
                    <a:pt x="460" y="319"/>
                    <a:pt x="451" y="310"/>
                  </a:cubicBezTo>
                  <a:cubicBezTo>
                    <a:pt x="443" y="302"/>
                    <a:pt x="425" y="293"/>
                    <a:pt x="416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1" name="Freeform 161"/>
            <p:cNvSpPr>
              <a:spLocks noChangeArrowheads="1"/>
            </p:cNvSpPr>
            <p:nvPr/>
          </p:nvSpPr>
          <p:spPr bwMode="auto">
            <a:xfrm>
              <a:off x="4540250" y="1465263"/>
              <a:ext cx="215900" cy="187325"/>
            </a:xfrm>
            <a:custGeom>
              <a:avLst/>
              <a:gdLst>
                <a:gd name="T0" fmla="*/ 215449 w 479"/>
                <a:gd name="T1" fmla="*/ 175196 h 417"/>
                <a:gd name="T2" fmla="*/ 215449 w 479"/>
                <a:gd name="T3" fmla="*/ 175196 h 417"/>
                <a:gd name="T4" fmla="*/ 115838 w 479"/>
                <a:gd name="T5" fmla="*/ 0 h 417"/>
                <a:gd name="T6" fmla="*/ 107725 w 479"/>
                <a:gd name="T7" fmla="*/ 0 h 417"/>
                <a:gd name="T8" fmla="*/ 99611 w 479"/>
                <a:gd name="T9" fmla="*/ 0 h 417"/>
                <a:gd name="T10" fmla="*/ 0 w 479"/>
                <a:gd name="T11" fmla="*/ 175196 h 417"/>
                <a:gd name="T12" fmla="*/ 0 w 479"/>
                <a:gd name="T13" fmla="*/ 183282 h 417"/>
                <a:gd name="T14" fmla="*/ 7662 w 479"/>
                <a:gd name="T15" fmla="*/ 186876 h 417"/>
                <a:gd name="T16" fmla="*/ 207787 w 479"/>
                <a:gd name="T17" fmla="*/ 186876 h 417"/>
                <a:gd name="T18" fmla="*/ 215449 w 479"/>
                <a:gd name="T19" fmla="*/ 183282 h 417"/>
                <a:gd name="T20" fmla="*/ 215449 w 479"/>
                <a:gd name="T21" fmla="*/ 175196 h 417"/>
                <a:gd name="T22" fmla="*/ 119444 w 479"/>
                <a:gd name="T23" fmla="*/ 167110 h 417"/>
                <a:gd name="T24" fmla="*/ 119444 w 479"/>
                <a:gd name="T25" fmla="*/ 167110 h 417"/>
                <a:gd name="T26" fmla="*/ 95555 w 479"/>
                <a:gd name="T27" fmla="*/ 167110 h 417"/>
                <a:gd name="T28" fmla="*/ 95555 w 479"/>
                <a:gd name="T29" fmla="*/ 143301 h 417"/>
                <a:gd name="T30" fmla="*/ 119444 w 479"/>
                <a:gd name="T31" fmla="*/ 143301 h 417"/>
                <a:gd name="T32" fmla="*/ 119444 w 479"/>
                <a:gd name="T33" fmla="*/ 167110 h 417"/>
                <a:gd name="T34" fmla="*/ 119444 w 479"/>
                <a:gd name="T35" fmla="*/ 127579 h 417"/>
                <a:gd name="T36" fmla="*/ 119444 w 479"/>
                <a:gd name="T37" fmla="*/ 127579 h 417"/>
                <a:gd name="T38" fmla="*/ 95555 w 479"/>
                <a:gd name="T39" fmla="*/ 127579 h 417"/>
                <a:gd name="T40" fmla="*/ 95555 w 479"/>
                <a:gd name="T41" fmla="*/ 60196 h 417"/>
                <a:gd name="T42" fmla="*/ 119444 w 479"/>
                <a:gd name="T43" fmla="*/ 60196 h 417"/>
                <a:gd name="T44" fmla="*/ 119444 w 479"/>
                <a:gd name="T45" fmla="*/ 127579 h 41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79" h="417">
                  <a:moveTo>
                    <a:pt x="478" y="390"/>
                  </a:moveTo>
                  <a:lnTo>
                    <a:pt x="478" y="390"/>
                  </a:lnTo>
                  <a:cubicBezTo>
                    <a:pt x="257" y="0"/>
                    <a:pt x="257" y="0"/>
                    <a:pt x="257" y="0"/>
                  </a:cubicBezTo>
                  <a:cubicBezTo>
                    <a:pt x="248" y="0"/>
                    <a:pt x="248" y="0"/>
                    <a:pt x="239" y="0"/>
                  </a:cubicBezTo>
                  <a:cubicBezTo>
                    <a:pt x="230" y="0"/>
                    <a:pt x="230" y="0"/>
                    <a:pt x="221" y="0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399"/>
                    <a:pt x="0" y="408"/>
                    <a:pt x="0" y="408"/>
                  </a:cubicBezTo>
                  <a:cubicBezTo>
                    <a:pt x="8" y="416"/>
                    <a:pt x="8" y="416"/>
                    <a:pt x="17" y="416"/>
                  </a:cubicBezTo>
                  <a:cubicBezTo>
                    <a:pt x="461" y="416"/>
                    <a:pt x="461" y="416"/>
                    <a:pt x="461" y="416"/>
                  </a:cubicBezTo>
                  <a:cubicBezTo>
                    <a:pt x="470" y="416"/>
                    <a:pt x="470" y="416"/>
                    <a:pt x="478" y="408"/>
                  </a:cubicBezTo>
                  <a:cubicBezTo>
                    <a:pt x="478" y="408"/>
                    <a:pt x="478" y="399"/>
                    <a:pt x="478" y="390"/>
                  </a:cubicBezTo>
                  <a:close/>
                  <a:moveTo>
                    <a:pt x="265" y="372"/>
                  </a:moveTo>
                  <a:lnTo>
                    <a:pt x="265" y="372"/>
                  </a:lnTo>
                  <a:cubicBezTo>
                    <a:pt x="212" y="372"/>
                    <a:pt x="212" y="372"/>
                    <a:pt x="212" y="372"/>
                  </a:cubicBezTo>
                  <a:cubicBezTo>
                    <a:pt x="212" y="319"/>
                    <a:pt x="212" y="319"/>
                    <a:pt x="212" y="319"/>
                  </a:cubicBezTo>
                  <a:cubicBezTo>
                    <a:pt x="265" y="319"/>
                    <a:pt x="265" y="319"/>
                    <a:pt x="265" y="319"/>
                  </a:cubicBezTo>
                  <a:lnTo>
                    <a:pt x="265" y="372"/>
                  </a:lnTo>
                  <a:close/>
                  <a:moveTo>
                    <a:pt x="265" y="284"/>
                  </a:moveTo>
                  <a:lnTo>
                    <a:pt x="265" y="284"/>
                  </a:lnTo>
                  <a:cubicBezTo>
                    <a:pt x="212" y="284"/>
                    <a:pt x="212" y="284"/>
                    <a:pt x="212" y="284"/>
                  </a:cubicBezTo>
                  <a:cubicBezTo>
                    <a:pt x="212" y="134"/>
                    <a:pt x="212" y="134"/>
                    <a:pt x="212" y="134"/>
                  </a:cubicBezTo>
                  <a:cubicBezTo>
                    <a:pt x="265" y="134"/>
                    <a:pt x="265" y="134"/>
                    <a:pt x="265" y="134"/>
                  </a:cubicBezTo>
                  <a:lnTo>
                    <a:pt x="265" y="284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2" name="Freeform 166"/>
            <p:cNvSpPr>
              <a:spLocks noChangeArrowheads="1"/>
            </p:cNvSpPr>
            <p:nvPr/>
          </p:nvSpPr>
          <p:spPr bwMode="auto">
            <a:xfrm>
              <a:off x="8502650" y="3697288"/>
              <a:ext cx="174625" cy="200025"/>
            </a:xfrm>
            <a:custGeom>
              <a:avLst/>
              <a:gdLst>
                <a:gd name="T0" fmla="*/ 166118 w 390"/>
                <a:gd name="T1" fmla="*/ 0 h 445"/>
                <a:gd name="T2" fmla="*/ 166118 w 390"/>
                <a:gd name="T3" fmla="*/ 0 h 445"/>
                <a:gd name="T4" fmla="*/ 138804 w 390"/>
                <a:gd name="T5" fmla="*/ 0 h 445"/>
                <a:gd name="T6" fmla="*/ 130745 w 390"/>
                <a:gd name="T7" fmla="*/ 12586 h 445"/>
                <a:gd name="T8" fmla="*/ 130745 w 390"/>
                <a:gd name="T9" fmla="*/ 199576 h 445"/>
                <a:gd name="T10" fmla="*/ 174177 w 390"/>
                <a:gd name="T11" fmla="*/ 199576 h 445"/>
                <a:gd name="T12" fmla="*/ 174177 w 390"/>
                <a:gd name="T13" fmla="*/ 12586 h 445"/>
                <a:gd name="T14" fmla="*/ 166118 w 390"/>
                <a:gd name="T15" fmla="*/ 0 h 445"/>
                <a:gd name="T16" fmla="*/ 98954 w 390"/>
                <a:gd name="T17" fmla="*/ 67874 h 445"/>
                <a:gd name="T18" fmla="*/ 98954 w 390"/>
                <a:gd name="T19" fmla="*/ 67874 h 445"/>
                <a:gd name="T20" fmla="*/ 75223 w 390"/>
                <a:gd name="T21" fmla="*/ 67874 h 445"/>
                <a:gd name="T22" fmla="*/ 63134 w 390"/>
                <a:gd name="T23" fmla="*/ 80010 h 445"/>
                <a:gd name="T24" fmla="*/ 63134 w 390"/>
                <a:gd name="T25" fmla="*/ 199576 h 445"/>
                <a:gd name="T26" fmla="*/ 111044 w 390"/>
                <a:gd name="T27" fmla="*/ 199576 h 445"/>
                <a:gd name="T28" fmla="*/ 111044 w 390"/>
                <a:gd name="T29" fmla="*/ 80010 h 445"/>
                <a:gd name="T30" fmla="*/ 98954 w 390"/>
                <a:gd name="T31" fmla="*/ 67874 h 445"/>
                <a:gd name="T32" fmla="*/ 31343 w 390"/>
                <a:gd name="T33" fmla="*/ 135747 h 445"/>
                <a:gd name="T34" fmla="*/ 31343 w 390"/>
                <a:gd name="T35" fmla="*/ 135747 h 445"/>
                <a:gd name="T36" fmla="*/ 7612 w 390"/>
                <a:gd name="T37" fmla="*/ 135747 h 445"/>
                <a:gd name="T38" fmla="*/ 0 w 390"/>
                <a:gd name="T39" fmla="*/ 143389 h 445"/>
                <a:gd name="T40" fmla="*/ 0 w 390"/>
                <a:gd name="T41" fmla="*/ 199576 h 445"/>
                <a:gd name="T42" fmla="*/ 43432 w 390"/>
                <a:gd name="T43" fmla="*/ 199576 h 445"/>
                <a:gd name="T44" fmla="*/ 43432 w 390"/>
                <a:gd name="T45" fmla="*/ 143389 h 445"/>
                <a:gd name="T46" fmla="*/ 31343 w 390"/>
                <a:gd name="T47" fmla="*/ 135747 h 44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390" h="445">
                  <a:moveTo>
                    <a:pt x="371" y="0"/>
                  </a:moveTo>
                  <a:lnTo>
                    <a:pt x="371" y="0"/>
                  </a:lnTo>
                  <a:cubicBezTo>
                    <a:pt x="310" y="0"/>
                    <a:pt x="310" y="0"/>
                    <a:pt x="310" y="0"/>
                  </a:cubicBezTo>
                  <a:cubicBezTo>
                    <a:pt x="301" y="0"/>
                    <a:pt x="292" y="10"/>
                    <a:pt x="292" y="28"/>
                  </a:cubicBezTo>
                  <a:cubicBezTo>
                    <a:pt x="292" y="444"/>
                    <a:pt x="292" y="444"/>
                    <a:pt x="292" y="444"/>
                  </a:cubicBezTo>
                  <a:cubicBezTo>
                    <a:pt x="389" y="444"/>
                    <a:pt x="389" y="444"/>
                    <a:pt x="389" y="444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0"/>
                    <a:pt x="380" y="0"/>
                    <a:pt x="371" y="0"/>
                  </a:cubicBezTo>
                  <a:close/>
                  <a:moveTo>
                    <a:pt x="221" y="151"/>
                  </a:moveTo>
                  <a:lnTo>
                    <a:pt x="221" y="151"/>
                  </a:lnTo>
                  <a:cubicBezTo>
                    <a:pt x="168" y="151"/>
                    <a:pt x="168" y="151"/>
                    <a:pt x="168" y="151"/>
                  </a:cubicBezTo>
                  <a:cubicBezTo>
                    <a:pt x="150" y="151"/>
                    <a:pt x="141" y="160"/>
                    <a:pt x="141" y="178"/>
                  </a:cubicBezTo>
                  <a:cubicBezTo>
                    <a:pt x="141" y="444"/>
                    <a:pt x="141" y="444"/>
                    <a:pt x="141" y="444"/>
                  </a:cubicBezTo>
                  <a:cubicBezTo>
                    <a:pt x="248" y="444"/>
                    <a:pt x="248" y="444"/>
                    <a:pt x="248" y="444"/>
                  </a:cubicBezTo>
                  <a:cubicBezTo>
                    <a:pt x="248" y="178"/>
                    <a:pt x="248" y="178"/>
                    <a:pt x="248" y="178"/>
                  </a:cubicBezTo>
                  <a:cubicBezTo>
                    <a:pt x="248" y="160"/>
                    <a:pt x="230" y="151"/>
                    <a:pt x="221" y="151"/>
                  </a:cubicBezTo>
                  <a:close/>
                  <a:moveTo>
                    <a:pt x="70" y="302"/>
                  </a:moveTo>
                  <a:lnTo>
                    <a:pt x="70" y="302"/>
                  </a:lnTo>
                  <a:cubicBezTo>
                    <a:pt x="17" y="302"/>
                    <a:pt x="17" y="302"/>
                    <a:pt x="17" y="302"/>
                  </a:cubicBezTo>
                  <a:cubicBezTo>
                    <a:pt x="0" y="302"/>
                    <a:pt x="0" y="310"/>
                    <a:pt x="0" y="319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97" y="444"/>
                    <a:pt x="97" y="444"/>
                    <a:pt x="97" y="444"/>
                  </a:cubicBezTo>
                  <a:cubicBezTo>
                    <a:pt x="97" y="319"/>
                    <a:pt x="97" y="319"/>
                    <a:pt x="97" y="319"/>
                  </a:cubicBezTo>
                  <a:cubicBezTo>
                    <a:pt x="97" y="310"/>
                    <a:pt x="88" y="302"/>
                    <a:pt x="70" y="3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3" name="Freeform 167"/>
            <p:cNvSpPr>
              <a:spLocks noChangeArrowheads="1"/>
            </p:cNvSpPr>
            <p:nvPr/>
          </p:nvSpPr>
          <p:spPr bwMode="auto">
            <a:xfrm>
              <a:off x="7191375" y="3797300"/>
              <a:ext cx="187325" cy="188913"/>
            </a:xfrm>
            <a:custGeom>
              <a:avLst/>
              <a:gdLst>
                <a:gd name="T0" fmla="*/ 79322 w 418"/>
                <a:gd name="T1" fmla="*/ 0 h 417"/>
                <a:gd name="T2" fmla="*/ 79322 w 418"/>
                <a:gd name="T3" fmla="*/ 0 h 417"/>
                <a:gd name="T4" fmla="*/ 0 w 418"/>
                <a:gd name="T5" fmla="*/ 79733 h 417"/>
                <a:gd name="T6" fmla="*/ 79322 w 418"/>
                <a:gd name="T7" fmla="*/ 79733 h 417"/>
                <a:gd name="T8" fmla="*/ 79322 w 418"/>
                <a:gd name="T9" fmla="*/ 0 h 417"/>
                <a:gd name="T10" fmla="*/ 103074 w 418"/>
                <a:gd name="T11" fmla="*/ 0 h 417"/>
                <a:gd name="T12" fmla="*/ 103074 w 418"/>
                <a:gd name="T13" fmla="*/ 0 h 417"/>
                <a:gd name="T14" fmla="*/ 103074 w 418"/>
                <a:gd name="T15" fmla="*/ 91965 h 417"/>
                <a:gd name="T16" fmla="*/ 91422 w 418"/>
                <a:gd name="T17" fmla="*/ 103744 h 417"/>
                <a:gd name="T18" fmla="*/ 0 w 418"/>
                <a:gd name="T19" fmla="*/ 103744 h 417"/>
                <a:gd name="T20" fmla="*/ 91422 w 418"/>
                <a:gd name="T21" fmla="*/ 188460 h 417"/>
                <a:gd name="T22" fmla="*/ 186877 w 418"/>
                <a:gd name="T23" fmla="*/ 91965 h 417"/>
                <a:gd name="T24" fmla="*/ 103074 w 418"/>
                <a:gd name="T25" fmla="*/ 0 h 4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8" h="417">
                  <a:moveTo>
                    <a:pt x="177" y="0"/>
                  </a:moveTo>
                  <a:lnTo>
                    <a:pt x="177" y="0"/>
                  </a:lnTo>
                  <a:cubicBezTo>
                    <a:pt x="80" y="9"/>
                    <a:pt x="9" y="88"/>
                    <a:pt x="0" y="176"/>
                  </a:cubicBezTo>
                  <a:cubicBezTo>
                    <a:pt x="177" y="176"/>
                    <a:pt x="177" y="176"/>
                    <a:pt x="177" y="176"/>
                  </a:cubicBezTo>
                  <a:lnTo>
                    <a:pt x="177" y="0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230" y="203"/>
                    <a:pt x="230" y="203"/>
                    <a:pt x="230" y="203"/>
                  </a:cubicBezTo>
                  <a:cubicBezTo>
                    <a:pt x="230" y="221"/>
                    <a:pt x="222" y="229"/>
                    <a:pt x="204" y="229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9" y="336"/>
                    <a:pt x="98" y="416"/>
                    <a:pt x="204" y="416"/>
                  </a:cubicBezTo>
                  <a:cubicBezTo>
                    <a:pt x="319" y="416"/>
                    <a:pt x="417" y="319"/>
                    <a:pt x="417" y="203"/>
                  </a:cubicBezTo>
                  <a:cubicBezTo>
                    <a:pt x="417" y="97"/>
                    <a:pt x="337" y="9"/>
                    <a:pt x="230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4" name="Freeform 168"/>
            <p:cNvSpPr>
              <a:spLocks noChangeArrowheads="1"/>
            </p:cNvSpPr>
            <p:nvPr/>
          </p:nvSpPr>
          <p:spPr bwMode="auto">
            <a:xfrm>
              <a:off x="8453438" y="3306763"/>
              <a:ext cx="223837" cy="192087"/>
            </a:xfrm>
            <a:custGeom>
              <a:avLst/>
              <a:gdLst>
                <a:gd name="T0" fmla="*/ 7656 w 497"/>
                <a:gd name="T1" fmla="*/ 111374 h 426"/>
                <a:gd name="T2" fmla="*/ 7656 w 497"/>
                <a:gd name="T3" fmla="*/ 111374 h 426"/>
                <a:gd name="T4" fmla="*/ 23870 w 497"/>
                <a:gd name="T5" fmla="*/ 115433 h 426"/>
                <a:gd name="T6" fmla="*/ 36030 w 497"/>
                <a:gd name="T7" fmla="*/ 95593 h 426"/>
                <a:gd name="T8" fmla="*/ 11710 w 497"/>
                <a:gd name="T9" fmla="*/ 91534 h 426"/>
                <a:gd name="T10" fmla="*/ 0 w 497"/>
                <a:gd name="T11" fmla="*/ 99651 h 426"/>
                <a:gd name="T12" fmla="*/ 7656 w 497"/>
                <a:gd name="T13" fmla="*/ 111374 h 426"/>
                <a:gd name="T14" fmla="*/ 207173 w 497"/>
                <a:gd name="T15" fmla="*/ 115433 h 426"/>
                <a:gd name="T16" fmla="*/ 207173 w 497"/>
                <a:gd name="T17" fmla="*/ 115433 h 426"/>
                <a:gd name="T18" fmla="*/ 155380 w 497"/>
                <a:gd name="T19" fmla="*/ 159622 h 426"/>
                <a:gd name="T20" fmla="*/ 99533 w 497"/>
                <a:gd name="T21" fmla="*/ 115433 h 426"/>
                <a:gd name="T22" fmla="*/ 95480 w 497"/>
                <a:gd name="T23" fmla="*/ 111374 h 426"/>
                <a:gd name="T24" fmla="*/ 87373 w 497"/>
                <a:gd name="T25" fmla="*/ 111374 h 426"/>
                <a:gd name="T26" fmla="*/ 75663 w 497"/>
                <a:gd name="T27" fmla="*/ 127607 h 426"/>
                <a:gd name="T28" fmla="*/ 87373 w 497"/>
                <a:gd name="T29" fmla="*/ 131665 h 426"/>
                <a:gd name="T30" fmla="*/ 151777 w 497"/>
                <a:gd name="T31" fmla="*/ 179462 h 426"/>
                <a:gd name="T32" fmla="*/ 155380 w 497"/>
                <a:gd name="T33" fmla="*/ 183520 h 426"/>
                <a:gd name="T34" fmla="*/ 163487 w 497"/>
                <a:gd name="T35" fmla="*/ 179462 h 426"/>
                <a:gd name="T36" fmla="*/ 219333 w 497"/>
                <a:gd name="T37" fmla="*/ 131665 h 426"/>
                <a:gd name="T38" fmla="*/ 219333 w 497"/>
                <a:gd name="T39" fmla="*/ 115433 h 426"/>
                <a:gd name="T40" fmla="*/ 207173 w 497"/>
                <a:gd name="T41" fmla="*/ 115433 h 426"/>
                <a:gd name="T42" fmla="*/ 95480 w 497"/>
                <a:gd name="T43" fmla="*/ 63578 h 426"/>
                <a:gd name="T44" fmla="*/ 95480 w 497"/>
                <a:gd name="T45" fmla="*/ 63578 h 426"/>
                <a:gd name="T46" fmla="*/ 151777 w 497"/>
                <a:gd name="T47" fmla="*/ 99651 h 426"/>
                <a:gd name="T48" fmla="*/ 167540 w 497"/>
                <a:gd name="T49" fmla="*/ 95593 h 426"/>
                <a:gd name="T50" fmla="*/ 223387 w 497"/>
                <a:gd name="T51" fmla="*/ 15782 h 426"/>
                <a:gd name="T52" fmla="*/ 219333 w 497"/>
                <a:gd name="T53" fmla="*/ 4058 h 426"/>
                <a:gd name="T54" fmla="*/ 203570 w 497"/>
                <a:gd name="T55" fmla="*/ 4058 h 426"/>
                <a:gd name="T56" fmla="*/ 155380 w 497"/>
                <a:gd name="T57" fmla="*/ 79811 h 426"/>
                <a:gd name="T58" fmla="*/ 99533 w 497"/>
                <a:gd name="T59" fmla="*/ 43738 h 426"/>
                <a:gd name="T60" fmla="*/ 91426 w 497"/>
                <a:gd name="T61" fmla="*/ 39680 h 426"/>
                <a:gd name="T62" fmla="*/ 83770 w 497"/>
                <a:gd name="T63" fmla="*/ 47796 h 426"/>
                <a:gd name="T64" fmla="*/ 0 w 497"/>
                <a:gd name="T65" fmla="*/ 175854 h 426"/>
                <a:gd name="T66" fmla="*/ 4053 w 497"/>
                <a:gd name="T67" fmla="*/ 191636 h 426"/>
                <a:gd name="T68" fmla="*/ 11710 w 497"/>
                <a:gd name="T69" fmla="*/ 191636 h 426"/>
                <a:gd name="T70" fmla="*/ 19817 w 497"/>
                <a:gd name="T71" fmla="*/ 187578 h 426"/>
                <a:gd name="T72" fmla="*/ 95480 w 497"/>
                <a:gd name="T73" fmla="*/ 63578 h 42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497" h="426">
                  <a:moveTo>
                    <a:pt x="17" y="247"/>
                  </a:moveTo>
                  <a:lnTo>
                    <a:pt x="17" y="247"/>
                  </a:lnTo>
                  <a:cubicBezTo>
                    <a:pt x="53" y="256"/>
                    <a:pt x="53" y="256"/>
                    <a:pt x="53" y="256"/>
                  </a:cubicBezTo>
                  <a:cubicBezTo>
                    <a:pt x="80" y="212"/>
                    <a:pt x="80" y="212"/>
                    <a:pt x="80" y="212"/>
                  </a:cubicBezTo>
                  <a:cubicBezTo>
                    <a:pt x="26" y="203"/>
                    <a:pt x="26" y="203"/>
                    <a:pt x="26" y="203"/>
                  </a:cubicBezTo>
                  <a:cubicBezTo>
                    <a:pt x="17" y="203"/>
                    <a:pt x="0" y="212"/>
                    <a:pt x="0" y="221"/>
                  </a:cubicBezTo>
                  <a:cubicBezTo>
                    <a:pt x="0" y="230"/>
                    <a:pt x="9" y="247"/>
                    <a:pt x="17" y="247"/>
                  </a:cubicBezTo>
                  <a:close/>
                  <a:moveTo>
                    <a:pt x="460" y="256"/>
                  </a:moveTo>
                  <a:lnTo>
                    <a:pt x="460" y="256"/>
                  </a:lnTo>
                  <a:cubicBezTo>
                    <a:pt x="345" y="354"/>
                    <a:pt x="345" y="354"/>
                    <a:pt x="345" y="354"/>
                  </a:cubicBezTo>
                  <a:cubicBezTo>
                    <a:pt x="221" y="256"/>
                    <a:pt x="221" y="256"/>
                    <a:pt x="221" y="256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194" y="247"/>
                    <a:pt x="194" y="247"/>
                    <a:pt x="194" y="247"/>
                  </a:cubicBezTo>
                  <a:cubicBezTo>
                    <a:pt x="168" y="283"/>
                    <a:pt x="168" y="283"/>
                    <a:pt x="168" y="283"/>
                  </a:cubicBezTo>
                  <a:cubicBezTo>
                    <a:pt x="194" y="292"/>
                    <a:pt x="194" y="292"/>
                    <a:pt x="194" y="292"/>
                  </a:cubicBezTo>
                  <a:cubicBezTo>
                    <a:pt x="337" y="398"/>
                    <a:pt x="337" y="398"/>
                    <a:pt x="337" y="398"/>
                  </a:cubicBezTo>
                  <a:cubicBezTo>
                    <a:pt x="337" y="407"/>
                    <a:pt x="345" y="407"/>
                    <a:pt x="345" y="407"/>
                  </a:cubicBezTo>
                  <a:cubicBezTo>
                    <a:pt x="354" y="407"/>
                    <a:pt x="363" y="407"/>
                    <a:pt x="363" y="398"/>
                  </a:cubicBezTo>
                  <a:cubicBezTo>
                    <a:pt x="487" y="292"/>
                    <a:pt x="487" y="292"/>
                    <a:pt x="487" y="292"/>
                  </a:cubicBezTo>
                  <a:cubicBezTo>
                    <a:pt x="496" y="283"/>
                    <a:pt x="496" y="265"/>
                    <a:pt x="487" y="256"/>
                  </a:cubicBezTo>
                  <a:cubicBezTo>
                    <a:pt x="478" y="247"/>
                    <a:pt x="469" y="247"/>
                    <a:pt x="460" y="256"/>
                  </a:cubicBezTo>
                  <a:close/>
                  <a:moveTo>
                    <a:pt x="212" y="141"/>
                  </a:moveTo>
                  <a:lnTo>
                    <a:pt x="212" y="141"/>
                  </a:lnTo>
                  <a:cubicBezTo>
                    <a:pt x="337" y="221"/>
                    <a:pt x="337" y="221"/>
                    <a:pt x="337" y="221"/>
                  </a:cubicBezTo>
                  <a:cubicBezTo>
                    <a:pt x="345" y="230"/>
                    <a:pt x="363" y="230"/>
                    <a:pt x="372" y="212"/>
                  </a:cubicBezTo>
                  <a:cubicBezTo>
                    <a:pt x="496" y="35"/>
                    <a:pt x="496" y="35"/>
                    <a:pt x="496" y="35"/>
                  </a:cubicBezTo>
                  <a:cubicBezTo>
                    <a:pt x="496" y="26"/>
                    <a:pt x="496" y="9"/>
                    <a:pt x="487" y="9"/>
                  </a:cubicBezTo>
                  <a:cubicBezTo>
                    <a:pt x="478" y="0"/>
                    <a:pt x="460" y="0"/>
                    <a:pt x="452" y="9"/>
                  </a:cubicBezTo>
                  <a:cubicBezTo>
                    <a:pt x="345" y="177"/>
                    <a:pt x="345" y="177"/>
                    <a:pt x="345" y="177"/>
                  </a:cubicBezTo>
                  <a:cubicBezTo>
                    <a:pt x="221" y="97"/>
                    <a:pt x="221" y="97"/>
                    <a:pt x="221" y="97"/>
                  </a:cubicBezTo>
                  <a:cubicBezTo>
                    <a:pt x="212" y="88"/>
                    <a:pt x="212" y="88"/>
                    <a:pt x="203" y="88"/>
                  </a:cubicBezTo>
                  <a:cubicBezTo>
                    <a:pt x="194" y="97"/>
                    <a:pt x="194" y="97"/>
                    <a:pt x="186" y="106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0" y="407"/>
                    <a:pt x="0" y="416"/>
                    <a:pt x="9" y="425"/>
                  </a:cubicBezTo>
                  <a:cubicBezTo>
                    <a:pt x="17" y="425"/>
                    <a:pt x="17" y="425"/>
                    <a:pt x="26" y="425"/>
                  </a:cubicBezTo>
                  <a:cubicBezTo>
                    <a:pt x="26" y="425"/>
                    <a:pt x="35" y="425"/>
                    <a:pt x="44" y="416"/>
                  </a:cubicBezTo>
                  <a:lnTo>
                    <a:pt x="212" y="141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5" name="Freeform 169"/>
            <p:cNvSpPr>
              <a:spLocks noChangeArrowheads="1"/>
            </p:cNvSpPr>
            <p:nvPr/>
          </p:nvSpPr>
          <p:spPr bwMode="auto">
            <a:xfrm>
              <a:off x="7148513" y="1528763"/>
              <a:ext cx="219075" cy="174625"/>
            </a:xfrm>
            <a:custGeom>
              <a:avLst/>
              <a:gdLst>
                <a:gd name="T0" fmla="*/ 215026 w 487"/>
                <a:gd name="T1" fmla="*/ 4030 h 390"/>
                <a:gd name="T2" fmla="*/ 215026 w 487"/>
                <a:gd name="T3" fmla="*/ 4030 h 390"/>
                <a:gd name="T4" fmla="*/ 167343 w 487"/>
                <a:gd name="T5" fmla="*/ 87313 h 390"/>
                <a:gd name="T6" fmla="*/ 155197 w 487"/>
                <a:gd name="T7" fmla="*/ 87313 h 390"/>
                <a:gd name="T8" fmla="*/ 131355 w 487"/>
                <a:gd name="T9" fmla="*/ 67163 h 390"/>
                <a:gd name="T10" fmla="*/ 123258 w 487"/>
                <a:gd name="T11" fmla="*/ 67163 h 390"/>
                <a:gd name="T12" fmla="*/ 87270 w 487"/>
                <a:gd name="T13" fmla="*/ 119103 h 390"/>
                <a:gd name="T14" fmla="*/ 79623 w 487"/>
                <a:gd name="T15" fmla="*/ 119103 h 390"/>
                <a:gd name="T16" fmla="*/ 63428 w 487"/>
                <a:gd name="T17" fmla="*/ 107014 h 390"/>
                <a:gd name="T18" fmla="*/ 55331 w 487"/>
                <a:gd name="T19" fmla="*/ 107014 h 390"/>
                <a:gd name="T20" fmla="*/ 3599 w 487"/>
                <a:gd name="T21" fmla="*/ 170595 h 390"/>
                <a:gd name="T22" fmla="*/ 3599 w 487"/>
                <a:gd name="T23" fmla="*/ 174177 h 390"/>
                <a:gd name="T24" fmla="*/ 218625 w 487"/>
                <a:gd name="T25" fmla="*/ 174177 h 390"/>
                <a:gd name="T26" fmla="*/ 218625 w 487"/>
                <a:gd name="T27" fmla="*/ 4030 h 390"/>
                <a:gd name="T28" fmla="*/ 215026 w 487"/>
                <a:gd name="T29" fmla="*/ 4030 h 3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87" h="390">
                  <a:moveTo>
                    <a:pt x="478" y="9"/>
                  </a:moveTo>
                  <a:lnTo>
                    <a:pt x="478" y="9"/>
                  </a:lnTo>
                  <a:cubicBezTo>
                    <a:pt x="372" y="195"/>
                    <a:pt x="372" y="195"/>
                    <a:pt x="372" y="195"/>
                  </a:cubicBezTo>
                  <a:cubicBezTo>
                    <a:pt x="363" y="204"/>
                    <a:pt x="354" y="204"/>
                    <a:pt x="345" y="195"/>
                  </a:cubicBezTo>
                  <a:cubicBezTo>
                    <a:pt x="292" y="150"/>
                    <a:pt x="292" y="150"/>
                    <a:pt x="292" y="150"/>
                  </a:cubicBezTo>
                  <a:cubicBezTo>
                    <a:pt x="283" y="141"/>
                    <a:pt x="283" y="141"/>
                    <a:pt x="274" y="150"/>
                  </a:cubicBezTo>
                  <a:cubicBezTo>
                    <a:pt x="194" y="266"/>
                    <a:pt x="194" y="266"/>
                    <a:pt x="194" y="266"/>
                  </a:cubicBezTo>
                  <a:cubicBezTo>
                    <a:pt x="194" y="275"/>
                    <a:pt x="186" y="275"/>
                    <a:pt x="177" y="266"/>
                  </a:cubicBezTo>
                  <a:cubicBezTo>
                    <a:pt x="141" y="239"/>
                    <a:pt x="141" y="239"/>
                    <a:pt x="141" y="239"/>
                  </a:cubicBezTo>
                  <a:cubicBezTo>
                    <a:pt x="132" y="230"/>
                    <a:pt x="123" y="230"/>
                    <a:pt x="123" y="239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0" y="389"/>
                    <a:pt x="0" y="389"/>
                    <a:pt x="8" y="389"/>
                  </a:cubicBezTo>
                  <a:cubicBezTo>
                    <a:pt x="486" y="389"/>
                    <a:pt x="486" y="389"/>
                    <a:pt x="486" y="389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86" y="0"/>
                    <a:pt x="486" y="0"/>
                    <a:pt x="478" y="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6" name="Freeform 170"/>
            <p:cNvSpPr>
              <a:spLocks noChangeArrowheads="1"/>
            </p:cNvSpPr>
            <p:nvPr/>
          </p:nvSpPr>
          <p:spPr bwMode="auto">
            <a:xfrm>
              <a:off x="957263" y="1939925"/>
              <a:ext cx="176212" cy="207963"/>
            </a:xfrm>
            <a:custGeom>
              <a:avLst/>
              <a:gdLst>
                <a:gd name="T0" fmla="*/ 127540 w 391"/>
                <a:gd name="T1" fmla="*/ 79951 h 463"/>
                <a:gd name="T2" fmla="*/ 127540 w 391"/>
                <a:gd name="T3" fmla="*/ 79951 h 463"/>
                <a:gd name="T4" fmla="*/ 143764 w 391"/>
                <a:gd name="T5" fmla="*/ 8085 h 463"/>
                <a:gd name="T6" fmla="*/ 91937 w 391"/>
                <a:gd name="T7" fmla="*/ 60188 h 463"/>
                <a:gd name="T8" fmla="*/ 44166 w 391"/>
                <a:gd name="T9" fmla="*/ 103757 h 463"/>
                <a:gd name="T10" fmla="*/ 44166 w 391"/>
                <a:gd name="T11" fmla="*/ 179666 h 463"/>
                <a:gd name="T12" fmla="*/ 139708 w 391"/>
                <a:gd name="T13" fmla="*/ 207514 h 463"/>
                <a:gd name="T14" fmla="*/ 175761 w 391"/>
                <a:gd name="T15" fmla="*/ 99714 h 463"/>
                <a:gd name="T16" fmla="*/ 127540 w 391"/>
                <a:gd name="T17" fmla="*/ 79951 h 463"/>
                <a:gd name="T18" fmla="*/ 31998 w 391"/>
                <a:gd name="T19" fmla="*/ 79951 h 463"/>
                <a:gd name="T20" fmla="*/ 31998 w 391"/>
                <a:gd name="T21" fmla="*/ 79951 h 463"/>
                <a:gd name="T22" fmla="*/ 0 w 391"/>
                <a:gd name="T23" fmla="*/ 115435 h 463"/>
                <a:gd name="T24" fmla="*/ 0 w 391"/>
                <a:gd name="T25" fmla="*/ 167089 h 463"/>
                <a:gd name="T26" fmla="*/ 31998 w 391"/>
                <a:gd name="T27" fmla="*/ 203471 h 463"/>
                <a:gd name="T28" fmla="*/ 19829 w 391"/>
                <a:gd name="T29" fmla="*/ 179666 h 463"/>
                <a:gd name="T30" fmla="*/ 19829 w 391"/>
                <a:gd name="T31" fmla="*/ 107799 h 463"/>
                <a:gd name="T32" fmla="*/ 31998 w 391"/>
                <a:gd name="T33" fmla="*/ 79951 h 4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1" h="463">
                  <a:moveTo>
                    <a:pt x="283" y="178"/>
                  </a:moveTo>
                  <a:lnTo>
                    <a:pt x="283" y="178"/>
                  </a:lnTo>
                  <a:cubicBezTo>
                    <a:pt x="283" y="169"/>
                    <a:pt x="373" y="89"/>
                    <a:pt x="319" y="18"/>
                  </a:cubicBezTo>
                  <a:cubicBezTo>
                    <a:pt x="310" y="0"/>
                    <a:pt x="266" y="98"/>
                    <a:pt x="204" y="134"/>
                  </a:cubicBezTo>
                  <a:cubicBezTo>
                    <a:pt x="169" y="160"/>
                    <a:pt x="98" y="204"/>
                    <a:pt x="98" y="231"/>
                  </a:cubicBezTo>
                  <a:cubicBezTo>
                    <a:pt x="98" y="400"/>
                    <a:pt x="98" y="400"/>
                    <a:pt x="98" y="400"/>
                  </a:cubicBezTo>
                  <a:cubicBezTo>
                    <a:pt x="98" y="435"/>
                    <a:pt x="213" y="462"/>
                    <a:pt x="310" y="462"/>
                  </a:cubicBezTo>
                  <a:cubicBezTo>
                    <a:pt x="345" y="462"/>
                    <a:pt x="390" y="249"/>
                    <a:pt x="390" y="222"/>
                  </a:cubicBezTo>
                  <a:cubicBezTo>
                    <a:pt x="390" y="187"/>
                    <a:pt x="292" y="187"/>
                    <a:pt x="283" y="178"/>
                  </a:cubicBezTo>
                  <a:close/>
                  <a:moveTo>
                    <a:pt x="71" y="178"/>
                  </a:moveTo>
                  <a:lnTo>
                    <a:pt x="71" y="178"/>
                  </a:lnTo>
                  <a:cubicBezTo>
                    <a:pt x="54" y="178"/>
                    <a:pt x="0" y="187"/>
                    <a:pt x="0" y="257"/>
                  </a:cubicBezTo>
                  <a:cubicBezTo>
                    <a:pt x="0" y="372"/>
                    <a:pt x="0" y="372"/>
                    <a:pt x="0" y="372"/>
                  </a:cubicBezTo>
                  <a:cubicBezTo>
                    <a:pt x="0" y="444"/>
                    <a:pt x="54" y="453"/>
                    <a:pt x="71" y="453"/>
                  </a:cubicBezTo>
                  <a:cubicBezTo>
                    <a:pt x="89" y="453"/>
                    <a:pt x="44" y="435"/>
                    <a:pt x="44" y="400"/>
                  </a:cubicBezTo>
                  <a:cubicBezTo>
                    <a:pt x="44" y="240"/>
                    <a:pt x="44" y="240"/>
                    <a:pt x="44" y="240"/>
                  </a:cubicBezTo>
                  <a:cubicBezTo>
                    <a:pt x="44" y="196"/>
                    <a:pt x="89" y="178"/>
                    <a:pt x="71" y="17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  <p:sp>
          <p:nvSpPr>
            <p:cNvPr id="247" name="Freeform 171"/>
            <p:cNvSpPr>
              <a:spLocks noChangeArrowheads="1"/>
            </p:cNvSpPr>
            <p:nvPr/>
          </p:nvSpPr>
          <p:spPr bwMode="auto">
            <a:xfrm>
              <a:off x="1403350" y="1947863"/>
              <a:ext cx="174625" cy="207962"/>
            </a:xfrm>
            <a:custGeom>
              <a:avLst/>
              <a:gdLst>
                <a:gd name="T0" fmla="*/ 47665 w 392"/>
                <a:gd name="T1" fmla="*/ 131889 h 462"/>
                <a:gd name="T2" fmla="*/ 47665 w 392"/>
                <a:gd name="T3" fmla="*/ 131889 h 462"/>
                <a:gd name="T4" fmla="*/ 32074 w 392"/>
                <a:gd name="T5" fmla="*/ 199860 h 462"/>
                <a:gd name="T6" fmla="*/ 82858 w 392"/>
                <a:gd name="T7" fmla="*/ 148094 h 462"/>
                <a:gd name="T8" fmla="*/ 130523 w 392"/>
                <a:gd name="T9" fmla="*/ 107582 h 462"/>
                <a:gd name="T10" fmla="*/ 130523 w 392"/>
                <a:gd name="T11" fmla="*/ 28358 h 462"/>
                <a:gd name="T12" fmla="*/ 35638 w 392"/>
                <a:gd name="T13" fmla="*/ 0 h 462"/>
                <a:gd name="T14" fmla="*/ 0 w 392"/>
                <a:gd name="T15" fmla="*/ 111633 h 462"/>
                <a:gd name="T16" fmla="*/ 47665 w 392"/>
                <a:gd name="T17" fmla="*/ 131889 h 462"/>
                <a:gd name="T18" fmla="*/ 142106 w 392"/>
                <a:gd name="T19" fmla="*/ 127838 h 462"/>
                <a:gd name="T20" fmla="*/ 142106 w 392"/>
                <a:gd name="T21" fmla="*/ 127838 h 462"/>
                <a:gd name="T22" fmla="*/ 174180 w 392"/>
                <a:gd name="T23" fmla="*/ 95879 h 462"/>
                <a:gd name="T24" fmla="*/ 174180 w 392"/>
                <a:gd name="T25" fmla="*/ 40062 h 462"/>
                <a:gd name="T26" fmla="*/ 142106 w 392"/>
                <a:gd name="T27" fmla="*/ 8102 h 462"/>
                <a:gd name="T28" fmla="*/ 154133 w 392"/>
                <a:gd name="T29" fmla="*/ 31960 h 462"/>
                <a:gd name="T30" fmla="*/ 154133 w 392"/>
                <a:gd name="T31" fmla="*/ 103981 h 462"/>
                <a:gd name="T32" fmla="*/ 142106 w 392"/>
                <a:gd name="T33" fmla="*/ 127838 h 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92" h="462">
                  <a:moveTo>
                    <a:pt x="107" y="293"/>
                  </a:moveTo>
                  <a:lnTo>
                    <a:pt x="107" y="293"/>
                  </a:lnTo>
                  <a:cubicBezTo>
                    <a:pt x="107" y="301"/>
                    <a:pt x="19" y="382"/>
                    <a:pt x="72" y="444"/>
                  </a:cubicBezTo>
                  <a:cubicBezTo>
                    <a:pt x="80" y="461"/>
                    <a:pt x="125" y="373"/>
                    <a:pt x="186" y="329"/>
                  </a:cubicBezTo>
                  <a:cubicBezTo>
                    <a:pt x="213" y="310"/>
                    <a:pt x="293" y="257"/>
                    <a:pt x="293" y="239"/>
                  </a:cubicBezTo>
                  <a:cubicBezTo>
                    <a:pt x="293" y="63"/>
                    <a:pt x="293" y="63"/>
                    <a:pt x="293" y="63"/>
                  </a:cubicBezTo>
                  <a:cubicBezTo>
                    <a:pt x="293" y="35"/>
                    <a:pt x="169" y="0"/>
                    <a:pt x="80" y="0"/>
                  </a:cubicBezTo>
                  <a:cubicBezTo>
                    <a:pt x="44" y="0"/>
                    <a:pt x="0" y="213"/>
                    <a:pt x="0" y="248"/>
                  </a:cubicBezTo>
                  <a:cubicBezTo>
                    <a:pt x="0" y="284"/>
                    <a:pt x="98" y="284"/>
                    <a:pt x="107" y="293"/>
                  </a:cubicBezTo>
                  <a:close/>
                  <a:moveTo>
                    <a:pt x="319" y="284"/>
                  </a:moveTo>
                  <a:lnTo>
                    <a:pt x="319" y="284"/>
                  </a:lnTo>
                  <a:cubicBezTo>
                    <a:pt x="338" y="284"/>
                    <a:pt x="391" y="275"/>
                    <a:pt x="391" y="213"/>
                  </a:cubicBezTo>
                  <a:cubicBezTo>
                    <a:pt x="391" y="89"/>
                    <a:pt x="391" y="89"/>
                    <a:pt x="391" y="89"/>
                  </a:cubicBezTo>
                  <a:cubicBezTo>
                    <a:pt x="391" y="18"/>
                    <a:pt x="338" y="18"/>
                    <a:pt x="319" y="18"/>
                  </a:cubicBezTo>
                  <a:cubicBezTo>
                    <a:pt x="302" y="18"/>
                    <a:pt x="346" y="27"/>
                    <a:pt x="346" y="71"/>
                  </a:cubicBezTo>
                  <a:cubicBezTo>
                    <a:pt x="346" y="231"/>
                    <a:pt x="346" y="231"/>
                    <a:pt x="346" y="231"/>
                  </a:cubicBezTo>
                  <a:cubicBezTo>
                    <a:pt x="346" y="275"/>
                    <a:pt x="302" y="284"/>
                    <a:pt x="319" y="2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 wrap="none" lIns="34290" tIns="17145" rIns="34290" bIns="17145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5752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/>
          <p:cNvSpPr>
            <a:spLocks/>
          </p:cNvSpPr>
          <p:nvPr/>
        </p:nvSpPr>
        <p:spPr bwMode="auto">
          <a:xfrm>
            <a:off x="11006254" y="4564062"/>
            <a:ext cx="449263" cy="4508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7428" y="17466"/>
                </a:moveTo>
                <a:cubicBezTo>
                  <a:pt x="16669" y="16923"/>
                  <a:pt x="15846" y="16465"/>
                  <a:pt x="14963" y="16121"/>
                </a:cubicBezTo>
                <a:cubicBezTo>
                  <a:pt x="15595" y="14609"/>
                  <a:pt x="15967" y="12928"/>
                  <a:pt x="16010" y="11148"/>
                </a:cubicBezTo>
                <a:lnTo>
                  <a:pt x="20188" y="11148"/>
                </a:lnTo>
                <a:cubicBezTo>
                  <a:pt x="20097" y="13612"/>
                  <a:pt x="19065" y="15838"/>
                  <a:pt x="17428" y="17466"/>
                </a:cubicBezTo>
                <a:moveTo>
                  <a:pt x="1411" y="11148"/>
                </a:moveTo>
                <a:lnTo>
                  <a:pt x="5589" y="11148"/>
                </a:lnTo>
                <a:cubicBezTo>
                  <a:pt x="5632" y="12928"/>
                  <a:pt x="6004" y="14609"/>
                  <a:pt x="6636" y="16121"/>
                </a:cubicBezTo>
                <a:cubicBezTo>
                  <a:pt x="5753" y="16465"/>
                  <a:pt x="4931" y="16923"/>
                  <a:pt x="4171" y="17466"/>
                </a:cubicBezTo>
                <a:cubicBezTo>
                  <a:pt x="2534" y="15838"/>
                  <a:pt x="1502" y="13612"/>
                  <a:pt x="1411" y="11148"/>
                </a:cubicBezTo>
                <a:moveTo>
                  <a:pt x="3785" y="4553"/>
                </a:moveTo>
                <a:cubicBezTo>
                  <a:pt x="4579" y="5170"/>
                  <a:pt x="5448" y="5691"/>
                  <a:pt x="6388" y="6084"/>
                </a:cubicBezTo>
                <a:cubicBezTo>
                  <a:pt x="5901" y="7433"/>
                  <a:pt x="5627" y="8908"/>
                  <a:pt x="5589" y="10451"/>
                </a:cubicBezTo>
                <a:lnTo>
                  <a:pt x="1411" y="10451"/>
                </a:lnTo>
                <a:cubicBezTo>
                  <a:pt x="1494" y="8190"/>
                  <a:pt x="2376" y="6135"/>
                  <a:pt x="3785" y="4553"/>
                </a:cubicBezTo>
                <a:moveTo>
                  <a:pt x="11148" y="10451"/>
                </a:moveTo>
                <a:lnTo>
                  <a:pt x="11148" y="6950"/>
                </a:lnTo>
                <a:cubicBezTo>
                  <a:pt x="12339" y="6913"/>
                  <a:pt x="13484" y="6696"/>
                  <a:pt x="14558" y="6324"/>
                </a:cubicBezTo>
                <a:cubicBezTo>
                  <a:pt x="15018" y="7598"/>
                  <a:pt x="15276" y="8992"/>
                  <a:pt x="15314" y="10451"/>
                </a:cubicBezTo>
                <a:cubicBezTo>
                  <a:pt x="15314" y="10451"/>
                  <a:pt x="11148" y="10451"/>
                  <a:pt x="11148" y="10451"/>
                </a:cubicBezTo>
                <a:close/>
                <a:moveTo>
                  <a:pt x="14311" y="15882"/>
                </a:moveTo>
                <a:cubicBezTo>
                  <a:pt x="13309" y="15559"/>
                  <a:pt x="12247" y="15380"/>
                  <a:pt x="11148" y="15346"/>
                </a:cubicBezTo>
                <a:lnTo>
                  <a:pt x="11148" y="11148"/>
                </a:lnTo>
                <a:lnTo>
                  <a:pt x="15314" y="11148"/>
                </a:lnTo>
                <a:cubicBezTo>
                  <a:pt x="15270" y="12844"/>
                  <a:pt x="14914" y="14445"/>
                  <a:pt x="14311" y="15882"/>
                </a:cubicBezTo>
                <a:moveTo>
                  <a:pt x="14683" y="16757"/>
                </a:moveTo>
                <a:cubicBezTo>
                  <a:pt x="15476" y="17063"/>
                  <a:pt x="16218" y="17466"/>
                  <a:pt x="16904" y="17941"/>
                </a:cubicBezTo>
                <a:cubicBezTo>
                  <a:pt x="15632" y="19031"/>
                  <a:pt x="14067" y="19781"/>
                  <a:pt x="12344" y="20068"/>
                </a:cubicBezTo>
                <a:cubicBezTo>
                  <a:pt x="13280" y="19136"/>
                  <a:pt x="14076" y="18017"/>
                  <a:pt x="14683" y="16757"/>
                </a:cubicBezTo>
                <a:moveTo>
                  <a:pt x="11148" y="20188"/>
                </a:moveTo>
                <a:lnTo>
                  <a:pt x="11148" y="16043"/>
                </a:lnTo>
                <a:cubicBezTo>
                  <a:pt x="12146" y="16075"/>
                  <a:pt x="13113" y="16231"/>
                  <a:pt x="14025" y="16516"/>
                </a:cubicBezTo>
                <a:cubicBezTo>
                  <a:pt x="13314" y="17970"/>
                  <a:pt x="12343" y="19223"/>
                  <a:pt x="11185" y="20186"/>
                </a:cubicBezTo>
                <a:cubicBezTo>
                  <a:pt x="11185" y="20186"/>
                  <a:pt x="11148" y="20188"/>
                  <a:pt x="11148" y="20188"/>
                </a:cubicBezTo>
                <a:close/>
                <a:moveTo>
                  <a:pt x="9255" y="20068"/>
                </a:moveTo>
                <a:cubicBezTo>
                  <a:pt x="7532" y="19781"/>
                  <a:pt x="5967" y="19031"/>
                  <a:pt x="4695" y="17941"/>
                </a:cubicBezTo>
                <a:cubicBezTo>
                  <a:pt x="5381" y="17466"/>
                  <a:pt x="6123" y="17063"/>
                  <a:pt x="6916" y="16757"/>
                </a:cubicBezTo>
                <a:cubicBezTo>
                  <a:pt x="7523" y="18017"/>
                  <a:pt x="8319" y="19136"/>
                  <a:pt x="9255" y="20068"/>
                </a:cubicBezTo>
                <a:moveTo>
                  <a:pt x="10451" y="11148"/>
                </a:moveTo>
                <a:lnTo>
                  <a:pt x="10451" y="15346"/>
                </a:lnTo>
                <a:cubicBezTo>
                  <a:pt x="9352" y="15380"/>
                  <a:pt x="8290" y="15559"/>
                  <a:pt x="7288" y="15882"/>
                </a:cubicBezTo>
                <a:cubicBezTo>
                  <a:pt x="6685" y="14445"/>
                  <a:pt x="6329" y="12844"/>
                  <a:pt x="6285" y="11148"/>
                </a:cubicBezTo>
                <a:cubicBezTo>
                  <a:pt x="6285" y="11148"/>
                  <a:pt x="10451" y="11148"/>
                  <a:pt x="10451" y="11148"/>
                </a:cubicBezTo>
                <a:close/>
                <a:moveTo>
                  <a:pt x="7041" y="6324"/>
                </a:moveTo>
                <a:cubicBezTo>
                  <a:pt x="8115" y="6696"/>
                  <a:pt x="9260" y="6913"/>
                  <a:pt x="10451" y="6950"/>
                </a:cubicBezTo>
                <a:lnTo>
                  <a:pt x="10451" y="10451"/>
                </a:lnTo>
                <a:lnTo>
                  <a:pt x="6285" y="10451"/>
                </a:lnTo>
                <a:cubicBezTo>
                  <a:pt x="6324" y="8992"/>
                  <a:pt x="6581" y="7598"/>
                  <a:pt x="7041" y="6324"/>
                </a:cubicBezTo>
                <a:moveTo>
                  <a:pt x="6651" y="5442"/>
                </a:moveTo>
                <a:cubicBezTo>
                  <a:pt x="5790" y="5084"/>
                  <a:pt x="4993" y="4609"/>
                  <a:pt x="4263" y="4050"/>
                </a:cubicBezTo>
                <a:cubicBezTo>
                  <a:pt x="5606" y="2749"/>
                  <a:pt x="7332" y="1851"/>
                  <a:pt x="9255" y="1531"/>
                </a:cubicBezTo>
                <a:cubicBezTo>
                  <a:pt x="8175" y="2610"/>
                  <a:pt x="7286" y="3939"/>
                  <a:pt x="6651" y="5442"/>
                </a:cubicBezTo>
                <a:moveTo>
                  <a:pt x="10451" y="1411"/>
                </a:moveTo>
                <a:lnTo>
                  <a:pt x="10451" y="6253"/>
                </a:lnTo>
                <a:cubicBezTo>
                  <a:pt x="9352" y="6217"/>
                  <a:pt x="8296" y="6021"/>
                  <a:pt x="7303" y="5681"/>
                </a:cubicBezTo>
                <a:cubicBezTo>
                  <a:pt x="8029" y="3972"/>
                  <a:pt x="9101" y="2507"/>
                  <a:pt x="10415" y="1413"/>
                </a:cubicBezTo>
                <a:cubicBezTo>
                  <a:pt x="10427" y="1412"/>
                  <a:pt x="10439" y="1411"/>
                  <a:pt x="10451" y="1411"/>
                </a:cubicBezTo>
                <a:moveTo>
                  <a:pt x="12344" y="1531"/>
                </a:moveTo>
                <a:cubicBezTo>
                  <a:pt x="14267" y="1851"/>
                  <a:pt x="15993" y="2749"/>
                  <a:pt x="17336" y="4050"/>
                </a:cubicBezTo>
                <a:cubicBezTo>
                  <a:pt x="16606" y="4609"/>
                  <a:pt x="15809" y="5084"/>
                  <a:pt x="14948" y="5442"/>
                </a:cubicBezTo>
                <a:cubicBezTo>
                  <a:pt x="14313" y="3939"/>
                  <a:pt x="13424" y="2610"/>
                  <a:pt x="12344" y="1531"/>
                </a:cubicBezTo>
                <a:moveTo>
                  <a:pt x="11184" y="1413"/>
                </a:moveTo>
                <a:cubicBezTo>
                  <a:pt x="12498" y="2507"/>
                  <a:pt x="13570" y="3972"/>
                  <a:pt x="14296" y="5681"/>
                </a:cubicBezTo>
                <a:cubicBezTo>
                  <a:pt x="13303" y="6021"/>
                  <a:pt x="12247" y="6217"/>
                  <a:pt x="11148" y="6253"/>
                </a:cubicBezTo>
                <a:lnTo>
                  <a:pt x="11148" y="1411"/>
                </a:lnTo>
                <a:cubicBezTo>
                  <a:pt x="11160" y="1411"/>
                  <a:pt x="11172" y="1412"/>
                  <a:pt x="11184" y="1413"/>
                </a:cubicBezTo>
                <a:moveTo>
                  <a:pt x="10414" y="20186"/>
                </a:moveTo>
                <a:cubicBezTo>
                  <a:pt x="9256" y="19223"/>
                  <a:pt x="8285" y="17970"/>
                  <a:pt x="7574" y="16516"/>
                </a:cubicBezTo>
                <a:cubicBezTo>
                  <a:pt x="8486" y="16231"/>
                  <a:pt x="9453" y="16075"/>
                  <a:pt x="10451" y="16043"/>
                </a:cubicBezTo>
                <a:lnTo>
                  <a:pt x="10451" y="20188"/>
                </a:lnTo>
                <a:cubicBezTo>
                  <a:pt x="10451" y="20188"/>
                  <a:pt x="10414" y="20186"/>
                  <a:pt x="10414" y="20186"/>
                </a:cubicBezTo>
                <a:close/>
                <a:moveTo>
                  <a:pt x="20188" y="10451"/>
                </a:moveTo>
                <a:lnTo>
                  <a:pt x="16010" y="10451"/>
                </a:lnTo>
                <a:cubicBezTo>
                  <a:pt x="15972" y="8908"/>
                  <a:pt x="15698" y="7433"/>
                  <a:pt x="15211" y="6084"/>
                </a:cubicBezTo>
                <a:cubicBezTo>
                  <a:pt x="16151" y="5691"/>
                  <a:pt x="17020" y="5170"/>
                  <a:pt x="17814" y="4553"/>
                </a:cubicBezTo>
                <a:cubicBezTo>
                  <a:pt x="19223" y="6135"/>
                  <a:pt x="20105" y="8190"/>
                  <a:pt x="20188" y="10451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062485" y="4593431"/>
            <a:ext cx="464344" cy="377825"/>
            <a:chOff x="10074275" y="4479132"/>
            <a:chExt cx="464344" cy="377825"/>
          </a:xfrm>
          <a:solidFill>
            <a:schemeClr val="tx2"/>
          </a:solidFill>
        </p:grpSpPr>
        <p:sp>
          <p:nvSpPr>
            <p:cNvPr id="5" name="AutoShape 5"/>
            <p:cNvSpPr>
              <a:spLocks/>
            </p:cNvSpPr>
            <p:nvPr/>
          </p:nvSpPr>
          <p:spPr bwMode="auto">
            <a:xfrm>
              <a:off x="10393363" y="4595019"/>
              <a:ext cx="87313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999" y="18900"/>
                  </a:moveTo>
                  <a:lnTo>
                    <a:pt x="3600" y="18900"/>
                  </a:lnTo>
                  <a:lnTo>
                    <a:pt x="3600" y="2700"/>
                  </a:lnTo>
                  <a:lnTo>
                    <a:pt x="7200" y="2700"/>
                  </a:lnTo>
                  <a:lnTo>
                    <a:pt x="17999" y="14850"/>
                  </a:lnTo>
                  <a:cubicBezTo>
                    <a:pt x="17999" y="14850"/>
                    <a:pt x="17999" y="18900"/>
                    <a:pt x="17999" y="18900"/>
                  </a:cubicBezTo>
                  <a:close/>
                  <a:moveTo>
                    <a:pt x="10195" y="1202"/>
                  </a:moveTo>
                  <a:cubicBezTo>
                    <a:pt x="9527" y="450"/>
                    <a:pt x="8402" y="0"/>
                    <a:pt x="7200" y="0"/>
                  </a:cubicBezTo>
                  <a:lnTo>
                    <a:pt x="3600" y="0"/>
                  </a:lnTo>
                  <a:cubicBezTo>
                    <a:pt x="1610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610" y="21599"/>
                    <a:pt x="3600" y="21599"/>
                  </a:cubicBezTo>
                  <a:lnTo>
                    <a:pt x="17999" y="21599"/>
                  </a:lnTo>
                  <a:cubicBezTo>
                    <a:pt x="19989" y="21599"/>
                    <a:pt x="21600" y="20392"/>
                    <a:pt x="21600" y="18900"/>
                  </a:cubicBezTo>
                  <a:lnTo>
                    <a:pt x="21600" y="14850"/>
                  </a:lnTo>
                  <a:cubicBezTo>
                    <a:pt x="21600" y="14317"/>
                    <a:pt x="21389" y="13795"/>
                    <a:pt x="20995" y="13352"/>
                  </a:cubicBezTo>
                  <a:cubicBezTo>
                    <a:pt x="20995" y="13352"/>
                    <a:pt x="10195" y="1202"/>
                    <a:pt x="10195" y="120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" name="AutoShape 6"/>
            <p:cNvSpPr>
              <a:spLocks/>
            </p:cNvSpPr>
            <p:nvPr/>
          </p:nvSpPr>
          <p:spPr bwMode="auto">
            <a:xfrm>
              <a:off x="10074275" y="4479132"/>
              <a:ext cx="464344" cy="377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50" y="16615"/>
                  </a:moveTo>
                  <a:cubicBezTo>
                    <a:pt x="20250" y="17074"/>
                    <a:pt x="19948" y="17446"/>
                    <a:pt x="19575" y="17446"/>
                  </a:cubicBezTo>
                  <a:lnTo>
                    <a:pt x="18803" y="17446"/>
                  </a:lnTo>
                  <a:cubicBezTo>
                    <a:pt x="18501" y="16016"/>
                    <a:pt x="17453" y="14953"/>
                    <a:pt x="16200" y="14953"/>
                  </a:cubicBezTo>
                  <a:cubicBezTo>
                    <a:pt x="14945" y="14953"/>
                    <a:pt x="13897" y="16016"/>
                    <a:pt x="13595" y="17446"/>
                  </a:cubicBezTo>
                  <a:lnTo>
                    <a:pt x="10029" y="17446"/>
                  </a:lnTo>
                  <a:cubicBezTo>
                    <a:pt x="9727" y="16016"/>
                    <a:pt x="8679" y="14953"/>
                    <a:pt x="7425" y="14953"/>
                  </a:cubicBezTo>
                  <a:cubicBezTo>
                    <a:pt x="6170" y="14953"/>
                    <a:pt x="5122" y="16016"/>
                    <a:pt x="4820" y="17446"/>
                  </a:cubicBezTo>
                  <a:lnTo>
                    <a:pt x="4050" y="17446"/>
                  </a:lnTo>
                  <a:cubicBezTo>
                    <a:pt x="3677" y="17446"/>
                    <a:pt x="3375" y="17074"/>
                    <a:pt x="3375" y="16615"/>
                  </a:cubicBezTo>
                  <a:lnTo>
                    <a:pt x="3375" y="14123"/>
                  </a:lnTo>
                  <a:lnTo>
                    <a:pt x="12150" y="14123"/>
                  </a:lnTo>
                  <a:cubicBezTo>
                    <a:pt x="13266" y="14123"/>
                    <a:pt x="14175" y="13005"/>
                    <a:pt x="14175" y="11630"/>
                  </a:cubicBezTo>
                  <a:lnTo>
                    <a:pt x="14175" y="5815"/>
                  </a:lnTo>
                  <a:lnTo>
                    <a:pt x="16875" y="5815"/>
                  </a:lnTo>
                  <a:cubicBezTo>
                    <a:pt x="17100" y="5815"/>
                    <a:pt x="17311" y="5954"/>
                    <a:pt x="17436" y="6185"/>
                  </a:cubicBezTo>
                  <a:lnTo>
                    <a:pt x="20136" y="11169"/>
                  </a:lnTo>
                  <a:cubicBezTo>
                    <a:pt x="20210" y="11306"/>
                    <a:pt x="20250" y="11466"/>
                    <a:pt x="20250" y="11630"/>
                  </a:cubicBezTo>
                  <a:cubicBezTo>
                    <a:pt x="20250" y="11630"/>
                    <a:pt x="20250" y="16615"/>
                    <a:pt x="20250" y="16615"/>
                  </a:cubicBezTo>
                  <a:close/>
                  <a:moveTo>
                    <a:pt x="16200" y="19938"/>
                  </a:moveTo>
                  <a:cubicBezTo>
                    <a:pt x="15454" y="19938"/>
                    <a:pt x="14850" y="19193"/>
                    <a:pt x="14850" y="18276"/>
                  </a:cubicBezTo>
                  <a:cubicBezTo>
                    <a:pt x="14850" y="17360"/>
                    <a:pt x="15454" y="16615"/>
                    <a:pt x="16200" y="16615"/>
                  </a:cubicBezTo>
                  <a:cubicBezTo>
                    <a:pt x="16945" y="16615"/>
                    <a:pt x="17550" y="17360"/>
                    <a:pt x="17550" y="18276"/>
                  </a:cubicBezTo>
                  <a:cubicBezTo>
                    <a:pt x="17550" y="19193"/>
                    <a:pt x="16945" y="19938"/>
                    <a:pt x="16200" y="19938"/>
                  </a:cubicBezTo>
                  <a:moveTo>
                    <a:pt x="7425" y="19938"/>
                  </a:moveTo>
                  <a:cubicBezTo>
                    <a:pt x="6679" y="19938"/>
                    <a:pt x="6075" y="19193"/>
                    <a:pt x="6075" y="18276"/>
                  </a:cubicBezTo>
                  <a:cubicBezTo>
                    <a:pt x="6075" y="17360"/>
                    <a:pt x="6679" y="16615"/>
                    <a:pt x="7425" y="16615"/>
                  </a:cubicBezTo>
                  <a:cubicBezTo>
                    <a:pt x="8170" y="16615"/>
                    <a:pt x="8775" y="17360"/>
                    <a:pt x="8775" y="18276"/>
                  </a:cubicBezTo>
                  <a:cubicBezTo>
                    <a:pt x="8775" y="19193"/>
                    <a:pt x="8170" y="19938"/>
                    <a:pt x="7425" y="19938"/>
                  </a:cubicBezTo>
                  <a:moveTo>
                    <a:pt x="2024" y="12461"/>
                  </a:moveTo>
                  <a:cubicBezTo>
                    <a:pt x="1652" y="12461"/>
                    <a:pt x="1349" y="12089"/>
                    <a:pt x="1349" y="11630"/>
                  </a:cubicBezTo>
                  <a:lnTo>
                    <a:pt x="1349" y="2492"/>
                  </a:lnTo>
                  <a:cubicBezTo>
                    <a:pt x="1349" y="2033"/>
                    <a:pt x="1652" y="1661"/>
                    <a:pt x="2024" y="1661"/>
                  </a:cubicBezTo>
                  <a:lnTo>
                    <a:pt x="12150" y="1661"/>
                  </a:lnTo>
                  <a:cubicBezTo>
                    <a:pt x="12523" y="1661"/>
                    <a:pt x="12825" y="2033"/>
                    <a:pt x="12825" y="2492"/>
                  </a:cubicBezTo>
                  <a:lnTo>
                    <a:pt x="12825" y="4153"/>
                  </a:lnTo>
                  <a:lnTo>
                    <a:pt x="12825" y="5815"/>
                  </a:lnTo>
                  <a:lnTo>
                    <a:pt x="12825" y="11630"/>
                  </a:lnTo>
                  <a:cubicBezTo>
                    <a:pt x="12825" y="12089"/>
                    <a:pt x="12523" y="12461"/>
                    <a:pt x="12150" y="12461"/>
                  </a:cubicBezTo>
                  <a:cubicBezTo>
                    <a:pt x="12150" y="12461"/>
                    <a:pt x="2024" y="12461"/>
                    <a:pt x="2024" y="12461"/>
                  </a:cubicBezTo>
                  <a:close/>
                  <a:moveTo>
                    <a:pt x="21259" y="10248"/>
                  </a:moveTo>
                  <a:lnTo>
                    <a:pt x="18559" y="5263"/>
                  </a:lnTo>
                  <a:cubicBezTo>
                    <a:pt x="18182" y="4568"/>
                    <a:pt x="17552" y="4153"/>
                    <a:pt x="16875" y="4153"/>
                  </a:cubicBezTo>
                  <a:lnTo>
                    <a:pt x="14175" y="4153"/>
                  </a:lnTo>
                  <a:lnTo>
                    <a:pt x="14175" y="2492"/>
                  </a:lnTo>
                  <a:cubicBezTo>
                    <a:pt x="14175" y="1117"/>
                    <a:pt x="13266" y="0"/>
                    <a:pt x="12150" y="0"/>
                  </a:cubicBezTo>
                  <a:lnTo>
                    <a:pt x="2024" y="0"/>
                  </a:lnTo>
                  <a:cubicBezTo>
                    <a:pt x="908" y="0"/>
                    <a:pt x="0" y="1117"/>
                    <a:pt x="0" y="2492"/>
                  </a:cubicBezTo>
                  <a:lnTo>
                    <a:pt x="0" y="11630"/>
                  </a:lnTo>
                  <a:cubicBezTo>
                    <a:pt x="0" y="13005"/>
                    <a:pt x="908" y="14123"/>
                    <a:pt x="2024" y="14123"/>
                  </a:cubicBezTo>
                  <a:lnTo>
                    <a:pt x="2025" y="14123"/>
                  </a:lnTo>
                  <a:lnTo>
                    <a:pt x="2025" y="16615"/>
                  </a:lnTo>
                  <a:cubicBezTo>
                    <a:pt x="2025" y="17989"/>
                    <a:pt x="2933" y="19107"/>
                    <a:pt x="4050" y="19107"/>
                  </a:cubicBezTo>
                  <a:lnTo>
                    <a:pt x="4820" y="19107"/>
                  </a:lnTo>
                  <a:cubicBezTo>
                    <a:pt x="5122" y="20537"/>
                    <a:pt x="6170" y="21600"/>
                    <a:pt x="7425" y="21600"/>
                  </a:cubicBezTo>
                  <a:cubicBezTo>
                    <a:pt x="8679" y="21600"/>
                    <a:pt x="9727" y="20537"/>
                    <a:pt x="10029" y="19107"/>
                  </a:cubicBezTo>
                  <a:lnTo>
                    <a:pt x="13595" y="19107"/>
                  </a:lnTo>
                  <a:cubicBezTo>
                    <a:pt x="13897" y="20537"/>
                    <a:pt x="14945" y="21600"/>
                    <a:pt x="16200" y="21600"/>
                  </a:cubicBezTo>
                  <a:cubicBezTo>
                    <a:pt x="17453" y="21600"/>
                    <a:pt x="18501" y="20537"/>
                    <a:pt x="18803" y="19107"/>
                  </a:cubicBezTo>
                  <a:lnTo>
                    <a:pt x="19575" y="19107"/>
                  </a:lnTo>
                  <a:cubicBezTo>
                    <a:pt x="20691" y="19107"/>
                    <a:pt x="21599" y="17989"/>
                    <a:pt x="21599" y="16615"/>
                  </a:cubicBezTo>
                  <a:lnTo>
                    <a:pt x="21599" y="11630"/>
                  </a:lnTo>
                  <a:cubicBezTo>
                    <a:pt x="21599" y="11137"/>
                    <a:pt x="21482" y="10658"/>
                    <a:pt x="21259" y="10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133798" y="4549774"/>
            <a:ext cx="464344" cy="465138"/>
            <a:chOff x="9145588" y="4435475"/>
            <a:chExt cx="464344" cy="465138"/>
          </a:xfrm>
          <a:solidFill>
            <a:schemeClr val="tx2"/>
          </a:solidFill>
        </p:grpSpPr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9145588" y="4435475"/>
              <a:ext cx="464344" cy="465138"/>
            </a:xfrm>
            <a:custGeom>
              <a:avLst/>
              <a:gdLst>
                <a:gd name="T0" fmla="+- 0 10800 1271"/>
                <a:gd name="T1" fmla="*/ T0 w 19058"/>
                <a:gd name="T2" fmla="+- 0 10799 1270"/>
                <a:gd name="T3" fmla="*/ 10799 h 19059"/>
                <a:gd name="T4" fmla="+- 0 10800 1271"/>
                <a:gd name="T5" fmla="*/ T4 w 19058"/>
                <a:gd name="T6" fmla="+- 0 10799 1270"/>
                <a:gd name="T7" fmla="*/ 10799 h 19059"/>
                <a:gd name="T8" fmla="+- 0 10800 1271"/>
                <a:gd name="T9" fmla="*/ T8 w 19058"/>
                <a:gd name="T10" fmla="+- 0 10799 1270"/>
                <a:gd name="T11" fmla="*/ 10799 h 19059"/>
                <a:gd name="T12" fmla="+- 0 10800 1271"/>
                <a:gd name="T13" fmla="*/ T12 w 19058"/>
                <a:gd name="T14" fmla="+- 0 10799 1270"/>
                <a:gd name="T15" fmla="*/ 10799 h 1905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8" h="19059">
                  <a:moveTo>
                    <a:pt x="6430" y="17268"/>
                  </a:moveTo>
                  <a:cubicBezTo>
                    <a:pt x="2162" y="15559"/>
                    <a:pt x="82" y="10698"/>
                    <a:pt x="1790" y="6431"/>
                  </a:cubicBezTo>
                  <a:cubicBezTo>
                    <a:pt x="3499" y="2164"/>
                    <a:pt x="8360" y="81"/>
                    <a:pt x="12627" y="1791"/>
                  </a:cubicBezTo>
                  <a:cubicBezTo>
                    <a:pt x="16894" y="3499"/>
                    <a:pt x="18975" y="8361"/>
                    <a:pt x="17267" y="12628"/>
                  </a:cubicBezTo>
                  <a:cubicBezTo>
                    <a:pt x="15558" y="16895"/>
                    <a:pt x="10696" y="18976"/>
                    <a:pt x="6430" y="17268"/>
                  </a:cubicBezTo>
                  <a:moveTo>
                    <a:pt x="13070" y="685"/>
                  </a:moveTo>
                  <a:cubicBezTo>
                    <a:pt x="8186" y="-1270"/>
                    <a:pt x="2641" y="1103"/>
                    <a:pt x="685" y="5987"/>
                  </a:cubicBezTo>
                  <a:cubicBezTo>
                    <a:pt x="-1271" y="10872"/>
                    <a:pt x="1103" y="16418"/>
                    <a:pt x="5987" y="18373"/>
                  </a:cubicBezTo>
                  <a:cubicBezTo>
                    <a:pt x="10871" y="20330"/>
                    <a:pt x="16416" y="17955"/>
                    <a:pt x="18373" y="13071"/>
                  </a:cubicBezTo>
                  <a:cubicBezTo>
                    <a:pt x="20329" y="8186"/>
                    <a:pt x="17954" y="2641"/>
                    <a:pt x="13070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" name="AutoShape 8"/>
            <p:cNvSpPr>
              <a:spLocks/>
            </p:cNvSpPr>
            <p:nvPr/>
          </p:nvSpPr>
          <p:spPr bwMode="auto">
            <a:xfrm>
              <a:off x="9348788" y="4638675"/>
              <a:ext cx="57944" cy="57944"/>
            </a:xfrm>
            <a:custGeom>
              <a:avLst/>
              <a:gdLst>
                <a:gd name="T0" fmla="+- 0 10801 1272"/>
                <a:gd name="T1" fmla="*/ T0 w 19059"/>
                <a:gd name="T2" fmla="+- 0 10800 1272"/>
                <a:gd name="T3" fmla="*/ 10800 h 19056"/>
                <a:gd name="T4" fmla="+- 0 10801 1272"/>
                <a:gd name="T5" fmla="*/ T4 w 19059"/>
                <a:gd name="T6" fmla="+- 0 10800 1272"/>
                <a:gd name="T7" fmla="*/ 10800 h 19056"/>
                <a:gd name="T8" fmla="+- 0 10801 1272"/>
                <a:gd name="T9" fmla="*/ T8 w 19059"/>
                <a:gd name="T10" fmla="+- 0 10800 1272"/>
                <a:gd name="T11" fmla="*/ 10800 h 19056"/>
                <a:gd name="T12" fmla="+- 0 10801 1272"/>
                <a:gd name="T13" fmla="*/ T12 w 19059"/>
                <a:gd name="T14" fmla="+- 0 10800 1272"/>
                <a:gd name="T15" fmla="*/ 10800 h 19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6">
                  <a:moveTo>
                    <a:pt x="7753" y="13951"/>
                  </a:moveTo>
                  <a:cubicBezTo>
                    <a:pt x="5315" y="12969"/>
                    <a:pt x="4129" y="10197"/>
                    <a:pt x="5101" y="7755"/>
                  </a:cubicBezTo>
                  <a:cubicBezTo>
                    <a:pt x="6083" y="5323"/>
                    <a:pt x="8860" y="4132"/>
                    <a:pt x="11298" y="5104"/>
                  </a:cubicBezTo>
                  <a:cubicBezTo>
                    <a:pt x="13735" y="6081"/>
                    <a:pt x="14926" y="8858"/>
                    <a:pt x="13949" y="11300"/>
                  </a:cubicBezTo>
                  <a:cubicBezTo>
                    <a:pt x="12972" y="13737"/>
                    <a:pt x="10195" y="14923"/>
                    <a:pt x="7753" y="13951"/>
                  </a:cubicBezTo>
                  <a:moveTo>
                    <a:pt x="13070" y="686"/>
                  </a:moveTo>
                  <a:cubicBezTo>
                    <a:pt x="8190" y="-1272"/>
                    <a:pt x="2640" y="1104"/>
                    <a:pt x="686" y="5988"/>
                  </a:cubicBezTo>
                  <a:cubicBezTo>
                    <a:pt x="-1272" y="10872"/>
                    <a:pt x="1105" y="16416"/>
                    <a:pt x="5985" y="18369"/>
                  </a:cubicBezTo>
                  <a:cubicBezTo>
                    <a:pt x="10870" y="20328"/>
                    <a:pt x="16415" y="17951"/>
                    <a:pt x="18374" y="13072"/>
                  </a:cubicBezTo>
                  <a:cubicBezTo>
                    <a:pt x="20328" y="8188"/>
                    <a:pt x="17960" y="2644"/>
                    <a:pt x="13070" y="68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" name="AutoShape 9"/>
            <p:cNvSpPr>
              <a:spLocks/>
            </p:cNvSpPr>
            <p:nvPr/>
          </p:nvSpPr>
          <p:spPr bwMode="auto">
            <a:xfrm>
              <a:off x="9290050" y="4580732"/>
              <a:ext cx="174625" cy="174625"/>
            </a:xfrm>
            <a:custGeom>
              <a:avLst/>
              <a:gdLst>
                <a:gd name="T0" fmla="+- 0 10800 1271"/>
                <a:gd name="T1" fmla="*/ T0 w 19059"/>
                <a:gd name="T2" fmla="+- 0 10800 1271"/>
                <a:gd name="T3" fmla="*/ 10800 h 19058"/>
                <a:gd name="T4" fmla="+- 0 10800 1271"/>
                <a:gd name="T5" fmla="*/ T4 w 19059"/>
                <a:gd name="T6" fmla="+- 0 10800 1271"/>
                <a:gd name="T7" fmla="*/ 10800 h 19058"/>
                <a:gd name="T8" fmla="+- 0 10800 1271"/>
                <a:gd name="T9" fmla="*/ T8 w 19059"/>
                <a:gd name="T10" fmla="+- 0 10800 1271"/>
                <a:gd name="T11" fmla="*/ 10800 h 19058"/>
                <a:gd name="T12" fmla="+- 0 10800 1271"/>
                <a:gd name="T13" fmla="*/ T12 w 19059"/>
                <a:gd name="T14" fmla="+- 0 10800 1271"/>
                <a:gd name="T15" fmla="*/ 10800 h 190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059" h="19058">
                  <a:moveTo>
                    <a:pt x="7169" y="15424"/>
                  </a:moveTo>
                  <a:cubicBezTo>
                    <a:pt x="3916" y="14123"/>
                    <a:pt x="2331" y="10417"/>
                    <a:pt x="3632" y="7167"/>
                  </a:cubicBezTo>
                  <a:cubicBezTo>
                    <a:pt x="4934" y="3917"/>
                    <a:pt x="8638" y="2331"/>
                    <a:pt x="11889" y="3632"/>
                  </a:cubicBezTo>
                  <a:cubicBezTo>
                    <a:pt x="15141" y="4934"/>
                    <a:pt x="16728" y="8640"/>
                    <a:pt x="15425" y="11890"/>
                  </a:cubicBezTo>
                  <a:cubicBezTo>
                    <a:pt x="14124" y="15140"/>
                    <a:pt x="10419" y="16728"/>
                    <a:pt x="7169" y="15424"/>
                  </a:cubicBezTo>
                  <a:moveTo>
                    <a:pt x="13071" y="685"/>
                  </a:moveTo>
                  <a:cubicBezTo>
                    <a:pt x="8186" y="-1271"/>
                    <a:pt x="2639" y="1104"/>
                    <a:pt x="686" y="5987"/>
                  </a:cubicBezTo>
                  <a:cubicBezTo>
                    <a:pt x="-1271" y="10871"/>
                    <a:pt x="1104" y="16416"/>
                    <a:pt x="5987" y="18372"/>
                  </a:cubicBezTo>
                  <a:cubicBezTo>
                    <a:pt x="10874" y="20329"/>
                    <a:pt x="16418" y="17955"/>
                    <a:pt x="18375" y="13070"/>
                  </a:cubicBezTo>
                  <a:cubicBezTo>
                    <a:pt x="20328" y="8186"/>
                    <a:pt x="17956" y="2641"/>
                    <a:pt x="13071" y="68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" name="AutoShape 10"/>
            <p:cNvSpPr>
              <a:spLocks/>
            </p:cNvSpPr>
            <p:nvPr/>
          </p:nvSpPr>
          <p:spPr bwMode="auto">
            <a:xfrm>
              <a:off x="9406732" y="4696619"/>
              <a:ext cx="72231" cy="74613"/>
            </a:xfrm>
            <a:custGeom>
              <a:avLst/>
              <a:gdLst>
                <a:gd name="T0" fmla="+- 0 10804 288"/>
                <a:gd name="T1" fmla="*/ T0 w 21033"/>
                <a:gd name="T2" fmla="+- 0 10798 277"/>
                <a:gd name="T3" fmla="*/ 10798 h 21043"/>
                <a:gd name="T4" fmla="+- 0 10804 288"/>
                <a:gd name="T5" fmla="*/ T4 w 21033"/>
                <a:gd name="T6" fmla="+- 0 10798 277"/>
                <a:gd name="T7" fmla="*/ 10798 h 21043"/>
                <a:gd name="T8" fmla="+- 0 10804 288"/>
                <a:gd name="T9" fmla="*/ T8 w 21033"/>
                <a:gd name="T10" fmla="+- 0 10798 277"/>
                <a:gd name="T11" fmla="*/ 10798 h 21043"/>
                <a:gd name="T12" fmla="+- 0 10804 288"/>
                <a:gd name="T13" fmla="*/ T12 w 21033"/>
                <a:gd name="T14" fmla="+- 0 10798 277"/>
                <a:gd name="T15" fmla="*/ 10798 h 2104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3" h="21043">
                  <a:moveTo>
                    <a:pt x="20881" y="2825"/>
                  </a:moveTo>
                  <a:cubicBezTo>
                    <a:pt x="21312" y="1771"/>
                    <a:pt x="20787" y="572"/>
                    <a:pt x="19713" y="149"/>
                  </a:cubicBezTo>
                  <a:cubicBezTo>
                    <a:pt x="18636" y="-277"/>
                    <a:pt x="17414" y="238"/>
                    <a:pt x="16984" y="1296"/>
                  </a:cubicBezTo>
                  <a:lnTo>
                    <a:pt x="16980" y="1292"/>
                  </a:lnTo>
                  <a:cubicBezTo>
                    <a:pt x="13964" y="8692"/>
                    <a:pt x="8182" y="14184"/>
                    <a:pt x="1269" y="17089"/>
                  </a:cubicBezTo>
                  <a:cubicBezTo>
                    <a:pt x="207" y="17536"/>
                    <a:pt x="-288" y="18747"/>
                    <a:pt x="170" y="19789"/>
                  </a:cubicBezTo>
                  <a:cubicBezTo>
                    <a:pt x="629" y="20840"/>
                    <a:pt x="1863" y="21323"/>
                    <a:pt x="2924" y="20876"/>
                  </a:cubicBezTo>
                  <a:cubicBezTo>
                    <a:pt x="2961" y="20860"/>
                    <a:pt x="2982" y="20828"/>
                    <a:pt x="3014" y="20815"/>
                  </a:cubicBezTo>
                  <a:cubicBezTo>
                    <a:pt x="10874" y="17480"/>
                    <a:pt x="17451" y="11227"/>
                    <a:pt x="20877" y="2825"/>
                  </a:cubicBezTo>
                  <a:cubicBezTo>
                    <a:pt x="20877" y="2825"/>
                    <a:pt x="20881" y="2825"/>
                    <a:pt x="20881" y="28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" name="AutoShape 11"/>
            <p:cNvSpPr>
              <a:spLocks/>
            </p:cNvSpPr>
            <p:nvPr/>
          </p:nvSpPr>
          <p:spPr bwMode="auto">
            <a:xfrm>
              <a:off x="9435307" y="4725988"/>
              <a:ext cx="103981" cy="106363"/>
            </a:xfrm>
            <a:custGeom>
              <a:avLst/>
              <a:gdLst>
                <a:gd name="T0" fmla="+- 0 10803 203"/>
                <a:gd name="T1" fmla="*/ T0 w 21201"/>
                <a:gd name="T2" fmla="+- 0 10798 194"/>
                <a:gd name="T3" fmla="*/ 10798 h 21209"/>
                <a:gd name="T4" fmla="+- 0 10803 203"/>
                <a:gd name="T5" fmla="*/ T4 w 21201"/>
                <a:gd name="T6" fmla="+- 0 10798 194"/>
                <a:gd name="T7" fmla="*/ 10798 h 21209"/>
                <a:gd name="T8" fmla="+- 0 10803 203"/>
                <a:gd name="T9" fmla="*/ T8 w 21201"/>
                <a:gd name="T10" fmla="+- 0 10798 194"/>
                <a:gd name="T11" fmla="*/ 10798 h 21209"/>
                <a:gd name="T12" fmla="+- 0 10803 203"/>
                <a:gd name="T13" fmla="*/ T12 w 21201"/>
                <a:gd name="T14" fmla="+- 0 10798 194"/>
                <a:gd name="T15" fmla="*/ 10798 h 212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201" h="21209">
                  <a:moveTo>
                    <a:pt x="20267" y="104"/>
                  </a:moveTo>
                  <a:cubicBezTo>
                    <a:pt x="19508" y="-194"/>
                    <a:pt x="18645" y="169"/>
                    <a:pt x="18339" y="912"/>
                  </a:cubicBezTo>
                  <a:cubicBezTo>
                    <a:pt x="14991" y="9110"/>
                    <a:pt x="8568" y="15198"/>
                    <a:pt x="894" y="18420"/>
                  </a:cubicBezTo>
                  <a:cubicBezTo>
                    <a:pt x="144" y="18735"/>
                    <a:pt x="-203" y="19589"/>
                    <a:pt x="121" y="20327"/>
                  </a:cubicBezTo>
                  <a:cubicBezTo>
                    <a:pt x="442" y="21068"/>
                    <a:pt x="1314" y="21406"/>
                    <a:pt x="2067" y="21090"/>
                  </a:cubicBezTo>
                  <a:cubicBezTo>
                    <a:pt x="2102" y="21073"/>
                    <a:pt x="2125" y="21042"/>
                    <a:pt x="2159" y="21025"/>
                  </a:cubicBezTo>
                  <a:cubicBezTo>
                    <a:pt x="10491" y="17500"/>
                    <a:pt x="17461" y="10881"/>
                    <a:pt x="21095" y="1994"/>
                  </a:cubicBezTo>
                  <a:cubicBezTo>
                    <a:pt x="21397" y="1250"/>
                    <a:pt x="21026" y="404"/>
                    <a:pt x="20267" y="10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12"/>
            <p:cNvSpPr>
              <a:spLocks/>
            </p:cNvSpPr>
            <p:nvPr/>
          </p:nvSpPr>
          <p:spPr bwMode="auto">
            <a:xfrm>
              <a:off x="9421019" y="4711700"/>
              <a:ext cx="88106" cy="89694"/>
            </a:xfrm>
            <a:custGeom>
              <a:avLst/>
              <a:gdLst>
                <a:gd name="T0" fmla="+- 0 10802 238"/>
                <a:gd name="T1" fmla="*/ T0 w 21128"/>
                <a:gd name="T2" fmla="+- 0 10797 227"/>
                <a:gd name="T3" fmla="*/ 10797 h 21141"/>
                <a:gd name="T4" fmla="+- 0 10802 238"/>
                <a:gd name="T5" fmla="*/ T4 w 21128"/>
                <a:gd name="T6" fmla="+- 0 10797 227"/>
                <a:gd name="T7" fmla="*/ 10797 h 21141"/>
                <a:gd name="T8" fmla="+- 0 10802 238"/>
                <a:gd name="T9" fmla="*/ T8 w 21128"/>
                <a:gd name="T10" fmla="+- 0 10797 227"/>
                <a:gd name="T11" fmla="*/ 10797 h 21141"/>
                <a:gd name="T12" fmla="+- 0 10802 238"/>
                <a:gd name="T13" fmla="*/ T12 w 21128"/>
                <a:gd name="T14" fmla="+- 0 10797 227"/>
                <a:gd name="T15" fmla="*/ 10797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8" h="21141">
                  <a:moveTo>
                    <a:pt x="20035" y="122"/>
                  </a:moveTo>
                  <a:cubicBezTo>
                    <a:pt x="19142" y="-227"/>
                    <a:pt x="18134" y="195"/>
                    <a:pt x="17778" y="1071"/>
                  </a:cubicBezTo>
                  <a:cubicBezTo>
                    <a:pt x="14571" y="8936"/>
                    <a:pt x="8412" y="14778"/>
                    <a:pt x="1051" y="17867"/>
                  </a:cubicBezTo>
                  <a:lnTo>
                    <a:pt x="1054" y="17867"/>
                  </a:lnTo>
                  <a:cubicBezTo>
                    <a:pt x="172" y="18240"/>
                    <a:pt x="-238" y="19242"/>
                    <a:pt x="142" y="20108"/>
                  </a:cubicBezTo>
                  <a:cubicBezTo>
                    <a:pt x="522" y="20973"/>
                    <a:pt x="1543" y="21372"/>
                    <a:pt x="2425" y="21003"/>
                  </a:cubicBezTo>
                  <a:cubicBezTo>
                    <a:pt x="2459" y="20986"/>
                    <a:pt x="2476" y="20956"/>
                    <a:pt x="2514" y="20936"/>
                  </a:cubicBezTo>
                  <a:cubicBezTo>
                    <a:pt x="10651" y="17491"/>
                    <a:pt x="17459" y="11027"/>
                    <a:pt x="21002" y="2339"/>
                  </a:cubicBezTo>
                  <a:cubicBezTo>
                    <a:pt x="21361" y="1463"/>
                    <a:pt x="20927" y="472"/>
                    <a:pt x="20035" y="12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" name="AutoShape 13"/>
            <p:cNvSpPr>
              <a:spLocks/>
            </p:cNvSpPr>
            <p:nvPr/>
          </p:nvSpPr>
          <p:spPr bwMode="auto">
            <a:xfrm>
              <a:off x="9275763" y="4566444"/>
              <a:ext cx="73025" cy="73819"/>
            </a:xfrm>
            <a:custGeom>
              <a:avLst/>
              <a:gdLst>
                <a:gd name="T0" fmla="+- 0 10797 278"/>
                <a:gd name="T1" fmla="*/ T0 w 21039"/>
                <a:gd name="T2" fmla="+- 0 10803 281"/>
                <a:gd name="T3" fmla="*/ 10803 h 21044"/>
                <a:gd name="T4" fmla="+- 0 10797 278"/>
                <a:gd name="T5" fmla="*/ T4 w 21039"/>
                <a:gd name="T6" fmla="+- 0 10803 281"/>
                <a:gd name="T7" fmla="*/ 10803 h 21044"/>
                <a:gd name="T8" fmla="+- 0 10797 278"/>
                <a:gd name="T9" fmla="*/ T8 w 21039"/>
                <a:gd name="T10" fmla="+- 0 10803 281"/>
                <a:gd name="T11" fmla="*/ 10803 h 21044"/>
                <a:gd name="T12" fmla="+- 0 10797 278"/>
                <a:gd name="T13" fmla="*/ T12 w 21039"/>
                <a:gd name="T14" fmla="+- 0 10803 281"/>
                <a:gd name="T15" fmla="*/ 10803 h 2104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039" h="21044">
                  <a:moveTo>
                    <a:pt x="20871" y="1248"/>
                  </a:moveTo>
                  <a:cubicBezTo>
                    <a:pt x="20411" y="197"/>
                    <a:pt x="19177" y="-281"/>
                    <a:pt x="18112" y="169"/>
                  </a:cubicBezTo>
                  <a:cubicBezTo>
                    <a:pt x="18075" y="181"/>
                    <a:pt x="18050" y="214"/>
                    <a:pt x="18021" y="226"/>
                  </a:cubicBezTo>
                  <a:cubicBezTo>
                    <a:pt x="10159" y="3562"/>
                    <a:pt x="3583" y="9820"/>
                    <a:pt x="152" y="18220"/>
                  </a:cubicBezTo>
                  <a:lnTo>
                    <a:pt x="148" y="18220"/>
                  </a:lnTo>
                  <a:cubicBezTo>
                    <a:pt x="-278" y="19278"/>
                    <a:pt x="242" y="20473"/>
                    <a:pt x="1320" y="20896"/>
                  </a:cubicBezTo>
                  <a:cubicBezTo>
                    <a:pt x="2398" y="21318"/>
                    <a:pt x="3620" y="20803"/>
                    <a:pt x="4046" y="19749"/>
                  </a:cubicBezTo>
                  <a:lnTo>
                    <a:pt x="4051" y="19749"/>
                  </a:lnTo>
                  <a:cubicBezTo>
                    <a:pt x="7068" y="12356"/>
                    <a:pt x="12856" y="6858"/>
                    <a:pt x="19764" y="3956"/>
                  </a:cubicBezTo>
                  <a:cubicBezTo>
                    <a:pt x="20830" y="3506"/>
                    <a:pt x="21322" y="2298"/>
                    <a:pt x="20871" y="124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" name="AutoShape 14"/>
            <p:cNvSpPr>
              <a:spLocks/>
            </p:cNvSpPr>
            <p:nvPr/>
          </p:nvSpPr>
          <p:spPr bwMode="auto">
            <a:xfrm>
              <a:off x="9217819" y="4508500"/>
              <a:ext cx="103981" cy="105569"/>
            </a:xfrm>
            <a:custGeom>
              <a:avLst/>
              <a:gdLst>
                <a:gd name="T0" fmla="+- 0 10797 198"/>
                <a:gd name="T1" fmla="*/ T0 w 21199"/>
                <a:gd name="T2" fmla="+- 0 10802 198"/>
                <a:gd name="T3" fmla="*/ 10802 h 21208"/>
                <a:gd name="T4" fmla="+- 0 10797 198"/>
                <a:gd name="T5" fmla="*/ T4 w 21199"/>
                <a:gd name="T6" fmla="+- 0 10802 198"/>
                <a:gd name="T7" fmla="*/ 10802 h 21208"/>
                <a:gd name="T8" fmla="+- 0 10797 198"/>
                <a:gd name="T9" fmla="*/ T8 w 21199"/>
                <a:gd name="T10" fmla="+- 0 10802 198"/>
                <a:gd name="T11" fmla="*/ 10802 h 21208"/>
                <a:gd name="T12" fmla="+- 0 10797 198"/>
                <a:gd name="T13" fmla="*/ T12 w 21199"/>
                <a:gd name="T14" fmla="+- 0 10802 198"/>
                <a:gd name="T15" fmla="*/ 10802 h 2120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99" h="21208">
                  <a:moveTo>
                    <a:pt x="21077" y="880"/>
                  </a:moveTo>
                  <a:cubicBezTo>
                    <a:pt x="20753" y="142"/>
                    <a:pt x="19881" y="-198"/>
                    <a:pt x="19129" y="117"/>
                  </a:cubicBezTo>
                  <a:cubicBezTo>
                    <a:pt x="19097" y="131"/>
                    <a:pt x="19071" y="162"/>
                    <a:pt x="19039" y="179"/>
                  </a:cubicBezTo>
                  <a:cubicBezTo>
                    <a:pt x="10706" y="3707"/>
                    <a:pt x="3739" y="10322"/>
                    <a:pt x="106" y="19208"/>
                  </a:cubicBezTo>
                  <a:cubicBezTo>
                    <a:pt x="-198" y="19957"/>
                    <a:pt x="172" y="20803"/>
                    <a:pt x="934" y="21101"/>
                  </a:cubicBezTo>
                  <a:cubicBezTo>
                    <a:pt x="1689" y="21401"/>
                    <a:pt x="2552" y="21041"/>
                    <a:pt x="2859" y="20292"/>
                  </a:cubicBezTo>
                  <a:cubicBezTo>
                    <a:pt x="6206" y="12096"/>
                    <a:pt x="12625" y="6008"/>
                    <a:pt x="20301" y="2787"/>
                  </a:cubicBezTo>
                  <a:cubicBezTo>
                    <a:pt x="21051" y="2469"/>
                    <a:pt x="21402" y="1618"/>
                    <a:pt x="21077" y="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" name="AutoShape 15"/>
            <p:cNvSpPr>
              <a:spLocks/>
            </p:cNvSpPr>
            <p:nvPr/>
          </p:nvSpPr>
          <p:spPr bwMode="auto">
            <a:xfrm>
              <a:off x="9247188" y="4537075"/>
              <a:ext cx="88107" cy="90488"/>
            </a:xfrm>
            <a:custGeom>
              <a:avLst/>
              <a:gdLst>
                <a:gd name="T0" fmla="+- 0 10796 232"/>
                <a:gd name="T1" fmla="*/ T0 w 21129"/>
                <a:gd name="T2" fmla="+- 0 10804 234"/>
                <a:gd name="T3" fmla="*/ 10804 h 21141"/>
                <a:gd name="T4" fmla="+- 0 10796 232"/>
                <a:gd name="T5" fmla="*/ T4 w 21129"/>
                <a:gd name="T6" fmla="+- 0 10804 234"/>
                <a:gd name="T7" fmla="*/ 10804 h 21141"/>
                <a:gd name="T8" fmla="+- 0 10796 232"/>
                <a:gd name="T9" fmla="*/ T8 w 21129"/>
                <a:gd name="T10" fmla="+- 0 10804 234"/>
                <a:gd name="T11" fmla="*/ 10804 h 21141"/>
                <a:gd name="T12" fmla="+- 0 10796 232"/>
                <a:gd name="T13" fmla="*/ T12 w 21129"/>
                <a:gd name="T14" fmla="+- 0 10804 234"/>
                <a:gd name="T15" fmla="*/ 10804 h 211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29" h="21141">
                  <a:moveTo>
                    <a:pt x="20075" y="3267"/>
                  </a:moveTo>
                  <a:cubicBezTo>
                    <a:pt x="20953" y="2898"/>
                    <a:pt x="21368" y="1899"/>
                    <a:pt x="20987" y="1030"/>
                  </a:cubicBezTo>
                  <a:cubicBezTo>
                    <a:pt x="20611" y="168"/>
                    <a:pt x="19589" y="-234"/>
                    <a:pt x="18707" y="138"/>
                  </a:cubicBezTo>
                  <a:cubicBezTo>
                    <a:pt x="18670" y="152"/>
                    <a:pt x="18649" y="185"/>
                    <a:pt x="18615" y="198"/>
                  </a:cubicBezTo>
                  <a:cubicBezTo>
                    <a:pt x="10481" y="3647"/>
                    <a:pt x="3673" y="10118"/>
                    <a:pt x="124" y="18802"/>
                  </a:cubicBezTo>
                  <a:cubicBezTo>
                    <a:pt x="-232" y="19678"/>
                    <a:pt x="205" y="20666"/>
                    <a:pt x="1094" y="21019"/>
                  </a:cubicBezTo>
                  <a:cubicBezTo>
                    <a:pt x="1983" y="21366"/>
                    <a:pt x="2991" y="20946"/>
                    <a:pt x="3354" y="20071"/>
                  </a:cubicBezTo>
                  <a:cubicBezTo>
                    <a:pt x="6561" y="12205"/>
                    <a:pt x="12717" y="6360"/>
                    <a:pt x="20075" y="3274"/>
                  </a:cubicBezTo>
                  <a:cubicBezTo>
                    <a:pt x="20075" y="3274"/>
                    <a:pt x="20075" y="3267"/>
                    <a:pt x="20075" y="326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7" name="AutoShape 16"/>
          <p:cNvSpPr>
            <a:spLocks/>
          </p:cNvSpPr>
          <p:nvPr/>
        </p:nvSpPr>
        <p:spPr bwMode="auto">
          <a:xfrm>
            <a:off x="8436885" y="4810918"/>
            <a:ext cx="57944" cy="587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4841"/>
                  <a:pt x="0" y="10800"/>
                </a:cubicBezTo>
                <a:cubicBezTo>
                  <a:pt x="0" y="16758"/>
                  <a:pt x="4838" y="21599"/>
                  <a:pt x="10800" y="21599"/>
                </a:cubicBezTo>
                <a:cubicBezTo>
                  <a:pt x="16761" y="21599"/>
                  <a:pt x="21600" y="16758"/>
                  <a:pt x="21600" y="10800"/>
                </a:cubicBezTo>
                <a:cubicBezTo>
                  <a:pt x="21600" y="4841"/>
                  <a:pt x="16761" y="0"/>
                  <a:pt x="10800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8" name="AutoShape 17"/>
          <p:cNvSpPr>
            <a:spLocks/>
          </p:cNvSpPr>
          <p:nvPr/>
        </p:nvSpPr>
        <p:spPr bwMode="auto">
          <a:xfrm>
            <a:off x="8204317" y="4564062"/>
            <a:ext cx="464344" cy="450850"/>
          </a:xfrm>
          <a:custGeom>
            <a:avLst/>
            <a:gdLst>
              <a:gd name="T0" fmla="*/ 10473 w 20946"/>
              <a:gd name="T1" fmla="*/ 10800 h 21600"/>
              <a:gd name="T2" fmla="*/ 10473 w 20946"/>
              <a:gd name="T3" fmla="*/ 10800 h 21600"/>
              <a:gd name="T4" fmla="*/ 10473 w 20946"/>
              <a:gd name="T5" fmla="*/ 10800 h 21600"/>
              <a:gd name="T6" fmla="*/ 10473 w 20946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946" h="21600">
                <a:moveTo>
                  <a:pt x="18509" y="15329"/>
                </a:moveTo>
                <a:lnTo>
                  <a:pt x="11782" y="15329"/>
                </a:lnTo>
                <a:cubicBezTo>
                  <a:pt x="10699" y="15329"/>
                  <a:pt x="9818" y="14391"/>
                  <a:pt x="9818" y="13238"/>
                </a:cubicBezTo>
                <a:cubicBezTo>
                  <a:pt x="9818" y="12086"/>
                  <a:pt x="10699" y="11148"/>
                  <a:pt x="11782" y="11148"/>
                </a:cubicBezTo>
                <a:lnTo>
                  <a:pt x="17673" y="11148"/>
                </a:lnTo>
                <a:cubicBezTo>
                  <a:pt x="18077" y="11142"/>
                  <a:pt x="18477" y="10934"/>
                  <a:pt x="18721" y="10588"/>
                </a:cubicBezTo>
                <a:cubicBezTo>
                  <a:pt x="18789" y="10491"/>
                  <a:pt x="18842" y="10381"/>
                  <a:pt x="18885" y="10267"/>
                </a:cubicBezTo>
                <a:cubicBezTo>
                  <a:pt x="18890" y="10251"/>
                  <a:pt x="18901" y="10239"/>
                  <a:pt x="18906" y="10224"/>
                </a:cubicBezTo>
                <a:cubicBezTo>
                  <a:pt x="19377" y="10880"/>
                  <a:pt x="19636" y="11686"/>
                  <a:pt x="19636" y="12541"/>
                </a:cubicBezTo>
                <a:cubicBezTo>
                  <a:pt x="19636" y="13613"/>
                  <a:pt x="19230" y="14607"/>
                  <a:pt x="18509" y="15329"/>
                </a:cubicBezTo>
                <a:moveTo>
                  <a:pt x="17673" y="17767"/>
                </a:moveTo>
                <a:cubicBezTo>
                  <a:pt x="17673" y="19114"/>
                  <a:pt x="16647" y="20206"/>
                  <a:pt x="15382" y="20206"/>
                </a:cubicBezTo>
                <a:lnTo>
                  <a:pt x="3600" y="20206"/>
                </a:lnTo>
                <a:cubicBezTo>
                  <a:pt x="2334" y="20206"/>
                  <a:pt x="1309" y="19114"/>
                  <a:pt x="1309" y="17767"/>
                </a:cubicBezTo>
                <a:lnTo>
                  <a:pt x="1309" y="6786"/>
                </a:lnTo>
                <a:cubicBezTo>
                  <a:pt x="1931" y="7334"/>
                  <a:pt x="2730" y="7664"/>
                  <a:pt x="3600" y="7664"/>
                </a:cubicBezTo>
                <a:lnTo>
                  <a:pt x="14400" y="7664"/>
                </a:lnTo>
                <a:lnTo>
                  <a:pt x="17018" y="7664"/>
                </a:lnTo>
                <a:cubicBezTo>
                  <a:pt x="17379" y="7664"/>
                  <a:pt x="17673" y="7976"/>
                  <a:pt x="17673" y="8361"/>
                </a:cubicBezTo>
                <a:lnTo>
                  <a:pt x="17673" y="9754"/>
                </a:lnTo>
                <a:lnTo>
                  <a:pt x="11782" y="9754"/>
                </a:lnTo>
                <a:cubicBezTo>
                  <a:pt x="9974" y="9754"/>
                  <a:pt x="8509" y="11314"/>
                  <a:pt x="8509" y="13238"/>
                </a:cubicBezTo>
                <a:cubicBezTo>
                  <a:pt x="8509" y="15163"/>
                  <a:pt x="9974" y="16722"/>
                  <a:pt x="11782" y="16722"/>
                </a:cubicBezTo>
                <a:lnTo>
                  <a:pt x="17673" y="16722"/>
                </a:lnTo>
                <a:cubicBezTo>
                  <a:pt x="17673" y="16722"/>
                  <a:pt x="17673" y="17767"/>
                  <a:pt x="17673" y="17767"/>
                </a:cubicBezTo>
                <a:close/>
                <a:moveTo>
                  <a:pt x="16363" y="5574"/>
                </a:moveTo>
                <a:lnTo>
                  <a:pt x="16363" y="6270"/>
                </a:lnTo>
                <a:lnTo>
                  <a:pt x="14400" y="6270"/>
                </a:lnTo>
                <a:lnTo>
                  <a:pt x="3600" y="6270"/>
                </a:lnTo>
                <a:cubicBezTo>
                  <a:pt x="3246" y="6270"/>
                  <a:pt x="2916" y="6179"/>
                  <a:pt x="2617" y="6027"/>
                </a:cubicBezTo>
                <a:lnTo>
                  <a:pt x="2617" y="5574"/>
                </a:lnTo>
                <a:cubicBezTo>
                  <a:pt x="2617" y="5574"/>
                  <a:pt x="16363" y="5574"/>
                  <a:pt x="16363" y="5574"/>
                </a:cubicBezTo>
                <a:close/>
                <a:moveTo>
                  <a:pt x="16363" y="4877"/>
                </a:moveTo>
                <a:lnTo>
                  <a:pt x="2617" y="4877"/>
                </a:lnTo>
                <a:lnTo>
                  <a:pt x="2617" y="4180"/>
                </a:lnTo>
                <a:lnTo>
                  <a:pt x="16363" y="4180"/>
                </a:lnTo>
                <a:cubicBezTo>
                  <a:pt x="16363" y="4180"/>
                  <a:pt x="16363" y="4877"/>
                  <a:pt x="16363" y="4877"/>
                </a:cubicBezTo>
                <a:close/>
                <a:moveTo>
                  <a:pt x="16363" y="3483"/>
                </a:moveTo>
                <a:lnTo>
                  <a:pt x="2617" y="3483"/>
                </a:lnTo>
                <a:lnTo>
                  <a:pt x="2617" y="2787"/>
                </a:lnTo>
                <a:lnTo>
                  <a:pt x="16363" y="2787"/>
                </a:lnTo>
                <a:cubicBezTo>
                  <a:pt x="16363" y="2787"/>
                  <a:pt x="16363" y="3483"/>
                  <a:pt x="16363" y="3483"/>
                </a:cubicBezTo>
                <a:close/>
                <a:moveTo>
                  <a:pt x="3600" y="1393"/>
                </a:moveTo>
                <a:lnTo>
                  <a:pt x="14400" y="1393"/>
                </a:lnTo>
                <a:lnTo>
                  <a:pt x="17018" y="1393"/>
                </a:lnTo>
                <a:cubicBezTo>
                  <a:pt x="17379" y="1393"/>
                  <a:pt x="17673" y="1705"/>
                  <a:pt x="17673" y="2090"/>
                </a:cubicBezTo>
                <a:lnTo>
                  <a:pt x="17673" y="3832"/>
                </a:lnTo>
                <a:lnTo>
                  <a:pt x="17673" y="4180"/>
                </a:lnTo>
                <a:lnTo>
                  <a:pt x="17673" y="6398"/>
                </a:lnTo>
                <a:cubicBezTo>
                  <a:pt x="17466" y="6321"/>
                  <a:pt x="17249" y="6270"/>
                  <a:pt x="17018" y="6270"/>
                </a:cubicBezTo>
                <a:lnTo>
                  <a:pt x="17018" y="5574"/>
                </a:lnTo>
                <a:lnTo>
                  <a:pt x="17018" y="4180"/>
                </a:lnTo>
                <a:lnTo>
                  <a:pt x="17018" y="2787"/>
                </a:lnTo>
                <a:cubicBezTo>
                  <a:pt x="17018" y="2401"/>
                  <a:pt x="16724" y="2090"/>
                  <a:pt x="16363" y="2090"/>
                </a:cubicBezTo>
                <a:lnTo>
                  <a:pt x="2617" y="2090"/>
                </a:lnTo>
                <a:cubicBezTo>
                  <a:pt x="2256" y="2090"/>
                  <a:pt x="1963" y="2401"/>
                  <a:pt x="1963" y="2787"/>
                </a:cubicBezTo>
                <a:lnTo>
                  <a:pt x="1963" y="4180"/>
                </a:lnTo>
                <a:lnTo>
                  <a:pt x="1963" y="5534"/>
                </a:lnTo>
                <a:cubicBezTo>
                  <a:pt x="1559" y="5094"/>
                  <a:pt x="1309" y="4495"/>
                  <a:pt x="1309" y="3832"/>
                </a:cubicBezTo>
                <a:cubicBezTo>
                  <a:pt x="1309" y="2485"/>
                  <a:pt x="2334" y="1393"/>
                  <a:pt x="3600" y="1393"/>
                </a:cubicBezTo>
                <a:moveTo>
                  <a:pt x="18983" y="8361"/>
                </a:moveTo>
                <a:lnTo>
                  <a:pt x="18982" y="8361"/>
                </a:lnTo>
                <a:lnTo>
                  <a:pt x="18982" y="4180"/>
                </a:lnTo>
                <a:lnTo>
                  <a:pt x="18982" y="3832"/>
                </a:lnTo>
                <a:lnTo>
                  <a:pt x="18982" y="2090"/>
                </a:lnTo>
                <a:cubicBezTo>
                  <a:pt x="18982" y="935"/>
                  <a:pt x="18102" y="0"/>
                  <a:pt x="17018" y="0"/>
                </a:cubicBezTo>
                <a:lnTo>
                  <a:pt x="14400" y="0"/>
                </a:lnTo>
                <a:lnTo>
                  <a:pt x="3600" y="0"/>
                </a:lnTo>
                <a:cubicBezTo>
                  <a:pt x="1614" y="0"/>
                  <a:pt x="0" y="1719"/>
                  <a:pt x="0" y="3832"/>
                </a:cubicBezTo>
                <a:lnTo>
                  <a:pt x="0" y="17767"/>
                </a:lnTo>
                <a:cubicBezTo>
                  <a:pt x="0" y="19880"/>
                  <a:pt x="1614" y="21600"/>
                  <a:pt x="3600" y="21600"/>
                </a:cubicBezTo>
                <a:lnTo>
                  <a:pt x="15382" y="21600"/>
                </a:lnTo>
                <a:cubicBezTo>
                  <a:pt x="17366" y="21600"/>
                  <a:pt x="18982" y="19880"/>
                  <a:pt x="18982" y="17767"/>
                </a:cubicBezTo>
                <a:lnTo>
                  <a:pt x="18982" y="16722"/>
                </a:lnTo>
                <a:lnTo>
                  <a:pt x="18983" y="16722"/>
                </a:lnTo>
                <a:cubicBezTo>
                  <a:pt x="21600" y="14631"/>
                  <a:pt x="21600" y="10452"/>
                  <a:pt x="18983" y="83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9" name="AutoShape 18"/>
          <p:cNvSpPr>
            <a:spLocks/>
          </p:cNvSpPr>
          <p:nvPr/>
        </p:nvSpPr>
        <p:spPr bwMode="auto">
          <a:xfrm>
            <a:off x="7275629" y="4549774"/>
            <a:ext cx="464344" cy="465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9799"/>
                </a:moveTo>
                <a:cubicBezTo>
                  <a:pt x="20249" y="20048"/>
                  <a:pt x="20048" y="20249"/>
                  <a:pt x="19799" y="20249"/>
                </a:cubicBezTo>
                <a:lnTo>
                  <a:pt x="1800" y="20249"/>
                </a:lnTo>
                <a:cubicBezTo>
                  <a:pt x="1551" y="20249"/>
                  <a:pt x="1349" y="20048"/>
                  <a:pt x="1349" y="19799"/>
                </a:cubicBezTo>
                <a:lnTo>
                  <a:pt x="1349" y="3824"/>
                </a:lnTo>
                <a:cubicBezTo>
                  <a:pt x="1349" y="3576"/>
                  <a:pt x="1551" y="3375"/>
                  <a:pt x="1800" y="3375"/>
                </a:cubicBezTo>
                <a:lnTo>
                  <a:pt x="4724" y="3375"/>
                </a:lnTo>
                <a:lnTo>
                  <a:pt x="4724" y="4725"/>
                </a:lnTo>
                <a:cubicBezTo>
                  <a:pt x="4724" y="5098"/>
                  <a:pt x="5027" y="5400"/>
                  <a:pt x="5399" y="5400"/>
                </a:cubicBezTo>
                <a:cubicBezTo>
                  <a:pt x="5772" y="5400"/>
                  <a:pt x="6074" y="5098"/>
                  <a:pt x="6074" y="4725"/>
                </a:cubicBezTo>
                <a:lnTo>
                  <a:pt x="6074" y="3375"/>
                </a:lnTo>
                <a:lnTo>
                  <a:pt x="10124" y="3375"/>
                </a:lnTo>
                <a:lnTo>
                  <a:pt x="10124" y="4725"/>
                </a:lnTo>
                <a:cubicBezTo>
                  <a:pt x="10124" y="5098"/>
                  <a:pt x="10427" y="5400"/>
                  <a:pt x="10800" y="5400"/>
                </a:cubicBezTo>
                <a:cubicBezTo>
                  <a:pt x="11172" y="5400"/>
                  <a:pt x="11474" y="5098"/>
                  <a:pt x="11474" y="4725"/>
                </a:cubicBezTo>
                <a:lnTo>
                  <a:pt x="11474" y="3375"/>
                </a:lnTo>
                <a:lnTo>
                  <a:pt x="15524" y="3375"/>
                </a:lnTo>
                <a:lnTo>
                  <a:pt x="15524" y="4725"/>
                </a:lnTo>
                <a:cubicBezTo>
                  <a:pt x="15524" y="5098"/>
                  <a:pt x="15827" y="5400"/>
                  <a:pt x="16199" y="5400"/>
                </a:cubicBezTo>
                <a:cubicBezTo>
                  <a:pt x="16572" y="5400"/>
                  <a:pt x="16874" y="5098"/>
                  <a:pt x="16874" y="4725"/>
                </a:cubicBezTo>
                <a:lnTo>
                  <a:pt x="16874" y="3375"/>
                </a:lnTo>
                <a:lnTo>
                  <a:pt x="19799" y="3375"/>
                </a:lnTo>
                <a:cubicBezTo>
                  <a:pt x="20048" y="3375"/>
                  <a:pt x="20249" y="3576"/>
                  <a:pt x="20249" y="3824"/>
                </a:cubicBezTo>
                <a:cubicBezTo>
                  <a:pt x="20249" y="3824"/>
                  <a:pt x="20249" y="19799"/>
                  <a:pt x="20249" y="19799"/>
                </a:cubicBezTo>
                <a:close/>
                <a:moveTo>
                  <a:pt x="19799" y="2025"/>
                </a:moveTo>
                <a:lnTo>
                  <a:pt x="16874" y="2025"/>
                </a:lnTo>
                <a:lnTo>
                  <a:pt x="16874" y="675"/>
                </a:lnTo>
                <a:cubicBezTo>
                  <a:pt x="16874" y="301"/>
                  <a:pt x="16572" y="0"/>
                  <a:pt x="16199" y="0"/>
                </a:cubicBezTo>
                <a:cubicBezTo>
                  <a:pt x="15827" y="0"/>
                  <a:pt x="15524" y="301"/>
                  <a:pt x="15524" y="675"/>
                </a:cubicBezTo>
                <a:lnTo>
                  <a:pt x="15524" y="2025"/>
                </a:lnTo>
                <a:lnTo>
                  <a:pt x="11474" y="2025"/>
                </a:lnTo>
                <a:lnTo>
                  <a:pt x="11474" y="675"/>
                </a:lnTo>
                <a:cubicBezTo>
                  <a:pt x="11474" y="301"/>
                  <a:pt x="11172" y="0"/>
                  <a:pt x="10800" y="0"/>
                </a:cubicBezTo>
                <a:cubicBezTo>
                  <a:pt x="10427" y="0"/>
                  <a:pt x="10124" y="301"/>
                  <a:pt x="10124" y="675"/>
                </a:cubicBezTo>
                <a:lnTo>
                  <a:pt x="10124" y="2025"/>
                </a:lnTo>
                <a:lnTo>
                  <a:pt x="6074" y="2025"/>
                </a:lnTo>
                <a:lnTo>
                  <a:pt x="6074" y="675"/>
                </a:lnTo>
                <a:cubicBezTo>
                  <a:pt x="6074" y="301"/>
                  <a:pt x="5772" y="0"/>
                  <a:pt x="5399" y="0"/>
                </a:cubicBezTo>
                <a:cubicBezTo>
                  <a:pt x="5027" y="0"/>
                  <a:pt x="4724" y="301"/>
                  <a:pt x="4724" y="675"/>
                </a:cubicBezTo>
                <a:lnTo>
                  <a:pt x="4724" y="2025"/>
                </a:lnTo>
                <a:lnTo>
                  <a:pt x="1800" y="2025"/>
                </a:lnTo>
                <a:cubicBezTo>
                  <a:pt x="805" y="2025"/>
                  <a:pt x="0" y="2830"/>
                  <a:pt x="0" y="3824"/>
                </a:cubicBezTo>
                <a:lnTo>
                  <a:pt x="0" y="19799"/>
                </a:lnTo>
                <a:cubicBezTo>
                  <a:pt x="0" y="20793"/>
                  <a:pt x="805" y="21599"/>
                  <a:pt x="1800" y="21599"/>
                </a:cubicBezTo>
                <a:lnTo>
                  <a:pt x="19799" y="21599"/>
                </a:lnTo>
                <a:cubicBezTo>
                  <a:pt x="20794" y="21599"/>
                  <a:pt x="21600" y="20793"/>
                  <a:pt x="21600" y="19799"/>
                </a:cubicBezTo>
                <a:lnTo>
                  <a:pt x="21600" y="3824"/>
                </a:lnTo>
                <a:cubicBezTo>
                  <a:pt x="21600" y="2830"/>
                  <a:pt x="20794" y="2025"/>
                  <a:pt x="19799" y="202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0" name="AutoShape 19"/>
          <p:cNvSpPr>
            <a:spLocks/>
          </p:cNvSpPr>
          <p:nvPr/>
        </p:nvSpPr>
        <p:spPr bwMode="auto">
          <a:xfrm>
            <a:off x="7377229" y="4724399"/>
            <a:ext cx="57944" cy="43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1" name="AutoShape 20"/>
          <p:cNvSpPr>
            <a:spLocks/>
          </p:cNvSpPr>
          <p:nvPr/>
        </p:nvSpPr>
        <p:spPr bwMode="auto">
          <a:xfrm>
            <a:off x="7377229" y="4796631"/>
            <a:ext cx="57944" cy="43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2" name="AutoShape 21"/>
          <p:cNvSpPr>
            <a:spLocks/>
          </p:cNvSpPr>
          <p:nvPr/>
        </p:nvSpPr>
        <p:spPr bwMode="auto">
          <a:xfrm>
            <a:off x="7377229" y="4869656"/>
            <a:ext cx="57944" cy="428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3" name="AutoShape 22"/>
          <p:cNvSpPr>
            <a:spLocks/>
          </p:cNvSpPr>
          <p:nvPr/>
        </p:nvSpPr>
        <p:spPr bwMode="auto">
          <a:xfrm>
            <a:off x="7478829" y="4869656"/>
            <a:ext cx="57944" cy="428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4" name="AutoShape 23"/>
          <p:cNvSpPr>
            <a:spLocks/>
          </p:cNvSpPr>
          <p:nvPr/>
        </p:nvSpPr>
        <p:spPr bwMode="auto">
          <a:xfrm>
            <a:off x="7478829" y="4796631"/>
            <a:ext cx="57944" cy="43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5" name="AutoShape 24"/>
          <p:cNvSpPr>
            <a:spLocks/>
          </p:cNvSpPr>
          <p:nvPr/>
        </p:nvSpPr>
        <p:spPr bwMode="auto">
          <a:xfrm>
            <a:off x="7478829" y="4724399"/>
            <a:ext cx="57944" cy="43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6" name="AutoShape 25"/>
          <p:cNvSpPr>
            <a:spLocks/>
          </p:cNvSpPr>
          <p:nvPr/>
        </p:nvSpPr>
        <p:spPr bwMode="auto">
          <a:xfrm>
            <a:off x="7580429" y="4869656"/>
            <a:ext cx="57944" cy="4286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" name="AutoShape 26"/>
          <p:cNvSpPr>
            <a:spLocks/>
          </p:cNvSpPr>
          <p:nvPr/>
        </p:nvSpPr>
        <p:spPr bwMode="auto">
          <a:xfrm>
            <a:off x="7580429" y="4796631"/>
            <a:ext cx="57944" cy="4365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8" name="AutoShape 27"/>
          <p:cNvSpPr>
            <a:spLocks/>
          </p:cNvSpPr>
          <p:nvPr/>
        </p:nvSpPr>
        <p:spPr bwMode="auto">
          <a:xfrm>
            <a:off x="7580429" y="4724399"/>
            <a:ext cx="57944" cy="43657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599"/>
                  <a:pt x="0" y="2159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9" name="AutoShape 28"/>
          <p:cNvSpPr>
            <a:spLocks/>
          </p:cNvSpPr>
          <p:nvPr/>
        </p:nvSpPr>
        <p:spPr bwMode="auto">
          <a:xfrm>
            <a:off x="6346148" y="4549774"/>
            <a:ext cx="465138" cy="465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9450"/>
                </a:moveTo>
                <a:cubicBezTo>
                  <a:pt x="20249" y="9823"/>
                  <a:pt x="19947" y="10124"/>
                  <a:pt x="19575" y="10124"/>
                </a:cubicBezTo>
                <a:lnTo>
                  <a:pt x="18324" y="10124"/>
                </a:lnTo>
                <a:lnTo>
                  <a:pt x="15624" y="5400"/>
                </a:lnTo>
                <a:lnTo>
                  <a:pt x="17549" y="5400"/>
                </a:lnTo>
                <a:cubicBezTo>
                  <a:pt x="17762" y="5400"/>
                  <a:pt x="17962" y="5500"/>
                  <a:pt x="18089" y="5670"/>
                </a:cubicBezTo>
                <a:lnTo>
                  <a:pt x="20114" y="8370"/>
                </a:lnTo>
                <a:cubicBezTo>
                  <a:pt x="20202" y="8486"/>
                  <a:pt x="20249" y="8628"/>
                  <a:pt x="20249" y="8774"/>
                </a:cubicBezTo>
                <a:cubicBezTo>
                  <a:pt x="20249" y="8774"/>
                  <a:pt x="20249" y="9450"/>
                  <a:pt x="20249" y="9450"/>
                </a:cubicBezTo>
                <a:close/>
                <a:moveTo>
                  <a:pt x="18224" y="20249"/>
                </a:moveTo>
                <a:lnTo>
                  <a:pt x="14174" y="20249"/>
                </a:lnTo>
                <a:lnTo>
                  <a:pt x="14174" y="13500"/>
                </a:lnTo>
                <a:cubicBezTo>
                  <a:pt x="14174" y="13126"/>
                  <a:pt x="13872" y="12825"/>
                  <a:pt x="13499" y="12825"/>
                </a:cubicBezTo>
                <a:lnTo>
                  <a:pt x="8437" y="12825"/>
                </a:lnTo>
                <a:cubicBezTo>
                  <a:pt x="8064" y="12825"/>
                  <a:pt x="7762" y="13126"/>
                  <a:pt x="7762" y="13500"/>
                </a:cubicBezTo>
                <a:lnTo>
                  <a:pt x="7762" y="20249"/>
                </a:lnTo>
                <a:lnTo>
                  <a:pt x="3374" y="20249"/>
                </a:lnTo>
                <a:lnTo>
                  <a:pt x="3374" y="11475"/>
                </a:lnTo>
                <a:lnTo>
                  <a:pt x="18224" y="11475"/>
                </a:lnTo>
                <a:cubicBezTo>
                  <a:pt x="18224" y="11475"/>
                  <a:pt x="18224" y="20249"/>
                  <a:pt x="18224" y="20249"/>
                </a:cubicBezTo>
                <a:close/>
                <a:moveTo>
                  <a:pt x="13499" y="20249"/>
                </a:moveTo>
                <a:lnTo>
                  <a:pt x="8437" y="20249"/>
                </a:lnTo>
                <a:lnTo>
                  <a:pt x="8437" y="13500"/>
                </a:lnTo>
                <a:lnTo>
                  <a:pt x="13499" y="13500"/>
                </a:lnTo>
                <a:cubicBezTo>
                  <a:pt x="13499" y="13500"/>
                  <a:pt x="13499" y="20249"/>
                  <a:pt x="13499" y="20249"/>
                </a:cubicBezTo>
                <a:close/>
                <a:moveTo>
                  <a:pt x="1349" y="9450"/>
                </a:moveTo>
                <a:lnTo>
                  <a:pt x="1349" y="8774"/>
                </a:lnTo>
                <a:cubicBezTo>
                  <a:pt x="1349" y="8628"/>
                  <a:pt x="1397" y="8486"/>
                  <a:pt x="1485" y="8370"/>
                </a:cubicBezTo>
                <a:lnTo>
                  <a:pt x="3510" y="5670"/>
                </a:lnTo>
                <a:cubicBezTo>
                  <a:pt x="3637" y="5500"/>
                  <a:pt x="3837" y="5400"/>
                  <a:pt x="4049" y="5400"/>
                </a:cubicBezTo>
                <a:lnTo>
                  <a:pt x="5975" y="5400"/>
                </a:lnTo>
                <a:lnTo>
                  <a:pt x="3275" y="10124"/>
                </a:lnTo>
                <a:lnTo>
                  <a:pt x="2024" y="10124"/>
                </a:lnTo>
                <a:cubicBezTo>
                  <a:pt x="1652" y="10124"/>
                  <a:pt x="1349" y="9823"/>
                  <a:pt x="1349" y="9450"/>
                </a:cubicBezTo>
                <a:moveTo>
                  <a:pt x="13369" y="5400"/>
                </a:moveTo>
                <a:lnTo>
                  <a:pt x="14846" y="5400"/>
                </a:lnTo>
                <a:lnTo>
                  <a:pt x="17546" y="10124"/>
                </a:lnTo>
                <a:lnTo>
                  <a:pt x="14719" y="10124"/>
                </a:lnTo>
                <a:cubicBezTo>
                  <a:pt x="14719" y="10124"/>
                  <a:pt x="13369" y="5400"/>
                  <a:pt x="13369" y="5400"/>
                </a:cubicBezTo>
                <a:close/>
                <a:moveTo>
                  <a:pt x="11137" y="5400"/>
                </a:moveTo>
                <a:lnTo>
                  <a:pt x="12666" y="5400"/>
                </a:lnTo>
                <a:lnTo>
                  <a:pt x="14016" y="10124"/>
                </a:lnTo>
                <a:lnTo>
                  <a:pt x="11137" y="10124"/>
                </a:lnTo>
                <a:cubicBezTo>
                  <a:pt x="11137" y="10124"/>
                  <a:pt x="11137" y="5400"/>
                  <a:pt x="11137" y="5400"/>
                </a:cubicBezTo>
                <a:close/>
                <a:moveTo>
                  <a:pt x="8932" y="5400"/>
                </a:moveTo>
                <a:lnTo>
                  <a:pt x="10462" y="5400"/>
                </a:lnTo>
                <a:lnTo>
                  <a:pt x="10462" y="10124"/>
                </a:lnTo>
                <a:lnTo>
                  <a:pt x="7582" y="10124"/>
                </a:lnTo>
                <a:cubicBezTo>
                  <a:pt x="7582" y="10124"/>
                  <a:pt x="8932" y="5400"/>
                  <a:pt x="8932" y="5400"/>
                </a:cubicBezTo>
                <a:close/>
                <a:moveTo>
                  <a:pt x="6880" y="10124"/>
                </a:moveTo>
                <a:lnTo>
                  <a:pt x="4052" y="10124"/>
                </a:lnTo>
                <a:lnTo>
                  <a:pt x="6752" y="5400"/>
                </a:lnTo>
                <a:lnTo>
                  <a:pt x="8230" y="5400"/>
                </a:lnTo>
                <a:cubicBezTo>
                  <a:pt x="8230" y="5400"/>
                  <a:pt x="6880" y="10124"/>
                  <a:pt x="6880" y="10124"/>
                </a:cubicBezTo>
                <a:close/>
                <a:moveTo>
                  <a:pt x="17549" y="1350"/>
                </a:moveTo>
                <a:lnTo>
                  <a:pt x="17549" y="4050"/>
                </a:lnTo>
                <a:lnTo>
                  <a:pt x="4049" y="4050"/>
                </a:lnTo>
                <a:lnTo>
                  <a:pt x="4049" y="1350"/>
                </a:lnTo>
                <a:cubicBezTo>
                  <a:pt x="4049" y="1350"/>
                  <a:pt x="17549" y="1350"/>
                  <a:pt x="17549" y="1350"/>
                </a:cubicBezTo>
                <a:close/>
                <a:moveTo>
                  <a:pt x="21194" y="7560"/>
                </a:moveTo>
                <a:lnTo>
                  <a:pt x="19170" y="4861"/>
                </a:lnTo>
                <a:cubicBezTo>
                  <a:pt x="19091" y="4755"/>
                  <a:pt x="18997" y="4663"/>
                  <a:pt x="18899" y="4576"/>
                </a:cubicBezTo>
                <a:lnTo>
                  <a:pt x="18899" y="1350"/>
                </a:lnTo>
                <a:cubicBezTo>
                  <a:pt x="18899" y="605"/>
                  <a:pt x="18295" y="0"/>
                  <a:pt x="17549" y="0"/>
                </a:cubicBezTo>
                <a:lnTo>
                  <a:pt x="4049" y="0"/>
                </a:lnTo>
                <a:cubicBezTo>
                  <a:pt x="3304" y="0"/>
                  <a:pt x="2699" y="605"/>
                  <a:pt x="2699" y="1350"/>
                </a:cubicBezTo>
                <a:lnTo>
                  <a:pt x="2699" y="4576"/>
                </a:lnTo>
                <a:cubicBezTo>
                  <a:pt x="2602" y="4663"/>
                  <a:pt x="2508" y="4754"/>
                  <a:pt x="2430" y="4860"/>
                </a:cubicBezTo>
                <a:lnTo>
                  <a:pt x="406" y="7559"/>
                </a:lnTo>
                <a:cubicBezTo>
                  <a:pt x="143" y="7907"/>
                  <a:pt x="0" y="8338"/>
                  <a:pt x="0" y="8774"/>
                </a:cubicBezTo>
                <a:lnTo>
                  <a:pt x="0" y="9450"/>
                </a:lnTo>
                <a:cubicBezTo>
                  <a:pt x="0" y="10566"/>
                  <a:pt x="908" y="11475"/>
                  <a:pt x="2024" y="11475"/>
                </a:cubicBezTo>
                <a:lnTo>
                  <a:pt x="2024" y="20249"/>
                </a:lnTo>
                <a:cubicBezTo>
                  <a:pt x="2024" y="20994"/>
                  <a:pt x="2629" y="21599"/>
                  <a:pt x="3374" y="21599"/>
                </a:cubicBezTo>
                <a:lnTo>
                  <a:pt x="18224" y="21599"/>
                </a:lnTo>
                <a:cubicBezTo>
                  <a:pt x="18970" y="21599"/>
                  <a:pt x="19575" y="20994"/>
                  <a:pt x="19575" y="20249"/>
                </a:cubicBezTo>
                <a:lnTo>
                  <a:pt x="19575" y="11475"/>
                </a:lnTo>
                <a:cubicBezTo>
                  <a:pt x="20691" y="11475"/>
                  <a:pt x="21600" y="10566"/>
                  <a:pt x="21600" y="9450"/>
                </a:cubicBezTo>
                <a:lnTo>
                  <a:pt x="21600" y="8774"/>
                </a:lnTo>
                <a:cubicBezTo>
                  <a:pt x="21600" y="8338"/>
                  <a:pt x="21456" y="7907"/>
                  <a:pt x="21194" y="756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30" name="AutoShape 29"/>
          <p:cNvSpPr>
            <a:spLocks/>
          </p:cNvSpPr>
          <p:nvPr/>
        </p:nvSpPr>
        <p:spPr bwMode="auto">
          <a:xfrm>
            <a:off x="10991173" y="3635374"/>
            <a:ext cx="464344" cy="420688"/>
          </a:xfrm>
          <a:custGeom>
            <a:avLst/>
            <a:gdLst>
              <a:gd name="T0" fmla="+- 0 10736 439"/>
              <a:gd name="T1" fmla="*/ T0 w 20595"/>
              <a:gd name="T2" fmla="+- 0 10869 621"/>
              <a:gd name="T3" fmla="*/ 10869 h 20497"/>
              <a:gd name="T4" fmla="+- 0 10736 439"/>
              <a:gd name="T5" fmla="*/ T4 w 20595"/>
              <a:gd name="T6" fmla="+- 0 10869 621"/>
              <a:gd name="T7" fmla="*/ 10869 h 20497"/>
              <a:gd name="T8" fmla="+- 0 10736 439"/>
              <a:gd name="T9" fmla="*/ T8 w 20595"/>
              <a:gd name="T10" fmla="+- 0 10869 621"/>
              <a:gd name="T11" fmla="*/ 10869 h 20497"/>
              <a:gd name="T12" fmla="+- 0 10736 439"/>
              <a:gd name="T13" fmla="*/ T12 w 20595"/>
              <a:gd name="T14" fmla="+- 0 10869 621"/>
              <a:gd name="T15" fmla="*/ 10869 h 20497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595" h="20497">
                <a:moveTo>
                  <a:pt x="18898" y="1863"/>
                </a:moveTo>
                <a:cubicBezTo>
                  <a:pt x="16636" y="-621"/>
                  <a:pt x="12968" y="-621"/>
                  <a:pt x="10707" y="1863"/>
                </a:cubicBezTo>
                <a:lnTo>
                  <a:pt x="1317" y="12053"/>
                </a:lnTo>
                <a:cubicBezTo>
                  <a:pt x="-439" y="13982"/>
                  <a:pt x="-439" y="17121"/>
                  <a:pt x="1317" y="19050"/>
                </a:cubicBezTo>
                <a:cubicBezTo>
                  <a:pt x="3073" y="20979"/>
                  <a:pt x="5931" y="20979"/>
                  <a:pt x="7687" y="19050"/>
                </a:cubicBezTo>
                <a:lnTo>
                  <a:pt x="17078" y="8860"/>
                </a:lnTo>
                <a:cubicBezTo>
                  <a:pt x="18335" y="7479"/>
                  <a:pt x="18335" y="5242"/>
                  <a:pt x="17078" y="3862"/>
                </a:cubicBezTo>
                <a:cubicBezTo>
                  <a:pt x="15821" y="2482"/>
                  <a:pt x="13783" y="2482"/>
                  <a:pt x="12527" y="3862"/>
                </a:cubicBezTo>
                <a:lnTo>
                  <a:pt x="5467" y="11614"/>
                </a:lnTo>
                <a:cubicBezTo>
                  <a:pt x="5216" y="11891"/>
                  <a:pt x="5216" y="12337"/>
                  <a:pt x="5467" y="12614"/>
                </a:cubicBezTo>
                <a:cubicBezTo>
                  <a:pt x="5719" y="12890"/>
                  <a:pt x="6126" y="12890"/>
                  <a:pt x="6378" y="12614"/>
                </a:cubicBezTo>
                <a:lnTo>
                  <a:pt x="13437" y="4861"/>
                </a:lnTo>
                <a:cubicBezTo>
                  <a:pt x="14190" y="4035"/>
                  <a:pt x="15414" y="4035"/>
                  <a:pt x="16167" y="4861"/>
                </a:cubicBezTo>
                <a:cubicBezTo>
                  <a:pt x="16920" y="5688"/>
                  <a:pt x="16920" y="7034"/>
                  <a:pt x="16167" y="7860"/>
                </a:cubicBezTo>
                <a:lnTo>
                  <a:pt x="6777" y="18050"/>
                </a:lnTo>
                <a:cubicBezTo>
                  <a:pt x="5520" y="19430"/>
                  <a:pt x="3484" y="19430"/>
                  <a:pt x="2227" y="18050"/>
                </a:cubicBezTo>
                <a:cubicBezTo>
                  <a:pt x="970" y="16670"/>
                  <a:pt x="970" y="14433"/>
                  <a:pt x="2227" y="13053"/>
                </a:cubicBezTo>
                <a:lnTo>
                  <a:pt x="11525" y="2963"/>
                </a:lnTo>
                <a:cubicBezTo>
                  <a:pt x="13285" y="1030"/>
                  <a:pt x="16139" y="1030"/>
                  <a:pt x="17896" y="2963"/>
                </a:cubicBezTo>
                <a:cubicBezTo>
                  <a:pt x="19657" y="4896"/>
                  <a:pt x="19657" y="8027"/>
                  <a:pt x="17897" y="9959"/>
                </a:cubicBezTo>
                <a:lnTo>
                  <a:pt x="10929" y="17611"/>
                </a:lnTo>
                <a:cubicBezTo>
                  <a:pt x="10677" y="17888"/>
                  <a:pt x="10677" y="18334"/>
                  <a:pt x="10929" y="18610"/>
                </a:cubicBezTo>
                <a:cubicBezTo>
                  <a:pt x="11181" y="18887"/>
                  <a:pt x="11588" y="18887"/>
                  <a:pt x="11839" y="18610"/>
                </a:cubicBezTo>
                <a:lnTo>
                  <a:pt x="18898" y="10859"/>
                </a:lnTo>
                <a:cubicBezTo>
                  <a:pt x="21160" y="8375"/>
                  <a:pt x="21160" y="4347"/>
                  <a:pt x="18898" y="186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0134717" y="3620293"/>
            <a:ext cx="319881" cy="465138"/>
            <a:chOff x="10146507" y="3505994"/>
            <a:chExt cx="319881" cy="465138"/>
          </a:xfrm>
          <a:solidFill>
            <a:schemeClr val="tx2"/>
          </a:solidFill>
        </p:grpSpPr>
        <p:sp>
          <p:nvSpPr>
            <p:cNvPr id="32" name="AutoShape 30"/>
            <p:cNvSpPr>
              <a:spLocks/>
            </p:cNvSpPr>
            <p:nvPr/>
          </p:nvSpPr>
          <p:spPr bwMode="auto">
            <a:xfrm>
              <a:off x="10146507" y="3505994"/>
              <a:ext cx="319881" cy="465138"/>
            </a:xfrm>
            <a:custGeom>
              <a:avLst/>
              <a:gdLst>
                <a:gd name="T0" fmla="*/ 10383 w 20767"/>
                <a:gd name="T1" fmla="*/ 10800 h 21600"/>
                <a:gd name="T2" fmla="*/ 10383 w 20767"/>
                <a:gd name="T3" fmla="*/ 10800 h 21600"/>
                <a:gd name="T4" fmla="*/ 10383 w 20767"/>
                <a:gd name="T5" fmla="*/ 10800 h 21600"/>
                <a:gd name="T6" fmla="*/ 10383 w 20767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767" h="21600">
                  <a:moveTo>
                    <a:pt x="18566" y="16551"/>
                  </a:moveTo>
                  <a:cubicBezTo>
                    <a:pt x="17960" y="18284"/>
                    <a:pt x="17274" y="20249"/>
                    <a:pt x="9436" y="20249"/>
                  </a:cubicBezTo>
                  <a:cubicBezTo>
                    <a:pt x="4711" y="20249"/>
                    <a:pt x="1888" y="17809"/>
                    <a:pt x="1888" y="15451"/>
                  </a:cubicBezTo>
                  <a:cubicBezTo>
                    <a:pt x="1888" y="13645"/>
                    <a:pt x="2349" y="12161"/>
                    <a:pt x="2835" y="10591"/>
                  </a:cubicBezTo>
                  <a:cubicBezTo>
                    <a:pt x="3454" y="8600"/>
                    <a:pt x="4088" y="6563"/>
                    <a:pt x="3813" y="3868"/>
                  </a:cubicBezTo>
                  <a:cubicBezTo>
                    <a:pt x="6723" y="6750"/>
                    <a:pt x="7759" y="10567"/>
                    <a:pt x="7759" y="10567"/>
                  </a:cubicBezTo>
                  <a:cubicBezTo>
                    <a:pt x="7759" y="10567"/>
                    <a:pt x="10468" y="7846"/>
                    <a:pt x="11196" y="6582"/>
                  </a:cubicBezTo>
                  <a:cubicBezTo>
                    <a:pt x="11755" y="7395"/>
                    <a:pt x="12267" y="10124"/>
                    <a:pt x="12267" y="12825"/>
                  </a:cubicBezTo>
                  <a:cubicBezTo>
                    <a:pt x="12267" y="12825"/>
                    <a:pt x="14773" y="11347"/>
                    <a:pt x="16653" y="9127"/>
                  </a:cubicBezTo>
                  <a:cubicBezTo>
                    <a:pt x="18632" y="11666"/>
                    <a:pt x="19346" y="14320"/>
                    <a:pt x="18566" y="16551"/>
                  </a:cubicBezTo>
                  <a:moveTo>
                    <a:pt x="16041" y="6075"/>
                  </a:moveTo>
                  <a:cubicBezTo>
                    <a:pt x="15982" y="7879"/>
                    <a:pt x="14088" y="9404"/>
                    <a:pt x="14088" y="9404"/>
                  </a:cubicBezTo>
                  <a:cubicBezTo>
                    <a:pt x="14088" y="6046"/>
                    <a:pt x="10380" y="3375"/>
                    <a:pt x="10380" y="3375"/>
                  </a:cubicBezTo>
                  <a:cubicBezTo>
                    <a:pt x="10380" y="3375"/>
                    <a:pt x="10330" y="5373"/>
                    <a:pt x="8452" y="7389"/>
                  </a:cubicBezTo>
                  <a:cubicBezTo>
                    <a:pt x="6574" y="2686"/>
                    <a:pt x="938" y="0"/>
                    <a:pt x="938" y="0"/>
                  </a:cubicBezTo>
                  <a:cubicBezTo>
                    <a:pt x="3756" y="7389"/>
                    <a:pt x="0" y="10076"/>
                    <a:pt x="0" y="15451"/>
                  </a:cubicBezTo>
                  <a:cubicBezTo>
                    <a:pt x="0" y="18604"/>
                    <a:pt x="3730" y="21599"/>
                    <a:pt x="9436" y="21599"/>
                  </a:cubicBezTo>
                  <a:cubicBezTo>
                    <a:pt x="17888" y="21599"/>
                    <a:pt x="19523" y="19379"/>
                    <a:pt x="20396" y="16878"/>
                  </a:cubicBezTo>
                  <a:cubicBezTo>
                    <a:pt x="21599" y="13436"/>
                    <a:pt x="19797" y="9432"/>
                    <a:pt x="16041" y="607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3" name="AutoShape 31"/>
            <p:cNvSpPr>
              <a:spLocks/>
            </p:cNvSpPr>
            <p:nvPr/>
          </p:nvSpPr>
          <p:spPr bwMode="auto">
            <a:xfrm>
              <a:off x="10205244" y="3709194"/>
              <a:ext cx="205581" cy="166688"/>
            </a:xfrm>
            <a:custGeom>
              <a:avLst/>
              <a:gdLst>
                <a:gd name="T0" fmla="*/ 10641 w 21282"/>
                <a:gd name="T1" fmla="*/ 10800 h 21600"/>
                <a:gd name="T2" fmla="*/ 10641 w 21282"/>
                <a:gd name="T3" fmla="*/ 10800 h 21600"/>
                <a:gd name="T4" fmla="*/ 10641 w 21282"/>
                <a:gd name="T5" fmla="*/ 10800 h 21600"/>
                <a:gd name="T6" fmla="*/ 10641 w 21282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2" h="21600">
                  <a:moveTo>
                    <a:pt x="20698" y="5891"/>
                  </a:moveTo>
                  <a:lnTo>
                    <a:pt x="19424" y="7749"/>
                  </a:lnTo>
                  <a:cubicBezTo>
                    <a:pt x="17846" y="10064"/>
                    <a:pt x="16352" y="12259"/>
                    <a:pt x="12365" y="14784"/>
                  </a:cubicBezTo>
                  <a:cubicBezTo>
                    <a:pt x="11794" y="12631"/>
                    <a:pt x="11275" y="10259"/>
                    <a:pt x="11275" y="6631"/>
                  </a:cubicBezTo>
                  <a:lnTo>
                    <a:pt x="11275" y="3408"/>
                  </a:lnTo>
                  <a:lnTo>
                    <a:pt x="9000" y="7893"/>
                  </a:lnTo>
                  <a:cubicBezTo>
                    <a:pt x="8233" y="9421"/>
                    <a:pt x="7598" y="10690"/>
                    <a:pt x="6649" y="12373"/>
                  </a:cubicBezTo>
                  <a:cubicBezTo>
                    <a:pt x="5211" y="8296"/>
                    <a:pt x="4195" y="5281"/>
                    <a:pt x="3422" y="2545"/>
                  </a:cubicBezTo>
                  <a:lnTo>
                    <a:pt x="2705" y="0"/>
                  </a:lnTo>
                  <a:lnTo>
                    <a:pt x="1926" y="2847"/>
                  </a:lnTo>
                  <a:cubicBezTo>
                    <a:pt x="936" y="6469"/>
                    <a:pt x="0" y="9891"/>
                    <a:pt x="0" y="18771"/>
                  </a:cubicBezTo>
                  <a:cubicBezTo>
                    <a:pt x="0" y="19292"/>
                    <a:pt x="333" y="19714"/>
                    <a:pt x="749" y="19714"/>
                  </a:cubicBezTo>
                  <a:cubicBezTo>
                    <a:pt x="1162" y="19714"/>
                    <a:pt x="1499" y="19292"/>
                    <a:pt x="1499" y="18771"/>
                  </a:cubicBezTo>
                  <a:cubicBezTo>
                    <a:pt x="1499" y="11964"/>
                    <a:pt x="2037" y="8594"/>
                    <a:pt x="2758" y="5681"/>
                  </a:cubicBezTo>
                  <a:cubicBezTo>
                    <a:pt x="3537" y="8174"/>
                    <a:pt x="4520" y="11009"/>
                    <a:pt x="5812" y="14638"/>
                  </a:cubicBezTo>
                  <a:lnTo>
                    <a:pt x="6339" y="16117"/>
                  </a:lnTo>
                  <a:lnTo>
                    <a:pt x="7100" y="14811"/>
                  </a:lnTo>
                  <a:cubicBezTo>
                    <a:pt x="8344" y="12681"/>
                    <a:pt x="9085" y="11248"/>
                    <a:pt x="9896" y="9638"/>
                  </a:cubicBezTo>
                  <a:cubicBezTo>
                    <a:pt x="10133" y="12428"/>
                    <a:pt x="10681" y="14428"/>
                    <a:pt x="11223" y="16408"/>
                  </a:cubicBezTo>
                  <a:lnTo>
                    <a:pt x="11495" y="17404"/>
                  </a:lnTo>
                  <a:lnTo>
                    <a:pt x="12253" y="16953"/>
                  </a:lnTo>
                  <a:cubicBezTo>
                    <a:pt x="16306" y="14531"/>
                    <a:pt x="18203" y="12327"/>
                    <a:pt x="19708" y="10211"/>
                  </a:cubicBezTo>
                  <a:cubicBezTo>
                    <a:pt x="19942" y="13727"/>
                    <a:pt x="19573" y="17574"/>
                    <a:pt x="18698" y="20305"/>
                  </a:cubicBezTo>
                  <a:cubicBezTo>
                    <a:pt x="18543" y="20787"/>
                    <a:pt x="18730" y="21336"/>
                    <a:pt x="19114" y="21531"/>
                  </a:cubicBezTo>
                  <a:cubicBezTo>
                    <a:pt x="19204" y="21577"/>
                    <a:pt x="19301" y="21599"/>
                    <a:pt x="19395" y="21599"/>
                  </a:cubicBezTo>
                  <a:cubicBezTo>
                    <a:pt x="19690" y="21599"/>
                    <a:pt x="19972" y="21377"/>
                    <a:pt x="20089" y="21008"/>
                  </a:cubicBezTo>
                  <a:cubicBezTo>
                    <a:pt x="21251" y="17380"/>
                    <a:pt x="21600" y="12213"/>
                    <a:pt x="20976" y="7841"/>
                  </a:cubicBezTo>
                  <a:cubicBezTo>
                    <a:pt x="20976" y="7841"/>
                    <a:pt x="20698" y="5891"/>
                    <a:pt x="20698" y="589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34" name="AutoShape 32"/>
          <p:cNvSpPr>
            <a:spLocks/>
          </p:cNvSpPr>
          <p:nvPr/>
        </p:nvSpPr>
        <p:spPr bwMode="auto">
          <a:xfrm>
            <a:off x="9133798" y="3649662"/>
            <a:ext cx="464344" cy="406400"/>
          </a:xfrm>
          <a:custGeom>
            <a:avLst/>
            <a:gdLst>
              <a:gd name="T0" fmla="+- 0 10800 108"/>
              <a:gd name="T1" fmla="*/ T0 w 21384"/>
              <a:gd name="T2" fmla="*/ 10800 h 21600"/>
              <a:gd name="T3" fmla="+- 0 10800 108"/>
              <a:gd name="T4" fmla="*/ T3 w 21384"/>
              <a:gd name="T5" fmla="*/ 10800 h 21600"/>
              <a:gd name="T6" fmla="+- 0 10800 108"/>
              <a:gd name="T7" fmla="*/ T6 w 21384"/>
              <a:gd name="T8" fmla="*/ 10800 h 21600"/>
              <a:gd name="T9" fmla="+- 0 10800 108"/>
              <a:gd name="T10" fmla="*/ T9 w 21384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84" h="21600">
                <a:moveTo>
                  <a:pt x="18710" y="9257"/>
                </a:moveTo>
                <a:lnTo>
                  <a:pt x="16706" y="7714"/>
                </a:lnTo>
                <a:lnTo>
                  <a:pt x="16706" y="20057"/>
                </a:lnTo>
                <a:lnTo>
                  <a:pt x="4677" y="20057"/>
                </a:lnTo>
                <a:lnTo>
                  <a:pt x="4677" y="7714"/>
                </a:lnTo>
                <a:lnTo>
                  <a:pt x="2673" y="9257"/>
                </a:lnTo>
                <a:lnTo>
                  <a:pt x="1336" y="4628"/>
                </a:lnTo>
                <a:lnTo>
                  <a:pt x="4677" y="1542"/>
                </a:lnTo>
                <a:lnTo>
                  <a:pt x="7468" y="1542"/>
                </a:lnTo>
                <a:cubicBezTo>
                  <a:pt x="7841" y="2871"/>
                  <a:pt x="9136" y="3857"/>
                  <a:pt x="10691" y="3857"/>
                </a:cubicBezTo>
                <a:cubicBezTo>
                  <a:pt x="12247" y="3857"/>
                  <a:pt x="13542" y="2871"/>
                  <a:pt x="13915" y="1542"/>
                </a:cubicBezTo>
                <a:lnTo>
                  <a:pt x="16706" y="1542"/>
                </a:lnTo>
                <a:lnTo>
                  <a:pt x="20047" y="4628"/>
                </a:lnTo>
                <a:cubicBezTo>
                  <a:pt x="20047" y="4628"/>
                  <a:pt x="18710" y="9257"/>
                  <a:pt x="18710" y="9257"/>
                </a:cubicBezTo>
                <a:close/>
                <a:moveTo>
                  <a:pt x="13200" y="1542"/>
                </a:moveTo>
                <a:cubicBezTo>
                  <a:pt x="12831" y="2438"/>
                  <a:pt x="11852" y="3085"/>
                  <a:pt x="10691" y="3085"/>
                </a:cubicBezTo>
                <a:cubicBezTo>
                  <a:pt x="9531" y="3085"/>
                  <a:pt x="8552" y="2438"/>
                  <a:pt x="8183" y="1542"/>
                </a:cubicBezTo>
                <a:cubicBezTo>
                  <a:pt x="8183" y="1542"/>
                  <a:pt x="13200" y="1542"/>
                  <a:pt x="13200" y="1542"/>
                </a:cubicBezTo>
                <a:close/>
                <a:moveTo>
                  <a:pt x="20882" y="3423"/>
                </a:moveTo>
                <a:lnTo>
                  <a:pt x="17541" y="338"/>
                </a:lnTo>
                <a:cubicBezTo>
                  <a:pt x="17303" y="119"/>
                  <a:pt x="17009" y="0"/>
                  <a:pt x="16706" y="0"/>
                </a:cubicBezTo>
                <a:lnTo>
                  <a:pt x="4677" y="0"/>
                </a:lnTo>
                <a:cubicBezTo>
                  <a:pt x="4374" y="0"/>
                  <a:pt x="4080" y="119"/>
                  <a:pt x="3842" y="338"/>
                </a:cubicBezTo>
                <a:lnTo>
                  <a:pt x="501" y="3423"/>
                </a:lnTo>
                <a:cubicBezTo>
                  <a:pt x="64" y="3827"/>
                  <a:pt x="-108" y="4503"/>
                  <a:pt x="68" y="5116"/>
                </a:cubicBezTo>
                <a:lnTo>
                  <a:pt x="1405" y="9745"/>
                </a:lnTo>
                <a:cubicBezTo>
                  <a:pt x="1537" y="10201"/>
                  <a:pt x="1845" y="10560"/>
                  <a:pt x="2239" y="10716"/>
                </a:cubicBezTo>
                <a:cubicBezTo>
                  <a:pt x="2380" y="10772"/>
                  <a:pt x="2527" y="10800"/>
                  <a:pt x="2673" y="10800"/>
                </a:cubicBezTo>
                <a:cubicBezTo>
                  <a:pt x="2905" y="10800"/>
                  <a:pt x="3136" y="10729"/>
                  <a:pt x="3341" y="10593"/>
                </a:cubicBezTo>
                <a:lnTo>
                  <a:pt x="3341" y="20057"/>
                </a:lnTo>
                <a:cubicBezTo>
                  <a:pt x="3341" y="20908"/>
                  <a:pt x="3940" y="21600"/>
                  <a:pt x="4677" y="21600"/>
                </a:cubicBezTo>
                <a:lnTo>
                  <a:pt x="16706" y="21600"/>
                </a:lnTo>
                <a:cubicBezTo>
                  <a:pt x="17443" y="21600"/>
                  <a:pt x="18042" y="20908"/>
                  <a:pt x="18042" y="20057"/>
                </a:cubicBezTo>
                <a:lnTo>
                  <a:pt x="18042" y="10593"/>
                </a:lnTo>
                <a:cubicBezTo>
                  <a:pt x="18247" y="10729"/>
                  <a:pt x="18478" y="10800"/>
                  <a:pt x="18710" y="10800"/>
                </a:cubicBezTo>
                <a:cubicBezTo>
                  <a:pt x="18856" y="10800"/>
                  <a:pt x="19002" y="10772"/>
                  <a:pt x="19144" y="10716"/>
                </a:cubicBezTo>
                <a:cubicBezTo>
                  <a:pt x="19538" y="10560"/>
                  <a:pt x="19846" y="10201"/>
                  <a:pt x="19978" y="9745"/>
                </a:cubicBezTo>
                <a:lnTo>
                  <a:pt x="21315" y="5116"/>
                </a:lnTo>
                <a:cubicBezTo>
                  <a:pt x="21491" y="4503"/>
                  <a:pt x="21319" y="3827"/>
                  <a:pt x="20882" y="342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204317" y="3620293"/>
            <a:ext cx="464344" cy="465138"/>
            <a:chOff x="8204317" y="3973834"/>
            <a:chExt cx="464344" cy="465138"/>
          </a:xfrm>
          <a:solidFill>
            <a:schemeClr val="tx2"/>
          </a:solidFill>
        </p:grpSpPr>
        <p:sp>
          <p:nvSpPr>
            <p:cNvPr id="36" name="AutoShape 33"/>
            <p:cNvSpPr>
              <a:spLocks/>
            </p:cNvSpPr>
            <p:nvPr/>
          </p:nvSpPr>
          <p:spPr bwMode="auto">
            <a:xfrm>
              <a:off x="8204317" y="4148459"/>
              <a:ext cx="464344" cy="290513"/>
            </a:xfrm>
            <a:custGeom>
              <a:avLst/>
              <a:gdLst>
                <a:gd name="T0" fmla="*/ 10752 w 21505"/>
                <a:gd name="T1" fmla="*/ 10800 h 21600"/>
                <a:gd name="T2" fmla="*/ 10752 w 21505"/>
                <a:gd name="T3" fmla="*/ 10800 h 21600"/>
                <a:gd name="T4" fmla="*/ 10752 w 21505"/>
                <a:gd name="T5" fmla="*/ 10800 h 21600"/>
                <a:gd name="T6" fmla="*/ 10752 w 21505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505" h="21600">
                  <a:moveTo>
                    <a:pt x="17472" y="17279"/>
                  </a:moveTo>
                  <a:lnTo>
                    <a:pt x="17472" y="18899"/>
                  </a:lnTo>
                  <a:cubicBezTo>
                    <a:pt x="17472" y="19198"/>
                    <a:pt x="17321" y="19439"/>
                    <a:pt x="17136" y="19439"/>
                  </a:cubicBezTo>
                  <a:lnTo>
                    <a:pt x="4368" y="19439"/>
                  </a:lnTo>
                  <a:cubicBezTo>
                    <a:pt x="4182" y="19439"/>
                    <a:pt x="4032" y="19198"/>
                    <a:pt x="4032" y="18899"/>
                  </a:cubicBezTo>
                  <a:lnTo>
                    <a:pt x="4032" y="17279"/>
                  </a:lnTo>
                  <a:lnTo>
                    <a:pt x="1344" y="12419"/>
                  </a:lnTo>
                  <a:cubicBezTo>
                    <a:pt x="1344" y="12121"/>
                    <a:pt x="1494" y="11879"/>
                    <a:pt x="1680" y="11879"/>
                  </a:cubicBezTo>
                  <a:lnTo>
                    <a:pt x="3360" y="11879"/>
                  </a:lnTo>
                  <a:lnTo>
                    <a:pt x="4032" y="11879"/>
                  </a:lnTo>
                  <a:lnTo>
                    <a:pt x="4704" y="11879"/>
                  </a:lnTo>
                  <a:lnTo>
                    <a:pt x="5376" y="11879"/>
                  </a:lnTo>
                  <a:lnTo>
                    <a:pt x="6048" y="11879"/>
                  </a:lnTo>
                  <a:lnTo>
                    <a:pt x="6720" y="11879"/>
                  </a:lnTo>
                  <a:lnTo>
                    <a:pt x="7392" y="11879"/>
                  </a:lnTo>
                  <a:lnTo>
                    <a:pt x="8064" y="11879"/>
                  </a:lnTo>
                  <a:lnTo>
                    <a:pt x="8736" y="11879"/>
                  </a:lnTo>
                  <a:lnTo>
                    <a:pt x="12768" y="11879"/>
                  </a:lnTo>
                  <a:lnTo>
                    <a:pt x="13440" y="11879"/>
                  </a:lnTo>
                  <a:lnTo>
                    <a:pt x="14112" y="11879"/>
                  </a:lnTo>
                  <a:lnTo>
                    <a:pt x="14784" y="11879"/>
                  </a:lnTo>
                  <a:lnTo>
                    <a:pt x="15456" y="11879"/>
                  </a:lnTo>
                  <a:lnTo>
                    <a:pt x="16128" y="11879"/>
                  </a:lnTo>
                  <a:lnTo>
                    <a:pt x="16800" y="11879"/>
                  </a:lnTo>
                  <a:lnTo>
                    <a:pt x="17472" y="11879"/>
                  </a:lnTo>
                  <a:lnTo>
                    <a:pt x="18144" y="11879"/>
                  </a:lnTo>
                  <a:lnTo>
                    <a:pt x="19824" y="11879"/>
                  </a:lnTo>
                  <a:cubicBezTo>
                    <a:pt x="20009" y="11879"/>
                    <a:pt x="20160" y="12121"/>
                    <a:pt x="20160" y="12419"/>
                  </a:cubicBezTo>
                  <a:cubicBezTo>
                    <a:pt x="20160" y="12419"/>
                    <a:pt x="17472" y="17279"/>
                    <a:pt x="17472" y="17279"/>
                  </a:cubicBezTo>
                  <a:close/>
                  <a:moveTo>
                    <a:pt x="10752" y="4320"/>
                  </a:moveTo>
                  <a:cubicBezTo>
                    <a:pt x="8625" y="4320"/>
                    <a:pt x="6826" y="6601"/>
                    <a:pt x="6246" y="9719"/>
                  </a:cubicBezTo>
                  <a:lnTo>
                    <a:pt x="5552" y="9719"/>
                  </a:lnTo>
                  <a:cubicBezTo>
                    <a:pt x="6152" y="6000"/>
                    <a:pt x="8252" y="3239"/>
                    <a:pt x="10752" y="3239"/>
                  </a:cubicBezTo>
                  <a:cubicBezTo>
                    <a:pt x="12934" y="3239"/>
                    <a:pt x="14813" y="5344"/>
                    <a:pt x="15654" y="8353"/>
                  </a:cubicBezTo>
                  <a:lnTo>
                    <a:pt x="15054" y="8835"/>
                  </a:lnTo>
                  <a:cubicBezTo>
                    <a:pt x="14323" y="6180"/>
                    <a:pt x="12671" y="4320"/>
                    <a:pt x="10752" y="4320"/>
                  </a:cubicBezTo>
                  <a:moveTo>
                    <a:pt x="10752" y="8639"/>
                  </a:moveTo>
                  <a:cubicBezTo>
                    <a:pt x="10158" y="8639"/>
                    <a:pt x="9630" y="9061"/>
                    <a:pt x="9260" y="9719"/>
                  </a:cubicBezTo>
                  <a:lnTo>
                    <a:pt x="8437" y="9719"/>
                  </a:lnTo>
                  <a:cubicBezTo>
                    <a:pt x="8904" y="8435"/>
                    <a:pt x="9761" y="7560"/>
                    <a:pt x="10752" y="7560"/>
                  </a:cubicBezTo>
                  <a:cubicBezTo>
                    <a:pt x="11742" y="7560"/>
                    <a:pt x="12600" y="8435"/>
                    <a:pt x="13066" y="9719"/>
                  </a:cubicBezTo>
                  <a:lnTo>
                    <a:pt x="12244" y="9719"/>
                  </a:lnTo>
                  <a:cubicBezTo>
                    <a:pt x="11874" y="9061"/>
                    <a:pt x="11345" y="8639"/>
                    <a:pt x="10752" y="8639"/>
                  </a:cubicBezTo>
                  <a:moveTo>
                    <a:pt x="13827" y="9719"/>
                  </a:moveTo>
                  <a:cubicBezTo>
                    <a:pt x="13307" y="7816"/>
                    <a:pt x="12126" y="6479"/>
                    <a:pt x="10752" y="6479"/>
                  </a:cubicBezTo>
                  <a:cubicBezTo>
                    <a:pt x="9378" y="6479"/>
                    <a:pt x="8197" y="7816"/>
                    <a:pt x="7676" y="9719"/>
                  </a:cubicBezTo>
                  <a:lnTo>
                    <a:pt x="6955" y="9719"/>
                  </a:lnTo>
                  <a:cubicBezTo>
                    <a:pt x="7510" y="7207"/>
                    <a:pt x="9001" y="5400"/>
                    <a:pt x="10752" y="5400"/>
                  </a:cubicBezTo>
                  <a:cubicBezTo>
                    <a:pt x="12409" y="5400"/>
                    <a:pt x="13834" y="7015"/>
                    <a:pt x="14454" y="9317"/>
                  </a:cubicBezTo>
                  <a:lnTo>
                    <a:pt x="13953" y="9719"/>
                  </a:lnTo>
                  <a:cubicBezTo>
                    <a:pt x="13953" y="9719"/>
                    <a:pt x="13827" y="9719"/>
                    <a:pt x="13827" y="9719"/>
                  </a:cubicBezTo>
                  <a:close/>
                  <a:moveTo>
                    <a:pt x="10752" y="1080"/>
                  </a:moveTo>
                  <a:cubicBezTo>
                    <a:pt x="13459" y="1080"/>
                    <a:pt x="15792" y="3672"/>
                    <a:pt x="16856" y="7388"/>
                  </a:cubicBezTo>
                  <a:lnTo>
                    <a:pt x="16256" y="7869"/>
                  </a:lnTo>
                  <a:cubicBezTo>
                    <a:pt x="15305" y="4504"/>
                    <a:pt x="13201" y="2160"/>
                    <a:pt x="10752" y="2160"/>
                  </a:cubicBezTo>
                  <a:cubicBezTo>
                    <a:pt x="7874" y="2160"/>
                    <a:pt x="5470" y="5392"/>
                    <a:pt x="4858" y="9719"/>
                  </a:cubicBezTo>
                  <a:lnTo>
                    <a:pt x="4167" y="9719"/>
                  </a:lnTo>
                  <a:cubicBezTo>
                    <a:pt x="4792" y="4796"/>
                    <a:pt x="7507" y="1080"/>
                    <a:pt x="10752" y="1080"/>
                  </a:cubicBezTo>
                  <a:moveTo>
                    <a:pt x="17336" y="9719"/>
                  </a:moveTo>
                  <a:lnTo>
                    <a:pt x="16958" y="9719"/>
                  </a:lnTo>
                  <a:lnTo>
                    <a:pt x="17294" y="9449"/>
                  </a:lnTo>
                  <a:cubicBezTo>
                    <a:pt x="17307" y="9540"/>
                    <a:pt x="17325" y="9628"/>
                    <a:pt x="17336" y="9719"/>
                  </a:cubicBezTo>
                  <a:moveTo>
                    <a:pt x="19824" y="9719"/>
                  </a:moveTo>
                  <a:lnTo>
                    <a:pt x="18016" y="9719"/>
                  </a:lnTo>
                  <a:cubicBezTo>
                    <a:pt x="17986" y="9461"/>
                    <a:pt x="17948" y="9209"/>
                    <a:pt x="17908" y="8957"/>
                  </a:cubicBezTo>
                  <a:lnTo>
                    <a:pt x="21132" y="6366"/>
                  </a:lnTo>
                  <a:cubicBezTo>
                    <a:pt x="21464" y="6099"/>
                    <a:pt x="21599" y="5450"/>
                    <a:pt x="21433" y="4916"/>
                  </a:cubicBezTo>
                  <a:cubicBezTo>
                    <a:pt x="21267" y="4383"/>
                    <a:pt x="20864" y="4169"/>
                    <a:pt x="20532" y="4433"/>
                  </a:cubicBezTo>
                  <a:lnTo>
                    <a:pt x="17456" y="6905"/>
                  </a:lnTo>
                  <a:cubicBezTo>
                    <a:pt x="16282" y="2836"/>
                    <a:pt x="13721" y="0"/>
                    <a:pt x="10752" y="0"/>
                  </a:cubicBezTo>
                  <a:cubicBezTo>
                    <a:pt x="7135" y="0"/>
                    <a:pt x="4122" y="4198"/>
                    <a:pt x="3488" y="9719"/>
                  </a:cubicBezTo>
                  <a:lnTo>
                    <a:pt x="1680" y="9719"/>
                  </a:lnTo>
                  <a:cubicBezTo>
                    <a:pt x="754" y="9719"/>
                    <a:pt x="0" y="10930"/>
                    <a:pt x="0" y="12419"/>
                  </a:cubicBezTo>
                  <a:cubicBezTo>
                    <a:pt x="0" y="12949"/>
                    <a:pt x="121" y="13459"/>
                    <a:pt x="339" y="13855"/>
                  </a:cubicBezTo>
                  <a:lnTo>
                    <a:pt x="2688" y="18101"/>
                  </a:lnTo>
                  <a:lnTo>
                    <a:pt x="2688" y="18899"/>
                  </a:lnTo>
                  <a:cubicBezTo>
                    <a:pt x="2688" y="20389"/>
                    <a:pt x="3442" y="21599"/>
                    <a:pt x="4368" y="21599"/>
                  </a:cubicBezTo>
                  <a:lnTo>
                    <a:pt x="17136" y="21599"/>
                  </a:lnTo>
                  <a:cubicBezTo>
                    <a:pt x="18062" y="21599"/>
                    <a:pt x="18816" y="20389"/>
                    <a:pt x="18816" y="18899"/>
                  </a:cubicBezTo>
                  <a:lnTo>
                    <a:pt x="18816" y="18101"/>
                  </a:lnTo>
                  <a:lnTo>
                    <a:pt x="21165" y="13855"/>
                  </a:lnTo>
                  <a:cubicBezTo>
                    <a:pt x="21383" y="13459"/>
                    <a:pt x="21504" y="12949"/>
                    <a:pt x="21504" y="12419"/>
                  </a:cubicBezTo>
                  <a:cubicBezTo>
                    <a:pt x="21504" y="10930"/>
                    <a:pt x="20750" y="9719"/>
                    <a:pt x="19824" y="971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7" name="AutoShape 34"/>
            <p:cNvSpPr>
              <a:spLocks/>
            </p:cNvSpPr>
            <p:nvPr/>
          </p:nvSpPr>
          <p:spPr bwMode="auto">
            <a:xfrm>
              <a:off x="8320204" y="4032572"/>
              <a:ext cx="33338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47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8" name="AutoShape 35"/>
            <p:cNvSpPr>
              <a:spLocks/>
            </p:cNvSpPr>
            <p:nvPr/>
          </p:nvSpPr>
          <p:spPr bwMode="auto">
            <a:xfrm>
              <a:off x="8494829" y="4032572"/>
              <a:ext cx="32544" cy="108744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6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1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39" name="AutoShape 36"/>
            <p:cNvSpPr>
              <a:spLocks/>
            </p:cNvSpPr>
            <p:nvPr/>
          </p:nvSpPr>
          <p:spPr bwMode="auto">
            <a:xfrm>
              <a:off x="8421804" y="3973834"/>
              <a:ext cx="33338" cy="109538"/>
            </a:xfrm>
            <a:custGeom>
              <a:avLst/>
              <a:gdLst>
                <a:gd name="T0" fmla="+- 0 10758 2273"/>
                <a:gd name="T1" fmla="*/ T0 w 16970"/>
                <a:gd name="T2" fmla="*/ 10800 h 21600"/>
                <a:gd name="T3" fmla="+- 0 10758 2273"/>
                <a:gd name="T4" fmla="*/ T3 w 16970"/>
                <a:gd name="T5" fmla="*/ 10800 h 21600"/>
                <a:gd name="T6" fmla="+- 0 10758 2273"/>
                <a:gd name="T7" fmla="*/ T6 w 16970"/>
                <a:gd name="T8" fmla="*/ 10800 h 21600"/>
                <a:gd name="T9" fmla="+- 0 10758 2273"/>
                <a:gd name="T10" fmla="*/ T9 w 16970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6970" h="21600">
                  <a:moveTo>
                    <a:pt x="1763" y="20770"/>
                  </a:moveTo>
                  <a:cubicBezTo>
                    <a:pt x="1785" y="20787"/>
                    <a:pt x="1800" y="20804"/>
                    <a:pt x="1822" y="20820"/>
                  </a:cubicBezTo>
                  <a:lnTo>
                    <a:pt x="1840" y="20820"/>
                  </a:lnTo>
                  <a:cubicBezTo>
                    <a:pt x="2471" y="21282"/>
                    <a:pt x="3719" y="21600"/>
                    <a:pt x="5169" y="21600"/>
                  </a:cubicBezTo>
                  <a:cubicBezTo>
                    <a:pt x="7249" y="21600"/>
                    <a:pt x="8949" y="20950"/>
                    <a:pt x="8949" y="20151"/>
                  </a:cubicBezTo>
                  <a:cubicBezTo>
                    <a:pt x="8949" y="20027"/>
                    <a:pt x="8890" y="19906"/>
                    <a:pt x="8813" y="19791"/>
                  </a:cubicBezTo>
                  <a:cubicBezTo>
                    <a:pt x="8827" y="19771"/>
                    <a:pt x="8827" y="19755"/>
                    <a:pt x="8805" y="19735"/>
                  </a:cubicBezTo>
                  <a:cubicBezTo>
                    <a:pt x="5994" y="17195"/>
                    <a:pt x="8670" y="14408"/>
                    <a:pt x="11954" y="11407"/>
                  </a:cubicBezTo>
                  <a:cubicBezTo>
                    <a:pt x="15517" y="8164"/>
                    <a:pt x="19327" y="4564"/>
                    <a:pt x="15125" y="902"/>
                  </a:cubicBezTo>
                  <a:cubicBezTo>
                    <a:pt x="14593" y="374"/>
                    <a:pt x="13264" y="0"/>
                    <a:pt x="11701" y="0"/>
                  </a:cubicBezTo>
                  <a:cubicBezTo>
                    <a:pt x="9671" y="0"/>
                    <a:pt x="8016" y="632"/>
                    <a:pt x="8016" y="1411"/>
                  </a:cubicBezTo>
                  <a:cubicBezTo>
                    <a:pt x="8016" y="1583"/>
                    <a:pt x="8108" y="1749"/>
                    <a:pt x="8259" y="1898"/>
                  </a:cubicBezTo>
                  <a:cubicBezTo>
                    <a:pt x="8259" y="1904"/>
                    <a:pt x="8259" y="1909"/>
                    <a:pt x="8266" y="1915"/>
                  </a:cubicBezTo>
                  <a:cubicBezTo>
                    <a:pt x="8273" y="1923"/>
                    <a:pt x="8281" y="1932"/>
                    <a:pt x="8295" y="1940"/>
                  </a:cubicBezTo>
                  <a:lnTo>
                    <a:pt x="8325" y="1974"/>
                  </a:lnTo>
                  <a:cubicBezTo>
                    <a:pt x="11360" y="4592"/>
                    <a:pt x="8424" y="7275"/>
                    <a:pt x="5106" y="10305"/>
                  </a:cubicBezTo>
                  <a:cubicBezTo>
                    <a:pt x="1605" y="13500"/>
                    <a:pt x="-2273" y="17040"/>
                    <a:pt x="1635" y="20649"/>
                  </a:cubicBezTo>
                  <a:cubicBezTo>
                    <a:pt x="1675" y="20691"/>
                    <a:pt x="1719" y="20730"/>
                    <a:pt x="1763" y="207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5629" y="3620293"/>
            <a:ext cx="464344" cy="465138"/>
            <a:chOff x="7275629" y="3973834"/>
            <a:chExt cx="464344" cy="465138"/>
          </a:xfrm>
          <a:solidFill>
            <a:schemeClr val="tx2"/>
          </a:solidFill>
        </p:grpSpPr>
        <p:sp>
          <p:nvSpPr>
            <p:cNvPr id="41" name="AutoShape 37"/>
            <p:cNvSpPr>
              <a:spLocks/>
            </p:cNvSpPr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38"/>
            <p:cNvSpPr>
              <a:spLocks/>
            </p:cNvSpPr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3" name="AutoShape 39"/>
            <p:cNvSpPr>
              <a:spLocks/>
            </p:cNvSpPr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4" name="AutoShape 40"/>
            <p:cNvSpPr>
              <a:spLocks/>
            </p:cNvSpPr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5" name="AutoShape 41"/>
            <p:cNvSpPr>
              <a:spLocks/>
            </p:cNvSpPr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6" name="AutoShape 42"/>
            <p:cNvSpPr>
              <a:spLocks/>
            </p:cNvSpPr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346148" y="3649662"/>
            <a:ext cx="465138" cy="406400"/>
            <a:chOff x="6357938" y="3535363"/>
            <a:chExt cx="465138" cy="406400"/>
          </a:xfrm>
          <a:solidFill>
            <a:schemeClr val="tx2"/>
          </a:solidFill>
        </p:grpSpPr>
        <p:sp>
          <p:nvSpPr>
            <p:cNvPr id="48" name="AutoShape 43"/>
            <p:cNvSpPr>
              <a:spLocks/>
            </p:cNvSpPr>
            <p:nvPr/>
          </p:nvSpPr>
          <p:spPr bwMode="auto">
            <a:xfrm>
              <a:off x="6357938" y="3535363"/>
              <a:ext cx="465138" cy="3341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44"/>
            <p:cNvSpPr>
              <a:spLocks/>
            </p:cNvSpPr>
            <p:nvPr/>
          </p:nvSpPr>
          <p:spPr bwMode="auto">
            <a:xfrm>
              <a:off x="6779419" y="3680619"/>
              <a:ext cx="28575" cy="1595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6764338" y="3854450"/>
              <a:ext cx="58738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1" name="AutoShape 46"/>
          <p:cNvSpPr>
            <a:spLocks/>
          </p:cNvSpPr>
          <p:nvPr/>
        </p:nvSpPr>
        <p:spPr bwMode="auto">
          <a:xfrm>
            <a:off x="10991173" y="2691606"/>
            <a:ext cx="464344" cy="4643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2" name="AutoShape 47"/>
          <p:cNvSpPr>
            <a:spLocks/>
          </p:cNvSpPr>
          <p:nvPr/>
        </p:nvSpPr>
        <p:spPr bwMode="auto">
          <a:xfrm>
            <a:off x="10062485" y="2691606"/>
            <a:ext cx="464344" cy="464344"/>
          </a:xfrm>
          <a:custGeom>
            <a:avLst/>
            <a:gdLst>
              <a:gd name="T0" fmla="+- 0 10853 107"/>
              <a:gd name="T1" fmla="*/ T0 w 21493"/>
              <a:gd name="T2" fmla="*/ 10800 h 21600"/>
              <a:gd name="T3" fmla="+- 0 10853 107"/>
              <a:gd name="T4" fmla="*/ T3 w 21493"/>
              <a:gd name="T5" fmla="*/ 10800 h 21600"/>
              <a:gd name="T6" fmla="+- 0 10853 107"/>
              <a:gd name="T7" fmla="*/ T6 w 21493"/>
              <a:gd name="T8" fmla="*/ 10800 h 21600"/>
              <a:gd name="T9" fmla="+- 0 10853 107"/>
              <a:gd name="T10" fmla="*/ T9 w 2149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93" h="21600">
                <a:moveTo>
                  <a:pt x="20123" y="3375"/>
                </a:moveTo>
                <a:lnTo>
                  <a:pt x="8704" y="5400"/>
                </a:lnTo>
                <a:lnTo>
                  <a:pt x="8704" y="4725"/>
                </a:lnTo>
                <a:lnTo>
                  <a:pt x="8704" y="3375"/>
                </a:lnTo>
                <a:lnTo>
                  <a:pt x="20123" y="1350"/>
                </a:lnTo>
                <a:lnTo>
                  <a:pt x="20123" y="2700"/>
                </a:lnTo>
                <a:cubicBezTo>
                  <a:pt x="20123" y="2700"/>
                  <a:pt x="20123" y="3375"/>
                  <a:pt x="20123" y="3375"/>
                </a:cubicBezTo>
                <a:close/>
                <a:moveTo>
                  <a:pt x="17901" y="18014"/>
                </a:moveTo>
                <a:cubicBezTo>
                  <a:pt x="16291" y="18553"/>
                  <a:pt x="14628" y="18025"/>
                  <a:pt x="14187" y="16839"/>
                </a:cubicBezTo>
                <a:cubicBezTo>
                  <a:pt x="13745" y="15651"/>
                  <a:pt x="14691" y="14251"/>
                  <a:pt x="16300" y="13712"/>
                </a:cubicBezTo>
                <a:cubicBezTo>
                  <a:pt x="17910" y="13173"/>
                  <a:pt x="19573" y="13699"/>
                  <a:pt x="20014" y="14886"/>
                </a:cubicBezTo>
                <a:cubicBezTo>
                  <a:pt x="20456" y="16074"/>
                  <a:pt x="19510" y="17474"/>
                  <a:pt x="17901" y="18014"/>
                </a:cubicBezTo>
                <a:moveTo>
                  <a:pt x="5163" y="20039"/>
                </a:moveTo>
                <a:cubicBezTo>
                  <a:pt x="3554" y="20578"/>
                  <a:pt x="1890" y="20050"/>
                  <a:pt x="1450" y="18864"/>
                </a:cubicBezTo>
                <a:cubicBezTo>
                  <a:pt x="1008" y="17676"/>
                  <a:pt x="1954" y="16276"/>
                  <a:pt x="3562" y="15737"/>
                </a:cubicBezTo>
                <a:cubicBezTo>
                  <a:pt x="5172" y="15198"/>
                  <a:pt x="6836" y="15724"/>
                  <a:pt x="7277" y="16911"/>
                </a:cubicBezTo>
                <a:cubicBezTo>
                  <a:pt x="7719" y="18099"/>
                  <a:pt x="6773" y="19499"/>
                  <a:pt x="5163" y="20039"/>
                </a:cubicBezTo>
                <a:moveTo>
                  <a:pt x="21012" y="316"/>
                </a:moveTo>
                <a:cubicBezTo>
                  <a:pt x="20770" y="110"/>
                  <a:pt x="20463" y="0"/>
                  <a:pt x="20149" y="0"/>
                </a:cubicBezTo>
                <a:cubicBezTo>
                  <a:pt x="20072" y="0"/>
                  <a:pt x="19993" y="6"/>
                  <a:pt x="19916" y="21"/>
                </a:cubicBezTo>
                <a:lnTo>
                  <a:pt x="8497" y="2046"/>
                </a:lnTo>
                <a:cubicBezTo>
                  <a:pt x="7855" y="2159"/>
                  <a:pt x="7387" y="2719"/>
                  <a:pt x="7387" y="3375"/>
                </a:cubicBezTo>
                <a:lnTo>
                  <a:pt x="7387" y="4725"/>
                </a:lnTo>
                <a:lnTo>
                  <a:pt x="7387" y="5400"/>
                </a:lnTo>
                <a:lnTo>
                  <a:pt x="7387" y="14964"/>
                </a:lnTo>
                <a:cubicBezTo>
                  <a:pt x="6706" y="14467"/>
                  <a:pt x="5822" y="14175"/>
                  <a:pt x="4839" y="14175"/>
                </a:cubicBezTo>
                <a:cubicBezTo>
                  <a:pt x="4268" y="14175"/>
                  <a:pt x="3696" y="14269"/>
                  <a:pt x="3139" y="14455"/>
                </a:cubicBezTo>
                <a:cubicBezTo>
                  <a:pt x="1865" y="14882"/>
                  <a:pt x="843" y="15739"/>
                  <a:pt x="336" y="16807"/>
                </a:cubicBezTo>
                <a:cubicBezTo>
                  <a:pt x="-56" y="17633"/>
                  <a:pt x="-107" y="18530"/>
                  <a:pt x="192" y="19336"/>
                </a:cubicBezTo>
                <a:cubicBezTo>
                  <a:pt x="703" y="20711"/>
                  <a:pt x="2155" y="21599"/>
                  <a:pt x="3892" y="21599"/>
                </a:cubicBezTo>
                <a:cubicBezTo>
                  <a:pt x="4462" y="21599"/>
                  <a:pt x="5033" y="21506"/>
                  <a:pt x="5590" y="21319"/>
                </a:cubicBezTo>
                <a:cubicBezTo>
                  <a:pt x="6865" y="20893"/>
                  <a:pt x="7887" y="20036"/>
                  <a:pt x="8394" y="18969"/>
                </a:cubicBezTo>
                <a:cubicBezTo>
                  <a:pt x="8612" y="18509"/>
                  <a:pt x="8714" y="18027"/>
                  <a:pt x="8718" y="17549"/>
                </a:cubicBezTo>
                <a:lnTo>
                  <a:pt x="8730" y="17549"/>
                </a:lnTo>
                <a:lnTo>
                  <a:pt x="8730" y="6750"/>
                </a:lnTo>
                <a:cubicBezTo>
                  <a:pt x="8807" y="6750"/>
                  <a:pt x="8886" y="6743"/>
                  <a:pt x="8964" y="6730"/>
                </a:cubicBezTo>
                <a:lnTo>
                  <a:pt x="20149" y="4746"/>
                </a:lnTo>
                <a:lnTo>
                  <a:pt x="20149" y="12939"/>
                </a:lnTo>
                <a:cubicBezTo>
                  <a:pt x="19468" y="12442"/>
                  <a:pt x="18584" y="12150"/>
                  <a:pt x="17600" y="12150"/>
                </a:cubicBezTo>
                <a:cubicBezTo>
                  <a:pt x="17030" y="12150"/>
                  <a:pt x="16459" y="12244"/>
                  <a:pt x="15902" y="12430"/>
                </a:cubicBezTo>
                <a:cubicBezTo>
                  <a:pt x="14628" y="12857"/>
                  <a:pt x="13606" y="13714"/>
                  <a:pt x="13098" y="14782"/>
                </a:cubicBezTo>
                <a:cubicBezTo>
                  <a:pt x="12706" y="15608"/>
                  <a:pt x="12656" y="16505"/>
                  <a:pt x="12955" y="17311"/>
                </a:cubicBezTo>
                <a:cubicBezTo>
                  <a:pt x="13466" y="18686"/>
                  <a:pt x="14918" y="19575"/>
                  <a:pt x="16653" y="19575"/>
                </a:cubicBezTo>
                <a:cubicBezTo>
                  <a:pt x="17224" y="19575"/>
                  <a:pt x="17796" y="19481"/>
                  <a:pt x="18352" y="19294"/>
                </a:cubicBezTo>
                <a:cubicBezTo>
                  <a:pt x="19627" y="18868"/>
                  <a:pt x="20649" y="18011"/>
                  <a:pt x="21157" y="16944"/>
                </a:cubicBezTo>
                <a:cubicBezTo>
                  <a:pt x="21374" y="16484"/>
                  <a:pt x="21477" y="16002"/>
                  <a:pt x="21480" y="15525"/>
                </a:cubicBezTo>
                <a:lnTo>
                  <a:pt x="21493" y="15525"/>
                </a:lnTo>
                <a:lnTo>
                  <a:pt x="21493" y="3375"/>
                </a:lnTo>
                <a:lnTo>
                  <a:pt x="21493" y="2700"/>
                </a:lnTo>
                <a:lnTo>
                  <a:pt x="21493" y="1350"/>
                </a:lnTo>
                <a:cubicBezTo>
                  <a:pt x="21493" y="951"/>
                  <a:pt x="21317" y="572"/>
                  <a:pt x="21012" y="31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9162373" y="2691606"/>
            <a:ext cx="406400" cy="464344"/>
            <a:chOff x="9162373" y="3045147"/>
            <a:chExt cx="406400" cy="464344"/>
          </a:xfrm>
          <a:solidFill>
            <a:schemeClr val="tx2"/>
          </a:solidFill>
        </p:grpSpPr>
        <p:sp>
          <p:nvSpPr>
            <p:cNvPr id="54" name="AutoShape 48"/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5" name="AutoShape 49"/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6" name="AutoShape 50"/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7" name="AutoShape 51"/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204317" y="2691606"/>
            <a:ext cx="464344" cy="464344"/>
            <a:chOff x="8216107" y="2577307"/>
            <a:chExt cx="464344" cy="464344"/>
          </a:xfrm>
          <a:solidFill>
            <a:schemeClr val="tx2"/>
          </a:solidFill>
        </p:grpSpPr>
        <p:sp>
          <p:nvSpPr>
            <p:cNvPr id="59" name="AutoShape 52"/>
            <p:cNvSpPr>
              <a:spLocks/>
            </p:cNvSpPr>
            <p:nvPr/>
          </p:nvSpPr>
          <p:spPr bwMode="auto">
            <a:xfrm>
              <a:off x="8216107" y="2577307"/>
              <a:ext cx="464344" cy="464344"/>
            </a:xfrm>
            <a:custGeom>
              <a:avLst/>
              <a:gdLst>
                <a:gd name="T0" fmla="+- 0 10800 87"/>
                <a:gd name="T1" fmla="*/ T0 w 21426"/>
                <a:gd name="T2" fmla="+- 0 10799 73"/>
                <a:gd name="T3" fmla="*/ 10799 h 21453"/>
                <a:gd name="T4" fmla="+- 0 10800 87"/>
                <a:gd name="T5" fmla="*/ T4 w 21426"/>
                <a:gd name="T6" fmla="+- 0 10799 73"/>
                <a:gd name="T7" fmla="*/ 10799 h 21453"/>
                <a:gd name="T8" fmla="+- 0 10800 87"/>
                <a:gd name="T9" fmla="*/ T8 w 21426"/>
                <a:gd name="T10" fmla="+- 0 10799 73"/>
                <a:gd name="T11" fmla="*/ 10799 h 21453"/>
                <a:gd name="T12" fmla="+- 0 10800 87"/>
                <a:gd name="T13" fmla="*/ T12 w 21426"/>
                <a:gd name="T14" fmla="+- 0 10799 73"/>
                <a:gd name="T15" fmla="*/ 10799 h 21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26" h="21453">
                  <a:moveTo>
                    <a:pt x="8034" y="20112"/>
                  </a:moveTo>
                  <a:cubicBezTo>
                    <a:pt x="5816" y="17892"/>
                    <a:pt x="3556" y="15628"/>
                    <a:pt x="1338" y="13408"/>
                  </a:cubicBezTo>
                  <a:cubicBezTo>
                    <a:pt x="3241" y="7240"/>
                    <a:pt x="11488" y="7509"/>
                    <a:pt x="13391" y="1341"/>
                  </a:cubicBezTo>
                  <a:cubicBezTo>
                    <a:pt x="15609" y="3560"/>
                    <a:pt x="17869" y="5825"/>
                    <a:pt x="20087" y="8045"/>
                  </a:cubicBezTo>
                  <a:cubicBezTo>
                    <a:pt x="18184" y="14212"/>
                    <a:pt x="9937" y="13944"/>
                    <a:pt x="8034" y="20112"/>
                  </a:cubicBezTo>
                  <a:moveTo>
                    <a:pt x="21034" y="7097"/>
                  </a:moveTo>
                  <a:lnTo>
                    <a:pt x="14338" y="393"/>
                  </a:lnTo>
                  <a:cubicBezTo>
                    <a:pt x="14006" y="60"/>
                    <a:pt x="13525" y="-73"/>
                    <a:pt x="13069" y="39"/>
                  </a:cubicBezTo>
                  <a:cubicBezTo>
                    <a:pt x="12828" y="98"/>
                    <a:pt x="12614" y="222"/>
                    <a:pt x="12444" y="393"/>
                  </a:cubicBezTo>
                  <a:cubicBezTo>
                    <a:pt x="12292" y="545"/>
                    <a:pt x="12177" y="733"/>
                    <a:pt x="12112" y="944"/>
                  </a:cubicBezTo>
                  <a:cubicBezTo>
                    <a:pt x="11808" y="1929"/>
                    <a:pt x="11283" y="2785"/>
                    <a:pt x="10507" y="3562"/>
                  </a:cubicBezTo>
                  <a:cubicBezTo>
                    <a:pt x="9471" y="4598"/>
                    <a:pt x="8121" y="5384"/>
                    <a:pt x="6693" y="6214"/>
                  </a:cubicBezTo>
                  <a:cubicBezTo>
                    <a:pt x="5177" y="7094"/>
                    <a:pt x="3611" y="8006"/>
                    <a:pt x="2328" y="9290"/>
                  </a:cubicBezTo>
                  <a:cubicBezTo>
                    <a:pt x="1237" y="10383"/>
                    <a:pt x="493" y="11600"/>
                    <a:pt x="59" y="13011"/>
                  </a:cubicBezTo>
                  <a:cubicBezTo>
                    <a:pt x="-87" y="13488"/>
                    <a:pt x="40" y="14004"/>
                    <a:pt x="391" y="14356"/>
                  </a:cubicBezTo>
                  <a:lnTo>
                    <a:pt x="7087" y="21060"/>
                  </a:lnTo>
                  <a:cubicBezTo>
                    <a:pt x="7419" y="21393"/>
                    <a:pt x="7900" y="21526"/>
                    <a:pt x="8356" y="21414"/>
                  </a:cubicBezTo>
                  <a:cubicBezTo>
                    <a:pt x="8597" y="21354"/>
                    <a:pt x="8811" y="21231"/>
                    <a:pt x="8981" y="21060"/>
                  </a:cubicBezTo>
                  <a:cubicBezTo>
                    <a:pt x="9133" y="20908"/>
                    <a:pt x="9248" y="20720"/>
                    <a:pt x="9314" y="20508"/>
                  </a:cubicBezTo>
                  <a:cubicBezTo>
                    <a:pt x="9617" y="19523"/>
                    <a:pt x="10142" y="18667"/>
                    <a:pt x="10918" y="17890"/>
                  </a:cubicBezTo>
                  <a:cubicBezTo>
                    <a:pt x="11954" y="16853"/>
                    <a:pt x="13304" y="16069"/>
                    <a:pt x="14733" y="15239"/>
                  </a:cubicBezTo>
                  <a:cubicBezTo>
                    <a:pt x="16248" y="14357"/>
                    <a:pt x="17814" y="13446"/>
                    <a:pt x="19097" y="12162"/>
                  </a:cubicBezTo>
                  <a:cubicBezTo>
                    <a:pt x="20188" y="11070"/>
                    <a:pt x="20932" y="9852"/>
                    <a:pt x="21366" y="8440"/>
                  </a:cubicBezTo>
                  <a:cubicBezTo>
                    <a:pt x="21512" y="7965"/>
                    <a:pt x="21385" y="7448"/>
                    <a:pt x="21034" y="709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0" name="AutoShape 53"/>
            <p:cNvSpPr>
              <a:spLocks/>
            </p:cNvSpPr>
            <p:nvPr/>
          </p:nvSpPr>
          <p:spPr bwMode="auto">
            <a:xfrm>
              <a:off x="8390732" y="2736850"/>
              <a:ext cx="125413" cy="130175"/>
            </a:xfrm>
            <a:custGeom>
              <a:avLst/>
              <a:gdLst>
                <a:gd name="T0" fmla="+- 0 10801 59"/>
                <a:gd name="T1" fmla="*/ T0 w 21484"/>
                <a:gd name="T2" fmla="+- 0 10799 41"/>
                <a:gd name="T3" fmla="*/ 10799 h 21516"/>
                <a:gd name="T4" fmla="+- 0 10801 59"/>
                <a:gd name="T5" fmla="*/ T4 w 21484"/>
                <a:gd name="T6" fmla="+- 0 10799 41"/>
                <a:gd name="T7" fmla="*/ 10799 h 21516"/>
                <a:gd name="T8" fmla="+- 0 10801 59"/>
                <a:gd name="T9" fmla="*/ T8 w 21484"/>
                <a:gd name="T10" fmla="+- 0 10799 41"/>
                <a:gd name="T11" fmla="*/ 10799 h 21516"/>
                <a:gd name="T12" fmla="+- 0 10801 59"/>
                <a:gd name="T13" fmla="*/ T12 w 21484"/>
                <a:gd name="T14" fmla="+- 0 10799 41"/>
                <a:gd name="T15" fmla="*/ 10799 h 215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484" h="21516">
                  <a:moveTo>
                    <a:pt x="17511" y="14987"/>
                  </a:moveTo>
                  <a:cubicBezTo>
                    <a:pt x="17287" y="15384"/>
                    <a:pt x="17032" y="15740"/>
                    <a:pt x="16731" y="16049"/>
                  </a:cubicBezTo>
                  <a:cubicBezTo>
                    <a:pt x="15340" y="14692"/>
                    <a:pt x="13947" y="13205"/>
                    <a:pt x="12559" y="11675"/>
                  </a:cubicBezTo>
                  <a:cubicBezTo>
                    <a:pt x="12912" y="11521"/>
                    <a:pt x="13287" y="11362"/>
                    <a:pt x="13689" y="11198"/>
                  </a:cubicBezTo>
                  <a:cubicBezTo>
                    <a:pt x="14092" y="11034"/>
                    <a:pt x="14494" y="10927"/>
                    <a:pt x="14895" y="10861"/>
                  </a:cubicBezTo>
                  <a:cubicBezTo>
                    <a:pt x="15308" y="10801"/>
                    <a:pt x="15715" y="10819"/>
                    <a:pt x="16122" y="10913"/>
                  </a:cubicBezTo>
                  <a:cubicBezTo>
                    <a:pt x="16527" y="11011"/>
                    <a:pt x="16909" y="11222"/>
                    <a:pt x="17262" y="11554"/>
                  </a:cubicBezTo>
                  <a:cubicBezTo>
                    <a:pt x="17612" y="11890"/>
                    <a:pt x="17835" y="12244"/>
                    <a:pt x="17923" y="12620"/>
                  </a:cubicBezTo>
                  <a:cubicBezTo>
                    <a:pt x="18020" y="13004"/>
                    <a:pt x="18025" y="13392"/>
                    <a:pt x="17958" y="13789"/>
                  </a:cubicBezTo>
                  <a:cubicBezTo>
                    <a:pt x="17883" y="14187"/>
                    <a:pt x="17738" y="14585"/>
                    <a:pt x="17511" y="14987"/>
                  </a:cubicBezTo>
                  <a:moveTo>
                    <a:pt x="5799" y="10193"/>
                  </a:moveTo>
                  <a:cubicBezTo>
                    <a:pt x="5096" y="10221"/>
                    <a:pt x="4482" y="9996"/>
                    <a:pt x="3946" y="9496"/>
                  </a:cubicBezTo>
                  <a:cubicBezTo>
                    <a:pt x="3717" y="9285"/>
                    <a:pt x="3558" y="9028"/>
                    <a:pt x="3461" y="8724"/>
                  </a:cubicBezTo>
                  <a:cubicBezTo>
                    <a:pt x="3359" y="8420"/>
                    <a:pt x="3326" y="8088"/>
                    <a:pt x="3366" y="7723"/>
                  </a:cubicBezTo>
                  <a:cubicBezTo>
                    <a:pt x="3397" y="7363"/>
                    <a:pt x="3509" y="6989"/>
                    <a:pt x="3703" y="6610"/>
                  </a:cubicBezTo>
                  <a:cubicBezTo>
                    <a:pt x="3889" y="6231"/>
                    <a:pt x="4160" y="5852"/>
                    <a:pt x="4510" y="5487"/>
                  </a:cubicBezTo>
                  <a:cubicBezTo>
                    <a:pt x="5768" y="6694"/>
                    <a:pt x="7022" y="8018"/>
                    <a:pt x="8282" y="9388"/>
                  </a:cubicBezTo>
                  <a:cubicBezTo>
                    <a:pt x="7330" y="9893"/>
                    <a:pt x="6501" y="10164"/>
                    <a:pt x="5799" y="10193"/>
                  </a:cubicBezTo>
                  <a:moveTo>
                    <a:pt x="19678" y="8570"/>
                  </a:moveTo>
                  <a:cubicBezTo>
                    <a:pt x="18868" y="7915"/>
                    <a:pt x="18055" y="7470"/>
                    <a:pt x="17235" y="7250"/>
                  </a:cubicBezTo>
                  <a:cubicBezTo>
                    <a:pt x="16421" y="7031"/>
                    <a:pt x="15603" y="6942"/>
                    <a:pt x="14779" y="6998"/>
                  </a:cubicBezTo>
                  <a:cubicBezTo>
                    <a:pt x="13964" y="7059"/>
                    <a:pt x="13130" y="7236"/>
                    <a:pt x="12296" y="7545"/>
                  </a:cubicBezTo>
                  <a:cubicBezTo>
                    <a:pt x="11462" y="7859"/>
                    <a:pt x="10625" y="8200"/>
                    <a:pt x="9782" y="8593"/>
                  </a:cubicBezTo>
                  <a:cubicBezTo>
                    <a:pt x="8448" y="7115"/>
                    <a:pt x="7114" y="5658"/>
                    <a:pt x="5778" y="4299"/>
                  </a:cubicBezTo>
                  <a:cubicBezTo>
                    <a:pt x="6382" y="3775"/>
                    <a:pt x="6963" y="3509"/>
                    <a:pt x="7526" y="3490"/>
                  </a:cubicBezTo>
                  <a:cubicBezTo>
                    <a:pt x="8088" y="3467"/>
                    <a:pt x="8631" y="3523"/>
                    <a:pt x="9145" y="3649"/>
                  </a:cubicBezTo>
                  <a:cubicBezTo>
                    <a:pt x="9669" y="3775"/>
                    <a:pt x="10149" y="3883"/>
                    <a:pt x="10590" y="3967"/>
                  </a:cubicBezTo>
                  <a:cubicBezTo>
                    <a:pt x="11038" y="4051"/>
                    <a:pt x="11424" y="3958"/>
                    <a:pt x="11765" y="3682"/>
                  </a:cubicBezTo>
                  <a:cubicBezTo>
                    <a:pt x="12123" y="3382"/>
                    <a:pt x="12321" y="2994"/>
                    <a:pt x="12351" y="2526"/>
                  </a:cubicBezTo>
                  <a:cubicBezTo>
                    <a:pt x="12376" y="2054"/>
                    <a:pt x="12189" y="1596"/>
                    <a:pt x="11782" y="1147"/>
                  </a:cubicBezTo>
                  <a:cubicBezTo>
                    <a:pt x="11258" y="569"/>
                    <a:pt x="10630" y="216"/>
                    <a:pt x="9872" y="85"/>
                  </a:cubicBezTo>
                  <a:cubicBezTo>
                    <a:pt x="9126" y="-41"/>
                    <a:pt x="8358" y="-30"/>
                    <a:pt x="7564" y="136"/>
                  </a:cubicBezTo>
                  <a:cubicBezTo>
                    <a:pt x="6780" y="309"/>
                    <a:pt x="6032" y="595"/>
                    <a:pt x="5324" y="997"/>
                  </a:cubicBezTo>
                  <a:cubicBezTo>
                    <a:pt x="4617" y="1399"/>
                    <a:pt x="4048" y="1811"/>
                    <a:pt x="3626" y="2213"/>
                  </a:cubicBezTo>
                  <a:cubicBezTo>
                    <a:pt x="3464" y="2066"/>
                    <a:pt x="3302" y="1918"/>
                    <a:pt x="3141" y="1773"/>
                  </a:cubicBezTo>
                  <a:cubicBezTo>
                    <a:pt x="2963" y="1614"/>
                    <a:pt x="2739" y="1530"/>
                    <a:pt x="2471" y="1535"/>
                  </a:cubicBezTo>
                  <a:cubicBezTo>
                    <a:pt x="2200" y="1535"/>
                    <a:pt x="1977" y="1647"/>
                    <a:pt x="1793" y="1853"/>
                  </a:cubicBezTo>
                  <a:cubicBezTo>
                    <a:pt x="1615" y="2054"/>
                    <a:pt x="1530" y="2288"/>
                    <a:pt x="1565" y="2536"/>
                  </a:cubicBezTo>
                  <a:cubicBezTo>
                    <a:pt x="1589" y="2793"/>
                    <a:pt x="1696" y="2989"/>
                    <a:pt x="1880" y="3139"/>
                  </a:cubicBezTo>
                  <a:cubicBezTo>
                    <a:pt x="2044" y="3270"/>
                    <a:pt x="2203" y="3401"/>
                    <a:pt x="2364" y="3537"/>
                  </a:cubicBezTo>
                  <a:cubicBezTo>
                    <a:pt x="1731" y="4276"/>
                    <a:pt x="1207" y="5094"/>
                    <a:pt x="795" y="5957"/>
                  </a:cubicBezTo>
                  <a:cubicBezTo>
                    <a:pt x="378" y="6820"/>
                    <a:pt x="130" y="7676"/>
                    <a:pt x="37" y="8509"/>
                  </a:cubicBezTo>
                  <a:cubicBezTo>
                    <a:pt x="-59" y="9346"/>
                    <a:pt x="33" y="10113"/>
                    <a:pt x="298" y="10824"/>
                  </a:cubicBezTo>
                  <a:cubicBezTo>
                    <a:pt x="566" y="11540"/>
                    <a:pt x="1056" y="12148"/>
                    <a:pt x="1774" y="12723"/>
                  </a:cubicBezTo>
                  <a:cubicBezTo>
                    <a:pt x="2942" y="13658"/>
                    <a:pt x="4321" y="14056"/>
                    <a:pt x="5915" y="13967"/>
                  </a:cubicBezTo>
                  <a:cubicBezTo>
                    <a:pt x="7507" y="13874"/>
                    <a:pt x="9223" y="13415"/>
                    <a:pt x="11064" y="12461"/>
                  </a:cubicBezTo>
                  <a:cubicBezTo>
                    <a:pt x="12532" y="14093"/>
                    <a:pt x="14002" y="15716"/>
                    <a:pt x="15470" y="17223"/>
                  </a:cubicBezTo>
                  <a:cubicBezTo>
                    <a:pt x="14849" y="17728"/>
                    <a:pt x="14305" y="18018"/>
                    <a:pt x="13826" y="18111"/>
                  </a:cubicBezTo>
                  <a:cubicBezTo>
                    <a:pt x="13344" y="18210"/>
                    <a:pt x="12917" y="18200"/>
                    <a:pt x="12530" y="18088"/>
                  </a:cubicBezTo>
                  <a:cubicBezTo>
                    <a:pt x="12142" y="17971"/>
                    <a:pt x="11782" y="17803"/>
                    <a:pt x="11455" y="17587"/>
                  </a:cubicBezTo>
                  <a:cubicBezTo>
                    <a:pt x="11125" y="17368"/>
                    <a:pt x="10799" y="17181"/>
                    <a:pt x="10474" y="17026"/>
                  </a:cubicBezTo>
                  <a:cubicBezTo>
                    <a:pt x="10154" y="16872"/>
                    <a:pt x="9823" y="16788"/>
                    <a:pt x="9486" y="16783"/>
                  </a:cubicBezTo>
                  <a:cubicBezTo>
                    <a:pt x="9145" y="16778"/>
                    <a:pt x="8785" y="16937"/>
                    <a:pt x="8388" y="17265"/>
                  </a:cubicBezTo>
                  <a:cubicBezTo>
                    <a:pt x="7981" y="17606"/>
                    <a:pt x="7777" y="18004"/>
                    <a:pt x="7777" y="18453"/>
                  </a:cubicBezTo>
                  <a:cubicBezTo>
                    <a:pt x="7777" y="18897"/>
                    <a:pt x="7991" y="19351"/>
                    <a:pt x="8408" y="19809"/>
                  </a:cubicBezTo>
                  <a:cubicBezTo>
                    <a:pt x="8830" y="20268"/>
                    <a:pt x="9379" y="20651"/>
                    <a:pt x="10042" y="20955"/>
                  </a:cubicBezTo>
                  <a:cubicBezTo>
                    <a:pt x="10708" y="21259"/>
                    <a:pt x="11455" y="21451"/>
                    <a:pt x="12279" y="21502"/>
                  </a:cubicBezTo>
                  <a:cubicBezTo>
                    <a:pt x="13103" y="21559"/>
                    <a:pt x="13970" y="21437"/>
                    <a:pt x="14886" y="21109"/>
                  </a:cubicBezTo>
                  <a:cubicBezTo>
                    <a:pt x="15807" y="20787"/>
                    <a:pt x="16721" y="20202"/>
                    <a:pt x="17617" y="19332"/>
                  </a:cubicBezTo>
                  <a:cubicBezTo>
                    <a:pt x="18051" y="19739"/>
                    <a:pt x="18489" y="20127"/>
                    <a:pt x="18921" y="20501"/>
                  </a:cubicBezTo>
                  <a:cubicBezTo>
                    <a:pt x="19107" y="20656"/>
                    <a:pt x="19328" y="20731"/>
                    <a:pt x="19601" y="20712"/>
                  </a:cubicBezTo>
                  <a:cubicBezTo>
                    <a:pt x="19861" y="20703"/>
                    <a:pt x="20090" y="20586"/>
                    <a:pt x="20269" y="20375"/>
                  </a:cubicBezTo>
                  <a:cubicBezTo>
                    <a:pt x="20455" y="20160"/>
                    <a:pt x="20532" y="19921"/>
                    <a:pt x="20503" y="19674"/>
                  </a:cubicBezTo>
                  <a:cubicBezTo>
                    <a:pt x="20477" y="19421"/>
                    <a:pt x="20371" y="19229"/>
                    <a:pt x="20192" y="19089"/>
                  </a:cubicBezTo>
                  <a:cubicBezTo>
                    <a:pt x="19755" y="18752"/>
                    <a:pt x="19321" y="18397"/>
                    <a:pt x="18884" y="18022"/>
                  </a:cubicBezTo>
                  <a:cubicBezTo>
                    <a:pt x="19626" y="17143"/>
                    <a:pt x="20221" y="16217"/>
                    <a:pt x="20664" y="15300"/>
                  </a:cubicBezTo>
                  <a:cubicBezTo>
                    <a:pt x="21103" y="14379"/>
                    <a:pt x="21367" y="13490"/>
                    <a:pt x="21453" y="12667"/>
                  </a:cubicBezTo>
                  <a:cubicBezTo>
                    <a:pt x="21540" y="11839"/>
                    <a:pt x="21439" y="11091"/>
                    <a:pt x="21159" y="10412"/>
                  </a:cubicBezTo>
                  <a:cubicBezTo>
                    <a:pt x="20880" y="9725"/>
                    <a:pt x="20386" y="9135"/>
                    <a:pt x="19678" y="857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1" name="AutoShape 54"/>
            <p:cNvSpPr>
              <a:spLocks/>
            </p:cNvSpPr>
            <p:nvPr/>
          </p:nvSpPr>
          <p:spPr bwMode="auto">
            <a:xfrm>
              <a:off x="8375650" y="2896394"/>
              <a:ext cx="70644" cy="73819"/>
            </a:xfrm>
            <a:custGeom>
              <a:avLst/>
              <a:gdLst>
                <a:gd name="T0" fmla="+- 0 10791 197"/>
                <a:gd name="T1" fmla="*/ T0 w 21188"/>
                <a:gd name="T2" fmla="+- 0 10794 193"/>
                <a:gd name="T3" fmla="*/ 10794 h 21203"/>
                <a:gd name="T4" fmla="+- 0 10791 197"/>
                <a:gd name="T5" fmla="*/ T4 w 21188"/>
                <a:gd name="T6" fmla="+- 0 10794 193"/>
                <a:gd name="T7" fmla="*/ 10794 h 21203"/>
                <a:gd name="T8" fmla="+- 0 10791 197"/>
                <a:gd name="T9" fmla="*/ T8 w 21188"/>
                <a:gd name="T10" fmla="+- 0 10794 193"/>
                <a:gd name="T11" fmla="*/ 10794 h 21203"/>
                <a:gd name="T12" fmla="+- 0 10791 197"/>
                <a:gd name="T13" fmla="*/ T12 w 21188"/>
                <a:gd name="T14" fmla="+- 0 10794 193"/>
                <a:gd name="T15" fmla="*/ 10794 h 212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8" h="21203">
                  <a:moveTo>
                    <a:pt x="17615" y="468"/>
                  </a:moveTo>
                  <a:lnTo>
                    <a:pt x="17606" y="468"/>
                  </a:lnTo>
                  <a:cubicBezTo>
                    <a:pt x="14870" y="2476"/>
                    <a:pt x="12200" y="4590"/>
                    <a:pt x="9727" y="6958"/>
                  </a:cubicBezTo>
                  <a:cubicBezTo>
                    <a:pt x="7348" y="9227"/>
                    <a:pt x="5200" y="11619"/>
                    <a:pt x="3329" y="14060"/>
                  </a:cubicBezTo>
                  <a:lnTo>
                    <a:pt x="341" y="17962"/>
                  </a:lnTo>
                  <a:lnTo>
                    <a:pt x="350" y="17970"/>
                  </a:lnTo>
                  <a:cubicBezTo>
                    <a:pt x="-197" y="18786"/>
                    <a:pt x="-106" y="19880"/>
                    <a:pt x="638" y="20590"/>
                  </a:cubicBezTo>
                  <a:cubicBezTo>
                    <a:pt x="1491" y="21407"/>
                    <a:pt x="2889" y="21407"/>
                    <a:pt x="3746" y="20590"/>
                  </a:cubicBezTo>
                  <a:cubicBezTo>
                    <a:pt x="3877" y="20460"/>
                    <a:pt x="3984" y="20321"/>
                    <a:pt x="4069" y="20174"/>
                  </a:cubicBezTo>
                  <a:lnTo>
                    <a:pt x="6867" y="16517"/>
                  </a:lnTo>
                  <a:cubicBezTo>
                    <a:pt x="8601" y="14255"/>
                    <a:pt x="10606" y="12027"/>
                    <a:pt x="12824" y="9913"/>
                  </a:cubicBezTo>
                  <a:cubicBezTo>
                    <a:pt x="15281" y="7570"/>
                    <a:pt x="17557" y="5758"/>
                    <a:pt x="20329" y="3749"/>
                  </a:cubicBezTo>
                  <a:lnTo>
                    <a:pt x="20321" y="3741"/>
                  </a:lnTo>
                  <a:cubicBezTo>
                    <a:pt x="20400" y="3684"/>
                    <a:pt x="20473" y="3635"/>
                    <a:pt x="20543" y="3570"/>
                  </a:cubicBezTo>
                  <a:cubicBezTo>
                    <a:pt x="21402" y="2753"/>
                    <a:pt x="21402" y="1427"/>
                    <a:pt x="20543" y="606"/>
                  </a:cubicBezTo>
                  <a:cubicBezTo>
                    <a:pt x="19742" y="-161"/>
                    <a:pt x="18472" y="-193"/>
                    <a:pt x="17615" y="46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2" name="AutoShape 55"/>
            <p:cNvSpPr>
              <a:spLocks/>
            </p:cNvSpPr>
            <p:nvPr/>
          </p:nvSpPr>
          <p:spPr bwMode="auto">
            <a:xfrm>
              <a:off x="8448675" y="2649538"/>
              <a:ext cx="71438" cy="74613"/>
            </a:xfrm>
            <a:custGeom>
              <a:avLst/>
              <a:gdLst>
                <a:gd name="T0" fmla="+- 0 10803 213"/>
                <a:gd name="T1" fmla="*/ T0 w 21180"/>
                <a:gd name="T2" fmla="+- 0 10801 203"/>
                <a:gd name="T3" fmla="*/ 10801 h 21196"/>
                <a:gd name="T4" fmla="+- 0 10803 213"/>
                <a:gd name="T5" fmla="*/ T4 w 21180"/>
                <a:gd name="T6" fmla="+- 0 10801 203"/>
                <a:gd name="T7" fmla="*/ 10801 h 21196"/>
                <a:gd name="T8" fmla="+- 0 10803 213"/>
                <a:gd name="T9" fmla="*/ T8 w 21180"/>
                <a:gd name="T10" fmla="+- 0 10801 203"/>
                <a:gd name="T11" fmla="*/ 10801 h 21196"/>
                <a:gd name="T12" fmla="+- 0 10803 213"/>
                <a:gd name="T13" fmla="*/ T12 w 21180"/>
                <a:gd name="T14" fmla="+- 0 10801 203"/>
                <a:gd name="T15" fmla="*/ 10801 h 211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180" h="21196">
                  <a:moveTo>
                    <a:pt x="8372" y="11356"/>
                  </a:moveTo>
                  <a:cubicBezTo>
                    <a:pt x="6122" y="13508"/>
                    <a:pt x="3675" y="15444"/>
                    <a:pt x="1144" y="17292"/>
                  </a:cubicBezTo>
                  <a:cubicBezTo>
                    <a:pt x="963" y="17388"/>
                    <a:pt x="786" y="17493"/>
                    <a:pt x="637" y="17645"/>
                  </a:cubicBezTo>
                  <a:cubicBezTo>
                    <a:pt x="-213" y="18457"/>
                    <a:pt x="-213" y="19774"/>
                    <a:pt x="637" y="20585"/>
                  </a:cubicBezTo>
                  <a:cubicBezTo>
                    <a:pt x="1464" y="21380"/>
                    <a:pt x="2796" y="21397"/>
                    <a:pt x="3652" y="20641"/>
                  </a:cubicBezTo>
                  <a:lnTo>
                    <a:pt x="3665" y="20649"/>
                  </a:lnTo>
                  <a:cubicBezTo>
                    <a:pt x="6364" y="18673"/>
                    <a:pt x="8988" y="16581"/>
                    <a:pt x="11419" y="14263"/>
                  </a:cubicBezTo>
                  <a:cubicBezTo>
                    <a:pt x="13759" y="12030"/>
                    <a:pt x="15873" y="9685"/>
                    <a:pt x="17715" y="7283"/>
                  </a:cubicBezTo>
                  <a:lnTo>
                    <a:pt x="20663" y="3427"/>
                  </a:lnTo>
                  <a:lnTo>
                    <a:pt x="20654" y="3419"/>
                  </a:lnTo>
                  <a:cubicBezTo>
                    <a:pt x="21386" y="2600"/>
                    <a:pt x="21357" y="1379"/>
                    <a:pt x="20541" y="608"/>
                  </a:cubicBezTo>
                  <a:cubicBezTo>
                    <a:pt x="19697" y="-203"/>
                    <a:pt x="18323" y="-203"/>
                    <a:pt x="17468" y="608"/>
                  </a:cubicBezTo>
                  <a:cubicBezTo>
                    <a:pt x="17313" y="760"/>
                    <a:pt x="17197" y="937"/>
                    <a:pt x="17094" y="1114"/>
                  </a:cubicBezTo>
                  <a:lnTo>
                    <a:pt x="14228" y="4857"/>
                  </a:lnTo>
                  <a:cubicBezTo>
                    <a:pt x="12526" y="7090"/>
                    <a:pt x="10552" y="9275"/>
                    <a:pt x="8372" y="1135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275629" y="2691606"/>
            <a:ext cx="464344" cy="464344"/>
            <a:chOff x="7275629" y="3045147"/>
            <a:chExt cx="464344" cy="464344"/>
          </a:xfrm>
          <a:solidFill>
            <a:schemeClr val="tx2"/>
          </a:solidFill>
        </p:grpSpPr>
        <p:sp>
          <p:nvSpPr>
            <p:cNvPr id="64" name="AutoShape 56"/>
            <p:cNvSpPr>
              <a:spLocks/>
            </p:cNvSpPr>
            <p:nvPr/>
          </p:nvSpPr>
          <p:spPr bwMode="auto">
            <a:xfrm>
              <a:off x="7275629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5" name="AutoShape 57"/>
            <p:cNvSpPr>
              <a:spLocks/>
            </p:cNvSpPr>
            <p:nvPr/>
          </p:nvSpPr>
          <p:spPr bwMode="auto">
            <a:xfrm>
              <a:off x="7594717" y="304514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6" name="AutoShape 58"/>
            <p:cNvSpPr>
              <a:spLocks/>
            </p:cNvSpPr>
            <p:nvPr/>
          </p:nvSpPr>
          <p:spPr bwMode="auto">
            <a:xfrm>
              <a:off x="7435173" y="304514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67" name="AutoShape 59"/>
          <p:cNvSpPr>
            <a:spLocks/>
          </p:cNvSpPr>
          <p:nvPr/>
        </p:nvSpPr>
        <p:spPr bwMode="auto">
          <a:xfrm>
            <a:off x="6346148" y="2691606"/>
            <a:ext cx="465138" cy="46434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11078485" y="1762124"/>
            <a:ext cx="319088" cy="464344"/>
            <a:chOff x="11078485" y="2115665"/>
            <a:chExt cx="319088" cy="464344"/>
          </a:xfrm>
          <a:solidFill>
            <a:schemeClr val="tx2"/>
          </a:solidFill>
        </p:grpSpPr>
        <p:sp>
          <p:nvSpPr>
            <p:cNvPr id="69" name="AutoShape 60"/>
            <p:cNvSpPr>
              <a:spLocks/>
            </p:cNvSpPr>
            <p:nvPr/>
          </p:nvSpPr>
          <p:spPr bwMode="auto">
            <a:xfrm>
              <a:off x="11209454" y="2245840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61"/>
            <p:cNvSpPr>
              <a:spLocks/>
            </p:cNvSpPr>
            <p:nvPr/>
          </p:nvSpPr>
          <p:spPr bwMode="auto">
            <a:xfrm>
              <a:off x="11209454" y="2420465"/>
              <a:ext cx="28575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1" name="AutoShape 62"/>
            <p:cNvSpPr>
              <a:spLocks/>
            </p:cNvSpPr>
            <p:nvPr/>
          </p:nvSpPr>
          <p:spPr bwMode="auto">
            <a:xfrm>
              <a:off x="11122142" y="2333153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0" y="0"/>
                    <a:pt x="0" y="4819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63"/>
            <p:cNvSpPr>
              <a:spLocks/>
            </p:cNvSpPr>
            <p:nvPr/>
          </p:nvSpPr>
          <p:spPr bwMode="auto">
            <a:xfrm>
              <a:off x="11295973" y="2333153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4830" y="21599"/>
                    <a:pt x="10800" y="21599"/>
                  </a:cubicBez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19"/>
                    <a:pt x="16769" y="0"/>
                    <a:pt x="10800" y="0"/>
                  </a:cubicBezTo>
                  <a:cubicBezTo>
                    <a:pt x="4830" y="0"/>
                    <a:pt x="0" y="4819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64"/>
            <p:cNvSpPr>
              <a:spLocks/>
            </p:cNvSpPr>
            <p:nvPr/>
          </p:nvSpPr>
          <p:spPr bwMode="auto">
            <a:xfrm>
              <a:off x="11150717" y="2391097"/>
              <a:ext cx="29369" cy="29369"/>
            </a:xfrm>
            <a:custGeom>
              <a:avLst/>
              <a:gdLst>
                <a:gd name="T0" fmla="+- 0 10802 965"/>
                <a:gd name="T1" fmla="*/ T0 w 19675"/>
                <a:gd name="T2" fmla="+- 0 10800 961"/>
                <a:gd name="T3" fmla="*/ 10800 h 19678"/>
                <a:gd name="T4" fmla="+- 0 10802 965"/>
                <a:gd name="T5" fmla="*/ T4 w 19675"/>
                <a:gd name="T6" fmla="+- 0 10800 961"/>
                <a:gd name="T7" fmla="*/ 10800 h 19678"/>
                <a:gd name="T8" fmla="+- 0 10802 965"/>
                <a:gd name="T9" fmla="*/ T8 w 19675"/>
                <a:gd name="T10" fmla="+- 0 10800 961"/>
                <a:gd name="T11" fmla="*/ 10800 h 19678"/>
                <a:gd name="T12" fmla="+- 0 10802 965"/>
                <a:gd name="T13" fmla="*/ T12 w 19675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5" h="19678">
                  <a:moveTo>
                    <a:pt x="2894" y="2882"/>
                  </a:moveTo>
                  <a:cubicBezTo>
                    <a:pt x="-965" y="6725"/>
                    <a:pt x="-965" y="12952"/>
                    <a:pt x="2894" y="16795"/>
                  </a:cubicBezTo>
                  <a:cubicBezTo>
                    <a:pt x="6734" y="20638"/>
                    <a:pt x="12935" y="20638"/>
                    <a:pt x="16794" y="16795"/>
                  </a:cubicBezTo>
                  <a:cubicBezTo>
                    <a:pt x="20634" y="12952"/>
                    <a:pt x="20634" y="6725"/>
                    <a:pt x="16794" y="2882"/>
                  </a:cubicBezTo>
                  <a:cubicBezTo>
                    <a:pt x="12935" y="-961"/>
                    <a:pt x="6734" y="-961"/>
                    <a:pt x="2894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65"/>
            <p:cNvSpPr>
              <a:spLocks/>
            </p:cNvSpPr>
            <p:nvPr/>
          </p:nvSpPr>
          <p:spPr bwMode="auto">
            <a:xfrm>
              <a:off x="11150717" y="2275209"/>
              <a:ext cx="29369" cy="29369"/>
            </a:xfrm>
            <a:custGeom>
              <a:avLst/>
              <a:gdLst>
                <a:gd name="T0" fmla="+- 0 10801 962"/>
                <a:gd name="T1" fmla="*/ T0 w 19678"/>
                <a:gd name="T2" fmla="+- 0 10801 965"/>
                <a:gd name="T3" fmla="*/ 10801 h 19673"/>
                <a:gd name="T4" fmla="+- 0 10801 962"/>
                <a:gd name="T5" fmla="*/ T4 w 19678"/>
                <a:gd name="T6" fmla="+- 0 10801 965"/>
                <a:gd name="T7" fmla="*/ 10801 h 19673"/>
                <a:gd name="T8" fmla="+- 0 10801 962"/>
                <a:gd name="T9" fmla="*/ T8 w 19678"/>
                <a:gd name="T10" fmla="+- 0 10801 965"/>
                <a:gd name="T11" fmla="*/ 10801 h 19673"/>
                <a:gd name="T12" fmla="+- 0 10801 962"/>
                <a:gd name="T13" fmla="*/ T12 w 19678"/>
                <a:gd name="T14" fmla="+- 0 10801 965"/>
                <a:gd name="T15" fmla="*/ 10801 h 196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3">
                  <a:moveTo>
                    <a:pt x="2897" y="2894"/>
                  </a:moveTo>
                  <a:cubicBezTo>
                    <a:pt x="-962" y="6734"/>
                    <a:pt x="-962" y="12935"/>
                    <a:pt x="2877" y="16785"/>
                  </a:cubicBezTo>
                  <a:cubicBezTo>
                    <a:pt x="6737" y="20635"/>
                    <a:pt x="12938" y="20635"/>
                    <a:pt x="16797" y="16785"/>
                  </a:cubicBezTo>
                  <a:cubicBezTo>
                    <a:pt x="20638" y="12935"/>
                    <a:pt x="20638" y="6734"/>
                    <a:pt x="16797" y="2894"/>
                  </a:cubicBezTo>
                  <a:cubicBezTo>
                    <a:pt x="12938" y="-965"/>
                    <a:pt x="6737" y="-965"/>
                    <a:pt x="2897" y="289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66"/>
            <p:cNvSpPr>
              <a:spLocks/>
            </p:cNvSpPr>
            <p:nvPr/>
          </p:nvSpPr>
          <p:spPr bwMode="auto">
            <a:xfrm>
              <a:off x="11267398" y="2391097"/>
              <a:ext cx="28575" cy="29369"/>
            </a:xfrm>
            <a:custGeom>
              <a:avLst/>
              <a:gdLst>
                <a:gd name="T0" fmla="+- 0 10800 961"/>
                <a:gd name="T1" fmla="*/ T0 w 19678"/>
                <a:gd name="T2" fmla="+- 0 10800 961"/>
                <a:gd name="T3" fmla="*/ 10800 h 19678"/>
                <a:gd name="T4" fmla="+- 0 10800 961"/>
                <a:gd name="T5" fmla="*/ T4 w 19678"/>
                <a:gd name="T6" fmla="+- 0 10800 961"/>
                <a:gd name="T7" fmla="*/ 10800 h 19678"/>
                <a:gd name="T8" fmla="+- 0 10800 961"/>
                <a:gd name="T9" fmla="*/ T8 w 19678"/>
                <a:gd name="T10" fmla="+- 0 10800 961"/>
                <a:gd name="T11" fmla="*/ 10800 h 19678"/>
                <a:gd name="T12" fmla="+- 0 10800 961"/>
                <a:gd name="T13" fmla="*/ T12 w 19678"/>
                <a:gd name="T14" fmla="+- 0 10800 961"/>
                <a:gd name="T15" fmla="*/ 10800 h 196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19678" h="19678">
                  <a:moveTo>
                    <a:pt x="2882" y="2882"/>
                  </a:moveTo>
                  <a:cubicBezTo>
                    <a:pt x="-961" y="6725"/>
                    <a:pt x="-961" y="12952"/>
                    <a:pt x="2882" y="16795"/>
                  </a:cubicBezTo>
                  <a:cubicBezTo>
                    <a:pt x="6725" y="20638"/>
                    <a:pt x="12952" y="20638"/>
                    <a:pt x="16795" y="16795"/>
                  </a:cubicBezTo>
                  <a:cubicBezTo>
                    <a:pt x="20639" y="12952"/>
                    <a:pt x="20639" y="6725"/>
                    <a:pt x="16795" y="2882"/>
                  </a:cubicBezTo>
                  <a:cubicBezTo>
                    <a:pt x="12952" y="-961"/>
                    <a:pt x="6725" y="-961"/>
                    <a:pt x="2882" y="288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67"/>
            <p:cNvSpPr>
              <a:spLocks/>
            </p:cNvSpPr>
            <p:nvPr/>
          </p:nvSpPr>
          <p:spPr bwMode="auto">
            <a:xfrm>
              <a:off x="11078485" y="2115665"/>
              <a:ext cx="31908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9818" y="16200"/>
                  </a:moveTo>
                  <a:cubicBezTo>
                    <a:pt x="5486" y="16200"/>
                    <a:pt x="1963" y="13776"/>
                    <a:pt x="1963" y="10800"/>
                  </a:cubicBezTo>
                  <a:cubicBezTo>
                    <a:pt x="1963" y="7821"/>
                    <a:pt x="5486" y="5400"/>
                    <a:pt x="9818" y="5400"/>
                  </a:cubicBezTo>
                  <a:cubicBezTo>
                    <a:pt x="14148" y="5400"/>
                    <a:pt x="17672" y="7821"/>
                    <a:pt x="17672" y="10800"/>
                  </a:cubicBezTo>
                  <a:cubicBezTo>
                    <a:pt x="17672" y="13776"/>
                    <a:pt x="14148" y="16200"/>
                    <a:pt x="9818" y="16200"/>
                  </a:cubicBezTo>
                  <a:moveTo>
                    <a:pt x="13745" y="20249"/>
                  </a:moveTo>
                  <a:lnTo>
                    <a:pt x="5890" y="20249"/>
                  </a:lnTo>
                  <a:lnTo>
                    <a:pt x="4909" y="16613"/>
                  </a:lnTo>
                  <a:cubicBezTo>
                    <a:pt x="6358" y="17192"/>
                    <a:pt x="8019" y="17549"/>
                    <a:pt x="9818" y="17549"/>
                  </a:cubicBezTo>
                  <a:cubicBezTo>
                    <a:pt x="11614" y="17549"/>
                    <a:pt x="13277" y="17192"/>
                    <a:pt x="14727" y="16613"/>
                  </a:cubicBezTo>
                  <a:cubicBezTo>
                    <a:pt x="14727" y="16613"/>
                    <a:pt x="13745" y="20249"/>
                    <a:pt x="13745" y="20249"/>
                  </a:cubicBezTo>
                  <a:close/>
                  <a:moveTo>
                    <a:pt x="5992" y="1350"/>
                  </a:moveTo>
                  <a:lnTo>
                    <a:pt x="13847" y="1350"/>
                  </a:lnTo>
                  <a:lnTo>
                    <a:pt x="14828" y="4985"/>
                  </a:lnTo>
                  <a:cubicBezTo>
                    <a:pt x="13379" y="4406"/>
                    <a:pt x="11718" y="4050"/>
                    <a:pt x="9919" y="4050"/>
                  </a:cubicBezTo>
                  <a:cubicBezTo>
                    <a:pt x="8123" y="4050"/>
                    <a:pt x="6460" y="4406"/>
                    <a:pt x="5010" y="4985"/>
                  </a:cubicBezTo>
                  <a:cubicBezTo>
                    <a:pt x="5010" y="4985"/>
                    <a:pt x="5992" y="1350"/>
                    <a:pt x="5992" y="1350"/>
                  </a:cubicBezTo>
                  <a:close/>
                  <a:moveTo>
                    <a:pt x="19636" y="9450"/>
                  </a:moveTo>
                  <a:cubicBezTo>
                    <a:pt x="19567" y="9450"/>
                    <a:pt x="19509" y="9472"/>
                    <a:pt x="19442" y="9477"/>
                  </a:cubicBezTo>
                  <a:cubicBezTo>
                    <a:pt x="19101" y="8298"/>
                    <a:pt x="18294" y="7245"/>
                    <a:pt x="17187" y="6376"/>
                  </a:cubicBezTo>
                  <a:lnTo>
                    <a:pt x="15778" y="1102"/>
                  </a:lnTo>
                  <a:cubicBezTo>
                    <a:pt x="15605" y="464"/>
                    <a:pt x="14794" y="0"/>
                    <a:pt x="13847" y="0"/>
                  </a:cubicBezTo>
                  <a:lnTo>
                    <a:pt x="5992" y="0"/>
                  </a:lnTo>
                  <a:cubicBezTo>
                    <a:pt x="5047" y="0"/>
                    <a:pt x="4236" y="464"/>
                    <a:pt x="4061" y="1102"/>
                  </a:cubicBezTo>
                  <a:lnTo>
                    <a:pt x="2686" y="6198"/>
                  </a:lnTo>
                  <a:cubicBezTo>
                    <a:pt x="1037" y="7405"/>
                    <a:pt x="0" y="9012"/>
                    <a:pt x="0" y="10800"/>
                  </a:cubicBezTo>
                  <a:cubicBezTo>
                    <a:pt x="0" y="12542"/>
                    <a:pt x="995" y="14110"/>
                    <a:pt x="2573" y="15307"/>
                  </a:cubicBezTo>
                  <a:lnTo>
                    <a:pt x="3959" y="20496"/>
                  </a:lnTo>
                  <a:cubicBezTo>
                    <a:pt x="4132" y="21135"/>
                    <a:pt x="4943" y="21599"/>
                    <a:pt x="5890" y="21599"/>
                  </a:cubicBezTo>
                  <a:lnTo>
                    <a:pt x="13745" y="21599"/>
                  </a:lnTo>
                  <a:cubicBezTo>
                    <a:pt x="14690" y="21599"/>
                    <a:pt x="15501" y="21135"/>
                    <a:pt x="15676" y="20496"/>
                  </a:cubicBezTo>
                  <a:lnTo>
                    <a:pt x="17074" y="15311"/>
                  </a:lnTo>
                  <a:cubicBezTo>
                    <a:pt x="18242" y="14426"/>
                    <a:pt x="19089" y="13340"/>
                    <a:pt x="19442" y="12122"/>
                  </a:cubicBezTo>
                  <a:cubicBezTo>
                    <a:pt x="19509" y="12127"/>
                    <a:pt x="19567" y="12150"/>
                    <a:pt x="19636" y="12150"/>
                  </a:cubicBezTo>
                  <a:cubicBezTo>
                    <a:pt x="20719" y="12150"/>
                    <a:pt x="21600" y="11544"/>
                    <a:pt x="21600" y="10800"/>
                  </a:cubicBezTo>
                  <a:cubicBezTo>
                    <a:pt x="21600" y="10053"/>
                    <a:pt x="20719" y="9450"/>
                    <a:pt x="19636" y="945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68"/>
            <p:cNvSpPr>
              <a:spLocks/>
            </p:cNvSpPr>
            <p:nvPr/>
          </p:nvSpPr>
          <p:spPr bwMode="auto">
            <a:xfrm>
              <a:off x="11209454" y="2275209"/>
              <a:ext cx="87313" cy="88106"/>
            </a:xfrm>
            <a:custGeom>
              <a:avLst/>
              <a:gdLst>
                <a:gd name="T0" fmla="*/ 10740 w 21481"/>
                <a:gd name="T1" fmla="+- 0 10860 120"/>
                <a:gd name="T2" fmla="*/ 10860 h 21480"/>
                <a:gd name="T3" fmla="*/ 10740 w 21481"/>
                <a:gd name="T4" fmla="+- 0 10860 120"/>
                <a:gd name="T5" fmla="*/ 10860 h 21480"/>
                <a:gd name="T6" fmla="*/ 10740 w 21481"/>
                <a:gd name="T7" fmla="+- 0 10860 120"/>
                <a:gd name="T8" fmla="*/ 10860 h 21480"/>
                <a:gd name="T9" fmla="*/ 10740 w 21481"/>
                <a:gd name="T10" fmla="+- 0 10860 120"/>
                <a:gd name="T11" fmla="*/ 10860 h 21480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481" h="21480">
                  <a:moveTo>
                    <a:pt x="21127" y="346"/>
                  </a:moveTo>
                  <a:cubicBezTo>
                    <a:pt x="20697" y="-82"/>
                    <a:pt x="20002" y="-120"/>
                    <a:pt x="19516" y="270"/>
                  </a:cubicBezTo>
                  <a:lnTo>
                    <a:pt x="1055" y="15432"/>
                  </a:lnTo>
                  <a:cubicBezTo>
                    <a:pt x="375" y="16113"/>
                    <a:pt x="0" y="17012"/>
                    <a:pt x="0" y="17972"/>
                  </a:cubicBezTo>
                  <a:cubicBezTo>
                    <a:pt x="0" y="18902"/>
                    <a:pt x="361" y="19783"/>
                    <a:pt x="1027" y="20446"/>
                  </a:cubicBezTo>
                  <a:cubicBezTo>
                    <a:pt x="1694" y="21103"/>
                    <a:pt x="2583" y="21473"/>
                    <a:pt x="3542" y="21479"/>
                  </a:cubicBezTo>
                  <a:cubicBezTo>
                    <a:pt x="4431" y="21473"/>
                    <a:pt x="5354" y="21144"/>
                    <a:pt x="6028" y="20495"/>
                  </a:cubicBezTo>
                  <a:lnTo>
                    <a:pt x="12598" y="12627"/>
                  </a:lnTo>
                  <a:lnTo>
                    <a:pt x="21224" y="1935"/>
                  </a:lnTo>
                  <a:cubicBezTo>
                    <a:pt x="21600" y="1462"/>
                    <a:pt x="21558" y="771"/>
                    <a:pt x="2112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10062485" y="1762124"/>
            <a:ext cx="464344" cy="435769"/>
            <a:chOff x="10062485" y="2115665"/>
            <a:chExt cx="464344" cy="435769"/>
          </a:xfrm>
          <a:solidFill>
            <a:schemeClr val="tx2"/>
          </a:solidFill>
        </p:grpSpPr>
        <p:sp>
          <p:nvSpPr>
            <p:cNvPr id="79" name="AutoShape 69"/>
            <p:cNvSpPr>
              <a:spLocks/>
            </p:cNvSpPr>
            <p:nvPr/>
          </p:nvSpPr>
          <p:spPr bwMode="auto">
            <a:xfrm>
              <a:off x="10062485" y="211566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70"/>
            <p:cNvSpPr>
              <a:spLocks/>
            </p:cNvSpPr>
            <p:nvPr/>
          </p:nvSpPr>
          <p:spPr bwMode="auto">
            <a:xfrm>
              <a:off x="10279973" y="220218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71"/>
            <p:cNvSpPr>
              <a:spLocks/>
            </p:cNvSpPr>
            <p:nvPr/>
          </p:nvSpPr>
          <p:spPr bwMode="auto">
            <a:xfrm>
              <a:off x="10279973" y="224584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2" name="AutoShape 72"/>
            <p:cNvSpPr>
              <a:spLocks/>
            </p:cNvSpPr>
            <p:nvPr/>
          </p:nvSpPr>
          <p:spPr bwMode="auto">
            <a:xfrm>
              <a:off x="10279973" y="228949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3" name="AutoShape 73"/>
            <p:cNvSpPr>
              <a:spLocks/>
            </p:cNvSpPr>
            <p:nvPr/>
          </p:nvSpPr>
          <p:spPr bwMode="auto">
            <a:xfrm>
              <a:off x="10120429" y="237680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74"/>
            <p:cNvSpPr>
              <a:spLocks/>
            </p:cNvSpPr>
            <p:nvPr/>
          </p:nvSpPr>
          <p:spPr bwMode="auto">
            <a:xfrm>
              <a:off x="10120429" y="242046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75"/>
            <p:cNvSpPr>
              <a:spLocks/>
            </p:cNvSpPr>
            <p:nvPr/>
          </p:nvSpPr>
          <p:spPr bwMode="auto">
            <a:xfrm>
              <a:off x="10120429" y="246412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6" name="AutoShape 76"/>
            <p:cNvSpPr>
              <a:spLocks/>
            </p:cNvSpPr>
            <p:nvPr/>
          </p:nvSpPr>
          <p:spPr bwMode="auto">
            <a:xfrm>
              <a:off x="10120429" y="233315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7" name="AutoShape 77"/>
            <p:cNvSpPr>
              <a:spLocks/>
            </p:cNvSpPr>
            <p:nvPr/>
          </p:nvSpPr>
          <p:spPr bwMode="auto">
            <a:xfrm>
              <a:off x="10120429" y="218789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148085" y="1762124"/>
            <a:ext cx="537369" cy="464344"/>
            <a:chOff x="9148085" y="2115665"/>
            <a:chExt cx="434975" cy="464344"/>
          </a:xfrm>
          <a:solidFill>
            <a:schemeClr val="tx2"/>
          </a:solidFill>
        </p:grpSpPr>
        <p:sp>
          <p:nvSpPr>
            <p:cNvPr id="89" name="AutoShape 78"/>
            <p:cNvSpPr>
              <a:spLocks/>
            </p:cNvSpPr>
            <p:nvPr/>
          </p:nvSpPr>
          <p:spPr bwMode="auto">
            <a:xfrm>
              <a:off x="9148085" y="2115665"/>
              <a:ext cx="434975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18900"/>
                  </a:moveTo>
                  <a:cubicBezTo>
                    <a:pt x="20160" y="19643"/>
                    <a:pt x="19513" y="20249"/>
                    <a:pt x="18720" y="20249"/>
                  </a:cubicBezTo>
                  <a:lnTo>
                    <a:pt x="2880" y="20249"/>
                  </a:lnTo>
                  <a:cubicBezTo>
                    <a:pt x="2086" y="20249"/>
                    <a:pt x="1440" y="19643"/>
                    <a:pt x="1440" y="18900"/>
                  </a:cubicBezTo>
                  <a:lnTo>
                    <a:pt x="1440" y="2700"/>
                  </a:lnTo>
                  <a:cubicBezTo>
                    <a:pt x="1440" y="1955"/>
                    <a:pt x="2086" y="1350"/>
                    <a:pt x="2880" y="1350"/>
                  </a:cubicBezTo>
                  <a:lnTo>
                    <a:pt x="18720" y="1350"/>
                  </a:lnTo>
                  <a:cubicBezTo>
                    <a:pt x="19513" y="1350"/>
                    <a:pt x="20160" y="1955"/>
                    <a:pt x="20160" y="2700"/>
                  </a:cubicBezTo>
                  <a:cubicBezTo>
                    <a:pt x="20160" y="2700"/>
                    <a:pt x="20160" y="18900"/>
                    <a:pt x="20160" y="18900"/>
                  </a:cubicBezTo>
                  <a:close/>
                  <a:moveTo>
                    <a:pt x="18720" y="0"/>
                  </a:moveTo>
                  <a:lnTo>
                    <a:pt x="2880" y="0"/>
                  </a:lnTo>
                  <a:cubicBezTo>
                    <a:pt x="1289" y="0"/>
                    <a:pt x="0" y="1208"/>
                    <a:pt x="0" y="2700"/>
                  </a:cubicBezTo>
                  <a:lnTo>
                    <a:pt x="0" y="18900"/>
                  </a:lnTo>
                  <a:cubicBezTo>
                    <a:pt x="0" y="20391"/>
                    <a:pt x="1289" y="21599"/>
                    <a:pt x="2880" y="21599"/>
                  </a:cubicBezTo>
                  <a:lnTo>
                    <a:pt x="18720" y="21599"/>
                  </a:lnTo>
                  <a:cubicBezTo>
                    <a:pt x="20310" y="21599"/>
                    <a:pt x="21599" y="20391"/>
                    <a:pt x="21599" y="18900"/>
                  </a:cubicBezTo>
                  <a:lnTo>
                    <a:pt x="21599" y="2700"/>
                  </a:lnTo>
                  <a:cubicBezTo>
                    <a:pt x="21599" y="1208"/>
                    <a:pt x="20310" y="0"/>
                    <a:pt x="1872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0" name="AutoShape 79"/>
            <p:cNvSpPr>
              <a:spLocks/>
            </p:cNvSpPr>
            <p:nvPr/>
          </p:nvSpPr>
          <p:spPr bwMode="auto">
            <a:xfrm>
              <a:off x="9206029" y="2173609"/>
              <a:ext cx="319088" cy="2905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18" y="20519"/>
                  </a:moveTo>
                  <a:lnTo>
                    <a:pt x="14053" y="16248"/>
                  </a:lnTo>
                  <a:lnTo>
                    <a:pt x="16690" y="12959"/>
                  </a:lnTo>
                  <a:lnTo>
                    <a:pt x="20618" y="17689"/>
                  </a:lnTo>
                  <a:lnTo>
                    <a:pt x="20618" y="20519"/>
                  </a:lnTo>
                  <a:cubicBezTo>
                    <a:pt x="20618" y="20519"/>
                    <a:pt x="17418" y="20519"/>
                    <a:pt x="17418" y="20519"/>
                  </a:cubicBezTo>
                  <a:close/>
                  <a:moveTo>
                    <a:pt x="981" y="11446"/>
                  </a:moveTo>
                  <a:lnTo>
                    <a:pt x="4909" y="6479"/>
                  </a:lnTo>
                  <a:lnTo>
                    <a:pt x="12828" y="16353"/>
                  </a:lnTo>
                  <a:lnTo>
                    <a:pt x="13398" y="17064"/>
                  </a:lnTo>
                  <a:lnTo>
                    <a:pt x="16109" y="20519"/>
                  </a:lnTo>
                  <a:lnTo>
                    <a:pt x="981" y="20519"/>
                  </a:lnTo>
                  <a:cubicBezTo>
                    <a:pt x="981" y="20519"/>
                    <a:pt x="981" y="11446"/>
                    <a:pt x="981" y="11446"/>
                  </a:cubicBezTo>
                  <a:close/>
                  <a:moveTo>
                    <a:pt x="20618" y="1080"/>
                  </a:moveTo>
                  <a:lnTo>
                    <a:pt x="20618" y="16058"/>
                  </a:lnTo>
                  <a:lnTo>
                    <a:pt x="17427" y="12244"/>
                  </a:lnTo>
                  <a:cubicBezTo>
                    <a:pt x="17240" y="12012"/>
                    <a:pt x="16972" y="11879"/>
                    <a:pt x="16690" y="11879"/>
                  </a:cubicBezTo>
                  <a:cubicBezTo>
                    <a:pt x="16409" y="11879"/>
                    <a:pt x="16141" y="12012"/>
                    <a:pt x="15954" y="12244"/>
                  </a:cubicBezTo>
                  <a:lnTo>
                    <a:pt x="13399" y="15432"/>
                  </a:lnTo>
                  <a:lnTo>
                    <a:pt x="5645" y="5764"/>
                  </a:lnTo>
                  <a:cubicBezTo>
                    <a:pt x="5458" y="5532"/>
                    <a:pt x="5190" y="5400"/>
                    <a:pt x="4909" y="5400"/>
                  </a:cubicBezTo>
                  <a:cubicBezTo>
                    <a:pt x="4627" y="5400"/>
                    <a:pt x="4359" y="5532"/>
                    <a:pt x="4172" y="5764"/>
                  </a:cubicBezTo>
                  <a:lnTo>
                    <a:pt x="981" y="9812"/>
                  </a:lnTo>
                  <a:lnTo>
                    <a:pt x="981" y="1080"/>
                  </a:lnTo>
                  <a:cubicBezTo>
                    <a:pt x="981" y="1080"/>
                    <a:pt x="20618" y="1080"/>
                    <a:pt x="20618" y="1080"/>
                  </a:cubicBezTo>
                  <a:close/>
                  <a:moveTo>
                    <a:pt x="20618" y="0"/>
                  </a:moveTo>
                  <a:lnTo>
                    <a:pt x="981" y="0"/>
                  </a:lnTo>
                  <a:cubicBezTo>
                    <a:pt x="439" y="0"/>
                    <a:pt x="0" y="483"/>
                    <a:pt x="0" y="1080"/>
                  </a:cubicBezTo>
                  <a:lnTo>
                    <a:pt x="0" y="20519"/>
                  </a:lnTo>
                  <a:cubicBezTo>
                    <a:pt x="0" y="21116"/>
                    <a:pt x="439" y="21599"/>
                    <a:pt x="981" y="21599"/>
                  </a:cubicBezTo>
                  <a:lnTo>
                    <a:pt x="20618" y="21599"/>
                  </a:lnTo>
                  <a:cubicBezTo>
                    <a:pt x="21160" y="21599"/>
                    <a:pt x="21600" y="21116"/>
                    <a:pt x="21600" y="20519"/>
                  </a:cubicBezTo>
                  <a:lnTo>
                    <a:pt x="21600" y="1080"/>
                  </a:lnTo>
                  <a:cubicBezTo>
                    <a:pt x="21600" y="483"/>
                    <a:pt x="21160" y="0"/>
                    <a:pt x="2061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1" name="AutoShape 80"/>
            <p:cNvSpPr>
              <a:spLocks/>
            </p:cNvSpPr>
            <p:nvPr/>
          </p:nvSpPr>
          <p:spPr bwMode="auto">
            <a:xfrm>
              <a:off x="9379860" y="2217265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3600"/>
                  </a:moveTo>
                  <a:cubicBezTo>
                    <a:pt x="14769" y="3600"/>
                    <a:pt x="17999" y="6827"/>
                    <a:pt x="17999" y="10800"/>
                  </a:cubicBezTo>
                  <a:cubicBezTo>
                    <a:pt x="17999" y="14769"/>
                    <a:pt x="14769" y="18000"/>
                    <a:pt x="10800" y="18000"/>
                  </a:cubicBezTo>
                  <a:cubicBezTo>
                    <a:pt x="6830" y="18000"/>
                    <a:pt x="3600" y="14769"/>
                    <a:pt x="3600" y="10800"/>
                  </a:cubicBezTo>
                  <a:cubicBezTo>
                    <a:pt x="3600" y="6827"/>
                    <a:pt x="6830" y="3600"/>
                    <a:pt x="10800" y="3600"/>
                  </a:cubicBezTo>
                  <a:moveTo>
                    <a:pt x="10800" y="21599"/>
                  </a:moveTo>
                  <a:cubicBezTo>
                    <a:pt x="16766" y="21599"/>
                    <a:pt x="21600" y="16762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  <a:cubicBezTo>
                    <a:pt x="4833" y="0"/>
                    <a:pt x="0" y="4833"/>
                    <a:pt x="0" y="10800"/>
                  </a:cubicBezTo>
                  <a:cubicBezTo>
                    <a:pt x="0" y="16762"/>
                    <a:pt x="4833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204317" y="1762124"/>
            <a:ext cx="464344" cy="464344"/>
            <a:chOff x="8204317" y="2115665"/>
            <a:chExt cx="464344" cy="464344"/>
          </a:xfrm>
          <a:solidFill>
            <a:schemeClr val="tx2"/>
          </a:solidFill>
        </p:grpSpPr>
        <p:sp>
          <p:nvSpPr>
            <p:cNvPr id="93" name="AutoShape 81"/>
            <p:cNvSpPr>
              <a:spLocks/>
            </p:cNvSpPr>
            <p:nvPr/>
          </p:nvSpPr>
          <p:spPr bwMode="auto">
            <a:xfrm>
              <a:off x="8204317" y="2115665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35" y="9811"/>
                  </a:moveTo>
                  <a:cubicBezTo>
                    <a:pt x="20220" y="10144"/>
                    <a:pt x="20081" y="10800"/>
                    <a:pt x="18899" y="10800"/>
                  </a:cubicBezTo>
                  <a:lnTo>
                    <a:pt x="17549" y="10800"/>
                  </a:lnTo>
                  <a:cubicBezTo>
                    <a:pt x="17363" y="10800"/>
                    <a:pt x="17212" y="10950"/>
                    <a:pt x="17212" y="11137"/>
                  </a:cubicBezTo>
                  <a:cubicBezTo>
                    <a:pt x="17212" y="11324"/>
                    <a:pt x="17363" y="11475"/>
                    <a:pt x="17549" y="11475"/>
                  </a:cubicBezTo>
                  <a:lnTo>
                    <a:pt x="18858" y="11475"/>
                  </a:lnTo>
                  <a:cubicBezTo>
                    <a:pt x="19870" y="11475"/>
                    <a:pt x="20003" y="12314"/>
                    <a:pt x="19938" y="12719"/>
                  </a:cubicBezTo>
                  <a:cubicBezTo>
                    <a:pt x="19855" y="13223"/>
                    <a:pt x="19618" y="14175"/>
                    <a:pt x="18478" y="14175"/>
                  </a:cubicBezTo>
                  <a:lnTo>
                    <a:pt x="16874" y="14175"/>
                  </a:lnTo>
                  <a:cubicBezTo>
                    <a:pt x="16688" y="14175"/>
                    <a:pt x="16537" y="14325"/>
                    <a:pt x="16537" y="14512"/>
                  </a:cubicBezTo>
                  <a:cubicBezTo>
                    <a:pt x="16537" y="14699"/>
                    <a:pt x="16688" y="14850"/>
                    <a:pt x="16874" y="14850"/>
                  </a:cubicBezTo>
                  <a:lnTo>
                    <a:pt x="18203" y="14850"/>
                  </a:lnTo>
                  <a:cubicBezTo>
                    <a:pt x="19343" y="14850"/>
                    <a:pt x="19243" y="15718"/>
                    <a:pt x="19079" y="16237"/>
                  </a:cubicBezTo>
                  <a:cubicBezTo>
                    <a:pt x="18864" y="16918"/>
                    <a:pt x="18732" y="17549"/>
                    <a:pt x="17297" y="17549"/>
                  </a:cubicBezTo>
                  <a:lnTo>
                    <a:pt x="16196" y="17549"/>
                  </a:lnTo>
                  <a:cubicBezTo>
                    <a:pt x="16009" y="17549"/>
                    <a:pt x="15859" y="17700"/>
                    <a:pt x="15859" y="17887"/>
                  </a:cubicBezTo>
                  <a:cubicBezTo>
                    <a:pt x="15859" y="18073"/>
                    <a:pt x="16009" y="18225"/>
                    <a:pt x="16196" y="18225"/>
                  </a:cubicBezTo>
                  <a:lnTo>
                    <a:pt x="17255" y="18225"/>
                  </a:lnTo>
                  <a:cubicBezTo>
                    <a:pt x="17993" y="18225"/>
                    <a:pt x="18027" y="18923"/>
                    <a:pt x="17950" y="19174"/>
                  </a:cubicBezTo>
                  <a:cubicBezTo>
                    <a:pt x="17866" y="19448"/>
                    <a:pt x="17767" y="19651"/>
                    <a:pt x="17762" y="19660"/>
                  </a:cubicBezTo>
                  <a:cubicBezTo>
                    <a:pt x="17558" y="20028"/>
                    <a:pt x="17229" y="20249"/>
                    <a:pt x="16534" y="20249"/>
                  </a:cubicBezTo>
                  <a:lnTo>
                    <a:pt x="12844" y="20249"/>
                  </a:lnTo>
                  <a:cubicBezTo>
                    <a:pt x="10990" y="20249"/>
                    <a:pt x="9151" y="19829"/>
                    <a:pt x="9104" y="19818"/>
                  </a:cubicBezTo>
                  <a:cubicBezTo>
                    <a:pt x="6299" y="19172"/>
                    <a:pt x="6152" y="19122"/>
                    <a:pt x="5976" y="19072"/>
                  </a:cubicBezTo>
                  <a:cubicBezTo>
                    <a:pt x="5976" y="19072"/>
                    <a:pt x="5405" y="18976"/>
                    <a:pt x="5405" y="18478"/>
                  </a:cubicBezTo>
                  <a:lnTo>
                    <a:pt x="5399" y="9155"/>
                  </a:lnTo>
                  <a:cubicBezTo>
                    <a:pt x="5399" y="8839"/>
                    <a:pt x="5601" y="8552"/>
                    <a:pt x="5935" y="8452"/>
                  </a:cubicBezTo>
                  <a:cubicBezTo>
                    <a:pt x="5977" y="8435"/>
                    <a:pt x="6034" y="8419"/>
                    <a:pt x="6074" y="8401"/>
                  </a:cubicBezTo>
                  <a:cubicBezTo>
                    <a:pt x="9158" y="7125"/>
                    <a:pt x="10097" y="4324"/>
                    <a:pt x="10124" y="2025"/>
                  </a:cubicBezTo>
                  <a:cubicBezTo>
                    <a:pt x="10128" y="1702"/>
                    <a:pt x="10378" y="1350"/>
                    <a:pt x="10800" y="1350"/>
                  </a:cubicBezTo>
                  <a:cubicBezTo>
                    <a:pt x="11514" y="1350"/>
                    <a:pt x="12774" y="2782"/>
                    <a:pt x="12774" y="4554"/>
                  </a:cubicBezTo>
                  <a:cubicBezTo>
                    <a:pt x="12774" y="6155"/>
                    <a:pt x="12711" y="6432"/>
                    <a:pt x="12149" y="8100"/>
                  </a:cubicBezTo>
                  <a:cubicBezTo>
                    <a:pt x="18899" y="8100"/>
                    <a:pt x="18852" y="8196"/>
                    <a:pt x="19448" y="8353"/>
                  </a:cubicBezTo>
                  <a:cubicBezTo>
                    <a:pt x="20187" y="8564"/>
                    <a:pt x="20249" y="9175"/>
                    <a:pt x="20249" y="9386"/>
                  </a:cubicBezTo>
                  <a:cubicBezTo>
                    <a:pt x="20249" y="9618"/>
                    <a:pt x="20243" y="9584"/>
                    <a:pt x="20235" y="9811"/>
                  </a:cubicBezTo>
                  <a:moveTo>
                    <a:pt x="4724" y="19575"/>
                  </a:moveTo>
                  <a:cubicBezTo>
                    <a:pt x="4724" y="19948"/>
                    <a:pt x="4423" y="20249"/>
                    <a:pt x="4049" y="20249"/>
                  </a:cubicBezTo>
                  <a:lnTo>
                    <a:pt x="2024" y="20249"/>
                  </a:lnTo>
                  <a:cubicBezTo>
                    <a:pt x="1652" y="20249"/>
                    <a:pt x="1349" y="19948"/>
                    <a:pt x="1349" y="19575"/>
                  </a:cubicBezTo>
                  <a:lnTo>
                    <a:pt x="1349" y="8774"/>
                  </a:lnTo>
                  <a:cubicBezTo>
                    <a:pt x="1349" y="8401"/>
                    <a:pt x="1652" y="8100"/>
                    <a:pt x="2024" y="8100"/>
                  </a:cubicBezTo>
                  <a:lnTo>
                    <a:pt x="4049" y="8100"/>
                  </a:lnTo>
                  <a:cubicBezTo>
                    <a:pt x="4423" y="8100"/>
                    <a:pt x="4724" y="8401"/>
                    <a:pt x="4724" y="8774"/>
                  </a:cubicBezTo>
                  <a:cubicBezTo>
                    <a:pt x="4724" y="8774"/>
                    <a:pt x="4724" y="19575"/>
                    <a:pt x="4724" y="19575"/>
                  </a:cubicBezTo>
                  <a:close/>
                  <a:moveTo>
                    <a:pt x="19686" y="7069"/>
                  </a:moveTo>
                  <a:cubicBezTo>
                    <a:pt x="18842" y="6846"/>
                    <a:pt x="16858" y="6849"/>
                    <a:pt x="13956" y="6773"/>
                  </a:cubicBezTo>
                  <a:cubicBezTo>
                    <a:pt x="14093" y="6139"/>
                    <a:pt x="14124" y="5568"/>
                    <a:pt x="14124" y="4554"/>
                  </a:cubicBezTo>
                  <a:cubicBezTo>
                    <a:pt x="14124" y="2133"/>
                    <a:pt x="12361" y="0"/>
                    <a:pt x="10800" y="0"/>
                  </a:cubicBezTo>
                  <a:cubicBezTo>
                    <a:pt x="9698" y="0"/>
                    <a:pt x="8789" y="901"/>
                    <a:pt x="8774" y="2009"/>
                  </a:cubicBezTo>
                  <a:cubicBezTo>
                    <a:pt x="8760" y="3368"/>
                    <a:pt x="8340" y="5716"/>
                    <a:pt x="6074" y="6906"/>
                  </a:cubicBezTo>
                  <a:cubicBezTo>
                    <a:pt x="5908" y="6994"/>
                    <a:pt x="5433" y="7228"/>
                    <a:pt x="5364" y="7259"/>
                  </a:cubicBezTo>
                  <a:lnTo>
                    <a:pt x="5399" y="7289"/>
                  </a:lnTo>
                  <a:cubicBezTo>
                    <a:pt x="5045" y="6984"/>
                    <a:pt x="4554" y="6750"/>
                    <a:pt x="4049" y="6750"/>
                  </a:cubicBezTo>
                  <a:lnTo>
                    <a:pt x="2024" y="6750"/>
                  </a:lnTo>
                  <a:cubicBezTo>
                    <a:pt x="908" y="6750"/>
                    <a:pt x="0" y="7658"/>
                    <a:pt x="0" y="8774"/>
                  </a:cubicBezTo>
                  <a:lnTo>
                    <a:pt x="0" y="19575"/>
                  </a:lnTo>
                  <a:cubicBezTo>
                    <a:pt x="0" y="20691"/>
                    <a:pt x="908" y="21599"/>
                    <a:pt x="2024" y="21599"/>
                  </a:cubicBezTo>
                  <a:lnTo>
                    <a:pt x="4049" y="21599"/>
                  </a:lnTo>
                  <a:cubicBezTo>
                    <a:pt x="4853" y="21599"/>
                    <a:pt x="5525" y="21114"/>
                    <a:pt x="5850" y="20434"/>
                  </a:cubicBezTo>
                  <a:cubicBezTo>
                    <a:pt x="5859" y="20437"/>
                    <a:pt x="5873" y="20441"/>
                    <a:pt x="5882" y="20442"/>
                  </a:cubicBezTo>
                  <a:cubicBezTo>
                    <a:pt x="5927" y="20454"/>
                    <a:pt x="5979" y="20467"/>
                    <a:pt x="6044" y="20485"/>
                  </a:cubicBezTo>
                  <a:cubicBezTo>
                    <a:pt x="6056" y="20487"/>
                    <a:pt x="6062" y="20488"/>
                    <a:pt x="6074" y="20492"/>
                  </a:cubicBezTo>
                  <a:cubicBezTo>
                    <a:pt x="6464" y="20588"/>
                    <a:pt x="7212" y="20768"/>
                    <a:pt x="8812" y="21135"/>
                  </a:cubicBezTo>
                  <a:cubicBezTo>
                    <a:pt x="9155" y="21213"/>
                    <a:pt x="10966" y="21599"/>
                    <a:pt x="12844" y="21599"/>
                  </a:cubicBezTo>
                  <a:lnTo>
                    <a:pt x="16534" y="21599"/>
                  </a:lnTo>
                  <a:cubicBezTo>
                    <a:pt x="17659" y="21599"/>
                    <a:pt x="18469" y="21167"/>
                    <a:pt x="18952" y="20298"/>
                  </a:cubicBezTo>
                  <a:cubicBezTo>
                    <a:pt x="18958" y="20285"/>
                    <a:pt x="19114" y="19982"/>
                    <a:pt x="19240" y="19572"/>
                  </a:cubicBezTo>
                  <a:cubicBezTo>
                    <a:pt x="19336" y="19263"/>
                    <a:pt x="19371" y="18827"/>
                    <a:pt x="19256" y="18384"/>
                  </a:cubicBezTo>
                  <a:cubicBezTo>
                    <a:pt x="19981" y="17886"/>
                    <a:pt x="20214" y="17133"/>
                    <a:pt x="20366" y="16643"/>
                  </a:cubicBezTo>
                  <a:cubicBezTo>
                    <a:pt x="20620" y="15838"/>
                    <a:pt x="20544" y="15235"/>
                    <a:pt x="20367" y="14803"/>
                  </a:cubicBezTo>
                  <a:cubicBezTo>
                    <a:pt x="20775" y="14418"/>
                    <a:pt x="21122" y="13831"/>
                    <a:pt x="21269" y="12935"/>
                  </a:cubicBezTo>
                  <a:cubicBezTo>
                    <a:pt x="21361" y="12380"/>
                    <a:pt x="21263" y="11809"/>
                    <a:pt x="21007" y="11334"/>
                  </a:cubicBezTo>
                  <a:cubicBezTo>
                    <a:pt x="21389" y="10905"/>
                    <a:pt x="21564" y="10365"/>
                    <a:pt x="21583" y="9865"/>
                  </a:cubicBezTo>
                  <a:lnTo>
                    <a:pt x="21591" y="9724"/>
                  </a:lnTo>
                  <a:cubicBezTo>
                    <a:pt x="21596" y="9635"/>
                    <a:pt x="21600" y="9581"/>
                    <a:pt x="21600" y="9386"/>
                  </a:cubicBezTo>
                  <a:cubicBezTo>
                    <a:pt x="21600" y="8533"/>
                    <a:pt x="21010" y="7446"/>
                    <a:pt x="19686" y="706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4" name="AutoShape 82"/>
            <p:cNvSpPr>
              <a:spLocks/>
            </p:cNvSpPr>
            <p:nvPr/>
          </p:nvSpPr>
          <p:spPr bwMode="auto">
            <a:xfrm>
              <a:off x="8247973" y="2492697"/>
              <a:ext cx="43657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4400"/>
                  </a:moveTo>
                  <a:cubicBezTo>
                    <a:pt x="8820" y="14400"/>
                    <a:pt x="7200" y="12782"/>
                    <a:pt x="7200" y="10800"/>
                  </a:cubicBezTo>
                  <a:cubicBezTo>
                    <a:pt x="7200" y="8817"/>
                    <a:pt x="8820" y="7200"/>
                    <a:pt x="10800" y="7200"/>
                  </a:cubicBezTo>
                  <a:cubicBezTo>
                    <a:pt x="12779" y="7200"/>
                    <a:pt x="14400" y="8817"/>
                    <a:pt x="14400" y="10800"/>
                  </a:cubicBezTo>
                  <a:cubicBezTo>
                    <a:pt x="14400" y="12782"/>
                    <a:pt x="12779" y="14400"/>
                    <a:pt x="10800" y="14400"/>
                  </a:cubicBezTo>
                  <a:moveTo>
                    <a:pt x="10800" y="0"/>
                  </a:move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95" name="AutoShape 83"/>
          <p:cNvSpPr>
            <a:spLocks/>
          </p:cNvSpPr>
          <p:nvPr/>
        </p:nvSpPr>
        <p:spPr bwMode="auto">
          <a:xfrm>
            <a:off x="7275629" y="1834356"/>
            <a:ext cx="464344" cy="304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6346148" y="1762124"/>
            <a:ext cx="465138" cy="464344"/>
            <a:chOff x="6357938" y="1647825"/>
            <a:chExt cx="465138" cy="464344"/>
          </a:xfrm>
          <a:solidFill>
            <a:schemeClr val="tx2"/>
          </a:solidFill>
        </p:grpSpPr>
        <p:sp>
          <p:nvSpPr>
            <p:cNvPr id="97" name="AutoShape 84"/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8" name="AutoShape 85"/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9" name="AutoShape 86"/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0" name="AutoShape 87"/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1" name="AutoShape 88"/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2" name="AutoShape 89"/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3" name="AutoShape 90"/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4" name="AutoShape 91"/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5" name="AutoShape 92"/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6" name="AutoShape 93"/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7" name="AutoShape 94"/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8" name="AutoShape 95"/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9" name="AutoShape 96"/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5429367" y="4554537"/>
            <a:ext cx="319088" cy="465138"/>
            <a:chOff x="5429367" y="4908078"/>
            <a:chExt cx="319088" cy="465138"/>
          </a:xfrm>
          <a:solidFill>
            <a:schemeClr val="tx2"/>
          </a:solidFill>
        </p:grpSpPr>
        <p:sp>
          <p:nvSpPr>
            <p:cNvPr id="111" name="AutoShape 97"/>
            <p:cNvSpPr>
              <a:spLocks/>
            </p:cNvSpPr>
            <p:nvPr/>
          </p:nvSpPr>
          <p:spPr bwMode="auto">
            <a:xfrm>
              <a:off x="5429367" y="490807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2" name="AutoShape 98"/>
            <p:cNvSpPr>
              <a:spLocks/>
            </p:cNvSpPr>
            <p:nvPr/>
          </p:nvSpPr>
          <p:spPr bwMode="auto">
            <a:xfrm>
              <a:off x="5559542" y="495173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3" name="AutoShape 99"/>
            <p:cNvSpPr>
              <a:spLocks/>
            </p:cNvSpPr>
            <p:nvPr/>
          </p:nvSpPr>
          <p:spPr bwMode="auto">
            <a:xfrm>
              <a:off x="5574623" y="531527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14" name="AutoShape 100"/>
          <p:cNvSpPr>
            <a:spLocks/>
          </p:cNvSpPr>
          <p:nvPr/>
        </p:nvSpPr>
        <p:spPr bwMode="auto">
          <a:xfrm>
            <a:off x="4457023" y="4554537"/>
            <a:ext cx="406400" cy="46513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6750"/>
                </a:moveTo>
                <a:lnTo>
                  <a:pt x="1542" y="6750"/>
                </a:lnTo>
                <a:lnTo>
                  <a:pt x="1542" y="4725"/>
                </a:lnTo>
                <a:lnTo>
                  <a:pt x="20057" y="4725"/>
                </a:lnTo>
                <a:cubicBezTo>
                  <a:pt x="20057" y="4725"/>
                  <a:pt x="20057" y="6750"/>
                  <a:pt x="20057" y="6750"/>
                </a:cubicBezTo>
                <a:close/>
                <a:moveTo>
                  <a:pt x="17485" y="10124"/>
                </a:moveTo>
                <a:lnTo>
                  <a:pt x="4113" y="10124"/>
                </a:lnTo>
                <a:lnTo>
                  <a:pt x="3857" y="8100"/>
                </a:lnTo>
                <a:lnTo>
                  <a:pt x="17742" y="8100"/>
                </a:lnTo>
                <a:cubicBezTo>
                  <a:pt x="17742" y="8100"/>
                  <a:pt x="17485" y="10124"/>
                  <a:pt x="17485" y="10124"/>
                </a:cubicBezTo>
                <a:close/>
                <a:moveTo>
                  <a:pt x="16542" y="17549"/>
                </a:moveTo>
                <a:lnTo>
                  <a:pt x="5057" y="17549"/>
                </a:lnTo>
                <a:lnTo>
                  <a:pt x="4199" y="10800"/>
                </a:lnTo>
                <a:lnTo>
                  <a:pt x="17399" y="10800"/>
                </a:lnTo>
                <a:cubicBezTo>
                  <a:pt x="17399" y="10800"/>
                  <a:pt x="16542" y="17549"/>
                  <a:pt x="16542" y="17549"/>
                </a:cubicBezTo>
                <a:close/>
                <a:moveTo>
                  <a:pt x="5400" y="20249"/>
                </a:moveTo>
                <a:lnTo>
                  <a:pt x="5142" y="18225"/>
                </a:lnTo>
                <a:lnTo>
                  <a:pt x="16456" y="18225"/>
                </a:lnTo>
                <a:lnTo>
                  <a:pt x="16200" y="20249"/>
                </a:lnTo>
                <a:cubicBezTo>
                  <a:pt x="16200" y="20249"/>
                  <a:pt x="5400" y="20249"/>
                  <a:pt x="5400" y="20249"/>
                </a:cubicBezTo>
                <a:close/>
                <a:moveTo>
                  <a:pt x="3857" y="1350"/>
                </a:moveTo>
                <a:lnTo>
                  <a:pt x="17742" y="1350"/>
                </a:lnTo>
                <a:lnTo>
                  <a:pt x="18514" y="3375"/>
                </a:lnTo>
                <a:lnTo>
                  <a:pt x="3085" y="3375"/>
                </a:lnTo>
                <a:cubicBezTo>
                  <a:pt x="3085" y="3375"/>
                  <a:pt x="3857" y="1350"/>
                  <a:pt x="3857" y="1350"/>
                </a:cubicBezTo>
                <a:close/>
                <a:moveTo>
                  <a:pt x="20143" y="3389"/>
                </a:moveTo>
                <a:lnTo>
                  <a:pt x="19205" y="922"/>
                </a:lnTo>
                <a:cubicBezTo>
                  <a:pt x="18996" y="371"/>
                  <a:pt x="18407" y="0"/>
                  <a:pt x="17742" y="0"/>
                </a:cubicBezTo>
                <a:lnTo>
                  <a:pt x="3857" y="0"/>
                </a:lnTo>
                <a:cubicBezTo>
                  <a:pt x="3192" y="0"/>
                  <a:pt x="2603" y="371"/>
                  <a:pt x="2393" y="922"/>
                </a:cubicBezTo>
                <a:lnTo>
                  <a:pt x="1448" y="3391"/>
                </a:lnTo>
                <a:cubicBezTo>
                  <a:pt x="643" y="3436"/>
                  <a:pt x="0" y="4008"/>
                  <a:pt x="0" y="4725"/>
                </a:cubicBezTo>
                <a:lnTo>
                  <a:pt x="0" y="6750"/>
                </a:lnTo>
                <a:cubicBezTo>
                  <a:pt x="0" y="7495"/>
                  <a:pt x="690" y="8100"/>
                  <a:pt x="1542" y="8100"/>
                </a:cubicBezTo>
                <a:lnTo>
                  <a:pt x="2340" y="8100"/>
                </a:lnTo>
                <a:cubicBezTo>
                  <a:pt x="2340" y="8150"/>
                  <a:pt x="2317" y="8198"/>
                  <a:pt x="2323" y="8249"/>
                </a:cubicBezTo>
                <a:lnTo>
                  <a:pt x="3866" y="20398"/>
                </a:lnTo>
                <a:cubicBezTo>
                  <a:pt x="3953" y="21082"/>
                  <a:pt x="4614" y="21599"/>
                  <a:pt x="5400" y="21599"/>
                </a:cubicBezTo>
                <a:lnTo>
                  <a:pt x="16200" y="21599"/>
                </a:lnTo>
                <a:cubicBezTo>
                  <a:pt x="16986" y="21599"/>
                  <a:pt x="17646" y="21082"/>
                  <a:pt x="17732" y="20398"/>
                </a:cubicBezTo>
                <a:lnTo>
                  <a:pt x="19275" y="8249"/>
                </a:lnTo>
                <a:cubicBezTo>
                  <a:pt x="19282" y="8198"/>
                  <a:pt x="19258" y="8150"/>
                  <a:pt x="19258" y="8100"/>
                </a:cubicBezTo>
                <a:lnTo>
                  <a:pt x="20057" y="8100"/>
                </a:lnTo>
                <a:cubicBezTo>
                  <a:pt x="20908" y="8100"/>
                  <a:pt x="21600" y="7495"/>
                  <a:pt x="21600" y="6750"/>
                </a:cubicBezTo>
                <a:lnTo>
                  <a:pt x="21600" y="4725"/>
                </a:lnTo>
                <a:cubicBezTo>
                  <a:pt x="21600" y="4006"/>
                  <a:pt x="20952" y="3431"/>
                  <a:pt x="20143" y="338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15" name="AutoShape 101"/>
          <p:cNvSpPr>
            <a:spLocks/>
          </p:cNvSpPr>
          <p:nvPr/>
        </p:nvSpPr>
        <p:spPr bwMode="auto">
          <a:xfrm>
            <a:off x="3498967" y="4583906"/>
            <a:ext cx="464344" cy="4064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514"/>
                </a:moveTo>
                <a:cubicBezTo>
                  <a:pt x="20249" y="19365"/>
                  <a:pt x="19644" y="20057"/>
                  <a:pt x="18899" y="20057"/>
                </a:cubicBezTo>
                <a:lnTo>
                  <a:pt x="2699" y="20057"/>
                </a:lnTo>
                <a:cubicBezTo>
                  <a:pt x="1955" y="20057"/>
                  <a:pt x="1349" y="19365"/>
                  <a:pt x="1349" y="18514"/>
                </a:cubicBezTo>
                <a:lnTo>
                  <a:pt x="1349" y="13114"/>
                </a:lnTo>
                <a:lnTo>
                  <a:pt x="4050" y="1542"/>
                </a:lnTo>
                <a:lnTo>
                  <a:pt x="17549" y="1542"/>
                </a:lnTo>
                <a:lnTo>
                  <a:pt x="20249" y="13114"/>
                </a:lnTo>
                <a:cubicBezTo>
                  <a:pt x="20249" y="13114"/>
                  <a:pt x="20249" y="18514"/>
                  <a:pt x="20249" y="18514"/>
                </a:cubicBezTo>
                <a:close/>
                <a:moveTo>
                  <a:pt x="21548" y="12693"/>
                </a:moveTo>
                <a:lnTo>
                  <a:pt x="18847" y="1117"/>
                </a:lnTo>
                <a:cubicBezTo>
                  <a:pt x="18683" y="460"/>
                  <a:pt x="18150" y="0"/>
                  <a:pt x="17549" y="0"/>
                </a:cubicBezTo>
                <a:lnTo>
                  <a:pt x="10800" y="0"/>
                </a:lnTo>
                <a:lnTo>
                  <a:pt x="4049" y="0"/>
                </a:lnTo>
                <a:cubicBezTo>
                  <a:pt x="3449" y="0"/>
                  <a:pt x="2916" y="460"/>
                  <a:pt x="2752" y="1117"/>
                </a:cubicBezTo>
                <a:lnTo>
                  <a:pt x="51" y="12693"/>
                </a:lnTo>
                <a:cubicBezTo>
                  <a:pt x="17" y="12835"/>
                  <a:pt x="0" y="12976"/>
                  <a:pt x="0" y="13114"/>
                </a:cubicBezTo>
                <a:lnTo>
                  <a:pt x="0" y="18514"/>
                </a:lnTo>
                <a:cubicBezTo>
                  <a:pt x="0" y="20218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20218"/>
                  <a:pt x="21600" y="18514"/>
                </a:cubicBezTo>
                <a:lnTo>
                  <a:pt x="21600" y="13114"/>
                </a:lnTo>
                <a:cubicBezTo>
                  <a:pt x="21600" y="12976"/>
                  <a:pt x="21582" y="12835"/>
                  <a:pt x="21548" y="1269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16" name="AutoShape 102"/>
          <p:cNvSpPr>
            <a:spLocks/>
          </p:cNvSpPr>
          <p:nvPr/>
        </p:nvSpPr>
        <p:spPr bwMode="auto">
          <a:xfrm>
            <a:off x="3556910" y="4641849"/>
            <a:ext cx="354013" cy="261144"/>
          </a:xfrm>
          <a:custGeom>
            <a:avLst/>
            <a:gdLst>
              <a:gd name="T0" fmla="+- 0 10799 40"/>
              <a:gd name="T1" fmla="*/ T0 w 21519"/>
              <a:gd name="T2" fmla="*/ 10800 h 21600"/>
              <a:gd name="T3" fmla="+- 0 10799 40"/>
              <a:gd name="T4" fmla="*/ T3 w 21519"/>
              <a:gd name="T5" fmla="*/ 10800 h 21600"/>
              <a:gd name="T6" fmla="+- 0 10799 40"/>
              <a:gd name="T7" fmla="*/ T6 w 21519"/>
              <a:gd name="T8" fmla="*/ 10800 h 21600"/>
              <a:gd name="T9" fmla="+- 0 10799 40"/>
              <a:gd name="T10" fmla="*/ T9 w 2151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19" h="21600">
                <a:moveTo>
                  <a:pt x="18070" y="14399"/>
                </a:moveTo>
                <a:lnTo>
                  <a:pt x="16603" y="14399"/>
                </a:lnTo>
                <a:cubicBezTo>
                  <a:pt x="15931" y="14399"/>
                  <a:pt x="15325" y="14907"/>
                  <a:pt x="15024" y="15725"/>
                </a:cubicBezTo>
                <a:lnTo>
                  <a:pt x="13746" y="19199"/>
                </a:lnTo>
                <a:lnTo>
                  <a:pt x="7773" y="19199"/>
                </a:lnTo>
                <a:lnTo>
                  <a:pt x="6495" y="15725"/>
                </a:lnTo>
                <a:cubicBezTo>
                  <a:pt x="6194" y="14907"/>
                  <a:pt x="5588" y="14399"/>
                  <a:pt x="4916" y="14399"/>
                </a:cubicBezTo>
                <a:lnTo>
                  <a:pt x="3449" y="14399"/>
                </a:lnTo>
                <a:lnTo>
                  <a:pt x="1343" y="14399"/>
                </a:lnTo>
                <a:lnTo>
                  <a:pt x="3924" y="1200"/>
                </a:lnTo>
                <a:lnTo>
                  <a:pt x="17595" y="1200"/>
                </a:lnTo>
                <a:lnTo>
                  <a:pt x="20176" y="14399"/>
                </a:lnTo>
                <a:cubicBezTo>
                  <a:pt x="20176" y="14399"/>
                  <a:pt x="18070" y="14399"/>
                  <a:pt x="18070" y="14399"/>
                </a:cubicBezTo>
                <a:close/>
                <a:moveTo>
                  <a:pt x="17595" y="0"/>
                </a:moveTo>
                <a:lnTo>
                  <a:pt x="3924" y="0"/>
                </a:lnTo>
                <a:cubicBezTo>
                  <a:pt x="3524" y="0"/>
                  <a:pt x="3174" y="366"/>
                  <a:pt x="3071" y="891"/>
                </a:cubicBezTo>
                <a:lnTo>
                  <a:pt x="28" y="15291"/>
                </a:lnTo>
                <a:cubicBezTo>
                  <a:pt x="-40" y="15651"/>
                  <a:pt x="16" y="16035"/>
                  <a:pt x="183" y="16330"/>
                </a:cubicBezTo>
                <a:cubicBezTo>
                  <a:pt x="350" y="16625"/>
                  <a:pt x="609" y="16799"/>
                  <a:pt x="883" y="16799"/>
                </a:cubicBezTo>
                <a:lnTo>
                  <a:pt x="3449" y="16799"/>
                </a:lnTo>
                <a:lnTo>
                  <a:pt x="4456" y="16799"/>
                </a:lnTo>
                <a:lnTo>
                  <a:pt x="4916" y="16799"/>
                </a:lnTo>
                <a:lnTo>
                  <a:pt x="6194" y="20274"/>
                </a:lnTo>
                <a:cubicBezTo>
                  <a:pt x="6493" y="21086"/>
                  <a:pt x="7104" y="21599"/>
                  <a:pt x="7773" y="21599"/>
                </a:cubicBezTo>
                <a:lnTo>
                  <a:pt x="13746" y="21599"/>
                </a:lnTo>
                <a:cubicBezTo>
                  <a:pt x="14415" y="21599"/>
                  <a:pt x="15026" y="21086"/>
                  <a:pt x="15325" y="20274"/>
                </a:cubicBezTo>
                <a:lnTo>
                  <a:pt x="16603" y="16799"/>
                </a:lnTo>
                <a:lnTo>
                  <a:pt x="17063" y="16799"/>
                </a:lnTo>
                <a:lnTo>
                  <a:pt x="18070" y="16799"/>
                </a:lnTo>
                <a:lnTo>
                  <a:pt x="20636" y="16799"/>
                </a:lnTo>
                <a:cubicBezTo>
                  <a:pt x="20910" y="16799"/>
                  <a:pt x="21169" y="16625"/>
                  <a:pt x="21336" y="16330"/>
                </a:cubicBezTo>
                <a:cubicBezTo>
                  <a:pt x="21503" y="16035"/>
                  <a:pt x="21560" y="15651"/>
                  <a:pt x="21490" y="15291"/>
                </a:cubicBezTo>
                <a:lnTo>
                  <a:pt x="18448" y="891"/>
                </a:lnTo>
                <a:cubicBezTo>
                  <a:pt x="18345" y="366"/>
                  <a:pt x="17995" y="0"/>
                  <a:pt x="1759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2569485" y="4583906"/>
            <a:ext cx="464344" cy="406400"/>
            <a:chOff x="2569485" y="4937447"/>
            <a:chExt cx="464344" cy="406400"/>
          </a:xfrm>
          <a:solidFill>
            <a:schemeClr val="tx2"/>
          </a:solidFill>
        </p:grpSpPr>
        <p:sp>
          <p:nvSpPr>
            <p:cNvPr id="118" name="AutoShape 103"/>
            <p:cNvSpPr>
              <a:spLocks/>
            </p:cNvSpPr>
            <p:nvPr/>
          </p:nvSpPr>
          <p:spPr bwMode="auto">
            <a:xfrm>
              <a:off x="2642510" y="5009678"/>
              <a:ext cx="166688" cy="1095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60" y="0"/>
                  </a:moveTo>
                  <a:cubicBezTo>
                    <a:pt x="9461" y="0"/>
                    <a:pt x="0" y="9233"/>
                    <a:pt x="0" y="20160"/>
                  </a:cubicBezTo>
                  <a:cubicBezTo>
                    <a:pt x="0" y="20954"/>
                    <a:pt x="420" y="21600"/>
                    <a:pt x="939" y="21600"/>
                  </a:cubicBezTo>
                  <a:cubicBezTo>
                    <a:pt x="1457" y="21600"/>
                    <a:pt x="1878" y="20954"/>
                    <a:pt x="1878" y="20160"/>
                  </a:cubicBezTo>
                  <a:cubicBezTo>
                    <a:pt x="1878" y="10956"/>
                    <a:pt x="10655" y="2880"/>
                    <a:pt x="20660" y="2880"/>
                  </a:cubicBezTo>
                  <a:cubicBezTo>
                    <a:pt x="21179" y="2880"/>
                    <a:pt x="21600" y="2234"/>
                    <a:pt x="21600" y="1440"/>
                  </a:cubicBezTo>
                  <a:cubicBezTo>
                    <a:pt x="21600" y="645"/>
                    <a:pt x="21179" y="0"/>
                    <a:pt x="206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9" name="AutoShape 104"/>
            <p:cNvSpPr>
              <a:spLocks/>
            </p:cNvSpPr>
            <p:nvPr/>
          </p:nvSpPr>
          <p:spPr bwMode="auto">
            <a:xfrm>
              <a:off x="2569485" y="4937447"/>
              <a:ext cx="464344" cy="406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6971"/>
                  </a:moveTo>
                  <a:cubicBezTo>
                    <a:pt x="10181" y="16971"/>
                    <a:pt x="9546" y="16918"/>
                    <a:pt x="8912" y="16811"/>
                  </a:cubicBezTo>
                  <a:cubicBezTo>
                    <a:pt x="8847" y="16800"/>
                    <a:pt x="8781" y="16794"/>
                    <a:pt x="8716" y="16794"/>
                  </a:cubicBezTo>
                  <a:cubicBezTo>
                    <a:pt x="8315" y="16794"/>
                    <a:pt x="7931" y="16999"/>
                    <a:pt x="7673" y="17359"/>
                  </a:cubicBezTo>
                  <a:cubicBezTo>
                    <a:pt x="7384" y="17761"/>
                    <a:pt x="6563" y="18657"/>
                    <a:pt x="5591" y="19318"/>
                  </a:cubicBezTo>
                  <a:cubicBezTo>
                    <a:pt x="5854" y="18628"/>
                    <a:pt x="6060" y="17853"/>
                    <a:pt x="6074" y="17056"/>
                  </a:cubicBezTo>
                  <a:cubicBezTo>
                    <a:pt x="6078" y="17006"/>
                    <a:pt x="6080" y="16956"/>
                    <a:pt x="6080" y="16914"/>
                  </a:cubicBezTo>
                  <a:cubicBezTo>
                    <a:pt x="6080" y="16334"/>
                    <a:pt x="5796" y="15803"/>
                    <a:pt x="5344" y="15540"/>
                  </a:cubicBezTo>
                  <a:cubicBezTo>
                    <a:pt x="2843" y="14080"/>
                    <a:pt x="1349" y="11731"/>
                    <a:pt x="1349" y="9257"/>
                  </a:cubicBezTo>
                  <a:cubicBezTo>
                    <a:pt x="1349" y="5003"/>
                    <a:pt x="5588" y="1542"/>
                    <a:pt x="10800" y="1542"/>
                  </a:cubicBezTo>
                  <a:cubicBezTo>
                    <a:pt x="16011" y="1542"/>
                    <a:pt x="20249" y="5003"/>
                    <a:pt x="20249" y="9257"/>
                  </a:cubicBezTo>
                  <a:cubicBezTo>
                    <a:pt x="20249" y="13510"/>
                    <a:pt x="16011" y="16971"/>
                    <a:pt x="10800" y="16971"/>
                  </a:cubicBezTo>
                  <a:moveTo>
                    <a:pt x="10800" y="0"/>
                  </a:moveTo>
                  <a:cubicBezTo>
                    <a:pt x="4835" y="0"/>
                    <a:pt x="0" y="4144"/>
                    <a:pt x="0" y="9257"/>
                  </a:cubicBezTo>
                  <a:cubicBezTo>
                    <a:pt x="0" y="12440"/>
                    <a:pt x="1875" y="15248"/>
                    <a:pt x="4730" y="16914"/>
                  </a:cubicBezTo>
                  <a:cubicBezTo>
                    <a:pt x="4730" y="16935"/>
                    <a:pt x="4724" y="16949"/>
                    <a:pt x="4724" y="16971"/>
                  </a:cubicBezTo>
                  <a:cubicBezTo>
                    <a:pt x="4724" y="18354"/>
                    <a:pt x="3821" y="19843"/>
                    <a:pt x="3423" y="20625"/>
                  </a:cubicBezTo>
                  <a:lnTo>
                    <a:pt x="3425" y="20625"/>
                  </a:lnTo>
                  <a:cubicBezTo>
                    <a:pt x="3393" y="20709"/>
                    <a:pt x="3374" y="20802"/>
                    <a:pt x="3374" y="20900"/>
                  </a:cubicBezTo>
                  <a:cubicBezTo>
                    <a:pt x="3374" y="21287"/>
                    <a:pt x="3648" y="21600"/>
                    <a:pt x="3986" y="21600"/>
                  </a:cubicBezTo>
                  <a:cubicBezTo>
                    <a:pt x="4049" y="21600"/>
                    <a:pt x="4161" y="21580"/>
                    <a:pt x="4158" y="21590"/>
                  </a:cubicBezTo>
                  <a:cubicBezTo>
                    <a:pt x="6268" y="21195"/>
                    <a:pt x="8255" y="18979"/>
                    <a:pt x="8716" y="18338"/>
                  </a:cubicBezTo>
                  <a:cubicBezTo>
                    <a:pt x="9391" y="18451"/>
                    <a:pt x="10086" y="18514"/>
                    <a:pt x="10800" y="18514"/>
                  </a:cubicBezTo>
                  <a:cubicBezTo>
                    <a:pt x="16764" y="18514"/>
                    <a:pt x="21600" y="14369"/>
                    <a:pt x="21600" y="9257"/>
                  </a:cubicBezTo>
                  <a:cubicBezTo>
                    <a:pt x="21600" y="414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20" name="AutoShape 105"/>
          <p:cNvSpPr>
            <a:spLocks/>
          </p:cNvSpPr>
          <p:nvPr/>
        </p:nvSpPr>
        <p:spPr bwMode="auto">
          <a:xfrm>
            <a:off x="1640798" y="4641849"/>
            <a:ext cx="463550" cy="290513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9438"/>
                </a:moveTo>
                <a:cubicBezTo>
                  <a:pt x="7005" y="19438"/>
                  <a:pt x="3289" y="15988"/>
                  <a:pt x="1437" y="10797"/>
                </a:cubicBezTo>
                <a:cubicBezTo>
                  <a:pt x="3298" y="5598"/>
                  <a:pt x="7009" y="2161"/>
                  <a:pt x="10800" y="2161"/>
                </a:cubicBezTo>
                <a:cubicBezTo>
                  <a:pt x="14595" y="2161"/>
                  <a:pt x="18310" y="5611"/>
                  <a:pt x="20162" y="10802"/>
                </a:cubicBezTo>
                <a:cubicBezTo>
                  <a:pt x="18301" y="16000"/>
                  <a:pt x="14590" y="19438"/>
                  <a:pt x="10800" y="19438"/>
                </a:cubicBezTo>
                <a:moveTo>
                  <a:pt x="21576" y="10561"/>
                </a:moveTo>
                <a:cubicBezTo>
                  <a:pt x="21569" y="10516"/>
                  <a:pt x="21573" y="10467"/>
                  <a:pt x="21562" y="10423"/>
                </a:cubicBezTo>
                <a:cubicBezTo>
                  <a:pt x="21558" y="10406"/>
                  <a:pt x="21548" y="10395"/>
                  <a:pt x="21544" y="10378"/>
                </a:cubicBezTo>
                <a:cubicBezTo>
                  <a:pt x="21537" y="10352"/>
                  <a:pt x="21539" y="10322"/>
                  <a:pt x="21530" y="10297"/>
                </a:cubicBezTo>
                <a:cubicBezTo>
                  <a:pt x="19569" y="4298"/>
                  <a:pt x="15302" y="0"/>
                  <a:pt x="10800" y="0"/>
                </a:cubicBezTo>
                <a:cubicBezTo>
                  <a:pt x="6297" y="0"/>
                  <a:pt x="2030" y="4290"/>
                  <a:pt x="69" y="10290"/>
                </a:cubicBezTo>
                <a:cubicBezTo>
                  <a:pt x="61" y="10316"/>
                  <a:pt x="62" y="10344"/>
                  <a:pt x="55" y="10370"/>
                </a:cubicBezTo>
                <a:cubicBezTo>
                  <a:pt x="51" y="10387"/>
                  <a:pt x="41" y="10398"/>
                  <a:pt x="37" y="10415"/>
                </a:cubicBezTo>
                <a:cubicBezTo>
                  <a:pt x="26" y="10459"/>
                  <a:pt x="30" y="10508"/>
                  <a:pt x="24" y="10554"/>
                </a:cubicBezTo>
                <a:cubicBezTo>
                  <a:pt x="12" y="10635"/>
                  <a:pt x="0" y="10714"/>
                  <a:pt x="0" y="10796"/>
                </a:cubicBezTo>
                <a:cubicBezTo>
                  <a:pt x="0" y="10878"/>
                  <a:pt x="12" y="10955"/>
                  <a:pt x="24" y="11038"/>
                </a:cubicBezTo>
                <a:cubicBezTo>
                  <a:pt x="30" y="11083"/>
                  <a:pt x="26" y="11131"/>
                  <a:pt x="37" y="11175"/>
                </a:cubicBezTo>
                <a:cubicBezTo>
                  <a:pt x="41" y="11193"/>
                  <a:pt x="51" y="11204"/>
                  <a:pt x="55" y="11220"/>
                </a:cubicBezTo>
                <a:cubicBezTo>
                  <a:pt x="62" y="11247"/>
                  <a:pt x="61" y="11276"/>
                  <a:pt x="69" y="11302"/>
                </a:cubicBezTo>
                <a:cubicBezTo>
                  <a:pt x="2030" y="17300"/>
                  <a:pt x="6297" y="21599"/>
                  <a:pt x="10800" y="21599"/>
                </a:cubicBezTo>
                <a:cubicBezTo>
                  <a:pt x="15302" y="21599"/>
                  <a:pt x="19569" y="17308"/>
                  <a:pt x="21530" y="11309"/>
                </a:cubicBezTo>
                <a:cubicBezTo>
                  <a:pt x="21539" y="11283"/>
                  <a:pt x="21537" y="11255"/>
                  <a:pt x="21544" y="11228"/>
                </a:cubicBezTo>
                <a:cubicBezTo>
                  <a:pt x="21548" y="11212"/>
                  <a:pt x="21558" y="11201"/>
                  <a:pt x="21562" y="11183"/>
                </a:cubicBezTo>
                <a:cubicBezTo>
                  <a:pt x="21573" y="11139"/>
                  <a:pt x="21569" y="11089"/>
                  <a:pt x="21576" y="11044"/>
                </a:cubicBezTo>
                <a:cubicBezTo>
                  <a:pt x="21587" y="10963"/>
                  <a:pt x="21599" y="10885"/>
                  <a:pt x="21599" y="10803"/>
                </a:cubicBezTo>
                <a:cubicBezTo>
                  <a:pt x="21599" y="10721"/>
                  <a:pt x="21587" y="10642"/>
                  <a:pt x="21576" y="1056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21" name="AutoShape 106"/>
          <p:cNvSpPr>
            <a:spLocks/>
          </p:cNvSpPr>
          <p:nvPr/>
        </p:nvSpPr>
        <p:spPr bwMode="auto">
          <a:xfrm>
            <a:off x="1814629" y="4729162"/>
            <a:ext cx="65881" cy="6508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202" y="0"/>
                </a:moveTo>
                <a:cubicBezTo>
                  <a:pt x="19193" y="0"/>
                  <a:pt x="19183" y="4"/>
                  <a:pt x="19174" y="4"/>
                </a:cubicBezTo>
                <a:cubicBezTo>
                  <a:pt x="8585" y="23"/>
                  <a:pt x="0" y="8607"/>
                  <a:pt x="0" y="19198"/>
                </a:cubicBezTo>
                <a:cubicBezTo>
                  <a:pt x="0" y="20523"/>
                  <a:pt x="1076" y="21600"/>
                  <a:pt x="2402" y="21600"/>
                </a:cubicBezTo>
                <a:cubicBezTo>
                  <a:pt x="3722" y="21600"/>
                  <a:pt x="4799" y="20523"/>
                  <a:pt x="4799" y="19198"/>
                </a:cubicBezTo>
                <a:cubicBezTo>
                  <a:pt x="4799" y="11262"/>
                  <a:pt x="11262" y="4803"/>
                  <a:pt x="19202" y="4803"/>
                </a:cubicBezTo>
                <a:lnTo>
                  <a:pt x="19202" y="4798"/>
                </a:lnTo>
                <a:cubicBezTo>
                  <a:pt x="20523" y="4798"/>
                  <a:pt x="21599" y="3721"/>
                  <a:pt x="21599" y="2401"/>
                </a:cubicBezTo>
                <a:cubicBezTo>
                  <a:pt x="21599" y="1076"/>
                  <a:pt x="20523" y="0"/>
                  <a:pt x="1920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22" name="AutoShape 107"/>
          <p:cNvSpPr>
            <a:spLocks/>
          </p:cNvSpPr>
          <p:nvPr/>
        </p:nvSpPr>
        <p:spPr bwMode="auto">
          <a:xfrm>
            <a:off x="1770973" y="4685506"/>
            <a:ext cx="203200" cy="2032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20057"/>
                </a:moveTo>
                <a:cubicBezTo>
                  <a:pt x="5694" y="20057"/>
                  <a:pt x="1542" y="15905"/>
                  <a:pt x="1542" y="10800"/>
                </a:cubicBezTo>
                <a:cubicBezTo>
                  <a:pt x="1542" y="5694"/>
                  <a:pt x="5694" y="1542"/>
                  <a:pt x="10800" y="1542"/>
                </a:cubicBezTo>
                <a:cubicBezTo>
                  <a:pt x="15905" y="1542"/>
                  <a:pt x="20057" y="5694"/>
                  <a:pt x="20057" y="10800"/>
                </a:cubicBezTo>
                <a:cubicBezTo>
                  <a:pt x="20057" y="15905"/>
                  <a:pt x="15905" y="20057"/>
                  <a:pt x="10800" y="20057"/>
                </a:cubicBezTo>
                <a:moveTo>
                  <a:pt x="10800" y="0"/>
                </a:moveTo>
                <a:cubicBezTo>
                  <a:pt x="4834" y="0"/>
                  <a:pt x="0" y="4834"/>
                  <a:pt x="0" y="10800"/>
                </a:cubicBezTo>
                <a:cubicBezTo>
                  <a:pt x="0" y="16765"/>
                  <a:pt x="4834" y="21600"/>
                  <a:pt x="10800" y="21600"/>
                </a:cubicBezTo>
                <a:cubicBezTo>
                  <a:pt x="16765" y="21600"/>
                  <a:pt x="21599" y="16765"/>
                  <a:pt x="21599" y="10800"/>
                </a:cubicBezTo>
                <a:cubicBezTo>
                  <a:pt x="21599" y="4834"/>
                  <a:pt x="16765" y="0"/>
                  <a:pt x="10800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0054" y="4554537"/>
            <a:ext cx="348456" cy="465138"/>
            <a:chOff x="770054" y="4554537"/>
            <a:chExt cx="348456" cy="465138"/>
          </a:xfrm>
        </p:grpSpPr>
        <p:sp>
          <p:nvSpPr>
            <p:cNvPr id="123" name="AutoShape 108"/>
            <p:cNvSpPr>
              <a:spLocks/>
            </p:cNvSpPr>
            <p:nvPr/>
          </p:nvSpPr>
          <p:spPr bwMode="auto">
            <a:xfrm>
              <a:off x="856573" y="4641849"/>
              <a:ext cx="174625" cy="1746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"/>
                  </a:moveTo>
                  <a:cubicBezTo>
                    <a:pt x="15764" y="1800"/>
                    <a:pt x="19800" y="5835"/>
                    <a:pt x="19800" y="10800"/>
                  </a:cubicBezTo>
                  <a:cubicBezTo>
                    <a:pt x="19800" y="15764"/>
                    <a:pt x="15764" y="19800"/>
                    <a:pt x="10800" y="19800"/>
                  </a:cubicBezTo>
                  <a:cubicBezTo>
                    <a:pt x="5835" y="19800"/>
                    <a:pt x="1800" y="15764"/>
                    <a:pt x="1800" y="10800"/>
                  </a:cubicBezTo>
                  <a:cubicBezTo>
                    <a:pt x="1800" y="5835"/>
                    <a:pt x="5835" y="1800"/>
                    <a:pt x="10800" y="1800"/>
                  </a:cubicBezTo>
                  <a:moveTo>
                    <a:pt x="10800" y="21599"/>
                  </a:moveTo>
                  <a:cubicBezTo>
                    <a:pt x="16756" y="21599"/>
                    <a:pt x="21600" y="16756"/>
                    <a:pt x="21600" y="10800"/>
                  </a:cubicBezTo>
                  <a:cubicBezTo>
                    <a:pt x="21600" y="4843"/>
                    <a:pt x="16756" y="0"/>
                    <a:pt x="10800" y="0"/>
                  </a:cubicBezTo>
                  <a:cubicBezTo>
                    <a:pt x="4843" y="0"/>
                    <a:pt x="0" y="4843"/>
                    <a:pt x="0" y="10800"/>
                  </a:cubicBezTo>
                  <a:cubicBezTo>
                    <a:pt x="0" y="16756"/>
                    <a:pt x="4843" y="21599"/>
                    <a:pt x="10800" y="21599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4" name="AutoShape 109"/>
            <p:cNvSpPr>
              <a:spLocks/>
            </p:cNvSpPr>
            <p:nvPr/>
          </p:nvSpPr>
          <p:spPr bwMode="auto">
            <a:xfrm>
              <a:off x="770054" y="455453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04" y="20170"/>
                  </a:moveTo>
                  <a:cubicBezTo>
                    <a:pt x="10885" y="20184"/>
                    <a:pt x="10830" y="20215"/>
                    <a:pt x="10782" y="20237"/>
                  </a:cubicBezTo>
                  <a:cubicBezTo>
                    <a:pt x="10774" y="20218"/>
                    <a:pt x="10707" y="20178"/>
                    <a:pt x="10666" y="20147"/>
                  </a:cubicBezTo>
                  <a:cubicBezTo>
                    <a:pt x="7368" y="17300"/>
                    <a:pt x="1799" y="12497"/>
                    <a:pt x="1799" y="8101"/>
                  </a:cubicBezTo>
                  <a:cubicBezTo>
                    <a:pt x="1799" y="4378"/>
                    <a:pt x="5838" y="1350"/>
                    <a:pt x="10800" y="1350"/>
                  </a:cubicBezTo>
                  <a:cubicBezTo>
                    <a:pt x="15762" y="1350"/>
                    <a:pt x="19800" y="4378"/>
                    <a:pt x="19800" y="8101"/>
                  </a:cubicBezTo>
                  <a:cubicBezTo>
                    <a:pt x="19800" y="12497"/>
                    <a:pt x="14231" y="17300"/>
                    <a:pt x="10904" y="20170"/>
                  </a:cubicBezTo>
                  <a:moveTo>
                    <a:pt x="10800" y="0"/>
                  </a:moveTo>
                  <a:cubicBezTo>
                    <a:pt x="4844" y="0"/>
                    <a:pt x="0" y="3588"/>
                    <a:pt x="0" y="8101"/>
                  </a:cubicBezTo>
                  <a:cubicBezTo>
                    <a:pt x="0" y="12826"/>
                    <a:pt x="5400" y="17660"/>
                    <a:pt x="9337" y="21056"/>
                  </a:cubicBezTo>
                  <a:cubicBezTo>
                    <a:pt x="9352" y="21070"/>
                    <a:pt x="9984" y="21599"/>
                    <a:pt x="10766" y="21599"/>
                  </a:cubicBezTo>
                  <a:lnTo>
                    <a:pt x="10834" y="21599"/>
                  </a:lnTo>
                  <a:cubicBezTo>
                    <a:pt x="11615" y="21599"/>
                    <a:pt x="12247" y="21070"/>
                    <a:pt x="12262" y="21056"/>
                  </a:cubicBezTo>
                  <a:cubicBezTo>
                    <a:pt x="16200" y="17660"/>
                    <a:pt x="21599" y="12826"/>
                    <a:pt x="21599" y="8101"/>
                  </a:cubicBezTo>
                  <a:cubicBezTo>
                    <a:pt x="21599" y="3588"/>
                    <a:pt x="16755" y="0"/>
                    <a:pt x="10800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356342" y="3654424"/>
            <a:ext cx="465138" cy="435769"/>
            <a:chOff x="5368132" y="3540125"/>
            <a:chExt cx="465138" cy="435769"/>
          </a:xfrm>
          <a:solidFill>
            <a:schemeClr val="tx2"/>
          </a:solidFill>
        </p:grpSpPr>
        <p:sp>
          <p:nvSpPr>
            <p:cNvPr id="126" name="AutoShape 110"/>
            <p:cNvSpPr>
              <a:spLocks/>
            </p:cNvSpPr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7" name="AutoShape 111"/>
            <p:cNvSpPr>
              <a:spLocks/>
            </p:cNvSpPr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28" name="AutoShape 112"/>
          <p:cNvSpPr>
            <a:spLocks/>
          </p:cNvSpPr>
          <p:nvPr/>
        </p:nvSpPr>
        <p:spPr bwMode="auto">
          <a:xfrm>
            <a:off x="4427654" y="3625056"/>
            <a:ext cx="464344" cy="465138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3571198" y="3625056"/>
            <a:ext cx="319088" cy="465138"/>
            <a:chOff x="3582988" y="3510757"/>
            <a:chExt cx="319088" cy="465138"/>
          </a:xfrm>
          <a:solidFill>
            <a:schemeClr val="tx2"/>
          </a:solidFill>
        </p:grpSpPr>
        <p:sp>
          <p:nvSpPr>
            <p:cNvPr id="130" name="AutoShape 113"/>
            <p:cNvSpPr>
              <a:spLocks/>
            </p:cNvSpPr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1" name="AutoShape 114"/>
            <p:cNvSpPr>
              <a:spLocks/>
            </p:cNvSpPr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627429" y="3625056"/>
            <a:ext cx="348456" cy="465138"/>
            <a:chOff x="2639219" y="3510757"/>
            <a:chExt cx="348456" cy="465138"/>
          </a:xfrm>
          <a:solidFill>
            <a:schemeClr val="tx2"/>
          </a:solidFill>
        </p:grpSpPr>
        <p:sp>
          <p:nvSpPr>
            <p:cNvPr id="133" name="AutoShape 115"/>
            <p:cNvSpPr>
              <a:spLocks/>
            </p:cNvSpPr>
            <p:nvPr/>
          </p:nvSpPr>
          <p:spPr bwMode="auto">
            <a:xfrm>
              <a:off x="2639219" y="3510757"/>
              <a:ext cx="348456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800" y="12825"/>
                  </a:moveTo>
                  <a:lnTo>
                    <a:pt x="19800" y="13500"/>
                  </a:lnTo>
                  <a:lnTo>
                    <a:pt x="19800" y="14850"/>
                  </a:lnTo>
                  <a:lnTo>
                    <a:pt x="19800" y="15525"/>
                  </a:lnTo>
                  <a:cubicBezTo>
                    <a:pt x="19800" y="18129"/>
                    <a:pt x="16972" y="20249"/>
                    <a:pt x="13499" y="20249"/>
                  </a:cubicBezTo>
                  <a:lnTo>
                    <a:pt x="8099" y="20249"/>
                  </a:lnTo>
                  <a:cubicBezTo>
                    <a:pt x="4627" y="20249"/>
                    <a:pt x="1800" y="18129"/>
                    <a:pt x="1800" y="15525"/>
                  </a:cubicBezTo>
                  <a:lnTo>
                    <a:pt x="1800" y="14850"/>
                  </a:lnTo>
                  <a:lnTo>
                    <a:pt x="1800" y="13500"/>
                  </a:lnTo>
                  <a:lnTo>
                    <a:pt x="1800" y="12825"/>
                  </a:lnTo>
                  <a:lnTo>
                    <a:pt x="1800" y="10800"/>
                  </a:lnTo>
                  <a:cubicBezTo>
                    <a:pt x="1800" y="10427"/>
                    <a:pt x="2203" y="10124"/>
                    <a:pt x="2699" y="10124"/>
                  </a:cubicBezTo>
                  <a:lnTo>
                    <a:pt x="4499" y="10124"/>
                  </a:lnTo>
                  <a:lnTo>
                    <a:pt x="17100" y="10124"/>
                  </a:lnTo>
                  <a:lnTo>
                    <a:pt x="18899" y="10124"/>
                  </a:lnTo>
                  <a:cubicBezTo>
                    <a:pt x="19396" y="10124"/>
                    <a:pt x="19800" y="10427"/>
                    <a:pt x="19800" y="10800"/>
                  </a:cubicBezTo>
                  <a:cubicBezTo>
                    <a:pt x="19800" y="10800"/>
                    <a:pt x="19800" y="12825"/>
                    <a:pt x="19800" y="12825"/>
                  </a:cubicBezTo>
                  <a:close/>
                  <a:moveTo>
                    <a:pt x="14400" y="6075"/>
                  </a:moveTo>
                  <a:lnTo>
                    <a:pt x="14400" y="6076"/>
                  </a:lnTo>
                  <a:lnTo>
                    <a:pt x="14400" y="8774"/>
                  </a:lnTo>
                  <a:lnTo>
                    <a:pt x="7200" y="8774"/>
                  </a:lnTo>
                  <a:lnTo>
                    <a:pt x="7200" y="6076"/>
                  </a:lnTo>
                  <a:lnTo>
                    <a:pt x="7200" y="6075"/>
                  </a:lnTo>
                  <a:cubicBezTo>
                    <a:pt x="7200" y="4583"/>
                    <a:pt x="8811" y="3375"/>
                    <a:pt x="10800" y="3375"/>
                  </a:cubicBezTo>
                  <a:cubicBezTo>
                    <a:pt x="12788" y="3375"/>
                    <a:pt x="14400" y="4583"/>
                    <a:pt x="14400" y="6075"/>
                  </a:cubicBezTo>
                  <a:moveTo>
                    <a:pt x="4499" y="6075"/>
                  </a:moveTo>
                  <a:cubicBezTo>
                    <a:pt x="4499" y="3465"/>
                    <a:pt x="7320" y="1350"/>
                    <a:pt x="10800" y="1350"/>
                  </a:cubicBezTo>
                  <a:cubicBezTo>
                    <a:pt x="14279" y="1350"/>
                    <a:pt x="17100" y="3465"/>
                    <a:pt x="17100" y="6075"/>
                  </a:cubicBezTo>
                  <a:lnTo>
                    <a:pt x="17100" y="8774"/>
                  </a:lnTo>
                  <a:lnTo>
                    <a:pt x="15299" y="8774"/>
                  </a:lnTo>
                  <a:lnTo>
                    <a:pt x="15299" y="6076"/>
                  </a:lnTo>
                  <a:cubicBezTo>
                    <a:pt x="15299" y="4212"/>
                    <a:pt x="13285" y="2701"/>
                    <a:pt x="10800" y="2701"/>
                  </a:cubicBezTo>
                  <a:cubicBezTo>
                    <a:pt x="8314" y="2701"/>
                    <a:pt x="6299" y="4212"/>
                    <a:pt x="6299" y="6076"/>
                  </a:cubicBezTo>
                  <a:lnTo>
                    <a:pt x="6299" y="8774"/>
                  </a:lnTo>
                  <a:lnTo>
                    <a:pt x="4499" y="8774"/>
                  </a:lnTo>
                  <a:cubicBezTo>
                    <a:pt x="4499" y="8774"/>
                    <a:pt x="4499" y="6075"/>
                    <a:pt x="4499" y="6075"/>
                  </a:cubicBezTo>
                  <a:close/>
                  <a:moveTo>
                    <a:pt x="18899" y="8774"/>
                  </a:moveTo>
                  <a:lnTo>
                    <a:pt x="18899" y="6075"/>
                  </a:lnTo>
                  <a:cubicBezTo>
                    <a:pt x="18899" y="2719"/>
                    <a:pt x="15274" y="0"/>
                    <a:pt x="10800" y="0"/>
                  </a:cubicBezTo>
                  <a:cubicBezTo>
                    <a:pt x="6325" y="0"/>
                    <a:pt x="2699" y="2719"/>
                    <a:pt x="2699" y="6075"/>
                  </a:cubicBezTo>
                  <a:lnTo>
                    <a:pt x="2699" y="8774"/>
                  </a:lnTo>
                  <a:cubicBezTo>
                    <a:pt x="1208" y="8774"/>
                    <a:pt x="0" y="9681"/>
                    <a:pt x="0" y="10800"/>
                  </a:cubicBezTo>
                  <a:lnTo>
                    <a:pt x="0" y="12825"/>
                  </a:lnTo>
                  <a:lnTo>
                    <a:pt x="0" y="13500"/>
                  </a:lnTo>
                  <a:lnTo>
                    <a:pt x="0" y="14850"/>
                  </a:lnTo>
                  <a:lnTo>
                    <a:pt x="0" y="15525"/>
                  </a:lnTo>
                  <a:cubicBezTo>
                    <a:pt x="0" y="18880"/>
                    <a:pt x="3625" y="21599"/>
                    <a:pt x="8099" y="21599"/>
                  </a:cubicBezTo>
                  <a:lnTo>
                    <a:pt x="13499" y="21599"/>
                  </a:lnTo>
                  <a:cubicBezTo>
                    <a:pt x="17974" y="21599"/>
                    <a:pt x="21600" y="18880"/>
                    <a:pt x="21600" y="15525"/>
                  </a:cubicBezTo>
                  <a:lnTo>
                    <a:pt x="21600" y="14850"/>
                  </a:lnTo>
                  <a:lnTo>
                    <a:pt x="21600" y="13500"/>
                  </a:lnTo>
                  <a:lnTo>
                    <a:pt x="21600" y="12825"/>
                  </a:lnTo>
                  <a:lnTo>
                    <a:pt x="21600" y="10800"/>
                  </a:lnTo>
                  <a:cubicBezTo>
                    <a:pt x="21600" y="9681"/>
                    <a:pt x="20391" y="8774"/>
                    <a:pt x="18899" y="877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4" name="AutoShape 116"/>
            <p:cNvSpPr>
              <a:spLocks/>
            </p:cNvSpPr>
            <p:nvPr/>
          </p:nvSpPr>
          <p:spPr bwMode="auto">
            <a:xfrm>
              <a:off x="2784475" y="3786982"/>
              <a:ext cx="57944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3226"/>
                    <a:pt x="0" y="7201"/>
                  </a:cubicBezTo>
                  <a:cubicBezTo>
                    <a:pt x="0" y="9390"/>
                    <a:pt x="1798" y="13537"/>
                    <a:pt x="3601" y="16821"/>
                  </a:cubicBezTo>
                  <a:cubicBezTo>
                    <a:pt x="5070" y="19493"/>
                    <a:pt x="6916" y="21600"/>
                    <a:pt x="10800" y="21600"/>
                  </a:cubicBezTo>
                  <a:cubicBezTo>
                    <a:pt x="15016" y="21600"/>
                    <a:pt x="16529" y="19514"/>
                    <a:pt x="18003" y="16858"/>
                  </a:cubicBezTo>
                  <a:cubicBezTo>
                    <a:pt x="19828" y="13567"/>
                    <a:pt x="21600" y="9397"/>
                    <a:pt x="21600" y="7201"/>
                  </a:cubicBezTo>
                  <a:cubicBezTo>
                    <a:pt x="21600" y="3226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35" name="AutoShape 117"/>
          <p:cNvSpPr>
            <a:spLocks/>
          </p:cNvSpPr>
          <p:nvPr/>
        </p:nvSpPr>
        <p:spPr bwMode="auto">
          <a:xfrm>
            <a:off x="1640798" y="3712368"/>
            <a:ext cx="464344" cy="34845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712110" y="3683793"/>
            <a:ext cx="464344" cy="348456"/>
            <a:chOff x="712110" y="4037334"/>
            <a:chExt cx="464344" cy="348456"/>
          </a:xfrm>
          <a:solidFill>
            <a:schemeClr val="tx2"/>
          </a:solidFill>
        </p:grpSpPr>
        <p:sp>
          <p:nvSpPr>
            <p:cNvPr id="137" name="AutoShape 118"/>
            <p:cNvSpPr>
              <a:spLocks/>
            </p:cNvSpPr>
            <p:nvPr/>
          </p:nvSpPr>
          <p:spPr bwMode="auto">
            <a:xfrm>
              <a:off x="712110" y="4037334"/>
              <a:ext cx="464344" cy="348456"/>
            </a:xfrm>
            <a:custGeom>
              <a:avLst/>
              <a:gdLst>
                <a:gd name="T0" fmla="*/ 10732 w 21464"/>
                <a:gd name="T1" fmla="*/ 10800 h 21600"/>
                <a:gd name="T2" fmla="*/ 10732 w 21464"/>
                <a:gd name="T3" fmla="*/ 10800 h 21600"/>
                <a:gd name="T4" fmla="*/ 10732 w 21464"/>
                <a:gd name="T5" fmla="*/ 10800 h 21600"/>
                <a:gd name="T6" fmla="*/ 10732 w 21464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64" h="21600">
                  <a:moveTo>
                    <a:pt x="19918" y="11754"/>
                  </a:moveTo>
                  <a:lnTo>
                    <a:pt x="16564" y="18954"/>
                  </a:lnTo>
                  <a:cubicBezTo>
                    <a:pt x="16317" y="19484"/>
                    <a:pt x="15892" y="19800"/>
                    <a:pt x="15427" y="19800"/>
                  </a:cubicBezTo>
                  <a:lnTo>
                    <a:pt x="2683" y="19800"/>
                  </a:lnTo>
                  <a:cubicBezTo>
                    <a:pt x="1943" y="19800"/>
                    <a:pt x="1341" y="18992"/>
                    <a:pt x="1341" y="18000"/>
                  </a:cubicBezTo>
                  <a:lnTo>
                    <a:pt x="1341" y="3600"/>
                  </a:lnTo>
                  <a:cubicBezTo>
                    <a:pt x="1341" y="2608"/>
                    <a:pt x="1943" y="1800"/>
                    <a:pt x="2683" y="1800"/>
                  </a:cubicBezTo>
                  <a:lnTo>
                    <a:pt x="15427" y="1800"/>
                  </a:lnTo>
                  <a:cubicBezTo>
                    <a:pt x="15892" y="1800"/>
                    <a:pt x="16317" y="2116"/>
                    <a:pt x="16564" y="2645"/>
                  </a:cubicBezTo>
                  <a:lnTo>
                    <a:pt x="19917" y="9845"/>
                  </a:lnTo>
                  <a:cubicBezTo>
                    <a:pt x="20188" y="10425"/>
                    <a:pt x="20188" y="11174"/>
                    <a:pt x="19918" y="11754"/>
                  </a:cubicBezTo>
                  <a:moveTo>
                    <a:pt x="21055" y="8891"/>
                  </a:moveTo>
                  <a:lnTo>
                    <a:pt x="17701" y="1691"/>
                  </a:lnTo>
                  <a:cubicBezTo>
                    <a:pt x="17211" y="639"/>
                    <a:pt x="16352" y="0"/>
                    <a:pt x="15427" y="0"/>
                  </a:cubicBezTo>
                  <a:lnTo>
                    <a:pt x="2683" y="0"/>
                  </a:lnTo>
                  <a:cubicBezTo>
                    <a:pt x="1201" y="0"/>
                    <a:pt x="0" y="1611"/>
                    <a:pt x="0" y="3600"/>
                  </a:cubicBezTo>
                  <a:lnTo>
                    <a:pt x="0" y="18000"/>
                  </a:lnTo>
                  <a:cubicBezTo>
                    <a:pt x="0" y="19988"/>
                    <a:pt x="1201" y="21599"/>
                    <a:pt x="2683" y="21599"/>
                  </a:cubicBezTo>
                  <a:lnTo>
                    <a:pt x="15427" y="21599"/>
                  </a:lnTo>
                  <a:cubicBezTo>
                    <a:pt x="16352" y="21599"/>
                    <a:pt x="17211" y="20960"/>
                    <a:pt x="17701" y="19908"/>
                  </a:cubicBezTo>
                  <a:lnTo>
                    <a:pt x="21055" y="12708"/>
                  </a:lnTo>
                  <a:cubicBezTo>
                    <a:pt x="21600" y="11541"/>
                    <a:pt x="21600" y="10059"/>
                    <a:pt x="21055" y="889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8" name="AutoShape 119"/>
            <p:cNvSpPr>
              <a:spLocks/>
            </p:cNvSpPr>
            <p:nvPr/>
          </p:nvSpPr>
          <p:spPr bwMode="auto">
            <a:xfrm>
              <a:off x="1001829" y="4167509"/>
              <a:ext cx="87313" cy="873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000"/>
                  </a:moveTo>
                  <a:cubicBezTo>
                    <a:pt x="6825" y="18000"/>
                    <a:pt x="3600" y="14774"/>
                    <a:pt x="3600" y="10800"/>
                  </a:cubicBezTo>
                  <a:cubicBezTo>
                    <a:pt x="3600" y="6825"/>
                    <a:pt x="6825" y="3600"/>
                    <a:pt x="10800" y="3600"/>
                  </a:cubicBezTo>
                  <a:cubicBezTo>
                    <a:pt x="14774" y="3600"/>
                    <a:pt x="17999" y="6825"/>
                    <a:pt x="17999" y="10800"/>
                  </a:cubicBezTo>
                  <a:cubicBezTo>
                    <a:pt x="17999" y="14774"/>
                    <a:pt x="14774" y="18000"/>
                    <a:pt x="10800" y="18000"/>
                  </a:cubicBezTo>
                  <a:moveTo>
                    <a:pt x="10800" y="0"/>
                  </a:moveTo>
                  <a:cubicBezTo>
                    <a:pt x="4833" y="0"/>
                    <a:pt x="0" y="4833"/>
                    <a:pt x="0" y="10800"/>
                  </a:cubicBezTo>
                  <a:cubicBezTo>
                    <a:pt x="0" y="16766"/>
                    <a:pt x="4833" y="21599"/>
                    <a:pt x="10800" y="21599"/>
                  </a:cubicBezTo>
                  <a:cubicBezTo>
                    <a:pt x="16766" y="21599"/>
                    <a:pt x="21600" y="16766"/>
                    <a:pt x="21600" y="10800"/>
                  </a:cubicBezTo>
                  <a:cubicBezTo>
                    <a:pt x="21600" y="4833"/>
                    <a:pt x="16766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5356342" y="2740024"/>
            <a:ext cx="465138" cy="391319"/>
            <a:chOff x="5356342" y="3093565"/>
            <a:chExt cx="465138" cy="391319"/>
          </a:xfrm>
          <a:solidFill>
            <a:schemeClr val="tx2"/>
          </a:solidFill>
        </p:grpSpPr>
        <p:sp>
          <p:nvSpPr>
            <p:cNvPr id="140" name="AutoShape 120"/>
            <p:cNvSpPr>
              <a:spLocks/>
            </p:cNvSpPr>
            <p:nvPr/>
          </p:nvSpPr>
          <p:spPr bwMode="auto">
            <a:xfrm>
              <a:off x="5473023" y="3195165"/>
              <a:ext cx="231775" cy="231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48" y="16070"/>
                  </a:moveTo>
                  <a:cubicBezTo>
                    <a:pt x="14037" y="19468"/>
                    <a:pt x="8925" y="19859"/>
                    <a:pt x="5529" y="16948"/>
                  </a:cubicBezTo>
                  <a:cubicBezTo>
                    <a:pt x="2130" y="14038"/>
                    <a:pt x="1740" y="8924"/>
                    <a:pt x="4651" y="5527"/>
                  </a:cubicBezTo>
                  <a:cubicBezTo>
                    <a:pt x="7559" y="2131"/>
                    <a:pt x="12674" y="1740"/>
                    <a:pt x="16070" y="4650"/>
                  </a:cubicBezTo>
                  <a:cubicBezTo>
                    <a:pt x="19466" y="7560"/>
                    <a:pt x="19859" y="12673"/>
                    <a:pt x="16948" y="16070"/>
                  </a:cubicBezTo>
                  <a:moveTo>
                    <a:pt x="10800" y="0"/>
                  </a:moveTo>
                  <a:cubicBezTo>
                    <a:pt x="4833" y="0"/>
                    <a:pt x="0" y="4834"/>
                    <a:pt x="0" y="10800"/>
                  </a:cubicBezTo>
                  <a:cubicBezTo>
                    <a:pt x="0" y="16765"/>
                    <a:pt x="4833" y="21599"/>
                    <a:pt x="10800" y="21599"/>
                  </a:cubicBezTo>
                  <a:cubicBezTo>
                    <a:pt x="16764" y="21599"/>
                    <a:pt x="21600" y="16765"/>
                    <a:pt x="21600" y="10800"/>
                  </a:cubicBezTo>
                  <a:cubicBezTo>
                    <a:pt x="21600" y="483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1" name="AutoShape 121"/>
            <p:cNvSpPr>
              <a:spLocks/>
            </p:cNvSpPr>
            <p:nvPr/>
          </p:nvSpPr>
          <p:spPr bwMode="auto">
            <a:xfrm>
              <a:off x="5530967" y="3253109"/>
              <a:ext cx="65088" cy="65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200" y="0"/>
                  </a:moveTo>
                  <a:cubicBezTo>
                    <a:pt x="8596" y="0"/>
                    <a:pt x="0" y="8596"/>
                    <a:pt x="0" y="19195"/>
                  </a:cubicBezTo>
                  <a:lnTo>
                    <a:pt x="0" y="19199"/>
                  </a:lnTo>
                  <a:cubicBezTo>
                    <a:pt x="0" y="20524"/>
                    <a:pt x="1068" y="21599"/>
                    <a:pt x="2400" y="21599"/>
                  </a:cubicBezTo>
                  <a:cubicBezTo>
                    <a:pt x="3721" y="21599"/>
                    <a:pt x="4800" y="20524"/>
                    <a:pt x="4800" y="19199"/>
                  </a:cubicBezTo>
                  <a:lnTo>
                    <a:pt x="4800" y="19195"/>
                  </a:lnTo>
                  <a:cubicBezTo>
                    <a:pt x="4800" y="11247"/>
                    <a:pt x="11240" y="4799"/>
                    <a:pt x="19200" y="4799"/>
                  </a:cubicBezTo>
                  <a:cubicBezTo>
                    <a:pt x="20521" y="4799"/>
                    <a:pt x="21600" y="3724"/>
                    <a:pt x="21600" y="2399"/>
                  </a:cubicBezTo>
                  <a:cubicBezTo>
                    <a:pt x="21600" y="1075"/>
                    <a:pt x="20521" y="0"/>
                    <a:pt x="192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2" name="AutoShape 122"/>
            <p:cNvSpPr>
              <a:spLocks/>
            </p:cNvSpPr>
            <p:nvPr/>
          </p:nvSpPr>
          <p:spPr bwMode="auto">
            <a:xfrm>
              <a:off x="5356342" y="3093565"/>
              <a:ext cx="465138" cy="39131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199"/>
                  </a:moveTo>
                  <a:cubicBezTo>
                    <a:pt x="20249" y="19642"/>
                    <a:pt x="19948" y="19999"/>
                    <a:pt x="19575" y="19999"/>
                  </a:cubicBezTo>
                  <a:lnTo>
                    <a:pt x="2024" y="19999"/>
                  </a:lnTo>
                  <a:cubicBezTo>
                    <a:pt x="1651" y="19999"/>
                    <a:pt x="1349" y="19642"/>
                    <a:pt x="1349" y="19199"/>
                  </a:cubicBezTo>
                  <a:lnTo>
                    <a:pt x="1349" y="7200"/>
                  </a:lnTo>
                  <a:cubicBezTo>
                    <a:pt x="1349" y="6809"/>
                    <a:pt x="1588" y="6475"/>
                    <a:pt x="1914" y="6411"/>
                  </a:cubicBezTo>
                  <a:lnTo>
                    <a:pt x="5588" y="5684"/>
                  </a:lnTo>
                  <a:lnTo>
                    <a:pt x="6797" y="2103"/>
                  </a:lnTo>
                  <a:cubicBezTo>
                    <a:pt x="6900" y="1799"/>
                    <a:pt x="7148" y="1600"/>
                    <a:pt x="7424" y="1600"/>
                  </a:cubicBezTo>
                  <a:lnTo>
                    <a:pt x="14174" y="1600"/>
                  </a:lnTo>
                  <a:cubicBezTo>
                    <a:pt x="14450" y="1600"/>
                    <a:pt x="14698" y="1799"/>
                    <a:pt x="14801" y="2103"/>
                  </a:cubicBezTo>
                  <a:lnTo>
                    <a:pt x="16010" y="5684"/>
                  </a:lnTo>
                  <a:lnTo>
                    <a:pt x="19685" y="6411"/>
                  </a:lnTo>
                  <a:cubicBezTo>
                    <a:pt x="20011" y="6475"/>
                    <a:pt x="20249" y="6809"/>
                    <a:pt x="20249" y="7200"/>
                  </a:cubicBezTo>
                  <a:cubicBezTo>
                    <a:pt x="20249" y="7200"/>
                    <a:pt x="20249" y="19199"/>
                    <a:pt x="20249" y="19199"/>
                  </a:cubicBezTo>
                  <a:close/>
                  <a:moveTo>
                    <a:pt x="19907" y="4832"/>
                  </a:moveTo>
                  <a:lnTo>
                    <a:pt x="16981" y="4254"/>
                  </a:lnTo>
                  <a:lnTo>
                    <a:pt x="16054" y="1507"/>
                  </a:lnTo>
                  <a:cubicBezTo>
                    <a:pt x="15745" y="591"/>
                    <a:pt x="15006" y="0"/>
                    <a:pt x="14174" y="0"/>
                  </a:cubicBezTo>
                  <a:lnTo>
                    <a:pt x="7424" y="0"/>
                  </a:lnTo>
                  <a:cubicBezTo>
                    <a:pt x="6593" y="0"/>
                    <a:pt x="5854" y="591"/>
                    <a:pt x="5543" y="1509"/>
                  </a:cubicBezTo>
                  <a:lnTo>
                    <a:pt x="4618" y="4254"/>
                  </a:lnTo>
                  <a:lnTo>
                    <a:pt x="1692" y="4832"/>
                  </a:lnTo>
                  <a:cubicBezTo>
                    <a:pt x="711" y="5025"/>
                    <a:pt x="0" y="6020"/>
                    <a:pt x="0" y="7200"/>
                  </a:cubicBezTo>
                  <a:lnTo>
                    <a:pt x="0" y="19199"/>
                  </a:lnTo>
                  <a:cubicBezTo>
                    <a:pt x="0" y="20523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600" y="20523"/>
                    <a:pt x="21600" y="19199"/>
                  </a:cubicBezTo>
                  <a:lnTo>
                    <a:pt x="21600" y="7200"/>
                  </a:lnTo>
                  <a:cubicBezTo>
                    <a:pt x="21600" y="6020"/>
                    <a:pt x="20888" y="5025"/>
                    <a:pt x="19907" y="48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427654" y="2696368"/>
            <a:ext cx="464344" cy="464344"/>
            <a:chOff x="4427654" y="3049909"/>
            <a:chExt cx="464344" cy="464344"/>
          </a:xfrm>
          <a:solidFill>
            <a:schemeClr val="tx2"/>
          </a:solidFill>
        </p:grpSpPr>
        <p:sp>
          <p:nvSpPr>
            <p:cNvPr id="144" name="AutoShape 123"/>
            <p:cNvSpPr>
              <a:spLocks/>
            </p:cNvSpPr>
            <p:nvPr/>
          </p:nvSpPr>
          <p:spPr bwMode="auto">
            <a:xfrm>
              <a:off x="4427654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5" name="AutoShape 124"/>
            <p:cNvSpPr>
              <a:spLocks/>
            </p:cNvSpPr>
            <p:nvPr/>
          </p:nvSpPr>
          <p:spPr bwMode="auto">
            <a:xfrm>
              <a:off x="4558623" y="3180084"/>
              <a:ext cx="203200" cy="2032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6" name="AutoShape 125"/>
            <p:cNvSpPr>
              <a:spLocks/>
            </p:cNvSpPr>
            <p:nvPr/>
          </p:nvSpPr>
          <p:spPr bwMode="auto">
            <a:xfrm>
              <a:off x="4601485" y="3223740"/>
              <a:ext cx="116682" cy="1166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3498967" y="2696368"/>
            <a:ext cx="464344" cy="464344"/>
            <a:chOff x="3498967" y="3049909"/>
            <a:chExt cx="464344" cy="464344"/>
          </a:xfrm>
          <a:solidFill>
            <a:schemeClr val="tx2"/>
          </a:solidFill>
        </p:grpSpPr>
        <p:sp>
          <p:nvSpPr>
            <p:cNvPr id="148" name="AutoShape 126"/>
            <p:cNvSpPr>
              <a:spLocks/>
            </p:cNvSpPr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9" name="AutoShape 127"/>
            <p:cNvSpPr>
              <a:spLocks/>
            </p:cNvSpPr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2569485" y="2696368"/>
            <a:ext cx="465138" cy="464344"/>
            <a:chOff x="2581275" y="2582069"/>
            <a:chExt cx="465138" cy="464344"/>
          </a:xfrm>
          <a:solidFill>
            <a:schemeClr val="tx2"/>
          </a:solidFill>
        </p:grpSpPr>
        <p:sp>
          <p:nvSpPr>
            <p:cNvPr id="151" name="AutoShape 128"/>
            <p:cNvSpPr>
              <a:spLocks/>
            </p:cNvSpPr>
            <p:nvPr/>
          </p:nvSpPr>
          <p:spPr bwMode="auto">
            <a:xfrm>
              <a:off x="2581275" y="2582069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850" y="12150"/>
                  </a:moveTo>
                  <a:cubicBezTo>
                    <a:pt x="13851" y="12150"/>
                    <a:pt x="12926" y="11859"/>
                    <a:pt x="12124" y="11386"/>
                  </a:cubicBezTo>
                  <a:lnTo>
                    <a:pt x="11892" y="11618"/>
                  </a:lnTo>
                  <a:lnTo>
                    <a:pt x="11132" y="12377"/>
                  </a:lnTo>
                  <a:lnTo>
                    <a:pt x="9846" y="13663"/>
                  </a:lnTo>
                  <a:cubicBezTo>
                    <a:pt x="9593" y="13916"/>
                    <a:pt x="9451" y="14260"/>
                    <a:pt x="9451" y="14617"/>
                  </a:cubicBezTo>
                  <a:lnTo>
                    <a:pt x="9451" y="16200"/>
                  </a:lnTo>
                  <a:lnTo>
                    <a:pt x="8101" y="16200"/>
                  </a:lnTo>
                  <a:cubicBezTo>
                    <a:pt x="7356" y="16200"/>
                    <a:pt x="6751" y="16804"/>
                    <a:pt x="6751" y="17549"/>
                  </a:cubicBezTo>
                  <a:lnTo>
                    <a:pt x="6751" y="18900"/>
                  </a:lnTo>
                  <a:lnTo>
                    <a:pt x="5170" y="18900"/>
                  </a:lnTo>
                  <a:cubicBezTo>
                    <a:pt x="4812" y="18900"/>
                    <a:pt x="4469" y="19042"/>
                    <a:pt x="4216" y="19295"/>
                  </a:cubicBezTo>
                  <a:lnTo>
                    <a:pt x="3259" y="20252"/>
                  </a:lnTo>
                  <a:lnTo>
                    <a:pt x="1352" y="20249"/>
                  </a:lnTo>
                  <a:lnTo>
                    <a:pt x="1350" y="18326"/>
                  </a:lnTo>
                  <a:lnTo>
                    <a:pt x="9223" y="10467"/>
                  </a:lnTo>
                  <a:cubicBezTo>
                    <a:pt x="9223" y="10467"/>
                    <a:pt x="9223" y="10467"/>
                    <a:pt x="9224" y="10468"/>
                  </a:cubicBezTo>
                  <a:lnTo>
                    <a:pt x="10215" y="9477"/>
                  </a:lnTo>
                  <a:cubicBezTo>
                    <a:pt x="9741" y="8674"/>
                    <a:pt x="9451" y="7748"/>
                    <a:pt x="9451" y="6750"/>
                  </a:cubicBezTo>
                  <a:cubicBezTo>
                    <a:pt x="9451" y="3767"/>
                    <a:pt x="11869" y="1350"/>
                    <a:pt x="14850" y="1350"/>
                  </a:cubicBezTo>
                  <a:cubicBezTo>
                    <a:pt x="17832" y="1350"/>
                    <a:pt x="20250" y="3767"/>
                    <a:pt x="20250" y="6750"/>
                  </a:cubicBezTo>
                  <a:cubicBezTo>
                    <a:pt x="20250" y="9732"/>
                    <a:pt x="17832" y="12150"/>
                    <a:pt x="14850" y="12150"/>
                  </a:cubicBezTo>
                  <a:moveTo>
                    <a:pt x="14850" y="0"/>
                  </a:moveTo>
                  <a:cubicBezTo>
                    <a:pt x="11123" y="0"/>
                    <a:pt x="8101" y="3022"/>
                    <a:pt x="8101" y="6750"/>
                  </a:cubicBezTo>
                  <a:cubicBezTo>
                    <a:pt x="8101" y="7617"/>
                    <a:pt x="8283" y="8438"/>
                    <a:pt x="8582" y="9199"/>
                  </a:cubicBezTo>
                  <a:lnTo>
                    <a:pt x="383" y="17400"/>
                  </a:lnTo>
                  <a:cubicBezTo>
                    <a:pt x="146" y="17637"/>
                    <a:pt x="0" y="17863"/>
                    <a:pt x="0" y="18225"/>
                  </a:cubicBezTo>
                  <a:lnTo>
                    <a:pt x="0" y="20249"/>
                  </a:lnTo>
                  <a:cubicBezTo>
                    <a:pt x="0" y="20972"/>
                    <a:pt x="626" y="21599"/>
                    <a:pt x="1349" y="21599"/>
                  </a:cubicBezTo>
                  <a:lnTo>
                    <a:pt x="3374" y="21599"/>
                  </a:lnTo>
                  <a:cubicBezTo>
                    <a:pt x="3736" y="21599"/>
                    <a:pt x="3965" y="21455"/>
                    <a:pt x="4202" y="21219"/>
                  </a:cubicBezTo>
                  <a:lnTo>
                    <a:pt x="5170" y="20249"/>
                  </a:lnTo>
                  <a:lnTo>
                    <a:pt x="6751" y="20249"/>
                  </a:lnTo>
                  <a:cubicBezTo>
                    <a:pt x="7496" y="20249"/>
                    <a:pt x="8101" y="19645"/>
                    <a:pt x="8101" y="18900"/>
                  </a:cubicBezTo>
                  <a:lnTo>
                    <a:pt x="8101" y="17549"/>
                  </a:lnTo>
                  <a:lnTo>
                    <a:pt x="9451" y="17549"/>
                  </a:lnTo>
                  <a:cubicBezTo>
                    <a:pt x="10196" y="17549"/>
                    <a:pt x="10801" y="16945"/>
                    <a:pt x="10801" y="16200"/>
                  </a:cubicBezTo>
                  <a:lnTo>
                    <a:pt x="10801" y="14617"/>
                  </a:lnTo>
                  <a:lnTo>
                    <a:pt x="12400" y="13018"/>
                  </a:lnTo>
                  <a:cubicBezTo>
                    <a:pt x="13162" y="13317"/>
                    <a:pt x="13982" y="13500"/>
                    <a:pt x="14850" y="13500"/>
                  </a:cubicBezTo>
                  <a:cubicBezTo>
                    <a:pt x="18577" y="13500"/>
                    <a:pt x="21599" y="10477"/>
                    <a:pt x="21599" y="6750"/>
                  </a:cubicBezTo>
                  <a:cubicBezTo>
                    <a:pt x="21599" y="3022"/>
                    <a:pt x="18577" y="0"/>
                    <a:pt x="1485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52" name="AutoShape 129"/>
            <p:cNvSpPr>
              <a:spLocks/>
            </p:cNvSpPr>
            <p:nvPr/>
          </p:nvSpPr>
          <p:spPr bwMode="auto">
            <a:xfrm>
              <a:off x="2871788" y="2640013"/>
              <a:ext cx="115888" cy="115888"/>
            </a:xfrm>
            <a:custGeom>
              <a:avLst/>
              <a:gdLst>
                <a:gd name="T0" fmla="*/ 10800 w 21600"/>
                <a:gd name="T1" fmla="+- 0 10800 134"/>
                <a:gd name="T2" fmla="*/ 10800 h 21333"/>
                <a:gd name="T3" fmla="*/ 10800 w 21600"/>
                <a:gd name="T4" fmla="+- 0 10800 134"/>
                <a:gd name="T5" fmla="*/ 10800 h 21333"/>
                <a:gd name="T6" fmla="*/ 10800 w 21600"/>
                <a:gd name="T7" fmla="+- 0 10800 134"/>
                <a:gd name="T8" fmla="*/ 10800 h 21333"/>
                <a:gd name="T9" fmla="*/ 10800 w 21600"/>
                <a:gd name="T10" fmla="+- 0 10800 134"/>
                <a:gd name="T11" fmla="*/ 10800 h 21333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333">
                  <a:moveTo>
                    <a:pt x="13008" y="18684"/>
                  </a:moveTo>
                  <a:cubicBezTo>
                    <a:pt x="9017" y="15850"/>
                    <a:pt x="5542" y="12415"/>
                    <a:pt x="2694" y="8570"/>
                  </a:cubicBezTo>
                  <a:cubicBezTo>
                    <a:pt x="3736" y="5628"/>
                    <a:pt x="5693" y="3697"/>
                    <a:pt x="8585" y="2647"/>
                  </a:cubicBezTo>
                  <a:cubicBezTo>
                    <a:pt x="12578" y="5489"/>
                    <a:pt x="16048" y="8911"/>
                    <a:pt x="18889" y="12809"/>
                  </a:cubicBezTo>
                  <a:cubicBezTo>
                    <a:pt x="17836" y="15730"/>
                    <a:pt x="15883" y="17647"/>
                    <a:pt x="13008" y="18684"/>
                  </a:cubicBezTo>
                  <a:moveTo>
                    <a:pt x="21110" y="11295"/>
                  </a:moveTo>
                  <a:cubicBezTo>
                    <a:pt x="18081" y="7130"/>
                    <a:pt x="14396" y="3496"/>
                    <a:pt x="10161" y="484"/>
                  </a:cubicBezTo>
                  <a:cubicBezTo>
                    <a:pt x="9468" y="-8"/>
                    <a:pt x="8579" y="-134"/>
                    <a:pt x="7778" y="145"/>
                  </a:cubicBezTo>
                  <a:cubicBezTo>
                    <a:pt x="4027" y="1450"/>
                    <a:pt x="1463" y="3983"/>
                    <a:pt x="145" y="7687"/>
                  </a:cubicBezTo>
                  <a:cubicBezTo>
                    <a:pt x="46" y="7962"/>
                    <a:pt x="0" y="8252"/>
                    <a:pt x="0" y="8537"/>
                  </a:cubicBezTo>
                  <a:cubicBezTo>
                    <a:pt x="0" y="9071"/>
                    <a:pt x="167" y="9596"/>
                    <a:pt x="487" y="10041"/>
                  </a:cubicBezTo>
                  <a:cubicBezTo>
                    <a:pt x="3525" y="14213"/>
                    <a:pt x="7211" y="17850"/>
                    <a:pt x="11431" y="20850"/>
                  </a:cubicBezTo>
                  <a:cubicBezTo>
                    <a:pt x="12122" y="21338"/>
                    <a:pt x="13010" y="21466"/>
                    <a:pt x="13812" y="21188"/>
                  </a:cubicBezTo>
                  <a:cubicBezTo>
                    <a:pt x="17563" y="19893"/>
                    <a:pt x="20133" y="17356"/>
                    <a:pt x="21451" y="13647"/>
                  </a:cubicBezTo>
                  <a:cubicBezTo>
                    <a:pt x="21551" y="13372"/>
                    <a:pt x="21600" y="13081"/>
                    <a:pt x="21600" y="12796"/>
                  </a:cubicBezTo>
                  <a:cubicBezTo>
                    <a:pt x="21600" y="12265"/>
                    <a:pt x="21429" y="11740"/>
                    <a:pt x="21110" y="112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53" name="AutoShape 130"/>
          <p:cNvSpPr>
            <a:spLocks/>
          </p:cNvSpPr>
          <p:nvPr/>
        </p:nvSpPr>
        <p:spPr bwMode="auto">
          <a:xfrm>
            <a:off x="1640798" y="2696368"/>
            <a:ext cx="464344" cy="464344"/>
          </a:xfrm>
          <a:custGeom>
            <a:avLst/>
            <a:gdLst>
              <a:gd name="T0" fmla="+- 0 10799 113"/>
              <a:gd name="T1" fmla="*/ T0 w 21373"/>
              <a:gd name="T2" fmla="*/ 10800 h 21600"/>
              <a:gd name="T3" fmla="+- 0 10799 113"/>
              <a:gd name="T4" fmla="*/ T3 w 21373"/>
              <a:gd name="T5" fmla="*/ 10800 h 21600"/>
              <a:gd name="T6" fmla="+- 0 10799 113"/>
              <a:gd name="T7" fmla="*/ T6 w 21373"/>
              <a:gd name="T8" fmla="*/ 10800 h 21600"/>
              <a:gd name="T9" fmla="+- 0 10799 113"/>
              <a:gd name="T10" fmla="*/ T9 w 2137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3" h="21600">
                <a:moveTo>
                  <a:pt x="1336" y="20249"/>
                </a:moveTo>
                <a:cubicBezTo>
                  <a:pt x="1428" y="20188"/>
                  <a:pt x="3691" y="18688"/>
                  <a:pt x="7070" y="17950"/>
                </a:cubicBezTo>
                <a:lnTo>
                  <a:pt x="8729" y="17587"/>
                </a:lnTo>
                <a:cubicBezTo>
                  <a:pt x="9321" y="17980"/>
                  <a:pt x="9972" y="18225"/>
                  <a:pt x="10686" y="18225"/>
                </a:cubicBezTo>
                <a:cubicBezTo>
                  <a:pt x="11401" y="18225"/>
                  <a:pt x="12052" y="17980"/>
                  <a:pt x="12644" y="17587"/>
                </a:cubicBezTo>
                <a:lnTo>
                  <a:pt x="14303" y="17950"/>
                </a:lnTo>
                <a:cubicBezTo>
                  <a:pt x="17656" y="18682"/>
                  <a:pt x="19911" y="20165"/>
                  <a:pt x="20037" y="20249"/>
                </a:cubicBezTo>
                <a:cubicBezTo>
                  <a:pt x="20037" y="20249"/>
                  <a:pt x="1336" y="20249"/>
                  <a:pt x="1336" y="20249"/>
                </a:cubicBezTo>
                <a:close/>
                <a:moveTo>
                  <a:pt x="13537" y="15793"/>
                </a:moveTo>
                <a:lnTo>
                  <a:pt x="13317" y="16073"/>
                </a:lnTo>
                <a:cubicBezTo>
                  <a:pt x="11725" y="17923"/>
                  <a:pt x="9648" y="17923"/>
                  <a:pt x="8056" y="16073"/>
                </a:cubicBezTo>
                <a:lnTo>
                  <a:pt x="7836" y="15793"/>
                </a:lnTo>
                <a:cubicBezTo>
                  <a:pt x="5977" y="13411"/>
                  <a:pt x="5053" y="10261"/>
                  <a:pt x="5451" y="7255"/>
                </a:cubicBezTo>
                <a:cubicBezTo>
                  <a:pt x="5815" y="4367"/>
                  <a:pt x="7453" y="1350"/>
                  <a:pt x="10686" y="1350"/>
                </a:cubicBezTo>
                <a:cubicBezTo>
                  <a:pt x="13920" y="1350"/>
                  <a:pt x="15558" y="4367"/>
                  <a:pt x="15922" y="7255"/>
                </a:cubicBezTo>
                <a:cubicBezTo>
                  <a:pt x="16318" y="10262"/>
                  <a:pt x="15398" y="13411"/>
                  <a:pt x="13537" y="15793"/>
                </a:cubicBezTo>
                <a:moveTo>
                  <a:pt x="20778" y="19126"/>
                </a:moveTo>
                <a:cubicBezTo>
                  <a:pt x="20644" y="19037"/>
                  <a:pt x="18209" y="17422"/>
                  <a:pt x="14585" y="16630"/>
                </a:cubicBezTo>
                <a:cubicBezTo>
                  <a:pt x="15914" y="14927"/>
                  <a:pt x="16767" y="12639"/>
                  <a:pt x="17130" y="11115"/>
                </a:cubicBezTo>
                <a:cubicBezTo>
                  <a:pt x="17633" y="9004"/>
                  <a:pt x="17438" y="4873"/>
                  <a:pt x="15431" y="2299"/>
                </a:cubicBezTo>
                <a:cubicBezTo>
                  <a:pt x="14259" y="795"/>
                  <a:pt x="12618" y="0"/>
                  <a:pt x="10686" y="0"/>
                </a:cubicBezTo>
                <a:cubicBezTo>
                  <a:pt x="8755" y="0"/>
                  <a:pt x="7114" y="795"/>
                  <a:pt x="5942" y="2299"/>
                </a:cubicBezTo>
                <a:cubicBezTo>
                  <a:pt x="3935" y="4873"/>
                  <a:pt x="3740" y="9004"/>
                  <a:pt x="4243" y="11115"/>
                </a:cubicBezTo>
                <a:cubicBezTo>
                  <a:pt x="4606" y="12639"/>
                  <a:pt x="5459" y="14927"/>
                  <a:pt x="6788" y="16630"/>
                </a:cubicBezTo>
                <a:cubicBezTo>
                  <a:pt x="3164" y="17422"/>
                  <a:pt x="729" y="19037"/>
                  <a:pt x="595" y="19126"/>
                </a:cubicBezTo>
                <a:cubicBezTo>
                  <a:pt x="105" y="19457"/>
                  <a:pt x="-113" y="20071"/>
                  <a:pt x="57" y="20640"/>
                </a:cubicBezTo>
                <a:cubicBezTo>
                  <a:pt x="228" y="21210"/>
                  <a:pt x="747" y="21599"/>
                  <a:pt x="1336" y="21599"/>
                </a:cubicBezTo>
                <a:lnTo>
                  <a:pt x="20037" y="21599"/>
                </a:lnTo>
                <a:cubicBezTo>
                  <a:pt x="20626" y="21599"/>
                  <a:pt x="21145" y="21210"/>
                  <a:pt x="21316" y="20640"/>
                </a:cubicBezTo>
                <a:cubicBezTo>
                  <a:pt x="21487" y="20071"/>
                  <a:pt x="21268" y="19457"/>
                  <a:pt x="20778" y="1912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4" name="AutoShape 131"/>
          <p:cNvSpPr>
            <a:spLocks/>
          </p:cNvSpPr>
          <p:nvPr/>
        </p:nvSpPr>
        <p:spPr bwMode="auto">
          <a:xfrm>
            <a:off x="740685" y="2696368"/>
            <a:ext cx="406400" cy="46434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057" y="5400"/>
                </a:moveTo>
                <a:lnTo>
                  <a:pt x="20057" y="6075"/>
                </a:lnTo>
                <a:lnTo>
                  <a:pt x="1542" y="6075"/>
                </a:lnTo>
                <a:lnTo>
                  <a:pt x="1542" y="5400"/>
                </a:lnTo>
                <a:lnTo>
                  <a:pt x="1542" y="4725"/>
                </a:lnTo>
                <a:cubicBezTo>
                  <a:pt x="1542" y="4352"/>
                  <a:pt x="1887" y="4050"/>
                  <a:pt x="2314" y="4050"/>
                </a:cubicBezTo>
                <a:lnTo>
                  <a:pt x="19285" y="4050"/>
                </a:lnTo>
                <a:cubicBezTo>
                  <a:pt x="19712" y="4050"/>
                  <a:pt x="20057" y="4352"/>
                  <a:pt x="20057" y="4725"/>
                </a:cubicBezTo>
                <a:cubicBezTo>
                  <a:pt x="20057" y="4725"/>
                  <a:pt x="20057" y="5400"/>
                  <a:pt x="20057" y="5400"/>
                </a:cubicBezTo>
                <a:close/>
                <a:moveTo>
                  <a:pt x="18514" y="18900"/>
                </a:moveTo>
                <a:cubicBezTo>
                  <a:pt x="18514" y="19644"/>
                  <a:pt x="17822" y="20249"/>
                  <a:pt x="16971" y="20249"/>
                </a:cubicBezTo>
                <a:lnTo>
                  <a:pt x="4628" y="20249"/>
                </a:lnTo>
                <a:cubicBezTo>
                  <a:pt x="3777" y="20249"/>
                  <a:pt x="3085" y="19644"/>
                  <a:pt x="3085" y="18900"/>
                </a:cubicBezTo>
                <a:lnTo>
                  <a:pt x="3085" y="7425"/>
                </a:lnTo>
                <a:lnTo>
                  <a:pt x="18514" y="7425"/>
                </a:lnTo>
                <a:cubicBezTo>
                  <a:pt x="18514" y="7425"/>
                  <a:pt x="18514" y="18900"/>
                  <a:pt x="18514" y="18900"/>
                </a:cubicBezTo>
                <a:close/>
                <a:moveTo>
                  <a:pt x="6171" y="2025"/>
                </a:moveTo>
                <a:cubicBezTo>
                  <a:pt x="6171" y="1652"/>
                  <a:pt x="6516" y="1350"/>
                  <a:pt x="6942" y="1350"/>
                </a:cubicBezTo>
                <a:lnTo>
                  <a:pt x="14657" y="1350"/>
                </a:lnTo>
                <a:cubicBezTo>
                  <a:pt x="15083" y="1350"/>
                  <a:pt x="15428" y="1652"/>
                  <a:pt x="15428" y="2025"/>
                </a:cubicBezTo>
                <a:lnTo>
                  <a:pt x="15428" y="2700"/>
                </a:lnTo>
                <a:lnTo>
                  <a:pt x="6171" y="2700"/>
                </a:lnTo>
                <a:cubicBezTo>
                  <a:pt x="6171" y="2700"/>
                  <a:pt x="6171" y="2025"/>
                  <a:pt x="6171" y="2025"/>
                </a:cubicBezTo>
                <a:close/>
                <a:moveTo>
                  <a:pt x="21585" y="4601"/>
                </a:moveTo>
                <a:cubicBezTo>
                  <a:pt x="21511" y="3541"/>
                  <a:pt x="20516" y="2700"/>
                  <a:pt x="19285" y="2700"/>
                </a:cubicBezTo>
                <a:lnTo>
                  <a:pt x="16971" y="2700"/>
                </a:lnTo>
                <a:lnTo>
                  <a:pt x="16971" y="2025"/>
                </a:lnTo>
                <a:cubicBezTo>
                  <a:pt x="16971" y="906"/>
                  <a:pt x="15935" y="0"/>
                  <a:pt x="14657" y="0"/>
                </a:cubicBezTo>
                <a:lnTo>
                  <a:pt x="6942" y="0"/>
                </a:lnTo>
                <a:cubicBezTo>
                  <a:pt x="5664" y="0"/>
                  <a:pt x="4628" y="906"/>
                  <a:pt x="4628" y="2025"/>
                </a:cubicBezTo>
                <a:lnTo>
                  <a:pt x="4628" y="2700"/>
                </a:lnTo>
                <a:lnTo>
                  <a:pt x="2314" y="2700"/>
                </a:lnTo>
                <a:cubicBezTo>
                  <a:pt x="1083" y="2700"/>
                  <a:pt x="88" y="3541"/>
                  <a:pt x="14" y="4601"/>
                </a:cubicBezTo>
                <a:lnTo>
                  <a:pt x="0" y="4601"/>
                </a:lnTo>
                <a:lnTo>
                  <a:pt x="0" y="5400"/>
                </a:lnTo>
                <a:lnTo>
                  <a:pt x="0" y="6075"/>
                </a:lnTo>
                <a:cubicBezTo>
                  <a:pt x="0" y="6820"/>
                  <a:pt x="691" y="7425"/>
                  <a:pt x="1542" y="7425"/>
                </a:cubicBezTo>
                <a:lnTo>
                  <a:pt x="1542" y="18900"/>
                </a:lnTo>
                <a:cubicBezTo>
                  <a:pt x="1542" y="20391"/>
                  <a:pt x="2924" y="21599"/>
                  <a:pt x="4628" y="21599"/>
                </a:cubicBezTo>
                <a:lnTo>
                  <a:pt x="16971" y="21599"/>
                </a:lnTo>
                <a:cubicBezTo>
                  <a:pt x="18675" y="21599"/>
                  <a:pt x="20057" y="20391"/>
                  <a:pt x="20057" y="18900"/>
                </a:cubicBezTo>
                <a:lnTo>
                  <a:pt x="20057" y="7425"/>
                </a:lnTo>
                <a:cubicBezTo>
                  <a:pt x="20908" y="7425"/>
                  <a:pt x="21599" y="6820"/>
                  <a:pt x="21599" y="6075"/>
                </a:cubicBezTo>
                <a:lnTo>
                  <a:pt x="21599" y="5400"/>
                </a:lnTo>
                <a:lnTo>
                  <a:pt x="21599" y="4601"/>
                </a:lnTo>
                <a:cubicBezTo>
                  <a:pt x="21599" y="4601"/>
                  <a:pt x="21585" y="4601"/>
                  <a:pt x="21585" y="460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5" name="AutoShape 132"/>
          <p:cNvSpPr>
            <a:spLocks/>
          </p:cNvSpPr>
          <p:nvPr/>
        </p:nvSpPr>
        <p:spPr bwMode="auto">
          <a:xfrm>
            <a:off x="827998" y="2884487"/>
            <a:ext cx="57944" cy="2182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6" name="AutoShape 133"/>
          <p:cNvSpPr>
            <a:spLocks/>
          </p:cNvSpPr>
          <p:nvPr/>
        </p:nvSpPr>
        <p:spPr bwMode="auto">
          <a:xfrm>
            <a:off x="915310" y="2884487"/>
            <a:ext cx="57944" cy="2182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7" name="AutoShape 134"/>
          <p:cNvSpPr>
            <a:spLocks/>
          </p:cNvSpPr>
          <p:nvPr/>
        </p:nvSpPr>
        <p:spPr bwMode="auto">
          <a:xfrm>
            <a:off x="1001829" y="2884487"/>
            <a:ext cx="57944" cy="21828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5399" y="1440"/>
                </a:moveTo>
                <a:lnTo>
                  <a:pt x="16199" y="1440"/>
                </a:lnTo>
                <a:lnTo>
                  <a:pt x="16199" y="20160"/>
                </a:lnTo>
                <a:lnTo>
                  <a:pt x="5399" y="20160"/>
                </a:lnTo>
                <a:cubicBezTo>
                  <a:pt x="5399" y="20160"/>
                  <a:pt x="5399" y="1440"/>
                  <a:pt x="5399" y="1440"/>
                </a:cubicBezTo>
                <a:close/>
                <a:moveTo>
                  <a:pt x="5399" y="21600"/>
                </a:moveTo>
                <a:lnTo>
                  <a:pt x="16199" y="21600"/>
                </a:lnTo>
                <a:cubicBezTo>
                  <a:pt x="19187" y="21600"/>
                  <a:pt x="21600" y="20956"/>
                  <a:pt x="21600" y="20160"/>
                </a:cubicBezTo>
                <a:lnTo>
                  <a:pt x="21600" y="1440"/>
                </a:lnTo>
                <a:cubicBezTo>
                  <a:pt x="21600" y="644"/>
                  <a:pt x="19187" y="0"/>
                  <a:pt x="16199" y="0"/>
                </a:cubicBezTo>
                <a:lnTo>
                  <a:pt x="5399" y="0"/>
                </a:lnTo>
                <a:cubicBezTo>
                  <a:pt x="2412" y="0"/>
                  <a:pt x="0" y="644"/>
                  <a:pt x="0" y="1440"/>
                </a:cubicBezTo>
                <a:lnTo>
                  <a:pt x="0" y="20160"/>
                </a:lnTo>
                <a:cubicBezTo>
                  <a:pt x="0" y="20956"/>
                  <a:pt x="2412" y="21600"/>
                  <a:pt x="5399" y="2160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158" name="AutoShape 135"/>
          <p:cNvSpPr>
            <a:spLocks/>
          </p:cNvSpPr>
          <p:nvPr/>
        </p:nvSpPr>
        <p:spPr bwMode="auto">
          <a:xfrm>
            <a:off x="5356342" y="1839118"/>
            <a:ext cx="465138" cy="31988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49" y="18681"/>
                </a:moveTo>
                <a:lnTo>
                  <a:pt x="19651" y="18681"/>
                </a:lnTo>
                <a:lnTo>
                  <a:pt x="19575" y="18681"/>
                </a:lnTo>
                <a:lnTo>
                  <a:pt x="16874" y="14754"/>
                </a:lnTo>
                <a:lnTo>
                  <a:pt x="16874" y="14727"/>
                </a:lnTo>
                <a:lnTo>
                  <a:pt x="16199" y="13745"/>
                </a:lnTo>
                <a:lnTo>
                  <a:pt x="16199" y="7854"/>
                </a:lnTo>
                <a:lnTo>
                  <a:pt x="19575" y="2945"/>
                </a:lnTo>
                <a:lnTo>
                  <a:pt x="19651" y="2945"/>
                </a:lnTo>
                <a:lnTo>
                  <a:pt x="20249" y="2945"/>
                </a:lnTo>
                <a:cubicBezTo>
                  <a:pt x="20249" y="2945"/>
                  <a:pt x="20249" y="18681"/>
                  <a:pt x="20249" y="18681"/>
                </a:cubicBezTo>
                <a:close/>
                <a:moveTo>
                  <a:pt x="2024" y="19636"/>
                </a:moveTo>
                <a:cubicBezTo>
                  <a:pt x="1651" y="19636"/>
                  <a:pt x="1349" y="19195"/>
                  <a:pt x="1349" y="18654"/>
                </a:cubicBezTo>
                <a:lnTo>
                  <a:pt x="1349" y="2945"/>
                </a:lnTo>
                <a:cubicBezTo>
                  <a:pt x="1349" y="2402"/>
                  <a:pt x="1651" y="1963"/>
                  <a:pt x="2024" y="1963"/>
                </a:cubicBezTo>
                <a:lnTo>
                  <a:pt x="14849" y="1963"/>
                </a:lnTo>
                <a:cubicBezTo>
                  <a:pt x="15221" y="1963"/>
                  <a:pt x="15524" y="2403"/>
                  <a:pt x="15524" y="2945"/>
                </a:cubicBezTo>
                <a:lnTo>
                  <a:pt x="15524" y="18654"/>
                </a:lnTo>
                <a:cubicBezTo>
                  <a:pt x="15524" y="19195"/>
                  <a:pt x="15221" y="19636"/>
                  <a:pt x="14849" y="19636"/>
                </a:cubicBezTo>
                <a:cubicBezTo>
                  <a:pt x="14849" y="19636"/>
                  <a:pt x="2024" y="19636"/>
                  <a:pt x="2024" y="19636"/>
                </a:cubicBezTo>
                <a:close/>
                <a:moveTo>
                  <a:pt x="20249" y="981"/>
                </a:moveTo>
                <a:lnTo>
                  <a:pt x="19651" y="981"/>
                </a:lnTo>
                <a:cubicBezTo>
                  <a:pt x="19296" y="981"/>
                  <a:pt x="18956" y="1185"/>
                  <a:pt x="18703" y="1547"/>
                </a:cubicBezTo>
                <a:lnTo>
                  <a:pt x="16874" y="4170"/>
                </a:lnTo>
                <a:lnTo>
                  <a:pt x="16874" y="2945"/>
                </a:lnTo>
                <a:cubicBezTo>
                  <a:pt x="16874" y="1317"/>
                  <a:pt x="15967" y="0"/>
                  <a:pt x="14849" y="0"/>
                </a:cubicBezTo>
                <a:lnTo>
                  <a:pt x="2024" y="0"/>
                </a:lnTo>
                <a:cubicBezTo>
                  <a:pt x="908" y="0"/>
                  <a:pt x="0" y="1320"/>
                  <a:pt x="0" y="2945"/>
                </a:cubicBezTo>
                <a:lnTo>
                  <a:pt x="0" y="9789"/>
                </a:lnTo>
                <a:lnTo>
                  <a:pt x="0" y="18654"/>
                </a:lnTo>
                <a:cubicBezTo>
                  <a:pt x="0" y="20281"/>
                  <a:pt x="905" y="21599"/>
                  <a:pt x="2024" y="21599"/>
                </a:cubicBezTo>
                <a:lnTo>
                  <a:pt x="14849" y="21599"/>
                </a:lnTo>
                <a:cubicBezTo>
                  <a:pt x="15967" y="21599"/>
                  <a:pt x="16874" y="20281"/>
                  <a:pt x="16874" y="18654"/>
                </a:cubicBezTo>
                <a:lnTo>
                  <a:pt x="16874" y="17456"/>
                </a:lnTo>
                <a:lnTo>
                  <a:pt x="18703" y="20079"/>
                </a:lnTo>
                <a:cubicBezTo>
                  <a:pt x="18956" y="20442"/>
                  <a:pt x="19296" y="20645"/>
                  <a:pt x="19651" y="20645"/>
                </a:cubicBezTo>
                <a:lnTo>
                  <a:pt x="20249" y="20645"/>
                </a:lnTo>
                <a:cubicBezTo>
                  <a:pt x="20994" y="20645"/>
                  <a:pt x="21600" y="19765"/>
                  <a:pt x="21600" y="18681"/>
                </a:cubicBezTo>
                <a:lnTo>
                  <a:pt x="21600" y="2945"/>
                </a:lnTo>
                <a:cubicBezTo>
                  <a:pt x="21600" y="1860"/>
                  <a:pt x="20994" y="981"/>
                  <a:pt x="20249" y="98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4427654" y="1766887"/>
            <a:ext cx="464344" cy="464344"/>
            <a:chOff x="4439444" y="1652588"/>
            <a:chExt cx="464344" cy="464344"/>
          </a:xfrm>
          <a:solidFill>
            <a:schemeClr val="tx2"/>
          </a:solidFill>
        </p:grpSpPr>
        <p:sp>
          <p:nvSpPr>
            <p:cNvPr id="160" name="AutoShape 136"/>
            <p:cNvSpPr>
              <a:spLocks/>
            </p:cNvSpPr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1" name="AutoShape 137"/>
            <p:cNvSpPr>
              <a:spLocks/>
            </p:cNvSpPr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2" name="AutoShape 138"/>
            <p:cNvSpPr>
              <a:spLocks/>
            </p:cNvSpPr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63" name="AutoShape 139"/>
          <p:cNvSpPr>
            <a:spLocks/>
          </p:cNvSpPr>
          <p:nvPr/>
        </p:nvSpPr>
        <p:spPr bwMode="auto">
          <a:xfrm>
            <a:off x="3498967" y="1766887"/>
            <a:ext cx="464344" cy="450057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164" name="Group 163"/>
          <p:cNvGrpSpPr/>
          <p:nvPr/>
        </p:nvGrpSpPr>
        <p:grpSpPr>
          <a:xfrm>
            <a:off x="2569485" y="1824831"/>
            <a:ext cx="464344" cy="362744"/>
            <a:chOff x="2581275" y="1710532"/>
            <a:chExt cx="464344" cy="362744"/>
          </a:xfrm>
          <a:solidFill>
            <a:schemeClr val="tx2"/>
          </a:solidFill>
        </p:grpSpPr>
        <p:sp>
          <p:nvSpPr>
            <p:cNvPr id="165" name="AutoShape 140"/>
            <p:cNvSpPr>
              <a:spLocks/>
            </p:cNvSpPr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6" name="AutoShape 141"/>
            <p:cNvSpPr>
              <a:spLocks/>
            </p:cNvSpPr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7" name="AutoShape 142"/>
            <p:cNvSpPr>
              <a:spLocks/>
            </p:cNvSpPr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8" name="AutoShape 143"/>
            <p:cNvSpPr>
              <a:spLocks/>
            </p:cNvSpPr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69" name="AutoShape 144"/>
            <p:cNvSpPr>
              <a:spLocks/>
            </p:cNvSpPr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0" name="AutoShape 145"/>
            <p:cNvSpPr>
              <a:spLocks/>
            </p:cNvSpPr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1" name="AutoShape 146"/>
            <p:cNvSpPr>
              <a:spLocks/>
            </p:cNvSpPr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640798" y="1795462"/>
            <a:ext cx="464344" cy="407194"/>
            <a:chOff x="1640798" y="2149003"/>
            <a:chExt cx="464344" cy="407194"/>
          </a:xfrm>
          <a:solidFill>
            <a:schemeClr val="tx2"/>
          </a:solidFill>
        </p:grpSpPr>
        <p:sp>
          <p:nvSpPr>
            <p:cNvPr id="173" name="AutoShape 147"/>
            <p:cNvSpPr>
              <a:spLocks/>
            </p:cNvSpPr>
            <p:nvPr/>
          </p:nvSpPr>
          <p:spPr bwMode="auto">
            <a:xfrm>
              <a:off x="1640798" y="2149003"/>
              <a:ext cx="464344" cy="407194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74" name="AutoShape 148"/>
            <p:cNvSpPr>
              <a:spLocks/>
            </p:cNvSpPr>
            <p:nvPr/>
          </p:nvSpPr>
          <p:spPr bwMode="auto">
            <a:xfrm>
              <a:off x="1713029" y="2222028"/>
              <a:ext cx="69056" cy="690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75" name="AutoShape 149"/>
          <p:cNvSpPr>
            <a:spLocks/>
          </p:cNvSpPr>
          <p:nvPr/>
        </p:nvSpPr>
        <p:spPr bwMode="auto">
          <a:xfrm>
            <a:off x="712110" y="1824831"/>
            <a:ext cx="464344" cy="33416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537" y="19720"/>
                </a:moveTo>
                <a:lnTo>
                  <a:pt x="16537" y="19721"/>
                </a:lnTo>
                <a:lnTo>
                  <a:pt x="4387" y="19721"/>
                </a:lnTo>
                <a:cubicBezTo>
                  <a:pt x="2713" y="19720"/>
                  <a:pt x="1350" y="17824"/>
                  <a:pt x="1350" y="15494"/>
                </a:cubicBezTo>
                <a:cubicBezTo>
                  <a:pt x="1350" y="13992"/>
                  <a:pt x="1918" y="12635"/>
                  <a:pt x="2871" y="11862"/>
                </a:cubicBezTo>
                <a:cubicBezTo>
                  <a:pt x="3797" y="11123"/>
                  <a:pt x="3860" y="10975"/>
                  <a:pt x="3472" y="9647"/>
                </a:cubicBezTo>
                <a:cubicBezTo>
                  <a:pt x="3406" y="9374"/>
                  <a:pt x="3375" y="9136"/>
                  <a:pt x="3375" y="8921"/>
                </a:cubicBezTo>
                <a:cubicBezTo>
                  <a:pt x="3375" y="7626"/>
                  <a:pt x="4131" y="6573"/>
                  <a:pt x="5062" y="6573"/>
                </a:cubicBezTo>
                <a:cubicBezTo>
                  <a:pt x="5062" y="6573"/>
                  <a:pt x="5505" y="6529"/>
                  <a:pt x="5976" y="6789"/>
                </a:cubicBezTo>
                <a:cubicBezTo>
                  <a:pt x="6750" y="7219"/>
                  <a:pt x="6834" y="6808"/>
                  <a:pt x="7200" y="5701"/>
                </a:cubicBezTo>
                <a:cubicBezTo>
                  <a:pt x="7974" y="3380"/>
                  <a:pt x="9652" y="1878"/>
                  <a:pt x="11475" y="1878"/>
                </a:cubicBezTo>
                <a:cubicBezTo>
                  <a:pt x="13905" y="1878"/>
                  <a:pt x="15914" y="4435"/>
                  <a:pt x="16148" y="7826"/>
                </a:cubicBezTo>
                <a:cubicBezTo>
                  <a:pt x="16231" y="9171"/>
                  <a:pt x="16231" y="9171"/>
                  <a:pt x="17239" y="9491"/>
                </a:cubicBezTo>
                <a:cubicBezTo>
                  <a:pt x="18984" y="9955"/>
                  <a:pt x="20250" y="12085"/>
                  <a:pt x="20250" y="14555"/>
                </a:cubicBezTo>
                <a:cubicBezTo>
                  <a:pt x="20250" y="17404"/>
                  <a:pt x="18585" y="19720"/>
                  <a:pt x="16537" y="19720"/>
                </a:cubicBezTo>
                <a:moveTo>
                  <a:pt x="17492" y="7647"/>
                </a:moveTo>
                <a:cubicBezTo>
                  <a:pt x="17196" y="3362"/>
                  <a:pt x="14632" y="0"/>
                  <a:pt x="11475" y="0"/>
                </a:cubicBezTo>
                <a:cubicBezTo>
                  <a:pt x="9031" y="0"/>
                  <a:pt x="6939" y="2017"/>
                  <a:pt x="5976" y="4911"/>
                </a:cubicBezTo>
                <a:cubicBezTo>
                  <a:pt x="5685" y="4784"/>
                  <a:pt x="5383" y="4695"/>
                  <a:pt x="5062" y="4695"/>
                </a:cubicBezTo>
                <a:cubicBezTo>
                  <a:pt x="3385" y="4695"/>
                  <a:pt x="2025" y="6589"/>
                  <a:pt x="2025" y="8921"/>
                </a:cubicBezTo>
                <a:cubicBezTo>
                  <a:pt x="2025" y="9385"/>
                  <a:pt x="2092" y="9824"/>
                  <a:pt x="2191" y="10240"/>
                </a:cubicBezTo>
                <a:cubicBezTo>
                  <a:pt x="886" y="11298"/>
                  <a:pt x="0" y="13242"/>
                  <a:pt x="0" y="15494"/>
                </a:cubicBezTo>
                <a:cubicBezTo>
                  <a:pt x="0" y="18866"/>
                  <a:pt x="1964" y="21599"/>
                  <a:pt x="4387" y="21599"/>
                </a:cubicBezTo>
                <a:lnTo>
                  <a:pt x="4387" y="21600"/>
                </a:lnTo>
                <a:lnTo>
                  <a:pt x="16537" y="21600"/>
                </a:lnTo>
                <a:lnTo>
                  <a:pt x="16537" y="21599"/>
                </a:lnTo>
                <a:cubicBezTo>
                  <a:pt x="19334" y="21599"/>
                  <a:pt x="21599" y="18446"/>
                  <a:pt x="21599" y="14555"/>
                </a:cubicBezTo>
                <a:cubicBezTo>
                  <a:pt x="21599" y="11120"/>
                  <a:pt x="19831" y="8269"/>
                  <a:pt x="17492" y="76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1584"/>
      </p:ext>
    </p:extLst>
  </p:cSld>
  <p:clrMapOvr>
    <a:masterClrMapping/>
  </p:clrMapOvr>
</p:sld>
</file>

<file path=ppt/theme/theme1.xml><?xml version="1.0" encoding="utf-8"?>
<a:theme xmlns:a="http://schemas.openxmlformats.org/drawingml/2006/main" name="Mazano - Light">
  <a:themeElements>
    <a:clrScheme name="3_color candy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4BD1FB"/>
      </a:accent1>
      <a:accent2>
        <a:srgbClr val="107CD6"/>
      </a:accent2>
      <a:accent3>
        <a:srgbClr val="AA1BE3"/>
      </a:accent3>
      <a:accent4>
        <a:srgbClr val="E717CE"/>
      </a:accent4>
      <a:accent5>
        <a:srgbClr val="F94994"/>
      </a:accent5>
      <a:accent6>
        <a:srgbClr val="FB85B8"/>
      </a:accent6>
      <a:hlink>
        <a:srgbClr val="0563C1"/>
      </a:hlink>
      <a:folHlink>
        <a:srgbClr val="954F72"/>
      </a:folHlink>
    </a:clrScheme>
    <a:fontScheme name="Lato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Mazano - Light</Template>
  <TotalTime>35283</TotalTime>
  <Words>4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</vt:lpstr>
      <vt:lpstr>Lato Light</vt:lpstr>
      <vt:lpstr>Lato Regular</vt:lpstr>
      <vt:lpstr>Montserrat Light</vt:lpstr>
      <vt:lpstr>Raleway</vt:lpstr>
      <vt:lpstr>Mazano -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Ocvembor</dc:creator>
  <cp:lastModifiedBy>Fajar Indra</cp:lastModifiedBy>
  <cp:revision>1886</cp:revision>
  <dcterms:created xsi:type="dcterms:W3CDTF">2014-11-26T08:06:19Z</dcterms:created>
  <dcterms:modified xsi:type="dcterms:W3CDTF">2016-07-20T05:19:55Z</dcterms:modified>
</cp:coreProperties>
</file>