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nimal Clean Line Icon…"/>
          <p:cNvSpPr txBox="1"/>
          <p:nvPr/>
        </p:nvSpPr>
        <p:spPr>
          <a:xfrm>
            <a:off x="8421052" y="6207837"/>
            <a:ext cx="7541896" cy="130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5000">
                <a:solidFill>
                  <a:srgbClr val="30353E"/>
                </a:solidFill>
              </a:defRPr>
            </a:pPr>
            <a:r>
              <a:t>Minimal Clean Line Icon</a:t>
            </a:r>
          </a:p>
          <a:p>
            <a: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Vector Shape Icon</a:t>
            </a:r>
          </a:p>
        </p:txBody>
      </p:sp>
      <p:sp>
        <p:nvSpPr>
          <p:cNvPr id="120" name="By SIMPLESMART"/>
          <p:cNvSpPr txBox="1"/>
          <p:nvPr/>
        </p:nvSpPr>
        <p:spPr>
          <a:xfrm>
            <a:off x="11127181" y="12011165"/>
            <a:ext cx="21296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121" name="https://graphicriver.net/user/simplesmart/portfolio"/>
          <p:cNvSpPr txBox="1"/>
          <p:nvPr/>
        </p:nvSpPr>
        <p:spPr>
          <a:xfrm>
            <a:off x="9709175" y="12487415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"/>
          <p:cNvGrpSpPr/>
          <p:nvPr/>
        </p:nvGrpSpPr>
        <p:grpSpPr>
          <a:xfrm>
            <a:off x="1739900" y="3911599"/>
            <a:ext cx="20904200" cy="5892802"/>
            <a:chOff x="0" y="0"/>
            <a:chExt cx="20904200" cy="5892800"/>
          </a:xfrm>
        </p:grpSpPr>
        <p:sp>
          <p:nvSpPr>
            <p:cNvPr id="123" name="Shape"/>
            <p:cNvSpPr/>
            <p:nvPr/>
          </p:nvSpPr>
          <p:spPr>
            <a:xfrm>
              <a:off x="0" y="0"/>
              <a:ext cx="5588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" name="Shape"/>
            <p:cNvSpPr/>
            <p:nvPr/>
          </p:nvSpPr>
          <p:spPr>
            <a:xfrm>
              <a:off x="1066800" y="0"/>
              <a:ext cx="5588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" name="Shape"/>
            <p:cNvSpPr/>
            <p:nvPr/>
          </p:nvSpPr>
          <p:spPr>
            <a:xfrm>
              <a:off x="2133600" y="0"/>
              <a:ext cx="5588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4236" y="10309"/>
                  </a:moveTo>
                  <a:lnTo>
                    <a:pt x="12694" y="10309"/>
                  </a:lnTo>
                  <a:cubicBezTo>
                    <a:pt x="12516" y="9622"/>
                    <a:pt x="11979" y="9084"/>
                    <a:pt x="11291" y="8906"/>
                  </a:cubicBezTo>
                  <a:lnTo>
                    <a:pt x="11291" y="5400"/>
                  </a:lnTo>
                  <a:cubicBezTo>
                    <a:pt x="11291" y="5129"/>
                    <a:pt x="11071" y="4909"/>
                    <a:pt x="10800" y="4909"/>
                  </a:cubicBezTo>
                  <a:cubicBezTo>
                    <a:pt x="10529" y="4909"/>
                    <a:pt x="10309" y="5129"/>
                    <a:pt x="10309" y="5400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4236" y="11291"/>
                  </a:lnTo>
                  <a:cubicBezTo>
                    <a:pt x="14507" y="11291"/>
                    <a:pt x="14727" y="11072"/>
                    <a:pt x="14727" y="10800"/>
                  </a:cubicBezTo>
                  <a:cubicBezTo>
                    <a:pt x="14727" y="10529"/>
                    <a:pt x="14507" y="10309"/>
                    <a:pt x="14236" y="10309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0800" y="18655"/>
                  </a:moveTo>
                  <a:cubicBezTo>
                    <a:pt x="6462" y="18655"/>
                    <a:pt x="2945" y="15138"/>
                    <a:pt x="2945" y="10800"/>
                  </a:cubicBezTo>
                  <a:cubicBezTo>
                    <a:pt x="2945" y="6462"/>
                    <a:pt x="6462" y="2945"/>
                    <a:pt x="10800" y="2945"/>
                  </a:cubicBezTo>
                  <a:cubicBezTo>
                    <a:pt x="15138" y="2945"/>
                    <a:pt x="18655" y="6462"/>
                    <a:pt x="18655" y="10800"/>
                  </a:cubicBezTo>
                  <a:cubicBezTo>
                    <a:pt x="18655" y="15138"/>
                    <a:pt x="15138" y="18655"/>
                    <a:pt x="10800" y="18655"/>
                  </a:cubicBezTo>
                  <a:moveTo>
                    <a:pt x="10800" y="1964"/>
                  </a:moveTo>
                  <a:cubicBezTo>
                    <a:pt x="5920" y="1964"/>
                    <a:pt x="1964" y="5920"/>
                    <a:pt x="1964" y="10800"/>
                  </a:cubicBezTo>
                  <a:cubicBezTo>
                    <a:pt x="1964" y="15680"/>
                    <a:pt x="5920" y="19636"/>
                    <a:pt x="10800" y="19636"/>
                  </a:cubicBezTo>
                  <a:cubicBezTo>
                    <a:pt x="15680" y="19636"/>
                    <a:pt x="19636" y="15680"/>
                    <a:pt x="19636" y="10800"/>
                  </a:cubicBezTo>
                  <a:cubicBezTo>
                    <a:pt x="19636" y="5920"/>
                    <a:pt x="15680" y="1964"/>
                    <a:pt x="10800" y="196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" name="Shape"/>
            <p:cNvSpPr/>
            <p:nvPr/>
          </p:nvSpPr>
          <p:spPr>
            <a:xfrm>
              <a:off x="3276600" y="0"/>
              <a:ext cx="4064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0" y="19636"/>
                  </a:moveTo>
                  <a:cubicBezTo>
                    <a:pt x="20250" y="20178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5" y="20618"/>
                    <a:pt x="1350" y="20178"/>
                    <a:pt x="1350" y="19636"/>
                  </a:cubicBezTo>
                  <a:lnTo>
                    <a:pt x="1350" y="10800"/>
                  </a:lnTo>
                  <a:cubicBezTo>
                    <a:pt x="1350" y="10258"/>
                    <a:pt x="1955" y="9818"/>
                    <a:pt x="2700" y="9818"/>
                  </a:cubicBezTo>
                  <a:lnTo>
                    <a:pt x="18900" y="9818"/>
                  </a:lnTo>
                  <a:cubicBezTo>
                    <a:pt x="19645" y="9818"/>
                    <a:pt x="20250" y="10258"/>
                    <a:pt x="20250" y="10800"/>
                  </a:cubicBezTo>
                  <a:cubicBezTo>
                    <a:pt x="20250" y="10800"/>
                    <a:pt x="20250" y="19636"/>
                    <a:pt x="20250" y="19636"/>
                  </a:cubicBezTo>
                  <a:close/>
                  <a:moveTo>
                    <a:pt x="4050" y="5891"/>
                  </a:moveTo>
                  <a:cubicBezTo>
                    <a:pt x="4050" y="3180"/>
                    <a:pt x="7072" y="982"/>
                    <a:pt x="10800" y="982"/>
                  </a:cubicBezTo>
                  <a:cubicBezTo>
                    <a:pt x="14528" y="982"/>
                    <a:pt x="17550" y="3180"/>
                    <a:pt x="17550" y="5891"/>
                  </a:cubicBezTo>
                  <a:lnTo>
                    <a:pt x="17550" y="8836"/>
                  </a:lnTo>
                  <a:lnTo>
                    <a:pt x="4050" y="8836"/>
                  </a:lnTo>
                  <a:cubicBezTo>
                    <a:pt x="4050" y="8836"/>
                    <a:pt x="4050" y="5891"/>
                    <a:pt x="4050" y="5891"/>
                  </a:cubicBezTo>
                  <a:close/>
                  <a:moveTo>
                    <a:pt x="18900" y="8836"/>
                  </a:moveTo>
                  <a:lnTo>
                    <a:pt x="18900" y="5891"/>
                  </a:lnTo>
                  <a:cubicBezTo>
                    <a:pt x="18900" y="2638"/>
                    <a:pt x="15273" y="0"/>
                    <a:pt x="10800" y="0"/>
                  </a:cubicBezTo>
                  <a:cubicBezTo>
                    <a:pt x="6327" y="0"/>
                    <a:pt x="2700" y="2638"/>
                    <a:pt x="2700" y="5891"/>
                  </a:cubicBezTo>
                  <a:lnTo>
                    <a:pt x="2700" y="8836"/>
                  </a:lnTo>
                  <a:cubicBezTo>
                    <a:pt x="1209" y="8836"/>
                    <a:pt x="0" y="9716"/>
                    <a:pt x="0" y="10800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0800"/>
                  </a:lnTo>
                  <a:cubicBezTo>
                    <a:pt x="21600" y="9716"/>
                    <a:pt x="20391" y="8836"/>
                    <a:pt x="18900" y="8836"/>
                  </a:cubicBezTo>
                  <a:moveTo>
                    <a:pt x="11475" y="15573"/>
                  </a:moveTo>
                  <a:lnTo>
                    <a:pt x="11475" y="16200"/>
                  </a:lnTo>
                  <a:cubicBezTo>
                    <a:pt x="11475" y="16472"/>
                    <a:pt x="11172" y="16691"/>
                    <a:pt x="10800" y="16691"/>
                  </a:cubicBezTo>
                  <a:cubicBezTo>
                    <a:pt x="10428" y="16691"/>
                    <a:pt x="10125" y="16472"/>
                    <a:pt x="10125" y="16200"/>
                  </a:cubicBezTo>
                  <a:lnTo>
                    <a:pt x="10125" y="15573"/>
                  </a:lnTo>
                  <a:cubicBezTo>
                    <a:pt x="9723" y="15403"/>
                    <a:pt x="9450" y="15090"/>
                    <a:pt x="9450" y="14727"/>
                  </a:cubicBezTo>
                  <a:cubicBezTo>
                    <a:pt x="9450" y="14186"/>
                    <a:pt x="10055" y="13745"/>
                    <a:pt x="10800" y="13745"/>
                  </a:cubicBezTo>
                  <a:cubicBezTo>
                    <a:pt x="11545" y="13745"/>
                    <a:pt x="12150" y="14186"/>
                    <a:pt x="12150" y="14727"/>
                  </a:cubicBezTo>
                  <a:cubicBezTo>
                    <a:pt x="12150" y="15090"/>
                    <a:pt x="11876" y="15403"/>
                    <a:pt x="11475" y="15573"/>
                  </a:cubicBezTo>
                  <a:moveTo>
                    <a:pt x="10800" y="12764"/>
                  </a:moveTo>
                  <a:cubicBezTo>
                    <a:pt x="9309" y="12764"/>
                    <a:pt x="8100" y="13643"/>
                    <a:pt x="8100" y="14727"/>
                  </a:cubicBezTo>
                  <a:cubicBezTo>
                    <a:pt x="8100" y="15232"/>
                    <a:pt x="8369" y="15687"/>
                    <a:pt x="8798" y="16034"/>
                  </a:cubicBezTo>
                  <a:cubicBezTo>
                    <a:pt x="8789" y="16089"/>
                    <a:pt x="8775" y="16144"/>
                    <a:pt x="8775" y="16200"/>
                  </a:cubicBezTo>
                  <a:cubicBezTo>
                    <a:pt x="8775" y="17014"/>
                    <a:pt x="9681" y="17673"/>
                    <a:pt x="10800" y="17673"/>
                  </a:cubicBezTo>
                  <a:cubicBezTo>
                    <a:pt x="11919" y="17673"/>
                    <a:pt x="12825" y="17014"/>
                    <a:pt x="12825" y="16200"/>
                  </a:cubicBezTo>
                  <a:cubicBezTo>
                    <a:pt x="12825" y="16144"/>
                    <a:pt x="12810" y="16089"/>
                    <a:pt x="12802" y="16034"/>
                  </a:cubicBezTo>
                  <a:cubicBezTo>
                    <a:pt x="13231" y="15686"/>
                    <a:pt x="13500" y="15232"/>
                    <a:pt x="13500" y="14727"/>
                  </a:cubicBezTo>
                  <a:cubicBezTo>
                    <a:pt x="13500" y="13643"/>
                    <a:pt x="12291" y="12764"/>
                    <a:pt x="10800" y="1276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" name="Shape"/>
            <p:cNvSpPr/>
            <p:nvPr/>
          </p:nvSpPr>
          <p:spPr>
            <a:xfrm>
              <a:off x="4343400" y="0"/>
              <a:ext cx="4064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5" y="15573"/>
                  </a:moveTo>
                  <a:lnTo>
                    <a:pt x="11475" y="16200"/>
                  </a:lnTo>
                  <a:cubicBezTo>
                    <a:pt x="11475" y="16471"/>
                    <a:pt x="11172" y="16691"/>
                    <a:pt x="10800" y="16691"/>
                  </a:cubicBezTo>
                  <a:cubicBezTo>
                    <a:pt x="10428" y="16691"/>
                    <a:pt x="10125" y="16471"/>
                    <a:pt x="10125" y="16200"/>
                  </a:cubicBezTo>
                  <a:lnTo>
                    <a:pt x="10125" y="15573"/>
                  </a:lnTo>
                  <a:cubicBezTo>
                    <a:pt x="9723" y="15403"/>
                    <a:pt x="9450" y="15090"/>
                    <a:pt x="9450" y="14727"/>
                  </a:cubicBezTo>
                  <a:cubicBezTo>
                    <a:pt x="9450" y="14185"/>
                    <a:pt x="10055" y="13745"/>
                    <a:pt x="10800" y="13745"/>
                  </a:cubicBezTo>
                  <a:cubicBezTo>
                    <a:pt x="11545" y="13745"/>
                    <a:pt x="12150" y="14185"/>
                    <a:pt x="12150" y="14727"/>
                  </a:cubicBezTo>
                  <a:cubicBezTo>
                    <a:pt x="12150" y="15090"/>
                    <a:pt x="11876" y="15403"/>
                    <a:pt x="11475" y="15573"/>
                  </a:cubicBezTo>
                  <a:moveTo>
                    <a:pt x="10800" y="12764"/>
                  </a:moveTo>
                  <a:cubicBezTo>
                    <a:pt x="9309" y="12764"/>
                    <a:pt x="8100" y="13643"/>
                    <a:pt x="8100" y="14727"/>
                  </a:cubicBezTo>
                  <a:cubicBezTo>
                    <a:pt x="8100" y="15232"/>
                    <a:pt x="8369" y="15686"/>
                    <a:pt x="8798" y="16034"/>
                  </a:cubicBezTo>
                  <a:cubicBezTo>
                    <a:pt x="8789" y="16089"/>
                    <a:pt x="8775" y="16143"/>
                    <a:pt x="8775" y="16200"/>
                  </a:cubicBezTo>
                  <a:cubicBezTo>
                    <a:pt x="8775" y="17014"/>
                    <a:pt x="9681" y="17673"/>
                    <a:pt x="10800" y="17673"/>
                  </a:cubicBezTo>
                  <a:cubicBezTo>
                    <a:pt x="11919" y="17673"/>
                    <a:pt x="12825" y="17014"/>
                    <a:pt x="12825" y="16200"/>
                  </a:cubicBezTo>
                  <a:cubicBezTo>
                    <a:pt x="12825" y="16143"/>
                    <a:pt x="12810" y="16089"/>
                    <a:pt x="12802" y="16034"/>
                  </a:cubicBezTo>
                  <a:cubicBezTo>
                    <a:pt x="13231" y="15687"/>
                    <a:pt x="13500" y="15232"/>
                    <a:pt x="13500" y="14727"/>
                  </a:cubicBezTo>
                  <a:cubicBezTo>
                    <a:pt x="13500" y="13643"/>
                    <a:pt x="12291" y="12764"/>
                    <a:pt x="10800" y="12764"/>
                  </a:cubicBezTo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5" y="20618"/>
                    <a:pt x="1350" y="20179"/>
                    <a:pt x="1350" y="19636"/>
                  </a:cubicBezTo>
                  <a:lnTo>
                    <a:pt x="1350" y="10800"/>
                  </a:lnTo>
                  <a:cubicBezTo>
                    <a:pt x="1350" y="10258"/>
                    <a:pt x="1955" y="9818"/>
                    <a:pt x="2700" y="9818"/>
                  </a:cubicBezTo>
                  <a:lnTo>
                    <a:pt x="18900" y="9818"/>
                  </a:lnTo>
                  <a:cubicBezTo>
                    <a:pt x="19645" y="9818"/>
                    <a:pt x="20250" y="10258"/>
                    <a:pt x="20250" y="10800"/>
                  </a:cubicBezTo>
                  <a:cubicBezTo>
                    <a:pt x="20250" y="10800"/>
                    <a:pt x="20250" y="19636"/>
                    <a:pt x="20250" y="19636"/>
                  </a:cubicBezTo>
                  <a:close/>
                  <a:moveTo>
                    <a:pt x="18900" y="8836"/>
                  </a:moveTo>
                  <a:lnTo>
                    <a:pt x="18900" y="5891"/>
                  </a:lnTo>
                  <a:cubicBezTo>
                    <a:pt x="18900" y="2638"/>
                    <a:pt x="15273" y="0"/>
                    <a:pt x="10800" y="0"/>
                  </a:cubicBezTo>
                  <a:cubicBezTo>
                    <a:pt x="6327" y="0"/>
                    <a:pt x="2700" y="2638"/>
                    <a:pt x="2700" y="5891"/>
                  </a:cubicBezTo>
                  <a:cubicBezTo>
                    <a:pt x="2700" y="6162"/>
                    <a:pt x="3003" y="6382"/>
                    <a:pt x="3375" y="6382"/>
                  </a:cubicBezTo>
                  <a:cubicBezTo>
                    <a:pt x="3747" y="6382"/>
                    <a:pt x="4050" y="6162"/>
                    <a:pt x="4050" y="5891"/>
                  </a:cubicBezTo>
                  <a:cubicBezTo>
                    <a:pt x="4050" y="3180"/>
                    <a:pt x="7072" y="982"/>
                    <a:pt x="10800" y="982"/>
                  </a:cubicBezTo>
                  <a:cubicBezTo>
                    <a:pt x="14528" y="982"/>
                    <a:pt x="17550" y="3180"/>
                    <a:pt x="17550" y="5891"/>
                  </a:cubicBezTo>
                  <a:lnTo>
                    <a:pt x="17550" y="8836"/>
                  </a:lnTo>
                  <a:lnTo>
                    <a:pt x="2700" y="8836"/>
                  </a:lnTo>
                  <a:cubicBezTo>
                    <a:pt x="1209" y="8836"/>
                    <a:pt x="0" y="9716"/>
                    <a:pt x="0" y="10800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0800"/>
                  </a:lnTo>
                  <a:cubicBezTo>
                    <a:pt x="21600" y="9716"/>
                    <a:pt x="20391" y="8836"/>
                    <a:pt x="18900" y="883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" name="Shape"/>
            <p:cNvSpPr/>
            <p:nvPr/>
          </p:nvSpPr>
          <p:spPr>
            <a:xfrm>
              <a:off x="5384800" y="0"/>
              <a:ext cx="457200" cy="5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19636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6000" y="20617"/>
                  </a:lnTo>
                  <a:lnTo>
                    <a:pt x="6000" y="982"/>
                  </a:lnTo>
                  <a:lnTo>
                    <a:pt x="13200" y="982"/>
                  </a:lnTo>
                  <a:lnTo>
                    <a:pt x="13200" y="6872"/>
                  </a:lnTo>
                  <a:lnTo>
                    <a:pt x="15600" y="4909"/>
                  </a:lnTo>
                  <a:lnTo>
                    <a:pt x="18000" y="6872"/>
                  </a:lnTo>
                  <a:lnTo>
                    <a:pt x="18000" y="982"/>
                  </a:ln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19636"/>
                    <a:pt x="20400" y="19636"/>
                  </a:cubicBezTo>
                  <a:close/>
                  <a:moveTo>
                    <a:pt x="4800" y="20617"/>
                  </a:move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4800" y="982"/>
                  </a:lnTo>
                  <a:cubicBezTo>
                    <a:pt x="4800" y="982"/>
                    <a:pt x="4800" y="20617"/>
                    <a:pt x="4800" y="20617"/>
                  </a:cubicBezTo>
                  <a:close/>
                  <a:moveTo>
                    <a:pt x="14400" y="982"/>
                  </a:moveTo>
                  <a:lnTo>
                    <a:pt x="16800" y="982"/>
                  </a:lnTo>
                  <a:lnTo>
                    <a:pt x="16800" y="4418"/>
                  </a:lnTo>
                  <a:lnTo>
                    <a:pt x="15600" y="3436"/>
                  </a:lnTo>
                  <a:lnTo>
                    <a:pt x="14400" y="4418"/>
                  </a:lnTo>
                  <a:cubicBezTo>
                    <a:pt x="14400" y="4418"/>
                    <a:pt x="14400" y="982"/>
                    <a:pt x="14400" y="982"/>
                  </a:cubicBezTo>
                  <a:close/>
                  <a:moveTo>
                    <a:pt x="192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0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9" name="Shape"/>
            <p:cNvSpPr/>
            <p:nvPr/>
          </p:nvSpPr>
          <p:spPr>
            <a:xfrm>
              <a:off x="6451600" y="0"/>
              <a:ext cx="4572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7200" y="20618"/>
                  </a:lnTo>
                  <a:lnTo>
                    <a:pt x="7200" y="982"/>
                  </a:ln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19636"/>
                    <a:pt x="20400" y="19636"/>
                  </a:cubicBezTo>
                  <a:close/>
                  <a:moveTo>
                    <a:pt x="6000" y="20618"/>
                  </a:moveTo>
                  <a:lnTo>
                    <a:pt x="3600" y="20618"/>
                  </a:lnTo>
                  <a:cubicBezTo>
                    <a:pt x="2937" y="20618"/>
                    <a:pt x="2400" y="20179"/>
                    <a:pt x="2400" y="19636"/>
                  </a:cubicBezTo>
                  <a:lnTo>
                    <a:pt x="2400" y="18655"/>
                  </a:lnTo>
                  <a:lnTo>
                    <a:pt x="3000" y="18655"/>
                  </a:lnTo>
                  <a:cubicBezTo>
                    <a:pt x="3332" y="18655"/>
                    <a:pt x="3600" y="18435"/>
                    <a:pt x="3600" y="18164"/>
                  </a:cubicBezTo>
                  <a:cubicBezTo>
                    <a:pt x="3600" y="17893"/>
                    <a:pt x="3332" y="17673"/>
                    <a:pt x="3000" y="17673"/>
                  </a:cubicBezTo>
                  <a:lnTo>
                    <a:pt x="2400" y="17673"/>
                  </a:lnTo>
                  <a:lnTo>
                    <a:pt x="2400" y="15709"/>
                  </a:lnTo>
                  <a:lnTo>
                    <a:pt x="3000" y="15709"/>
                  </a:lnTo>
                  <a:cubicBezTo>
                    <a:pt x="3332" y="15709"/>
                    <a:pt x="3600" y="15490"/>
                    <a:pt x="3600" y="15218"/>
                  </a:cubicBezTo>
                  <a:cubicBezTo>
                    <a:pt x="3600" y="14947"/>
                    <a:pt x="3332" y="14727"/>
                    <a:pt x="3000" y="14727"/>
                  </a:cubicBezTo>
                  <a:lnTo>
                    <a:pt x="2400" y="14727"/>
                  </a:lnTo>
                  <a:lnTo>
                    <a:pt x="2400" y="12764"/>
                  </a:lnTo>
                  <a:lnTo>
                    <a:pt x="3000" y="12764"/>
                  </a:lnTo>
                  <a:cubicBezTo>
                    <a:pt x="3332" y="12764"/>
                    <a:pt x="3600" y="12544"/>
                    <a:pt x="3600" y="12273"/>
                  </a:cubicBezTo>
                  <a:cubicBezTo>
                    <a:pt x="3600" y="12002"/>
                    <a:pt x="3332" y="11782"/>
                    <a:pt x="3000" y="11782"/>
                  </a:cubicBezTo>
                  <a:lnTo>
                    <a:pt x="2400" y="11782"/>
                  </a:lnTo>
                  <a:lnTo>
                    <a:pt x="2400" y="9818"/>
                  </a:lnTo>
                  <a:lnTo>
                    <a:pt x="3000" y="9818"/>
                  </a:lnTo>
                  <a:cubicBezTo>
                    <a:pt x="3332" y="9818"/>
                    <a:pt x="3600" y="9599"/>
                    <a:pt x="3600" y="9327"/>
                  </a:cubicBezTo>
                  <a:cubicBezTo>
                    <a:pt x="3600" y="9056"/>
                    <a:pt x="3332" y="8836"/>
                    <a:pt x="3000" y="8836"/>
                  </a:cubicBezTo>
                  <a:lnTo>
                    <a:pt x="2400" y="8836"/>
                  </a:lnTo>
                  <a:lnTo>
                    <a:pt x="2400" y="6873"/>
                  </a:lnTo>
                  <a:lnTo>
                    <a:pt x="3000" y="6873"/>
                  </a:lnTo>
                  <a:cubicBezTo>
                    <a:pt x="3332" y="6873"/>
                    <a:pt x="3600" y="6653"/>
                    <a:pt x="3600" y="6382"/>
                  </a:cubicBezTo>
                  <a:cubicBezTo>
                    <a:pt x="3600" y="6111"/>
                    <a:pt x="3332" y="5891"/>
                    <a:pt x="3000" y="5891"/>
                  </a:cubicBezTo>
                  <a:lnTo>
                    <a:pt x="2400" y="5891"/>
                  </a:lnTo>
                  <a:lnTo>
                    <a:pt x="2400" y="3927"/>
                  </a:lnTo>
                  <a:lnTo>
                    <a:pt x="3000" y="3927"/>
                  </a:lnTo>
                  <a:cubicBezTo>
                    <a:pt x="3332" y="3927"/>
                    <a:pt x="3600" y="3708"/>
                    <a:pt x="3600" y="3436"/>
                  </a:cubicBezTo>
                  <a:cubicBezTo>
                    <a:pt x="3600" y="3166"/>
                    <a:pt x="3332" y="2945"/>
                    <a:pt x="3000" y="2945"/>
                  </a:cubicBezTo>
                  <a:lnTo>
                    <a:pt x="2400" y="2945"/>
                  </a:lnTo>
                  <a:lnTo>
                    <a:pt x="2400" y="1964"/>
                  </a:lnTo>
                  <a:cubicBezTo>
                    <a:pt x="2400" y="1422"/>
                    <a:pt x="2937" y="982"/>
                    <a:pt x="3600" y="982"/>
                  </a:cubicBezTo>
                  <a:lnTo>
                    <a:pt x="6000" y="982"/>
                  </a:lnTo>
                  <a:cubicBezTo>
                    <a:pt x="6000" y="982"/>
                    <a:pt x="6000" y="20618"/>
                    <a:pt x="6000" y="20618"/>
                  </a:cubicBezTo>
                  <a:close/>
                  <a:moveTo>
                    <a:pt x="19200" y="0"/>
                  </a:moveTo>
                  <a:lnTo>
                    <a:pt x="3600" y="0"/>
                  </a:lnTo>
                  <a:cubicBezTo>
                    <a:pt x="2275" y="0"/>
                    <a:pt x="1200" y="879"/>
                    <a:pt x="1200" y="1964"/>
                  </a:cubicBezTo>
                  <a:lnTo>
                    <a:pt x="1200" y="2945"/>
                  </a:lnTo>
                  <a:lnTo>
                    <a:pt x="600" y="2945"/>
                  </a:lnTo>
                  <a:cubicBezTo>
                    <a:pt x="268" y="2945"/>
                    <a:pt x="0" y="3166"/>
                    <a:pt x="0" y="3436"/>
                  </a:cubicBezTo>
                  <a:cubicBezTo>
                    <a:pt x="0" y="3708"/>
                    <a:pt x="268" y="3927"/>
                    <a:pt x="600" y="3927"/>
                  </a:cubicBezTo>
                  <a:lnTo>
                    <a:pt x="1200" y="3927"/>
                  </a:lnTo>
                  <a:lnTo>
                    <a:pt x="1200" y="5891"/>
                  </a:lnTo>
                  <a:lnTo>
                    <a:pt x="600" y="5891"/>
                  </a:lnTo>
                  <a:cubicBezTo>
                    <a:pt x="268" y="5891"/>
                    <a:pt x="0" y="6111"/>
                    <a:pt x="0" y="6382"/>
                  </a:cubicBezTo>
                  <a:cubicBezTo>
                    <a:pt x="0" y="6653"/>
                    <a:pt x="268" y="6873"/>
                    <a:pt x="600" y="6873"/>
                  </a:cubicBezTo>
                  <a:lnTo>
                    <a:pt x="1200" y="6873"/>
                  </a:lnTo>
                  <a:lnTo>
                    <a:pt x="1200" y="8836"/>
                  </a:lnTo>
                  <a:lnTo>
                    <a:pt x="600" y="8836"/>
                  </a:lnTo>
                  <a:cubicBezTo>
                    <a:pt x="268" y="8836"/>
                    <a:pt x="0" y="9056"/>
                    <a:pt x="0" y="9327"/>
                  </a:cubicBezTo>
                  <a:cubicBezTo>
                    <a:pt x="0" y="9599"/>
                    <a:pt x="268" y="9818"/>
                    <a:pt x="600" y="9818"/>
                  </a:cubicBezTo>
                  <a:lnTo>
                    <a:pt x="1200" y="9818"/>
                  </a:lnTo>
                  <a:lnTo>
                    <a:pt x="1200" y="11782"/>
                  </a:lnTo>
                  <a:lnTo>
                    <a:pt x="600" y="11782"/>
                  </a:lnTo>
                  <a:cubicBezTo>
                    <a:pt x="268" y="11782"/>
                    <a:pt x="0" y="12002"/>
                    <a:pt x="0" y="12273"/>
                  </a:cubicBezTo>
                  <a:cubicBezTo>
                    <a:pt x="0" y="12544"/>
                    <a:pt x="268" y="12764"/>
                    <a:pt x="600" y="12764"/>
                  </a:cubicBezTo>
                  <a:lnTo>
                    <a:pt x="1200" y="12764"/>
                  </a:lnTo>
                  <a:lnTo>
                    <a:pt x="1200" y="14727"/>
                  </a:lnTo>
                  <a:lnTo>
                    <a:pt x="600" y="14727"/>
                  </a:lnTo>
                  <a:cubicBezTo>
                    <a:pt x="268" y="14727"/>
                    <a:pt x="0" y="14947"/>
                    <a:pt x="0" y="15218"/>
                  </a:cubicBezTo>
                  <a:cubicBezTo>
                    <a:pt x="0" y="15490"/>
                    <a:pt x="268" y="15709"/>
                    <a:pt x="600" y="15709"/>
                  </a:cubicBezTo>
                  <a:lnTo>
                    <a:pt x="1200" y="15709"/>
                  </a:lnTo>
                  <a:lnTo>
                    <a:pt x="1200" y="17673"/>
                  </a:lnTo>
                  <a:lnTo>
                    <a:pt x="600" y="17673"/>
                  </a:lnTo>
                  <a:cubicBezTo>
                    <a:pt x="268" y="17673"/>
                    <a:pt x="0" y="17893"/>
                    <a:pt x="0" y="18164"/>
                  </a:cubicBezTo>
                  <a:cubicBezTo>
                    <a:pt x="0" y="18435"/>
                    <a:pt x="268" y="18655"/>
                    <a:pt x="600" y="18655"/>
                  </a:cubicBezTo>
                  <a:lnTo>
                    <a:pt x="1200" y="18655"/>
                  </a:lnTo>
                  <a:lnTo>
                    <a:pt x="1200" y="19636"/>
                  </a:lnTo>
                  <a:cubicBezTo>
                    <a:pt x="1200" y="20721"/>
                    <a:pt x="2275" y="21600"/>
                    <a:pt x="36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" name="Shape"/>
            <p:cNvSpPr/>
            <p:nvPr/>
          </p:nvSpPr>
          <p:spPr>
            <a:xfrm>
              <a:off x="7518400" y="0"/>
              <a:ext cx="4572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" name="Shape"/>
            <p:cNvSpPr/>
            <p:nvPr/>
          </p:nvSpPr>
          <p:spPr>
            <a:xfrm>
              <a:off x="8585200" y="0"/>
              <a:ext cx="4572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" name="Shape"/>
            <p:cNvSpPr/>
            <p:nvPr/>
          </p:nvSpPr>
          <p:spPr>
            <a:xfrm>
              <a:off x="9652000" y="0"/>
              <a:ext cx="457200" cy="5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2"/>
                    <a:pt x="14400" y="6872"/>
                  </a:cubicBezTo>
                  <a:lnTo>
                    <a:pt x="20400" y="6872"/>
                  </a:lnTo>
                  <a:cubicBezTo>
                    <a:pt x="20400" y="6872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0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" name="Shape"/>
            <p:cNvSpPr/>
            <p:nvPr/>
          </p:nvSpPr>
          <p:spPr>
            <a:xfrm>
              <a:off x="50800" y="1066800"/>
              <a:ext cx="457200" cy="5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8836"/>
                  </a:moveTo>
                  <a:lnTo>
                    <a:pt x="10800" y="5966"/>
                  </a:lnTo>
                  <a:lnTo>
                    <a:pt x="13928" y="8836"/>
                  </a:lnTo>
                  <a:cubicBezTo>
                    <a:pt x="13928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8"/>
                    <a:pt x="13862" y="20617"/>
                    <a:pt x="13200" y="20617"/>
                  </a:cubicBez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6872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2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0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8" y="3927"/>
                  </a:lnTo>
                  <a:cubicBezTo>
                    <a:pt x="19928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9" y="3927"/>
                    <a:pt x="6600" y="3927"/>
                  </a:cubicBezTo>
                  <a:cubicBezTo>
                    <a:pt x="6931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9" y="15709"/>
                    <a:pt x="16800" y="15929"/>
                    <a:pt x="16800" y="16199"/>
                  </a:cubicBezTo>
                  <a:cubicBezTo>
                    <a:pt x="16800" y="16471"/>
                    <a:pt x="17069" y="16690"/>
                    <a:pt x="17400" y="16690"/>
                  </a:cubicBezTo>
                  <a:lnTo>
                    <a:pt x="19200" y="16690"/>
                  </a:lnTo>
                  <a:cubicBezTo>
                    <a:pt x="20525" y="16690"/>
                    <a:pt x="21600" y="15811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" name="Shape"/>
            <p:cNvSpPr/>
            <p:nvPr/>
          </p:nvSpPr>
          <p:spPr>
            <a:xfrm>
              <a:off x="1066800" y="10668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18" y="11782"/>
                  </a:moveTo>
                  <a:lnTo>
                    <a:pt x="14236" y="11782"/>
                  </a:lnTo>
                  <a:cubicBezTo>
                    <a:pt x="14507" y="11782"/>
                    <a:pt x="14727" y="11562"/>
                    <a:pt x="14727" y="11291"/>
                  </a:cubicBezTo>
                  <a:cubicBezTo>
                    <a:pt x="14727" y="11020"/>
                    <a:pt x="14507" y="10800"/>
                    <a:pt x="14236" y="10800"/>
                  </a:cubicBezTo>
                  <a:lnTo>
                    <a:pt x="4418" y="10800"/>
                  </a:lnTo>
                  <a:cubicBezTo>
                    <a:pt x="4147" y="10800"/>
                    <a:pt x="3927" y="11020"/>
                    <a:pt x="3927" y="11291"/>
                  </a:cubicBezTo>
                  <a:cubicBezTo>
                    <a:pt x="3927" y="11562"/>
                    <a:pt x="4147" y="11782"/>
                    <a:pt x="4418" y="11782"/>
                  </a:cubicBezTo>
                  <a:moveTo>
                    <a:pt x="20618" y="20618"/>
                  </a:moveTo>
                  <a:lnTo>
                    <a:pt x="5891" y="20618"/>
                  </a:lnTo>
                  <a:lnTo>
                    <a:pt x="5891" y="16200"/>
                  </a:lnTo>
                  <a:cubicBezTo>
                    <a:pt x="5891" y="15929"/>
                    <a:pt x="5671" y="15709"/>
                    <a:pt x="5400" y="15709"/>
                  </a:cubicBezTo>
                  <a:lnTo>
                    <a:pt x="982" y="15709"/>
                  </a:lnTo>
                  <a:lnTo>
                    <a:pt x="982" y="982"/>
                  </a:lnTo>
                  <a:lnTo>
                    <a:pt x="20618" y="982"/>
                  </a:lnTo>
                  <a:cubicBezTo>
                    <a:pt x="20618" y="982"/>
                    <a:pt x="20618" y="20618"/>
                    <a:pt x="20618" y="20618"/>
                  </a:cubicBezTo>
                  <a:close/>
                  <a:moveTo>
                    <a:pt x="4909" y="20127"/>
                  </a:moveTo>
                  <a:lnTo>
                    <a:pt x="1473" y="16691"/>
                  </a:lnTo>
                  <a:lnTo>
                    <a:pt x="4909" y="16691"/>
                  </a:lnTo>
                  <a:cubicBezTo>
                    <a:pt x="4909" y="16691"/>
                    <a:pt x="4909" y="20127"/>
                    <a:pt x="4909" y="20127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440"/>
                    <a:pt x="0" y="982"/>
                  </a:cubicBezTo>
                  <a:lnTo>
                    <a:pt x="0" y="16691"/>
                  </a:lnTo>
                  <a:lnTo>
                    <a:pt x="4909" y="21600"/>
                  </a:lnTo>
                  <a:lnTo>
                    <a:pt x="20618" y="21600"/>
                  </a:lnTo>
                  <a:cubicBezTo>
                    <a:pt x="21160" y="21600"/>
                    <a:pt x="21600" y="21161"/>
                    <a:pt x="21600" y="20618"/>
                  </a:cubicBezTo>
                  <a:lnTo>
                    <a:pt x="21600" y="982"/>
                  </a:lnTo>
                  <a:cubicBezTo>
                    <a:pt x="21600" y="440"/>
                    <a:pt x="21160" y="0"/>
                    <a:pt x="20618" y="0"/>
                  </a:cubicBezTo>
                  <a:moveTo>
                    <a:pt x="4418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4418" y="7855"/>
                  </a:lnTo>
                  <a:cubicBezTo>
                    <a:pt x="4147" y="7855"/>
                    <a:pt x="3927" y="8075"/>
                    <a:pt x="3927" y="8345"/>
                  </a:cubicBezTo>
                  <a:cubicBezTo>
                    <a:pt x="3927" y="8617"/>
                    <a:pt x="4147" y="8836"/>
                    <a:pt x="4418" y="8836"/>
                  </a:cubicBezTo>
                  <a:moveTo>
                    <a:pt x="4418" y="5891"/>
                  </a:moveTo>
                  <a:lnTo>
                    <a:pt x="10309" y="5891"/>
                  </a:lnTo>
                  <a:cubicBezTo>
                    <a:pt x="10580" y="5891"/>
                    <a:pt x="10800" y="5672"/>
                    <a:pt x="10800" y="5400"/>
                  </a:cubicBezTo>
                  <a:cubicBezTo>
                    <a:pt x="10800" y="5129"/>
                    <a:pt x="10580" y="4909"/>
                    <a:pt x="10309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cubicBezTo>
                    <a:pt x="3927" y="5672"/>
                    <a:pt x="4147" y="5891"/>
                    <a:pt x="4418" y="5891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" name="Shape"/>
            <p:cNvSpPr/>
            <p:nvPr/>
          </p:nvSpPr>
          <p:spPr>
            <a:xfrm>
              <a:off x="2184400" y="1066800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6" name="Shape"/>
            <p:cNvSpPr/>
            <p:nvPr/>
          </p:nvSpPr>
          <p:spPr>
            <a:xfrm>
              <a:off x="3251200" y="1066800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00" y="5891"/>
                  </a:moveTo>
                  <a:lnTo>
                    <a:pt x="1200" y="5891"/>
                  </a:lnTo>
                  <a:lnTo>
                    <a:pt x="1200" y="3927"/>
                  </a:lnTo>
                  <a:lnTo>
                    <a:pt x="6000" y="3927"/>
                  </a:lnTo>
                  <a:cubicBezTo>
                    <a:pt x="6000" y="4469"/>
                    <a:pt x="6538" y="4909"/>
                    <a:pt x="7200" y="4909"/>
                  </a:cubicBezTo>
                  <a:lnTo>
                    <a:pt x="14400" y="4909"/>
                  </a:lnTo>
                  <a:cubicBezTo>
                    <a:pt x="15062" y="4909"/>
                    <a:pt x="15600" y="4469"/>
                    <a:pt x="15600" y="3927"/>
                  </a:cubicBezTo>
                  <a:lnTo>
                    <a:pt x="20400" y="3927"/>
                  </a:lnTo>
                  <a:cubicBezTo>
                    <a:pt x="20400" y="3927"/>
                    <a:pt x="20400" y="5891"/>
                    <a:pt x="20400" y="5891"/>
                  </a:cubicBezTo>
                  <a:close/>
                  <a:moveTo>
                    <a:pt x="20400" y="20618"/>
                  </a:moveTo>
                  <a:lnTo>
                    <a:pt x="1200" y="20618"/>
                  </a:lnTo>
                  <a:lnTo>
                    <a:pt x="1200" y="6873"/>
                  </a:lnTo>
                  <a:lnTo>
                    <a:pt x="20400" y="6873"/>
                  </a:lnTo>
                  <a:cubicBezTo>
                    <a:pt x="20400" y="6873"/>
                    <a:pt x="20400" y="20618"/>
                    <a:pt x="20400" y="20618"/>
                  </a:cubicBezTo>
                  <a:close/>
                  <a:moveTo>
                    <a:pt x="7200" y="1964"/>
                  </a:moveTo>
                  <a:lnTo>
                    <a:pt x="14400" y="1964"/>
                  </a:lnTo>
                  <a:lnTo>
                    <a:pt x="14400" y="3927"/>
                  </a:lnTo>
                  <a:lnTo>
                    <a:pt x="7200" y="3927"/>
                  </a:lnTo>
                  <a:cubicBezTo>
                    <a:pt x="7200" y="3927"/>
                    <a:pt x="7200" y="1964"/>
                    <a:pt x="7200" y="1964"/>
                  </a:cubicBezTo>
                  <a:close/>
                  <a:moveTo>
                    <a:pt x="20400" y="2945"/>
                  </a:moveTo>
                  <a:lnTo>
                    <a:pt x="15600" y="2945"/>
                  </a:lnTo>
                  <a:lnTo>
                    <a:pt x="15600" y="1964"/>
                  </a:lnTo>
                  <a:cubicBezTo>
                    <a:pt x="15600" y="1422"/>
                    <a:pt x="15062" y="982"/>
                    <a:pt x="14400" y="982"/>
                  </a:cubicBezTo>
                  <a:lnTo>
                    <a:pt x="12000" y="982"/>
                  </a:lnTo>
                  <a:cubicBezTo>
                    <a:pt x="12000" y="440"/>
                    <a:pt x="11462" y="0"/>
                    <a:pt x="10800" y="0"/>
                  </a:cubicBezTo>
                  <a:cubicBezTo>
                    <a:pt x="10138" y="0"/>
                    <a:pt x="9600" y="440"/>
                    <a:pt x="9600" y="982"/>
                  </a:cubicBezTo>
                  <a:lnTo>
                    <a:pt x="7200" y="982"/>
                  </a:lnTo>
                  <a:cubicBezTo>
                    <a:pt x="6538" y="982"/>
                    <a:pt x="6000" y="1422"/>
                    <a:pt x="6000" y="1964"/>
                  </a:cubicBezTo>
                  <a:lnTo>
                    <a:pt x="6000" y="2945"/>
                  </a:lnTo>
                  <a:lnTo>
                    <a:pt x="1200" y="2945"/>
                  </a:lnTo>
                  <a:cubicBezTo>
                    <a:pt x="538" y="2945"/>
                    <a:pt x="0" y="3386"/>
                    <a:pt x="0" y="3927"/>
                  </a:cubicBezTo>
                  <a:lnTo>
                    <a:pt x="0" y="20618"/>
                  </a:lnTo>
                  <a:cubicBezTo>
                    <a:pt x="0" y="21160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0"/>
                    <a:pt x="21600" y="20618"/>
                  </a:cubicBezTo>
                  <a:lnTo>
                    <a:pt x="21600" y="3927"/>
                  </a:lnTo>
                  <a:cubicBezTo>
                    <a:pt x="21600" y="3386"/>
                    <a:pt x="21062" y="2945"/>
                    <a:pt x="20400" y="2945"/>
                  </a:cubicBezTo>
                  <a:moveTo>
                    <a:pt x="4200" y="16691"/>
                  </a:moveTo>
                  <a:lnTo>
                    <a:pt x="15000" y="16691"/>
                  </a:lnTo>
                  <a:cubicBezTo>
                    <a:pt x="15331" y="16691"/>
                    <a:pt x="15600" y="16472"/>
                    <a:pt x="15600" y="16200"/>
                  </a:cubicBezTo>
                  <a:cubicBezTo>
                    <a:pt x="15600" y="15929"/>
                    <a:pt x="15331" y="15709"/>
                    <a:pt x="15000" y="15709"/>
                  </a:cubicBez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moveTo>
                    <a:pt x="4200" y="13745"/>
                  </a:moveTo>
                  <a:lnTo>
                    <a:pt x="17400" y="13745"/>
                  </a:lnTo>
                  <a:cubicBezTo>
                    <a:pt x="17731" y="13745"/>
                    <a:pt x="18000" y="13526"/>
                    <a:pt x="18000" y="13255"/>
                  </a:cubicBezTo>
                  <a:cubicBezTo>
                    <a:pt x="18000" y="12984"/>
                    <a:pt x="17731" y="12764"/>
                    <a:pt x="17400" y="12764"/>
                  </a:cubicBezTo>
                  <a:lnTo>
                    <a:pt x="4200" y="12764"/>
                  </a:lnTo>
                  <a:cubicBezTo>
                    <a:pt x="3869" y="12764"/>
                    <a:pt x="3600" y="12984"/>
                    <a:pt x="3600" y="13255"/>
                  </a:cubicBezTo>
                  <a:cubicBezTo>
                    <a:pt x="3600" y="13526"/>
                    <a:pt x="3869" y="13745"/>
                    <a:pt x="4200" y="13745"/>
                  </a:cubicBezTo>
                  <a:moveTo>
                    <a:pt x="4200" y="10800"/>
                  </a:moveTo>
                  <a:lnTo>
                    <a:pt x="11400" y="10800"/>
                  </a:lnTo>
                  <a:cubicBezTo>
                    <a:pt x="11731" y="10800"/>
                    <a:pt x="12000" y="10581"/>
                    <a:pt x="12000" y="10309"/>
                  </a:cubicBezTo>
                  <a:cubicBezTo>
                    <a:pt x="12000" y="10038"/>
                    <a:pt x="11731" y="9818"/>
                    <a:pt x="11400" y="9818"/>
                  </a:cubicBezTo>
                  <a:lnTo>
                    <a:pt x="4200" y="9818"/>
                  </a:lnTo>
                  <a:cubicBezTo>
                    <a:pt x="3869" y="9818"/>
                    <a:pt x="3600" y="10038"/>
                    <a:pt x="3600" y="10309"/>
                  </a:cubicBezTo>
                  <a:cubicBezTo>
                    <a:pt x="3600" y="10581"/>
                    <a:pt x="3869" y="10800"/>
                    <a:pt x="4200" y="108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7" name="Shape"/>
            <p:cNvSpPr/>
            <p:nvPr/>
          </p:nvSpPr>
          <p:spPr>
            <a:xfrm>
              <a:off x="4267200" y="1155700"/>
              <a:ext cx="5588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8" name="Shape"/>
            <p:cNvSpPr/>
            <p:nvPr/>
          </p:nvSpPr>
          <p:spPr>
            <a:xfrm>
              <a:off x="5334000" y="10668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9" name="Shape"/>
            <p:cNvSpPr/>
            <p:nvPr/>
          </p:nvSpPr>
          <p:spPr>
            <a:xfrm>
              <a:off x="6451600" y="1117600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48" y="10800"/>
                  </a:moveTo>
                  <a:lnTo>
                    <a:pt x="21424" y="1024"/>
                  </a:lnTo>
                  <a:cubicBezTo>
                    <a:pt x="21533" y="916"/>
                    <a:pt x="21600" y="766"/>
                    <a:pt x="21600" y="600"/>
                  </a:cubicBezTo>
                  <a:cubicBezTo>
                    <a:pt x="21600" y="269"/>
                    <a:pt x="21332" y="0"/>
                    <a:pt x="21000" y="0"/>
                  </a:cubicBezTo>
                  <a:cubicBezTo>
                    <a:pt x="20835" y="0"/>
                    <a:pt x="20685" y="67"/>
                    <a:pt x="20576" y="176"/>
                  </a:cubicBezTo>
                  <a:lnTo>
                    <a:pt x="10800" y="9952"/>
                  </a:lnTo>
                  <a:lnTo>
                    <a:pt x="1024" y="176"/>
                  </a:lnTo>
                  <a:cubicBezTo>
                    <a:pt x="916" y="67"/>
                    <a:pt x="766" y="0"/>
                    <a:pt x="600" y="0"/>
                  </a:cubicBezTo>
                  <a:cubicBezTo>
                    <a:pt x="268" y="0"/>
                    <a:pt x="0" y="269"/>
                    <a:pt x="0" y="600"/>
                  </a:cubicBezTo>
                  <a:cubicBezTo>
                    <a:pt x="0" y="766"/>
                    <a:pt x="67" y="916"/>
                    <a:pt x="176" y="1025"/>
                  </a:cubicBezTo>
                  <a:lnTo>
                    <a:pt x="9952" y="10800"/>
                  </a:lnTo>
                  <a:lnTo>
                    <a:pt x="176" y="20576"/>
                  </a:lnTo>
                  <a:cubicBezTo>
                    <a:pt x="67" y="20684"/>
                    <a:pt x="0" y="20834"/>
                    <a:pt x="0" y="21000"/>
                  </a:cubicBezTo>
                  <a:cubicBezTo>
                    <a:pt x="0" y="21332"/>
                    <a:pt x="268" y="21600"/>
                    <a:pt x="600" y="21600"/>
                  </a:cubicBezTo>
                  <a:cubicBezTo>
                    <a:pt x="766" y="21600"/>
                    <a:pt x="916" y="21533"/>
                    <a:pt x="1024" y="21424"/>
                  </a:cubicBezTo>
                  <a:lnTo>
                    <a:pt x="10800" y="11648"/>
                  </a:lnTo>
                  <a:lnTo>
                    <a:pt x="20576" y="21424"/>
                  </a:lnTo>
                  <a:cubicBezTo>
                    <a:pt x="20685" y="21533"/>
                    <a:pt x="20835" y="21600"/>
                    <a:pt x="21000" y="21600"/>
                  </a:cubicBezTo>
                  <a:cubicBezTo>
                    <a:pt x="21332" y="21600"/>
                    <a:pt x="21600" y="21332"/>
                    <a:pt x="21600" y="21000"/>
                  </a:cubicBezTo>
                  <a:cubicBezTo>
                    <a:pt x="21600" y="20834"/>
                    <a:pt x="21533" y="20684"/>
                    <a:pt x="21424" y="20576"/>
                  </a:cubicBezTo>
                  <a:cubicBezTo>
                    <a:pt x="21424" y="20576"/>
                    <a:pt x="11648" y="10800"/>
                    <a:pt x="11648" y="10800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0" name="Shape"/>
            <p:cNvSpPr/>
            <p:nvPr/>
          </p:nvSpPr>
          <p:spPr>
            <a:xfrm>
              <a:off x="7467600" y="10668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55" y="4909"/>
                  </a:moveTo>
                  <a:lnTo>
                    <a:pt x="19636" y="4909"/>
                  </a:lnTo>
                  <a:lnTo>
                    <a:pt x="19636" y="3927"/>
                  </a:lnTo>
                  <a:lnTo>
                    <a:pt x="18655" y="3927"/>
                  </a:lnTo>
                  <a:cubicBezTo>
                    <a:pt x="18655" y="3927"/>
                    <a:pt x="18655" y="4909"/>
                    <a:pt x="18655" y="4909"/>
                  </a:cubicBezTo>
                  <a:close/>
                  <a:moveTo>
                    <a:pt x="19636" y="12764"/>
                  </a:moveTo>
                  <a:lnTo>
                    <a:pt x="18655" y="12764"/>
                  </a:lnTo>
                  <a:lnTo>
                    <a:pt x="18655" y="13745"/>
                  </a:lnTo>
                  <a:lnTo>
                    <a:pt x="19636" y="13745"/>
                  </a:lnTo>
                  <a:cubicBezTo>
                    <a:pt x="19636" y="13745"/>
                    <a:pt x="19636" y="12764"/>
                    <a:pt x="19636" y="12764"/>
                  </a:cubicBezTo>
                  <a:close/>
                  <a:moveTo>
                    <a:pt x="18655" y="2945"/>
                  </a:moveTo>
                  <a:lnTo>
                    <a:pt x="19636" y="2945"/>
                  </a:lnTo>
                  <a:lnTo>
                    <a:pt x="19636" y="1964"/>
                  </a:lnTo>
                  <a:lnTo>
                    <a:pt x="18655" y="1964"/>
                  </a:lnTo>
                  <a:cubicBezTo>
                    <a:pt x="18655" y="1964"/>
                    <a:pt x="18655" y="2945"/>
                    <a:pt x="18655" y="2945"/>
                  </a:cubicBezTo>
                  <a:close/>
                  <a:moveTo>
                    <a:pt x="20618" y="10309"/>
                  </a:moveTo>
                  <a:lnTo>
                    <a:pt x="17673" y="10309"/>
                  </a:lnTo>
                  <a:lnTo>
                    <a:pt x="17673" y="982"/>
                  </a:ln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0309"/>
                    <a:pt x="20618" y="10309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lnTo>
                    <a:pt x="17673" y="11291"/>
                  </a:lnTo>
                  <a:lnTo>
                    <a:pt x="20618" y="11291"/>
                  </a:lnTo>
                  <a:cubicBezTo>
                    <a:pt x="20618" y="11291"/>
                    <a:pt x="20618" y="19636"/>
                    <a:pt x="20618" y="19636"/>
                  </a:cubicBezTo>
                  <a:close/>
                  <a:moveTo>
                    <a:pt x="16691" y="10309"/>
                  </a:moveTo>
                  <a:lnTo>
                    <a:pt x="4909" y="10309"/>
                  </a:lnTo>
                  <a:lnTo>
                    <a:pt x="4909" y="982"/>
                  </a:lnTo>
                  <a:lnTo>
                    <a:pt x="16691" y="982"/>
                  </a:lnTo>
                  <a:cubicBezTo>
                    <a:pt x="16691" y="982"/>
                    <a:pt x="16691" y="10309"/>
                    <a:pt x="16691" y="10309"/>
                  </a:cubicBezTo>
                  <a:close/>
                  <a:moveTo>
                    <a:pt x="16691" y="20618"/>
                  </a:moveTo>
                  <a:lnTo>
                    <a:pt x="4909" y="20618"/>
                  </a:lnTo>
                  <a:lnTo>
                    <a:pt x="4909" y="11291"/>
                  </a:lnTo>
                  <a:lnTo>
                    <a:pt x="16691" y="11291"/>
                  </a:lnTo>
                  <a:cubicBezTo>
                    <a:pt x="16691" y="11291"/>
                    <a:pt x="16691" y="20618"/>
                    <a:pt x="16691" y="20618"/>
                  </a:cubicBezTo>
                  <a:close/>
                  <a:moveTo>
                    <a:pt x="3927" y="10309"/>
                  </a:moveTo>
                  <a:lnTo>
                    <a:pt x="982" y="10309"/>
                  </a:ln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3927" y="982"/>
                  </a:lnTo>
                  <a:cubicBezTo>
                    <a:pt x="3927" y="982"/>
                    <a:pt x="3927" y="10309"/>
                    <a:pt x="3927" y="10309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1" y="20618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3927" y="11291"/>
                  </a:lnTo>
                  <a:cubicBezTo>
                    <a:pt x="3927" y="11291"/>
                    <a:pt x="3927" y="20618"/>
                    <a:pt x="3927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9636" y="14727"/>
                  </a:moveTo>
                  <a:lnTo>
                    <a:pt x="18655" y="14727"/>
                  </a:lnTo>
                  <a:lnTo>
                    <a:pt x="18655" y="15709"/>
                  </a:lnTo>
                  <a:lnTo>
                    <a:pt x="19636" y="15709"/>
                  </a:lnTo>
                  <a:cubicBezTo>
                    <a:pt x="19636" y="15709"/>
                    <a:pt x="19636" y="14727"/>
                    <a:pt x="19636" y="14727"/>
                  </a:cubicBezTo>
                  <a:close/>
                  <a:moveTo>
                    <a:pt x="18655" y="6873"/>
                  </a:moveTo>
                  <a:lnTo>
                    <a:pt x="19636" y="6873"/>
                  </a:lnTo>
                  <a:lnTo>
                    <a:pt x="19636" y="5891"/>
                  </a:lnTo>
                  <a:lnTo>
                    <a:pt x="18655" y="5891"/>
                  </a:lnTo>
                  <a:cubicBezTo>
                    <a:pt x="18655" y="5891"/>
                    <a:pt x="18655" y="6873"/>
                    <a:pt x="18655" y="6873"/>
                  </a:cubicBezTo>
                  <a:close/>
                  <a:moveTo>
                    <a:pt x="18655" y="8836"/>
                  </a:moveTo>
                  <a:lnTo>
                    <a:pt x="19636" y="8836"/>
                  </a:lnTo>
                  <a:lnTo>
                    <a:pt x="19636" y="7855"/>
                  </a:lnTo>
                  <a:lnTo>
                    <a:pt x="18655" y="7855"/>
                  </a:lnTo>
                  <a:cubicBezTo>
                    <a:pt x="18655" y="7855"/>
                    <a:pt x="18655" y="8836"/>
                    <a:pt x="18655" y="8836"/>
                  </a:cubicBezTo>
                  <a:close/>
                  <a:moveTo>
                    <a:pt x="19636" y="16691"/>
                  </a:moveTo>
                  <a:lnTo>
                    <a:pt x="18655" y="16691"/>
                  </a:lnTo>
                  <a:lnTo>
                    <a:pt x="18655" y="17673"/>
                  </a:lnTo>
                  <a:lnTo>
                    <a:pt x="19636" y="17673"/>
                  </a:lnTo>
                  <a:cubicBezTo>
                    <a:pt x="19636" y="17673"/>
                    <a:pt x="19636" y="16691"/>
                    <a:pt x="19636" y="16691"/>
                  </a:cubicBezTo>
                  <a:close/>
                  <a:moveTo>
                    <a:pt x="19636" y="18655"/>
                  </a:moveTo>
                  <a:lnTo>
                    <a:pt x="18655" y="18655"/>
                  </a:lnTo>
                  <a:lnTo>
                    <a:pt x="18655" y="19636"/>
                  </a:lnTo>
                  <a:lnTo>
                    <a:pt x="19636" y="19636"/>
                  </a:lnTo>
                  <a:cubicBezTo>
                    <a:pt x="19636" y="19636"/>
                    <a:pt x="19636" y="18655"/>
                    <a:pt x="19636" y="18655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2945"/>
                  </a:moveTo>
                  <a:lnTo>
                    <a:pt x="2945" y="2945"/>
                  </a:lnTo>
                  <a:lnTo>
                    <a:pt x="2945" y="1964"/>
                  </a:lnTo>
                  <a:lnTo>
                    <a:pt x="1964" y="1964"/>
                  </a:lnTo>
                  <a:cubicBezTo>
                    <a:pt x="1964" y="1964"/>
                    <a:pt x="1964" y="2945"/>
                    <a:pt x="1964" y="2945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2764"/>
                  </a:moveTo>
                  <a:lnTo>
                    <a:pt x="1964" y="12764"/>
                  </a:lnTo>
                  <a:lnTo>
                    <a:pt x="1964" y="13745"/>
                  </a:lnTo>
                  <a:lnTo>
                    <a:pt x="2945" y="13745"/>
                  </a:lnTo>
                  <a:cubicBezTo>
                    <a:pt x="2945" y="13745"/>
                    <a:pt x="2945" y="12764"/>
                    <a:pt x="2945" y="12764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1964" y="4909"/>
                  </a:moveTo>
                  <a:lnTo>
                    <a:pt x="2945" y="4909"/>
                  </a:lnTo>
                  <a:lnTo>
                    <a:pt x="2945" y="3927"/>
                  </a:lnTo>
                  <a:lnTo>
                    <a:pt x="1964" y="3927"/>
                  </a:lnTo>
                  <a:cubicBezTo>
                    <a:pt x="1964" y="3927"/>
                    <a:pt x="1964" y="4909"/>
                    <a:pt x="1964" y="4909"/>
                  </a:cubicBezTo>
                  <a:close/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1" name="Shape"/>
            <p:cNvSpPr/>
            <p:nvPr/>
          </p:nvSpPr>
          <p:spPr>
            <a:xfrm>
              <a:off x="8534400" y="10668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2" name="Shape"/>
            <p:cNvSpPr/>
            <p:nvPr/>
          </p:nvSpPr>
          <p:spPr>
            <a:xfrm>
              <a:off x="9601200" y="10668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8255"/>
                  </a:moveTo>
                  <a:lnTo>
                    <a:pt x="12837" y="10800"/>
                  </a:lnTo>
                  <a:lnTo>
                    <a:pt x="8836" y="13345"/>
                  </a:lnTo>
                  <a:cubicBezTo>
                    <a:pt x="8836" y="13345"/>
                    <a:pt x="8836" y="8255"/>
                    <a:pt x="8836" y="8255"/>
                  </a:cubicBezTo>
                  <a:close/>
                  <a:moveTo>
                    <a:pt x="8345" y="14727"/>
                  </a:moveTo>
                  <a:cubicBezTo>
                    <a:pt x="8461" y="14727"/>
                    <a:pt x="8564" y="14681"/>
                    <a:pt x="8647" y="14614"/>
                  </a:cubicBezTo>
                  <a:lnTo>
                    <a:pt x="8652" y="14620"/>
                  </a:lnTo>
                  <a:lnTo>
                    <a:pt x="14052" y="11184"/>
                  </a:lnTo>
                  <a:lnTo>
                    <a:pt x="14047" y="11178"/>
                  </a:lnTo>
                  <a:cubicBezTo>
                    <a:pt x="14160" y="11088"/>
                    <a:pt x="14236" y="10955"/>
                    <a:pt x="14236" y="10800"/>
                  </a:cubicBezTo>
                  <a:cubicBezTo>
                    <a:pt x="14236" y="10645"/>
                    <a:pt x="14160" y="10512"/>
                    <a:pt x="14047" y="10422"/>
                  </a:cubicBezTo>
                  <a:lnTo>
                    <a:pt x="14052" y="10417"/>
                  </a:lnTo>
                  <a:lnTo>
                    <a:pt x="8652" y="6980"/>
                  </a:lnTo>
                  <a:lnTo>
                    <a:pt x="8647" y="6986"/>
                  </a:lnTo>
                  <a:cubicBezTo>
                    <a:pt x="8564" y="6919"/>
                    <a:pt x="8461" y="6873"/>
                    <a:pt x="8345" y="6873"/>
                  </a:cubicBezTo>
                  <a:cubicBezTo>
                    <a:pt x="8074" y="6873"/>
                    <a:pt x="7855" y="7093"/>
                    <a:pt x="7855" y="7364"/>
                  </a:cubicBezTo>
                  <a:lnTo>
                    <a:pt x="7855" y="14236"/>
                  </a:lnTo>
                  <a:cubicBezTo>
                    <a:pt x="7855" y="14507"/>
                    <a:pt x="8074" y="14727"/>
                    <a:pt x="8345" y="14727"/>
                  </a:cubicBezTo>
                  <a:moveTo>
                    <a:pt x="19636" y="18655"/>
                  </a:moveTo>
                  <a:lnTo>
                    <a:pt x="18655" y="18655"/>
                  </a:lnTo>
                  <a:lnTo>
                    <a:pt x="18655" y="19636"/>
                  </a:lnTo>
                  <a:lnTo>
                    <a:pt x="19636" y="19636"/>
                  </a:lnTo>
                  <a:cubicBezTo>
                    <a:pt x="19636" y="19636"/>
                    <a:pt x="19636" y="18655"/>
                    <a:pt x="19636" y="18655"/>
                  </a:cubicBezTo>
                  <a:close/>
                  <a:moveTo>
                    <a:pt x="19636" y="14727"/>
                  </a:moveTo>
                  <a:lnTo>
                    <a:pt x="18655" y="14727"/>
                  </a:lnTo>
                  <a:lnTo>
                    <a:pt x="18655" y="15709"/>
                  </a:lnTo>
                  <a:lnTo>
                    <a:pt x="19636" y="15709"/>
                  </a:lnTo>
                  <a:cubicBezTo>
                    <a:pt x="19636" y="15709"/>
                    <a:pt x="19636" y="14727"/>
                    <a:pt x="19636" y="14727"/>
                  </a:cubicBezTo>
                  <a:close/>
                  <a:moveTo>
                    <a:pt x="19636" y="12764"/>
                  </a:moveTo>
                  <a:lnTo>
                    <a:pt x="18655" y="12764"/>
                  </a:lnTo>
                  <a:lnTo>
                    <a:pt x="18655" y="13745"/>
                  </a:lnTo>
                  <a:lnTo>
                    <a:pt x="19636" y="13745"/>
                  </a:lnTo>
                  <a:cubicBezTo>
                    <a:pt x="19636" y="13745"/>
                    <a:pt x="19636" y="12764"/>
                    <a:pt x="19636" y="12764"/>
                  </a:cubicBezTo>
                  <a:close/>
                  <a:moveTo>
                    <a:pt x="19636" y="16691"/>
                  </a:moveTo>
                  <a:lnTo>
                    <a:pt x="18655" y="16691"/>
                  </a:lnTo>
                  <a:lnTo>
                    <a:pt x="18655" y="17673"/>
                  </a:lnTo>
                  <a:lnTo>
                    <a:pt x="19636" y="17673"/>
                  </a:lnTo>
                  <a:cubicBezTo>
                    <a:pt x="19636" y="17673"/>
                    <a:pt x="19636" y="16691"/>
                    <a:pt x="19636" y="16691"/>
                  </a:cubicBezTo>
                  <a:close/>
                  <a:moveTo>
                    <a:pt x="18655" y="2945"/>
                  </a:moveTo>
                  <a:lnTo>
                    <a:pt x="19636" y="2945"/>
                  </a:lnTo>
                  <a:lnTo>
                    <a:pt x="19636" y="1964"/>
                  </a:lnTo>
                  <a:lnTo>
                    <a:pt x="18655" y="1964"/>
                  </a:lnTo>
                  <a:cubicBezTo>
                    <a:pt x="18655" y="1964"/>
                    <a:pt x="18655" y="2945"/>
                    <a:pt x="18655" y="2945"/>
                  </a:cubicBezTo>
                  <a:close/>
                  <a:moveTo>
                    <a:pt x="20618" y="10309"/>
                  </a:moveTo>
                  <a:lnTo>
                    <a:pt x="17673" y="10309"/>
                  </a:lnTo>
                  <a:lnTo>
                    <a:pt x="17673" y="982"/>
                  </a:lnTo>
                  <a:lnTo>
                    <a:pt x="19636" y="982"/>
                  </a:lnTo>
                  <a:cubicBezTo>
                    <a:pt x="20178" y="982"/>
                    <a:pt x="20618" y="1421"/>
                    <a:pt x="20618" y="1964"/>
                  </a:cubicBezTo>
                  <a:cubicBezTo>
                    <a:pt x="20618" y="1964"/>
                    <a:pt x="20618" y="10309"/>
                    <a:pt x="20618" y="10309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lnTo>
                    <a:pt x="17673" y="11291"/>
                  </a:lnTo>
                  <a:lnTo>
                    <a:pt x="20618" y="11291"/>
                  </a:lnTo>
                  <a:cubicBezTo>
                    <a:pt x="20618" y="11291"/>
                    <a:pt x="20618" y="19636"/>
                    <a:pt x="20618" y="19636"/>
                  </a:cubicBezTo>
                  <a:close/>
                  <a:moveTo>
                    <a:pt x="16691" y="20618"/>
                  </a:moveTo>
                  <a:lnTo>
                    <a:pt x="4909" y="20618"/>
                  </a:lnTo>
                  <a:lnTo>
                    <a:pt x="4909" y="982"/>
                  </a:lnTo>
                  <a:lnTo>
                    <a:pt x="16691" y="982"/>
                  </a:lnTo>
                  <a:cubicBezTo>
                    <a:pt x="16691" y="982"/>
                    <a:pt x="16691" y="20618"/>
                    <a:pt x="16691" y="20618"/>
                  </a:cubicBezTo>
                  <a:close/>
                  <a:moveTo>
                    <a:pt x="3927" y="10309"/>
                  </a:moveTo>
                  <a:lnTo>
                    <a:pt x="982" y="10309"/>
                  </a:lnTo>
                  <a:lnTo>
                    <a:pt x="982" y="1964"/>
                  </a:lnTo>
                  <a:cubicBezTo>
                    <a:pt x="982" y="1421"/>
                    <a:pt x="1422" y="982"/>
                    <a:pt x="1964" y="982"/>
                  </a:cubicBezTo>
                  <a:lnTo>
                    <a:pt x="3927" y="982"/>
                  </a:lnTo>
                  <a:cubicBezTo>
                    <a:pt x="3927" y="982"/>
                    <a:pt x="3927" y="10309"/>
                    <a:pt x="3927" y="10309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3927" y="11291"/>
                  </a:lnTo>
                  <a:cubicBezTo>
                    <a:pt x="3927" y="11291"/>
                    <a:pt x="3927" y="20618"/>
                    <a:pt x="3927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655" y="8836"/>
                  </a:moveTo>
                  <a:lnTo>
                    <a:pt x="19636" y="8836"/>
                  </a:lnTo>
                  <a:lnTo>
                    <a:pt x="19636" y="7855"/>
                  </a:lnTo>
                  <a:lnTo>
                    <a:pt x="18655" y="7855"/>
                  </a:lnTo>
                  <a:cubicBezTo>
                    <a:pt x="18655" y="7855"/>
                    <a:pt x="18655" y="8836"/>
                    <a:pt x="18655" y="8836"/>
                  </a:cubicBezTo>
                  <a:close/>
                  <a:moveTo>
                    <a:pt x="18655" y="6873"/>
                  </a:moveTo>
                  <a:lnTo>
                    <a:pt x="19636" y="6873"/>
                  </a:lnTo>
                  <a:lnTo>
                    <a:pt x="19636" y="5891"/>
                  </a:lnTo>
                  <a:lnTo>
                    <a:pt x="18655" y="5891"/>
                  </a:lnTo>
                  <a:cubicBezTo>
                    <a:pt x="18655" y="5891"/>
                    <a:pt x="18655" y="6873"/>
                    <a:pt x="18655" y="6873"/>
                  </a:cubicBezTo>
                  <a:close/>
                  <a:moveTo>
                    <a:pt x="18655" y="4909"/>
                  </a:moveTo>
                  <a:lnTo>
                    <a:pt x="19636" y="4909"/>
                  </a:lnTo>
                  <a:lnTo>
                    <a:pt x="19636" y="3927"/>
                  </a:lnTo>
                  <a:lnTo>
                    <a:pt x="18655" y="3927"/>
                  </a:lnTo>
                  <a:cubicBezTo>
                    <a:pt x="18655" y="3927"/>
                    <a:pt x="18655" y="4909"/>
                    <a:pt x="18655" y="4909"/>
                  </a:cubicBezTo>
                  <a:close/>
                  <a:moveTo>
                    <a:pt x="1964" y="2945"/>
                  </a:moveTo>
                  <a:lnTo>
                    <a:pt x="2945" y="2945"/>
                  </a:lnTo>
                  <a:lnTo>
                    <a:pt x="2945" y="1964"/>
                  </a:lnTo>
                  <a:lnTo>
                    <a:pt x="1964" y="1964"/>
                  </a:lnTo>
                  <a:cubicBezTo>
                    <a:pt x="1964" y="1964"/>
                    <a:pt x="1964" y="2945"/>
                    <a:pt x="1964" y="2945"/>
                  </a:cubicBezTo>
                  <a:close/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2945" y="12764"/>
                  </a:moveTo>
                  <a:lnTo>
                    <a:pt x="1964" y="12764"/>
                  </a:lnTo>
                  <a:lnTo>
                    <a:pt x="1964" y="13745"/>
                  </a:lnTo>
                  <a:lnTo>
                    <a:pt x="2945" y="13745"/>
                  </a:lnTo>
                  <a:cubicBezTo>
                    <a:pt x="2945" y="13745"/>
                    <a:pt x="2945" y="12764"/>
                    <a:pt x="2945" y="12764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1964" y="4909"/>
                  </a:moveTo>
                  <a:lnTo>
                    <a:pt x="2945" y="4909"/>
                  </a:lnTo>
                  <a:lnTo>
                    <a:pt x="2945" y="3927"/>
                  </a:lnTo>
                  <a:lnTo>
                    <a:pt x="1964" y="3927"/>
                  </a:lnTo>
                  <a:cubicBezTo>
                    <a:pt x="1964" y="3927"/>
                    <a:pt x="1964" y="4909"/>
                    <a:pt x="1964" y="4909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0" y="21336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9"/>
                  </a:moveTo>
                  <a:cubicBezTo>
                    <a:pt x="5377" y="20619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3336" y="982"/>
                    <a:pt x="15638" y="1950"/>
                    <a:pt x="17377" y="3529"/>
                  </a:cubicBezTo>
                  <a:lnTo>
                    <a:pt x="10453" y="10453"/>
                  </a:lnTo>
                  <a:cubicBezTo>
                    <a:pt x="10364" y="10542"/>
                    <a:pt x="10309" y="10665"/>
                    <a:pt x="10309" y="10800"/>
                  </a:cubicBezTo>
                  <a:cubicBezTo>
                    <a:pt x="10309" y="11072"/>
                    <a:pt x="10529" y="11291"/>
                    <a:pt x="10800" y="11291"/>
                  </a:cubicBezTo>
                  <a:lnTo>
                    <a:pt x="20594" y="11291"/>
                  </a:lnTo>
                  <a:cubicBezTo>
                    <a:pt x="20336" y="16484"/>
                    <a:pt x="16057" y="20619"/>
                    <a:pt x="10800" y="20619"/>
                  </a:cubicBezTo>
                  <a:moveTo>
                    <a:pt x="20594" y="10309"/>
                  </a:moveTo>
                  <a:lnTo>
                    <a:pt x="11985" y="10309"/>
                  </a:lnTo>
                  <a:lnTo>
                    <a:pt x="18071" y="4223"/>
                  </a:lnTo>
                  <a:cubicBezTo>
                    <a:pt x="19541" y="5852"/>
                    <a:pt x="20477" y="7971"/>
                    <a:pt x="20594" y="10309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4" name="Shape"/>
            <p:cNvSpPr/>
            <p:nvPr/>
          </p:nvSpPr>
          <p:spPr>
            <a:xfrm>
              <a:off x="1066800" y="2184400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5" name="Shape"/>
            <p:cNvSpPr/>
            <p:nvPr/>
          </p:nvSpPr>
          <p:spPr>
            <a:xfrm>
              <a:off x="2133600" y="21336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6" name="Shape"/>
            <p:cNvSpPr/>
            <p:nvPr/>
          </p:nvSpPr>
          <p:spPr>
            <a:xfrm>
              <a:off x="3200400" y="2349500"/>
              <a:ext cx="5588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45" y="17280"/>
                  </a:moveTo>
                  <a:cubicBezTo>
                    <a:pt x="18332" y="17280"/>
                    <a:pt x="17673" y="14380"/>
                    <a:pt x="17673" y="10800"/>
                  </a:cubicBezTo>
                  <a:cubicBezTo>
                    <a:pt x="17673" y="7224"/>
                    <a:pt x="18332" y="4320"/>
                    <a:pt x="19145" y="4320"/>
                  </a:cubicBezTo>
                  <a:cubicBezTo>
                    <a:pt x="19959" y="4320"/>
                    <a:pt x="20618" y="7224"/>
                    <a:pt x="20618" y="10800"/>
                  </a:cubicBezTo>
                  <a:cubicBezTo>
                    <a:pt x="20618" y="14380"/>
                    <a:pt x="19959" y="17280"/>
                    <a:pt x="19145" y="17280"/>
                  </a:cubicBezTo>
                  <a:moveTo>
                    <a:pt x="19145" y="0"/>
                  </a:moveTo>
                  <a:cubicBezTo>
                    <a:pt x="17790" y="0"/>
                    <a:pt x="16691" y="4837"/>
                    <a:pt x="16691" y="10800"/>
                  </a:cubicBezTo>
                  <a:cubicBezTo>
                    <a:pt x="16691" y="16766"/>
                    <a:pt x="17790" y="21600"/>
                    <a:pt x="19145" y="21600"/>
                  </a:cubicBezTo>
                  <a:cubicBezTo>
                    <a:pt x="20501" y="21600"/>
                    <a:pt x="21600" y="16766"/>
                    <a:pt x="21600" y="10800"/>
                  </a:cubicBezTo>
                  <a:cubicBezTo>
                    <a:pt x="21600" y="4837"/>
                    <a:pt x="20501" y="0"/>
                    <a:pt x="19145" y="0"/>
                  </a:cubicBezTo>
                  <a:moveTo>
                    <a:pt x="10800" y="17280"/>
                  </a:moveTo>
                  <a:cubicBezTo>
                    <a:pt x="9986" y="17280"/>
                    <a:pt x="9327" y="14380"/>
                    <a:pt x="9327" y="10800"/>
                  </a:cubicBezTo>
                  <a:cubicBezTo>
                    <a:pt x="9327" y="7224"/>
                    <a:pt x="9986" y="4320"/>
                    <a:pt x="10800" y="4320"/>
                  </a:cubicBezTo>
                  <a:cubicBezTo>
                    <a:pt x="11614" y="4320"/>
                    <a:pt x="12273" y="7224"/>
                    <a:pt x="12273" y="10800"/>
                  </a:cubicBezTo>
                  <a:cubicBezTo>
                    <a:pt x="12273" y="14380"/>
                    <a:pt x="11614" y="17280"/>
                    <a:pt x="10800" y="17280"/>
                  </a:cubicBezTo>
                  <a:moveTo>
                    <a:pt x="10800" y="0"/>
                  </a:moveTo>
                  <a:cubicBezTo>
                    <a:pt x="9444" y="0"/>
                    <a:pt x="8345" y="4837"/>
                    <a:pt x="8345" y="10800"/>
                  </a:cubicBezTo>
                  <a:cubicBezTo>
                    <a:pt x="8345" y="16766"/>
                    <a:pt x="9444" y="21600"/>
                    <a:pt x="10800" y="21600"/>
                  </a:cubicBezTo>
                  <a:cubicBezTo>
                    <a:pt x="12156" y="21600"/>
                    <a:pt x="13255" y="16766"/>
                    <a:pt x="13255" y="10800"/>
                  </a:cubicBezTo>
                  <a:cubicBezTo>
                    <a:pt x="13255" y="4837"/>
                    <a:pt x="12156" y="0"/>
                    <a:pt x="10800" y="0"/>
                  </a:cubicBezTo>
                  <a:moveTo>
                    <a:pt x="2455" y="17280"/>
                  </a:moveTo>
                  <a:cubicBezTo>
                    <a:pt x="1641" y="17280"/>
                    <a:pt x="982" y="14380"/>
                    <a:pt x="982" y="10800"/>
                  </a:cubicBezTo>
                  <a:cubicBezTo>
                    <a:pt x="982" y="7224"/>
                    <a:pt x="1641" y="4320"/>
                    <a:pt x="2455" y="4320"/>
                  </a:cubicBezTo>
                  <a:cubicBezTo>
                    <a:pt x="3268" y="4320"/>
                    <a:pt x="3927" y="7224"/>
                    <a:pt x="3927" y="10800"/>
                  </a:cubicBezTo>
                  <a:cubicBezTo>
                    <a:pt x="3927" y="14380"/>
                    <a:pt x="3268" y="17280"/>
                    <a:pt x="2455" y="17280"/>
                  </a:cubicBezTo>
                  <a:moveTo>
                    <a:pt x="2455" y="0"/>
                  </a:moveTo>
                  <a:cubicBezTo>
                    <a:pt x="1099" y="0"/>
                    <a:pt x="0" y="4837"/>
                    <a:pt x="0" y="10800"/>
                  </a:cubicBezTo>
                  <a:cubicBezTo>
                    <a:pt x="0" y="16766"/>
                    <a:pt x="1099" y="21600"/>
                    <a:pt x="2455" y="21600"/>
                  </a:cubicBezTo>
                  <a:cubicBezTo>
                    <a:pt x="3811" y="21600"/>
                    <a:pt x="4909" y="16766"/>
                    <a:pt x="4909" y="10800"/>
                  </a:cubicBezTo>
                  <a:cubicBezTo>
                    <a:pt x="4909" y="4837"/>
                    <a:pt x="3811" y="0"/>
                    <a:pt x="2455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7" name="Shape"/>
            <p:cNvSpPr/>
            <p:nvPr/>
          </p:nvSpPr>
          <p:spPr>
            <a:xfrm>
              <a:off x="4267200" y="21336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0800" y="11291"/>
                  </a:moveTo>
                  <a:cubicBezTo>
                    <a:pt x="10529" y="11291"/>
                    <a:pt x="10309" y="11072"/>
                    <a:pt x="10309" y="10800"/>
                  </a:cubicBezTo>
                  <a:cubicBezTo>
                    <a:pt x="10309" y="10529"/>
                    <a:pt x="10529" y="10309"/>
                    <a:pt x="10800" y="10309"/>
                  </a:cubicBezTo>
                  <a:cubicBezTo>
                    <a:pt x="11071" y="10309"/>
                    <a:pt x="11291" y="10529"/>
                    <a:pt x="11291" y="10800"/>
                  </a:cubicBezTo>
                  <a:cubicBezTo>
                    <a:pt x="11291" y="11072"/>
                    <a:pt x="11071" y="11291"/>
                    <a:pt x="10800" y="11291"/>
                  </a:cubicBezTo>
                  <a:moveTo>
                    <a:pt x="10800" y="9327"/>
                  </a:moveTo>
                  <a:cubicBezTo>
                    <a:pt x="9986" y="9327"/>
                    <a:pt x="9327" y="9987"/>
                    <a:pt x="9327" y="10800"/>
                  </a:cubicBezTo>
                  <a:cubicBezTo>
                    <a:pt x="9327" y="11614"/>
                    <a:pt x="9986" y="12273"/>
                    <a:pt x="10800" y="12273"/>
                  </a:cubicBezTo>
                  <a:cubicBezTo>
                    <a:pt x="11614" y="12273"/>
                    <a:pt x="12273" y="11614"/>
                    <a:pt x="12273" y="10800"/>
                  </a:cubicBezTo>
                  <a:cubicBezTo>
                    <a:pt x="12273" y="9987"/>
                    <a:pt x="11614" y="9327"/>
                    <a:pt x="10800" y="9327"/>
                  </a:cubicBezTo>
                  <a:moveTo>
                    <a:pt x="5400" y="11291"/>
                  </a:moveTo>
                  <a:cubicBezTo>
                    <a:pt x="5129" y="11291"/>
                    <a:pt x="4909" y="11072"/>
                    <a:pt x="4909" y="10800"/>
                  </a:cubicBezTo>
                  <a:cubicBezTo>
                    <a:pt x="4909" y="10529"/>
                    <a:pt x="5129" y="10309"/>
                    <a:pt x="5400" y="10309"/>
                  </a:cubicBezTo>
                  <a:cubicBezTo>
                    <a:pt x="5671" y="10309"/>
                    <a:pt x="5891" y="10529"/>
                    <a:pt x="5891" y="10800"/>
                  </a:cubicBezTo>
                  <a:cubicBezTo>
                    <a:pt x="5891" y="11072"/>
                    <a:pt x="5671" y="11291"/>
                    <a:pt x="5400" y="11291"/>
                  </a:cubicBezTo>
                  <a:moveTo>
                    <a:pt x="5400" y="9327"/>
                  </a:moveTo>
                  <a:cubicBezTo>
                    <a:pt x="4586" y="9327"/>
                    <a:pt x="3927" y="9987"/>
                    <a:pt x="3927" y="10800"/>
                  </a:cubicBezTo>
                  <a:cubicBezTo>
                    <a:pt x="3927" y="11614"/>
                    <a:pt x="4586" y="12273"/>
                    <a:pt x="5400" y="12273"/>
                  </a:cubicBezTo>
                  <a:cubicBezTo>
                    <a:pt x="6214" y="12273"/>
                    <a:pt x="6873" y="11614"/>
                    <a:pt x="6873" y="10800"/>
                  </a:cubicBezTo>
                  <a:cubicBezTo>
                    <a:pt x="6873" y="9987"/>
                    <a:pt x="6214" y="9327"/>
                    <a:pt x="5400" y="9327"/>
                  </a:cubicBezTo>
                  <a:moveTo>
                    <a:pt x="16200" y="11291"/>
                  </a:moveTo>
                  <a:cubicBezTo>
                    <a:pt x="15929" y="11291"/>
                    <a:pt x="15709" y="11072"/>
                    <a:pt x="15709" y="10800"/>
                  </a:cubicBezTo>
                  <a:cubicBezTo>
                    <a:pt x="15709" y="10529"/>
                    <a:pt x="15929" y="10309"/>
                    <a:pt x="16200" y="10309"/>
                  </a:cubicBezTo>
                  <a:cubicBezTo>
                    <a:pt x="16471" y="10309"/>
                    <a:pt x="16691" y="10529"/>
                    <a:pt x="16691" y="10800"/>
                  </a:cubicBezTo>
                  <a:cubicBezTo>
                    <a:pt x="16691" y="11072"/>
                    <a:pt x="16471" y="11291"/>
                    <a:pt x="16200" y="11291"/>
                  </a:cubicBezTo>
                  <a:moveTo>
                    <a:pt x="16200" y="9327"/>
                  </a:moveTo>
                  <a:cubicBezTo>
                    <a:pt x="15386" y="9327"/>
                    <a:pt x="14727" y="9987"/>
                    <a:pt x="14727" y="10800"/>
                  </a:cubicBezTo>
                  <a:cubicBezTo>
                    <a:pt x="14727" y="11614"/>
                    <a:pt x="15386" y="12273"/>
                    <a:pt x="16200" y="12273"/>
                  </a:cubicBezTo>
                  <a:cubicBezTo>
                    <a:pt x="17014" y="12273"/>
                    <a:pt x="17673" y="11614"/>
                    <a:pt x="17673" y="10800"/>
                  </a:cubicBezTo>
                  <a:cubicBezTo>
                    <a:pt x="17673" y="9987"/>
                    <a:pt x="17014" y="9327"/>
                    <a:pt x="16200" y="93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Shape"/>
            <p:cNvSpPr/>
            <p:nvPr/>
          </p:nvSpPr>
          <p:spPr>
            <a:xfrm>
              <a:off x="5334000" y="21336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9" name="Shape"/>
            <p:cNvSpPr/>
            <p:nvPr/>
          </p:nvSpPr>
          <p:spPr>
            <a:xfrm>
              <a:off x="6400800" y="21336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0" name="Shape"/>
            <p:cNvSpPr/>
            <p:nvPr/>
          </p:nvSpPr>
          <p:spPr>
            <a:xfrm>
              <a:off x="7467600" y="2159000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1" name="Shape"/>
            <p:cNvSpPr/>
            <p:nvPr/>
          </p:nvSpPr>
          <p:spPr>
            <a:xfrm>
              <a:off x="8534400" y="2159000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2" name="Shape"/>
            <p:cNvSpPr/>
            <p:nvPr/>
          </p:nvSpPr>
          <p:spPr>
            <a:xfrm>
              <a:off x="9601200" y="2159000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3" name="Shape"/>
            <p:cNvSpPr/>
            <p:nvPr/>
          </p:nvSpPr>
          <p:spPr>
            <a:xfrm>
              <a:off x="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73" y="17379"/>
                  </a:move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35"/>
                    <a:pt x="19650" y="15637"/>
                    <a:pt x="18073" y="17379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8266"/>
                    <a:pt x="1950" y="5963"/>
                    <a:pt x="3527" y="4221"/>
                  </a:cubicBezTo>
                  <a:lnTo>
                    <a:pt x="17379" y="18073"/>
                  </a:lnTo>
                  <a:cubicBezTo>
                    <a:pt x="15637" y="19650"/>
                    <a:pt x="13334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4" name="Shape"/>
            <p:cNvSpPr/>
            <p:nvPr/>
          </p:nvSpPr>
          <p:spPr>
            <a:xfrm>
              <a:off x="10668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5" name="Shape"/>
            <p:cNvSpPr/>
            <p:nvPr/>
          </p:nvSpPr>
          <p:spPr>
            <a:xfrm>
              <a:off x="21336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6" name="Shape"/>
            <p:cNvSpPr/>
            <p:nvPr/>
          </p:nvSpPr>
          <p:spPr>
            <a:xfrm>
              <a:off x="32004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782" y="5891"/>
                  </a:moveTo>
                  <a:lnTo>
                    <a:pt x="9818" y="5891"/>
                  </a:lnTo>
                  <a:cubicBezTo>
                    <a:pt x="9547" y="5891"/>
                    <a:pt x="9327" y="6111"/>
                    <a:pt x="9327" y="6382"/>
                  </a:cubicBezTo>
                  <a:cubicBezTo>
                    <a:pt x="9327" y="6394"/>
                    <a:pt x="9334" y="6405"/>
                    <a:pt x="9334" y="6417"/>
                  </a:cubicBezTo>
                  <a:lnTo>
                    <a:pt x="9328" y="6417"/>
                  </a:lnTo>
                  <a:lnTo>
                    <a:pt x="9819" y="12308"/>
                  </a:lnTo>
                  <a:lnTo>
                    <a:pt x="9825" y="12307"/>
                  </a:lnTo>
                  <a:cubicBezTo>
                    <a:pt x="9844" y="12562"/>
                    <a:pt x="10050" y="12764"/>
                    <a:pt x="10309" y="12764"/>
                  </a:cubicBezTo>
                  <a:lnTo>
                    <a:pt x="11291" y="12764"/>
                  </a:lnTo>
                  <a:cubicBezTo>
                    <a:pt x="11550" y="12764"/>
                    <a:pt x="11756" y="12562"/>
                    <a:pt x="11775" y="12307"/>
                  </a:cubicBezTo>
                  <a:lnTo>
                    <a:pt x="11781" y="12308"/>
                  </a:lnTo>
                  <a:lnTo>
                    <a:pt x="12272" y="6417"/>
                  </a:lnTo>
                  <a:lnTo>
                    <a:pt x="12266" y="6417"/>
                  </a:lnTo>
                  <a:cubicBezTo>
                    <a:pt x="12267" y="6405"/>
                    <a:pt x="12273" y="6394"/>
                    <a:pt x="12273" y="6382"/>
                  </a:cubicBezTo>
                  <a:cubicBezTo>
                    <a:pt x="12273" y="6111"/>
                    <a:pt x="12053" y="5891"/>
                    <a:pt x="11782" y="5891"/>
                  </a:cubicBezTo>
                  <a:moveTo>
                    <a:pt x="10800" y="13745"/>
                  </a:moveTo>
                  <a:cubicBezTo>
                    <a:pt x="10258" y="13745"/>
                    <a:pt x="9818" y="14186"/>
                    <a:pt x="9818" y="14727"/>
                  </a:cubicBezTo>
                  <a:cubicBezTo>
                    <a:pt x="9818" y="15269"/>
                    <a:pt x="10258" y="15709"/>
                    <a:pt x="10800" y="15709"/>
                  </a:cubicBezTo>
                  <a:cubicBezTo>
                    <a:pt x="11342" y="15709"/>
                    <a:pt x="11782" y="15269"/>
                    <a:pt x="11782" y="14727"/>
                  </a:cubicBezTo>
                  <a:cubicBezTo>
                    <a:pt x="11782" y="14186"/>
                    <a:pt x="11342" y="13745"/>
                    <a:pt x="10800" y="1374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7" name="Shape"/>
            <p:cNvSpPr/>
            <p:nvPr/>
          </p:nvSpPr>
          <p:spPr>
            <a:xfrm>
              <a:off x="4267200" y="3251200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0"/>
                    <a:pt x="982" y="16800"/>
                  </a:cubicBezTo>
                  <a:lnTo>
                    <a:pt x="2455" y="16800"/>
                  </a:lnTo>
                  <a:cubicBezTo>
                    <a:pt x="2725" y="16800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20618" y="20400"/>
                  </a:move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8" name="Shape"/>
            <p:cNvSpPr/>
            <p:nvPr/>
          </p:nvSpPr>
          <p:spPr>
            <a:xfrm>
              <a:off x="53340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5" y="13745"/>
                  </a:moveTo>
                  <a:cubicBezTo>
                    <a:pt x="2726" y="13745"/>
                    <a:pt x="2945" y="13526"/>
                    <a:pt x="2945" y="13255"/>
                  </a:cubicBezTo>
                  <a:cubicBezTo>
                    <a:pt x="2945" y="12984"/>
                    <a:pt x="2726" y="12764"/>
                    <a:pt x="2455" y="12764"/>
                  </a:cubicBezTo>
                  <a:lnTo>
                    <a:pt x="982" y="12764"/>
                  </a:lnTo>
                  <a:lnTo>
                    <a:pt x="982" y="982"/>
                  </a:lnTo>
                  <a:lnTo>
                    <a:pt x="16691" y="982"/>
                  </a:lnTo>
                  <a:lnTo>
                    <a:pt x="16691" y="2455"/>
                  </a:lnTo>
                  <a:cubicBezTo>
                    <a:pt x="16691" y="2726"/>
                    <a:pt x="16910" y="2945"/>
                    <a:pt x="17182" y="2945"/>
                  </a:cubicBezTo>
                  <a:cubicBezTo>
                    <a:pt x="17453" y="2945"/>
                    <a:pt x="17673" y="2726"/>
                    <a:pt x="17673" y="2455"/>
                  </a:cubicBezTo>
                  <a:lnTo>
                    <a:pt x="17673" y="982"/>
                  </a:lnTo>
                  <a:cubicBezTo>
                    <a:pt x="17673" y="440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440"/>
                    <a:pt x="0" y="982"/>
                  </a:cubicBezTo>
                  <a:lnTo>
                    <a:pt x="0" y="16691"/>
                  </a:lnTo>
                  <a:cubicBezTo>
                    <a:pt x="0" y="17233"/>
                    <a:pt x="440" y="17673"/>
                    <a:pt x="982" y="17673"/>
                  </a:cubicBezTo>
                  <a:lnTo>
                    <a:pt x="2455" y="17673"/>
                  </a:lnTo>
                  <a:cubicBezTo>
                    <a:pt x="2726" y="17673"/>
                    <a:pt x="2945" y="17453"/>
                    <a:pt x="2945" y="17182"/>
                  </a:cubicBezTo>
                  <a:cubicBezTo>
                    <a:pt x="2945" y="16911"/>
                    <a:pt x="2726" y="16691"/>
                    <a:pt x="2455" y="16691"/>
                  </a:cubicBezTo>
                  <a:lnTo>
                    <a:pt x="982" y="16691"/>
                  </a:lnTo>
                  <a:lnTo>
                    <a:pt x="982" y="13745"/>
                  </a:lnTo>
                  <a:cubicBezTo>
                    <a:pt x="982" y="13745"/>
                    <a:pt x="2455" y="13745"/>
                    <a:pt x="2455" y="13745"/>
                  </a:cubicBezTo>
                  <a:close/>
                  <a:moveTo>
                    <a:pt x="20618" y="16691"/>
                  </a:moveTo>
                  <a:lnTo>
                    <a:pt x="4909" y="16691"/>
                  </a:lnTo>
                  <a:lnTo>
                    <a:pt x="4909" y="4909"/>
                  </a:lnTo>
                  <a:lnTo>
                    <a:pt x="20618" y="4909"/>
                  </a:lnTo>
                  <a:cubicBezTo>
                    <a:pt x="20618" y="4909"/>
                    <a:pt x="20618" y="16691"/>
                    <a:pt x="20618" y="16691"/>
                  </a:cubicBezTo>
                  <a:close/>
                  <a:moveTo>
                    <a:pt x="20618" y="20618"/>
                  </a:moveTo>
                  <a:lnTo>
                    <a:pt x="4909" y="20618"/>
                  </a:lnTo>
                  <a:lnTo>
                    <a:pt x="4909" y="17673"/>
                  </a:lnTo>
                  <a:lnTo>
                    <a:pt x="20618" y="17673"/>
                  </a:lnTo>
                  <a:cubicBezTo>
                    <a:pt x="20618" y="17673"/>
                    <a:pt x="20618" y="20618"/>
                    <a:pt x="20618" y="20618"/>
                  </a:cubicBezTo>
                  <a:close/>
                  <a:moveTo>
                    <a:pt x="20618" y="3927"/>
                  </a:moveTo>
                  <a:lnTo>
                    <a:pt x="4909" y="3927"/>
                  </a:lnTo>
                  <a:cubicBezTo>
                    <a:pt x="4367" y="3927"/>
                    <a:pt x="3927" y="4367"/>
                    <a:pt x="3927" y="4909"/>
                  </a:cubicBezTo>
                  <a:lnTo>
                    <a:pt x="3927" y="20618"/>
                  </a:lnTo>
                  <a:cubicBezTo>
                    <a:pt x="3927" y="21160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160"/>
                    <a:pt x="21600" y="20618"/>
                  </a:cubicBezTo>
                  <a:lnTo>
                    <a:pt x="21600" y="4909"/>
                  </a:lnTo>
                  <a:cubicBezTo>
                    <a:pt x="21600" y="4367"/>
                    <a:pt x="21160" y="3927"/>
                    <a:pt x="20618" y="39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9" name="Shape"/>
            <p:cNvSpPr/>
            <p:nvPr/>
          </p:nvSpPr>
          <p:spPr>
            <a:xfrm>
              <a:off x="6400800" y="3251200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5" y="3600"/>
                  </a:moveTo>
                  <a:lnTo>
                    <a:pt x="19145" y="3600"/>
                  </a:lnTo>
                  <a:cubicBezTo>
                    <a:pt x="19417" y="3600"/>
                    <a:pt x="19636" y="3332"/>
                    <a:pt x="19636" y="3000"/>
                  </a:cubicBezTo>
                  <a:cubicBezTo>
                    <a:pt x="19636" y="2669"/>
                    <a:pt x="19417" y="2400"/>
                    <a:pt x="19145" y="2400"/>
                  </a:cubicBezTo>
                  <a:lnTo>
                    <a:pt x="2455" y="2400"/>
                  </a:lnTo>
                  <a:cubicBezTo>
                    <a:pt x="2183" y="2400"/>
                    <a:pt x="1964" y="2669"/>
                    <a:pt x="1964" y="3000"/>
                  </a:cubicBezTo>
                  <a:cubicBezTo>
                    <a:pt x="1964" y="3332"/>
                    <a:pt x="2183" y="3600"/>
                    <a:pt x="2455" y="3600"/>
                  </a:cubicBezTo>
                  <a:moveTo>
                    <a:pt x="20618" y="20400"/>
                  </a:moveTo>
                  <a:lnTo>
                    <a:pt x="982" y="20400"/>
                  </a:lnTo>
                  <a:lnTo>
                    <a:pt x="982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982" y="4800"/>
                  </a:lnTo>
                  <a:cubicBezTo>
                    <a:pt x="439" y="4800"/>
                    <a:pt x="0" y="5338"/>
                    <a:pt x="0" y="6000"/>
                  </a:cubicBezTo>
                  <a:lnTo>
                    <a:pt x="0" y="20400"/>
                  </a:lnTo>
                  <a:cubicBezTo>
                    <a:pt x="0" y="21062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  <a:moveTo>
                    <a:pt x="4418" y="1200"/>
                  </a:moveTo>
                  <a:lnTo>
                    <a:pt x="17182" y="1200"/>
                  </a:lnTo>
                  <a:cubicBezTo>
                    <a:pt x="17453" y="1200"/>
                    <a:pt x="17673" y="932"/>
                    <a:pt x="17673" y="600"/>
                  </a:cubicBezTo>
                  <a:cubicBezTo>
                    <a:pt x="17673" y="269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269"/>
                    <a:pt x="3927" y="600"/>
                  </a:cubicBezTo>
                  <a:cubicBezTo>
                    <a:pt x="3927" y="932"/>
                    <a:pt x="4147" y="1200"/>
                    <a:pt x="4418" y="1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0" name="Shape"/>
            <p:cNvSpPr/>
            <p:nvPr/>
          </p:nvSpPr>
          <p:spPr>
            <a:xfrm>
              <a:off x="74676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1" name="Shape"/>
            <p:cNvSpPr/>
            <p:nvPr/>
          </p:nvSpPr>
          <p:spPr>
            <a:xfrm>
              <a:off x="85344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2" name="Shape"/>
            <p:cNvSpPr/>
            <p:nvPr/>
          </p:nvSpPr>
          <p:spPr>
            <a:xfrm>
              <a:off x="9601200" y="32004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3" name="Shape"/>
            <p:cNvSpPr/>
            <p:nvPr/>
          </p:nvSpPr>
          <p:spPr>
            <a:xfrm>
              <a:off x="0" y="4318000"/>
              <a:ext cx="558800" cy="45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8400"/>
                  </a:moveTo>
                  <a:lnTo>
                    <a:pt x="13745" y="8400"/>
                  </a:lnTo>
                  <a:lnTo>
                    <a:pt x="13745" y="9600"/>
                  </a:lnTo>
                  <a:lnTo>
                    <a:pt x="7855" y="9600"/>
                  </a:lnTo>
                  <a:cubicBezTo>
                    <a:pt x="7855" y="9600"/>
                    <a:pt x="7855" y="8400"/>
                    <a:pt x="7855" y="8400"/>
                  </a:cubicBezTo>
                  <a:close/>
                  <a:moveTo>
                    <a:pt x="7855" y="10800"/>
                  </a:moveTo>
                  <a:lnTo>
                    <a:pt x="13745" y="10800"/>
                  </a:lnTo>
                  <a:cubicBezTo>
                    <a:pt x="14287" y="10800"/>
                    <a:pt x="14727" y="10262"/>
                    <a:pt x="14727" y="9600"/>
                  </a:cubicBezTo>
                  <a:lnTo>
                    <a:pt x="14727" y="8400"/>
                  </a:lnTo>
                  <a:cubicBezTo>
                    <a:pt x="14727" y="7737"/>
                    <a:pt x="14287" y="7200"/>
                    <a:pt x="13745" y="7200"/>
                  </a:cubicBezTo>
                  <a:lnTo>
                    <a:pt x="7855" y="7200"/>
                  </a:lnTo>
                  <a:cubicBezTo>
                    <a:pt x="7313" y="7200"/>
                    <a:pt x="6873" y="7737"/>
                    <a:pt x="6873" y="8400"/>
                  </a:cubicBezTo>
                  <a:lnTo>
                    <a:pt x="6873" y="9600"/>
                  </a:lnTo>
                  <a:cubicBezTo>
                    <a:pt x="6873" y="10262"/>
                    <a:pt x="7313" y="10800"/>
                    <a:pt x="7855" y="10800"/>
                  </a:cubicBezTo>
                  <a:moveTo>
                    <a:pt x="20618" y="3600"/>
                  </a:moveTo>
                  <a:lnTo>
                    <a:pt x="982" y="3600"/>
                  </a:lnTo>
                  <a:lnTo>
                    <a:pt x="982" y="1200"/>
                  </a:lnTo>
                  <a:lnTo>
                    <a:pt x="20618" y="1200"/>
                  </a:lnTo>
                  <a:cubicBezTo>
                    <a:pt x="20618" y="1200"/>
                    <a:pt x="20618" y="3600"/>
                    <a:pt x="20618" y="3600"/>
                  </a:cubicBezTo>
                  <a:close/>
                  <a:moveTo>
                    <a:pt x="18655" y="20399"/>
                  </a:moveTo>
                  <a:lnTo>
                    <a:pt x="2945" y="20399"/>
                  </a:lnTo>
                  <a:lnTo>
                    <a:pt x="2945" y="4800"/>
                  </a:lnTo>
                  <a:lnTo>
                    <a:pt x="18655" y="4800"/>
                  </a:lnTo>
                  <a:cubicBezTo>
                    <a:pt x="18655" y="4800"/>
                    <a:pt x="18655" y="20399"/>
                    <a:pt x="18655" y="20399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3600"/>
                  </a:lnTo>
                  <a:cubicBezTo>
                    <a:pt x="0" y="4263"/>
                    <a:pt x="440" y="4800"/>
                    <a:pt x="982" y="4800"/>
                  </a:cubicBezTo>
                  <a:lnTo>
                    <a:pt x="1964" y="4800"/>
                  </a:lnTo>
                  <a:lnTo>
                    <a:pt x="1964" y="20399"/>
                  </a:lnTo>
                  <a:cubicBezTo>
                    <a:pt x="1964" y="21062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062"/>
                    <a:pt x="19636" y="20399"/>
                  </a:cubicBezTo>
                  <a:lnTo>
                    <a:pt x="19636" y="4800"/>
                  </a:lnTo>
                  <a:lnTo>
                    <a:pt x="20618" y="4800"/>
                  </a:lnTo>
                  <a:cubicBezTo>
                    <a:pt x="21160" y="4800"/>
                    <a:pt x="21600" y="4263"/>
                    <a:pt x="21600" y="3600"/>
                  </a:cubicBezTo>
                  <a:lnTo>
                    <a:pt x="21600" y="1200"/>
                  </a:lnTo>
                  <a:cubicBezTo>
                    <a:pt x="21600" y="538"/>
                    <a:pt x="21160" y="0"/>
                    <a:pt x="20618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4" name="Shape"/>
            <p:cNvSpPr/>
            <p:nvPr/>
          </p:nvSpPr>
          <p:spPr>
            <a:xfrm>
              <a:off x="1066800" y="4318000"/>
              <a:ext cx="558800" cy="4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2" y="12000"/>
                  </a:moveTo>
                  <a:cubicBezTo>
                    <a:pt x="6653" y="12000"/>
                    <a:pt x="6873" y="12268"/>
                    <a:pt x="6873" y="12599"/>
                  </a:cubicBezTo>
                  <a:cubicBezTo>
                    <a:pt x="6873" y="12931"/>
                    <a:pt x="6653" y="13199"/>
                    <a:pt x="6382" y="13199"/>
                  </a:cubicBezTo>
                  <a:cubicBezTo>
                    <a:pt x="6111" y="13199"/>
                    <a:pt x="5891" y="12931"/>
                    <a:pt x="5891" y="12599"/>
                  </a:cubicBezTo>
                  <a:cubicBezTo>
                    <a:pt x="5891" y="12268"/>
                    <a:pt x="6111" y="12000"/>
                    <a:pt x="6382" y="12000"/>
                  </a:cubicBezTo>
                  <a:moveTo>
                    <a:pt x="6382" y="14399"/>
                  </a:moveTo>
                  <a:cubicBezTo>
                    <a:pt x="7195" y="14399"/>
                    <a:pt x="7855" y="13594"/>
                    <a:pt x="7855" y="12599"/>
                  </a:cubicBezTo>
                  <a:cubicBezTo>
                    <a:pt x="7855" y="11606"/>
                    <a:pt x="7195" y="10800"/>
                    <a:pt x="6382" y="10800"/>
                  </a:cubicBezTo>
                  <a:cubicBezTo>
                    <a:pt x="5568" y="10800"/>
                    <a:pt x="4909" y="11606"/>
                    <a:pt x="4909" y="12599"/>
                  </a:cubicBezTo>
                  <a:cubicBezTo>
                    <a:pt x="4909" y="13594"/>
                    <a:pt x="5568" y="14399"/>
                    <a:pt x="6382" y="14399"/>
                  </a:cubicBezTo>
                  <a:moveTo>
                    <a:pt x="20618" y="3600"/>
                  </a:moveTo>
                  <a:lnTo>
                    <a:pt x="982" y="3600"/>
                  </a:lnTo>
                  <a:lnTo>
                    <a:pt x="982" y="1200"/>
                  </a:lnTo>
                  <a:lnTo>
                    <a:pt x="20618" y="1200"/>
                  </a:lnTo>
                  <a:cubicBezTo>
                    <a:pt x="20618" y="1200"/>
                    <a:pt x="20618" y="3600"/>
                    <a:pt x="20618" y="3600"/>
                  </a:cubicBezTo>
                  <a:close/>
                  <a:moveTo>
                    <a:pt x="18655" y="20399"/>
                  </a:moveTo>
                  <a:lnTo>
                    <a:pt x="2945" y="20399"/>
                  </a:lnTo>
                  <a:lnTo>
                    <a:pt x="2945" y="4800"/>
                  </a:lnTo>
                  <a:lnTo>
                    <a:pt x="18655" y="4800"/>
                  </a:lnTo>
                  <a:cubicBezTo>
                    <a:pt x="18655" y="4800"/>
                    <a:pt x="18655" y="20399"/>
                    <a:pt x="18655" y="20399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3600"/>
                  </a:lnTo>
                  <a:cubicBezTo>
                    <a:pt x="0" y="4263"/>
                    <a:pt x="440" y="4800"/>
                    <a:pt x="982" y="4800"/>
                  </a:cubicBezTo>
                  <a:lnTo>
                    <a:pt x="1964" y="4800"/>
                  </a:lnTo>
                  <a:lnTo>
                    <a:pt x="1964" y="20399"/>
                  </a:lnTo>
                  <a:cubicBezTo>
                    <a:pt x="1964" y="21062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062"/>
                    <a:pt x="19636" y="20399"/>
                  </a:cubicBezTo>
                  <a:lnTo>
                    <a:pt x="19636" y="4800"/>
                  </a:lnTo>
                  <a:lnTo>
                    <a:pt x="20618" y="4800"/>
                  </a:lnTo>
                  <a:cubicBezTo>
                    <a:pt x="21160" y="4800"/>
                    <a:pt x="21600" y="4263"/>
                    <a:pt x="21600" y="3600"/>
                  </a:cubicBezTo>
                  <a:lnTo>
                    <a:pt x="21600" y="1200"/>
                  </a:lnTo>
                  <a:cubicBezTo>
                    <a:pt x="21600" y="538"/>
                    <a:pt x="21160" y="0"/>
                    <a:pt x="20618" y="0"/>
                  </a:cubicBezTo>
                  <a:moveTo>
                    <a:pt x="10800" y="12000"/>
                  </a:moveTo>
                  <a:cubicBezTo>
                    <a:pt x="11071" y="12000"/>
                    <a:pt x="11291" y="12268"/>
                    <a:pt x="11291" y="12599"/>
                  </a:cubicBezTo>
                  <a:cubicBezTo>
                    <a:pt x="11291" y="12931"/>
                    <a:pt x="11071" y="13199"/>
                    <a:pt x="10800" y="13199"/>
                  </a:cubicBezTo>
                  <a:cubicBezTo>
                    <a:pt x="10529" y="13199"/>
                    <a:pt x="10309" y="12931"/>
                    <a:pt x="10309" y="12599"/>
                  </a:cubicBezTo>
                  <a:cubicBezTo>
                    <a:pt x="10309" y="12268"/>
                    <a:pt x="10529" y="12000"/>
                    <a:pt x="10800" y="12000"/>
                  </a:cubicBezTo>
                  <a:moveTo>
                    <a:pt x="10800" y="14399"/>
                  </a:moveTo>
                  <a:cubicBezTo>
                    <a:pt x="11614" y="14399"/>
                    <a:pt x="12273" y="13594"/>
                    <a:pt x="12273" y="12599"/>
                  </a:cubicBezTo>
                  <a:cubicBezTo>
                    <a:pt x="12273" y="11606"/>
                    <a:pt x="11614" y="10800"/>
                    <a:pt x="10800" y="10800"/>
                  </a:cubicBezTo>
                  <a:cubicBezTo>
                    <a:pt x="9986" y="10800"/>
                    <a:pt x="9327" y="11606"/>
                    <a:pt x="9327" y="12599"/>
                  </a:cubicBezTo>
                  <a:cubicBezTo>
                    <a:pt x="9327" y="13594"/>
                    <a:pt x="9986" y="14399"/>
                    <a:pt x="10800" y="14399"/>
                  </a:cubicBezTo>
                  <a:moveTo>
                    <a:pt x="15218" y="12000"/>
                  </a:moveTo>
                  <a:cubicBezTo>
                    <a:pt x="15489" y="12000"/>
                    <a:pt x="15709" y="12268"/>
                    <a:pt x="15709" y="12599"/>
                  </a:cubicBezTo>
                  <a:cubicBezTo>
                    <a:pt x="15709" y="12931"/>
                    <a:pt x="15489" y="13199"/>
                    <a:pt x="15218" y="13199"/>
                  </a:cubicBezTo>
                  <a:cubicBezTo>
                    <a:pt x="14947" y="13199"/>
                    <a:pt x="14727" y="12931"/>
                    <a:pt x="14727" y="12599"/>
                  </a:cubicBezTo>
                  <a:cubicBezTo>
                    <a:pt x="14727" y="12268"/>
                    <a:pt x="14947" y="12000"/>
                    <a:pt x="15218" y="12000"/>
                  </a:cubicBezTo>
                  <a:moveTo>
                    <a:pt x="15218" y="14399"/>
                  </a:moveTo>
                  <a:cubicBezTo>
                    <a:pt x="16032" y="14399"/>
                    <a:pt x="16691" y="13594"/>
                    <a:pt x="16691" y="12599"/>
                  </a:cubicBezTo>
                  <a:cubicBezTo>
                    <a:pt x="16691" y="11606"/>
                    <a:pt x="16032" y="10800"/>
                    <a:pt x="15218" y="10800"/>
                  </a:cubicBezTo>
                  <a:cubicBezTo>
                    <a:pt x="14405" y="10800"/>
                    <a:pt x="13745" y="11606"/>
                    <a:pt x="13745" y="12599"/>
                  </a:cubicBezTo>
                  <a:cubicBezTo>
                    <a:pt x="13745" y="13594"/>
                    <a:pt x="14405" y="14399"/>
                    <a:pt x="15218" y="1439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5" name="Shape"/>
            <p:cNvSpPr/>
            <p:nvPr/>
          </p:nvSpPr>
          <p:spPr>
            <a:xfrm>
              <a:off x="2133600" y="4267200"/>
              <a:ext cx="558800" cy="5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4909"/>
                  </a:moveTo>
                  <a:lnTo>
                    <a:pt x="12764" y="4909"/>
                  </a:lnTo>
                  <a:cubicBezTo>
                    <a:pt x="12493" y="4909"/>
                    <a:pt x="12273" y="5129"/>
                    <a:pt x="12273" y="5400"/>
                  </a:cubicBezTo>
                  <a:cubicBezTo>
                    <a:pt x="12273" y="5671"/>
                    <a:pt x="12493" y="5891"/>
                    <a:pt x="12764" y="5891"/>
                  </a:cubicBezTo>
                  <a:lnTo>
                    <a:pt x="20618" y="5891"/>
                  </a:lnTo>
                  <a:lnTo>
                    <a:pt x="20618" y="7854"/>
                  </a:lnTo>
                  <a:lnTo>
                    <a:pt x="12764" y="7854"/>
                  </a:lnTo>
                  <a:cubicBezTo>
                    <a:pt x="12493" y="7854"/>
                    <a:pt x="12273" y="8074"/>
                    <a:pt x="12273" y="8345"/>
                  </a:cubicBezTo>
                  <a:cubicBezTo>
                    <a:pt x="12273" y="8617"/>
                    <a:pt x="12493" y="8836"/>
                    <a:pt x="12764" y="8836"/>
                  </a:cubicBezTo>
                  <a:lnTo>
                    <a:pt x="18655" y="8836"/>
                  </a:lnTo>
                  <a:lnTo>
                    <a:pt x="18655" y="20617"/>
                  </a:lnTo>
                  <a:lnTo>
                    <a:pt x="2945" y="20617"/>
                  </a:lnTo>
                  <a:lnTo>
                    <a:pt x="2945" y="8836"/>
                  </a:lnTo>
                  <a:lnTo>
                    <a:pt x="8836" y="8836"/>
                  </a:lnTo>
                  <a:cubicBezTo>
                    <a:pt x="9107" y="8836"/>
                    <a:pt x="9327" y="8617"/>
                    <a:pt x="9327" y="8345"/>
                  </a:cubicBezTo>
                  <a:cubicBezTo>
                    <a:pt x="9327" y="8074"/>
                    <a:pt x="9107" y="7854"/>
                    <a:pt x="8836" y="7854"/>
                  </a:cubicBezTo>
                  <a:lnTo>
                    <a:pt x="982" y="7854"/>
                  </a:lnTo>
                  <a:lnTo>
                    <a:pt x="982" y="5891"/>
                  </a:lnTo>
                  <a:lnTo>
                    <a:pt x="8836" y="5891"/>
                  </a:lnTo>
                  <a:cubicBezTo>
                    <a:pt x="9107" y="5891"/>
                    <a:pt x="9327" y="5671"/>
                    <a:pt x="9327" y="5400"/>
                  </a:cubicBezTo>
                  <a:cubicBezTo>
                    <a:pt x="9327" y="5129"/>
                    <a:pt x="9107" y="4909"/>
                    <a:pt x="8836" y="4909"/>
                  </a:cubicBezTo>
                  <a:lnTo>
                    <a:pt x="982" y="4909"/>
                  </a:lnTo>
                  <a:cubicBezTo>
                    <a:pt x="440" y="4909"/>
                    <a:pt x="0" y="5349"/>
                    <a:pt x="0" y="5891"/>
                  </a:cubicBezTo>
                  <a:lnTo>
                    <a:pt x="0" y="7854"/>
                  </a:lnTo>
                  <a:cubicBezTo>
                    <a:pt x="0" y="8396"/>
                    <a:pt x="440" y="8836"/>
                    <a:pt x="982" y="8836"/>
                  </a:cubicBezTo>
                  <a:lnTo>
                    <a:pt x="1964" y="8836"/>
                  </a:lnTo>
                  <a:lnTo>
                    <a:pt x="1964" y="20617"/>
                  </a:lnTo>
                  <a:cubicBezTo>
                    <a:pt x="1964" y="21159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159"/>
                    <a:pt x="19636" y="20617"/>
                  </a:cubicBezTo>
                  <a:lnTo>
                    <a:pt x="19636" y="8836"/>
                  </a:lnTo>
                  <a:lnTo>
                    <a:pt x="20618" y="8836"/>
                  </a:lnTo>
                  <a:cubicBezTo>
                    <a:pt x="21160" y="8836"/>
                    <a:pt x="21600" y="8396"/>
                    <a:pt x="21600" y="7854"/>
                  </a:cubicBezTo>
                  <a:lnTo>
                    <a:pt x="21600" y="5891"/>
                  </a:lnTo>
                  <a:cubicBezTo>
                    <a:pt x="21600" y="5349"/>
                    <a:pt x="21160" y="4909"/>
                    <a:pt x="20618" y="4909"/>
                  </a:cubicBezTo>
                  <a:moveTo>
                    <a:pt x="7855" y="11782"/>
                  </a:moveTo>
                  <a:cubicBezTo>
                    <a:pt x="7584" y="11782"/>
                    <a:pt x="7364" y="12001"/>
                    <a:pt x="7364" y="12272"/>
                  </a:cubicBezTo>
                  <a:cubicBezTo>
                    <a:pt x="7364" y="12408"/>
                    <a:pt x="7419" y="12531"/>
                    <a:pt x="7507" y="12619"/>
                  </a:cubicBezTo>
                  <a:lnTo>
                    <a:pt x="10453" y="15565"/>
                  </a:lnTo>
                  <a:cubicBezTo>
                    <a:pt x="10542" y="15654"/>
                    <a:pt x="10665" y="15709"/>
                    <a:pt x="10800" y="15709"/>
                  </a:cubicBezTo>
                  <a:cubicBezTo>
                    <a:pt x="10935" y="15709"/>
                    <a:pt x="11058" y="15654"/>
                    <a:pt x="11147" y="15565"/>
                  </a:cubicBezTo>
                  <a:lnTo>
                    <a:pt x="14093" y="12619"/>
                  </a:lnTo>
                  <a:cubicBezTo>
                    <a:pt x="14181" y="12531"/>
                    <a:pt x="14236" y="12408"/>
                    <a:pt x="14236" y="12272"/>
                  </a:cubicBezTo>
                  <a:cubicBezTo>
                    <a:pt x="14236" y="12001"/>
                    <a:pt x="14016" y="11782"/>
                    <a:pt x="13745" y="11782"/>
                  </a:cubicBezTo>
                  <a:cubicBezTo>
                    <a:pt x="13610" y="11782"/>
                    <a:pt x="13487" y="11837"/>
                    <a:pt x="13398" y="11925"/>
                  </a:cubicBezTo>
                  <a:lnTo>
                    <a:pt x="11291" y="14033"/>
                  </a:lnTo>
                  <a:lnTo>
                    <a:pt x="11291" y="492"/>
                  </a:lnTo>
                  <a:lnTo>
                    <a:pt x="11291" y="491"/>
                  </a:lnTo>
                  <a:cubicBezTo>
                    <a:pt x="11291" y="220"/>
                    <a:pt x="11071" y="0"/>
                    <a:pt x="10800" y="0"/>
                  </a:cubicBezTo>
                  <a:cubicBezTo>
                    <a:pt x="10529" y="0"/>
                    <a:pt x="10309" y="220"/>
                    <a:pt x="10309" y="491"/>
                  </a:cubicBezTo>
                  <a:lnTo>
                    <a:pt x="10309" y="14033"/>
                  </a:lnTo>
                  <a:lnTo>
                    <a:pt x="8202" y="11925"/>
                  </a:lnTo>
                  <a:cubicBezTo>
                    <a:pt x="8113" y="11837"/>
                    <a:pt x="7990" y="11782"/>
                    <a:pt x="7855" y="1178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6" name="Shape"/>
            <p:cNvSpPr/>
            <p:nvPr/>
          </p:nvSpPr>
          <p:spPr>
            <a:xfrm>
              <a:off x="3200400" y="4267200"/>
              <a:ext cx="558800" cy="5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4909"/>
                  </a:moveTo>
                  <a:lnTo>
                    <a:pt x="12764" y="4909"/>
                  </a:lnTo>
                  <a:cubicBezTo>
                    <a:pt x="12493" y="4909"/>
                    <a:pt x="12273" y="5129"/>
                    <a:pt x="12273" y="5400"/>
                  </a:cubicBezTo>
                  <a:cubicBezTo>
                    <a:pt x="12273" y="5671"/>
                    <a:pt x="12493" y="5891"/>
                    <a:pt x="12764" y="5891"/>
                  </a:cubicBezTo>
                  <a:lnTo>
                    <a:pt x="20618" y="5891"/>
                  </a:lnTo>
                  <a:lnTo>
                    <a:pt x="20618" y="7854"/>
                  </a:lnTo>
                  <a:lnTo>
                    <a:pt x="12764" y="7854"/>
                  </a:lnTo>
                  <a:cubicBezTo>
                    <a:pt x="12493" y="7854"/>
                    <a:pt x="12273" y="8074"/>
                    <a:pt x="12273" y="8345"/>
                  </a:cubicBezTo>
                  <a:cubicBezTo>
                    <a:pt x="12273" y="8617"/>
                    <a:pt x="12493" y="8836"/>
                    <a:pt x="12764" y="8836"/>
                  </a:cubicBezTo>
                  <a:lnTo>
                    <a:pt x="18655" y="8836"/>
                  </a:lnTo>
                  <a:lnTo>
                    <a:pt x="18655" y="20617"/>
                  </a:lnTo>
                  <a:lnTo>
                    <a:pt x="2945" y="20617"/>
                  </a:lnTo>
                  <a:lnTo>
                    <a:pt x="2945" y="8836"/>
                  </a:lnTo>
                  <a:lnTo>
                    <a:pt x="8836" y="8836"/>
                  </a:lnTo>
                  <a:cubicBezTo>
                    <a:pt x="9107" y="8836"/>
                    <a:pt x="9327" y="8617"/>
                    <a:pt x="9327" y="8345"/>
                  </a:cubicBezTo>
                  <a:cubicBezTo>
                    <a:pt x="9327" y="8074"/>
                    <a:pt x="9107" y="7854"/>
                    <a:pt x="8836" y="7854"/>
                  </a:cubicBezTo>
                  <a:lnTo>
                    <a:pt x="982" y="7854"/>
                  </a:lnTo>
                  <a:lnTo>
                    <a:pt x="982" y="5891"/>
                  </a:lnTo>
                  <a:lnTo>
                    <a:pt x="8836" y="5891"/>
                  </a:lnTo>
                  <a:cubicBezTo>
                    <a:pt x="9107" y="5891"/>
                    <a:pt x="9327" y="5671"/>
                    <a:pt x="9327" y="5400"/>
                  </a:cubicBezTo>
                  <a:cubicBezTo>
                    <a:pt x="9327" y="5129"/>
                    <a:pt x="9107" y="4909"/>
                    <a:pt x="8836" y="4909"/>
                  </a:cubicBezTo>
                  <a:lnTo>
                    <a:pt x="982" y="4909"/>
                  </a:lnTo>
                  <a:cubicBezTo>
                    <a:pt x="440" y="4909"/>
                    <a:pt x="0" y="5349"/>
                    <a:pt x="0" y="5891"/>
                  </a:cubicBezTo>
                  <a:lnTo>
                    <a:pt x="0" y="7854"/>
                  </a:lnTo>
                  <a:cubicBezTo>
                    <a:pt x="0" y="8396"/>
                    <a:pt x="440" y="8836"/>
                    <a:pt x="982" y="8836"/>
                  </a:cubicBezTo>
                  <a:lnTo>
                    <a:pt x="1964" y="8836"/>
                  </a:lnTo>
                  <a:lnTo>
                    <a:pt x="1964" y="20617"/>
                  </a:lnTo>
                  <a:cubicBezTo>
                    <a:pt x="1964" y="21159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159"/>
                    <a:pt x="19636" y="20617"/>
                  </a:cubicBezTo>
                  <a:lnTo>
                    <a:pt x="19636" y="8836"/>
                  </a:lnTo>
                  <a:lnTo>
                    <a:pt x="20618" y="8836"/>
                  </a:lnTo>
                  <a:cubicBezTo>
                    <a:pt x="21160" y="8836"/>
                    <a:pt x="21600" y="8396"/>
                    <a:pt x="21600" y="7854"/>
                  </a:cubicBezTo>
                  <a:lnTo>
                    <a:pt x="21600" y="5891"/>
                  </a:lnTo>
                  <a:cubicBezTo>
                    <a:pt x="21600" y="5349"/>
                    <a:pt x="21160" y="4909"/>
                    <a:pt x="20618" y="4909"/>
                  </a:cubicBezTo>
                  <a:moveTo>
                    <a:pt x="7855" y="3927"/>
                  </a:moveTo>
                  <a:cubicBezTo>
                    <a:pt x="7990" y="3927"/>
                    <a:pt x="8113" y="3872"/>
                    <a:pt x="8202" y="3784"/>
                  </a:cubicBezTo>
                  <a:lnTo>
                    <a:pt x="10309" y="1676"/>
                  </a:lnTo>
                  <a:lnTo>
                    <a:pt x="10309" y="15218"/>
                  </a:lnTo>
                  <a:lnTo>
                    <a:pt x="10309" y="15218"/>
                  </a:lnTo>
                  <a:cubicBezTo>
                    <a:pt x="10309" y="15489"/>
                    <a:pt x="10529" y="15709"/>
                    <a:pt x="10800" y="15709"/>
                  </a:cubicBezTo>
                  <a:cubicBezTo>
                    <a:pt x="11071" y="15709"/>
                    <a:pt x="11291" y="15489"/>
                    <a:pt x="11291" y="15218"/>
                  </a:cubicBezTo>
                  <a:lnTo>
                    <a:pt x="11291" y="1676"/>
                  </a:lnTo>
                  <a:lnTo>
                    <a:pt x="13398" y="3784"/>
                  </a:lnTo>
                  <a:cubicBezTo>
                    <a:pt x="13487" y="3872"/>
                    <a:pt x="13610" y="3927"/>
                    <a:pt x="13745" y="3927"/>
                  </a:cubicBezTo>
                  <a:cubicBezTo>
                    <a:pt x="14016" y="3927"/>
                    <a:pt x="14236" y="3708"/>
                    <a:pt x="14236" y="3436"/>
                  </a:cubicBezTo>
                  <a:cubicBezTo>
                    <a:pt x="14236" y="3301"/>
                    <a:pt x="14181" y="3178"/>
                    <a:pt x="14093" y="3089"/>
                  </a:cubicBez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7507" y="3089"/>
                  </a:lnTo>
                  <a:cubicBezTo>
                    <a:pt x="7419" y="3178"/>
                    <a:pt x="7364" y="3301"/>
                    <a:pt x="7364" y="3436"/>
                  </a:cubicBezTo>
                  <a:cubicBezTo>
                    <a:pt x="7364" y="3708"/>
                    <a:pt x="7584" y="3927"/>
                    <a:pt x="7855" y="39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7" name="Shape"/>
            <p:cNvSpPr/>
            <p:nvPr/>
          </p:nvSpPr>
          <p:spPr>
            <a:xfrm>
              <a:off x="4267200" y="4267200"/>
              <a:ext cx="558800" cy="55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8836"/>
                  </a:moveTo>
                  <a:lnTo>
                    <a:pt x="982" y="8836"/>
                  </a:lnTo>
                  <a:lnTo>
                    <a:pt x="982" y="6873"/>
                  </a:lnTo>
                  <a:lnTo>
                    <a:pt x="20618" y="6873"/>
                  </a:lnTo>
                  <a:cubicBezTo>
                    <a:pt x="20618" y="6873"/>
                    <a:pt x="20618" y="8836"/>
                    <a:pt x="20618" y="8836"/>
                  </a:cubicBezTo>
                  <a:close/>
                  <a:moveTo>
                    <a:pt x="18655" y="20618"/>
                  </a:moveTo>
                  <a:lnTo>
                    <a:pt x="2945" y="20618"/>
                  </a:lnTo>
                  <a:lnTo>
                    <a:pt x="2945" y="9818"/>
                  </a:lnTo>
                  <a:lnTo>
                    <a:pt x="18655" y="9818"/>
                  </a:lnTo>
                  <a:cubicBezTo>
                    <a:pt x="18655" y="9818"/>
                    <a:pt x="18655" y="20618"/>
                    <a:pt x="18655" y="20618"/>
                  </a:cubicBezTo>
                  <a:close/>
                  <a:moveTo>
                    <a:pt x="3927" y="982"/>
                  </a:moveTo>
                  <a:lnTo>
                    <a:pt x="11782" y="982"/>
                  </a:lnTo>
                  <a:lnTo>
                    <a:pt x="11782" y="3436"/>
                  </a:lnTo>
                  <a:cubicBezTo>
                    <a:pt x="11782" y="3708"/>
                    <a:pt x="12002" y="3927"/>
                    <a:pt x="12273" y="3927"/>
                  </a:cubicBezTo>
                  <a:lnTo>
                    <a:pt x="14727" y="3927"/>
                  </a:lnTo>
                  <a:lnTo>
                    <a:pt x="14727" y="5891"/>
                  </a:lnTo>
                  <a:lnTo>
                    <a:pt x="3927" y="5891"/>
                  </a:lnTo>
                  <a:cubicBezTo>
                    <a:pt x="3927" y="5891"/>
                    <a:pt x="3927" y="982"/>
                    <a:pt x="3927" y="982"/>
                  </a:cubicBezTo>
                  <a:close/>
                  <a:moveTo>
                    <a:pt x="12764" y="1473"/>
                  </a:moveTo>
                  <a:lnTo>
                    <a:pt x="14236" y="2945"/>
                  </a:lnTo>
                  <a:lnTo>
                    <a:pt x="12764" y="2945"/>
                  </a:lnTo>
                  <a:cubicBezTo>
                    <a:pt x="12764" y="2945"/>
                    <a:pt x="12764" y="1473"/>
                    <a:pt x="12764" y="1473"/>
                  </a:cubicBezTo>
                  <a:close/>
                  <a:moveTo>
                    <a:pt x="17673" y="1964"/>
                  </a:moveTo>
                  <a:lnTo>
                    <a:pt x="17673" y="5891"/>
                  </a:lnTo>
                  <a:lnTo>
                    <a:pt x="15709" y="5891"/>
                  </a:lnTo>
                  <a:lnTo>
                    <a:pt x="15709" y="2945"/>
                  </a:lnTo>
                  <a:lnTo>
                    <a:pt x="14727" y="1964"/>
                  </a:lnTo>
                  <a:cubicBezTo>
                    <a:pt x="14727" y="1964"/>
                    <a:pt x="17673" y="1964"/>
                    <a:pt x="17673" y="1964"/>
                  </a:cubicBezTo>
                  <a:close/>
                  <a:moveTo>
                    <a:pt x="20618" y="5891"/>
                  </a:moveTo>
                  <a:lnTo>
                    <a:pt x="18655" y="5891"/>
                  </a:lnTo>
                  <a:lnTo>
                    <a:pt x="18655" y="1964"/>
                  </a:lnTo>
                  <a:cubicBezTo>
                    <a:pt x="18655" y="1422"/>
                    <a:pt x="18215" y="982"/>
                    <a:pt x="17673" y="982"/>
                  </a:cubicBezTo>
                  <a:lnTo>
                    <a:pt x="13745" y="982"/>
                  </a:lnTo>
                  <a:lnTo>
                    <a:pt x="12764" y="0"/>
                  </a:lnTo>
                  <a:lnTo>
                    <a:pt x="3927" y="0"/>
                  </a:lnTo>
                  <a:cubicBezTo>
                    <a:pt x="3385" y="0"/>
                    <a:pt x="2945" y="440"/>
                    <a:pt x="2945" y="982"/>
                  </a:cubicBezTo>
                  <a:lnTo>
                    <a:pt x="2945" y="5891"/>
                  </a:lnTo>
                  <a:lnTo>
                    <a:pt x="982" y="5891"/>
                  </a:lnTo>
                  <a:cubicBezTo>
                    <a:pt x="440" y="5891"/>
                    <a:pt x="0" y="6331"/>
                    <a:pt x="0" y="6873"/>
                  </a:cubicBezTo>
                  <a:lnTo>
                    <a:pt x="0" y="8836"/>
                  </a:lnTo>
                  <a:cubicBezTo>
                    <a:pt x="0" y="9379"/>
                    <a:pt x="440" y="9818"/>
                    <a:pt x="982" y="9818"/>
                  </a:cubicBezTo>
                  <a:lnTo>
                    <a:pt x="1964" y="9818"/>
                  </a:lnTo>
                  <a:lnTo>
                    <a:pt x="1964" y="20618"/>
                  </a:lnTo>
                  <a:cubicBezTo>
                    <a:pt x="1964" y="21160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160"/>
                    <a:pt x="19636" y="20618"/>
                  </a:cubicBezTo>
                  <a:lnTo>
                    <a:pt x="19636" y="9818"/>
                  </a:lnTo>
                  <a:lnTo>
                    <a:pt x="20618" y="9818"/>
                  </a:lnTo>
                  <a:cubicBezTo>
                    <a:pt x="21160" y="9818"/>
                    <a:pt x="21600" y="9379"/>
                    <a:pt x="21600" y="8836"/>
                  </a:cubicBezTo>
                  <a:lnTo>
                    <a:pt x="21600" y="6873"/>
                  </a:lnTo>
                  <a:cubicBezTo>
                    <a:pt x="21600" y="6331"/>
                    <a:pt x="21160" y="5891"/>
                    <a:pt x="20618" y="5891"/>
                  </a:cubicBezTo>
                  <a:moveTo>
                    <a:pt x="7855" y="12763"/>
                  </a:moveTo>
                  <a:lnTo>
                    <a:pt x="13745" y="12763"/>
                  </a:lnTo>
                  <a:lnTo>
                    <a:pt x="13745" y="13745"/>
                  </a:lnTo>
                  <a:lnTo>
                    <a:pt x="7855" y="13745"/>
                  </a:lnTo>
                  <a:cubicBezTo>
                    <a:pt x="7855" y="13745"/>
                    <a:pt x="7855" y="12763"/>
                    <a:pt x="7855" y="12763"/>
                  </a:cubicBezTo>
                  <a:close/>
                  <a:moveTo>
                    <a:pt x="7855" y="14727"/>
                  </a:moveTo>
                  <a:lnTo>
                    <a:pt x="13745" y="14727"/>
                  </a:lnTo>
                  <a:cubicBezTo>
                    <a:pt x="14287" y="14727"/>
                    <a:pt x="14727" y="14287"/>
                    <a:pt x="14727" y="13745"/>
                  </a:cubicBezTo>
                  <a:lnTo>
                    <a:pt x="14727" y="12763"/>
                  </a:lnTo>
                  <a:cubicBezTo>
                    <a:pt x="14727" y="12221"/>
                    <a:pt x="14287" y="11782"/>
                    <a:pt x="13745" y="11782"/>
                  </a:cubicBezTo>
                  <a:lnTo>
                    <a:pt x="7855" y="11782"/>
                  </a:lnTo>
                  <a:cubicBezTo>
                    <a:pt x="7313" y="11782"/>
                    <a:pt x="6873" y="12221"/>
                    <a:pt x="6873" y="12763"/>
                  </a:cubicBezTo>
                  <a:lnTo>
                    <a:pt x="6873" y="13745"/>
                  </a:lnTo>
                  <a:cubicBezTo>
                    <a:pt x="6873" y="14287"/>
                    <a:pt x="7313" y="14727"/>
                    <a:pt x="7855" y="1472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8" name="Shape"/>
            <p:cNvSpPr/>
            <p:nvPr/>
          </p:nvSpPr>
          <p:spPr>
            <a:xfrm>
              <a:off x="5334000" y="4279900"/>
              <a:ext cx="558800" cy="54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9" name="Shape"/>
            <p:cNvSpPr/>
            <p:nvPr/>
          </p:nvSpPr>
          <p:spPr>
            <a:xfrm>
              <a:off x="6400800" y="42672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27" y="17673"/>
                  </a:moveTo>
                  <a:cubicBezTo>
                    <a:pt x="4718" y="17673"/>
                    <a:pt x="982" y="13936"/>
                    <a:pt x="982" y="9327"/>
                  </a:cubicBezTo>
                  <a:cubicBezTo>
                    <a:pt x="982" y="4718"/>
                    <a:pt x="4718" y="982"/>
                    <a:pt x="9327" y="982"/>
                  </a:cubicBezTo>
                  <a:cubicBezTo>
                    <a:pt x="13936" y="982"/>
                    <a:pt x="17673" y="4718"/>
                    <a:pt x="17673" y="9327"/>
                  </a:cubicBezTo>
                  <a:cubicBezTo>
                    <a:pt x="17673" y="13936"/>
                    <a:pt x="13936" y="17673"/>
                    <a:pt x="9327" y="17673"/>
                  </a:cubicBezTo>
                  <a:moveTo>
                    <a:pt x="21456" y="20762"/>
                  </a:moveTo>
                  <a:lnTo>
                    <a:pt x="16253" y="15559"/>
                  </a:lnTo>
                  <a:cubicBezTo>
                    <a:pt x="17741" y="13907"/>
                    <a:pt x="18655" y="11726"/>
                    <a:pt x="18655" y="9327"/>
                  </a:cubicBezTo>
                  <a:cubicBezTo>
                    <a:pt x="18655" y="4176"/>
                    <a:pt x="14479" y="0"/>
                    <a:pt x="9327" y="0"/>
                  </a:cubicBezTo>
                  <a:cubicBezTo>
                    <a:pt x="4176" y="0"/>
                    <a:pt x="0" y="4176"/>
                    <a:pt x="0" y="9327"/>
                  </a:cubicBezTo>
                  <a:cubicBezTo>
                    <a:pt x="0" y="14479"/>
                    <a:pt x="4176" y="18655"/>
                    <a:pt x="9327" y="18655"/>
                  </a:cubicBezTo>
                  <a:cubicBezTo>
                    <a:pt x="11726" y="18655"/>
                    <a:pt x="13907" y="17742"/>
                    <a:pt x="15559" y="16253"/>
                  </a:cubicBezTo>
                  <a:lnTo>
                    <a:pt x="20762" y="21456"/>
                  </a:lnTo>
                  <a:cubicBezTo>
                    <a:pt x="20851" y="21546"/>
                    <a:pt x="20973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0" name="Shape"/>
            <p:cNvSpPr/>
            <p:nvPr/>
          </p:nvSpPr>
          <p:spPr>
            <a:xfrm>
              <a:off x="7467600" y="42672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27" y="17673"/>
                  </a:moveTo>
                  <a:cubicBezTo>
                    <a:pt x="4718" y="17673"/>
                    <a:pt x="982" y="13936"/>
                    <a:pt x="982" y="9327"/>
                  </a:cubicBezTo>
                  <a:cubicBezTo>
                    <a:pt x="982" y="4718"/>
                    <a:pt x="4718" y="982"/>
                    <a:pt x="9327" y="982"/>
                  </a:cubicBezTo>
                  <a:cubicBezTo>
                    <a:pt x="13936" y="982"/>
                    <a:pt x="17673" y="4718"/>
                    <a:pt x="17673" y="9327"/>
                  </a:cubicBezTo>
                  <a:cubicBezTo>
                    <a:pt x="17673" y="13936"/>
                    <a:pt x="13936" y="17673"/>
                    <a:pt x="9327" y="17673"/>
                  </a:cubicBezTo>
                  <a:moveTo>
                    <a:pt x="21456" y="20762"/>
                  </a:moveTo>
                  <a:lnTo>
                    <a:pt x="16253" y="15559"/>
                  </a:lnTo>
                  <a:cubicBezTo>
                    <a:pt x="17741" y="13907"/>
                    <a:pt x="18655" y="11726"/>
                    <a:pt x="18655" y="9327"/>
                  </a:cubicBezTo>
                  <a:cubicBezTo>
                    <a:pt x="18655" y="4176"/>
                    <a:pt x="14479" y="0"/>
                    <a:pt x="9327" y="0"/>
                  </a:cubicBezTo>
                  <a:cubicBezTo>
                    <a:pt x="4176" y="0"/>
                    <a:pt x="0" y="4176"/>
                    <a:pt x="0" y="9327"/>
                  </a:cubicBezTo>
                  <a:cubicBezTo>
                    <a:pt x="0" y="14479"/>
                    <a:pt x="4176" y="18655"/>
                    <a:pt x="9327" y="18655"/>
                  </a:cubicBezTo>
                  <a:cubicBezTo>
                    <a:pt x="11726" y="18655"/>
                    <a:pt x="13907" y="17742"/>
                    <a:pt x="15559" y="16253"/>
                  </a:cubicBezTo>
                  <a:lnTo>
                    <a:pt x="20762" y="21456"/>
                  </a:lnTo>
                  <a:cubicBezTo>
                    <a:pt x="20851" y="21546"/>
                    <a:pt x="20973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  <a:moveTo>
                    <a:pt x="13745" y="8836"/>
                  </a:moveTo>
                  <a:lnTo>
                    <a:pt x="9818" y="8836"/>
                  </a:lnTo>
                  <a:lnTo>
                    <a:pt x="9818" y="4909"/>
                  </a:lnTo>
                  <a:cubicBezTo>
                    <a:pt x="9818" y="4638"/>
                    <a:pt x="9599" y="4418"/>
                    <a:pt x="9327" y="4418"/>
                  </a:cubicBezTo>
                  <a:cubicBezTo>
                    <a:pt x="9056" y="4418"/>
                    <a:pt x="8836" y="4638"/>
                    <a:pt x="8836" y="4909"/>
                  </a:cubicBezTo>
                  <a:lnTo>
                    <a:pt x="8836" y="8836"/>
                  </a:lnTo>
                  <a:lnTo>
                    <a:pt x="4909" y="8836"/>
                  </a:lnTo>
                  <a:cubicBezTo>
                    <a:pt x="4638" y="8836"/>
                    <a:pt x="4418" y="9056"/>
                    <a:pt x="4418" y="9327"/>
                  </a:cubicBezTo>
                  <a:cubicBezTo>
                    <a:pt x="4418" y="9599"/>
                    <a:pt x="4638" y="9818"/>
                    <a:pt x="4909" y="9818"/>
                  </a:cubicBezTo>
                  <a:lnTo>
                    <a:pt x="8836" y="9818"/>
                  </a:lnTo>
                  <a:lnTo>
                    <a:pt x="8836" y="13745"/>
                  </a:lnTo>
                  <a:cubicBezTo>
                    <a:pt x="8836" y="14017"/>
                    <a:pt x="9056" y="14236"/>
                    <a:pt x="9327" y="14236"/>
                  </a:cubicBezTo>
                  <a:cubicBezTo>
                    <a:pt x="9599" y="14236"/>
                    <a:pt x="9818" y="14017"/>
                    <a:pt x="9818" y="13745"/>
                  </a:cubicBezTo>
                  <a:lnTo>
                    <a:pt x="9818" y="9818"/>
                  </a:lnTo>
                  <a:lnTo>
                    <a:pt x="13745" y="9818"/>
                  </a:lnTo>
                  <a:cubicBezTo>
                    <a:pt x="14017" y="9818"/>
                    <a:pt x="14236" y="9599"/>
                    <a:pt x="14236" y="9327"/>
                  </a:cubicBezTo>
                  <a:cubicBezTo>
                    <a:pt x="14236" y="9056"/>
                    <a:pt x="14017" y="8836"/>
                    <a:pt x="13745" y="883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1" name="Shape"/>
            <p:cNvSpPr/>
            <p:nvPr/>
          </p:nvSpPr>
          <p:spPr>
            <a:xfrm>
              <a:off x="8534400" y="42672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27" y="17673"/>
                  </a:moveTo>
                  <a:cubicBezTo>
                    <a:pt x="4718" y="17673"/>
                    <a:pt x="982" y="13936"/>
                    <a:pt x="982" y="9327"/>
                  </a:cubicBezTo>
                  <a:cubicBezTo>
                    <a:pt x="982" y="4718"/>
                    <a:pt x="4718" y="982"/>
                    <a:pt x="9327" y="982"/>
                  </a:cubicBezTo>
                  <a:cubicBezTo>
                    <a:pt x="13936" y="982"/>
                    <a:pt x="17673" y="4718"/>
                    <a:pt x="17673" y="9327"/>
                  </a:cubicBezTo>
                  <a:cubicBezTo>
                    <a:pt x="17673" y="13936"/>
                    <a:pt x="13936" y="17673"/>
                    <a:pt x="9327" y="17673"/>
                  </a:cubicBezTo>
                  <a:moveTo>
                    <a:pt x="21456" y="20762"/>
                  </a:moveTo>
                  <a:lnTo>
                    <a:pt x="16253" y="15559"/>
                  </a:lnTo>
                  <a:cubicBezTo>
                    <a:pt x="17741" y="13907"/>
                    <a:pt x="18655" y="11726"/>
                    <a:pt x="18655" y="9327"/>
                  </a:cubicBezTo>
                  <a:cubicBezTo>
                    <a:pt x="18655" y="4176"/>
                    <a:pt x="14479" y="0"/>
                    <a:pt x="9327" y="0"/>
                  </a:cubicBezTo>
                  <a:cubicBezTo>
                    <a:pt x="4176" y="0"/>
                    <a:pt x="0" y="4176"/>
                    <a:pt x="0" y="9327"/>
                  </a:cubicBezTo>
                  <a:cubicBezTo>
                    <a:pt x="0" y="14479"/>
                    <a:pt x="4176" y="18655"/>
                    <a:pt x="9327" y="18655"/>
                  </a:cubicBezTo>
                  <a:cubicBezTo>
                    <a:pt x="11726" y="18655"/>
                    <a:pt x="13907" y="17742"/>
                    <a:pt x="15559" y="16253"/>
                  </a:cubicBezTo>
                  <a:lnTo>
                    <a:pt x="20762" y="21456"/>
                  </a:lnTo>
                  <a:cubicBezTo>
                    <a:pt x="20851" y="21546"/>
                    <a:pt x="20973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  <a:moveTo>
                    <a:pt x="13745" y="8836"/>
                  </a:moveTo>
                  <a:lnTo>
                    <a:pt x="4909" y="8836"/>
                  </a:lnTo>
                  <a:cubicBezTo>
                    <a:pt x="4638" y="8836"/>
                    <a:pt x="4418" y="9056"/>
                    <a:pt x="4418" y="9327"/>
                  </a:cubicBezTo>
                  <a:cubicBezTo>
                    <a:pt x="4418" y="9599"/>
                    <a:pt x="4638" y="9818"/>
                    <a:pt x="4909" y="9818"/>
                  </a:cubicBezTo>
                  <a:lnTo>
                    <a:pt x="13745" y="9818"/>
                  </a:lnTo>
                  <a:cubicBezTo>
                    <a:pt x="14017" y="9818"/>
                    <a:pt x="14236" y="9599"/>
                    <a:pt x="14236" y="9327"/>
                  </a:cubicBezTo>
                  <a:cubicBezTo>
                    <a:pt x="14236" y="9056"/>
                    <a:pt x="14017" y="8836"/>
                    <a:pt x="13745" y="883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2" name="Shape"/>
            <p:cNvSpPr/>
            <p:nvPr/>
          </p:nvSpPr>
          <p:spPr>
            <a:xfrm>
              <a:off x="9626600" y="4267200"/>
              <a:ext cx="5080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4909"/>
                  </a:moveTo>
                  <a:cubicBezTo>
                    <a:pt x="5432" y="4909"/>
                    <a:pt x="1080" y="4030"/>
                    <a:pt x="1080" y="2945"/>
                  </a:cubicBezTo>
                  <a:cubicBezTo>
                    <a:pt x="1080" y="1861"/>
                    <a:pt x="5432" y="982"/>
                    <a:pt x="10800" y="982"/>
                  </a:cubicBezTo>
                  <a:cubicBezTo>
                    <a:pt x="16168" y="982"/>
                    <a:pt x="20520" y="1861"/>
                    <a:pt x="20520" y="2945"/>
                  </a:cubicBezTo>
                  <a:cubicBezTo>
                    <a:pt x="20520" y="4030"/>
                    <a:pt x="16168" y="4909"/>
                    <a:pt x="10800" y="4909"/>
                  </a:cubicBezTo>
                  <a:moveTo>
                    <a:pt x="16305" y="8659"/>
                  </a:moveTo>
                  <a:cubicBezTo>
                    <a:pt x="14130" y="10260"/>
                    <a:pt x="11880" y="11916"/>
                    <a:pt x="11880" y="14727"/>
                  </a:cubicBezTo>
                  <a:cubicBezTo>
                    <a:pt x="11880" y="17561"/>
                    <a:pt x="11880" y="19270"/>
                    <a:pt x="11642" y="20135"/>
                  </a:cubicBezTo>
                  <a:cubicBezTo>
                    <a:pt x="11522" y="20573"/>
                    <a:pt x="11509" y="20618"/>
                    <a:pt x="10800" y="20618"/>
                  </a:cubicBezTo>
                  <a:cubicBezTo>
                    <a:pt x="10091" y="20618"/>
                    <a:pt x="10078" y="20573"/>
                    <a:pt x="9957" y="20135"/>
                  </a:cubicBezTo>
                  <a:cubicBezTo>
                    <a:pt x="9818" y="19627"/>
                    <a:pt x="9761" y="18820"/>
                    <a:pt x="9738" y="17673"/>
                  </a:cubicBezTo>
                  <a:lnTo>
                    <a:pt x="10260" y="17673"/>
                  </a:lnTo>
                  <a:cubicBezTo>
                    <a:pt x="10558" y="17673"/>
                    <a:pt x="10800" y="17453"/>
                    <a:pt x="10800" y="17182"/>
                  </a:cubicBezTo>
                  <a:cubicBezTo>
                    <a:pt x="10800" y="16911"/>
                    <a:pt x="10558" y="16691"/>
                    <a:pt x="10260" y="16691"/>
                  </a:cubicBezTo>
                  <a:lnTo>
                    <a:pt x="9724" y="16691"/>
                  </a:lnTo>
                  <a:cubicBezTo>
                    <a:pt x="9722" y="16381"/>
                    <a:pt x="9721" y="16059"/>
                    <a:pt x="9721" y="15709"/>
                  </a:cubicBezTo>
                  <a:lnTo>
                    <a:pt x="10260" y="15709"/>
                  </a:lnTo>
                  <a:cubicBezTo>
                    <a:pt x="10558" y="15709"/>
                    <a:pt x="10800" y="15489"/>
                    <a:pt x="10800" y="15218"/>
                  </a:cubicBezTo>
                  <a:cubicBezTo>
                    <a:pt x="10800" y="14947"/>
                    <a:pt x="10558" y="14727"/>
                    <a:pt x="10260" y="14727"/>
                  </a:cubicBezTo>
                  <a:lnTo>
                    <a:pt x="9720" y="14727"/>
                  </a:lnTo>
                  <a:cubicBezTo>
                    <a:pt x="9720" y="11916"/>
                    <a:pt x="7470" y="10260"/>
                    <a:pt x="5295" y="8659"/>
                  </a:cubicBezTo>
                  <a:cubicBezTo>
                    <a:pt x="3543" y="7370"/>
                    <a:pt x="1872" y="6139"/>
                    <a:pt x="1294" y="4344"/>
                  </a:cubicBezTo>
                  <a:cubicBezTo>
                    <a:pt x="3119" y="5266"/>
                    <a:pt x="6691" y="5891"/>
                    <a:pt x="10800" y="5891"/>
                  </a:cubicBezTo>
                  <a:cubicBezTo>
                    <a:pt x="14905" y="5891"/>
                    <a:pt x="18475" y="5266"/>
                    <a:pt x="20302" y="4347"/>
                  </a:cubicBezTo>
                  <a:cubicBezTo>
                    <a:pt x="19721" y="6143"/>
                    <a:pt x="18053" y="7373"/>
                    <a:pt x="16305" y="8659"/>
                  </a:cubicBezTo>
                  <a:moveTo>
                    <a:pt x="10800" y="0"/>
                  </a:moveTo>
                  <a:cubicBezTo>
                    <a:pt x="4835" y="0"/>
                    <a:pt x="0" y="1319"/>
                    <a:pt x="0" y="2945"/>
                  </a:cubicBezTo>
                  <a:cubicBezTo>
                    <a:pt x="0" y="8836"/>
                    <a:pt x="8640" y="9818"/>
                    <a:pt x="8640" y="14727"/>
                  </a:cubicBezTo>
                  <a:lnTo>
                    <a:pt x="8640" y="15217"/>
                  </a:lnTo>
                  <a:lnTo>
                    <a:pt x="8640" y="15218"/>
                  </a:lnTo>
                  <a:lnTo>
                    <a:pt x="8640" y="15219"/>
                  </a:lnTo>
                  <a:cubicBezTo>
                    <a:pt x="8641" y="15938"/>
                    <a:pt x="8642" y="16572"/>
                    <a:pt x="8649" y="17142"/>
                  </a:cubicBezTo>
                  <a:cubicBezTo>
                    <a:pt x="8647" y="17155"/>
                    <a:pt x="8640" y="17168"/>
                    <a:pt x="8640" y="17182"/>
                  </a:cubicBezTo>
                  <a:cubicBezTo>
                    <a:pt x="8640" y="17199"/>
                    <a:pt x="8648" y="17212"/>
                    <a:pt x="8651" y="17230"/>
                  </a:cubicBezTo>
                  <a:cubicBezTo>
                    <a:pt x="8699" y="20896"/>
                    <a:pt x="8995" y="21600"/>
                    <a:pt x="10800" y="21600"/>
                  </a:cubicBezTo>
                  <a:cubicBezTo>
                    <a:pt x="12960" y="21600"/>
                    <a:pt x="12960" y="20618"/>
                    <a:pt x="12960" y="14727"/>
                  </a:cubicBezTo>
                  <a:cubicBezTo>
                    <a:pt x="12960" y="9818"/>
                    <a:pt x="21600" y="8836"/>
                    <a:pt x="21600" y="2945"/>
                  </a:cubicBezTo>
                  <a:cubicBezTo>
                    <a:pt x="21600" y="1319"/>
                    <a:pt x="16765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3" name="Shape"/>
            <p:cNvSpPr/>
            <p:nvPr/>
          </p:nvSpPr>
          <p:spPr>
            <a:xfrm>
              <a:off x="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14727"/>
                  </a:moveTo>
                  <a:lnTo>
                    <a:pt x="18655" y="14727"/>
                  </a:lnTo>
                  <a:lnTo>
                    <a:pt x="18655" y="12273"/>
                  </a:lnTo>
                  <a:cubicBezTo>
                    <a:pt x="18655" y="12002"/>
                    <a:pt x="18434" y="11782"/>
                    <a:pt x="18164" y="11782"/>
                  </a:cubicBezTo>
                  <a:cubicBezTo>
                    <a:pt x="17893" y="11782"/>
                    <a:pt x="17673" y="12002"/>
                    <a:pt x="17673" y="12273"/>
                  </a:cubicBezTo>
                  <a:lnTo>
                    <a:pt x="17673" y="14727"/>
                  </a:lnTo>
                  <a:lnTo>
                    <a:pt x="15218" y="14727"/>
                  </a:lnTo>
                  <a:cubicBezTo>
                    <a:pt x="14947" y="14727"/>
                    <a:pt x="14727" y="14947"/>
                    <a:pt x="14727" y="15218"/>
                  </a:cubicBezTo>
                  <a:cubicBezTo>
                    <a:pt x="14727" y="15490"/>
                    <a:pt x="14947" y="15709"/>
                    <a:pt x="15218" y="15709"/>
                  </a:cubicBezTo>
                  <a:lnTo>
                    <a:pt x="17673" y="15709"/>
                  </a:lnTo>
                  <a:lnTo>
                    <a:pt x="17673" y="18164"/>
                  </a:lnTo>
                  <a:cubicBezTo>
                    <a:pt x="17673" y="18435"/>
                    <a:pt x="17893" y="18655"/>
                    <a:pt x="18164" y="18655"/>
                  </a:cubicBezTo>
                  <a:cubicBezTo>
                    <a:pt x="18434" y="18655"/>
                    <a:pt x="18655" y="18435"/>
                    <a:pt x="18655" y="18164"/>
                  </a:cubicBezTo>
                  <a:lnTo>
                    <a:pt x="18655" y="15709"/>
                  </a:lnTo>
                  <a:lnTo>
                    <a:pt x="21109" y="15709"/>
                  </a:lnTo>
                  <a:cubicBezTo>
                    <a:pt x="21380" y="15709"/>
                    <a:pt x="21600" y="15490"/>
                    <a:pt x="21600" y="15218"/>
                  </a:cubicBezTo>
                  <a:cubicBezTo>
                    <a:pt x="21600" y="14947"/>
                    <a:pt x="21380" y="14727"/>
                    <a:pt x="21109" y="14727"/>
                  </a:cubicBezTo>
                  <a:moveTo>
                    <a:pt x="14823" y="8659"/>
                  </a:moveTo>
                  <a:cubicBezTo>
                    <a:pt x="12845" y="10260"/>
                    <a:pt x="10800" y="11916"/>
                    <a:pt x="10800" y="14727"/>
                  </a:cubicBezTo>
                  <a:cubicBezTo>
                    <a:pt x="10800" y="17561"/>
                    <a:pt x="10800" y="19270"/>
                    <a:pt x="10584" y="20135"/>
                  </a:cubicBezTo>
                  <a:cubicBezTo>
                    <a:pt x="10474" y="20573"/>
                    <a:pt x="10463" y="20618"/>
                    <a:pt x="9818" y="20618"/>
                  </a:cubicBezTo>
                  <a:cubicBezTo>
                    <a:pt x="9173" y="20618"/>
                    <a:pt x="9162" y="20573"/>
                    <a:pt x="9052" y="20135"/>
                  </a:cubicBezTo>
                  <a:cubicBezTo>
                    <a:pt x="8926" y="19627"/>
                    <a:pt x="8874" y="18820"/>
                    <a:pt x="8853" y="17673"/>
                  </a:cubicBezTo>
                  <a:lnTo>
                    <a:pt x="9327" y="17673"/>
                  </a:lnTo>
                  <a:cubicBezTo>
                    <a:pt x="9598" y="17673"/>
                    <a:pt x="9818" y="17453"/>
                    <a:pt x="9818" y="17182"/>
                  </a:cubicBezTo>
                  <a:cubicBezTo>
                    <a:pt x="9818" y="16910"/>
                    <a:pt x="9598" y="16691"/>
                    <a:pt x="9327" y="16691"/>
                  </a:cubicBezTo>
                  <a:lnTo>
                    <a:pt x="8840" y="16691"/>
                  </a:lnTo>
                  <a:cubicBezTo>
                    <a:pt x="8838" y="16381"/>
                    <a:pt x="8837" y="16059"/>
                    <a:pt x="8837" y="15709"/>
                  </a:cubicBezTo>
                  <a:lnTo>
                    <a:pt x="9327" y="15709"/>
                  </a:lnTo>
                  <a:cubicBezTo>
                    <a:pt x="9598" y="15709"/>
                    <a:pt x="9818" y="15490"/>
                    <a:pt x="9818" y="15218"/>
                  </a:cubicBezTo>
                  <a:cubicBezTo>
                    <a:pt x="9818" y="14947"/>
                    <a:pt x="9598" y="14727"/>
                    <a:pt x="9327" y="14727"/>
                  </a:cubicBezTo>
                  <a:lnTo>
                    <a:pt x="8836" y="14727"/>
                  </a:lnTo>
                  <a:cubicBezTo>
                    <a:pt x="8836" y="11916"/>
                    <a:pt x="6791" y="10260"/>
                    <a:pt x="4813" y="8659"/>
                  </a:cubicBezTo>
                  <a:cubicBezTo>
                    <a:pt x="3221" y="7370"/>
                    <a:pt x="1702" y="6139"/>
                    <a:pt x="1176" y="4344"/>
                  </a:cubicBezTo>
                  <a:cubicBezTo>
                    <a:pt x="2835" y="5266"/>
                    <a:pt x="6083" y="5891"/>
                    <a:pt x="9818" y="5891"/>
                  </a:cubicBezTo>
                  <a:cubicBezTo>
                    <a:pt x="13550" y="5891"/>
                    <a:pt x="16795" y="5266"/>
                    <a:pt x="18456" y="4347"/>
                  </a:cubicBezTo>
                  <a:cubicBezTo>
                    <a:pt x="17928" y="6143"/>
                    <a:pt x="16412" y="7373"/>
                    <a:pt x="14823" y="8659"/>
                  </a:cubicBezTo>
                  <a:moveTo>
                    <a:pt x="982" y="2945"/>
                  </a:moveTo>
                  <a:cubicBezTo>
                    <a:pt x="982" y="1861"/>
                    <a:pt x="4938" y="982"/>
                    <a:pt x="9818" y="982"/>
                  </a:cubicBezTo>
                  <a:cubicBezTo>
                    <a:pt x="14698" y="982"/>
                    <a:pt x="18655" y="1861"/>
                    <a:pt x="18655" y="2945"/>
                  </a:cubicBezTo>
                  <a:cubicBezTo>
                    <a:pt x="18655" y="4031"/>
                    <a:pt x="14698" y="4909"/>
                    <a:pt x="9818" y="4909"/>
                  </a:cubicBezTo>
                  <a:cubicBezTo>
                    <a:pt x="4938" y="4909"/>
                    <a:pt x="982" y="4031"/>
                    <a:pt x="982" y="2945"/>
                  </a:cubicBezTo>
                  <a:moveTo>
                    <a:pt x="19636" y="2945"/>
                  </a:moveTo>
                  <a:cubicBezTo>
                    <a:pt x="19636" y="1319"/>
                    <a:pt x="15241" y="0"/>
                    <a:pt x="9818" y="0"/>
                  </a:cubicBezTo>
                  <a:cubicBezTo>
                    <a:pt x="4396" y="0"/>
                    <a:pt x="0" y="1319"/>
                    <a:pt x="0" y="2945"/>
                  </a:cubicBezTo>
                  <a:cubicBezTo>
                    <a:pt x="0" y="8836"/>
                    <a:pt x="7855" y="9818"/>
                    <a:pt x="7855" y="14727"/>
                  </a:cubicBezTo>
                  <a:cubicBezTo>
                    <a:pt x="7855" y="14900"/>
                    <a:pt x="7855" y="15053"/>
                    <a:pt x="7855" y="15217"/>
                  </a:cubicBezTo>
                  <a:cubicBezTo>
                    <a:pt x="7855" y="15217"/>
                    <a:pt x="7855" y="15218"/>
                    <a:pt x="7855" y="15218"/>
                  </a:cubicBezTo>
                  <a:cubicBezTo>
                    <a:pt x="7855" y="15219"/>
                    <a:pt x="7855" y="15219"/>
                    <a:pt x="7855" y="15219"/>
                  </a:cubicBezTo>
                  <a:cubicBezTo>
                    <a:pt x="7855" y="15938"/>
                    <a:pt x="7856" y="16572"/>
                    <a:pt x="7863" y="17142"/>
                  </a:cubicBezTo>
                  <a:cubicBezTo>
                    <a:pt x="7861" y="17155"/>
                    <a:pt x="7855" y="17168"/>
                    <a:pt x="7855" y="17182"/>
                  </a:cubicBezTo>
                  <a:cubicBezTo>
                    <a:pt x="7855" y="17199"/>
                    <a:pt x="7862" y="17212"/>
                    <a:pt x="7864" y="17229"/>
                  </a:cubicBezTo>
                  <a:cubicBezTo>
                    <a:pt x="7908" y="20896"/>
                    <a:pt x="8177" y="21600"/>
                    <a:pt x="9818" y="21600"/>
                  </a:cubicBezTo>
                  <a:cubicBezTo>
                    <a:pt x="11782" y="21600"/>
                    <a:pt x="11782" y="20618"/>
                    <a:pt x="11782" y="14727"/>
                  </a:cubicBezTo>
                  <a:cubicBezTo>
                    <a:pt x="11782" y="9818"/>
                    <a:pt x="19636" y="8836"/>
                    <a:pt x="19636" y="294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4" name="Shape"/>
            <p:cNvSpPr/>
            <p:nvPr/>
          </p:nvSpPr>
          <p:spPr>
            <a:xfrm>
              <a:off x="10668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14727"/>
                  </a:moveTo>
                  <a:lnTo>
                    <a:pt x="15218" y="14727"/>
                  </a:lnTo>
                  <a:cubicBezTo>
                    <a:pt x="14947" y="14727"/>
                    <a:pt x="14727" y="14947"/>
                    <a:pt x="14727" y="15218"/>
                  </a:cubicBezTo>
                  <a:cubicBezTo>
                    <a:pt x="14727" y="15490"/>
                    <a:pt x="14947" y="15709"/>
                    <a:pt x="15218" y="15709"/>
                  </a:cubicBezTo>
                  <a:lnTo>
                    <a:pt x="21109" y="15709"/>
                  </a:lnTo>
                  <a:cubicBezTo>
                    <a:pt x="21380" y="15709"/>
                    <a:pt x="21600" y="15490"/>
                    <a:pt x="21600" y="15218"/>
                  </a:cubicBezTo>
                  <a:cubicBezTo>
                    <a:pt x="21600" y="14947"/>
                    <a:pt x="21380" y="14727"/>
                    <a:pt x="21109" y="14727"/>
                  </a:cubicBezTo>
                  <a:moveTo>
                    <a:pt x="14823" y="8659"/>
                  </a:moveTo>
                  <a:cubicBezTo>
                    <a:pt x="12845" y="10260"/>
                    <a:pt x="10800" y="11916"/>
                    <a:pt x="10800" y="14727"/>
                  </a:cubicBezTo>
                  <a:cubicBezTo>
                    <a:pt x="10800" y="17561"/>
                    <a:pt x="10800" y="19270"/>
                    <a:pt x="10584" y="20135"/>
                  </a:cubicBezTo>
                  <a:cubicBezTo>
                    <a:pt x="10474" y="20573"/>
                    <a:pt x="10463" y="20618"/>
                    <a:pt x="9818" y="20618"/>
                  </a:cubicBezTo>
                  <a:cubicBezTo>
                    <a:pt x="9173" y="20618"/>
                    <a:pt x="9162" y="20573"/>
                    <a:pt x="9052" y="20135"/>
                  </a:cubicBezTo>
                  <a:cubicBezTo>
                    <a:pt x="8926" y="19627"/>
                    <a:pt x="8874" y="18820"/>
                    <a:pt x="8853" y="17673"/>
                  </a:cubicBezTo>
                  <a:lnTo>
                    <a:pt x="9327" y="17673"/>
                  </a:lnTo>
                  <a:cubicBezTo>
                    <a:pt x="9598" y="17673"/>
                    <a:pt x="9818" y="17453"/>
                    <a:pt x="9818" y="17182"/>
                  </a:cubicBezTo>
                  <a:cubicBezTo>
                    <a:pt x="9818" y="16910"/>
                    <a:pt x="9598" y="16691"/>
                    <a:pt x="9327" y="16691"/>
                  </a:cubicBezTo>
                  <a:lnTo>
                    <a:pt x="8840" y="16691"/>
                  </a:lnTo>
                  <a:cubicBezTo>
                    <a:pt x="8838" y="16381"/>
                    <a:pt x="8837" y="16059"/>
                    <a:pt x="8837" y="15709"/>
                  </a:cubicBezTo>
                  <a:lnTo>
                    <a:pt x="9327" y="15709"/>
                  </a:lnTo>
                  <a:cubicBezTo>
                    <a:pt x="9598" y="15709"/>
                    <a:pt x="9818" y="15490"/>
                    <a:pt x="9818" y="15218"/>
                  </a:cubicBezTo>
                  <a:cubicBezTo>
                    <a:pt x="9818" y="14947"/>
                    <a:pt x="9598" y="14727"/>
                    <a:pt x="9327" y="14727"/>
                  </a:cubicBezTo>
                  <a:lnTo>
                    <a:pt x="8836" y="14727"/>
                  </a:lnTo>
                  <a:cubicBezTo>
                    <a:pt x="8836" y="11916"/>
                    <a:pt x="6791" y="10260"/>
                    <a:pt x="4813" y="8659"/>
                  </a:cubicBezTo>
                  <a:cubicBezTo>
                    <a:pt x="3221" y="7370"/>
                    <a:pt x="1702" y="6139"/>
                    <a:pt x="1176" y="4344"/>
                  </a:cubicBezTo>
                  <a:cubicBezTo>
                    <a:pt x="2835" y="5266"/>
                    <a:pt x="6083" y="5891"/>
                    <a:pt x="9818" y="5891"/>
                  </a:cubicBezTo>
                  <a:cubicBezTo>
                    <a:pt x="13550" y="5891"/>
                    <a:pt x="16795" y="5266"/>
                    <a:pt x="18456" y="4347"/>
                  </a:cubicBezTo>
                  <a:cubicBezTo>
                    <a:pt x="17928" y="6143"/>
                    <a:pt x="16412" y="7373"/>
                    <a:pt x="14823" y="8659"/>
                  </a:cubicBezTo>
                  <a:moveTo>
                    <a:pt x="982" y="2945"/>
                  </a:moveTo>
                  <a:cubicBezTo>
                    <a:pt x="982" y="1861"/>
                    <a:pt x="4938" y="982"/>
                    <a:pt x="9818" y="982"/>
                  </a:cubicBezTo>
                  <a:cubicBezTo>
                    <a:pt x="14698" y="982"/>
                    <a:pt x="18655" y="1861"/>
                    <a:pt x="18655" y="2945"/>
                  </a:cubicBezTo>
                  <a:cubicBezTo>
                    <a:pt x="18655" y="4031"/>
                    <a:pt x="14698" y="4909"/>
                    <a:pt x="9818" y="4909"/>
                  </a:cubicBezTo>
                  <a:cubicBezTo>
                    <a:pt x="4938" y="4909"/>
                    <a:pt x="982" y="4031"/>
                    <a:pt x="982" y="2945"/>
                  </a:cubicBezTo>
                  <a:moveTo>
                    <a:pt x="19636" y="2945"/>
                  </a:moveTo>
                  <a:cubicBezTo>
                    <a:pt x="19636" y="1319"/>
                    <a:pt x="15241" y="0"/>
                    <a:pt x="9818" y="0"/>
                  </a:cubicBezTo>
                  <a:cubicBezTo>
                    <a:pt x="4396" y="0"/>
                    <a:pt x="0" y="1319"/>
                    <a:pt x="0" y="2945"/>
                  </a:cubicBezTo>
                  <a:cubicBezTo>
                    <a:pt x="0" y="8836"/>
                    <a:pt x="7855" y="9818"/>
                    <a:pt x="7855" y="14727"/>
                  </a:cubicBezTo>
                  <a:cubicBezTo>
                    <a:pt x="7855" y="14900"/>
                    <a:pt x="7855" y="15053"/>
                    <a:pt x="7855" y="15217"/>
                  </a:cubicBezTo>
                  <a:cubicBezTo>
                    <a:pt x="7855" y="15217"/>
                    <a:pt x="7855" y="15218"/>
                    <a:pt x="7855" y="15218"/>
                  </a:cubicBezTo>
                  <a:cubicBezTo>
                    <a:pt x="7855" y="15219"/>
                    <a:pt x="7855" y="15219"/>
                    <a:pt x="7855" y="15219"/>
                  </a:cubicBezTo>
                  <a:cubicBezTo>
                    <a:pt x="7855" y="15938"/>
                    <a:pt x="7856" y="16572"/>
                    <a:pt x="7863" y="17142"/>
                  </a:cubicBezTo>
                  <a:cubicBezTo>
                    <a:pt x="7861" y="17155"/>
                    <a:pt x="7855" y="17168"/>
                    <a:pt x="7855" y="17182"/>
                  </a:cubicBezTo>
                  <a:cubicBezTo>
                    <a:pt x="7855" y="17199"/>
                    <a:pt x="7862" y="17212"/>
                    <a:pt x="7864" y="17229"/>
                  </a:cubicBezTo>
                  <a:cubicBezTo>
                    <a:pt x="7908" y="20896"/>
                    <a:pt x="8177" y="21600"/>
                    <a:pt x="9818" y="21600"/>
                  </a:cubicBezTo>
                  <a:cubicBezTo>
                    <a:pt x="11782" y="21600"/>
                    <a:pt x="11782" y="20618"/>
                    <a:pt x="11782" y="14727"/>
                  </a:cubicBezTo>
                  <a:cubicBezTo>
                    <a:pt x="11782" y="9818"/>
                    <a:pt x="19636" y="8836"/>
                    <a:pt x="19636" y="294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5" name="Shape"/>
            <p:cNvSpPr/>
            <p:nvPr/>
          </p:nvSpPr>
          <p:spPr>
            <a:xfrm>
              <a:off x="2159000" y="5334000"/>
              <a:ext cx="5080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0" y="4979"/>
                  </a:moveTo>
                  <a:lnTo>
                    <a:pt x="7560" y="6792"/>
                  </a:lnTo>
                  <a:lnTo>
                    <a:pt x="7560" y="2876"/>
                  </a:lnTo>
                  <a:lnTo>
                    <a:pt x="20520" y="1063"/>
                  </a:lnTo>
                  <a:cubicBezTo>
                    <a:pt x="20520" y="1063"/>
                    <a:pt x="20520" y="4979"/>
                    <a:pt x="20520" y="4979"/>
                  </a:cubicBezTo>
                  <a:close/>
                  <a:moveTo>
                    <a:pt x="18900" y="17673"/>
                  </a:moveTo>
                  <a:lnTo>
                    <a:pt x="16740" y="17673"/>
                  </a:lnTo>
                  <a:cubicBezTo>
                    <a:pt x="15845" y="17673"/>
                    <a:pt x="15120" y="17014"/>
                    <a:pt x="15120" y="16200"/>
                  </a:cubicBezTo>
                  <a:cubicBezTo>
                    <a:pt x="15120" y="15387"/>
                    <a:pt x="15845" y="14727"/>
                    <a:pt x="16740" y="14727"/>
                  </a:cubicBezTo>
                  <a:lnTo>
                    <a:pt x="18900" y="14727"/>
                  </a:lnTo>
                  <a:cubicBezTo>
                    <a:pt x="19795" y="14727"/>
                    <a:pt x="20520" y="15387"/>
                    <a:pt x="20520" y="16200"/>
                  </a:cubicBezTo>
                  <a:cubicBezTo>
                    <a:pt x="20520" y="17014"/>
                    <a:pt x="19795" y="17673"/>
                    <a:pt x="18900" y="17673"/>
                  </a:cubicBezTo>
                  <a:moveTo>
                    <a:pt x="4860" y="20618"/>
                  </a:moveTo>
                  <a:lnTo>
                    <a:pt x="2700" y="20618"/>
                  </a:lnTo>
                  <a:cubicBezTo>
                    <a:pt x="1805" y="20618"/>
                    <a:pt x="1080" y="19959"/>
                    <a:pt x="1080" y="19146"/>
                  </a:cubicBezTo>
                  <a:cubicBezTo>
                    <a:pt x="1080" y="18332"/>
                    <a:pt x="1805" y="17673"/>
                    <a:pt x="2700" y="17673"/>
                  </a:cubicBezTo>
                  <a:lnTo>
                    <a:pt x="4860" y="17673"/>
                  </a:lnTo>
                  <a:cubicBezTo>
                    <a:pt x="5755" y="17673"/>
                    <a:pt x="6480" y="18332"/>
                    <a:pt x="6480" y="19146"/>
                  </a:cubicBezTo>
                  <a:cubicBezTo>
                    <a:pt x="6480" y="19959"/>
                    <a:pt x="5755" y="20618"/>
                    <a:pt x="4860" y="20618"/>
                  </a:cubicBezTo>
                  <a:moveTo>
                    <a:pt x="21060" y="0"/>
                  </a:moveTo>
                  <a:cubicBezTo>
                    <a:pt x="21031" y="0"/>
                    <a:pt x="21006" y="11"/>
                    <a:pt x="20980" y="15"/>
                  </a:cubicBezTo>
                  <a:lnTo>
                    <a:pt x="20978" y="6"/>
                  </a:lnTo>
                  <a:lnTo>
                    <a:pt x="6938" y="1969"/>
                  </a:lnTo>
                  <a:lnTo>
                    <a:pt x="6940" y="1979"/>
                  </a:lnTo>
                  <a:cubicBezTo>
                    <a:pt x="6681" y="2016"/>
                    <a:pt x="6480" y="2210"/>
                    <a:pt x="6480" y="2455"/>
                  </a:cubicBezTo>
                  <a:lnTo>
                    <a:pt x="6480" y="17193"/>
                  </a:lnTo>
                  <a:cubicBezTo>
                    <a:pt x="6028" y="16882"/>
                    <a:pt x="5471" y="16691"/>
                    <a:pt x="4860" y="16691"/>
                  </a:cubicBezTo>
                  <a:lnTo>
                    <a:pt x="2700" y="16691"/>
                  </a:lnTo>
                  <a:cubicBezTo>
                    <a:pt x="1209" y="16691"/>
                    <a:pt x="0" y="17790"/>
                    <a:pt x="0" y="19146"/>
                  </a:cubicBezTo>
                  <a:cubicBezTo>
                    <a:pt x="0" y="20501"/>
                    <a:pt x="1209" y="21600"/>
                    <a:pt x="2700" y="21600"/>
                  </a:cubicBezTo>
                  <a:lnTo>
                    <a:pt x="4860" y="21600"/>
                  </a:lnTo>
                  <a:cubicBezTo>
                    <a:pt x="6352" y="21600"/>
                    <a:pt x="7560" y="20501"/>
                    <a:pt x="7560" y="19146"/>
                  </a:cubicBezTo>
                  <a:lnTo>
                    <a:pt x="7560" y="7785"/>
                  </a:lnTo>
                  <a:lnTo>
                    <a:pt x="20520" y="5972"/>
                  </a:lnTo>
                  <a:lnTo>
                    <a:pt x="20520" y="14248"/>
                  </a:lnTo>
                  <a:cubicBezTo>
                    <a:pt x="20068" y="13937"/>
                    <a:pt x="19511" y="13745"/>
                    <a:pt x="18900" y="13745"/>
                  </a:cubicBezTo>
                  <a:lnTo>
                    <a:pt x="16740" y="13745"/>
                  </a:lnTo>
                  <a:cubicBezTo>
                    <a:pt x="15249" y="13745"/>
                    <a:pt x="14040" y="14845"/>
                    <a:pt x="14040" y="16200"/>
                  </a:cubicBezTo>
                  <a:cubicBezTo>
                    <a:pt x="14040" y="17556"/>
                    <a:pt x="15249" y="18655"/>
                    <a:pt x="16740" y="18655"/>
                  </a:cubicBezTo>
                  <a:lnTo>
                    <a:pt x="18900" y="18655"/>
                  </a:lnTo>
                  <a:cubicBezTo>
                    <a:pt x="20392" y="18655"/>
                    <a:pt x="21600" y="17556"/>
                    <a:pt x="21600" y="16200"/>
                  </a:cubicBezTo>
                  <a:lnTo>
                    <a:pt x="21600" y="491"/>
                  </a:lnTo>
                  <a:cubicBezTo>
                    <a:pt x="21600" y="220"/>
                    <a:pt x="21358" y="0"/>
                    <a:pt x="2106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Shape"/>
            <p:cNvSpPr/>
            <p:nvPr/>
          </p:nvSpPr>
          <p:spPr>
            <a:xfrm>
              <a:off x="3302000" y="5334000"/>
              <a:ext cx="3556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57" y="5837"/>
                  </a:moveTo>
                  <a:lnTo>
                    <a:pt x="10800" y="4996"/>
                  </a:lnTo>
                  <a:lnTo>
                    <a:pt x="10800" y="1036"/>
                  </a:lnTo>
                  <a:lnTo>
                    <a:pt x="20057" y="1878"/>
                  </a:lnTo>
                  <a:cubicBezTo>
                    <a:pt x="20057" y="1878"/>
                    <a:pt x="20057" y="5837"/>
                    <a:pt x="20057" y="5837"/>
                  </a:cubicBezTo>
                  <a:close/>
                  <a:moveTo>
                    <a:pt x="6943" y="20618"/>
                  </a:moveTo>
                  <a:lnTo>
                    <a:pt x="3857" y="20618"/>
                  </a:lnTo>
                  <a:cubicBezTo>
                    <a:pt x="2579" y="20618"/>
                    <a:pt x="1543" y="19959"/>
                    <a:pt x="1543" y="19146"/>
                  </a:cubicBezTo>
                  <a:cubicBezTo>
                    <a:pt x="1543" y="18332"/>
                    <a:pt x="2579" y="17673"/>
                    <a:pt x="3857" y="17673"/>
                  </a:cubicBezTo>
                  <a:lnTo>
                    <a:pt x="6943" y="17673"/>
                  </a:lnTo>
                  <a:cubicBezTo>
                    <a:pt x="8221" y="17673"/>
                    <a:pt x="9257" y="18332"/>
                    <a:pt x="9257" y="19146"/>
                  </a:cubicBezTo>
                  <a:cubicBezTo>
                    <a:pt x="9257" y="19959"/>
                    <a:pt x="8221" y="20618"/>
                    <a:pt x="6943" y="20618"/>
                  </a:cubicBezTo>
                  <a:moveTo>
                    <a:pt x="20829" y="982"/>
                  </a:moveTo>
                  <a:cubicBezTo>
                    <a:pt x="20788" y="982"/>
                    <a:pt x="20752" y="993"/>
                    <a:pt x="20714" y="997"/>
                  </a:cubicBezTo>
                  <a:lnTo>
                    <a:pt x="20711" y="988"/>
                  </a:lnTo>
                  <a:lnTo>
                    <a:pt x="10344" y="45"/>
                  </a:lnTo>
                  <a:cubicBezTo>
                    <a:pt x="10248" y="17"/>
                    <a:pt x="10141" y="0"/>
                    <a:pt x="10029" y="0"/>
                  </a:cubicBezTo>
                  <a:cubicBezTo>
                    <a:pt x="10002" y="0"/>
                    <a:pt x="9979" y="8"/>
                    <a:pt x="9954" y="10"/>
                  </a:cubicBezTo>
                  <a:lnTo>
                    <a:pt x="9911" y="6"/>
                  </a:lnTo>
                  <a:lnTo>
                    <a:pt x="9914" y="15"/>
                  </a:lnTo>
                  <a:cubicBezTo>
                    <a:pt x="9545" y="52"/>
                    <a:pt x="9257" y="246"/>
                    <a:pt x="9257" y="491"/>
                  </a:cubicBezTo>
                  <a:lnTo>
                    <a:pt x="9257" y="17193"/>
                  </a:lnTo>
                  <a:cubicBezTo>
                    <a:pt x="8612" y="16882"/>
                    <a:pt x="7815" y="16691"/>
                    <a:pt x="6943" y="16691"/>
                  </a:cubicBezTo>
                  <a:lnTo>
                    <a:pt x="3857" y="16691"/>
                  </a:lnTo>
                  <a:cubicBezTo>
                    <a:pt x="1727" y="16691"/>
                    <a:pt x="0" y="17790"/>
                    <a:pt x="0" y="19146"/>
                  </a:cubicBezTo>
                  <a:cubicBezTo>
                    <a:pt x="0" y="20501"/>
                    <a:pt x="1727" y="21600"/>
                    <a:pt x="3857" y="21600"/>
                  </a:cubicBezTo>
                  <a:lnTo>
                    <a:pt x="6943" y="21600"/>
                  </a:lnTo>
                  <a:cubicBezTo>
                    <a:pt x="9074" y="21600"/>
                    <a:pt x="10800" y="20501"/>
                    <a:pt x="10800" y="19146"/>
                  </a:cubicBezTo>
                  <a:lnTo>
                    <a:pt x="10800" y="5945"/>
                  </a:lnTo>
                  <a:lnTo>
                    <a:pt x="20513" y="6828"/>
                  </a:lnTo>
                  <a:cubicBezTo>
                    <a:pt x="20610" y="6855"/>
                    <a:pt x="20715" y="6873"/>
                    <a:pt x="20829" y="6873"/>
                  </a:cubicBezTo>
                  <a:cubicBezTo>
                    <a:pt x="20855" y="6873"/>
                    <a:pt x="20877" y="6865"/>
                    <a:pt x="20904" y="6864"/>
                  </a:cubicBezTo>
                  <a:lnTo>
                    <a:pt x="20946" y="6867"/>
                  </a:lnTo>
                  <a:lnTo>
                    <a:pt x="20943" y="6858"/>
                  </a:lnTo>
                  <a:cubicBezTo>
                    <a:pt x="21313" y="6822"/>
                    <a:pt x="21600" y="6627"/>
                    <a:pt x="21600" y="6382"/>
                  </a:cubicBezTo>
                  <a:lnTo>
                    <a:pt x="21600" y="1473"/>
                  </a:lnTo>
                  <a:cubicBezTo>
                    <a:pt x="21600" y="1202"/>
                    <a:pt x="21254" y="982"/>
                    <a:pt x="20829" y="98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Shape"/>
            <p:cNvSpPr/>
            <p:nvPr/>
          </p:nvSpPr>
          <p:spPr>
            <a:xfrm>
              <a:off x="42672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Shape"/>
            <p:cNvSpPr/>
            <p:nvPr/>
          </p:nvSpPr>
          <p:spPr>
            <a:xfrm>
              <a:off x="53340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45" y="15886"/>
                  </a:moveTo>
                  <a:lnTo>
                    <a:pt x="10478" y="18984"/>
                  </a:lnTo>
                  <a:lnTo>
                    <a:pt x="7944" y="17126"/>
                  </a:lnTo>
                  <a:lnTo>
                    <a:pt x="7364" y="16700"/>
                  </a:lnTo>
                  <a:lnTo>
                    <a:pt x="6783" y="17126"/>
                  </a:lnTo>
                  <a:lnTo>
                    <a:pt x="4249" y="18984"/>
                  </a:lnTo>
                  <a:lnTo>
                    <a:pt x="5283" y="15886"/>
                  </a:lnTo>
                  <a:lnTo>
                    <a:pt x="5505" y="15220"/>
                  </a:lnTo>
                  <a:lnTo>
                    <a:pt x="4946" y="14794"/>
                  </a:lnTo>
                  <a:lnTo>
                    <a:pt x="2908" y="13240"/>
                  </a:lnTo>
                  <a:lnTo>
                    <a:pt x="6037" y="13240"/>
                  </a:lnTo>
                  <a:lnTo>
                    <a:pt x="6275" y="12602"/>
                  </a:lnTo>
                  <a:lnTo>
                    <a:pt x="7364" y="9683"/>
                  </a:lnTo>
                  <a:lnTo>
                    <a:pt x="8452" y="12602"/>
                  </a:lnTo>
                  <a:lnTo>
                    <a:pt x="8690" y="13240"/>
                  </a:lnTo>
                  <a:lnTo>
                    <a:pt x="11820" y="13240"/>
                  </a:lnTo>
                  <a:lnTo>
                    <a:pt x="9781" y="14794"/>
                  </a:lnTo>
                  <a:lnTo>
                    <a:pt x="9223" y="15220"/>
                  </a:lnTo>
                  <a:cubicBezTo>
                    <a:pt x="9223" y="15220"/>
                    <a:pt x="9445" y="15886"/>
                    <a:pt x="9445" y="15886"/>
                  </a:cubicBezTo>
                  <a:close/>
                  <a:moveTo>
                    <a:pt x="9372" y="12259"/>
                  </a:moveTo>
                  <a:lnTo>
                    <a:pt x="7364" y="6873"/>
                  </a:lnTo>
                  <a:lnTo>
                    <a:pt x="5355" y="12259"/>
                  </a:lnTo>
                  <a:lnTo>
                    <a:pt x="0" y="12259"/>
                  </a:lnTo>
                  <a:lnTo>
                    <a:pt x="4351" y="15575"/>
                  </a:lnTo>
                  <a:lnTo>
                    <a:pt x="2343" y="21600"/>
                  </a:lnTo>
                  <a:lnTo>
                    <a:pt x="7364" y="17918"/>
                  </a:lnTo>
                  <a:lnTo>
                    <a:pt x="12384" y="21600"/>
                  </a:lnTo>
                  <a:lnTo>
                    <a:pt x="10376" y="15575"/>
                  </a:lnTo>
                  <a:lnTo>
                    <a:pt x="14727" y="12259"/>
                  </a:lnTo>
                  <a:cubicBezTo>
                    <a:pt x="14727" y="12259"/>
                    <a:pt x="9372" y="12259"/>
                    <a:pt x="9372" y="12259"/>
                  </a:cubicBezTo>
                  <a:close/>
                  <a:moveTo>
                    <a:pt x="16781" y="7308"/>
                  </a:moveTo>
                  <a:lnTo>
                    <a:pt x="16200" y="6883"/>
                  </a:lnTo>
                  <a:lnTo>
                    <a:pt x="15619" y="7308"/>
                  </a:lnTo>
                  <a:lnTo>
                    <a:pt x="14426" y="8184"/>
                  </a:lnTo>
                  <a:lnTo>
                    <a:pt x="14922" y="6693"/>
                  </a:lnTo>
                  <a:lnTo>
                    <a:pt x="15143" y="6031"/>
                  </a:lnTo>
                  <a:lnTo>
                    <a:pt x="14590" y="5605"/>
                  </a:lnTo>
                  <a:lnTo>
                    <a:pt x="13682" y="4905"/>
                  </a:lnTo>
                  <a:lnTo>
                    <a:pt x="15408" y="4905"/>
                  </a:lnTo>
                  <a:lnTo>
                    <a:pt x="15647" y="4267"/>
                  </a:lnTo>
                  <a:lnTo>
                    <a:pt x="16200" y="2793"/>
                  </a:lnTo>
                  <a:lnTo>
                    <a:pt x="16754" y="4267"/>
                  </a:lnTo>
                  <a:lnTo>
                    <a:pt x="16992" y="4905"/>
                  </a:lnTo>
                  <a:lnTo>
                    <a:pt x="18718" y="4905"/>
                  </a:lnTo>
                  <a:lnTo>
                    <a:pt x="17810" y="5605"/>
                  </a:lnTo>
                  <a:lnTo>
                    <a:pt x="17257" y="6031"/>
                  </a:lnTo>
                  <a:lnTo>
                    <a:pt x="17478" y="6693"/>
                  </a:lnTo>
                  <a:lnTo>
                    <a:pt x="17975" y="8184"/>
                  </a:lnTo>
                  <a:cubicBezTo>
                    <a:pt x="17975" y="8184"/>
                    <a:pt x="16781" y="7308"/>
                    <a:pt x="16781" y="7308"/>
                  </a:cubicBezTo>
                  <a:close/>
                  <a:moveTo>
                    <a:pt x="21600" y="3922"/>
                  </a:moveTo>
                  <a:lnTo>
                    <a:pt x="17673" y="3922"/>
                  </a:lnTo>
                  <a:lnTo>
                    <a:pt x="16200" y="0"/>
                  </a:lnTo>
                  <a:lnTo>
                    <a:pt x="14727" y="3922"/>
                  </a:lnTo>
                  <a:lnTo>
                    <a:pt x="10800" y="3922"/>
                  </a:lnTo>
                  <a:lnTo>
                    <a:pt x="13991" y="6382"/>
                  </a:lnTo>
                  <a:lnTo>
                    <a:pt x="12518" y="10800"/>
                  </a:lnTo>
                  <a:lnTo>
                    <a:pt x="16200" y="8100"/>
                  </a:lnTo>
                  <a:lnTo>
                    <a:pt x="19882" y="10800"/>
                  </a:lnTo>
                  <a:lnTo>
                    <a:pt x="18409" y="6382"/>
                  </a:lnTo>
                  <a:cubicBezTo>
                    <a:pt x="18409" y="6382"/>
                    <a:pt x="21600" y="3922"/>
                    <a:pt x="21600" y="3922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Shape"/>
            <p:cNvSpPr/>
            <p:nvPr/>
          </p:nvSpPr>
          <p:spPr>
            <a:xfrm>
              <a:off x="64008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33" y="11950"/>
                  </a:moveTo>
                  <a:lnTo>
                    <a:pt x="12831" y="14044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4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Shape"/>
            <p:cNvSpPr/>
            <p:nvPr/>
          </p:nvSpPr>
          <p:spPr>
            <a:xfrm>
              <a:off x="74676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64" y="4419"/>
                  </a:moveTo>
                  <a:lnTo>
                    <a:pt x="9327" y="4419"/>
                  </a:lnTo>
                  <a:cubicBezTo>
                    <a:pt x="9056" y="4419"/>
                    <a:pt x="8836" y="4638"/>
                    <a:pt x="8836" y="4909"/>
                  </a:cubicBezTo>
                  <a:cubicBezTo>
                    <a:pt x="8836" y="5181"/>
                    <a:pt x="9056" y="5400"/>
                    <a:pt x="9327" y="5400"/>
                  </a:cubicBezTo>
                  <a:lnTo>
                    <a:pt x="18164" y="5400"/>
                  </a:lnTo>
                  <a:cubicBezTo>
                    <a:pt x="18435" y="5400"/>
                    <a:pt x="18655" y="5181"/>
                    <a:pt x="18655" y="4909"/>
                  </a:cubicBezTo>
                  <a:cubicBezTo>
                    <a:pt x="18655" y="4638"/>
                    <a:pt x="18435" y="4419"/>
                    <a:pt x="18164" y="4419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164" y="10310"/>
                  </a:moveTo>
                  <a:lnTo>
                    <a:pt x="9327" y="10310"/>
                  </a:lnTo>
                  <a:cubicBezTo>
                    <a:pt x="9056" y="10310"/>
                    <a:pt x="8836" y="10529"/>
                    <a:pt x="8836" y="10800"/>
                  </a:cubicBezTo>
                  <a:cubicBezTo>
                    <a:pt x="8836" y="11072"/>
                    <a:pt x="9056" y="11291"/>
                    <a:pt x="9327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5445" y="16155"/>
                  </a:moveTo>
                  <a:lnTo>
                    <a:pt x="4909" y="14728"/>
                  </a:lnTo>
                  <a:lnTo>
                    <a:pt x="4374" y="16155"/>
                  </a:lnTo>
                  <a:lnTo>
                    <a:pt x="2945" y="16155"/>
                  </a:lnTo>
                  <a:lnTo>
                    <a:pt x="4106" y="17048"/>
                  </a:lnTo>
                  <a:lnTo>
                    <a:pt x="3571" y="18655"/>
                  </a:lnTo>
                  <a:lnTo>
                    <a:pt x="4909" y="17673"/>
                  </a:lnTo>
                  <a:lnTo>
                    <a:pt x="6248" y="18655"/>
                  </a:lnTo>
                  <a:lnTo>
                    <a:pt x="5713" y="17048"/>
                  </a:lnTo>
                  <a:lnTo>
                    <a:pt x="6873" y="16155"/>
                  </a:lnTo>
                  <a:cubicBezTo>
                    <a:pt x="6873" y="16155"/>
                    <a:pt x="5445" y="16155"/>
                    <a:pt x="5445" y="16155"/>
                  </a:cubicBezTo>
                  <a:close/>
                  <a:moveTo>
                    <a:pt x="4909" y="8836"/>
                  </a:moveTo>
                  <a:lnTo>
                    <a:pt x="4374" y="10265"/>
                  </a:lnTo>
                  <a:lnTo>
                    <a:pt x="2945" y="10265"/>
                  </a:lnTo>
                  <a:lnTo>
                    <a:pt x="4106" y="11157"/>
                  </a:lnTo>
                  <a:lnTo>
                    <a:pt x="3571" y="12764"/>
                  </a:lnTo>
                  <a:lnTo>
                    <a:pt x="4909" y="11782"/>
                  </a:lnTo>
                  <a:lnTo>
                    <a:pt x="6248" y="12764"/>
                  </a:lnTo>
                  <a:lnTo>
                    <a:pt x="5713" y="11157"/>
                  </a:lnTo>
                  <a:lnTo>
                    <a:pt x="6873" y="10265"/>
                  </a:lnTo>
                  <a:lnTo>
                    <a:pt x="5445" y="10265"/>
                  </a:lnTo>
                  <a:cubicBezTo>
                    <a:pt x="5445" y="10265"/>
                    <a:pt x="4909" y="8836"/>
                    <a:pt x="4909" y="8836"/>
                  </a:cubicBezTo>
                  <a:close/>
                  <a:moveTo>
                    <a:pt x="4909" y="2945"/>
                  </a:moveTo>
                  <a:lnTo>
                    <a:pt x="4374" y="4374"/>
                  </a:lnTo>
                  <a:lnTo>
                    <a:pt x="2945" y="4374"/>
                  </a:lnTo>
                  <a:lnTo>
                    <a:pt x="4106" y="5266"/>
                  </a:lnTo>
                  <a:lnTo>
                    <a:pt x="3571" y="6873"/>
                  </a:lnTo>
                  <a:lnTo>
                    <a:pt x="4909" y="5891"/>
                  </a:lnTo>
                  <a:lnTo>
                    <a:pt x="6248" y="6873"/>
                  </a:lnTo>
                  <a:lnTo>
                    <a:pt x="5713" y="5266"/>
                  </a:lnTo>
                  <a:lnTo>
                    <a:pt x="6873" y="4374"/>
                  </a:lnTo>
                  <a:lnTo>
                    <a:pt x="5445" y="4374"/>
                  </a:lnTo>
                  <a:cubicBezTo>
                    <a:pt x="5445" y="4374"/>
                    <a:pt x="4909" y="2945"/>
                    <a:pt x="4909" y="2945"/>
                  </a:cubicBezTo>
                  <a:close/>
                  <a:moveTo>
                    <a:pt x="18164" y="16200"/>
                  </a:moveTo>
                  <a:lnTo>
                    <a:pt x="9327" y="16200"/>
                  </a:lnTo>
                  <a:cubicBezTo>
                    <a:pt x="9056" y="16200"/>
                    <a:pt x="8836" y="16420"/>
                    <a:pt x="8836" y="16691"/>
                  </a:cubicBezTo>
                  <a:cubicBezTo>
                    <a:pt x="8836" y="16962"/>
                    <a:pt x="9056" y="17182"/>
                    <a:pt x="9327" y="17182"/>
                  </a:cubicBezTo>
                  <a:lnTo>
                    <a:pt x="18164" y="17182"/>
                  </a:lnTo>
                  <a:cubicBezTo>
                    <a:pt x="18435" y="17182"/>
                    <a:pt x="18655" y="16962"/>
                    <a:pt x="18655" y="16691"/>
                  </a:cubicBezTo>
                  <a:cubicBezTo>
                    <a:pt x="18655" y="16420"/>
                    <a:pt x="18435" y="16200"/>
                    <a:pt x="18164" y="16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Shape"/>
            <p:cNvSpPr/>
            <p:nvPr/>
          </p:nvSpPr>
          <p:spPr>
            <a:xfrm>
              <a:off x="85344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91" y="17673"/>
                  </a:moveTo>
                  <a:cubicBezTo>
                    <a:pt x="11427" y="17673"/>
                    <a:pt x="11549" y="17618"/>
                    <a:pt x="11638" y="17529"/>
                  </a:cubicBezTo>
                  <a:lnTo>
                    <a:pt x="14583" y="14583"/>
                  </a:lnTo>
                  <a:cubicBezTo>
                    <a:pt x="14673" y="14495"/>
                    <a:pt x="14727" y="14372"/>
                    <a:pt x="14727" y="14236"/>
                  </a:cubicBezTo>
                  <a:cubicBezTo>
                    <a:pt x="14727" y="13966"/>
                    <a:pt x="14508" y="13745"/>
                    <a:pt x="14236" y="13745"/>
                  </a:cubicBezTo>
                  <a:cubicBezTo>
                    <a:pt x="14101" y="13745"/>
                    <a:pt x="13978" y="13801"/>
                    <a:pt x="13889" y="13890"/>
                  </a:cubicBezTo>
                  <a:lnTo>
                    <a:pt x="10944" y="16835"/>
                  </a:lnTo>
                  <a:cubicBezTo>
                    <a:pt x="10855" y="16924"/>
                    <a:pt x="10800" y="17047"/>
                    <a:pt x="10800" y="17183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8980" y="14871"/>
                  </a:moveTo>
                  <a:cubicBezTo>
                    <a:pt x="8891" y="14961"/>
                    <a:pt x="8836" y="15083"/>
                    <a:pt x="8836" y="15218"/>
                  </a:cubicBezTo>
                  <a:cubicBezTo>
                    <a:pt x="8836" y="15490"/>
                    <a:pt x="9056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0656" y="14583"/>
                  </a:lnTo>
                  <a:cubicBezTo>
                    <a:pt x="10745" y="14495"/>
                    <a:pt x="10800" y="14372"/>
                    <a:pt x="10800" y="14236"/>
                  </a:cubicBezTo>
                  <a:cubicBezTo>
                    <a:pt x="10800" y="13966"/>
                    <a:pt x="10580" y="13745"/>
                    <a:pt x="10309" y="13745"/>
                  </a:cubicBezTo>
                  <a:cubicBezTo>
                    <a:pt x="10174" y="13745"/>
                    <a:pt x="10051" y="13801"/>
                    <a:pt x="9962" y="13890"/>
                  </a:cubicBezTo>
                  <a:cubicBezTo>
                    <a:pt x="9962" y="13890"/>
                    <a:pt x="8980" y="14871"/>
                    <a:pt x="8980" y="14871"/>
                  </a:cubicBezTo>
                  <a:close/>
                  <a:moveTo>
                    <a:pt x="11291" y="20415"/>
                  </a:moveTo>
                  <a:lnTo>
                    <a:pt x="982" y="10106"/>
                  </a:lnTo>
                  <a:lnTo>
                    <a:pt x="982" y="1473"/>
                  </a:lnTo>
                  <a:cubicBezTo>
                    <a:pt x="982" y="1202"/>
                    <a:pt x="1201" y="982"/>
                    <a:pt x="1473" y="982"/>
                  </a:cubicBezTo>
                  <a:lnTo>
                    <a:pt x="10106" y="982"/>
                  </a:lnTo>
                  <a:lnTo>
                    <a:pt x="20415" y="11291"/>
                  </a:lnTo>
                  <a:cubicBezTo>
                    <a:pt x="20415" y="11291"/>
                    <a:pt x="11291" y="20415"/>
                    <a:pt x="11291" y="20415"/>
                  </a:cubicBezTo>
                  <a:close/>
                  <a:moveTo>
                    <a:pt x="21456" y="10944"/>
                  </a:moveTo>
                  <a:lnTo>
                    <a:pt x="10656" y="144"/>
                  </a:lnTo>
                  <a:cubicBezTo>
                    <a:pt x="10567" y="55"/>
                    <a:pt x="10445" y="0"/>
                    <a:pt x="10309" y="0"/>
                  </a:cubicBezTo>
                  <a:lnTo>
                    <a:pt x="1473" y="0"/>
                  </a:lnTo>
                  <a:cubicBezTo>
                    <a:pt x="660" y="0"/>
                    <a:pt x="0" y="660"/>
                    <a:pt x="0" y="1473"/>
                  </a:cubicBezTo>
                  <a:lnTo>
                    <a:pt x="0" y="10310"/>
                  </a:lnTo>
                  <a:cubicBezTo>
                    <a:pt x="0" y="10445"/>
                    <a:pt x="55" y="10567"/>
                    <a:pt x="144" y="10656"/>
                  </a:cubicBezTo>
                  <a:lnTo>
                    <a:pt x="10944" y="21456"/>
                  </a:lnTo>
                  <a:cubicBezTo>
                    <a:pt x="11033" y="21546"/>
                    <a:pt x="11155" y="21600"/>
                    <a:pt x="11291" y="21600"/>
                  </a:cubicBezTo>
                  <a:cubicBezTo>
                    <a:pt x="11427" y="21600"/>
                    <a:pt x="11549" y="21546"/>
                    <a:pt x="11638" y="21456"/>
                  </a:cubicBezTo>
                  <a:lnTo>
                    <a:pt x="21456" y="11638"/>
                  </a:lnTo>
                  <a:cubicBezTo>
                    <a:pt x="21545" y="11549"/>
                    <a:pt x="21600" y="11427"/>
                    <a:pt x="21600" y="11291"/>
                  </a:cubicBezTo>
                  <a:cubicBezTo>
                    <a:pt x="21600" y="11156"/>
                    <a:pt x="21545" y="11033"/>
                    <a:pt x="21456" y="10944"/>
                  </a:cubicBezTo>
                  <a:moveTo>
                    <a:pt x="11782" y="13255"/>
                  </a:moveTo>
                  <a:cubicBezTo>
                    <a:pt x="11917" y="13255"/>
                    <a:pt x="12040" y="13200"/>
                    <a:pt x="12129" y="13111"/>
                  </a:cubicBezTo>
                  <a:lnTo>
                    <a:pt x="14093" y="11147"/>
                  </a:lnTo>
                  <a:cubicBezTo>
                    <a:pt x="14182" y="11058"/>
                    <a:pt x="14236" y="10936"/>
                    <a:pt x="14236" y="10800"/>
                  </a:cubicBezTo>
                  <a:cubicBezTo>
                    <a:pt x="14236" y="10529"/>
                    <a:pt x="14017" y="10310"/>
                    <a:pt x="13745" y="10310"/>
                  </a:cubicBezTo>
                  <a:cubicBezTo>
                    <a:pt x="13610" y="10310"/>
                    <a:pt x="13487" y="10364"/>
                    <a:pt x="13398" y="10453"/>
                  </a:cubicBezTo>
                  <a:lnTo>
                    <a:pt x="11435" y="12417"/>
                  </a:lnTo>
                  <a:cubicBezTo>
                    <a:pt x="11346" y="12506"/>
                    <a:pt x="11291" y="12629"/>
                    <a:pt x="11291" y="12764"/>
                  </a:cubicBezTo>
                  <a:cubicBezTo>
                    <a:pt x="11291" y="13035"/>
                    <a:pt x="11510" y="13255"/>
                    <a:pt x="11782" y="13255"/>
                  </a:cubicBezTo>
                  <a:moveTo>
                    <a:pt x="4418" y="4909"/>
                  </a:moveTo>
                  <a:cubicBezTo>
                    <a:pt x="4147" y="4909"/>
                    <a:pt x="3927" y="4690"/>
                    <a:pt x="3927" y="4418"/>
                  </a:cubicBezTo>
                  <a:cubicBezTo>
                    <a:pt x="3927" y="4147"/>
                    <a:pt x="4147" y="3927"/>
                    <a:pt x="4418" y="3927"/>
                  </a:cubicBezTo>
                  <a:cubicBezTo>
                    <a:pt x="4690" y="3927"/>
                    <a:pt x="4909" y="4147"/>
                    <a:pt x="4909" y="4418"/>
                  </a:cubicBezTo>
                  <a:cubicBezTo>
                    <a:pt x="4909" y="4690"/>
                    <a:pt x="4690" y="4909"/>
                    <a:pt x="4418" y="4909"/>
                  </a:cubicBezTo>
                  <a:moveTo>
                    <a:pt x="4418" y="2945"/>
                  </a:moveTo>
                  <a:cubicBezTo>
                    <a:pt x="3605" y="2945"/>
                    <a:pt x="2945" y="3605"/>
                    <a:pt x="2945" y="4418"/>
                  </a:cubicBezTo>
                  <a:cubicBezTo>
                    <a:pt x="2945" y="5232"/>
                    <a:pt x="3605" y="5891"/>
                    <a:pt x="4418" y="5891"/>
                  </a:cubicBezTo>
                  <a:cubicBezTo>
                    <a:pt x="5231" y="5891"/>
                    <a:pt x="5891" y="5232"/>
                    <a:pt x="5891" y="4418"/>
                  </a:cubicBezTo>
                  <a:cubicBezTo>
                    <a:pt x="5891" y="3605"/>
                    <a:pt x="5231" y="2945"/>
                    <a:pt x="4418" y="294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Shape"/>
            <p:cNvSpPr/>
            <p:nvPr/>
          </p:nvSpPr>
          <p:spPr>
            <a:xfrm>
              <a:off x="9601200" y="5334000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09" y="17673"/>
                  </a:moveTo>
                  <a:cubicBezTo>
                    <a:pt x="10445" y="17673"/>
                    <a:pt x="10567" y="17618"/>
                    <a:pt x="10656" y="17529"/>
                  </a:cubicBezTo>
                  <a:lnTo>
                    <a:pt x="12620" y="15565"/>
                  </a:lnTo>
                  <a:cubicBezTo>
                    <a:pt x="12709" y="15477"/>
                    <a:pt x="12764" y="15354"/>
                    <a:pt x="12764" y="15218"/>
                  </a:cubicBezTo>
                  <a:cubicBezTo>
                    <a:pt x="12764" y="14947"/>
                    <a:pt x="12544" y="14728"/>
                    <a:pt x="12273" y="14728"/>
                  </a:cubicBezTo>
                  <a:cubicBezTo>
                    <a:pt x="12137" y="14728"/>
                    <a:pt x="12014" y="14782"/>
                    <a:pt x="11926" y="14871"/>
                  </a:cubicBezTo>
                  <a:lnTo>
                    <a:pt x="9962" y="16835"/>
                  </a:lnTo>
                  <a:cubicBezTo>
                    <a:pt x="9873" y="16924"/>
                    <a:pt x="9818" y="17046"/>
                    <a:pt x="9818" y="17183"/>
                  </a:cubicBezTo>
                  <a:cubicBezTo>
                    <a:pt x="9818" y="17453"/>
                    <a:pt x="10038" y="17673"/>
                    <a:pt x="10309" y="17673"/>
                  </a:cubicBezTo>
                  <a:moveTo>
                    <a:pt x="10309" y="20415"/>
                  </a:moveTo>
                  <a:lnTo>
                    <a:pt x="982" y="11088"/>
                  </a:lnTo>
                  <a:lnTo>
                    <a:pt x="982" y="4418"/>
                  </a:lnTo>
                  <a:cubicBezTo>
                    <a:pt x="982" y="4147"/>
                    <a:pt x="1201" y="3927"/>
                    <a:pt x="1473" y="3927"/>
                  </a:cubicBezTo>
                  <a:lnTo>
                    <a:pt x="8142" y="3927"/>
                  </a:lnTo>
                  <a:lnTo>
                    <a:pt x="17469" y="13255"/>
                  </a:lnTo>
                  <a:cubicBezTo>
                    <a:pt x="17469" y="13255"/>
                    <a:pt x="10309" y="20415"/>
                    <a:pt x="10309" y="20415"/>
                  </a:cubicBezTo>
                  <a:close/>
                  <a:moveTo>
                    <a:pt x="8693" y="3090"/>
                  </a:moveTo>
                  <a:cubicBezTo>
                    <a:pt x="8604" y="3001"/>
                    <a:pt x="8481" y="2945"/>
                    <a:pt x="8345" y="2945"/>
                  </a:cubicBezTo>
                  <a:lnTo>
                    <a:pt x="1473" y="2945"/>
                  </a:lnTo>
                  <a:cubicBezTo>
                    <a:pt x="660" y="2945"/>
                    <a:pt x="0" y="3605"/>
                    <a:pt x="0" y="4418"/>
                  </a:cubicBezTo>
                  <a:lnTo>
                    <a:pt x="0" y="11291"/>
                  </a:lnTo>
                  <a:cubicBezTo>
                    <a:pt x="0" y="11427"/>
                    <a:pt x="55" y="11549"/>
                    <a:pt x="144" y="11638"/>
                  </a:cubicBezTo>
                  <a:lnTo>
                    <a:pt x="9962" y="21456"/>
                  </a:lnTo>
                  <a:cubicBezTo>
                    <a:pt x="10051" y="21546"/>
                    <a:pt x="10174" y="21600"/>
                    <a:pt x="10309" y="21600"/>
                  </a:cubicBezTo>
                  <a:cubicBezTo>
                    <a:pt x="10445" y="21600"/>
                    <a:pt x="10567" y="21546"/>
                    <a:pt x="10656" y="21456"/>
                  </a:cubicBezTo>
                  <a:lnTo>
                    <a:pt x="18511" y="13602"/>
                  </a:lnTo>
                  <a:cubicBezTo>
                    <a:pt x="18600" y="13513"/>
                    <a:pt x="18655" y="13390"/>
                    <a:pt x="18655" y="13255"/>
                  </a:cubicBezTo>
                  <a:cubicBezTo>
                    <a:pt x="18655" y="13119"/>
                    <a:pt x="18599" y="12997"/>
                    <a:pt x="18511" y="12908"/>
                  </a:cubicBezTo>
                  <a:cubicBezTo>
                    <a:pt x="18511" y="12908"/>
                    <a:pt x="8693" y="3090"/>
                    <a:pt x="8693" y="3090"/>
                  </a:cubicBezTo>
                  <a:close/>
                  <a:moveTo>
                    <a:pt x="7855" y="15218"/>
                  </a:moveTo>
                  <a:cubicBezTo>
                    <a:pt x="7855" y="15490"/>
                    <a:pt x="8074" y="15709"/>
                    <a:pt x="8345" y="15709"/>
                  </a:cubicBezTo>
                  <a:cubicBezTo>
                    <a:pt x="8481" y="15709"/>
                    <a:pt x="8604" y="15655"/>
                    <a:pt x="8693" y="15565"/>
                  </a:cubicBezTo>
                  <a:lnTo>
                    <a:pt x="9183" y="15074"/>
                  </a:lnTo>
                  <a:cubicBezTo>
                    <a:pt x="9273" y="14986"/>
                    <a:pt x="9327" y="14863"/>
                    <a:pt x="9327" y="14728"/>
                  </a:cubicBezTo>
                  <a:cubicBezTo>
                    <a:pt x="9327" y="14456"/>
                    <a:pt x="9108" y="14236"/>
                    <a:pt x="8836" y="14236"/>
                  </a:cubicBezTo>
                  <a:cubicBezTo>
                    <a:pt x="8701" y="14236"/>
                    <a:pt x="8578" y="14291"/>
                    <a:pt x="8489" y="14381"/>
                  </a:cubicBezTo>
                  <a:lnTo>
                    <a:pt x="7998" y="14871"/>
                  </a:lnTo>
                  <a:cubicBezTo>
                    <a:pt x="7910" y="14961"/>
                    <a:pt x="7855" y="15083"/>
                    <a:pt x="7855" y="15218"/>
                  </a:cubicBezTo>
                  <a:moveTo>
                    <a:pt x="21456" y="9962"/>
                  </a:moveTo>
                  <a:lnTo>
                    <a:pt x="11638" y="144"/>
                  </a:lnTo>
                  <a:cubicBezTo>
                    <a:pt x="11549" y="55"/>
                    <a:pt x="11427" y="0"/>
                    <a:pt x="11291" y="0"/>
                  </a:cubicBezTo>
                  <a:lnTo>
                    <a:pt x="4418" y="0"/>
                  </a:lnTo>
                  <a:cubicBezTo>
                    <a:pt x="3605" y="0"/>
                    <a:pt x="2945" y="660"/>
                    <a:pt x="2945" y="1473"/>
                  </a:cubicBezTo>
                  <a:cubicBezTo>
                    <a:pt x="2945" y="1744"/>
                    <a:pt x="3165" y="1964"/>
                    <a:pt x="3436" y="1964"/>
                  </a:cubicBezTo>
                  <a:cubicBezTo>
                    <a:pt x="3708" y="1964"/>
                    <a:pt x="3927" y="1744"/>
                    <a:pt x="3927" y="1473"/>
                  </a:cubicBezTo>
                  <a:cubicBezTo>
                    <a:pt x="3927" y="1202"/>
                    <a:pt x="4147" y="982"/>
                    <a:pt x="4418" y="982"/>
                  </a:cubicBezTo>
                  <a:lnTo>
                    <a:pt x="11088" y="982"/>
                  </a:lnTo>
                  <a:lnTo>
                    <a:pt x="20415" y="10310"/>
                  </a:lnTo>
                  <a:lnTo>
                    <a:pt x="19289" y="11435"/>
                  </a:lnTo>
                  <a:cubicBezTo>
                    <a:pt x="19201" y="11524"/>
                    <a:pt x="19145" y="11646"/>
                    <a:pt x="19145" y="11782"/>
                  </a:cubicBezTo>
                  <a:cubicBezTo>
                    <a:pt x="19145" y="12053"/>
                    <a:pt x="19366" y="12273"/>
                    <a:pt x="19636" y="12273"/>
                  </a:cubicBezTo>
                  <a:cubicBezTo>
                    <a:pt x="19772" y="12273"/>
                    <a:pt x="19895" y="12218"/>
                    <a:pt x="19983" y="12129"/>
                  </a:cubicBezTo>
                  <a:lnTo>
                    <a:pt x="21456" y="10656"/>
                  </a:lnTo>
                  <a:cubicBezTo>
                    <a:pt x="21545" y="10567"/>
                    <a:pt x="21600" y="10445"/>
                    <a:pt x="21600" y="10310"/>
                  </a:cubicBezTo>
                  <a:cubicBezTo>
                    <a:pt x="21600" y="10174"/>
                    <a:pt x="21545" y="10051"/>
                    <a:pt x="21456" y="9962"/>
                  </a:cubicBezTo>
                  <a:moveTo>
                    <a:pt x="10309" y="13745"/>
                  </a:moveTo>
                  <a:cubicBezTo>
                    <a:pt x="10445" y="13745"/>
                    <a:pt x="10567" y="13691"/>
                    <a:pt x="10656" y="13602"/>
                  </a:cubicBezTo>
                  <a:lnTo>
                    <a:pt x="11638" y="12620"/>
                  </a:lnTo>
                  <a:cubicBezTo>
                    <a:pt x="11727" y="12531"/>
                    <a:pt x="11782" y="12408"/>
                    <a:pt x="11782" y="12273"/>
                  </a:cubicBezTo>
                  <a:cubicBezTo>
                    <a:pt x="11782" y="12002"/>
                    <a:pt x="11562" y="11782"/>
                    <a:pt x="11291" y="11782"/>
                  </a:cubicBezTo>
                  <a:cubicBezTo>
                    <a:pt x="11156" y="11782"/>
                    <a:pt x="11033" y="11837"/>
                    <a:pt x="10944" y="11926"/>
                  </a:cubicBezTo>
                  <a:lnTo>
                    <a:pt x="9962" y="12908"/>
                  </a:lnTo>
                  <a:cubicBezTo>
                    <a:pt x="9873" y="12997"/>
                    <a:pt x="9818" y="13119"/>
                    <a:pt x="9818" y="13255"/>
                  </a:cubicBezTo>
                  <a:cubicBezTo>
                    <a:pt x="9818" y="13526"/>
                    <a:pt x="10038" y="13745"/>
                    <a:pt x="10309" y="13745"/>
                  </a:cubicBezTo>
                  <a:moveTo>
                    <a:pt x="4418" y="7855"/>
                  </a:moveTo>
                  <a:cubicBezTo>
                    <a:pt x="4147" y="7855"/>
                    <a:pt x="3927" y="7635"/>
                    <a:pt x="3927" y="7364"/>
                  </a:cubicBezTo>
                  <a:cubicBezTo>
                    <a:pt x="3927" y="7093"/>
                    <a:pt x="4147" y="6873"/>
                    <a:pt x="4418" y="6873"/>
                  </a:cubicBezTo>
                  <a:cubicBezTo>
                    <a:pt x="4690" y="6873"/>
                    <a:pt x="4909" y="7093"/>
                    <a:pt x="4909" y="7364"/>
                  </a:cubicBezTo>
                  <a:cubicBezTo>
                    <a:pt x="4909" y="7635"/>
                    <a:pt x="4690" y="7855"/>
                    <a:pt x="4418" y="7855"/>
                  </a:cubicBezTo>
                  <a:moveTo>
                    <a:pt x="4418" y="5891"/>
                  </a:moveTo>
                  <a:cubicBezTo>
                    <a:pt x="3605" y="5891"/>
                    <a:pt x="2945" y="6551"/>
                    <a:pt x="2945" y="7364"/>
                  </a:cubicBezTo>
                  <a:cubicBezTo>
                    <a:pt x="2945" y="8177"/>
                    <a:pt x="3605" y="8837"/>
                    <a:pt x="4418" y="8837"/>
                  </a:cubicBezTo>
                  <a:cubicBezTo>
                    <a:pt x="5232" y="8837"/>
                    <a:pt x="5891" y="8177"/>
                    <a:pt x="5891" y="7364"/>
                  </a:cubicBezTo>
                  <a:cubicBezTo>
                    <a:pt x="5891" y="6551"/>
                    <a:pt x="5232" y="5891"/>
                    <a:pt x="4418" y="5891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Shape"/>
            <p:cNvSpPr/>
            <p:nvPr/>
          </p:nvSpPr>
          <p:spPr>
            <a:xfrm>
              <a:off x="10795000" y="19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00" y="14727"/>
                  </a:moveTo>
                  <a:lnTo>
                    <a:pt x="5400" y="14727"/>
                  </a:lnTo>
                  <a:cubicBezTo>
                    <a:pt x="5069" y="14727"/>
                    <a:pt x="4800" y="14947"/>
                    <a:pt x="4800" y="15218"/>
                  </a:cubicBezTo>
                  <a:cubicBezTo>
                    <a:pt x="4800" y="15490"/>
                    <a:pt x="5069" y="15709"/>
                    <a:pt x="5400" y="15709"/>
                  </a:cubicBezTo>
                  <a:lnTo>
                    <a:pt x="9000" y="15709"/>
                  </a:lnTo>
                  <a:cubicBezTo>
                    <a:pt x="9331" y="15709"/>
                    <a:pt x="9600" y="15490"/>
                    <a:pt x="9600" y="15218"/>
                  </a:cubicBezTo>
                  <a:cubicBezTo>
                    <a:pt x="9600" y="14947"/>
                    <a:pt x="9331" y="14727"/>
                    <a:pt x="9000" y="14727"/>
                  </a:cubicBezTo>
                  <a:moveTo>
                    <a:pt x="20400" y="2579"/>
                  </a:moveTo>
                  <a:cubicBezTo>
                    <a:pt x="18840" y="3757"/>
                    <a:pt x="15638" y="4614"/>
                    <a:pt x="12466" y="4845"/>
                  </a:cubicBezTo>
                  <a:cubicBezTo>
                    <a:pt x="12197" y="4307"/>
                    <a:pt x="11554" y="3927"/>
                    <a:pt x="10800" y="3927"/>
                  </a:cubicBezTo>
                  <a:cubicBezTo>
                    <a:pt x="10046" y="3927"/>
                    <a:pt x="9403" y="4307"/>
                    <a:pt x="9135" y="4845"/>
                  </a:cubicBezTo>
                  <a:cubicBezTo>
                    <a:pt x="5962" y="4614"/>
                    <a:pt x="2760" y="3757"/>
                    <a:pt x="1200" y="2579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2579"/>
                    <a:pt x="20400" y="2579"/>
                  </a:cubicBezTo>
                  <a:close/>
                  <a:moveTo>
                    <a:pt x="10200" y="5400"/>
                  </a:moveTo>
                  <a:cubicBezTo>
                    <a:pt x="10200" y="5129"/>
                    <a:pt x="10469" y="4909"/>
                    <a:pt x="10800" y="4909"/>
                  </a:cubicBezTo>
                  <a:cubicBezTo>
                    <a:pt x="11131" y="4909"/>
                    <a:pt x="11400" y="5129"/>
                    <a:pt x="11400" y="5400"/>
                  </a:cubicBezTo>
                  <a:cubicBezTo>
                    <a:pt x="11400" y="5672"/>
                    <a:pt x="11131" y="5891"/>
                    <a:pt x="10800" y="5891"/>
                  </a:cubicBezTo>
                  <a:cubicBezTo>
                    <a:pt x="10469" y="5891"/>
                    <a:pt x="10200" y="5672"/>
                    <a:pt x="10200" y="5400"/>
                  </a:cubicBezTo>
                  <a:moveTo>
                    <a:pt x="20400" y="19636"/>
                  </a:moveTo>
                  <a:cubicBezTo>
                    <a:pt x="20400" y="20178"/>
                    <a:pt x="19862" y="20619"/>
                    <a:pt x="19200" y="20619"/>
                  </a:cubicBezTo>
                  <a:lnTo>
                    <a:pt x="2400" y="20619"/>
                  </a:lnTo>
                  <a:cubicBezTo>
                    <a:pt x="1738" y="20619"/>
                    <a:pt x="1200" y="20178"/>
                    <a:pt x="1200" y="19636"/>
                  </a:cubicBezTo>
                  <a:lnTo>
                    <a:pt x="1200" y="3859"/>
                  </a:lnTo>
                  <a:cubicBezTo>
                    <a:pt x="3007" y="4894"/>
                    <a:pt x="6118" y="5617"/>
                    <a:pt x="9086" y="5827"/>
                  </a:cubicBezTo>
                  <a:cubicBezTo>
                    <a:pt x="9311" y="6431"/>
                    <a:pt x="9988" y="6873"/>
                    <a:pt x="10800" y="6873"/>
                  </a:cubicBezTo>
                  <a:cubicBezTo>
                    <a:pt x="11611" y="6873"/>
                    <a:pt x="12289" y="6431"/>
                    <a:pt x="12514" y="5827"/>
                  </a:cubicBezTo>
                  <a:cubicBezTo>
                    <a:pt x="15482" y="5617"/>
                    <a:pt x="18593" y="4894"/>
                    <a:pt x="20400" y="3859"/>
                  </a:cubicBezTo>
                  <a:cubicBezTo>
                    <a:pt x="20400" y="3859"/>
                    <a:pt x="20400" y="19636"/>
                    <a:pt x="20400" y="19636"/>
                  </a:cubicBezTo>
                  <a:close/>
                  <a:moveTo>
                    <a:pt x="192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  <a:moveTo>
                    <a:pt x="7800" y="16691"/>
                  </a:moveTo>
                  <a:lnTo>
                    <a:pt x="5400" y="16691"/>
                  </a:lnTo>
                  <a:cubicBezTo>
                    <a:pt x="5069" y="16691"/>
                    <a:pt x="4800" y="16911"/>
                    <a:pt x="4800" y="17182"/>
                  </a:cubicBezTo>
                  <a:cubicBezTo>
                    <a:pt x="4800" y="17453"/>
                    <a:pt x="5069" y="17673"/>
                    <a:pt x="5400" y="17673"/>
                  </a:cubicBezTo>
                  <a:lnTo>
                    <a:pt x="7800" y="17673"/>
                  </a:lnTo>
                  <a:cubicBezTo>
                    <a:pt x="8131" y="17673"/>
                    <a:pt x="8400" y="17453"/>
                    <a:pt x="8400" y="17182"/>
                  </a:cubicBezTo>
                  <a:cubicBezTo>
                    <a:pt x="8400" y="16911"/>
                    <a:pt x="8131" y="16691"/>
                    <a:pt x="7800" y="16691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Shape"/>
            <p:cNvSpPr/>
            <p:nvPr/>
          </p:nvSpPr>
          <p:spPr>
            <a:xfrm>
              <a:off x="11861800" y="19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Shape"/>
            <p:cNvSpPr/>
            <p:nvPr/>
          </p:nvSpPr>
          <p:spPr>
            <a:xfrm>
              <a:off x="12877800" y="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Shape"/>
            <p:cNvSpPr/>
            <p:nvPr/>
          </p:nvSpPr>
          <p:spPr>
            <a:xfrm>
              <a:off x="13944600" y="25419"/>
              <a:ext cx="558800" cy="50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Shape"/>
            <p:cNvSpPr/>
            <p:nvPr/>
          </p:nvSpPr>
          <p:spPr>
            <a:xfrm>
              <a:off x="15011400" y="25419"/>
              <a:ext cx="558800" cy="50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2" y="15119"/>
                  </a:moveTo>
                  <a:cubicBezTo>
                    <a:pt x="7195" y="15119"/>
                    <a:pt x="7855" y="14394"/>
                    <a:pt x="7855" y="13500"/>
                  </a:cubicBezTo>
                  <a:cubicBezTo>
                    <a:pt x="7855" y="12605"/>
                    <a:pt x="7195" y="11880"/>
                    <a:pt x="6382" y="11880"/>
                  </a:cubicBezTo>
                  <a:cubicBezTo>
                    <a:pt x="5568" y="11880"/>
                    <a:pt x="4909" y="12605"/>
                    <a:pt x="4909" y="13500"/>
                  </a:cubicBezTo>
                  <a:cubicBezTo>
                    <a:pt x="4909" y="14394"/>
                    <a:pt x="5568" y="15119"/>
                    <a:pt x="6382" y="15119"/>
                  </a:cubicBezTo>
                  <a:moveTo>
                    <a:pt x="2455" y="3240"/>
                  </a:moveTo>
                  <a:cubicBezTo>
                    <a:pt x="2725" y="3240"/>
                    <a:pt x="2945" y="2999"/>
                    <a:pt x="2945" y="2700"/>
                  </a:cubicBezTo>
                  <a:cubicBezTo>
                    <a:pt x="2945" y="2402"/>
                    <a:pt x="2725" y="2160"/>
                    <a:pt x="2455" y="2160"/>
                  </a:cubicBezTo>
                  <a:cubicBezTo>
                    <a:pt x="2184" y="2160"/>
                    <a:pt x="1964" y="2402"/>
                    <a:pt x="1964" y="2700"/>
                  </a:cubicBezTo>
                  <a:cubicBezTo>
                    <a:pt x="1964" y="2999"/>
                    <a:pt x="2184" y="3240"/>
                    <a:pt x="2455" y="3240"/>
                  </a:cubicBezTo>
                  <a:moveTo>
                    <a:pt x="3927" y="8100"/>
                  </a:moveTo>
                  <a:cubicBezTo>
                    <a:pt x="3927" y="6609"/>
                    <a:pt x="5026" y="5400"/>
                    <a:pt x="6382" y="5400"/>
                  </a:cubicBezTo>
                  <a:cubicBezTo>
                    <a:pt x="7738" y="5400"/>
                    <a:pt x="8836" y="6609"/>
                    <a:pt x="8836" y="8100"/>
                  </a:cubicBezTo>
                  <a:lnTo>
                    <a:pt x="8836" y="13500"/>
                  </a:lnTo>
                  <a:cubicBezTo>
                    <a:pt x="8836" y="14991"/>
                    <a:pt x="7738" y="16199"/>
                    <a:pt x="6382" y="16199"/>
                  </a:cubicBezTo>
                  <a:cubicBezTo>
                    <a:pt x="5026" y="16199"/>
                    <a:pt x="3927" y="14991"/>
                    <a:pt x="3927" y="13500"/>
                  </a:cubicBezTo>
                  <a:cubicBezTo>
                    <a:pt x="3927" y="13500"/>
                    <a:pt x="3927" y="8100"/>
                    <a:pt x="3927" y="8100"/>
                  </a:cubicBezTo>
                  <a:close/>
                  <a:moveTo>
                    <a:pt x="2945" y="13500"/>
                  </a:moveTo>
                  <a:cubicBezTo>
                    <a:pt x="2945" y="15587"/>
                    <a:pt x="4484" y="17279"/>
                    <a:pt x="6382" y="17279"/>
                  </a:cubicBezTo>
                  <a:cubicBezTo>
                    <a:pt x="8280" y="17279"/>
                    <a:pt x="9818" y="15587"/>
                    <a:pt x="9818" y="13500"/>
                  </a:cubicBezTo>
                  <a:lnTo>
                    <a:pt x="9818" y="8100"/>
                  </a:lnTo>
                  <a:cubicBezTo>
                    <a:pt x="9818" y="6012"/>
                    <a:pt x="8280" y="4320"/>
                    <a:pt x="6382" y="4320"/>
                  </a:cubicBezTo>
                  <a:cubicBezTo>
                    <a:pt x="4484" y="4320"/>
                    <a:pt x="2945" y="6012"/>
                    <a:pt x="2945" y="8100"/>
                  </a:cubicBezTo>
                  <a:cubicBezTo>
                    <a:pt x="2945" y="8100"/>
                    <a:pt x="2945" y="13500"/>
                    <a:pt x="2945" y="13500"/>
                  </a:cubicBezTo>
                  <a:close/>
                  <a:moveTo>
                    <a:pt x="2455" y="19439"/>
                  </a:moveTo>
                  <a:cubicBezTo>
                    <a:pt x="2725" y="19439"/>
                    <a:pt x="2945" y="19198"/>
                    <a:pt x="2945" y="18899"/>
                  </a:cubicBezTo>
                  <a:cubicBezTo>
                    <a:pt x="2945" y="18601"/>
                    <a:pt x="2725" y="18359"/>
                    <a:pt x="2455" y="18359"/>
                  </a:cubicBezTo>
                  <a:cubicBezTo>
                    <a:pt x="2184" y="18359"/>
                    <a:pt x="1964" y="18601"/>
                    <a:pt x="1964" y="18899"/>
                  </a:cubicBezTo>
                  <a:cubicBezTo>
                    <a:pt x="1964" y="19198"/>
                    <a:pt x="2184" y="19439"/>
                    <a:pt x="2455" y="19439"/>
                  </a:cubicBezTo>
                  <a:moveTo>
                    <a:pt x="20618" y="20519"/>
                  </a:moveTo>
                  <a:lnTo>
                    <a:pt x="982" y="20519"/>
                  </a:lnTo>
                  <a:lnTo>
                    <a:pt x="982" y="1080"/>
                  </a:lnTo>
                  <a:lnTo>
                    <a:pt x="20618" y="1080"/>
                  </a:lnTo>
                  <a:cubicBezTo>
                    <a:pt x="20618" y="1080"/>
                    <a:pt x="20618" y="20519"/>
                    <a:pt x="20618" y="20519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484"/>
                    <a:pt x="0" y="1080"/>
                  </a:cubicBezTo>
                  <a:lnTo>
                    <a:pt x="0" y="20519"/>
                  </a:lnTo>
                  <a:cubicBezTo>
                    <a:pt x="0" y="2111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115"/>
                    <a:pt x="21600" y="20519"/>
                  </a:cubicBezTo>
                  <a:lnTo>
                    <a:pt x="21600" y="1080"/>
                  </a:lnTo>
                  <a:cubicBezTo>
                    <a:pt x="21600" y="484"/>
                    <a:pt x="21160" y="0"/>
                    <a:pt x="20618" y="0"/>
                  </a:cubicBezTo>
                  <a:moveTo>
                    <a:pt x="19145" y="3240"/>
                  </a:moveTo>
                  <a:cubicBezTo>
                    <a:pt x="19416" y="3240"/>
                    <a:pt x="19636" y="2999"/>
                    <a:pt x="19636" y="2700"/>
                  </a:cubicBezTo>
                  <a:cubicBezTo>
                    <a:pt x="19636" y="2402"/>
                    <a:pt x="19416" y="2160"/>
                    <a:pt x="19145" y="2160"/>
                  </a:cubicBezTo>
                  <a:cubicBezTo>
                    <a:pt x="18875" y="2160"/>
                    <a:pt x="18655" y="2402"/>
                    <a:pt x="18655" y="2700"/>
                  </a:cubicBezTo>
                  <a:cubicBezTo>
                    <a:pt x="18655" y="2999"/>
                    <a:pt x="18875" y="3240"/>
                    <a:pt x="19145" y="3240"/>
                  </a:cubicBezTo>
                  <a:moveTo>
                    <a:pt x="12764" y="8100"/>
                  </a:moveTo>
                  <a:cubicBezTo>
                    <a:pt x="12764" y="6609"/>
                    <a:pt x="13863" y="5400"/>
                    <a:pt x="15218" y="5400"/>
                  </a:cubicBezTo>
                  <a:cubicBezTo>
                    <a:pt x="16574" y="5400"/>
                    <a:pt x="17673" y="6609"/>
                    <a:pt x="17673" y="8100"/>
                  </a:cubicBezTo>
                  <a:lnTo>
                    <a:pt x="17673" y="13500"/>
                  </a:lnTo>
                  <a:cubicBezTo>
                    <a:pt x="17673" y="14991"/>
                    <a:pt x="16574" y="16199"/>
                    <a:pt x="15218" y="16199"/>
                  </a:cubicBezTo>
                  <a:cubicBezTo>
                    <a:pt x="13863" y="16199"/>
                    <a:pt x="12764" y="14991"/>
                    <a:pt x="12764" y="13500"/>
                  </a:cubicBezTo>
                  <a:cubicBezTo>
                    <a:pt x="12764" y="13500"/>
                    <a:pt x="12764" y="8100"/>
                    <a:pt x="12764" y="8100"/>
                  </a:cubicBezTo>
                  <a:close/>
                  <a:moveTo>
                    <a:pt x="15218" y="17279"/>
                  </a:moveTo>
                  <a:cubicBezTo>
                    <a:pt x="17116" y="17279"/>
                    <a:pt x="18655" y="15587"/>
                    <a:pt x="18655" y="13500"/>
                  </a:cubicBezTo>
                  <a:lnTo>
                    <a:pt x="18655" y="8100"/>
                  </a:lnTo>
                  <a:cubicBezTo>
                    <a:pt x="18655" y="6012"/>
                    <a:pt x="17116" y="4320"/>
                    <a:pt x="15218" y="4320"/>
                  </a:cubicBezTo>
                  <a:cubicBezTo>
                    <a:pt x="13320" y="4320"/>
                    <a:pt x="11782" y="6012"/>
                    <a:pt x="11782" y="8100"/>
                  </a:cubicBezTo>
                  <a:lnTo>
                    <a:pt x="11782" y="13500"/>
                  </a:lnTo>
                  <a:cubicBezTo>
                    <a:pt x="11782" y="15587"/>
                    <a:pt x="13320" y="17279"/>
                    <a:pt x="15218" y="17279"/>
                  </a:cubicBezTo>
                  <a:moveTo>
                    <a:pt x="15218" y="9720"/>
                  </a:moveTo>
                  <a:cubicBezTo>
                    <a:pt x="16032" y="9720"/>
                    <a:pt x="16691" y="8995"/>
                    <a:pt x="16691" y="8100"/>
                  </a:cubicBezTo>
                  <a:cubicBezTo>
                    <a:pt x="16691" y="7206"/>
                    <a:pt x="16032" y="6480"/>
                    <a:pt x="15218" y="6480"/>
                  </a:cubicBezTo>
                  <a:cubicBezTo>
                    <a:pt x="14405" y="6480"/>
                    <a:pt x="13745" y="7206"/>
                    <a:pt x="13745" y="8100"/>
                  </a:cubicBezTo>
                  <a:cubicBezTo>
                    <a:pt x="13745" y="8995"/>
                    <a:pt x="14405" y="9720"/>
                    <a:pt x="15218" y="9720"/>
                  </a:cubicBezTo>
                  <a:moveTo>
                    <a:pt x="19145" y="18359"/>
                  </a:moveTo>
                  <a:cubicBezTo>
                    <a:pt x="18875" y="18359"/>
                    <a:pt x="18655" y="18601"/>
                    <a:pt x="18655" y="18899"/>
                  </a:cubicBezTo>
                  <a:cubicBezTo>
                    <a:pt x="18655" y="19198"/>
                    <a:pt x="18875" y="19439"/>
                    <a:pt x="19145" y="19439"/>
                  </a:cubicBezTo>
                  <a:cubicBezTo>
                    <a:pt x="19416" y="19439"/>
                    <a:pt x="19636" y="19198"/>
                    <a:pt x="19636" y="18899"/>
                  </a:cubicBezTo>
                  <a:cubicBezTo>
                    <a:pt x="19636" y="18601"/>
                    <a:pt x="19416" y="18359"/>
                    <a:pt x="19145" y="1835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Shape"/>
            <p:cNvSpPr/>
            <p:nvPr/>
          </p:nvSpPr>
          <p:spPr>
            <a:xfrm>
              <a:off x="16078200" y="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19636"/>
                  </a:moveTo>
                  <a:cubicBezTo>
                    <a:pt x="20618" y="20178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2" y="20619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5" y="6382"/>
                  </a:moveTo>
                  <a:cubicBezTo>
                    <a:pt x="7313" y="6382"/>
                    <a:pt x="6873" y="5943"/>
                    <a:pt x="6873" y="5400"/>
                  </a:cubicBezTo>
                  <a:cubicBezTo>
                    <a:pt x="6873" y="4858"/>
                    <a:pt x="7313" y="4418"/>
                    <a:pt x="7855" y="4418"/>
                  </a:cubicBezTo>
                  <a:cubicBezTo>
                    <a:pt x="8396" y="4418"/>
                    <a:pt x="8836" y="4858"/>
                    <a:pt x="8836" y="5400"/>
                  </a:cubicBezTo>
                  <a:cubicBezTo>
                    <a:pt x="8836" y="5943"/>
                    <a:pt x="8396" y="6382"/>
                    <a:pt x="7855" y="6382"/>
                  </a:cubicBezTo>
                  <a:moveTo>
                    <a:pt x="18164" y="4909"/>
                  </a:moveTo>
                  <a:lnTo>
                    <a:pt x="9749" y="4909"/>
                  </a:lnTo>
                  <a:cubicBezTo>
                    <a:pt x="9530" y="4064"/>
                    <a:pt x="8768" y="3436"/>
                    <a:pt x="7855" y="3436"/>
                  </a:cubicBezTo>
                  <a:cubicBezTo>
                    <a:pt x="6941" y="3436"/>
                    <a:pt x="6180" y="4064"/>
                    <a:pt x="5960" y="4909"/>
                  </a:cubicBezTo>
                  <a:lnTo>
                    <a:pt x="3436" y="4909"/>
                  </a:lnTo>
                  <a:cubicBezTo>
                    <a:pt x="3165" y="4909"/>
                    <a:pt x="2945" y="5129"/>
                    <a:pt x="2945" y="5400"/>
                  </a:cubicBezTo>
                  <a:cubicBezTo>
                    <a:pt x="2945" y="5672"/>
                    <a:pt x="3165" y="5891"/>
                    <a:pt x="3436" y="5891"/>
                  </a:cubicBezTo>
                  <a:lnTo>
                    <a:pt x="5960" y="5891"/>
                  </a:lnTo>
                  <a:cubicBezTo>
                    <a:pt x="6180" y="6737"/>
                    <a:pt x="6941" y="7364"/>
                    <a:pt x="7855" y="7364"/>
                  </a:cubicBezTo>
                  <a:cubicBezTo>
                    <a:pt x="8768" y="7364"/>
                    <a:pt x="9530" y="6737"/>
                    <a:pt x="9749" y="5891"/>
                  </a:cubicBezTo>
                  <a:lnTo>
                    <a:pt x="18164" y="5891"/>
                  </a:lnTo>
                  <a:cubicBezTo>
                    <a:pt x="18435" y="5891"/>
                    <a:pt x="18655" y="5672"/>
                    <a:pt x="18655" y="5400"/>
                  </a:cubicBezTo>
                  <a:cubicBezTo>
                    <a:pt x="18655" y="5129"/>
                    <a:pt x="18435" y="4909"/>
                    <a:pt x="18164" y="4909"/>
                  </a:cubicBezTo>
                  <a:moveTo>
                    <a:pt x="14727" y="11782"/>
                  </a:moveTo>
                  <a:cubicBezTo>
                    <a:pt x="14186" y="11782"/>
                    <a:pt x="13745" y="11342"/>
                    <a:pt x="13745" y="10800"/>
                  </a:cubicBezTo>
                  <a:cubicBezTo>
                    <a:pt x="13745" y="10258"/>
                    <a:pt x="14186" y="9818"/>
                    <a:pt x="14727" y="9818"/>
                  </a:cubicBezTo>
                  <a:cubicBezTo>
                    <a:pt x="15269" y="9818"/>
                    <a:pt x="15709" y="10258"/>
                    <a:pt x="15709" y="10800"/>
                  </a:cubicBezTo>
                  <a:cubicBezTo>
                    <a:pt x="15709" y="11342"/>
                    <a:pt x="15269" y="11782"/>
                    <a:pt x="14727" y="11782"/>
                  </a:cubicBezTo>
                  <a:moveTo>
                    <a:pt x="18164" y="10310"/>
                  </a:moveTo>
                  <a:lnTo>
                    <a:pt x="16621" y="10310"/>
                  </a:lnTo>
                  <a:cubicBezTo>
                    <a:pt x="16402" y="9464"/>
                    <a:pt x="15641" y="8836"/>
                    <a:pt x="14727" y="8836"/>
                  </a:cubicBezTo>
                  <a:cubicBezTo>
                    <a:pt x="13814" y="8836"/>
                    <a:pt x="13052" y="9464"/>
                    <a:pt x="12833" y="10310"/>
                  </a:cubicBezTo>
                  <a:lnTo>
                    <a:pt x="3436" y="10310"/>
                  </a:lnTo>
                  <a:cubicBezTo>
                    <a:pt x="3165" y="10310"/>
                    <a:pt x="2945" y="10529"/>
                    <a:pt x="2945" y="10800"/>
                  </a:cubicBezTo>
                  <a:cubicBezTo>
                    <a:pt x="2945" y="11072"/>
                    <a:pt x="3165" y="11291"/>
                    <a:pt x="3436" y="11291"/>
                  </a:cubicBezTo>
                  <a:lnTo>
                    <a:pt x="12833" y="11291"/>
                  </a:lnTo>
                  <a:cubicBezTo>
                    <a:pt x="13052" y="12137"/>
                    <a:pt x="13814" y="12764"/>
                    <a:pt x="14727" y="12764"/>
                  </a:cubicBezTo>
                  <a:cubicBezTo>
                    <a:pt x="15641" y="12764"/>
                    <a:pt x="16402" y="12137"/>
                    <a:pt x="16621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9818" y="17182"/>
                  </a:moveTo>
                  <a:cubicBezTo>
                    <a:pt x="9276" y="17182"/>
                    <a:pt x="8836" y="16743"/>
                    <a:pt x="8836" y="16200"/>
                  </a:cubicBezTo>
                  <a:cubicBezTo>
                    <a:pt x="8836" y="15658"/>
                    <a:pt x="9276" y="15218"/>
                    <a:pt x="9818" y="15218"/>
                  </a:cubicBezTo>
                  <a:cubicBezTo>
                    <a:pt x="10360" y="15218"/>
                    <a:pt x="10800" y="15658"/>
                    <a:pt x="10800" y="16200"/>
                  </a:cubicBezTo>
                  <a:cubicBezTo>
                    <a:pt x="10800" y="16743"/>
                    <a:pt x="10360" y="17182"/>
                    <a:pt x="9818" y="17182"/>
                  </a:cubicBezTo>
                  <a:moveTo>
                    <a:pt x="18164" y="15709"/>
                  </a:moveTo>
                  <a:lnTo>
                    <a:pt x="11712" y="15709"/>
                  </a:lnTo>
                  <a:cubicBezTo>
                    <a:pt x="11493" y="14863"/>
                    <a:pt x="10732" y="14237"/>
                    <a:pt x="9818" y="14237"/>
                  </a:cubicBezTo>
                  <a:cubicBezTo>
                    <a:pt x="8904" y="14237"/>
                    <a:pt x="8143" y="14863"/>
                    <a:pt x="7924" y="15709"/>
                  </a:cubicBezTo>
                  <a:lnTo>
                    <a:pt x="3436" y="15709"/>
                  </a:lnTo>
                  <a:cubicBezTo>
                    <a:pt x="3165" y="15709"/>
                    <a:pt x="2945" y="15929"/>
                    <a:pt x="2945" y="16200"/>
                  </a:cubicBezTo>
                  <a:cubicBezTo>
                    <a:pt x="2945" y="16472"/>
                    <a:pt x="3165" y="16691"/>
                    <a:pt x="3436" y="16691"/>
                  </a:cubicBezTo>
                  <a:lnTo>
                    <a:pt x="7924" y="16691"/>
                  </a:lnTo>
                  <a:cubicBezTo>
                    <a:pt x="8143" y="17537"/>
                    <a:pt x="8904" y="18164"/>
                    <a:pt x="9818" y="18164"/>
                  </a:cubicBezTo>
                  <a:cubicBezTo>
                    <a:pt x="10732" y="18164"/>
                    <a:pt x="11493" y="17537"/>
                    <a:pt x="11712" y="16691"/>
                  </a:cubicBezTo>
                  <a:lnTo>
                    <a:pt x="18164" y="16691"/>
                  </a:lnTo>
                  <a:cubicBezTo>
                    <a:pt x="18435" y="16691"/>
                    <a:pt x="18655" y="16472"/>
                    <a:pt x="18655" y="16200"/>
                  </a:cubicBezTo>
                  <a:cubicBezTo>
                    <a:pt x="18655" y="15929"/>
                    <a:pt x="18435" y="15709"/>
                    <a:pt x="18164" y="1570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9" name="Shape"/>
            <p:cNvSpPr/>
            <p:nvPr/>
          </p:nvSpPr>
          <p:spPr>
            <a:xfrm>
              <a:off x="17145000" y="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0" name="Shape"/>
            <p:cNvSpPr/>
            <p:nvPr/>
          </p:nvSpPr>
          <p:spPr>
            <a:xfrm>
              <a:off x="18211800" y="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1" name="Shape"/>
            <p:cNvSpPr/>
            <p:nvPr/>
          </p:nvSpPr>
          <p:spPr>
            <a:xfrm>
              <a:off x="19278600" y="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8095"/>
                  </a:moveTo>
                  <a:lnTo>
                    <a:pt x="20091" y="8640"/>
                  </a:lnTo>
                  <a:cubicBezTo>
                    <a:pt x="19294" y="8426"/>
                    <a:pt x="18482" y="8322"/>
                    <a:pt x="17675" y="8322"/>
                  </a:cubicBezTo>
                  <a:lnTo>
                    <a:pt x="17150" y="7377"/>
                  </a:lnTo>
                  <a:cubicBezTo>
                    <a:pt x="17052" y="7203"/>
                    <a:pt x="16911" y="7035"/>
                    <a:pt x="16741" y="6937"/>
                  </a:cubicBezTo>
                  <a:cubicBezTo>
                    <a:pt x="16601" y="6856"/>
                    <a:pt x="16442" y="6822"/>
                    <a:pt x="16268" y="6868"/>
                  </a:cubicBezTo>
                  <a:lnTo>
                    <a:pt x="13487" y="7613"/>
                  </a:lnTo>
                  <a:cubicBezTo>
                    <a:pt x="13102" y="7716"/>
                    <a:pt x="12995" y="8125"/>
                    <a:pt x="12977" y="8495"/>
                  </a:cubicBezTo>
                  <a:lnTo>
                    <a:pt x="12996" y="9570"/>
                  </a:lnTo>
                  <a:cubicBezTo>
                    <a:pt x="12293" y="9973"/>
                    <a:pt x="11639" y="10471"/>
                    <a:pt x="11053" y="11057"/>
                  </a:cubicBezTo>
                  <a:lnTo>
                    <a:pt x="10023" y="10762"/>
                  </a:lnTo>
                  <a:cubicBezTo>
                    <a:pt x="9673" y="10664"/>
                    <a:pt x="9239" y="10682"/>
                    <a:pt x="9040" y="11026"/>
                  </a:cubicBezTo>
                  <a:lnTo>
                    <a:pt x="7600" y="13520"/>
                  </a:lnTo>
                  <a:cubicBezTo>
                    <a:pt x="7401" y="13864"/>
                    <a:pt x="7614" y="14229"/>
                    <a:pt x="7863" y="14504"/>
                  </a:cubicBezTo>
                  <a:lnTo>
                    <a:pt x="8633" y="15248"/>
                  </a:lnTo>
                  <a:cubicBezTo>
                    <a:pt x="8419" y="16049"/>
                    <a:pt x="8315" y="16864"/>
                    <a:pt x="8317" y="17674"/>
                  </a:cubicBezTo>
                  <a:lnTo>
                    <a:pt x="7377" y="18196"/>
                  </a:lnTo>
                  <a:cubicBezTo>
                    <a:pt x="7060" y="18373"/>
                    <a:pt x="6765" y="18693"/>
                    <a:pt x="6868" y="19077"/>
                  </a:cubicBezTo>
                  <a:lnTo>
                    <a:pt x="7281" y="20619"/>
                  </a:lnTo>
                  <a:lnTo>
                    <a:pt x="1964" y="20619"/>
                  </a:lnTo>
                  <a:cubicBezTo>
                    <a:pt x="1422" y="20619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1931" y="11291"/>
                  </a:lnTo>
                  <a:cubicBezTo>
                    <a:pt x="2328" y="11291"/>
                    <a:pt x="2538" y="10924"/>
                    <a:pt x="2651" y="10571"/>
                  </a:cubicBezTo>
                  <a:lnTo>
                    <a:pt x="2913" y="9523"/>
                  </a:lnTo>
                  <a:cubicBezTo>
                    <a:pt x="3711" y="9310"/>
                    <a:pt x="4466" y="8993"/>
                    <a:pt x="5164" y="8590"/>
                  </a:cubicBezTo>
                  <a:lnTo>
                    <a:pt x="6091" y="9146"/>
                  </a:lnTo>
                  <a:cubicBezTo>
                    <a:pt x="6275" y="9241"/>
                    <a:pt x="6484" y="9317"/>
                    <a:pt x="6681" y="9317"/>
                  </a:cubicBezTo>
                  <a:cubicBezTo>
                    <a:pt x="6837" y="9317"/>
                    <a:pt x="6985" y="9270"/>
                    <a:pt x="7110" y="9146"/>
                  </a:cubicBezTo>
                  <a:lnTo>
                    <a:pt x="9146" y="7109"/>
                  </a:lnTo>
                  <a:cubicBezTo>
                    <a:pt x="9427" y="6828"/>
                    <a:pt x="9332" y="6404"/>
                    <a:pt x="9146" y="6091"/>
                  </a:cubicBezTo>
                  <a:lnTo>
                    <a:pt x="8593" y="5169"/>
                  </a:lnTo>
                  <a:cubicBezTo>
                    <a:pt x="8999" y="4469"/>
                    <a:pt x="9317" y="3711"/>
                    <a:pt x="9531" y="2911"/>
                  </a:cubicBezTo>
                  <a:lnTo>
                    <a:pt x="10571" y="2651"/>
                  </a:lnTo>
                  <a:cubicBezTo>
                    <a:pt x="10924" y="2538"/>
                    <a:pt x="11291" y="2328"/>
                    <a:pt x="11291" y="1931"/>
                  </a:cubicBezTo>
                  <a:lnTo>
                    <a:pt x="11291" y="982"/>
                  </a:lnTo>
                  <a:lnTo>
                    <a:pt x="19636" y="982"/>
                  </a:lnTo>
                  <a:cubicBezTo>
                    <a:pt x="20178" y="982"/>
                    <a:pt x="20618" y="1421"/>
                    <a:pt x="20618" y="1964"/>
                  </a:cubicBezTo>
                  <a:cubicBezTo>
                    <a:pt x="20618" y="1964"/>
                    <a:pt x="20618" y="8095"/>
                    <a:pt x="20618" y="8095"/>
                  </a:cubicBezTo>
                  <a:close/>
                  <a:moveTo>
                    <a:pt x="20618" y="12594"/>
                  </a:moveTo>
                  <a:cubicBezTo>
                    <a:pt x="19750" y="12088"/>
                    <a:pt x="18750" y="11782"/>
                    <a:pt x="17673" y="11782"/>
                  </a:cubicBezTo>
                  <a:cubicBezTo>
                    <a:pt x="14419" y="11782"/>
                    <a:pt x="11782" y="14419"/>
                    <a:pt x="11782" y="17673"/>
                  </a:cubicBezTo>
                  <a:cubicBezTo>
                    <a:pt x="11782" y="18751"/>
                    <a:pt x="12088" y="19750"/>
                    <a:pt x="12594" y="20619"/>
                  </a:cubicBezTo>
                  <a:lnTo>
                    <a:pt x="8298" y="20619"/>
                  </a:lnTo>
                  <a:lnTo>
                    <a:pt x="7875" y="19042"/>
                  </a:lnTo>
                  <a:lnTo>
                    <a:pt x="8794" y="18532"/>
                  </a:lnTo>
                  <a:cubicBezTo>
                    <a:pt x="9106" y="18358"/>
                    <a:pt x="9299" y="18028"/>
                    <a:pt x="9299" y="17671"/>
                  </a:cubicBezTo>
                  <a:cubicBezTo>
                    <a:pt x="9298" y="16938"/>
                    <a:pt x="9392" y="16208"/>
                    <a:pt x="9582" y="15502"/>
                  </a:cubicBezTo>
                  <a:cubicBezTo>
                    <a:pt x="9674" y="15158"/>
                    <a:pt x="9572" y="14791"/>
                    <a:pt x="9316" y="14543"/>
                  </a:cubicBezTo>
                  <a:lnTo>
                    <a:pt x="8572" y="13823"/>
                  </a:lnTo>
                  <a:cubicBezTo>
                    <a:pt x="8569" y="13820"/>
                    <a:pt x="8566" y="13817"/>
                    <a:pt x="8564" y="13813"/>
                  </a:cubicBezTo>
                  <a:lnTo>
                    <a:pt x="9776" y="11713"/>
                  </a:lnTo>
                  <a:lnTo>
                    <a:pt x="10783" y="12001"/>
                  </a:lnTo>
                  <a:cubicBezTo>
                    <a:pt x="11126" y="12099"/>
                    <a:pt x="11495" y="12003"/>
                    <a:pt x="11748" y="11751"/>
                  </a:cubicBezTo>
                  <a:cubicBezTo>
                    <a:pt x="12264" y="11234"/>
                    <a:pt x="12848" y="10787"/>
                    <a:pt x="13485" y="10421"/>
                  </a:cubicBezTo>
                  <a:cubicBezTo>
                    <a:pt x="13794" y="10243"/>
                    <a:pt x="13983" y="9911"/>
                    <a:pt x="13977" y="9554"/>
                  </a:cubicBezTo>
                  <a:lnTo>
                    <a:pt x="13960" y="8514"/>
                  </a:lnTo>
                  <a:lnTo>
                    <a:pt x="13960" y="8503"/>
                  </a:lnTo>
                  <a:lnTo>
                    <a:pt x="16304" y="7875"/>
                  </a:lnTo>
                  <a:lnTo>
                    <a:pt x="16817" y="8799"/>
                  </a:lnTo>
                  <a:cubicBezTo>
                    <a:pt x="16905" y="8958"/>
                    <a:pt x="17032" y="9085"/>
                    <a:pt x="17184" y="9172"/>
                  </a:cubicBezTo>
                  <a:cubicBezTo>
                    <a:pt x="17330" y="9257"/>
                    <a:pt x="17499" y="9304"/>
                    <a:pt x="17675" y="9304"/>
                  </a:cubicBezTo>
                  <a:cubicBezTo>
                    <a:pt x="18407" y="9304"/>
                    <a:pt x="19135" y="9399"/>
                    <a:pt x="19837" y="9589"/>
                  </a:cubicBezTo>
                  <a:cubicBezTo>
                    <a:pt x="20106" y="9660"/>
                    <a:pt x="20389" y="9611"/>
                    <a:pt x="20618" y="9464"/>
                  </a:cubicBezTo>
                  <a:cubicBezTo>
                    <a:pt x="20618" y="9464"/>
                    <a:pt x="20618" y="12594"/>
                    <a:pt x="20618" y="12594"/>
                  </a:cubicBezTo>
                  <a:close/>
                  <a:moveTo>
                    <a:pt x="20618" y="15475"/>
                  </a:moveTo>
                  <a:lnTo>
                    <a:pt x="19093" y="16323"/>
                  </a:lnTo>
                  <a:cubicBezTo>
                    <a:pt x="18735" y="15946"/>
                    <a:pt x="18233" y="15709"/>
                    <a:pt x="17673" y="15709"/>
                  </a:cubicBezTo>
                  <a:cubicBezTo>
                    <a:pt x="17113" y="15709"/>
                    <a:pt x="16610" y="15946"/>
                    <a:pt x="16253" y="16323"/>
                  </a:cubicBezTo>
                  <a:lnTo>
                    <a:pt x="13643" y="14873"/>
                  </a:lnTo>
                  <a:cubicBezTo>
                    <a:pt x="14530" y="13599"/>
                    <a:pt x="16003" y="12764"/>
                    <a:pt x="17673" y="12764"/>
                  </a:cubicBezTo>
                  <a:cubicBezTo>
                    <a:pt x="18783" y="12764"/>
                    <a:pt x="19798" y="13141"/>
                    <a:pt x="20618" y="13764"/>
                  </a:cubicBezTo>
                  <a:cubicBezTo>
                    <a:pt x="20618" y="13764"/>
                    <a:pt x="20618" y="15475"/>
                    <a:pt x="20618" y="15475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9"/>
                    <a:pt x="19636" y="20619"/>
                  </a:cubicBezTo>
                  <a:lnTo>
                    <a:pt x="18164" y="20619"/>
                  </a:lnTo>
                  <a:lnTo>
                    <a:pt x="18164" y="19567"/>
                  </a:lnTo>
                  <a:cubicBezTo>
                    <a:pt x="19009" y="19348"/>
                    <a:pt x="19636" y="18587"/>
                    <a:pt x="19636" y="17673"/>
                  </a:cubicBezTo>
                  <a:cubicBezTo>
                    <a:pt x="19636" y="17502"/>
                    <a:pt x="19608" y="17339"/>
                    <a:pt x="19567" y="17182"/>
                  </a:cubicBezTo>
                  <a:lnTo>
                    <a:pt x="20618" y="16598"/>
                  </a:lnTo>
                  <a:cubicBezTo>
                    <a:pt x="20618" y="16598"/>
                    <a:pt x="20618" y="19636"/>
                    <a:pt x="20618" y="19636"/>
                  </a:cubicBezTo>
                  <a:close/>
                  <a:moveTo>
                    <a:pt x="16691" y="17673"/>
                  </a:moveTo>
                  <a:cubicBezTo>
                    <a:pt x="16691" y="17131"/>
                    <a:pt x="17131" y="16691"/>
                    <a:pt x="17673" y="16691"/>
                  </a:cubicBezTo>
                  <a:cubicBezTo>
                    <a:pt x="18214" y="16691"/>
                    <a:pt x="18655" y="17131"/>
                    <a:pt x="18655" y="17673"/>
                  </a:cubicBezTo>
                  <a:cubicBezTo>
                    <a:pt x="18655" y="18215"/>
                    <a:pt x="18214" y="18655"/>
                    <a:pt x="17673" y="18655"/>
                  </a:cubicBezTo>
                  <a:cubicBezTo>
                    <a:pt x="17131" y="18655"/>
                    <a:pt x="16691" y="18215"/>
                    <a:pt x="16691" y="17673"/>
                  </a:cubicBezTo>
                  <a:moveTo>
                    <a:pt x="17182" y="20619"/>
                  </a:moveTo>
                  <a:lnTo>
                    <a:pt x="13757" y="20619"/>
                  </a:lnTo>
                  <a:cubicBezTo>
                    <a:pt x="13138" y="19797"/>
                    <a:pt x="12764" y="18781"/>
                    <a:pt x="12764" y="17673"/>
                  </a:cubicBezTo>
                  <a:cubicBezTo>
                    <a:pt x="12764" y="16982"/>
                    <a:pt x="12907" y="16326"/>
                    <a:pt x="13165" y="15730"/>
                  </a:cubicBezTo>
                  <a:lnTo>
                    <a:pt x="15779" y="17182"/>
                  </a:lnTo>
                  <a:cubicBezTo>
                    <a:pt x="15738" y="17339"/>
                    <a:pt x="15709" y="17502"/>
                    <a:pt x="15709" y="17673"/>
                  </a:cubicBezTo>
                  <a:cubicBezTo>
                    <a:pt x="15709" y="18587"/>
                    <a:pt x="16336" y="19348"/>
                    <a:pt x="17182" y="19567"/>
                  </a:cubicBezTo>
                  <a:cubicBezTo>
                    <a:pt x="17182" y="19567"/>
                    <a:pt x="17182" y="20619"/>
                    <a:pt x="17182" y="20619"/>
                  </a:cubicBezTo>
                  <a:close/>
                  <a:moveTo>
                    <a:pt x="982" y="5376"/>
                  </a:moveTo>
                  <a:cubicBezTo>
                    <a:pt x="3301" y="5145"/>
                    <a:pt x="5145" y="3301"/>
                    <a:pt x="5375" y="982"/>
                  </a:cubicBezTo>
                  <a:lnTo>
                    <a:pt x="10309" y="982"/>
                  </a:lnTo>
                  <a:lnTo>
                    <a:pt x="10309" y="1703"/>
                  </a:lnTo>
                  <a:cubicBezTo>
                    <a:pt x="10305" y="1705"/>
                    <a:pt x="10302" y="1706"/>
                    <a:pt x="10298" y="1707"/>
                  </a:cubicBezTo>
                  <a:lnTo>
                    <a:pt x="9293" y="1958"/>
                  </a:lnTo>
                  <a:cubicBezTo>
                    <a:pt x="8947" y="2045"/>
                    <a:pt x="8675" y="2313"/>
                    <a:pt x="8583" y="2657"/>
                  </a:cubicBezTo>
                  <a:cubicBezTo>
                    <a:pt x="8394" y="3363"/>
                    <a:pt x="8112" y="4042"/>
                    <a:pt x="7744" y="4676"/>
                  </a:cubicBezTo>
                  <a:cubicBezTo>
                    <a:pt x="7564" y="4986"/>
                    <a:pt x="7567" y="5368"/>
                    <a:pt x="7751" y="5674"/>
                  </a:cubicBezTo>
                  <a:lnTo>
                    <a:pt x="8292" y="6575"/>
                  </a:lnTo>
                  <a:lnTo>
                    <a:pt x="6576" y="8291"/>
                  </a:lnTo>
                  <a:cubicBezTo>
                    <a:pt x="6573" y="8290"/>
                    <a:pt x="6569" y="8288"/>
                    <a:pt x="6566" y="8286"/>
                  </a:cubicBezTo>
                  <a:lnTo>
                    <a:pt x="5669" y="7748"/>
                  </a:lnTo>
                  <a:cubicBezTo>
                    <a:pt x="5513" y="7655"/>
                    <a:pt x="5339" y="7608"/>
                    <a:pt x="5164" y="7608"/>
                  </a:cubicBezTo>
                  <a:cubicBezTo>
                    <a:pt x="4995" y="7608"/>
                    <a:pt x="4825" y="7652"/>
                    <a:pt x="4673" y="7739"/>
                  </a:cubicBezTo>
                  <a:cubicBezTo>
                    <a:pt x="4039" y="8106"/>
                    <a:pt x="3362" y="8387"/>
                    <a:pt x="2659" y="8575"/>
                  </a:cubicBezTo>
                  <a:cubicBezTo>
                    <a:pt x="2315" y="8666"/>
                    <a:pt x="2047" y="8938"/>
                    <a:pt x="1960" y="9285"/>
                  </a:cubicBezTo>
                  <a:lnTo>
                    <a:pt x="1707" y="10298"/>
                  </a:lnTo>
                  <a:cubicBezTo>
                    <a:pt x="1706" y="10302"/>
                    <a:pt x="1705" y="10305"/>
                    <a:pt x="1703" y="10310"/>
                  </a:cubicBezTo>
                  <a:lnTo>
                    <a:pt x="982" y="10310"/>
                  </a:lnTo>
                  <a:cubicBezTo>
                    <a:pt x="982" y="10310"/>
                    <a:pt x="982" y="5376"/>
                    <a:pt x="982" y="5376"/>
                  </a:cubicBezTo>
                  <a:close/>
                  <a:moveTo>
                    <a:pt x="982" y="1964"/>
                  </a:moveTo>
                  <a:cubicBezTo>
                    <a:pt x="982" y="1421"/>
                    <a:pt x="1422" y="982"/>
                    <a:pt x="1964" y="982"/>
                  </a:cubicBezTo>
                  <a:lnTo>
                    <a:pt x="4384" y="982"/>
                  </a:lnTo>
                  <a:cubicBezTo>
                    <a:pt x="4162" y="2758"/>
                    <a:pt x="2758" y="4162"/>
                    <a:pt x="982" y="4384"/>
                  </a:cubicBezTo>
                  <a:cubicBezTo>
                    <a:pt x="982" y="4384"/>
                    <a:pt x="982" y="1964"/>
                    <a:pt x="982" y="1964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2" name="Shape"/>
            <p:cNvSpPr/>
            <p:nvPr/>
          </p:nvSpPr>
          <p:spPr>
            <a:xfrm>
              <a:off x="20345400" y="508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36" y="8400"/>
                  </a:moveTo>
                  <a:lnTo>
                    <a:pt x="18164" y="8400"/>
                  </a:lnTo>
                  <a:cubicBezTo>
                    <a:pt x="18435" y="8400"/>
                    <a:pt x="18655" y="8132"/>
                    <a:pt x="18655" y="7800"/>
                  </a:cubicBezTo>
                  <a:cubicBezTo>
                    <a:pt x="18655" y="7468"/>
                    <a:pt x="18435" y="7200"/>
                    <a:pt x="18164" y="7200"/>
                  </a:cubicBezTo>
                  <a:lnTo>
                    <a:pt x="3436" y="7200"/>
                  </a:lnTo>
                  <a:cubicBezTo>
                    <a:pt x="3165" y="7200"/>
                    <a:pt x="2945" y="7468"/>
                    <a:pt x="2945" y="7800"/>
                  </a:cubicBezTo>
                  <a:cubicBezTo>
                    <a:pt x="2945" y="8132"/>
                    <a:pt x="3165" y="8400"/>
                    <a:pt x="3436" y="8400"/>
                  </a:cubicBezTo>
                  <a:moveTo>
                    <a:pt x="3436" y="10800"/>
                  </a:moveTo>
                  <a:lnTo>
                    <a:pt x="18164" y="10800"/>
                  </a:lnTo>
                  <a:cubicBezTo>
                    <a:pt x="18435" y="10800"/>
                    <a:pt x="18655" y="10532"/>
                    <a:pt x="18655" y="10200"/>
                  </a:cubicBezTo>
                  <a:cubicBezTo>
                    <a:pt x="18655" y="9868"/>
                    <a:pt x="18435" y="9600"/>
                    <a:pt x="18164" y="9600"/>
                  </a:cubicBezTo>
                  <a:lnTo>
                    <a:pt x="3436" y="9600"/>
                  </a:lnTo>
                  <a:cubicBezTo>
                    <a:pt x="3165" y="9600"/>
                    <a:pt x="2945" y="9868"/>
                    <a:pt x="2945" y="10200"/>
                  </a:cubicBezTo>
                  <a:cubicBezTo>
                    <a:pt x="2945" y="10532"/>
                    <a:pt x="3165" y="10800"/>
                    <a:pt x="3436" y="10800"/>
                  </a:cubicBezTo>
                  <a:moveTo>
                    <a:pt x="3436" y="13200"/>
                  </a:moveTo>
                  <a:lnTo>
                    <a:pt x="13255" y="13200"/>
                  </a:lnTo>
                  <a:cubicBezTo>
                    <a:pt x="13526" y="13200"/>
                    <a:pt x="13745" y="12931"/>
                    <a:pt x="13745" y="12601"/>
                  </a:cubicBezTo>
                  <a:cubicBezTo>
                    <a:pt x="13745" y="12268"/>
                    <a:pt x="13526" y="12000"/>
                    <a:pt x="13255" y="12000"/>
                  </a:cubicBezTo>
                  <a:lnTo>
                    <a:pt x="3436" y="12000"/>
                  </a:lnTo>
                  <a:cubicBezTo>
                    <a:pt x="3165" y="12000"/>
                    <a:pt x="2945" y="12268"/>
                    <a:pt x="2945" y="12601"/>
                  </a:cubicBezTo>
                  <a:cubicBezTo>
                    <a:pt x="2945" y="12931"/>
                    <a:pt x="3165" y="13200"/>
                    <a:pt x="3436" y="13200"/>
                  </a:cubicBezTo>
                  <a:moveTo>
                    <a:pt x="20618" y="19200"/>
                  </a:moveTo>
                  <a:lnTo>
                    <a:pt x="18114" y="19200"/>
                  </a:lnTo>
                  <a:cubicBezTo>
                    <a:pt x="17887" y="17831"/>
                    <a:pt x="16897" y="16800"/>
                    <a:pt x="15709" y="16800"/>
                  </a:cubicBezTo>
                  <a:cubicBezTo>
                    <a:pt x="14522" y="16800"/>
                    <a:pt x="13532" y="17831"/>
                    <a:pt x="13304" y="19200"/>
                  </a:cubicBezTo>
                  <a:lnTo>
                    <a:pt x="8296" y="19200"/>
                  </a:lnTo>
                  <a:cubicBezTo>
                    <a:pt x="8068" y="17831"/>
                    <a:pt x="7078" y="16800"/>
                    <a:pt x="5891" y="16800"/>
                  </a:cubicBezTo>
                  <a:cubicBezTo>
                    <a:pt x="4703" y="16800"/>
                    <a:pt x="3713" y="17831"/>
                    <a:pt x="3486" y="19200"/>
                  </a:cubicBezTo>
                  <a:lnTo>
                    <a:pt x="982" y="19200"/>
                  </a:lnTo>
                  <a:lnTo>
                    <a:pt x="982" y="1200"/>
                  </a:lnTo>
                  <a:lnTo>
                    <a:pt x="20618" y="1200"/>
                  </a:lnTo>
                  <a:cubicBezTo>
                    <a:pt x="20618" y="1200"/>
                    <a:pt x="20618" y="19200"/>
                    <a:pt x="20618" y="1920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9200"/>
                  </a:lnTo>
                  <a:cubicBezTo>
                    <a:pt x="0" y="19862"/>
                    <a:pt x="440" y="20400"/>
                    <a:pt x="982" y="20400"/>
                  </a:cubicBezTo>
                  <a:lnTo>
                    <a:pt x="3927" y="20400"/>
                  </a:lnTo>
                  <a:cubicBezTo>
                    <a:pt x="4199" y="20400"/>
                    <a:pt x="4418" y="20132"/>
                    <a:pt x="4418" y="19800"/>
                  </a:cubicBezTo>
                  <a:cubicBezTo>
                    <a:pt x="4418" y="18807"/>
                    <a:pt x="5078" y="18000"/>
                    <a:pt x="5891" y="18000"/>
                  </a:cubicBezTo>
                  <a:cubicBezTo>
                    <a:pt x="6704" y="18000"/>
                    <a:pt x="7364" y="18807"/>
                    <a:pt x="7364" y="19800"/>
                  </a:cubicBezTo>
                  <a:cubicBezTo>
                    <a:pt x="7364" y="20132"/>
                    <a:pt x="7583" y="20400"/>
                    <a:pt x="7855" y="20400"/>
                  </a:cubicBezTo>
                  <a:lnTo>
                    <a:pt x="13745" y="20400"/>
                  </a:lnTo>
                  <a:cubicBezTo>
                    <a:pt x="14017" y="20400"/>
                    <a:pt x="14236" y="20132"/>
                    <a:pt x="14236" y="19800"/>
                  </a:cubicBezTo>
                  <a:cubicBezTo>
                    <a:pt x="14236" y="18807"/>
                    <a:pt x="14896" y="18000"/>
                    <a:pt x="15709" y="18000"/>
                  </a:cubicBezTo>
                  <a:cubicBezTo>
                    <a:pt x="16523" y="18000"/>
                    <a:pt x="17182" y="18807"/>
                    <a:pt x="17182" y="19800"/>
                  </a:cubicBezTo>
                  <a:cubicBezTo>
                    <a:pt x="17182" y="20132"/>
                    <a:pt x="17401" y="20400"/>
                    <a:pt x="17673" y="20400"/>
                  </a:cubicBezTo>
                  <a:lnTo>
                    <a:pt x="20618" y="20400"/>
                  </a:lnTo>
                  <a:cubicBezTo>
                    <a:pt x="21160" y="20400"/>
                    <a:pt x="21600" y="19862"/>
                    <a:pt x="21600" y="19200"/>
                  </a:cubicBezTo>
                  <a:lnTo>
                    <a:pt x="21600" y="1200"/>
                  </a:lnTo>
                  <a:cubicBezTo>
                    <a:pt x="21600" y="538"/>
                    <a:pt x="21160" y="0"/>
                    <a:pt x="20618" y="0"/>
                  </a:cubicBezTo>
                  <a:moveTo>
                    <a:pt x="5891" y="19200"/>
                  </a:moveTo>
                  <a:cubicBezTo>
                    <a:pt x="5620" y="19200"/>
                    <a:pt x="5400" y="19468"/>
                    <a:pt x="5400" y="19800"/>
                  </a:cubicBezTo>
                  <a:lnTo>
                    <a:pt x="5400" y="21000"/>
                  </a:lnTo>
                  <a:cubicBezTo>
                    <a:pt x="5400" y="21332"/>
                    <a:pt x="5620" y="21600"/>
                    <a:pt x="5891" y="21600"/>
                  </a:cubicBezTo>
                  <a:cubicBezTo>
                    <a:pt x="6162" y="21600"/>
                    <a:pt x="6382" y="21332"/>
                    <a:pt x="6382" y="21000"/>
                  </a:cubicBezTo>
                  <a:lnTo>
                    <a:pt x="6382" y="19800"/>
                  </a:lnTo>
                  <a:cubicBezTo>
                    <a:pt x="6382" y="19468"/>
                    <a:pt x="6162" y="19200"/>
                    <a:pt x="5891" y="19200"/>
                  </a:cubicBezTo>
                  <a:moveTo>
                    <a:pt x="3436" y="6000"/>
                  </a:moveTo>
                  <a:lnTo>
                    <a:pt x="18164" y="6000"/>
                  </a:lnTo>
                  <a:cubicBezTo>
                    <a:pt x="18435" y="6000"/>
                    <a:pt x="18655" y="5732"/>
                    <a:pt x="18655" y="5400"/>
                  </a:cubicBezTo>
                  <a:cubicBezTo>
                    <a:pt x="18655" y="5069"/>
                    <a:pt x="18435" y="4800"/>
                    <a:pt x="18164" y="4800"/>
                  </a:cubicBezTo>
                  <a:lnTo>
                    <a:pt x="3436" y="4800"/>
                  </a:lnTo>
                  <a:cubicBezTo>
                    <a:pt x="3165" y="4800"/>
                    <a:pt x="2945" y="5069"/>
                    <a:pt x="2945" y="5400"/>
                  </a:cubicBezTo>
                  <a:cubicBezTo>
                    <a:pt x="2945" y="5732"/>
                    <a:pt x="3165" y="6000"/>
                    <a:pt x="3436" y="6000"/>
                  </a:cubicBezTo>
                  <a:moveTo>
                    <a:pt x="15709" y="19200"/>
                  </a:moveTo>
                  <a:cubicBezTo>
                    <a:pt x="15438" y="19200"/>
                    <a:pt x="15218" y="19468"/>
                    <a:pt x="15218" y="19800"/>
                  </a:cubicBezTo>
                  <a:lnTo>
                    <a:pt x="15218" y="21000"/>
                  </a:lnTo>
                  <a:cubicBezTo>
                    <a:pt x="15218" y="21332"/>
                    <a:pt x="15438" y="21600"/>
                    <a:pt x="15709" y="21600"/>
                  </a:cubicBezTo>
                  <a:cubicBezTo>
                    <a:pt x="15980" y="21600"/>
                    <a:pt x="16200" y="21332"/>
                    <a:pt x="16200" y="21000"/>
                  </a:cubicBezTo>
                  <a:lnTo>
                    <a:pt x="16200" y="19800"/>
                  </a:lnTo>
                  <a:cubicBezTo>
                    <a:pt x="16200" y="19468"/>
                    <a:pt x="15980" y="19200"/>
                    <a:pt x="15709" y="19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3" name="Shape"/>
            <p:cNvSpPr/>
            <p:nvPr/>
          </p:nvSpPr>
          <p:spPr>
            <a:xfrm>
              <a:off x="10744200" y="1092219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4" y="14040"/>
                  </a:moveTo>
                  <a:lnTo>
                    <a:pt x="14236" y="14040"/>
                  </a:lnTo>
                  <a:cubicBezTo>
                    <a:pt x="14507" y="14040"/>
                    <a:pt x="14727" y="13799"/>
                    <a:pt x="14727" y="13500"/>
                  </a:cubicBezTo>
                  <a:cubicBezTo>
                    <a:pt x="14727" y="13202"/>
                    <a:pt x="14507" y="12960"/>
                    <a:pt x="14236" y="12960"/>
                  </a:cubicBezTo>
                  <a:lnTo>
                    <a:pt x="7364" y="12960"/>
                  </a:lnTo>
                  <a:cubicBezTo>
                    <a:pt x="7093" y="12960"/>
                    <a:pt x="6873" y="13202"/>
                    <a:pt x="6873" y="13500"/>
                  </a:cubicBezTo>
                  <a:cubicBezTo>
                    <a:pt x="6873" y="13799"/>
                    <a:pt x="7093" y="14040"/>
                    <a:pt x="7364" y="14040"/>
                  </a:cubicBezTo>
                  <a:moveTo>
                    <a:pt x="7364" y="11880"/>
                  </a:moveTo>
                  <a:lnTo>
                    <a:pt x="18164" y="11880"/>
                  </a:lnTo>
                  <a:cubicBezTo>
                    <a:pt x="18434" y="11880"/>
                    <a:pt x="18655" y="11639"/>
                    <a:pt x="18655" y="11340"/>
                  </a:cubicBezTo>
                  <a:cubicBezTo>
                    <a:pt x="18655" y="11042"/>
                    <a:pt x="18434" y="10800"/>
                    <a:pt x="18164" y="10800"/>
                  </a:cubicBezTo>
                  <a:lnTo>
                    <a:pt x="7364" y="10800"/>
                  </a:lnTo>
                  <a:cubicBezTo>
                    <a:pt x="7093" y="10800"/>
                    <a:pt x="6873" y="11042"/>
                    <a:pt x="6873" y="11340"/>
                  </a:cubicBezTo>
                  <a:cubicBezTo>
                    <a:pt x="6873" y="11639"/>
                    <a:pt x="7093" y="11880"/>
                    <a:pt x="7364" y="11880"/>
                  </a:cubicBezTo>
                  <a:moveTo>
                    <a:pt x="20618" y="19440"/>
                  </a:moveTo>
                  <a:lnTo>
                    <a:pt x="18605" y="19440"/>
                  </a:lnTo>
                  <a:cubicBezTo>
                    <a:pt x="18378" y="18208"/>
                    <a:pt x="17387" y="17280"/>
                    <a:pt x="16200" y="17280"/>
                  </a:cubicBezTo>
                  <a:cubicBezTo>
                    <a:pt x="15013" y="17280"/>
                    <a:pt x="14022" y="18208"/>
                    <a:pt x="13795" y="19440"/>
                  </a:cubicBezTo>
                  <a:lnTo>
                    <a:pt x="11732" y="19440"/>
                  </a:lnTo>
                  <a:cubicBezTo>
                    <a:pt x="11505" y="18208"/>
                    <a:pt x="10515" y="17280"/>
                    <a:pt x="9327" y="17280"/>
                  </a:cubicBezTo>
                  <a:cubicBezTo>
                    <a:pt x="8140" y="17280"/>
                    <a:pt x="7150" y="18208"/>
                    <a:pt x="6922" y="19440"/>
                  </a:cubicBezTo>
                  <a:lnTo>
                    <a:pt x="4909" y="19440"/>
                  </a:lnTo>
                  <a:lnTo>
                    <a:pt x="4909" y="5400"/>
                  </a:lnTo>
                  <a:lnTo>
                    <a:pt x="20618" y="5400"/>
                  </a:lnTo>
                  <a:cubicBezTo>
                    <a:pt x="20618" y="5400"/>
                    <a:pt x="20618" y="19440"/>
                    <a:pt x="20618" y="19440"/>
                  </a:cubicBezTo>
                  <a:close/>
                  <a:moveTo>
                    <a:pt x="20618" y="4320"/>
                  </a:moveTo>
                  <a:lnTo>
                    <a:pt x="4909" y="4320"/>
                  </a:lnTo>
                  <a:cubicBezTo>
                    <a:pt x="4367" y="4320"/>
                    <a:pt x="3927" y="4804"/>
                    <a:pt x="3927" y="5400"/>
                  </a:cubicBezTo>
                  <a:lnTo>
                    <a:pt x="3927" y="19440"/>
                  </a:lnTo>
                  <a:cubicBezTo>
                    <a:pt x="3927" y="20036"/>
                    <a:pt x="4367" y="20520"/>
                    <a:pt x="4909" y="20520"/>
                  </a:cubicBezTo>
                  <a:lnTo>
                    <a:pt x="7364" y="20520"/>
                  </a:lnTo>
                  <a:cubicBezTo>
                    <a:pt x="7634" y="20520"/>
                    <a:pt x="7855" y="20279"/>
                    <a:pt x="7855" y="19980"/>
                  </a:cubicBezTo>
                  <a:cubicBezTo>
                    <a:pt x="7855" y="19085"/>
                    <a:pt x="8514" y="18360"/>
                    <a:pt x="9327" y="18360"/>
                  </a:cubicBezTo>
                  <a:cubicBezTo>
                    <a:pt x="10141" y="18360"/>
                    <a:pt x="10800" y="19085"/>
                    <a:pt x="10800" y="19980"/>
                  </a:cubicBezTo>
                  <a:cubicBezTo>
                    <a:pt x="10800" y="20279"/>
                    <a:pt x="11020" y="20520"/>
                    <a:pt x="11291" y="20520"/>
                  </a:cubicBezTo>
                  <a:lnTo>
                    <a:pt x="14236" y="20520"/>
                  </a:lnTo>
                  <a:cubicBezTo>
                    <a:pt x="14507" y="20520"/>
                    <a:pt x="14727" y="20279"/>
                    <a:pt x="14727" y="19980"/>
                  </a:cubicBezTo>
                  <a:cubicBezTo>
                    <a:pt x="14727" y="19085"/>
                    <a:pt x="15386" y="18360"/>
                    <a:pt x="16200" y="18360"/>
                  </a:cubicBezTo>
                  <a:cubicBezTo>
                    <a:pt x="17014" y="18360"/>
                    <a:pt x="17673" y="19085"/>
                    <a:pt x="17673" y="19980"/>
                  </a:cubicBezTo>
                  <a:cubicBezTo>
                    <a:pt x="17673" y="20279"/>
                    <a:pt x="17893" y="20520"/>
                    <a:pt x="18164" y="20520"/>
                  </a:cubicBezTo>
                  <a:lnTo>
                    <a:pt x="20618" y="20520"/>
                  </a:lnTo>
                  <a:cubicBezTo>
                    <a:pt x="21160" y="20520"/>
                    <a:pt x="21600" y="20036"/>
                    <a:pt x="21600" y="19440"/>
                  </a:cubicBezTo>
                  <a:lnTo>
                    <a:pt x="21600" y="5400"/>
                  </a:lnTo>
                  <a:cubicBezTo>
                    <a:pt x="21600" y="4804"/>
                    <a:pt x="21160" y="4320"/>
                    <a:pt x="20618" y="4320"/>
                  </a:cubicBezTo>
                  <a:moveTo>
                    <a:pt x="7364" y="9720"/>
                  </a:moveTo>
                  <a:lnTo>
                    <a:pt x="18164" y="9720"/>
                  </a:lnTo>
                  <a:cubicBezTo>
                    <a:pt x="18434" y="9720"/>
                    <a:pt x="18655" y="9479"/>
                    <a:pt x="18655" y="9180"/>
                  </a:cubicBezTo>
                  <a:cubicBezTo>
                    <a:pt x="18655" y="8882"/>
                    <a:pt x="18434" y="8640"/>
                    <a:pt x="18164" y="8640"/>
                  </a:cubicBezTo>
                  <a:lnTo>
                    <a:pt x="7364" y="8640"/>
                  </a:lnTo>
                  <a:cubicBezTo>
                    <a:pt x="7093" y="8640"/>
                    <a:pt x="6873" y="8882"/>
                    <a:pt x="6873" y="9180"/>
                  </a:cubicBezTo>
                  <a:cubicBezTo>
                    <a:pt x="6873" y="9479"/>
                    <a:pt x="7093" y="9720"/>
                    <a:pt x="7364" y="9720"/>
                  </a:cubicBezTo>
                  <a:moveTo>
                    <a:pt x="9327" y="19440"/>
                  </a:moveTo>
                  <a:cubicBezTo>
                    <a:pt x="9056" y="19440"/>
                    <a:pt x="8836" y="19682"/>
                    <a:pt x="8836" y="19980"/>
                  </a:cubicBezTo>
                  <a:lnTo>
                    <a:pt x="8836" y="21060"/>
                  </a:lnTo>
                  <a:cubicBezTo>
                    <a:pt x="8836" y="21359"/>
                    <a:pt x="9056" y="21600"/>
                    <a:pt x="9327" y="21600"/>
                  </a:cubicBezTo>
                  <a:cubicBezTo>
                    <a:pt x="9598" y="21600"/>
                    <a:pt x="9818" y="21359"/>
                    <a:pt x="9818" y="21060"/>
                  </a:cubicBezTo>
                  <a:lnTo>
                    <a:pt x="9818" y="19980"/>
                  </a:lnTo>
                  <a:cubicBezTo>
                    <a:pt x="9818" y="19682"/>
                    <a:pt x="9598" y="19440"/>
                    <a:pt x="9327" y="19440"/>
                  </a:cubicBezTo>
                  <a:moveTo>
                    <a:pt x="2455" y="15120"/>
                  </a:moveTo>
                  <a:lnTo>
                    <a:pt x="982" y="15120"/>
                  </a:lnTo>
                  <a:lnTo>
                    <a:pt x="982" y="1080"/>
                  </a:lnTo>
                  <a:lnTo>
                    <a:pt x="16691" y="1080"/>
                  </a:lnTo>
                  <a:lnTo>
                    <a:pt x="16691" y="2700"/>
                  </a:lnTo>
                  <a:cubicBezTo>
                    <a:pt x="16691" y="2999"/>
                    <a:pt x="16911" y="3240"/>
                    <a:pt x="17182" y="3240"/>
                  </a:cubicBezTo>
                  <a:cubicBezTo>
                    <a:pt x="17453" y="3240"/>
                    <a:pt x="17673" y="2999"/>
                    <a:pt x="17673" y="2700"/>
                  </a:cubicBezTo>
                  <a:lnTo>
                    <a:pt x="17673" y="1080"/>
                  </a:lnTo>
                  <a:cubicBezTo>
                    <a:pt x="17673" y="484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484"/>
                    <a:pt x="0" y="1080"/>
                  </a:cubicBezTo>
                  <a:lnTo>
                    <a:pt x="0" y="15120"/>
                  </a:lnTo>
                  <a:cubicBezTo>
                    <a:pt x="0" y="15716"/>
                    <a:pt x="440" y="16201"/>
                    <a:pt x="982" y="16201"/>
                  </a:cubicBezTo>
                  <a:lnTo>
                    <a:pt x="2455" y="16201"/>
                  </a:lnTo>
                  <a:cubicBezTo>
                    <a:pt x="2725" y="16201"/>
                    <a:pt x="2945" y="15959"/>
                    <a:pt x="2945" y="15660"/>
                  </a:cubicBezTo>
                  <a:cubicBezTo>
                    <a:pt x="2945" y="15362"/>
                    <a:pt x="2725" y="15120"/>
                    <a:pt x="2455" y="15120"/>
                  </a:cubicBezTo>
                  <a:moveTo>
                    <a:pt x="16200" y="19440"/>
                  </a:moveTo>
                  <a:cubicBezTo>
                    <a:pt x="15929" y="19440"/>
                    <a:pt x="15709" y="19682"/>
                    <a:pt x="15709" y="19980"/>
                  </a:cubicBezTo>
                  <a:lnTo>
                    <a:pt x="15709" y="21060"/>
                  </a:lnTo>
                  <a:cubicBezTo>
                    <a:pt x="15709" y="21359"/>
                    <a:pt x="15929" y="21600"/>
                    <a:pt x="16200" y="21600"/>
                  </a:cubicBezTo>
                  <a:cubicBezTo>
                    <a:pt x="16471" y="21600"/>
                    <a:pt x="16691" y="21359"/>
                    <a:pt x="16691" y="21060"/>
                  </a:cubicBezTo>
                  <a:lnTo>
                    <a:pt x="16691" y="19980"/>
                  </a:lnTo>
                  <a:cubicBezTo>
                    <a:pt x="16691" y="19682"/>
                    <a:pt x="16471" y="19440"/>
                    <a:pt x="16200" y="1944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4" name="Shape"/>
            <p:cNvSpPr/>
            <p:nvPr/>
          </p:nvSpPr>
          <p:spPr>
            <a:xfrm>
              <a:off x="11811000" y="1143019"/>
              <a:ext cx="558800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36" y="5400"/>
                  </a:moveTo>
                  <a:lnTo>
                    <a:pt x="9327" y="5400"/>
                  </a:lnTo>
                  <a:cubicBezTo>
                    <a:pt x="9598" y="5400"/>
                    <a:pt x="9818" y="5098"/>
                    <a:pt x="9818" y="4725"/>
                  </a:cubicBezTo>
                  <a:cubicBezTo>
                    <a:pt x="9818" y="4353"/>
                    <a:pt x="9598" y="4050"/>
                    <a:pt x="9327" y="4050"/>
                  </a:cubicBezTo>
                  <a:lnTo>
                    <a:pt x="3436" y="4050"/>
                  </a:lnTo>
                  <a:cubicBezTo>
                    <a:pt x="3166" y="4050"/>
                    <a:pt x="2945" y="4353"/>
                    <a:pt x="2945" y="4725"/>
                  </a:cubicBezTo>
                  <a:cubicBezTo>
                    <a:pt x="2945" y="5098"/>
                    <a:pt x="3166" y="5400"/>
                    <a:pt x="3436" y="5400"/>
                  </a:cubicBezTo>
                  <a:moveTo>
                    <a:pt x="3436" y="8100"/>
                  </a:moveTo>
                  <a:lnTo>
                    <a:pt x="7364" y="8100"/>
                  </a:lnTo>
                  <a:cubicBezTo>
                    <a:pt x="7634" y="8100"/>
                    <a:pt x="7855" y="7798"/>
                    <a:pt x="7855" y="7425"/>
                  </a:cubicBezTo>
                  <a:cubicBezTo>
                    <a:pt x="7855" y="7053"/>
                    <a:pt x="7634" y="6750"/>
                    <a:pt x="7364" y="6750"/>
                  </a:cubicBezTo>
                  <a:lnTo>
                    <a:pt x="3436" y="6750"/>
                  </a:lnTo>
                  <a:cubicBezTo>
                    <a:pt x="3166" y="6750"/>
                    <a:pt x="2945" y="7053"/>
                    <a:pt x="2945" y="7425"/>
                  </a:cubicBezTo>
                  <a:cubicBezTo>
                    <a:pt x="2945" y="7798"/>
                    <a:pt x="3166" y="8100"/>
                    <a:pt x="3436" y="8100"/>
                  </a:cubicBezTo>
                  <a:moveTo>
                    <a:pt x="3436" y="10800"/>
                  </a:moveTo>
                  <a:lnTo>
                    <a:pt x="9327" y="10800"/>
                  </a:lnTo>
                  <a:cubicBezTo>
                    <a:pt x="9598" y="10800"/>
                    <a:pt x="9818" y="10498"/>
                    <a:pt x="9818" y="10125"/>
                  </a:cubicBezTo>
                  <a:cubicBezTo>
                    <a:pt x="9818" y="9753"/>
                    <a:pt x="9598" y="9450"/>
                    <a:pt x="9327" y="9450"/>
                  </a:cubicBezTo>
                  <a:lnTo>
                    <a:pt x="3436" y="9450"/>
                  </a:lnTo>
                  <a:cubicBezTo>
                    <a:pt x="3166" y="9450"/>
                    <a:pt x="2945" y="9753"/>
                    <a:pt x="2945" y="10125"/>
                  </a:cubicBezTo>
                  <a:cubicBezTo>
                    <a:pt x="2945" y="10498"/>
                    <a:pt x="3166" y="10800"/>
                    <a:pt x="3436" y="10800"/>
                  </a:cubicBezTo>
                  <a:moveTo>
                    <a:pt x="20618" y="20250"/>
                  </a:moveTo>
                  <a:lnTo>
                    <a:pt x="15709" y="20250"/>
                  </a:lnTo>
                  <a:lnTo>
                    <a:pt x="15709" y="17551"/>
                  </a:lnTo>
                  <a:lnTo>
                    <a:pt x="16691" y="17551"/>
                  </a:lnTo>
                  <a:cubicBezTo>
                    <a:pt x="16962" y="17551"/>
                    <a:pt x="17182" y="17248"/>
                    <a:pt x="17182" y="16875"/>
                  </a:cubicBezTo>
                  <a:cubicBezTo>
                    <a:pt x="17182" y="16503"/>
                    <a:pt x="16962" y="16200"/>
                    <a:pt x="16691" y="16200"/>
                  </a:cubicBezTo>
                  <a:lnTo>
                    <a:pt x="13745" y="16200"/>
                  </a:lnTo>
                  <a:cubicBezTo>
                    <a:pt x="13475" y="16200"/>
                    <a:pt x="13255" y="16503"/>
                    <a:pt x="13255" y="16875"/>
                  </a:cubicBezTo>
                  <a:cubicBezTo>
                    <a:pt x="13255" y="17248"/>
                    <a:pt x="13475" y="17551"/>
                    <a:pt x="13745" y="17551"/>
                  </a:cubicBezTo>
                  <a:lnTo>
                    <a:pt x="14727" y="17551"/>
                  </a:lnTo>
                  <a:lnTo>
                    <a:pt x="14727" y="20250"/>
                  </a:lnTo>
                  <a:lnTo>
                    <a:pt x="6873" y="20250"/>
                  </a:lnTo>
                  <a:lnTo>
                    <a:pt x="6873" y="17551"/>
                  </a:lnTo>
                  <a:lnTo>
                    <a:pt x="7855" y="17551"/>
                  </a:lnTo>
                  <a:cubicBezTo>
                    <a:pt x="8125" y="17551"/>
                    <a:pt x="8345" y="17248"/>
                    <a:pt x="8345" y="16875"/>
                  </a:cubicBezTo>
                  <a:cubicBezTo>
                    <a:pt x="8345" y="16503"/>
                    <a:pt x="8125" y="16200"/>
                    <a:pt x="7855" y="16200"/>
                  </a:cubicBezTo>
                  <a:lnTo>
                    <a:pt x="4909" y="16200"/>
                  </a:lnTo>
                  <a:cubicBezTo>
                    <a:pt x="4638" y="16200"/>
                    <a:pt x="4418" y="16503"/>
                    <a:pt x="4418" y="16875"/>
                  </a:cubicBezTo>
                  <a:cubicBezTo>
                    <a:pt x="4418" y="17248"/>
                    <a:pt x="4638" y="17551"/>
                    <a:pt x="4909" y="17551"/>
                  </a:cubicBezTo>
                  <a:lnTo>
                    <a:pt x="5891" y="17551"/>
                  </a:lnTo>
                  <a:lnTo>
                    <a:pt x="5891" y="20250"/>
                  </a:lnTo>
                  <a:lnTo>
                    <a:pt x="982" y="202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3436" y="13500"/>
                  </a:moveTo>
                  <a:lnTo>
                    <a:pt x="7364" y="13500"/>
                  </a:lnTo>
                  <a:cubicBezTo>
                    <a:pt x="7634" y="13500"/>
                    <a:pt x="7855" y="13198"/>
                    <a:pt x="7855" y="12825"/>
                  </a:cubicBezTo>
                  <a:cubicBezTo>
                    <a:pt x="7855" y="12452"/>
                    <a:pt x="7634" y="12150"/>
                    <a:pt x="7364" y="12150"/>
                  </a:cubicBezTo>
                  <a:lnTo>
                    <a:pt x="3436" y="12150"/>
                  </a:lnTo>
                  <a:cubicBezTo>
                    <a:pt x="3166" y="12150"/>
                    <a:pt x="2945" y="12452"/>
                    <a:pt x="2945" y="12825"/>
                  </a:cubicBezTo>
                  <a:cubicBezTo>
                    <a:pt x="2945" y="13198"/>
                    <a:pt x="3166" y="13500"/>
                    <a:pt x="3436" y="13500"/>
                  </a:cubicBezTo>
                  <a:moveTo>
                    <a:pt x="12273" y="5400"/>
                  </a:moveTo>
                  <a:lnTo>
                    <a:pt x="16200" y="5400"/>
                  </a:lnTo>
                  <a:cubicBezTo>
                    <a:pt x="16471" y="5400"/>
                    <a:pt x="16691" y="5098"/>
                    <a:pt x="16691" y="4725"/>
                  </a:cubicBezTo>
                  <a:cubicBezTo>
                    <a:pt x="16691" y="4353"/>
                    <a:pt x="16471" y="4050"/>
                    <a:pt x="16200" y="4050"/>
                  </a:cubicBezTo>
                  <a:lnTo>
                    <a:pt x="12273" y="4050"/>
                  </a:lnTo>
                  <a:cubicBezTo>
                    <a:pt x="12002" y="4050"/>
                    <a:pt x="11782" y="4353"/>
                    <a:pt x="11782" y="4725"/>
                  </a:cubicBezTo>
                  <a:cubicBezTo>
                    <a:pt x="11782" y="5098"/>
                    <a:pt x="12002" y="5400"/>
                    <a:pt x="12273" y="5400"/>
                  </a:cubicBezTo>
                  <a:moveTo>
                    <a:pt x="12273" y="10800"/>
                  </a:moveTo>
                  <a:lnTo>
                    <a:pt x="16200" y="10800"/>
                  </a:lnTo>
                  <a:cubicBezTo>
                    <a:pt x="16471" y="10800"/>
                    <a:pt x="16691" y="10498"/>
                    <a:pt x="16691" y="10125"/>
                  </a:cubicBezTo>
                  <a:cubicBezTo>
                    <a:pt x="16691" y="9753"/>
                    <a:pt x="16471" y="9450"/>
                    <a:pt x="16200" y="9450"/>
                  </a:cubicBezTo>
                  <a:lnTo>
                    <a:pt x="12273" y="9450"/>
                  </a:lnTo>
                  <a:cubicBezTo>
                    <a:pt x="12002" y="9450"/>
                    <a:pt x="11782" y="9753"/>
                    <a:pt x="11782" y="10125"/>
                  </a:cubicBezTo>
                  <a:cubicBezTo>
                    <a:pt x="11782" y="10498"/>
                    <a:pt x="12002" y="10800"/>
                    <a:pt x="12273" y="10800"/>
                  </a:cubicBezTo>
                  <a:moveTo>
                    <a:pt x="12273" y="13500"/>
                  </a:moveTo>
                  <a:lnTo>
                    <a:pt x="18164" y="13500"/>
                  </a:lnTo>
                  <a:cubicBezTo>
                    <a:pt x="18434" y="13500"/>
                    <a:pt x="18655" y="13198"/>
                    <a:pt x="18655" y="12825"/>
                  </a:cubicBezTo>
                  <a:cubicBezTo>
                    <a:pt x="18655" y="12452"/>
                    <a:pt x="18434" y="12150"/>
                    <a:pt x="18164" y="12150"/>
                  </a:cubicBezTo>
                  <a:lnTo>
                    <a:pt x="12273" y="12150"/>
                  </a:lnTo>
                  <a:cubicBezTo>
                    <a:pt x="12002" y="12150"/>
                    <a:pt x="11782" y="12452"/>
                    <a:pt x="11782" y="12825"/>
                  </a:cubicBezTo>
                  <a:cubicBezTo>
                    <a:pt x="11782" y="13198"/>
                    <a:pt x="12002" y="13500"/>
                    <a:pt x="12273" y="13500"/>
                  </a:cubicBezTo>
                  <a:moveTo>
                    <a:pt x="12273" y="8100"/>
                  </a:moveTo>
                  <a:lnTo>
                    <a:pt x="18164" y="8100"/>
                  </a:lnTo>
                  <a:cubicBezTo>
                    <a:pt x="18434" y="8100"/>
                    <a:pt x="18655" y="7798"/>
                    <a:pt x="18655" y="7425"/>
                  </a:cubicBezTo>
                  <a:cubicBezTo>
                    <a:pt x="18655" y="7053"/>
                    <a:pt x="18434" y="6750"/>
                    <a:pt x="18164" y="6750"/>
                  </a:cubicBezTo>
                  <a:lnTo>
                    <a:pt x="12273" y="6750"/>
                  </a:lnTo>
                  <a:cubicBezTo>
                    <a:pt x="12002" y="6750"/>
                    <a:pt x="11782" y="7053"/>
                    <a:pt x="11782" y="7425"/>
                  </a:cubicBezTo>
                  <a:cubicBezTo>
                    <a:pt x="11782" y="7798"/>
                    <a:pt x="12002" y="8100"/>
                    <a:pt x="12273" y="81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5" name="Shape"/>
            <p:cNvSpPr/>
            <p:nvPr/>
          </p:nvSpPr>
          <p:spPr>
            <a:xfrm>
              <a:off x="12877800" y="11176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4" y="9600"/>
                  </a:moveTo>
                  <a:lnTo>
                    <a:pt x="11291" y="9600"/>
                  </a:lnTo>
                  <a:cubicBezTo>
                    <a:pt x="11562" y="9600"/>
                    <a:pt x="11782" y="9332"/>
                    <a:pt x="11782" y="9000"/>
                  </a:cubicBezTo>
                  <a:cubicBezTo>
                    <a:pt x="11782" y="8669"/>
                    <a:pt x="11562" y="8400"/>
                    <a:pt x="11291" y="8400"/>
                  </a:cubicBezTo>
                  <a:lnTo>
                    <a:pt x="7364" y="8400"/>
                  </a:lnTo>
                  <a:cubicBezTo>
                    <a:pt x="7093" y="8400"/>
                    <a:pt x="6873" y="8669"/>
                    <a:pt x="6873" y="9000"/>
                  </a:cubicBezTo>
                  <a:cubicBezTo>
                    <a:pt x="6873" y="9332"/>
                    <a:pt x="7093" y="9600"/>
                    <a:pt x="7364" y="9600"/>
                  </a:cubicBezTo>
                  <a:moveTo>
                    <a:pt x="7364" y="12000"/>
                  </a:moveTo>
                  <a:lnTo>
                    <a:pt x="9327" y="12000"/>
                  </a:lnTo>
                  <a:cubicBezTo>
                    <a:pt x="9598" y="12000"/>
                    <a:pt x="9818" y="11732"/>
                    <a:pt x="9818" y="11400"/>
                  </a:cubicBezTo>
                  <a:cubicBezTo>
                    <a:pt x="9818" y="11069"/>
                    <a:pt x="9598" y="10800"/>
                    <a:pt x="9327" y="10800"/>
                  </a:cubicBezTo>
                  <a:lnTo>
                    <a:pt x="7364" y="10800"/>
                  </a:lnTo>
                  <a:cubicBezTo>
                    <a:pt x="7093" y="10800"/>
                    <a:pt x="6873" y="11069"/>
                    <a:pt x="6873" y="11400"/>
                  </a:cubicBezTo>
                  <a:cubicBezTo>
                    <a:pt x="6873" y="11732"/>
                    <a:pt x="7093" y="12000"/>
                    <a:pt x="7364" y="12000"/>
                  </a:cubicBezTo>
                  <a:moveTo>
                    <a:pt x="20618" y="20400"/>
                  </a:moveTo>
                  <a:lnTo>
                    <a:pt x="16691" y="20400"/>
                  </a:lnTo>
                  <a:lnTo>
                    <a:pt x="16691" y="19200"/>
                  </a:lnTo>
                  <a:lnTo>
                    <a:pt x="17182" y="19200"/>
                  </a:lnTo>
                  <a:cubicBezTo>
                    <a:pt x="17453" y="19200"/>
                    <a:pt x="17673" y="18932"/>
                    <a:pt x="17673" y="18600"/>
                  </a:cubicBezTo>
                  <a:cubicBezTo>
                    <a:pt x="17673" y="18269"/>
                    <a:pt x="17453" y="18000"/>
                    <a:pt x="17182" y="18000"/>
                  </a:cubicBezTo>
                  <a:lnTo>
                    <a:pt x="15218" y="18000"/>
                  </a:lnTo>
                  <a:cubicBezTo>
                    <a:pt x="14947" y="18000"/>
                    <a:pt x="14727" y="18269"/>
                    <a:pt x="14727" y="18600"/>
                  </a:cubicBezTo>
                  <a:cubicBezTo>
                    <a:pt x="14727" y="18932"/>
                    <a:pt x="14947" y="19200"/>
                    <a:pt x="15218" y="19200"/>
                  </a:cubicBezTo>
                  <a:lnTo>
                    <a:pt x="15709" y="19200"/>
                  </a:lnTo>
                  <a:lnTo>
                    <a:pt x="15709" y="20400"/>
                  </a:lnTo>
                  <a:lnTo>
                    <a:pt x="9818" y="20400"/>
                  </a:lnTo>
                  <a:lnTo>
                    <a:pt x="9818" y="19200"/>
                  </a:lnTo>
                  <a:lnTo>
                    <a:pt x="10309" y="19200"/>
                  </a:lnTo>
                  <a:cubicBezTo>
                    <a:pt x="10580" y="19200"/>
                    <a:pt x="10800" y="18932"/>
                    <a:pt x="10800" y="18600"/>
                  </a:cubicBezTo>
                  <a:cubicBezTo>
                    <a:pt x="10800" y="18269"/>
                    <a:pt x="10580" y="18000"/>
                    <a:pt x="10309" y="18000"/>
                  </a:cubicBezTo>
                  <a:lnTo>
                    <a:pt x="8345" y="18000"/>
                  </a:lnTo>
                  <a:cubicBezTo>
                    <a:pt x="8075" y="18000"/>
                    <a:pt x="7855" y="18269"/>
                    <a:pt x="7855" y="18600"/>
                  </a:cubicBezTo>
                  <a:cubicBezTo>
                    <a:pt x="7855" y="18932"/>
                    <a:pt x="8075" y="19200"/>
                    <a:pt x="8345" y="19200"/>
                  </a:cubicBezTo>
                  <a:lnTo>
                    <a:pt x="8836" y="19200"/>
                  </a:lnTo>
                  <a:lnTo>
                    <a:pt x="8836" y="20400"/>
                  </a:ln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  <a:moveTo>
                    <a:pt x="7364" y="14400"/>
                  </a:moveTo>
                  <a:lnTo>
                    <a:pt x="11291" y="14400"/>
                  </a:lnTo>
                  <a:cubicBezTo>
                    <a:pt x="11562" y="14400"/>
                    <a:pt x="11782" y="14132"/>
                    <a:pt x="11782" y="13800"/>
                  </a:cubicBezTo>
                  <a:cubicBezTo>
                    <a:pt x="11782" y="13469"/>
                    <a:pt x="11562" y="13200"/>
                    <a:pt x="11291" y="13200"/>
                  </a:cubicBezTo>
                  <a:lnTo>
                    <a:pt x="7364" y="13200"/>
                  </a:lnTo>
                  <a:cubicBezTo>
                    <a:pt x="7093" y="13200"/>
                    <a:pt x="6873" y="13469"/>
                    <a:pt x="6873" y="13800"/>
                  </a:cubicBezTo>
                  <a:cubicBezTo>
                    <a:pt x="6873" y="14132"/>
                    <a:pt x="7093" y="14400"/>
                    <a:pt x="7364" y="14400"/>
                  </a:cubicBezTo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1"/>
                    <a:pt x="982" y="16801"/>
                  </a:cubicBezTo>
                  <a:lnTo>
                    <a:pt x="2455" y="16801"/>
                  </a:lnTo>
                  <a:cubicBezTo>
                    <a:pt x="2725" y="16801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14236" y="14400"/>
                  </a:moveTo>
                  <a:lnTo>
                    <a:pt x="16200" y="14400"/>
                  </a:lnTo>
                  <a:cubicBezTo>
                    <a:pt x="16471" y="14400"/>
                    <a:pt x="16691" y="14132"/>
                    <a:pt x="16691" y="13800"/>
                  </a:cubicBezTo>
                  <a:cubicBezTo>
                    <a:pt x="16691" y="13469"/>
                    <a:pt x="16471" y="13200"/>
                    <a:pt x="16200" y="13200"/>
                  </a:cubicBezTo>
                  <a:lnTo>
                    <a:pt x="14236" y="13200"/>
                  </a:lnTo>
                  <a:cubicBezTo>
                    <a:pt x="13966" y="13200"/>
                    <a:pt x="13745" y="13469"/>
                    <a:pt x="13745" y="13800"/>
                  </a:cubicBezTo>
                  <a:cubicBezTo>
                    <a:pt x="13745" y="14132"/>
                    <a:pt x="13966" y="14400"/>
                    <a:pt x="14236" y="14400"/>
                  </a:cubicBezTo>
                  <a:moveTo>
                    <a:pt x="14236" y="9600"/>
                  </a:moveTo>
                  <a:lnTo>
                    <a:pt x="16200" y="9600"/>
                  </a:lnTo>
                  <a:cubicBezTo>
                    <a:pt x="16471" y="9600"/>
                    <a:pt x="16691" y="9332"/>
                    <a:pt x="16691" y="9000"/>
                  </a:cubicBezTo>
                  <a:cubicBezTo>
                    <a:pt x="16691" y="8669"/>
                    <a:pt x="16471" y="8400"/>
                    <a:pt x="16200" y="8400"/>
                  </a:cubicBezTo>
                  <a:lnTo>
                    <a:pt x="14236" y="8400"/>
                  </a:lnTo>
                  <a:cubicBezTo>
                    <a:pt x="13966" y="8400"/>
                    <a:pt x="13745" y="8669"/>
                    <a:pt x="13745" y="9000"/>
                  </a:cubicBezTo>
                  <a:cubicBezTo>
                    <a:pt x="13745" y="9332"/>
                    <a:pt x="13966" y="9600"/>
                    <a:pt x="14236" y="9600"/>
                  </a:cubicBezTo>
                  <a:moveTo>
                    <a:pt x="14236" y="12000"/>
                  </a:moveTo>
                  <a:lnTo>
                    <a:pt x="18164" y="12000"/>
                  </a:lnTo>
                  <a:cubicBezTo>
                    <a:pt x="18434" y="12000"/>
                    <a:pt x="18655" y="11732"/>
                    <a:pt x="18655" y="11400"/>
                  </a:cubicBezTo>
                  <a:cubicBezTo>
                    <a:pt x="18655" y="11069"/>
                    <a:pt x="18434" y="10800"/>
                    <a:pt x="18164" y="10800"/>
                  </a:cubicBezTo>
                  <a:lnTo>
                    <a:pt x="14236" y="10800"/>
                  </a:lnTo>
                  <a:cubicBezTo>
                    <a:pt x="13966" y="10800"/>
                    <a:pt x="13745" y="11069"/>
                    <a:pt x="13745" y="11400"/>
                  </a:cubicBezTo>
                  <a:cubicBezTo>
                    <a:pt x="13745" y="11732"/>
                    <a:pt x="13966" y="12000"/>
                    <a:pt x="14236" y="120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6" name="Shape"/>
            <p:cNvSpPr/>
            <p:nvPr/>
          </p:nvSpPr>
          <p:spPr>
            <a:xfrm>
              <a:off x="13944600" y="11176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8400"/>
                  </a:moveTo>
                  <a:lnTo>
                    <a:pt x="10800" y="8400"/>
                  </a:lnTo>
                  <a:lnTo>
                    <a:pt x="10800" y="12001"/>
                  </a:lnTo>
                  <a:lnTo>
                    <a:pt x="6873" y="12001"/>
                  </a:lnTo>
                  <a:cubicBezTo>
                    <a:pt x="6873" y="12001"/>
                    <a:pt x="6873" y="8400"/>
                    <a:pt x="6873" y="8400"/>
                  </a:cubicBezTo>
                  <a:close/>
                  <a:moveTo>
                    <a:pt x="6382" y="13200"/>
                  </a:moveTo>
                  <a:lnTo>
                    <a:pt x="11291" y="13200"/>
                  </a:lnTo>
                  <a:cubicBezTo>
                    <a:pt x="11562" y="13200"/>
                    <a:pt x="11782" y="12932"/>
                    <a:pt x="11782" y="12600"/>
                  </a:cubicBezTo>
                  <a:lnTo>
                    <a:pt x="11782" y="7800"/>
                  </a:lnTo>
                  <a:cubicBezTo>
                    <a:pt x="11782" y="7469"/>
                    <a:pt x="11562" y="7200"/>
                    <a:pt x="11291" y="7200"/>
                  </a:cubicBezTo>
                  <a:lnTo>
                    <a:pt x="6382" y="7200"/>
                  </a:lnTo>
                  <a:cubicBezTo>
                    <a:pt x="6111" y="7200"/>
                    <a:pt x="5891" y="7469"/>
                    <a:pt x="5891" y="7800"/>
                  </a:cubicBezTo>
                  <a:lnTo>
                    <a:pt x="5891" y="12600"/>
                  </a:lnTo>
                  <a:cubicBezTo>
                    <a:pt x="5891" y="12932"/>
                    <a:pt x="6111" y="13200"/>
                    <a:pt x="6382" y="13200"/>
                  </a:cubicBezTo>
                  <a:moveTo>
                    <a:pt x="6382" y="4800"/>
                  </a:moveTo>
                  <a:cubicBezTo>
                    <a:pt x="6653" y="4800"/>
                    <a:pt x="6873" y="4531"/>
                    <a:pt x="6873" y="4200"/>
                  </a:cubicBezTo>
                  <a:cubicBezTo>
                    <a:pt x="6873" y="3868"/>
                    <a:pt x="6653" y="3600"/>
                    <a:pt x="6382" y="3600"/>
                  </a:cubicBezTo>
                  <a:cubicBezTo>
                    <a:pt x="6111" y="3600"/>
                    <a:pt x="5891" y="3868"/>
                    <a:pt x="5891" y="4200"/>
                  </a:cubicBezTo>
                  <a:cubicBezTo>
                    <a:pt x="5891" y="4531"/>
                    <a:pt x="6111" y="4800"/>
                    <a:pt x="6382" y="4800"/>
                  </a:cubicBezTo>
                  <a:moveTo>
                    <a:pt x="20618" y="20400"/>
                  </a:moveTo>
                  <a:lnTo>
                    <a:pt x="2945" y="20400"/>
                  </a:lnTo>
                  <a:cubicBezTo>
                    <a:pt x="1861" y="20400"/>
                    <a:pt x="982" y="19325"/>
                    <a:pt x="982" y="18000"/>
                  </a:cubicBezTo>
                  <a:lnTo>
                    <a:pt x="982" y="4800"/>
                  </a:lnTo>
                  <a:lnTo>
                    <a:pt x="2945" y="4800"/>
                  </a:lnTo>
                  <a:lnTo>
                    <a:pt x="2945" y="17400"/>
                  </a:lnTo>
                  <a:cubicBezTo>
                    <a:pt x="2945" y="17732"/>
                    <a:pt x="3166" y="18000"/>
                    <a:pt x="3436" y="18000"/>
                  </a:cubicBezTo>
                  <a:cubicBezTo>
                    <a:pt x="3707" y="18000"/>
                    <a:pt x="3927" y="17732"/>
                    <a:pt x="3927" y="17400"/>
                  </a:cubicBezTo>
                  <a:lnTo>
                    <a:pt x="3927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0618" y="0"/>
                  </a:moveTo>
                  <a:lnTo>
                    <a:pt x="3927" y="0"/>
                  </a:lnTo>
                  <a:cubicBezTo>
                    <a:pt x="3385" y="0"/>
                    <a:pt x="2945" y="538"/>
                    <a:pt x="2945" y="1200"/>
                  </a:cubicBezTo>
                  <a:lnTo>
                    <a:pt x="2945" y="3600"/>
                  </a:lnTo>
                  <a:lnTo>
                    <a:pt x="982" y="3600"/>
                  </a:lnTo>
                  <a:cubicBezTo>
                    <a:pt x="440" y="3600"/>
                    <a:pt x="0" y="4138"/>
                    <a:pt x="0" y="4800"/>
                  </a:cubicBezTo>
                  <a:lnTo>
                    <a:pt x="0" y="18000"/>
                  </a:lnTo>
                  <a:cubicBezTo>
                    <a:pt x="0" y="19988"/>
                    <a:pt x="1319" y="21600"/>
                    <a:pt x="2945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1200"/>
                  </a:lnTo>
                  <a:cubicBezTo>
                    <a:pt x="21600" y="538"/>
                    <a:pt x="21160" y="0"/>
                    <a:pt x="20618" y="0"/>
                  </a:cubicBezTo>
                  <a:moveTo>
                    <a:pt x="6382" y="18000"/>
                  </a:moveTo>
                  <a:lnTo>
                    <a:pt x="18164" y="18000"/>
                  </a:lnTo>
                  <a:cubicBezTo>
                    <a:pt x="18434" y="18000"/>
                    <a:pt x="18655" y="17732"/>
                    <a:pt x="18655" y="17400"/>
                  </a:cubicBezTo>
                  <a:cubicBezTo>
                    <a:pt x="18655" y="17068"/>
                    <a:pt x="18434" y="16801"/>
                    <a:pt x="18164" y="16801"/>
                  </a:cubicBezTo>
                  <a:lnTo>
                    <a:pt x="6382" y="16801"/>
                  </a:lnTo>
                  <a:cubicBezTo>
                    <a:pt x="6111" y="16801"/>
                    <a:pt x="5891" y="17068"/>
                    <a:pt x="5891" y="17400"/>
                  </a:cubicBezTo>
                  <a:cubicBezTo>
                    <a:pt x="5891" y="17732"/>
                    <a:pt x="6111" y="18000"/>
                    <a:pt x="6382" y="18000"/>
                  </a:cubicBezTo>
                  <a:moveTo>
                    <a:pt x="6382" y="15600"/>
                  </a:moveTo>
                  <a:lnTo>
                    <a:pt x="18164" y="15600"/>
                  </a:lnTo>
                  <a:cubicBezTo>
                    <a:pt x="18434" y="15600"/>
                    <a:pt x="18655" y="15332"/>
                    <a:pt x="18655" y="15000"/>
                  </a:cubicBezTo>
                  <a:cubicBezTo>
                    <a:pt x="18655" y="14668"/>
                    <a:pt x="18434" y="14401"/>
                    <a:pt x="18164" y="14401"/>
                  </a:cubicBezTo>
                  <a:lnTo>
                    <a:pt x="6382" y="14401"/>
                  </a:lnTo>
                  <a:cubicBezTo>
                    <a:pt x="6111" y="14401"/>
                    <a:pt x="5891" y="14668"/>
                    <a:pt x="5891" y="15000"/>
                  </a:cubicBezTo>
                  <a:cubicBezTo>
                    <a:pt x="5891" y="15332"/>
                    <a:pt x="6111" y="15600"/>
                    <a:pt x="6382" y="15600"/>
                  </a:cubicBezTo>
                  <a:moveTo>
                    <a:pt x="8345" y="4800"/>
                  </a:moveTo>
                  <a:cubicBezTo>
                    <a:pt x="8616" y="4800"/>
                    <a:pt x="8836" y="4531"/>
                    <a:pt x="8836" y="4200"/>
                  </a:cubicBezTo>
                  <a:cubicBezTo>
                    <a:pt x="8836" y="3868"/>
                    <a:pt x="8616" y="3600"/>
                    <a:pt x="8345" y="3600"/>
                  </a:cubicBezTo>
                  <a:cubicBezTo>
                    <a:pt x="8075" y="3600"/>
                    <a:pt x="7855" y="3868"/>
                    <a:pt x="7855" y="4200"/>
                  </a:cubicBezTo>
                  <a:cubicBezTo>
                    <a:pt x="7855" y="4531"/>
                    <a:pt x="8075" y="4800"/>
                    <a:pt x="8345" y="4800"/>
                  </a:cubicBezTo>
                  <a:moveTo>
                    <a:pt x="18164" y="7200"/>
                  </a:moveTo>
                  <a:lnTo>
                    <a:pt x="14236" y="7200"/>
                  </a:lnTo>
                  <a:cubicBezTo>
                    <a:pt x="13966" y="7200"/>
                    <a:pt x="13745" y="7469"/>
                    <a:pt x="13745" y="7800"/>
                  </a:cubicBezTo>
                  <a:cubicBezTo>
                    <a:pt x="13745" y="8132"/>
                    <a:pt x="13966" y="8400"/>
                    <a:pt x="14236" y="8400"/>
                  </a:cubicBezTo>
                  <a:lnTo>
                    <a:pt x="18164" y="8400"/>
                  </a:lnTo>
                  <a:cubicBezTo>
                    <a:pt x="18434" y="8400"/>
                    <a:pt x="18655" y="8132"/>
                    <a:pt x="18655" y="7800"/>
                  </a:cubicBezTo>
                  <a:cubicBezTo>
                    <a:pt x="18655" y="7469"/>
                    <a:pt x="18434" y="7200"/>
                    <a:pt x="18164" y="7200"/>
                  </a:cubicBezTo>
                  <a:moveTo>
                    <a:pt x="18164" y="12001"/>
                  </a:moveTo>
                  <a:lnTo>
                    <a:pt x="14236" y="12001"/>
                  </a:lnTo>
                  <a:cubicBezTo>
                    <a:pt x="13966" y="12001"/>
                    <a:pt x="13745" y="12268"/>
                    <a:pt x="13745" y="12600"/>
                  </a:cubicBezTo>
                  <a:cubicBezTo>
                    <a:pt x="13745" y="12932"/>
                    <a:pt x="13966" y="13200"/>
                    <a:pt x="14236" y="13200"/>
                  </a:cubicBezTo>
                  <a:lnTo>
                    <a:pt x="18164" y="13200"/>
                  </a:lnTo>
                  <a:cubicBezTo>
                    <a:pt x="18434" y="13200"/>
                    <a:pt x="18655" y="12932"/>
                    <a:pt x="18655" y="12600"/>
                  </a:cubicBezTo>
                  <a:cubicBezTo>
                    <a:pt x="18655" y="12268"/>
                    <a:pt x="18434" y="12001"/>
                    <a:pt x="18164" y="12001"/>
                  </a:cubicBezTo>
                  <a:moveTo>
                    <a:pt x="18164" y="9600"/>
                  </a:moveTo>
                  <a:lnTo>
                    <a:pt x="14236" y="9600"/>
                  </a:lnTo>
                  <a:cubicBezTo>
                    <a:pt x="13966" y="9600"/>
                    <a:pt x="13745" y="9869"/>
                    <a:pt x="13745" y="10200"/>
                  </a:cubicBezTo>
                  <a:cubicBezTo>
                    <a:pt x="13745" y="10532"/>
                    <a:pt x="13966" y="10800"/>
                    <a:pt x="14236" y="10800"/>
                  </a:cubicBezTo>
                  <a:lnTo>
                    <a:pt x="18164" y="10800"/>
                  </a:lnTo>
                  <a:cubicBezTo>
                    <a:pt x="18434" y="10800"/>
                    <a:pt x="18655" y="10532"/>
                    <a:pt x="18655" y="10200"/>
                  </a:cubicBezTo>
                  <a:cubicBezTo>
                    <a:pt x="18655" y="9869"/>
                    <a:pt x="18434" y="9600"/>
                    <a:pt x="18164" y="9600"/>
                  </a:cubicBezTo>
                  <a:moveTo>
                    <a:pt x="18164" y="4800"/>
                  </a:moveTo>
                  <a:cubicBezTo>
                    <a:pt x="18434" y="4800"/>
                    <a:pt x="18655" y="4531"/>
                    <a:pt x="18655" y="4200"/>
                  </a:cubicBezTo>
                  <a:cubicBezTo>
                    <a:pt x="18655" y="3868"/>
                    <a:pt x="18434" y="3600"/>
                    <a:pt x="18164" y="3600"/>
                  </a:cubicBezTo>
                  <a:cubicBezTo>
                    <a:pt x="17893" y="3600"/>
                    <a:pt x="17673" y="3868"/>
                    <a:pt x="17673" y="4200"/>
                  </a:cubicBezTo>
                  <a:cubicBezTo>
                    <a:pt x="17673" y="4531"/>
                    <a:pt x="17893" y="4800"/>
                    <a:pt x="18164" y="4800"/>
                  </a:cubicBezTo>
                  <a:moveTo>
                    <a:pt x="16200" y="4800"/>
                  </a:moveTo>
                  <a:cubicBezTo>
                    <a:pt x="16471" y="4800"/>
                    <a:pt x="16691" y="4531"/>
                    <a:pt x="16691" y="4200"/>
                  </a:cubicBezTo>
                  <a:cubicBezTo>
                    <a:pt x="16691" y="3868"/>
                    <a:pt x="16471" y="3600"/>
                    <a:pt x="16200" y="3600"/>
                  </a:cubicBezTo>
                  <a:cubicBezTo>
                    <a:pt x="15929" y="3600"/>
                    <a:pt x="15709" y="3868"/>
                    <a:pt x="15709" y="4200"/>
                  </a:cubicBezTo>
                  <a:cubicBezTo>
                    <a:pt x="15709" y="4531"/>
                    <a:pt x="15929" y="4800"/>
                    <a:pt x="16200" y="4800"/>
                  </a:cubicBezTo>
                  <a:moveTo>
                    <a:pt x="10309" y="4800"/>
                  </a:moveTo>
                  <a:lnTo>
                    <a:pt x="14236" y="4800"/>
                  </a:lnTo>
                  <a:cubicBezTo>
                    <a:pt x="14507" y="4800"/>
                    <a:pt x="14727" y="4531"/>
                    <a:pt x="14727" y="4200"/>
                  </a:cubicBezTo>
                  <a:cubicBezTo>
                    <a:pt x="14727" y="3868"/>
                    <a:pt x="14507" y="3600"/>
                    <a:pt x="14236" y="3600"/>
                  </a:cubicBezTo>
                  <a:lnTo>
                    <a:pt x="10309" y="3600"/>
                  </a:lnTo>
                  <a:cubicBezTo>
                    <a:pt x="10038" y="3600"/>
                    <a:pt x="9818" y="3868"/>
                    <a:pt x="9818" y="4200"/>
                  </a:cubicBezTo>
                  <a:cubicBezTo>
                    <a:pt x="9818" y="4531"/>
                    <a:pt x="10038" y="4800"/>
                    <a:pt x="10309" y="48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Shape"/>
            <p:cNvSpPr/>
            <p:nvPr/>
          </p:nvSpPr>
          <p:spPr>
            <a:xfrm>
              <a:off x="15011400" y="10668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2" y="7855"/>
                  </a:moveTo>
                  <a:cubicBezTo>
                    <a:pt x="6653" y="7855"/>
                    <a:pt x="6873" y="7635"/>
                    <a:pt x="6873" y="7364"/>
                  </a:cubicBezTo>
                  <a:cubicBezTo>
                    <a:pt x="6873" y="7092"/>
                    <a:pt x="6653" y="6873"/>
                    <a:pt x="6382" y="6873"/>
                  </a:cubicBezTo>
                  <a:cubicBezTo>
                    <a:pt x="6111" y="6873"/>
                    <a:pt x="5891" y="7092"/>
                    <a:pt x="5891" y="7364"/>
                  </a:cubicBezTo>
                  <a:cubicBezTo>
                    <a:pt x="5891" y="7635"/>
                    <a:pt x="6111" y="7855"/>
                    <a:pt x="6382" y="7855"/>
                  </a:cubicBezTo>
                  <a:moveTo>
                    <a:pt x="6873" y="10800"/>
                  </a:moveTo>
                  <a:lnTo>
                    <a:pt x="10800" y="10800"/>
                  </a:lnTo>
                  <a:lnTo>
                    <a:pt x="10800" y="13746"/>
                  </a:lnTo>
                  <a:lnTo>
                    <a:pt x="6873" y="13746"/>
                  </a:lnTo>
                  <a:cubicBezTo>
                    <a:pt x="6873" y="13746"/>
                    <a:pt x="6873" y="10800"/>
                    <a:pt x="6873" y="10800"/>
                  </a:cubicBezTo>
                  <a:close/>
                  <a:moveTo>
                    <a:pt x="6382" y="14727"/>
                  </a:moveTo>
                  <a:lnTo>
                    <a:pt x="11291" y="14727"/>
                  </a:lnTo>
                  <a:cubicBezTo>
                    <a:pt x="11562" y="14727"/>
                    <a:pt x="11782" y="14508"/>
                    <a:pt x="11782" y="14236"/>
                  </a:cubicBezTo>
                  <a:lnTo>
                    <a:pt x="11782" y="10309"/>
                  </a:lnTo>
                  <a:cubicBezTo>
                    <a:pt x="11782" y="10038"/>
                    <a:pt x="11562" y="9818"/>
                    <a:pt x="11291" y="9818"/>
                  </a:cubicBezTo>
                  <a:lnTo>
                    <a:pt x="6382" y="9818"/>
                  </a:lnTo>
                  <a:cubicBezTo>
                    <a:pt x="6111" y="9818"/>
                    <a:pt x="5891" y="10038"/>
                    <a:pt x="5891" y="10309"/>
                  </a:cubicBezTo>
                  <a:lnTo>
                    <a:pt x="5891" y="14236"/>
                  </a:lnTo>
                  <a:cubicBezTo>
                    <a:pt x="5891" y="14508"/>
                    <a:pt x="6111" y="14727"/>
                    <a:pt x="6382" y="14727"/>
                  </a:cubicBezTo>
                  <a:moveTo>
                    <a:pt x="8345" y="7855"/>
                  </a:moveTo>
                  <a:cubicBezTo>
                    <a:pt x="8616" y="7855"/>
                    <a:pt x="8836" y="7635"/>
                    <a:pt x="8836" y="7364"/>
                  </a:cubicBezTo>
                  <a:cubicBezTo>
                    <a:pt x="8836" y="7092"/>
                    <a:pt x="8616" y="6873"/>
                    <a:pt x="8345" y="6873"/>
                  </a:cubicBezTo>
                  <a:cubicBezTo>
                    <a:pt x="8075" y="6873"/>
                    <a:pt x="7855" y="7092"/>
                    <a:pt x="7855" y="7364"/>
                  </a:cubicBezTo>
                  <a:cubicBezTo>
                    <a:pt x="7855" y="7635"/>
                    <a:pt x="8075" y="7855"/>
                    <a:pt x="8345" y="7855"/>
                  </a:cubicBezTo>
                  <a:moveTo>
                    <a:pt x="20618" y="20618"/>
                  </a:move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7855"/>
                  </a:lnTo>
                  <a:lnTo>
                    <a:pt x="2945" y="7855"/>
                  </a:lnTo>
                  <a:lnTo>
                    <a:pt x="2945" y="18164"/>
                  </a:lnTo>
                  <a:cubicBezTo>
                    <a:pt x="2945" y="18435"/>
                    <a:pt x="3166" y="18655"/>
                    <a:pt x="3436" y="18655"/>
                  </a:cubicBezTo>
                  <a:cubicBezTo>
                    <a:pt x="3707" y="18655"/>
                    <a:pt x="3927" y="18435"/>
                    <a:pt x="3927" y="18164"/>
                  </a:cubicBezTo>
                  <a:lnTo>
                    <a:pt x="3927" y="4909"/>
                  </a:lnTo>
                  <a:lnTo>
                    <a:pt x="20618" y="4909"/>
                  </a:lnTo>
                  <a:cubicBezTo>
                    <a:pt x="20618" y="4909"/>
                    <a:pt x="20618" y="20618"/>
                    <a:pt x="20618" y="20618"/>
                  </a:cubicBezTo>
                  <a:close/>
                  <a:moveTo>
                    <a:pt x="20618" y="3927"/>
                  </a:moveTo>
                  <a:lnTo>
                    <a:pt x="3927" y="3927"/>
                  </a:lnTo>
                  <a:cubicBezTo>
                    <a:pt x="3385" y="3927"/>
                    <a:pt x="2945" y="4367"/>
                    <a:pt x="2945" y="4909"/>
                  </a:cubicBezTo>
                  <a:lnTo>
                    <a:pt x="2945" y="6873"/>
                  </a:lnTo>
                  <a:lnTo>
                    <a:pt x="982" y="6873"/>
                  </a:lnTo>
                  <a:cubicBezTo>
                    <a:pt x="440" y="6873"/>
                    <a:pt x="0" y="7313"/>
                    <a:pt x="0" y="7855"/>
                  </a:cubicBezTo>
                  <a:lnTo>
                    <a:pt x="0" y="18655"/>
                  </a:lnTo>
                  <a:cubicBezTo>
                    <a:pt x="0" y="20282"/>
                    <a:pt x="1319" y="21600"/>
                    <a:pt x="2945" y="21600"/>
                  </a:cubicBezTo>
                  <a:lnTo>
                    <a:pt x="20618" y="21600"/>
                  </a:lnTo>
                  <a:cubicBezTo>
                    <a:pt x="21160" y="21600"/>
                    <a:pt x="21600" y="21160"/>
                    <a:pt x="21600" y="20618"/>
                  </a:cubicBezTo>
                  <a:lnTo>
                    <a:pt x="21600" y="4909"/>
                  </a:lnTo>
                  <a:cubicBezTo>
                    <a:pt x="21600" y="4367"/>
                    <a:pt x="21160" y="3927"/>
                    <a:pt x="20618" y="3927"/>
                  </a:cubicBezTo>
                  <a:moveTo>
                    <a:pt x="6382" y="16691"/>
                  </a:moveTo>
                  <a:lnTo>
                    <a:pt x="18164" y="16691"/>
                  </a:lnTo>
                  <a:cubicBezTo>
                    <a:pt x="18434" y="16691"/>
                    <a:pt x="18655" y="16472"/>
                    <a:pt x="18655" y="16200"/>
                  </a:cubicBezTo>
                  <a:cubicBezTo>
                    <a:pt x="18655" y="15929"/>
                    <a:pt x="18434" y="15710"/>
                    <a:pt x="18164" y="15710"/>
                  </a:cubicBezTo>
                  <a:lnTo>
                    <a:pt x="6382" y="15710"/>
                  </a:lnTo>
                  <a:cubicBezTo>
                    <a:pt x="6111" y="15710"/>
                    <a:pt x="5891" y="15929"/>
                    <a:pt x="5891" y="16200"/>
                  </a:cubicBezTo>
                  <a:cubicBezTo>
                    <a:pt x="5891" y="16472"/>
                    <a:pt x="6111" y="16691"/>
                    <a:pt x="6382" y="16691"/>
                  </a:cubicBezTo>
                  <a:moveTo>
                    <a:pt x="10309" y="7855"/>
                  </a:moveTo>
                  <a:lnTo>
                    <a:pt x="14236" y="7855"/>
                  </a:lnTo>
                  <a:cubicBezTo>
                    <a:pt x="14507" y="7855"/>
                    <a:pt x="14727" y="7635"/>
                    <a:pt x="14727" y="7364"/>
                  </a:cubicBezTo>
                  <a:cubicBezTo>
                    <a:pt x="14727" y="7092"/>
                    <a:pt x="14507" y="6873"/>
                    <a:pt x="14236" y="6873"/>
                  </a:cubicBezTo>
                  <a:lnTo>
                    <a:pt x="10309" y="6873"/>
                  </a:lnTo>
                  <a:cubicBezTo>
                    <a:pt x="10038" y="6873"/>
                    <a:pt x="9818" y="7092"/>
                    <a:pt x="9818" y="7364"/>
                  </a:cubicBezTo>
                  <a:cubicBezTo>
                    <a:pt x="9818" y="7635"/>
                    <a:pt x="10038" y="7855"/>
                    <a:pt x="10309" y="7855"/>
                  </a:cubicBezTo>
                  <a:moveTo>
                    <a:pt x="6382" y="18655"/>
                  </a:moveTo>
                  <a:lnTo>
                    <a:pt x="18164" y="18655"/>
                  </a:lnTo>
                  <a:cubicBezTo>
                    <a:pt x="18434" y="18655"/>
                    <a:pt x="18655" y="18435"/>
                    <a:pt x="18655" y="18164"/>
                  </a:cubicBezTo>
                  <a:cubicBezTo>
                    <a:pt x="18655" y="17893"/>
                    <a:pt x="18434" y="17673"/>
                    <a:pt x="18164" y="17673"/>
                  </a:cubicBezTo>
                  <a:lnTo>
                    <a:pt x="6382" y="17673"/>
                  </a:lnTo>
                  <a:cubicBezTo>
                    <a:pt x="6111" y="17673"/>
                    <a:pt x="5891" y="17893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moveTo>
                    <a:pt x="4909" y="2945"/>
                  </a:moveTo>
                  <a:lnTo>
                    <a:pt x="20127" y="2945"/>
                  </a:lnTo>
                  <a:cubicBezTo>
                    <a:pt x="20398" y="2945"/>
                    <a:pt x="20618" y="2726"/>
                    <a:pt x="20618" y="2455"/>
                  </a:cubicBezTo>
                  <a:cubicBezTo>
                    <a:pt x="20618" y="2184"/>
                    <a:pt x="20398" y="1964"/>
                    <a:pt x="20127" y="1964"/>
                  </a:cubicBezTo>
                  <a:lnTo>
                    <a:pt x="4909" y="1964"/>
                  </a:lnTo>
                  <a:cubicBezTo>
                    <a:pt x="4638" y="1964"/>
                    <a:pt x="4418" y="2184"/>
                    <a:pt x="4418" y="2455"/>
                  </a:cubicBezTo>
                  <a:cubicBezTo>
                    <a:pt x="4418" y="2726"/>
                    <a:pt x="4638" y="2945"/>
                    <a:pt x="4909" y="2945"/>
                  </a:cubicBezTo>
                  <a:moveTo>
                    <a:pt x="18164" y="11783"/>
                  </a:moveTo>
                  <a:lnTo>
                    <a:pt x="14236" y="11783"/>
                  </a:lnTo>
                  <a:cubicBezTo>
                    <a:pt x="13966" y="11783"/>
                    <a:pt x="13745" y="12001"/>
                    <a:pt x="13745" y="12273"/>
                  </a:cubicBezTo>
                  <a:cubicBezTo>
                    <a:pt x="13745" y="12544"/>
                    <a:pt x="13966" y="12764"/>
                    <a:pt x="14236" y="12764"/>
                  </a:cubicBezTo>
                  <a:lnTo>
                    <a:pt x="18164" y="12764"/>
                  </a:lnTo>
                  <a:cubicBezTo>
                    <a:pt x="18434" y="12764"/>
                    <a:pt x="18655" y="12544"/>
                    <a:pt x="18655" y="12273"/>
                  </a:cubicBezTo>
                  <a:cubicBezTo>
                    <a:pt x="18655" y="12001"/>
                    <a:pt x="18434" y="11783"/>
                    <a:pt x="18164" y="11783"/>
                  </a:cubicBezTo>
                  <a:moveTo>
                    <a:pt x="6382" y="982"/>
                  </a:moveTo>
                  <a:lnTo>
                    <a:pt x="19145" y="982"/>
                  </a:lnTo>
                  <a:cubicBezTo>
                    <a:pt x="19416" y="982"/>
                    <a:pt x="19636" y="762"/>
                    <a:pt x="19636" y="491"/>
                  </a:cubicBezTo>
                  <a:cubicBezTo>
                    <a:pt x="19636" y="220"/>
                    <a:pt x="19416" y="0"/>
                    <a:pt x="19145" y="0"/>
                  </a:cubicBezTo>
                  <a:lnTo>
                    <a:pt x="6382" y="0"/>
                  </a:lnTo>
                  <a:cubicBezTo>
                    <a:pt x="6111" y="0"/>
                    <a:pt x="5891" y="220"/>
                    <a:pt x="5891" y="491"/>
                  </a:cubicBezTo>
                  <a:cubicBezTo>
                    <a:pt x="5891" y="762"/>
                    <a:pt x="6111" y="982"/>
                    <a:pt x="6382" y="982"/>
                  </a:cubicBezTo>
                  <a:moveTo>
                    <a:pt x="18164" y="13746"/>
                  </a:moveTo>
                  <a:lnTo>
                    <a:pt x="14236" y="13746"/>
                  </a:lnTo>
                  <a:cubicBezTo>
                    <a:pt x="13966" y="13746"/>
                    <a:pt x="13745" y="13965"/>
                    <a:pt x="13745" y="14236"/>
                  </a:cubicBezTo>
                  <a:cubicBezTo>
                    <a:pt x="13745" y="14508"/>
                    <a:pt x="13966" y="14727"/>
                    <a:pt x="14236" y="14727"/>
                  </a:cubicBezTo>
                  <a:lnTo>
                    <a:pt x="18164" y="14727"/>
                  </a:lnTo>
                  <a:cubicBezTo>
                    <a:pt x="18434" y="14727"/>
                    <a:pt x="18655" y="14508"/>
                    <a:pt x="18655" y="14236"/>
                  </a:cubicBezTo>
                  <a:cubicBezTo>
                    <a:pt x="18655" y="13965"/>
                    <a:pt x="18434" y="13746"/>
                    <a:pt x="18164" y="13746"/>
                  </a:cubicBezTo>
                  <a:moveTo>
                    <a:pt x="16200" y="7855"/>
                  </a:moveTo>
                  <a:cubicBezTo>
                    <a:pt x="16471" y="7855"/>
                    <a:pt x="16691" y="7635"/>
                    <a:pt x="16691" y="7364"/>
                  </a:cubicBezTo>
                  <a:cubicBezTo>
                    <a:pt x="16691" y="7092"/>
                    <a:pt x="16471" y="6873"/>
                    <a:pt x="16200" y="6873"/>
                  </a:cubicBezTo>
                  <a:cubicBezTo>
                    <a:pt x="15929" y="6873"/>
                    <a:pt x="15709" y="7092"/>
                    <a:pt x="15709" y="7364"/>
                  </a:cubicBezTo>
                  <a:cubicBezTo>
                    <a:pt x="15709" y="7635"/>
                    <a:pt x="15929" y="7855"/>
                    <a:pt x="16200" y="7855"/>
                  </a:cubicBezTo>
                  <a:moveTo>
                    <a:pt x="18164" y="7855"/>
                  </a:moveTo>
                  <a:cubicBezTo>
                    <a:pt x="18434" y="7855"/>
                    <a:pt x="18655" y="7635"/>
                    <a:pt x="18655" y="7364"/>
                  </a:cubicBezTo>
                  <a:cubicBezTo>
                    <a:pt x="18655" y="7092"/>
                    <a:pt x="18434" y="6873"/>
                    <a:pt x="18164" y="6873"/>
                  </a:cubicBezTo>
                  <a:cubicBezTo>
                    <a:pt x="17893" y="6873"/>
                    <a:pt x="17673" y="7092"/>
                    <a:pt x="17673" y="7364"/>
                  </a:cubicBezTo>
                  <a:cubicBezTo>
                    <a:pt x="17673" y="7635"/>
                    <a:pt x="17893" y="7855"/>
                    <a:pt x="18164" y="7855"/>
                  </a:cubicBezTo>
                  <a:moveTo>
                    <a:pt x="18164" y="9818"/>
                  </a:moveTo>
                  <a:lnTo>
                    <a:pt x="14236" y="9818"/>
                  </a:lnTo>
                  <a:cubicBezTo>
                    <a:pt x="13966" y="9818"/>
                    <a:pt x="13745" y="10038"/>
                    <a:pt x="13745" y="10309"/>
                  </a:cubicBezTo>
                  <a:cubicBezTo>
                    <a:pt x="13745" y="10581"/>
                    <a:pt x="13966" y="10800"/>
                    <a:pt x="14236" y="10800"/>
                  </a:cubicBezTo>
                  <a:lnTo>
                    <a:pt x="18164" y="10800"/>
                  </a:lnTo>
                  <a:cubicBezTo>
                    <a:pt x="18434" y="10800"/>
                    <a:pt x="18655" y="10581"/>
                    <a:pt x="18655" y="10309"/>
                  </a:cubicBezTo>
                  <a:cubicBezTo>
                    <a:pt x="18655" y="10038"/>
                    <a:pt x="18434" y="9818"/>
                    <a:pt x="18164" y="9818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Shape"/>
            <p:cNvSpPr/>
            <p:nvPr/>
          </p:nvSpPr>
          <p:spPr>
            <a:xfrm>
              <a:off x="16078200" y="10668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moveTo>
                    <a:pt x="16200" y="10309"/>
                  </a:moveTo>
                  <a:lnTo>
                    <a:pt x="11291" y="10309"/>
                  </a:lnTo>
                  <a:lnTo>
                    <a:pt x="11291" y="5401"/>
                  </a:lnTo>
                  <a:cubicBezTo>
                    <a:pt x="11291" y="5129"/>
                    <a:pt x="11071" y="4909"/>
                    <a:pt x="10800" y="4909"/>
                  </a:cubicBezTo>
                  <a:cubicBezTo>
                    <a:pt x="10529" y="4909"/>
                    <a:pt x="10309" y="5129"/>
                    <a:pt x="10309" y="5401"/>
                  </a:cubicBezTo>
                  <a:lnTo>
                    <a:pt x="10309" y="10309"/>
                  </a:lnTo>
                  <a:lnTo>
                    <a:pt x="5400" y="10309"/>
                  </a:lnTo>
                  <a:cubicBezTo>
                    <a:pt x="5129" y="10309"/>
                    <a:pt x="4909" y="10529"/>
                    <a:pt x="4909" y="10800"/>
                  </a:cubicBezTo>
                  <a:cubicBezTo>
                    <a:pt x="4909" y="11072"/>
                    <a:pt x="5129" y="11292"/>
                    <a:pt x="5400" y="11292"/>
                  </a:cubicBezTo>
                  <a:lnTo>
                    <a:pt x="10309" y="11292"/>
                  </a:lnTo>
                  <a:lnTo>
                    <a:pt x="10309" y="16200"/>
                  </a:lnTo>
                  <a:cubicBezTo>
                    <a:pt x="10309" y="16472"/>
                    <a:pt x="10529" y="16691"/>
                    <a:pt x="10800" y="16691"/>
                  </a:cubicBezTo>
                  <a:cubicBezTo>
                    <a:pt x="11071" y="16691"/>
                    <a:pt x="11291" y="16472"/>
                    <a:pt x="11291" y="16200"/>
                  </a:cubicBezTo>
                  <a:lnTo>
                    <a:pt x="11291" y="11292"/>
                  </a:lnTo>
                  <a:lnTo>
                    <a:pt x="16200" y="11292"/>
                  </a:lnTo>
                  <a:cubicBezTo>
                    <a:pt x="16471" y="11292"/>
                    <a:pt x="16691" y="11072"/>
                    <a:pt x="16691" y="10800"/>
                  </a:cubicBezTo>
                  <a:cubicBezTo>
                    <a:pt x="16691" y="10529"/>
                    <a:pt x="16471" y="10309"/>
                    <a:pt x="16200" y="1030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Shape"/>
            <p:cNvSpPr/>
            <p:nvPr/>
          </p:nvSpPr>
          <p:spPr>
            <a:xfrm>
              <a:off x="17145000" y="10668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moveTo>
                    <a:pt x="16200" y="10309"/>
                  </a:moveTo>
                  <a:lnTo>
                    <a:pt x="5400" y="10309"/>
                  </a:lnTo>
                  <a:cubicBezTo>
                    <a:pt x="5129" y="10309"/>
                    <a:pt x="4909" y="10529"/>
                    <a:pt x="4909" y="10800"/>
                  </a:cubicBezTo>
                  <a:cubicBezTo>
                    <a:pt x="4909" y="11072"/>
                    <a:pt x="5129" y="11292"/>
                    <a:pt x="5400" y="11292"/>
                  </a:cubicBezTo>
                  <a:lnTo>
                    <a:pt x="16200" y="11292"/>
                  </a:lnTo>
                  <a:cubicBezTo>
                    <a:pt x="16471" y="11292"/>
                    <a:pt x="16691" y="11072"/>
                    <a:pt x="16691" y="10800"/>
                  </a:cubicBezTo>
                  <a:cubicBezTo>
                    <a:pt x="16691" y="10529"/>
                    <a:pt x="16471" y="10309"/>
                    <a:pt x="16200" y="1030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Shape"/>
            <p:cNvSpPr/>
            <p:nvPr/>
          </p:nvSpPr>
          <p:spPr>
            <a:xfrm>
              <a:off x="18211800" y="11176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69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69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69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69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69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69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69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Shape"/>
            <p:cNvSpPr/>
            <p:nvPr/>
          </p:nvSpPr>
          <p:spPr>
            <a:xfrm>
              <a:off x="19278600" y="1092219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1" y="20520"/>
                  </a:moveTo>
                  <a:lnTo>
                    <a:pt x="14727" y="20520"/>
                  </a:lnTo>
                  <a:lnTo>
                    <a:pt x="14727" y="18360"/>
                  </a:lnTo>
                  <a:cubicBezTo>
                    <a:pt x="14999" y="18360"/>
                    <a:pt x="15218" y="18119"/>
                    <a:pt x="15218" y="17820"/>
                  </a:cubicBezTo>
                  <a:cubicBezTo>
                    <a:pt x="15218" y="17522"/>
                    <a:pt x="14999" y="17280"/>
                    <a:pt x="14727" y="17280"/>
                  </a:cubicBezTo>
                  <a:lnTo>
                    <a:pt x="14727" y="7560"/>
                  </a:lnTo>
                  <a:lnTo>
                    <a:pt x="16691" y="7560"/>
                  </a:lnTo>
                  <a:cubicBezTo>
                    <a:pt x="16691" y="7560"/>
                    <a:pt x="16691" y="20520"/>
                    <a:pt x="16691" y="20520"/>
                  </a:cubicBezTo>
                  <a:close/>
                  <a:moveTo>
                    <a:pt x="13745" y="17280"/>
                  </a:moveTo>
                  <a:cubicBezTo>
                    <a:pt x="13474" y="17280"/>
                    <a:pt x="13255" y="17522"/>
                    <a:pt x="13255" y="17820"/>
                  </a:cubicBezTo>
                  <a:cubicBezTo>
                    <a:pt x="13255" y="18119"/>
                    <a:pt x="13474" y="18360"/>
                    <a:pt x="13745" y="18360"/>
                  </a:cubicBezTo>
                  <a:lnTo>
                    <a:pt x="13745" y="20520"/>
                  </a:lnTo>
                  <a:lnTo>
                    <a:pt x="3927" y="20520"/>
                  </a:lnTo>
                  <a:lnTo>
                    <a:pt x="3927" y="18360"/>
                  </a:lnTo>
                  <a:cubicBezTo>
                    <a:pt x="4199" y="18360"/>
                    <a:pt x="4418" y="18119"/>
                    <a:pt x="4418" y="17820"/>
                  </a:cubicBezTo>
                  <a:cubicBezTo>
                    <a:pt x="4418" y="17522"/>
                    <a:pt x="4199" y="17280"/>
                    <a:pt x="3927" y="17280"/>
                  </a:cubicBezTo>
                  <a:lnTo>
                    <a:pt x="3927" y="7560"/>
                  </a:lnTo>
                  <a:lnTo>
                    <a:pt x="13745" y="7560"/>
                  </a:lnTo>
                  <a:cubicBezTo>
                    <a:pt x="13745" y="7560"/>
                    <a:pt x="13745" y="17280"/>
                    <a:pt x="13745" y="17280"/>
                  </a:cubicBezTo>
                  <a:close/>
                  <a:moveTo>
                    <a:pt x="2945" y="17280"/>
                  </a:moveTo>
                  <a:cubicBezTo>
                    <a:pt x="2674" y="17280"/>
                    <a:pt x="2455" y="17522"/>
                    <a:pt x="2455" y="17820"/>
                  </a:cubicBezTo>
                  <a:cubicBezTo>
                    <a:pt x="2455" y="18119"/>
                    <a:pt x="2674" y="18360"/>
                    <a:pt x="2945" y="18360"/>
                  </a:cubicBezTo>
                  <a:lnTo>
                    <a:pt x="2945" y="20520"/>
                  </a:lnTo>
                  <a:lnTo>
                    <a:pt x="982" y="20520"/>
                  </a:lnTo>
                  <a:lnTo>
                    <a:pt x="982" y="7560"/>
                  </a:lnTo>
                  <a:lnTo>
                    <a:pt x="2945" y="7560"/>
                  </a:lnTo>
                  <a:cubicBezTo>
                    <a:pt x="2945" y="7560"/>
                    <a:pt x="2945" y="17280"/>
                    <a:pt x="2945" y="17280"/>
                  </a:cubicBezTo>
                  <a:close/>
                  <a:moveTo>
                    <a:pt x="7855" y="5400"/>
                  </a:moveTo>
                  <a:lnTo>
                    <a:pt x="9818" y="5400"/>
                  </a:lnTo>
                  <a:cubicBezTo>
                    <a:pt x="10360" y="5400"/>
                    <a:pt x="10800" y="5884"/>
                    <a:pt x="10800" y="6481"/>
                  </a:cubicBezTo>
                  <a:lnTo>
                    <a:pt x="6873" y="6481"/>
                  </a:lnTo>
                  <a:cubicBezTo>
                    <a:pt x="6873" y="5884"/>
                    <a:pt x="7313" y="5400"/>
                    <a:pt x="7855" y="5400"/>
                  </a:cubicBezTo>
                  <a:moveTo>
                    <a:pt x="16691" y="6481"/>
                  </a:moveTo>
                  <a:lnTo>
                    <a:pt x="11782" y="6481"/>
                  </a:lnTo>
                  <a:cubicBezTo>
                    <a:pt x="11782" y="5287"/>
                    <a:pt x="10903" y="4321"/>
                    <a:pt x="9818" y="4321"/>
                  </a:cubicBezTo>
                  <a:lnTo>
                    <a:pt x="7855" y="4321"/>
                  </a:lnTo>
                  <a:cubicBezTo>
                    <a:pt x="6770" y="4321"/>
                    <a:pt x="5891" y="5287"/>
                    <a:pt x="5891" y="6481"/>
                  </a:cubicBezTo>
                  <a:lnTo>
                    <a:pt x="982" y="6481"/>
                  </a:lnTo>
                  <a:cubicBezTo>
                    <a:pt x="440" y="6481"/>
                    <a:pt x="0" y="6964"/>
                    <a:pt x="0" y="7560"/>
                  </a:cubicBezTo>
                  <a:lnTo>
                    <a:pt x="0" y="20520"/>
                  </a:lnTo>
                  <a:cubicBezTo>
                    <a:pt x="0" y="21116"/>
                    <a:pt x="440" y="21600"/>
                    <a:pt x="982" y="21600"/>
                  </a:cubicBezTo>
                  <a:lnTo>
                    <a:pt x="16691" y="21600"/>
                  </a:lnTo>
                  <a:cubicBezTo>
                    <a:pt x="17233" y="21600"/>
                    <a:pt x="17673" y="21116"/>
                    <a:pt x="17673" y="20520"/>
                  </a:cubicBezTo>
                  <a:lnTo>
                    <a:pt x="17673" y="7560"/>
                  </a:lnTo>
                  <a:cubicBezTo>
                    <a:pt x="17673" y="6964"/>
                    <a:pt x="17233" y="6481"/>
                    <a:pt x="16691" y="6481"/>
                  </a:cubicBezTo>
                  <a:moveTo>
                    <a:pt x="10800" y="2161"/>
                  </a:moveTo>
                  <a:cubicBezTo>
                    <a:pt x="10800" y="1564"/>
                    <a:pt x="11240" y="1080"/>
                    <a:pt x="11782" y="1080"/>
                  </a:cubicBezTo>
                  <a:lnTo>
                    <a:pt x="13745" y="1080"/>
                  </a:lnTo>
                  <a:cubicBezTo>
                    <a:pt x="14287" y="1080"/>
                    <a:pt x="14727" y="1564"/>
                    <a:pt x="14727" y="2161"/>
                  </a:cubicBezTo>
                  <a:cubicBezTo>
                    <a:pt x="14727" y="2161"/>
                    <a:pt x="10800" y="2161"/>
                    <a:pt x="10800" y="2161"/>
                  </a:cubicBezTo>
                  <a:close/>
                  <a:moveTo>
                    <a:pt x="20618" y="2161"/>
                  </a:moveTo>
                  <a:lnTo>
                    <a:pt x="15709" y="2161"/>
                  </a:lnTo>
                  <a:cubicBezTo>
                    <a:pt x="15709" y="967"/>
                    <a:pt x="14830" y="0"/>
                    <a:pt x="13745" y="0"/>
                  </a:cubicBezTo>
                  <a:lnTo>
                    <a:pt x="11782" y="0"/>
                  </a:lnTo>
                  <a:cubicBezTo>
                    <a:pt x="10697" y="0"/>
                    <a:pt x="9818" y="967"/>
                    <a:pt x="9818" y="2161"/>
                  </a:cubicBezTo>
                  <a:lnTo>
                    <a:pt x="4909" y="2161"/>
                  </a:lnTo>
                  <a:cubicBezTo>
                    <a:pt x="4367" y="2161"/>
                    <a:pt x="3927" y="2644"/>
                    <a:pt x="3927" y="3240"/>
                  </a:cubicBezTo>
                  <a:lnTo>
                    <a:pt x="3927" y="4860"/>
                  </a:lnTo>
                  <a:cubicBezTo>
                    <a:pt x="3927" y="5159"/>
                    <a:pt x="4147" y="5400"/>
                    <a:pt x="4418" y="5400"/>
                  </a:cubicBezTo>
                  <a:cubicBezTo>
                    <a:pt x="4690" y="5400"/>
                    <a:pt x="4909" y="5159"/>
                    <a:pt x="4909" y="4860"/>
                  </a:cubicBezTo>
                  <a:lnTo>
                    <a:pt x="4909" y="3240"/>
                  </a:lnTo>
                  <a:lnTo>
                    <a:pt x="20618" y="3240"/>
                  </a:lnTo>
                  <a:lnTo>
                    <a:pt x="20618" y="16201"/>
                  </a:lnTo>
                  <a:lnTo>
                    <a:pt x="19145" y="16201"/>
                  </a:lnTo>
                  <a:cubicBezTo>
                    <a:pt x="18874" y="16201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20618" y="17280"/>
                  </a:lnTo>
                  <a:cubicBezTo>
                    <a:pt x="21160" y="17280"/>
                    <a:pt x="21600" y="16796"/>
                    <a:pt x="21600" y="16201"/>
                  </a:cubicBezTo>
                  <a:lnTo>
                    <a:pt x="21600" y="3240"/>
                  </a:lnTo>
                  <a:cubicBezTo>
                    <a:pt x="21600" y="2644"/>
                    <a:pt x="21160" y="2161"/>
                    <a:pt x="20618" y="2161"/>
                  </a:cubicBezTo>
                  <a:moveTo>
                    <a:pt x="5400" y="11881"/>
                  </a:moveTo>
                  <a:lnTo>
                    <a:pt x="6382" y="11881"/>
                  </a:lnTo>
                  <a:cubicBezTo>
                    <a:pt x="6653" y="11881"/>
                    <a:pt x="6873" y="11639"/>
                    <a:pt x="6873" y="11341"/>
                  </a:cubicBezTo>
                  <a:cubicBezTo>
                    <a:pt x="6873" y="11042"/>
                    <a:pt x="6653" y="10800"/>
                    <a:pt x="6382" y="10800"/>
                  </a:cubicBezTo>
                  <a:lnTo>
                    <a:pt x="5400" y="10800"/>
                  </a:lnTo>
                  <a:cubicBezTo>
                    <a:pt x="5129" y="10800"/>
                    <a:pt x="4909" y="11042"/>
                    <a:pt x="4909" y="11341"/>
                  </a:cubicBezTo>
                  <a:cubicBezTo>
                    <a:pt x="4909" y="11639"/>
                    <a:pt x="5129" y="11881"/>
                    <a:pt x="5400" y="11881"/>
                  </a:cubicBezTo>
                  <a:moveTo>
                    <a:pt x="5400" y="9720"/>
                  </a:moveTo>
                  <a:lnTo>
                    <a:pt x="8345" y="9720"/>
                  </a:lnTo>
                  <a:cubicBezTo>
                    <a:pt x="8617" y="9720"/>
                    <a:pt x="8836" y="9479"/>
                    <a:pt x="8836" y="9181"/>
                  </a:cubicBezTo>
                  <a:cubicBezTo>
                    <a:pt x="8836" y="8882"/>
                    <a:pt x="8617" y="8640"/>
                    <a:pt x="8345" y="8640"/>
                  </a:cubicBezTo>
                  <a:lnTo>
                    <a:pt x="5400" y="8640"/>
                  </a:lnTo>
                  <a:cubicBezTo>
                    <a:pt x="5129" y="8640"/>
                    <a:pt x="4909" y="8882"/>
                    <a:pt x="4909" y="9181"/>
                  </a:cubicBezTo>
                  <a:cubicBezTo>
                    <a:pt x="4909" y="9479"/>
                    <a:pt x="5129" y="9720"/>
                    <a:pt x="5400" y="972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Shape"/>
            <p:cNvSpPr/>
            <p:nvPr/>
          </p:nvSpPr>
          <p:spPr>
            <a:xfrm>
              <a:off x="20345400" y="11176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Shape"/>
            <p:cNvSpPr/>
            <p:nvPr/>
          </p:nvSpPr>
          <p:spPr>
            <a:xfrm>
              <a:off x="10744200" y="2133619"/>
              <a:ext cx="559066" cy="55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0" fill="norm" stroke="1" extrusionOk="0">
                  <a:moveTo>
                    <a:pt x="20437" y="20437"/>
                  </a:moveTo>
                  <a:lnTo>
                    <a:pt x="17519" y="20437"/>
                  </a:lnTo>
                  <a:lnTo>
                    <a:pt x="17519" y="18978"/>
                  </a:lnTo>
                  <a:cubicBezTo>
                    <a:pt x="17519" y="18710"/>
                    <a:pt x="17301" y="18492"/>
                    <a:pt x="17033" y="18492"/>
                  </a:cubicBezTo>
                  <a:lnTo>
                    <a:pt x="15574" y="18492"/>
                  </a:lnTo>
                  <a:lnTo>
                    <a:pt x="15574" y="17033"/>
                  </a:lnTo>
                  <a:cubicBezTo>
                    <a:pt x="15574" y="16764"/>
                    <a:pt x="15356" y="16546"/>
                    <a:pt x="15087" y="16546"/>
                  </a:cubicBezTo>
                  <a:lnTo>
                    <a:pt x="13344" y="16546"/>
                  </a:lnTo>
                  <a:lnTo>
                    <a:pt x="10309" y="13497"/>
                  </a:lnTo>
                  <a:cubicBezTo>
                    <a:pt x="10221" y="13409"/>
                    <a:pt x="10100" y="13354"/>
                    <a:pt x="9965" y="13354"/>
                  </a:cubicBezTo>
                  <a:cubicBezTo>
                    <a:pt x="9819" y="13354"/>
                    <a:pt x="9693" y="13422"/>
                    <a:pt x="9604" y="13524"/>
                  </a:cubicBezTo>
                  <a:lnTo>
                    <a:pt x="8815" y="14312"/>
                  </a:lnTo>
                  <a:cubicBezTo>
                    <a:pt x="8435" y="14692"/>
                    <a:pt x="7820" y="14692"/>
                    <a:pt x="7441" y="14312"/>
                  </a:cubicBezTo>
                  <a:lnTo>
                    <a:pt x="1256" y="8128"/>
                  </a:lnTo>
                  <a:cubicBezTo>
                    <a:pt x="877" y="7748"/>
                    <a:pt x="877" y="7133"/>
                    <a:pt x="1256" y="6753"/>
                  </a:cubicBezTo>
                  <a:lnTo>
                    <a:pt x="6754" y="1255"/>
                  </a:lnTo>
                  <a:cubicBezTo>
                    <a:pt x="7133" y="876"/>
                    <a:pt x="7749" y="876"/>
                    <a:pt x="8128" y="1255"/>
                  </a:cubicBezTo>
                  <a:lnTo>
                    <a:pt x="14312" y="7440"/>
                  </a:lnTo>
                  <a:cubicBezTo>
                    <a:pt x="14691" y="7820"/>
                    <a:pt x="14691" y="8435"/>
                    <a:pt x="14312" y="8815"/>
                  </a:cubicBezTo>
                  <a:lnTo>
                    <a:pt x="13539" y="9588"/>
                  </a:lnTo>
                  <a:cubicBezTo>
                    <a:pt x="13437" y="9677"/>
                    <a:pt x="13370" y="9804"/>
                    <a:pt x="13370" y="9950"/>
                  </a:cubicBezTo>
                  <a:cubicBezTo>
                    <a:pt x="13370" y="10084"/>
                    <a:pt x="13424" y="10206"/>
                    <a:pt x="13513" y="10294"/>
                  </a:cubicBezTo>
                  <a:lnTo>
                    <a:pt x="20437" y="17234"/>
                  </a:lnTo>
                  <a:cubicBezTo>
                    <a:pt x="20437" y="17234"/>
                    <a:pt x="20437" y="20437"/>
                    <a:pt x="20437" y="20437"/>
                  </a:cubicBezTo>
                  <a:close/>
                  <a:moveTo>
                    <a:pt x="21268" y="16689"/>
                  </a:moveTo>
                  <a:lnTo>
                    <a:pt x="14547" y="9954"/>
                  </a:lnTo>
                  <a:lnTo>
                    <a:pt x="14999" y="9502"/>
                  </a:lnTo>
                  <a:cubicBezTo>
                    <a:pt x="15758" y="8743"/>
                    <a:pt x="15758" y="7512"/>
                    <a:pt x="14999" y="6753"/>
                  </a:cubicBezTo>
                  <a:lnTo>
                    <a:pt x="8815" y="569"/>
                  </a:lnTo>
                  <a:cubicBezTo>
                    <a:pt x="8056" y="-190"/>
                    <a:pt x="6825" y="-190"/>
                    <a:pt x="6066" y="569"/>
                  </a:cubicBezTo>
                  <a:lnTo>
                    <a:pt x="569" y="6066"/>
                  </a:lnTo>
                  <a:cubicBezTo>
                    <a:pt x="-190" y="6825"/>
                    <a:pt x="-190" y="8056"/>
                    <a:pt x="569" y="8815"/>
                  </a:cubicBezTo>
                  <a:lnTo>
                    <a:pt x="6754" y="14999"/>
                  </a:lnTo>
                  <a:cubicBezTo>
                    <a:pt x="7513" y="15758"/>
                    <a:pt x="8743" y="15758"/>
                    <a:pt x="9502" y="14999"/>
                  </a:cubicBezTo>
                  <a:lnTo>
                    <a:pt x="9968" y="14533"/>
                  </a:lnTo>
                  <a:lnTo>
                    <a:pt x="12798" y="17376"/>
                  </a:lnTo>
                  <a:cubicBezTo>
                    <a:pt x="12886" y="17465"/>
                    <a:pt x="13008" y="17519"/>
                    <a:pt x="13142" y="17519"/>
                  </a:cubicBezTo>
                  <a:lnTo>
                    <a:pt x="14601" y="17519"/>
                  </a:lnTo>
                  <a:lnTo>
                    <a:pt x="14601" y="18978"/>
                  </a:lnTo>
                  <a:cubicBezTo>
                    <a:pt x="14601" y="19247"/>
                    <a:pt x="14819" y="19464"/>
                    <a:pt x="15087" y="19464"/>
                  </a:cubicBezTo>
                  <a:lnTo>
                    <a:pt x="16546" y="19464"/>
                  </a:lnTo>
                  <a:lnTo>
                    <a:pt x="16546" y="20924"/>
                  </a:lnTo>
                  <a:cubicBezTo>
                    <a:pt x="16546" y="21193"/>
                    <a:pt x="16764" y="21410"/>
                    <a:pt x="17033" y="21410"/>
                  </a:cubicBezTo>
                  <a:lnTo>
                    <a:pt x="20924" y="21410"/>
                  </a:lnTo>
                  <a:cubicBezTo>
                    <a:pt x="21192" y="21410"/>
                    <a:pt x="21410" y="21193"/>
                    <a:pt x="21410" y="20924"/>
                  </a:cubicBezTo>
                  <a:lnTo>
                    <a:pt x="21410" y="17033"/>
                  </a:lnTo>
                  <a:cubicBezTo>
                    <a:pt x="21410" y="16899"/>
                    <a:pt x="21356" y="16777"/>
                    <a:pt x="21268" y="16689"/>
                  </a:cubicBezTo>
                  <a:moveTo>
                    <a:pt x="6819" y="7791"/>
                  </a:moveTo>
                  <a:cubicBezTo>
                    <a:pt x="6282" y="7791"/>
                    <a:pt x="5846" y="7356"/>
                    <a:pt x="5846" y="6819"/>
                  </a:cubicBezTo>
                  <a:cubicBezTo>
                    <a:pt x="5846" y="6282"/>
                    <a:pt x="6282" y="5846"/>
                    <a:pt x="6819" y="5846"/>
                  </a:cubicBezTo>
                  <a:cubicBezTo>
                    <a:pt x="7356" y="5846"/>
                    <a:pt x="7792" y="6282"/>
                    <a:pt x="7792" y="6819"/>
                  </a:cubicBezTo>
                  <a:cubicBezTo>
                    <a:pt x="7792" y="7356"/>
                    <a:pt x="7356" y="7791"/>
                    <a:pt x="6819" y="7791"/>
                  </a:cubicBezTo>
                  <a:moveTo>
                    <a:pt x="6819" y="4873"/>
                  </a:moveTo>
                  <a:cubicBezTo>
                    <a:pt x="5745" y="4873"/>
                    <a:pt x="4874" y="5744"/>
                    <a:pt x="4874" y="6819"/>
                  </a:cubicBezTo>
                  <a:cubicBezTo>
                    <a:pt x="4874" y="7893"/>
                    <a:pt x="5745" y="8765"/>
                    <a:pt x="6819" y="8765"/>
                  </a:cubicBezTo>
                  <a:cubicBezTo>
                    <a:pt x="7893" y="8765"/>
                    <a:pt x="8765" y="7893"/>
                    <a:pt x="8765" y="6819"/>
                  </a:cubicBezTo>
                  <a:cubicBezTo>
                    <a:pt x="8765" y="5744"/>
                    <a:pt x="7893" y="4873"/>
                    <a:pt x="6819" y="4873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Shape"/>
            <p:cNvSpPr/>
            <p:nvPr/>
          </p:nvSpPr>
          <p:spPr>
            <a:xfrm>
              <a:off x="11811000" y="21336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0309"/>
                  </a:moveTo>
                  <a:cubicBezTo>
                    <a:pt x="10800" y="10581"/>
                    <a:pt x="10580" y="10800"/>
                    <a:pt x="10309" y="10800"/>
                  </a:cubicBezTo>
                  <a:cubicBezTo>
                    <a:pt x="10038" y="10800"/>
                    <a:pt x="9818" y="10581"/>
                    <a:pt x="9818" y="10309"/>
                  </a:cubicBezTo>
                  <a:cubicBezTo>
                    <a:pt x="9818" y="10038"/>
                    <a:pt x="10038" y="9818"/>
                    <a:pt x="10309" y="9818"/>
                  </a:cubicBezTo>
                  <a:cubicBezTo>
                    <a:pt x="10580" y="9818"/>
                    <a:pt x="10800" y="10038"/>
                    <a:pt x="10800" y="10309"/>
                  </a:cubicBezTo>
                  <a:moveTo>
                    <a:pt x="20618" y="20618"/>
                  </a:moveTo>
                  <a:lnTo>
                    <a:pt x="18655" y="20618"/>
                  </a:lnTo>
                  <a:lnTo>
                    <a:pt x="18655" y="19145"/>
                  </a:lnTo>
                  <a:cubicBezTo>
                    <a:pt x="18655" y="18875"/>
                    <a:pt x="18434" y="18655"/>
                    <a:pt x="18164" y="18655"/>
                  </a:cubicBezTo>
                  <a:lnTo>
                    <a:pt x="16691" y="18655"/>
                  </a:lnTo>
                  <a:lnTo>
                    <a:pt x="16691" y="17182"/>
                  </a:lnTo>
                  <a:cubicBezTo>
                    <a:pt x="16691" y="16911"/>
                    <a:pt x="16471" y="16691"/>
                    <a:pt x="16200" y="16691"/>
                  </a:cubicBezTo>
                  <a:lnTo>
                    <a:pt x="14441" y="16691"/>
                  </a:lnTo>
                  <a:lnTo>
                    <a:pt x="12850" y="15086"/>
                  </a:lnTo>
                  <a:cubicBezTo>
                    <a:pt x="12761" y="14997"/>
                    <a:pt x="12639" y="14943"/>
                    <a:pt x="12503" y="14943"/>
                  </a:cubicBezTo>
                  <a:cubicBezTo>
                    <a:pt x="12356" y="14943"/>
                    <a:pt x="12228" y="15010"/>
                    <a:pt x="12138" y="15113"/>
                  </a:cubicBezTo>
                  <a:lnTo>
                    <a:pt x="11833" y="15418"/>
                  </a:lnTo>
                  <a:cubicBezTo>
                    <a:pt x="11450" y="15801"/>
                    <a:pt x="10829" y="15801"/>
                    <a:pt x="10445" y="15418"/>
                  </a:cubicBezTo>
                  <a:lnTo>
                    <a:pt x="6167" y="11139"/>
                  </a:lnTo>
                  <a:cubicBezTo>
                    <a:pt x="5784" y="10756"/>
                    <a:pt x="5784" y="10136"/>
                    <a:pt x="6167" y="9752"/>
                  </a:cubicBezTo>
                  <a:lnTo>
                    <a:pt x="9752" y="6167"/>
                  </a:lnTo>
                  <a:cubicBezTo>
                    <a:pt x="10135" y="5784"/>
                    <a:pt x="10756" y="5784"/>
                    <a:pt x="11139" y="6167"/>
                  </a:cubicBezTo>
                  <a:lnTo>
                    <a:pt x="11761" y="6789"/>
                  </a:lnTo>
                  <a:cubicBezTo>
                    <a:pt x="11699" y="7609"/>
                    <a:pt x="11457" y="8377"/>
                    <a:pt x="11069" y="9054"/>
                  </a:cubicBezTo>
                  <a:cubicBezTo>
                    <a:pt x="10847" y="8919"/>
                    <a:pt x="10588" y="8837"/>
                    <a:pt x="10309" y="8837"/>
                  </a:cubicBezTo>
                  <a:cubicBezTo>
                    <a:pt x="9496" y="8837"/>
                    <a:pt x="8836" y="9496"/>
                    <a:pt x="8836" y="10309"/>
                  </a:cubicBezTo>
                  <a:cubicBezTo>
                    <a:pt x="8836" y="11123"/>
                    <a:pt x="9496" y="11782"/>
                    <a:pt x="10309" y="11782"/>
                  </a:cubicBezTo>
                  <a:cubicBezTo>
                    <a:pt x="11123" y="11782"/>
                    <a:pt x="11782" y="11123"/>
                    <a:pt x="11782" y="10309"/>
                  </a:cubicBezTo>
                  <a:cubicBezTo>
                    <a:pt x="11782" y="10156"/>
                    <a:pt x="11752" y="10012"/>
                    <a:pt x="11709" y="9873"/>
                  </a:cubicBezTo>
                  <a:cubicBezTo>
                    <a:pt x="12146" y="9210"/>
                    <a:pt x="12466" y="8463"/>
                    <a:pt x="12631" y="7659"/>
                  </a:cubicBezTo>
                  <a:lnTo>
                    <a:pt x="15417" y="10446"/>
                  </a:lnTo>
                  <a:cubicBezTo>
                    <a:pt x="15800" y="10829"/>
                    <a:pt x="15800" y="11450"/>
                    <a:pt x="15417" y="11833"/>
                  </a:cubicBezTo>
                  <a:lnTo>
                    <a:pt x="15128" y="12122"/>
                  </a:lnTo>
                  <a:cubicBezTo>
                    <a:pt x="15025" y="12213"/>
                    <a:pt x="14957" y="12341"/>
                    <a:pt x="14957" y="12487"/>
                  </a:cubicBezTo>
                  <a:cubicBezTo>
                    <a:pt x="14957" y="12623"/>
                    <a:pt x="15013" y="12746"/>
                    <a:pt x="15101" y="12835"/>
                  </a:cubicBezTo>
                  <a:lnTo>
                    <a:pt x="20618" y="18367"/>
                  </a:lnTo>
                  <a:cubicBezTo>
                    <a:pt x="20618" y="18367"/>
                    <a:pt x="20618" y="20618"/>
                    <a:pt x="20618" y="20618"/>
                  </a:cubicBezTo>
                  <a:close/>
                  <a:moveTo>
                    <a:pt x="5343" y="11673"/>
                  </a:moveTo>
                  <a:cubicBezTo>
                    <a:pt x="2859" y="11190"/>
                    <a:pt x="982" y="9008"/>
                    <a:pt x="982" y="6383"/>
                  </a:cubicBezTo>
                  <a:cubicBezTo>
                    <a:pt x="982" y="3400"/>
                    <a:pt x="3399" y="982"/>
                    <a:pt x="6382" y="982"/>
                  </a:cubicBezTo>
                  <a:cubicBezTo>
                    <a:pt x="9011" y="982"/>
                    <a:pt x="11198" y="2862"/>
                    <a:pt x="11681" y="5349"/>
                  </a:cubicBezTo>
                  <a:cubicBezTo>
                    <a:pt x="10910" y="4719"/>
                    <a:pt x="9777" y="4755"/>
                    <a:pt x="9058" y="5473"/>
                  </a:cubicBezTo>
                  <a:lnTo>
                    <a:pt x="5474" y="9058"/>
                  </a:lnTo>
                  <a:cubicBezTo>
                    <a:pt x="4757" y="9775"/>
                    <a:pt x="4719" y="10904"/>
                    <a:pt x="5343" y="11673"/>
                  </a:cubicBezTo>
                  <a:moveTo>
                    <a:pt x="21456" y="17817"/>
                  </a:moveTo>
                  <a:lnTo>
                    <a:pt x="16142" y="12488"/>
                  </a:lnTo>
                  <a:cubicBezTo>
                    <a:pt x="16874" y="11720"/>
                    <a:pt x="16865" y="10507"/>
                    <a:pt x="16111" y="9752"/>
                  </a:cubicBezTo>
                  <a:lnTo>
                    <a:pt x="12763" y="6404"/>
                  </a:lnTo>
                  <a:cubicBezTo>
                    <a:pt x="12763" y="6396"/>
                    <a:pt x="12764" y="6389"/>
                    <a:pt x="12764" y="6383"/>
                  </a:cubicBezTo>
                  <a:cubicBezTo>
                    <a:pt x="12764" y="2857"/>
                    <a:pt x="9907" y="0"/>
                    <a:pt x="6382" y="0"/>
                  </a:cubicBezTo>
                  <a:cubicBezTo>
                    <a:pt x="2857" y="0"/>
                    <a:pt x="0" y="2857"/>
                    <a:pt x="0" y="6383"/>
                  </a:cubicBezTo>
                  <a:cubicBezTo>
                    <a:pt x="0" y="9907"/>
                    <a:pt x="2857" y="12764"/>
                    <a:pt x="6382" y="12764"/>
                  </a:cubicBezTo>
                  <a:cubicBezTo>
                    <a:pt x="6389" y="12764"/>
                    <a:pt x="6396" y="12763"/>
                    <a:pt x="6403" y="12763"/>
                  </a:cubicBezTo>
                  <a:lnTo>
                    <a:pt x="9752" y="16111"/>
                  </a:lnTo>
                  <a:cubicBezTo>
                    <a:pt x="10511" y="16870"/>
                    <a:pt x="11735" y="16875"/>
                    <a:pt x="12503" y="16130"/>
                  </a:cubicBezTo>
                  <a:lnTo>
                    <a:pt x="13889" y="17529"/>
                  </a:lnTo>
                  <a:cubicBezTo>
                    <a:pt x="13978" y="17618"/>
                    <a:pt x="14101" y="17673"/>
                    <a:pt x="14236" y="17673"/>
                  </a:cubicBezTo>
                  <a:lnTo>
                    <a:pt x="15709" y="17673"/>
                  </a:lnTo>
                  <a:lnTo>
                    <a:pt x="15709" y="19145"/>
                  </a:lnTo>
                  <a:cubicBezTo>
                    <a:pt x="15709" y="19417"/>
                    <a:pt x="15929" y="19636"/>
                    <a:pt x="16200" y="19636"/>
                  </a:cubicBezTo>
                  <a:lnTo>
                    <a:pt x="17673" y="19636"/>
                  </a:lnTo>
                  <a:lnTo>
                    <a:pt x="17673" y="21109"/>
                  </a:lnTo>
                  <a:cubicBezTo>
                    <a:pt x="17673" y="21381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lnTo>
                    <a:pt x="21600" y="18164"/>
                  </a:lnTo>
                  <a:cubicBezTo>
                    <a:pt x="21600" y="18029"/>
                    <a:pt x="21545" y="17906"/>
                    <a:pt x="21456" y="17817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Shape"/>
            <p:cNvSpPr/>
            <p:nvPr/>
          </p:nvSpPr>
          <p:spPr>
            <a:xfrm>
              <a:off x="12877800" y="2184419"/>
              <a:ext cx="558800" cy="45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20400"/>
                  </a:move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1964" y="16800"/>
                  </a:lnTo>
                  <a:cubicBezTo>
                    <a:pt x="879" y="16800"/>
                    <a:pt x="0" y="17874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4"/>
                    <a:pt x="20721" y="16800"/>
                    <a:pt x="19636" y="16800"/>
                  </a:cubicBezTo>
                  <a:moveTo>
                    <a:pt x="1964" y="1200"/>
                  </a:moveTo>
                  <a:lnTo>
                    <a:pt x="19636" y="1200"/>
                  </a:lnTo>
                  <a:cubicBezTo>
                    <a:pt x="20178" y="1200"/>
                    <a:pt x="20618" y="1737"/>
                    <a:pt x="20618" y="2399"/>
                  </a:cubicBezTo>
                  <a:cubicBezTo>
                    <a:pt x="20618" y="3063"/>
                    <a:pt x="20178" y="3599"/>
                    <a:pt x="19636" y="3599"/>
                  </a:cubicBezTo>
                  <a:lnTo>
                    <a:pt x="1964" y="3599"/>
                  </a:lnTo>
                  <a:cubicBezTo>
                    <a:pt x="1422" y="3599"/>
                    <a:pt x="982" y="3063"/>
                    <a:pt x="982" y="2399"/>
                  </a:cubicBezTo>
                  <a:cubicBezTo>
                    <a:pt x="982" y="1737"/>
                    <a:pt x="1422" y="1200"/>
                    <a:pt x="1964" y="1200"/>
                  </a:cubicBezTo>
                  <a:moveTo>
                    <a:pt x="1964" y="4799"/>
                  </a:moveTo>
                  <a:lnTo>
                    <a:pt x="19636" y="4799"/>
                  </a:lnTo>
                  <a:cubicBezTo>
                    <a:pt x="20721" y="4799"/>
                    <a:pt x="21600" y="3725"/>
                    <a:pt x="21600" y="2399"/>
                  </a:cubicBezTo>
                  <a:cubicBezTo>
                    <a:pt x="21600" y="1074"/>
                    <a:pt x="20721" y="0"/>
                    <a:pt x="19636" y="0"/>
                  </a:cubicBezTo>
                  <a:lnTo>
                    <a:pt x="1964" y="0"/>
                  </a:lnTo>
                  <a:cubicBezTo>
                    <a:pt x="879" y="0"/>
                    <a:pt x="0" y="1074"/>
                    <a:pt x="0" y="2399"/>
                  </a:cubicBezTo>
                  <a:cubicBezTo>
                    <a:pt x="0" y="3725"/>
                    <a:pt x="879" y="4799"/>
                    <a:pt x="1964" y="4799"/>
                  </a:cubicBezTo>
                  <a:moveTo>
                    <a:pt x="19636" y="12000"/>
                  </a:moveTo>
                  <a:lnTo>
                    <a:pt x="1964" y="12000"/>
                  </a:ln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7"/>
                    <a:pt x="1422" y="9600"/>
                    <a:pt x="1964" y="9600"/>
                  </a:cubicBezTo>
                  <a:lnTo>
                    <a:pt x="19636" y="9600"/>
                  </a:lnTo>
                  <a:cubicBezTo>
                    <a:pt x="20178" y="9600"/>
                    <a:pt x="20618" y="10137"/>
                    <a:pt x="20618" y="10800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0"/>
                  </a:moveTo>
                  <a:lnTo>
                    <a:pt x="1964" y="8400"/>
                  </a:lnTo>
                  <a:cubicBezTo>
                    <a:pt x="879" y="8400"/>
                    <a:pt x="0" y="9474"/>
                    <a:pt x="0" y="10800"/>
                  </a:cubicBezTo>
                  <a:cubicBezTo>
                    <a:pt x="0" y="12125"/>
                    <a:pt x="879" y="13200"/>
                    <a:pt x="1964" y="13200"/>
                  </a:cubicBezTo>
                  <a:lnTo>
                    <a:pt x="19636" y="13200"/>
                  </a:lnTo>
                  <a:cubicBezTo>
                    <a:pt x="20721" y="13200"/>
                    <a:pt x="21600" y="12125"/>
                    <a:pt x="21600" y="10800"/>
                  </a:cubicBezTo>
                  <a:cubicBezTo>
                    <a:pt x="21600" y="9474"/>
                    <a:pt x="20721" y="8400"/>
                    <a:pt x="19636" y="84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Shape"/>
            <p:cNvSpPr/>
            <p:nvPr/>
          </p:nvSpPr>
          <p:spPr>
            <a:xfrm>
              <a:off x="13944600" y="21844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4" y="3600"/>
                  </a:moveTo>
                  <a:cubicBezTo>
                    <a:pt x="1422" y="3600"/>
                    <a:pt x="982" y="3063"/>
                    <a:pt x="982" y="2400"/>
                  </a:cubicBezTo>
                  <a:cubicBezTo>
                    <a:pt x="982" y="1738"/>
                    <a:pt x="1422" y="1200"/>
                    <a:pt x="1964" y="1200"/>
                  </a:cubicBezTo>
                  <a:cubicBezTo>
                    <a:pt x="2506" y="1200"/>
                    <a:pt x="2945" y="1738"/>
                    <a:pt x="2945" y="2400"/>
                  </a:cubicBezTo>
                  <a:cubicBezTo>
                    <a:pt x="2945" y="3063"/>
                    <a:pt x="2506" y="3600"/>
                    <a:pt x="1964" y="3600"/>
                  </a:cubicBezTo>
                  <a:moveTo>
                    <a:pt x="1964" y="0"/>
                  </a:moveTo>
                  <a:cubicBezTo>
                    <a:pt x="879" y="0"/>
                    <a:pt x="0" y="1075"/>
                    <a:pt x="0" y="2400"/>
                  </a:cubicBezTo>
                  <a:cubicBezTo>
                    <a:pt x="0" y="3726"/>
                    <a:pt x="879" y="4800"/>
                    <a:pt x="1964" y="4800"/>
                  </a:cubicBezTo>
                  <a:cubicBezTo>
                    <a:pt x="3048" y="4800"/>
                    <a:pt x="3927" y="3726"/>
                    <a:pt x="3927" y="2400"/>
                  </a:cubicBezTo>
                  <a:cubicBezTo>
                    <a:pt x="3927" y="1075"/>
                    <a:pt x="3048" y="0"/>
                    <a:pt x="1964" y="0"/>
                  </a:cubicBezTo>
                  <a:moveTo>
                    <a:pt x="1964" y="12000"/>
                  </a:move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8"/>
                    <a:pt x="1422" y="9600"/>
                    <a:pt x="1964" y="9600"/>
                  </a:cubicBezTo>
                  <a:cubicBezTo>
                    <a:pt x="2506" y="9600"/>
                    <a:pt x="2945" y="10138"/>
                    <a:pt x="2945" y="10800"/>
                  </a:cubicBezTo>
                  <a:cubicBezTo>
                    <a:pt x="2945" y="11463"/>
                    <a:pt x="2506" y="12000"/>
                    <a:pt x="1964" y="12000"/>
                  </a:cubicBezTo>
                  <a:moveTo>
                    <a:pt x="1964" y="8401"/>
                  </a:moveTo>
                  <a:cubicBezTo>
                    <a:pt x="879" y="8401"/>
                    <a:pt x="0" y="9475"/>
                    <a:pt x="0" y="10800"/>
                  </a:cubicBezTo>
                  <a:cubicBezTo>
                    <a:pt x="0" y="12126"/>
                    <a:pt x="879" y="13200"/>
                    <a:pt x="1964" y="13200"/>
                  </a:cubicBezTo>
                  <a:cubicBezTo>
                    <a:pt x="3048" y="13200"/>
                    <a:pt x="3927" y="12126"/>
                    <a:pt x="3927" y="10800"/>
                  </a:cubicBezTo>
                  <a:cubicBezTo>
                    <a:pt x="3927" y="9475"/>
                    <a:pt x="3048" y="8401"/>
                    <a:pt x="1964" y="8401"/>
                  </a:cubicBezTo>
                  <a:moveTo>
                    <a:pt x="19636" y="12000"/>
                  </a:moveTo>
                  <a:lnTo>
                    <a:pt x="7855" y="12000"/>
                  </a:lnTo>
                  <a:cubicBezTo>
                    <a:pt x="7313" y="12000"/>
                    <a:pt x="6873" y="11463"/>
                    <a:pt x="6873" y="10801"/>
                  </a:cubicBezTo>
                  <a:cubicBezTo>
                    <a:pt x="6873" y="10138"/>
                    <a:pt x="7313" y="9600"/>
                    <a:pt x="7855" y="9600"/>
                  </a:cubicBezTo>
                  <a:lnTo>
                    <a:pt x="19636" y="9600"/>
                  </a:lnTo>
                  <a:cubicBezTo>
                    <a:pt x="20178" y="9600"/>
                    <a:pt x="20618" y="10138"/>
                    <a:pt x="20618" y="10801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1"/>
                  </a:moveTo>
                  <a:lnTo>
                    <a:pt x="7855" y="8401"/>
                  </a:lnTo>
                  <a:cubicBezTo>
                    <a:pt x="6770" y="8401"/>
                    <a:pt x="5891" y="9475"/>
                    <a:pt x="5891" y="10801"/>
                  </a:cubicBezTo>
                  <a:cubicBezTo>
                    <a:pt x="5891" y="12126"/>
                    <a:pt x="6770" y="13200"/>
                    <a:pt x="7855" y="13200"/>
                  </a:cubicBezTo>
                  <a:lnTo>
                    <a:pt x="19636" y="13200"/>
                  </a:lnTo>
                  <a:cubicBezTo>
                    <a:pt x="20721" y="13200"/>
                    <a:pt x="21600" y="12126"/>
                    <a:pt x="21600" y="10801"/>
                  </a:cubicBezTo>
                  <a:cubicBezTo>
                    <a:pt x="21600" y="9475"/>
                    <a:pt x="20721" y="8401"/>
                    <a:pt x="19636" y="8401"/>
                  </a:cubicBezTo>
                  <a:moveTo>
                    <a:pt x="19636" y="20400"/>
                  </a:moveTo>
                  <a:lnTo>
                    <a:pt x="7855" y="20400"/>
                  </a:lnTo>
                  <a:cubicBezTo>
                    <a:pt x="7313" y="20400"/>
                    <a:pt x="6873" y="19862"/>
                    <a:pt x="6873" y="19200"/>
                  </a:cubicBezTo>
                  <a:cubicBezTo>
                    <a:pt x="6873" y="18538"/>
                    <a:pt x="7313" y="18000"/>
                    <a:pt x="7855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7855" y="16800"/>
                  </a:lnTo>
                  <a:cubicBezTo>
                    <a:pt x="6770" y="16800"/>
                    <a:pt x="5891" y="17875"/>
                    <a:pt x="5891" y="19200"/>
                  </a:cubicBezTo>
                  <a:cubicBezTo>
                    <a:pt x="5891" y="20526"/>
                    <a:pt x="6770" y="21600"/>
                    <a:pt x="7855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5"/>
                    <a:pt x="20721" y="16800"/>
                    <a:pt x="19636" y="16800"/>
                  </a:cubicBezTo>
                  <a:moveTo>
                    <a:pt x="7855" y="1201"/>
                  </a:moveTo>
                  <a:lnTo>
                    <a:pt x="19636" y="1201"/>
                  </a:lnTo>
                  <a:cubicBezTo>
                    <a:pt x="20178" y="1201"/>
                    <a:pt x="20618" y="1738"/>
                    <a:pt x="20618" y="2400"/>
                  </a:cubicBezTo>
                  <a:cubicBezTo>
                    <a:pt x="20618" y="3063"/>
                    <a:pt x="20178" y="3600"/>
                    <a:pt x="19636" y="3600"/>
                  </a:cubicBezTo>
                  <a:lnTo>
                    <a:pt x="7855" y="3600"/>
                  </a:lnTo>
                  <a:cubicBezTo>
                    <a:pt x="7313" y="3600"/>
                    <a:pt x="6873" y="3063"/>
                    <a:pt x="6873" y="2400"/>
                  </a:cubicBezTo>
                  <a:cubicBezTo>
                    <a:pt x="6873" y="1738"/>
                    <a:pt x="7313" y="1201"/>
                    <a:pt x="7855" y="1201"/>
                  </a:cubicBezTo>
                  <a:moveTo>
                    <a:pt x="7855" y="4800"/>
                  </a:moveTo>
                  <a:lnTo>
                    <a:pt x="19636" y="4800"/>
                  </a:lnTo>
                  <a:cubicBezTo>
                    <a:pt x="20721" y="4800"/>
                    <a:pt x="21600" y="3726"/>
                    <a:pt x="21600" y="2400"/>
                  </a:cubicBezTo>
                  <a:cubicBezTo>
                    <a:pt x="21600" y="1075"/>
                    <a:pt x="20721" y="1"/>
                    <a:pt x="19636" y="1"/>
                  </a:cubicBezTo>
                  <a:lnTo>
                    <a:pt x="7855" y="1"/>
                  </a:lnTo>
                  <a:cubicBezTo>
                    <a:pt x="6770" y="1"/>
                    <a:pt x="5891" y="1075"/>
                    <a:pt x="5891" y="2400"/>
                  </a:cubicBezTo>
                  <a:cubicBezTo>
                    <a:pt x="5891" y="3726"/>
                    <a:pt x="6770" y="4800"/>
                    <a:pt x="7855" y="4800"/>
                  </a:cubicBezTo>
                  <a:moveTo>
                    <a:pt x="1964" y="20400"/>
                  </a:move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cubicBezTo>
                    <a:pt x="2506" y="18000"/>
                    <a:pt x="2945" y="18538"/>
                    <a:pt x="2945" y="19200"/>
                  </a:cubicBezTo>
                  <a:cubicBezTo>
                    <a:pt x="2945" y="19862"/>
                    <a:pt x="2506" y="20400"/>
                    <a:pt x="1964" y="20400"/>
                  </a:cubicBezTo>
                  <a:moveTo>
                    <a:pt x="1964" y="16800"/>
                  </a:moveTo>
                  <a:cubicBezTo>
                    <a:pt x="879" y="16800"/>
                    <a:pt x="0" y="17875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cubicBezTo>
                    <a:pt x="3048" y="21600"/>
                    <a:pt x="3927" y="20526"/>
                    <a:pt x="3927" y="19200"/>
                  </a:cubicBezTo>
                  <a:cubicBezTo>
                    <a:pt x="3927" y="17875"/>
                    <a:pt x="3048" y="16800"/>
                    <a:pt x="1964" y="168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7" name="Shape"/>
            <p:cNvSpPr/>
            <p:nvPr/>
          </p:nvSpPr>
          <p:spPr>
            <a:xfrm>
              <a:off x="15011400" y="2184419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13200"/>
                  </a:moveTo>
                  <a:lnTo>
                    <a:pt x="5400" y="13200"/>
                  </a:lnTo>
                  <a:cubicBezTo>
                    <a:pt x="5129" y="13200"/>
                    <a:pt x="4909" y="13469"/>
                    <a:pt x="4909" y="13800"/>
                  </a:cubicBezTo>
                  <a:cubicBezTo>
                    <a:pt x="4909" y="14132"/>
                    <a:pt x="5129" y="14400"/>
                    <a:pt x="5400" y="14400"/>
                  </a:cubicBezTo>
                  <a:lnTo>
                    <a:pt x="21109" y="14400"/>
                  </a:lnTo>
                  <a:cubicBezTo>
                    <a:pt x="21380" y="14400"/>
                    <a:pt x="21600" y="14132"/>
                    <a:pt x="21600" y="13800"/>
                  </a:cubicBezTo>
                  <a:cubicBezTo>
                    <a:pt x="21600" y="13469"/>
                    <a:pt x="21380" y="13200"/>
                    <a:pt x="21109" y="13200"/>
                  </a:cubicBezTo>
                  <a:moveTo>
                    <a:pt x="21109" y="7200"/>
                  </a:move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1"/>
                    <a:pt x="5400" y="8401"/>
                  </a:cubicBezTo>
                  <a:lnTo>
                    <a:pt x="21109" y="8401"/>
                  </a:lnTo>
                  <a:cubicBezTo>
                    <a:pt x="21380" y="8401"/>
                    <a:pt x="21600" y="8132"/>
                    <a:pt x="21600" y="7800"/>
                  </a:cubicBezTo>
                  <a:cubicBezTo>
                    <a:pt x="21600" y="7469"/>
                    <a:pt x="21380" y="7200"/>
                    <a:pt x="21109" y="7200"/>
                  </a:cubicBezTo>
                  <a:moveTo>
                    <a:pt x="1473" y="0"/>
                  </a:moveTo>
                  <a:cubicBezTo>
                    <a:pt x="659" y="0"/>
                    <a:pt x="0" y="807"/>
                    <a:pt x="0" y="1800"/>
                  </a:cubicBezTo>
                  <a:cubicBezTo>
                    <a:pt x="0" y="2794"/>
                    <a:pt x="659" y="3600"/>
                    <a:pt x="1473" y="3600"/>
                  </a:cubicBezTo>
                  <a:cubicBezTo>
                    <a:pt x="2286" y="3600"/>
                    <a:pt x="2945" y="2794"/>
                    <a:pt x="2945" y="1800"/>
                  </a:cubicBezTo>
                  <a:cubicBezTo>
                    <a:pt x="2945" y="807"/>
                    <a:pt x="2286" y="0"/>
                    <a:pt x="1473" y="0"/>
                  </a:cubicBezTo>
                  <a:moveTo>
                    <a:pt x="21109" y="19200"/>
                  </a:moveTo>
                  <a:lnTo>
                    <a:pt x="5400" y="19200"/>
                  </a:lnTo>
                  <a:cubicBezTo>
                    <a:pt x="5129" y="19200"/>
                    <a:pt x="4909" y="19469"/>
                    <a:pt x="4909" y="19800"/>
                  </a:cubicBezTo>
                  <a:cubicBezTo>
                    <a:pt x="4909" y="20132"/>
                    <a:pt x="5129" y="20400"/>
                    <a:pt x="5400" y="20400"/>
                  </a:cubicBezTo>
                  <a:lnTo>
                    <a:pt x="21109" y="20400"/>
                  </a:lnTo>
                  <a:cubicBezTo>
                    <a:pt x="21380" y="20400"/>
                    <a:pt x="21600" y="20132"/>
                    <a:pt x="21600" y="19800"/>
                  </a:cubicBezTo>
                  <a:cubicBezTo>
                    <a:pt x="21600" y="19469"/>
                    <a:pt x="21380" y="19200"/>
                    <a:pt x="21109" y="19200"/>
                  </a:cubicBezTo>
                  <a:moveTo>
                    <a:pt x="5400" y="2400"/>
                  </a:moveTo>
                  <a:lnTo>
                    <a:pt x="21109" y="2400"/>
                  </a:lnTo>
                  <a:cubicBezTo>
                    <a:pt x="21380" y="2400"/>
                    <a:pt x="21600" y="2132"/>
                    <a:pt x="21600" y="1800"/>
                  </a:cubicBezTo>
                  <a:cubicBezTo>
                    <a:pt x="21600" y="1469"/>
                    <a:pt x="21380" y="1200"/>
                    <a:pt x="21109" y="1200"/>
                  </a:cubicBezTo>
                  <a:lnTo>
                    <a:pt x="5400" y="1200"/>
                  </a:lnTo>
                  <a:cubicBezTo>
                    <a:pt x="5129" y="1200"/>
                    <a:pt x="4909" y="1469"/>
                    <a:pt x="4909" y="1800"/>
                  </a:cubicBezTo>
                  <a:cubicBezTo>
                    <a:pt x="4909" y="2132"/>
                    <a:pt x="5129" y="2400"/>
                    <a:pt x="5400" y="2400"/>
                  </a:cubicBezTo>
                  <a:moveTo>
                    <a:pt x="1473" y="18000"/>
                  </a:moveTo>
                  <a:cubicBezTo>
                    <a:pt x="659" y="18000"/>
                    <a:pt x="0" y="18806"/>
                    <a:pt x="0" y="19800"/>
                  </a:cubicBezTo>
                  <a:cubicBezTo>
                    <a:pt x="0" y="20794"/>
                    <a:pt x="659" y="21600"/>
                    <a:pt x="1473" y="21600"/>
                  </a:cubicBezTo>
                  <a:cubicBezTo>
                    <a:pt x="2286" y="21600"/>
                    <a:pt x="2945" y="20794"/>
                    <a:pt x="2945" y="19800"/>
                  </a:cubicBezTo>
                  <a:cubicBezTo>
                    <a:pt x="2945" y="18806"/>
                    <a:pt x="2286" y="18000"/>
                    <a:pt x="1473" y="18000"/>
                  </a:cubicBezTo>
                  <a:moveTo>
                    <a:pt x="1473" y="6000"/>
                  </a:moveTo>
                  <a:cubicBezTo>
                    <a:pt x="659" y="6000"/>
                    <a:pt x="0" y="6807"/>
                    <a:pt x="0" y="7800"/>
                  </a:cubicBezTo>
                  <a:cubicBezTo>
                    <a:pt x="0" y="8794"/>
                    <a:pt x="659" y="9600"/>
                    <a:pt x="1473" y="9600"/>
                  </a:cubicBezTo>
                  <a:cubicBezTo>
                    <a:pt x="2286" y="9600"/>
                    <a:pt x="2945" y="8794"/>
                    <a:pt x="2945" y="7800"/>
                  </a:cubicBezTo>
                  <a:cubicBezTo>
                    <a:pt x="2945" y="6807"/>
                    <a:pt x="2286" y="6000"/>
                    <a:pt x="1473" y="6000"/>
                  </a:cubicBezTo>
                  <a:moveTo>
                    <a:pt x="1473" y="12000"/>
                  </a:moveTo>
                  <a:cubicBezTo>
                    <a:pt x="659" y="12000"/>
                    <a:pt x="0" y="12807"/>
                    <a:pt x="0" y="13800"/>
                  </a:cubicBezTo>
                  <a:cubicBezTo>
                    <a:pt x="0" y="14794"/>
                    <a:pt x="659" y="15600"/>
                    <a:pt x="1473" y="15600"/>
                  </a:cubicBezTo>
                  <a:cubicBezTo>
                    <a:pt x="2286" y="15600"/>
                    <a:pt x="2945" y="14794"/>
                    <a:pt x="2945" y="13800"/>
                  </a:cubicBezTo>
                  <a:cubicBezTo>
                    <a:pt x="2945" y="12807"/>
                    <a:pt x="2286" y="12000"/>
                    <a:pt x="1473" y="120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8" name="Shape"/>
            <p:cNvSpPr/>
            <p:nvPr/>
          </p:nvSpPr>
          <p:spPr>
            <a:xfrm>
              <a:off x="16078200" y="2184419"/>
              <a:ext cx="558800" cy="4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6000"/>
                  </a:moveTo>
                  <a:lnTo>
                    <a:pt x="982" y="6000"/>
                  </a:lnTo>
                  <a:lnTo>
                    <a:pt x="982" y="2399"/>
                  </a:lnTo>
                  <a:cubicBezTo>
                    <a:pt x="982" y="1737"/>
                    <a:pt x="1422" y="1200"/>
                    <a:pt x="1964" y="1200"/>
                  </a:cubicBezTo>
                  <a:lnTo>
                    <a:pt x="6873" y="1200"/>
                  </a:lnTo>
                  <a:cubicBezTo>
                    <a:pt x="8345" y="1200"/>
                    <a:pt x="8345" y="3600"/>
                    <a:pt x="10800" y="3600"/>
                  </a:cubicBezTo>
                  <a:lnTo>
                    <a:pt x="19636" y="3600"/>
                  </a:lnTo>
                  <a:cubicBezTo>
                    <a:pt x="20178" y="3600"/>
                    <a:pt x="20618" y="4137"/>
                    <a:pt x="20618" y="4800"/>
                  </a:cubicBezTo>
                  <a:cubicBezTo>
                    <a:pt x="20618" y="4800"/>
                    <a:pt x="20618" y="6000"/>
                    <a:pt x="20618" y="6000"/>
                  </a:cubicBezTo>
                  <a:close/>
                  <a:moveTo>
                    <a:pt x="20618" y="19200"/>
                  </a:moveTo>
                  <a:cubicBezTo>
                    <a:pt x="20618" y="19863"/>
                    <a:pt x="20178" y="20400"/>
                    <a:pt x="19636" y="20400"/>
                  </a:cubicBezTo>
                  <a:lnTo>
                    <a:pt x="1964" y="20400"/>
                  </a:lnTo>
                  <a:cubicBezTo>
                    <a:pt x="1422" y="20400"/>
                    <a:pt x="982" y="19863"/>
                    <a:pt x="982" y="19200"/>
                  </a:cubicBezTo>
                  <a:lnTo>
                    <a:pt x="982" y="7200"/>
                  </a:lnTo>
                  <a:lnTo>
                    <a:pt x="20618" y="7200"/>
                  </a:lnTo>
                  <a:cubicBezTo>
                    <a:pt x="20618" y="7200"/>
                    <a:pt x="20618" y="19200"/>
                    <a:pt x="20618" y="19200"/>
                  </a:cubicBezTo>
                  <a:close/>
                  <a:moveTo>
                    <a:pt x="19636" y="2399"/>
                  </a:moveTo>
                  <a:lnTo>
                    <a:pt x="10800" y="2399"/>
                  </a:lnTo>
                  <a:cubicBezTo>
                    <a:pt x="8836" y="2399"/>
                    <a:pt x="8836" y="0"/>
                    <a:pt x="6873" y="0"/>
                  </a:cubicBezTo>
                  <a:lnTo>
                    <a:pt x="1964" y="0"/>
                  </a:lnTo>
                  <a:cubicBezTo>
                    <a:pt x="879" y="0"/>
                    <a:pt x="0" y="1074"/>
                    <a:pt x="0" y="2399"/>
                  </a:cubicBezTo>
                  <a:lnTo>
                    <a:pt x="0" y="19200"/>
                  </a:ln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lnTo>
                    <a:pt x="21600" y="4800"/>
                  </a:lnTo>
                  <a:cubicBezTo>
                    <a:pt x="21600" y="3474"/>
                    <a:pt x="20721" y="2399"/>
                    <a:pt x="19636" y="239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9" name="Shape"/>
            <p:cNvSpPr/>
            <p:nvPr/>
          </p:nvSpPr>
          <p:spPr>
            <a:xfrm>
              <a:off x="17145000" y="2159019"/>
              <a:ext cx="558800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0" name="Shape"/>
            <p:cNvSpPr/>
            <p:nvPr/>
          </p:nvSpPr>
          <p:spPr>
            <a:xfrm>
              <a:off x="18211800" y="2184419"/>
              <a:ext cx="558800" cy="45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200"/>
                  </a:moveTo>
                  <a:cubicBezTo>
                    <a:pt x="11071" y="13200"/>
                    <a:pt x="11291" y="13469"/>
                    <a:pt x="11291" y="13800"/>
                  </a:cubicBezTo>
                  <a:cubicBezTo>
                    <a:pt x="11291" y="14132"/>
                    <a:pt x="11071" y="14400"/>
                    <a:pt x="10800" y="14400"/>
                  </a:cubicBezTo>
                  <a:cubicBezTo>
                    <a:pt x="10529" y="14400"/>
                    <a:pt x="10309" y="14132"/>
                    <a:pt x="10309" y="13800"/>
                  </a:cubicBezTo>
                  <a:cubicBezTo>
                    <a:pt x="10309" y="13469"/>
                    <a:pt x="10529" y="13200"/>
                    <a:pt x="10800" y="13200"/>
                  </a:cubicBezTo>
                  <a:moveTo>
                    <a:pt x="10800" y="15600"/>
                  </a:moveTo>
                  <a:cubicBezTo>
                    <a:pt x="11613" y="15600"/>
                    <a:pt x="12273" y="14794"/>
                    <a:pt x="12273" y="13800"/>
                  </a:cubicBezTo>
                  <a:cubicBezTo>
                    <a:pt x="12273" y="12806"/>
                    <a:pt x="11613" y="12000"/>
                    <a:pt x="10800" y="12000"/>
                  </a:cubicBezTo>
                  <a:cubicBezTo>
                    <a:pt x="9987" y="12000"/>
                    <a:pt x="9327" y="12806"/>
                    <a:pt x="9327" y="13800"/>
                  </a:cubicBezTo>
                  <a:cubicBezTo>
                    <a:pt x="9327" y="14794"/>
                    <a:pt x="9987" y="15600"/>
                    <a:pt x="10800" y="15600"/>
                  </a:cubicBezTo>
                  <a:moveTo>
                    <a:pt x="5400" y="13200"/>
                  </a:moveTo>
                  <a:cubicBezTo>
                    <a:pt x="5671" y="13200"/>
                    <a:pt x="5891" y="13469"/>
                    <a:pt x="5891" y="13800"/>
                  </a:cubicBezTo>
                  <a:cubicBezTo>
                    <a:pt x="5891" y="14132"/>
                    <a:pt x="5671" y="14400"/>
                    <a:pt x="5400" y="14400"/>
                  </a:cubicBezTo>
                  <a:cubicBezTo>
                    <a:pt x="5129" y="14400"/>
                    <a:pt x="4909" y="14132"/>
                    <a:pt x="4909" y="13800"/>
                  </a:cubicBezTo>
                  <a:cubicBezTo>
                    <a:pt x="4909" y="13469"/>
                    <a:pt x="5129" y="13200"/>
                    <a:pt x="5400" y="13200"/>
                  </a:cubicBezTo>
                  <a:moveTo>
                    <a:pt x="5400" y="15600"/>
                  </a:moveTo>
                  <a:cubicBezTo>
                    <a:pt x="6213" y="15600"/>
                    <a:pt x="6873" y="14794"/>
                    <a:pt x="6873" y="13800"/>
                  </a:cubicBezTo>
                  <a:cubicBezTo>
                    <a:pt x="6873" y="12806"/>
                    <a:pt x="6213" y="12000"/>
                    <a:pt x="5400" y="12000"/>
                  </a:cubicBezTo>
                  <a:cubicBezTo>
                    <a:pt x="4587" y="12000"/>
                    <a:pt x="3927" y="12806"/>
                    <a:pt x="3927" y="13800"/>
                  </a:cubicBezTo>
                  <a:cubicBezTo>
                    <a:pt x="3927" y="14794"/>
                    <a:pt x="4587" y="15600"/>
                    <a:pt x="5400" y="15600"/>
                  </a:cubicBezTo>
                  <a:moveTo>
                    <a:pt x="20618" y="6000"/>
                  </a:moveTo>
                  <a:lnTo>
                    <a:pt x="982" y="6000"/>
                  </a:lnTo>
                  <a:lnTo>
                    <a:pt x="982" y="2399"/>
                  </a:lnTo>
                  <a:cubicBezTo>
                    <a:pt x="982" y="1737"/>
                    <a:pt x="1421" y="1200"/>
                    <a:pt x="1964" y="1200"/>
                  </a:cubicBezTo>
                  <a:lnTo>
                    <a:pt x="6873" y="1200"/>
                  </a:lnTo>
                  <a:cubicBezTo>
                    <a:pt x="8345" y="1200"/>
                    <a:pt x="8345" y="3600"/>
                    <a:pt x="10800" y="3600"/>
                  </a:cubicBezTo>
                  <a:lnTo>
                    <a:pt x="19636" y="3600"/>
                  </a:lnTo>
                  <a:cubicBezTo>
                    <a:pt x="20178" y="3600"/>
                    <a:pt x="20618" y="4137"/>
                    <a:pt x="20618" y="4799"/>
                  </a:cubicBezTo>
                  <a:cubicBezTo>
                    <a:pt x="20618" y="4799"/>
                    <a:pt x="20618" y="6000"/>
                    <a:pt x="20618" y="6000"/>
                  </a:cubicBezTo>
                  <a:close/>
                  <a:moveTo>
                    <a:pt x="20618" y="19200"/>
                  </a:moveTo>
                  <a:cubicBezTo>
                    <a:pt x="20618" y="19862"/>
                    <a:pt x="20178" y="20400"/>
                    <a:pt x="19636" y="20400"/>
                  </a:cubicBezTo>
                  <a:lnTo>
                    <a:pt x="1964" y="20400"/>
                  </a:lnTo>
                  <a:cubicBezTo>
                    <a:pt x="1421" y="20400"/>
                    <a:pt x="982" y="19862"/>
                    <a:pt x="982" y="19200"/>
                  </a:cubicBezTo>
                  <a:lnTo>
                    <a:pt x="982" y="7199"/>
                  </a:lnTo>
                  <a:lnTo>
                    <a:pt x="20618" y="7199"/>
                  </a:lnTo>
                  <a:cubicBezTo>
                    <a:pt x="20618" y="7199"/>
                    <a:pt x="20618" y="19200"/>
                    <a:pt x="20618" y="19200"/>
                  </a:cubicBezTo>
                  <a:close/>
                  <a:moveTo>
                    <a:pt x="19636" y="2399"/>
                  </a:moveTo>
                  <a:lnTo>
                    <a:pt x="10800" y="2399"/>
                  </a:lnTo>
                  <a:cubicBezTo>
                    <a:pt x="8836" y="2399"/>
                    <a:pt x="8836" y="0"/>
                    <a:pt x="6873" y="0"/>
                  </a:cubicBezTo>
                  <a:lnTo>
                    <a:pt x="1964" y="0"/>
                  </a:lnTo>
                  <a:cubicBezTo>
                    <a:pt x="879" y="0"/>
                    <a:pt x="0" y="1074"/>
                    <a:pt x="0" y="2399"/>
                  </a:cubicBezTo>
                  <a:lnTo>
                    <a:pt x="0" y="19200"/>
                  </a:ln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lnTo>
                    <a:pt x="21600" y="4799"/>
                  </a:lnTo>
                  <a:cubicBezTo>
                    <a:pt x="21600" y="3474"/>
                    <a:pt x="20721" y="2399"/>
                    <a:pt x="19636" y="2399"/>
                  </a:cubicBezTo>
                  <a:moveTo>
                    <a:pt x="16200" y="13200"/>
                  </a:moveTo>
                  <a:cubicBezTo>
                    <a:pt x="16471" y="13200"/>
                    <a:pt x="16691" y="13469"/>
                    <a:pt x="16691" y="13800"/>
                  </a:cubicBezTo>
                  <a:cubicBezTo>
                    <a:pt x="16691" y="14132"/>
                    <a:pt x="16471" y="14400"/>
                    <a:pt x="16200" y="14400"/>
                  </a:cubicBezTo>
                  <a:cubicBezTo>
                    <a:pt x="15929" y="14400"/>
                    <a:pt x="15709" y="14132"/>
                    <a:pt x="15709" y="13800"/>
                  </a:cubicBezTo>
                  <a:cubicBezTo>
                    <a:pt x="15709" y="13469"/>
                    <a:pt x="15929" y="13200"/>
                    <a:pt x="16200" y="13200"/>
                  </a:cubicBezTo>
                  <a:moveTo>
                    <a:pt x="16200" y="15600"/>
                  </a:moveTo>
                  <a:cubicBezTo>
                    <a:pt x="17013" y="15600"/>
                    <a:pt x="17673" y="14794"/>
                    <a:pt x="17673" y="13800"/>
                  </a:cubicBezTo>
                  <a:cubicBezTo>
                    <a:pt x="17673" y="12806"/>
                    <a:pt x="17013" y="12000"/>
                    <a:pt x="16200" y="12000"/>
                  </a:cubicBezTo>
                  <a:cubicBezTo>
                    <a:pt x="15387" y="12000"/>
                    <a:pt x="14727" y="12806"/>
                    <a:pt x="14727" y="13800"/>
                  </a:cubicBezTo>
                  <a:cubicBezTo>
                    <a:pt x="14727" y="14794"/>
                    <a:pt x="15387" y="15600"/>
                    <a:pt x="16200" y="156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1" name="Shape"/>
            <p:cNvSpPr/>
            <p:nvPr/>
          </p:nvSpPr>
          <p:spPr>
            <a:xfrm>
              <a:off x="19278600" y="21336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1964"/>
                  </a:moveTo>
                  <a:lnTo>
                    <a:pt x="10800" y="1964"/>
                  </a:lnTo>
                  <a:cubicBezTo>
                    <a:pt x="8836" y="1964"/>
                    <a:pt x="8836" y="0"/>
                    <a:pt x="6873" y="0"/>
                  </a:cubicBez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5709"/>
                  </a:lnTo>
                  <a:cubicBezTo>
                    <a:pt x="0" y="16794"/>
                    <a:pt x="879" y="17673"/>
                    <a:pt x="1964" y="17673"/>
                  </a:cubicBezTo>
                  <a:lnTo>
                    <a:pt x="6599" y="17673"/>
                  </a:lnTo>
                  <a:cubicBezTo>
                    <a:pt x="6257" y="17372"/>
                    <a:pt x="5941" y="17046"/>
                    <a:pt x="5656" y="16691"/>
                  </a:cubicBezTo>
                  <a:lnTo>
                    <a:pt x="1964" y="16691"/>
                  </a:lnTo>
                  <a:cubicBezTo>
                    <a:pt x="1422" y="16691"/>
                    <a:pt x="982" y="16252"/>
                    <a:pt x="982" y="15709"/>
                  </a:cubicBezTo>
                  <a:lnTo>
                    <a:pt x="982" y="5891"/>
                  </a:lnTo>
                  <a:lnTo>
                    <a:pt x="6599" y="5891"/>
                  </a:lnTo>
                  <a:cubicBezTo>
                    <a:pt x="7023" y="5517"/>
                    <a:pt x="7484" y="5185"/>
                    <a:pt x="7982" y="4909"/>
                  </a:cubicBezTo>
                  <a:lnTo>
                    <a:pt x="982" y="4909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6873" y="982"/>
                  </a:lnTo>
                  <a:cubicBezTo>
                    <a:pt x="8345" y="982"/>
                    <a:pt x="8345" y="2946"/>
                    <a:pt x="10800" y="2946"/>
                  </a:cubicBezTo>
                  <a:lnTo>
                    <a:pt x="19636" y="2946"/>
                  </a:lnTo>
                  <a:cubicBezTo>
                    <a:pt x="20178" y="2946"/>
                    <a:pt x="20618" y="3385"/>
                    <a:pt x="20618" y="3927"/>
                  </a:cubicBezTo>
                  <a:lnTo>
                    <a:pt x="20618" y="4909"/>
                  </a:lnTo>
                  <a:lnTo>
                    <a:pt x="15582" y="4909"/>
                  </a:lnTo>
                  <a:cubicBezTo>
                    <a:pt x="16080" y="5185"/>
                    <a:pt x="16541" y="5517"/>
                    <a:pt x="16965" y="5891"/>
                  </a:cubicBezTo>
                  <a:lnTo>
                    <a:pt x="20618" y="5891"/>
                  </a:ln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8766" y="16691"/>
                  </a:lnTo>
                  <a:lnTo>
                    <a:pt x="19738" y="17663"/>
                  </a:lnTo>
                  <a:cubicBezTo>
                    <a:pt x="20774" y="17609"/>
                    <a:pt x="21600" y="16759"/>
                    <a:pt x="21600" y="15709"/>
                  </a:cubicBezTo>
                  <a:lnTo>
                    <a:pt x="21600" y="3927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11782" y="17673"/>
                  </a:moveTo>
                  <a:cubicBezTo>
                    <a:pt x="8529" y="17673"/>
                    <a:pt x="5891" y="15036"/>
                    <a:pt x="5891" y="11782"/>
                  </a:cubicBezTo>
                  <a:cubicBezTo>
                    <a:pt x="5891" y="8529"/>
                    <a:pt x="8529" y="5891"/>
                    <a:pt x="11782" y="5891"/>
                  </a:cubicBezTo>
                  <a:cubicBezTo>
                    <a:pt x="15035" y="5891"/>
                    <a:pt x="17673" y="8529"/>
                    <a:pt x="17673" y="11782"/>
                  </a:cubicBezTo>
                  <a:cubicBezTo>
                    <a:pt x="17673" y="15036"/>
                    <a:pt x="15035" y="17673"/>
                    <a:pt x="11782" y="17673"/>
                  </a:cubicBezTo>
                  <a:moveTo>
                    <a:pt x="16972" y="16278"/>
                  </a:moveTo>
                  <a:cubicBezTo>
                    <a:pt x="18018" y="15072"/>
                    <a:pt x="18655" y="13503"/>
                    <a:pt x="18655" y="11782"/>
                  </a:cubicBezTo>
                  <a:cubicBezTo>
                    <a:pt x="18655" y="7987"/>
                    <a:pt x="15578" y="4910"/>
                    <a:pt x="11782" y="4910"/>
                  </a:cubicBezTo>
                  <a:cubicBezTo>
                    <a:pt x="7986" y="4910"/>
                    <a:pt x="4909" y="7987"/>
                    <a:pt x="4909" y="11782"/>
                  </a:cubicBezTo>
                  <a:cubicBezTo>
                    <a:pt x="4909" y="15578"/>
                    <a:pt x="7986" y="18655"/>
                    <a:pt x="11782" y="18655"/>
                  </a:cubicBezTo>
                  <a:cubicBezTo>
                    <a:pt x="13503" y="18655"/>
                    <a:pt x="15072" y="18017"/>
                    <a:pt x="16278" y="16972"/>
                  </a:cubicBezTo>
                  <a:lnTo>
                    <a:pt x="16972" y="17666"/>
                  </a:lnTo>
                  <a:cubicBezTo>
                    <a:pt x="16969" y="17668"/>
                    <a:pt x="16967" y="17671"/>
                    <a:pt x="16965" y="17673"/>
                  </a:cubicBezTo>
                  <a:lnTo>
                    <a:pt x="16979" y="17673"/>
                  </a:lnTo>
                  <a:lnTo>
                    <a:pt x="20762" y="21457"/>
                  </a:lnTo>
                  <a:cubicBezTo>
                    <a:pt x="20851" y="21546"/>
                    <a:pt x="20974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  <a:cubicBezTo>
                    <a:pt x="21456" y="20762"/>
                    <a:pt x="16972" y="16278"/>
                    <a:pt x="16972" y="16278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2" name="Shape"/>
            <p:cNvSpPr/>
            <p:nvPr/>
          </p:nvSpPr>
          <p:spPr>
            <a:xfrm>
              <a:off x="20345400" y="21336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3" name="Shape"/>
            <p:cNvSpPr/>
            <p:nvPr/>
          </p:nvSpPr>
          <p:spPr>
            <a:xfrm>
              <a:off x="10744200" y="32004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4" name="Shape"/>
            <p:cNvSpPr/>
            <p:nvPr/>
          </p:nvSpPr>
          <p:spPr>
            <a:xfrm>
              <a:off x="11811000" y="3225819"/>
              <a:ext cx="558800" cy="50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" y="20520"/>
                  </a:moveTo>
                  <a:cubicBezTo>
                    <a:pt x="1258" y="18675"/>
                    <a:pt x="2752" y="17923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10"/>
                    <a:pt x="6113" y="10507"/>
                    <a:pt x="5698" y="9969"/>
                  </a:cubicBezTo>
                  <a:cubicBezTo>
                    <a:pt x="5646" y="9902"/>
                    <a:pt x="5599" y="9842"/>
                    <a:pt x="5562" y="9786"/>
                  </a:cubicBezTo>
                  <a:cubicBezTo>
                    <a:pt x="5550" y="9769"/>
                    <a:pt x="5538" y="9752"/>
                    <a:pt x="5526" y="9735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2"/>
                  </a:cubicBezTo>
                  <a:cubicBezTo>
                    <a:pt x="5249" y="6721"/>
                    <a:pt x="4603" y="5151"/>
                    <a:pt x="5035" y="3988"/>
                  </a:cubicBezTo>
                  <a:cubicBezTo>
                    <a:pt x="5619" y="2411"/>
                    <a:pt x="6140" y="2099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2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4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6"/>
                  </a:cubicBezTo>
                  <a:cubicBezTo>
                    <a:pt x="11091" y="9842"/>
                    <a:pt x="11044" y="9902"/>
                    <a:pt x="10992" y="9969"/>
                  </a:cubicBezTo>
                  <a:cubicBezTo>
                    <a:pt x="10578" y="10507"/>
                    <a:pt x="9806" y="11510"/>
                    <a:pt x="9806" y="13567"/>
                  </a:cubicBezTo>
                  <a:cubicBezTo>
                    <a:pt x="9806" y="15972"/>
                    <a:pt x="11535" y="17087"/>
                    <a:pt x="12500" y="17361"/>
                  </a:cubicBezTo>
                  <a:cubicBezTo>
                    <a:pt x="13925" y="17916"/>
                    <a:pt x="15432" y="18665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40"/>
                    <a:pt x="12999" y="4821"/>
                    <a:pt x="12211" y="2789"/>
                  </a:cubicBezTo>
                  <a:cubicBezTo>
                    <a:pt x="11716" y="1514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7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7"/>
                    <a:pt x="12782" y="16326"/>
                  </a:cubicBezTo>
                  <a:moveTo>
                    <a:pt x="18035" y="15774"/>
                  </a:moveTo>
                  <a:cubicBezTo>
                    <a:pt x="18035" y="15774"/>
                    <a:pt x="16217" y="15312"/>
                    <a:pt x="16217" y="13291"/>
                  </a:cubicBezTo>
                  <a:cubicBezTo>
                    <a:pt x="16217" y="11515"/>
                    <a:pt x="17087" y="10890"/>
                    <a:pt x="17376" y="10458"/>
                  </a:cubicBezTo>
                  <a:cubicBezTo>
                    <a:pt x="17376" y="10458"/>
                    <a:pt x="17968" y="9906"/>
                    <a:pt x="17572" y="8122"/>
                  </a:cubicBezTo>
                  <a:cubicBezTo>
                    <a:pt x="18232" y="7146"/>
                    <a:pt x="18387" y="5419"/>
                    <a:pt x="17669" y="3590"/>
                  </a:cubicBezTo>
                  <a:cubicBezTo>
                    <a:pt x="17218" y="2442"/>
                    <a:pt x="16666" y="1814"/>
                    <a:pt x="16059" y="1449"/>
                  </a:cubicBezTo>
                  <a:cubicBezTo>
                    <a:pt x="15612" y="1180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4"/>
                  </a:cubicBezTo>
                  <a:cubicBezTo>
                    <a:pt x="12878" y="1781"/>
                    <a:pt x="12997" y="2064"/>
                    <a:pt x="13115" y="2366"/>
                  </a:cubicBezTo>
                  <a:cubicBezTo>
                    <a:pt x="13131" y="2409"/>
                    <a:pt x="13143" y="2453"/>
                    <a:pt x="13159" y="2496"/>
                  </a:cubicBezTo>
                  <a:cubicBezTo>
                    <a:pt x="13436" y="2360"/>
                    <a:pt x="13994" y="2160"/>
                    <a:pt x="14614" y="2160"/>
                  </a:cubicBezTo>
                  <a:cubicBezTo>
                    <a:pt x="15001" y="2160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9"/>
                  </a:cubicBezTo>
                  <a:cubicBezTo>
                    <a:pt x="17366" y="5541"/>
                    <a:pt x="17207" y="6853"/>
                    <a:pt x="16784" y="7478"/>
                  </a:cubicBezTo>
                  <a:cubicBezTo>
                    <a:pt x="16610" y="7736"/>
                    <a:pt x="16549" y="8067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4"/>
                    <a:pt x="16607" y="9786"/>
                    <a:pt x="16584" y="9820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8"/>
                    <a:pt x="15236" y="11419"/>
                    <a:pt x="15236" y="13291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7"/>
                    <a:pt x="20311" y="17926"/>
                    <a:pt x="20570" y="19440"/>
                  </a:cubicBezTo>
                  <a:lnTo>
                    <a:pt x="17464" y="19440"/>
                  </a:lnTo>
                  <a:cubicBezTo>
                    <a:pt x="17553" y="19773"/>
                    <a:pt x="17615" y="20132"/>
                    <a:pt x="17645" y="20520"/>
                  </a:cubicBezTo>
                  <a:lnTo>
                    <a:pt x="21152" y="20520"/>
                  </a:lnTo>
                  <a:cubicBezTo>
                    <a:pt x="21600" y="20520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5" name="Shape"/>
            <p:cNvSpPr/>
            <p:nvPr/>
          </p:nvSpPr>
          <p:spPr>
            <a:xfrm>
              <a:off x="12877800" y="3251219"/>
              <a:ext cx="558800" cy="45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6" name="Shape"/>
            <p:cNvSpPr/>
            <p:nvPr/>
          </p:nvSpPr>
          <p:spPr>
            <a:xfrm>
              <a:off x="13944600" y="3200419"/>
              <a:ext cx="558747" cy="5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560" y="18308"/>
                  </a:moveTo>
                  <a:cubicBezTo>
                    <a:pt x="2472" y="18397"/>
                    <a:pt x="2418" y="18520"/>
                    <a:pt x="2418" y="18655"/>
                  </a:cubicBezTo>
                  <a:cubicBezTo>
                    <a:pt x="2418" y="18926"/>
                    <a:pt x="2635" y="19146"/>
                    <a:pt x="2902" y="19146"/>
                  </a:cubicBezTo>
                  <a:cubicBezTo>
                    <a:pt x="3169" y="19146"/>
                    <a:pt x="3385" y="18926"/>
                    <a:pt x="3385" y="18655"/>
                  </a:cubicBezTo>
                  <a:cubicBezTo>
                    <a:pt x="3385" y="18384"/>
                    <a:pt x="3169" y="18164"/>
                    <a:pt x="2902" y="18164"/>
                  </a:cubicBezTo>
                  <a:cubicBezTo>
                    <a:pt x="2768" y="18164"/>
                    <a:pt x="2647" y="18219"/>
                    <a:pt x="2560" y="18308"/>
                  </a:cubicBezTo>
                  <a:moveTo>
                    <a:pt x="20499" y="4279"/>
                  </a:moveTo>
                  <a:lnTo>
                    <a:pt x="20091" y="4692"/>
                  </a:lnTo>
                  <a:lnTo>
                    <a:pt x="20088" y="4688"/>
                  </a:lnTo>
                  <a:lnTo>
                    <a:pt x="17670" y="7143"/>
                  </a:lnTo>
                  <a:lnTo>
                    <a:pt x="17664" y="7137"/>
                  </a:lnTo>
                  <a:cubicBezTo>
                    <a:pt x="17227" y="7580"/>
                    <a:pt x="16624" y="7853"/>
                    <a:pt x="15958" y="7853"/>
                  </a:cubicBezTo>
                  <a:cubicBezTo>
                    <a:pt x="14624" y="7853"/>
                    <a:pt x="13543" y="6755"/>
                    <a:pt x="13543" y="5401"/>
                  </a:cubicBezTo>
                  <a:cubicBezTo>
                    <a:pt x="13543" y="4725"/>
                    <a:pt x="13813" y="4113"/>
                    <a:pt x="14248" y="3670"/>
                  </a:cubicBezTo>
                  <a:lnTo>
                    <a:pt x="13563" y="2975"/>
                  </a:lnTo>
                  <a:cubicBezTo>
                    <a:pt x="12951" y="3596"/>
                    <a:pt x="12571" y="4452"/>
                    <a:pt x="12571" y="5401"/>
                  </a:cubicBezTo>
                  <a:cubicBezTo>
                    <a:pt x="12571" y="7300"/>
                    <a:pt x="14087" y="8840"/>
                    <a:pt x="15958" y="8840"/>
                  </a:cubicBezTo>
                  <a:cubicBezTo>
                    <a:pt x="16893" y="8840"/>
                    <a:pt x="17737" y="8454"/>
                    <a:pt x="18348" y="7832"/>
                  </a:cubicBezTo>
                  <a:lnTo>
                    <a:pt x="18353" y="7837"/>
                  </a:lnTo>
                  <a:lnTo>
                    <a:pt x="20152" y="6011"/>
                  </a:lnTo>
                  <a:cubicBezTo>
                    <a:pt x="20516" y="7368"/>
                    <a:pt x="20343" y="8670"/>
                    <a:pt x="19540" y="9505"/>
                  </a:cubicBezTo>
                  <a:lnTo>
                    <a:pt x="16947" y="12198"/>
                  </a:lnTo>
                  <a:cubicBezTo>
                    <a:pt x="16605" y="12553"/>
                    <a:pt x="16104" y="12766"/>
                    <a:pt x="15610" y="12766"/>
                  </a:cubicBezTo>
                  <a:cubicBezTo>
                    <a:pt x="15590" y="12765"/>
                    <a:pt x="13953" y="12652"/>
                    <a:pt x="12318" y="11611"/>
                  </a:cubicBezTo>
                  <a:lnTo>
                    <a:pt x="12314" y="11620"/>
                  </a:lnTo>
                  <a:cubicBezTo>
                    <a:pt x="12239" y="11572"/>
                    <a:pt x="12155" y="11537"/>
                    <a:pt x="12060" y="11537"/>
                  </a:cubicBezTo>
                  <a:cubicBezTo>
                    <a:pt x="11897" y="11537"/>
                    <a:pt x="11759" y="11625"/>
                    <a:pt x="11671" y="11753"/>
                  </a:cubicBezTo>
                  <a:lnTo>
                    <a:pt x="11654" y="11742"/>
                  </a:lnTo>
                  <a:lnTo>
                    <a:pt x="4270" y="20043"/>
                  </a:lnTo>
                  <a:cubicBezTo>
                    <a:pt x="3919" y="20399"/>
                    <a:pt x="3436" y="20618"/>
                    <a:pt x="2902" y="20618"/>
                  </a:cubicBezTo>
                  <a:cubicBezTo>
                    <a:pt x="1833" y="20618"/>
                    <a:pt x="967" y="19740"/>
                    <a:pt x="967" y="18655"/>
                  </a:cubicBezTo>
                  <a:cubicBezTo>
                    <a:pt x="967" y="18113"/>
                    <a:pt x="1184" y="17622"/>
                    <a:pt x="1534" y="17267"/>
                  </a:cubicBezTo>
                  <a:lnTo>
                    <a:pt x="9684" y="9801"/>
                  </a:lnTo>
                  <a:lnTo>
                    <a:pt x="9671" y="9786"/>
                  </a:lnTo>
                  <a:cubicBezTo>
                    <a:pt x="9796" y="9698"/>
                    <a:pt x="9884" y="9557"/>
                    <a:pt x="9884" y="9389"/>
                  </a:cubicBezTo>
                  <a:cubicBezTo>
                    <a:pt x="9884" y="9283"/>
                    <a:pt x="9844" y="9190"/>
                    <a:pt x="9787" y="9110"/>
                  </a:cubicBezTo>
                  <a:lnTo>
                    <a:pt x="9790" y="9107"/>
                  </a:lnTo>
                  <a:cubicBezTo>
                    <a:pt x="8390" y="7219"/>
                    <a:pt x="8340" y="5816"/>
                    <a:pt x="9546" y="4488"/>
                  </a:cubicBezTo>
                  <a:lnTo>
                    <a:pt x="12130" y="1805"/>
                  </a:lnTo>
                  <a:cubicBezTo>
                    <a:pt x="12785" y="1125"/>
                    <a:pt x="13641" y="982"/>
                    <a:pt x="14244" y="982"/>
                  </a:cubicBezTo>
                  <a:lnTo>
                    <a:pt x="14246" y="982"/>
                  </a:lnTo>
                  <a:cubicBezTo>
                    <a:pt x="14611" y="982"/>
                    <a:pt x="14988" y="1037"/>
                    <a:pt x="15366" y="1136"/>
                  </a:cubicBezTo>
                  <a:lnTo>
                    <a:pt x="13559" y="2970"/>
                  </a:lnTo>
                  <a:lnTo>
                    <a:pt x="14243" y="3664"/>
                  </a:lnTo>
                  <a:lnTo>
                    <a:pt x="16661" y="1210"/>
                  </a:lnTo>
                  <a:lnTo>
                    <a:pt x="16657" y="1206"/>
                  </a:lnTo>
                  <a:lnTo>
                    <a:pt x="17082" y="775"/>
                  </a:lnTo>
                  <a:cubicBezTo>
                    <a:pt x="16139" y="269"/>
                    <a:pt x="15160" y="0"/>
                    <a:pt x="14246" y="0"/>
                  </a:cubicBezTo>
                  <a:lnTo>
                    <a:pt x="14244" y="0"/>
                  </a:lnTo>
                  <a:cubicBezTo>
                    <a:pt x="13167" y="0"/>
                    <a:pt x="12182" y="361"/>
                    <a:pt x="11460" y="1111"/>
                  </a:cubicBezTo>
                  <a:lnTo>
                    <a:pt x="8867" y="3804"/>
                  </a:lnTo>
                  <a:cubicBezTo>
                    <a:pt x="7163" y="5672"/>
                    <a:pt x="7613" y="7584"/>
                    <a:pt x="8769" y="9315"/>
                  </a:cubicBezTo>
                  <a:lnTo>
                    <a:pt x="850" y="16572"/>
                  </a:lnTo>
                  <a:cubicBezTo>
                    <a:pt x="325" y="17106"/>
                    <a:pt x="0" y="17842"/>
                    <a:pt x="0" y="18655"/>
                  </a:cubicBezTo>
                  <a:cubicBezTo>
                    <a:pt x="0" y="20282"/>
                    <a:pt x="1299" y="21600"/>
                    <a:pt x="2902" y="21600"/>
                  </a:cubicBezTo>
                  <a:cubicBezTo>
                    <a:pt x="3703" y="21600"/>
                    <a:pt x="4429" y="21271"/>
                    <a:pt x="4954" y="20738"/>
                  </a:cubicBezTo>
                  <a:lnTo>
                    <a:pt x="12160" y="12652"/>
                  </a:lnTo>
                  <a:cubicBezTo>
                    <a:pt x="13800" y="13590"/>
                    <a:pt x="15363" y="13747"/>
                    <a:pt x="15606" y="13747"/>
                  </a:cubicBezTo>
                  <a:cubicBezTo>
                    <a:pt x="16313" y="13747"/>
                    <a:pt x="17067" y="13463"/>
                    <a:pt x="17617" y="12892"/>
                  </a:cubicBezTo>
                  <a:lnTo>
                    <a:pt x="20209" y="10198"/>
                  </a:lnTo>
                  <a:cubicBezTo>
                    <a:pt x="21560" y="8795"/>
                    <a:pt x="21600" y="6433"/>
                    <a:pt x="20499" y="4279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7" name="Shape"/>
            <p:cNvSpPr/>
            <p:nvPr/>
          </p:nvSpPr>
          <p:spPr>
            <a:xfrm>
              <a:off x="15011400" y="3200419"/>
              <a:ext cx="558800" cy="5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8" name="Shape"/>
            <p:cNvSpPr/>
            <p:nvPr/>
          </p:nvSpPr>
          <p:spPr>
            <a:xfrm>
              <a:off x="16078200" y="3225819"/>
              <a:ext cx="558800" cy="50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9" name="Shape"/>
            <p:cNvSpPr/>
            <p:nvPr/>
          </p:nvSpPr>
          <p:spPr>
            <a:xfrm>
              <a:off x="17145000" y="3302019"/>
              <a:ext cx="558800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0057"/>
                  </a:moveTo>
                  <a:cubicBezTo>
                    <a:pt x="5378" y="20057"/>
                    <a:pt x="982" y="13445"/>
                    <a:pt x="982" y="10800"/>
                  </a:cubicBezTo>
                  <a:cubicBezTo>
                    <a:pt x="982" y="8155"/>
                    <a:pt x="5378" y="1543"/>
                    <a:pt x="10800" y="1543"/>
                  </a:cubicBezTo>
                  <a:cubicBezTo>
                    <a:pt x="16223" y="1543"/>
                    <a:pt x="20618" y="8155"/>
                    <a:pt x="20618" y="10800"/>
                  </a:cubicBezTo>
                  <a:cubicBezTo>
                    <a:pt x="20618" y="13445"/>
                    <a:pt x="16223" y="20057"/>
                    <a:pt x="10800" y="20057"/>
                  </a:cubicBezTo>
                  <a:moveTo>
                    <a:pt x="10800" y="0"/>
                  </a:moveTo>
                  <a:cubicBezTo>
                    <a:pt x="4835" y="0"/>
                    <a:pt x="0" y="7714"/>
                    <a:pt x="0" y="10800"/>
                  </a:cubicBezTo>
                  <a:cubicBezTo>
                    <a:pt x="0" y="13886"/>
                    <a:pt x="4835" y="21600"/>
                    <a:pt x="10800" y="21600"/>
                  </a:cubicBezTo>
                  <a:cubicBezTo>
                    <a:pt x="16765" y="21600"/>
                    <a:pt x="21600" y="13886"/>
                    <a:pt x="21600" y="10800"/>
                  </a:cubicBezTo>
                  <a:cubicBezTo>
                    <a:pt x="21600" y="7714"/>
                    <a:pt x="16765" y="0"/>
                    <a:pt x="10800" y="0"/>
                  </a:cubicBezTo>
                  <a:moveTo>
                    <a:pt x="10800" y="16971"/>
                  </a:moveTo>
                  <a:cubicBezTo>
                    <a:pt x="8631" y="16971"/>
                    <a:pt x="6873" y="14209"/>
                    <a:pt x="6873" y="10800"/>
                  </a:cubicBezTo>
                  <a:cubicBezTo>
                    <a:pt x="6873" y="7392"/>
                    <a:pt x="8631" y="4629"/>
                    <a:pt x="10800" y="4629"/>
                  </a:cubicBezTo>
                  <a:cubicBezTo>
                    <a:pt x="12969" y="4629"/>
                    <a:pt x="14727" y="7392"/>
                    <a:pt x="14727" y="10800"/>
                  </a:cubicBezTo>
                  <a:cubicBezTo>
                    <a:pt x="14727" y="14209"/>
                    <a:pt x="12969" y="16971"/>
                    <a:pt x="10800" y="16971"/>
                  </a:cubicBezTo>
                  <a:moveTo>
                    <a:pt x="10800" y="3087"/>
                  </a:moveTo>
                  <a:cubicBezTo>
                    <a:pt x="8088" y="3087"/>
                    <a:pt x="5891" y="6540"/>
                    <a:pt x="5891" y="10800"/>
                  </a:cubicBezTo>
                  <a:cubicBezTo>
                    <a:pt x="5891" y="15061"/>
                    <a:pt x="8088" y="18514"/>
                    <a:pt x="10800" y="18514"/>
                  </a:cubicBezTo>
                  <a:cubicBezTo>
                    <a:pt x="13512" y="18514"/>
                    <a:pt x="15709" y="15061"/>
                    <a:pt x="15709" y="10800"/>
                  </a:cubicBezTo>
                  <a:cubicBezTo>
                    <a:pt x="15709" y="6540"/>
                    <a:pt x="13512" y="3087"/>
                    <a:pt x="10800" y="3087"/>
                  </a:cubicBezTo>
                  <a:moveTo>
                    <a:pt x="10800" y="8486"/>
                  </a:moveTo>
                  <a:cubicBezTo>
                    <a:pt x="9987" y="8486"/>
                    <a:pt x="9327" y="9523"/>
                    <a:pt x="9327" y="10800"/>
                  </a:cubicBezTo>
                  <a:cubicBezTo>
                    <a:pt x="9327" y="12078"/>
                    <a:pt x="9987" y="13114"/>
                    <a:pt x="10800" y="13114"/>
                  </a:cubicBezTo>
                  <a:cubicBezTo>
                    <a:pt x="11613" y="13114"/>
                    <a:pt x="12273" y="12078"/>
                    <a:pt x="12273" y="10800"/>
                  </a:cubicBezTo>
                  <a:cubicBezTo>
                    <a:pt x="12273" y="9523"/>
                    <a:pt x="11613" y="8486"/>
                    <a:pt x="10800" y="8486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0" name="Shape"/>
            <p:cNvSpPr/>
            <p:nvPr/>
          </p:nvSpPr>
          <p:spPr>
            <a:xfrm>
              <a:off x="18211800" y="32004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9" y="17044"/>
                  </a:moveTo>
                  <a:cubicBezTo>
                    <a:pt x="9428" y="17174"/>
                    <a:pt x="9252" y="17274"/>
                    <a:pt x="9050" y="17344"/>
                  </a:cubicBezTo>
                  <a:cubicBezTo>
                    <a:pt x="8849" y="17415"/>
                    <a:pt x="8636" y="17450"/>
                    <a:pt x="8413" y="17450"/>
                  </a:cubicBezTo>
                  <a:cubicBezTo>
                    <a:pt x="7887" y="17450"/>
                    <a:pt x="7488" y="17288"/>
                    <a:pt x="7214" y="16966"/>
                  </a:cubicBezTo>
                  <a:cubicBezTo>
                    <a:pt x="6941" y="16644"/>
                    <a:pt x="6797" y="16226"/>
                    <a:pt x="6782" y="15715"/>
                  </a:cubicBezTo>
                  <a:lnTo>
                    <a:pt x="5864" y="15715"/>
                  </a:lnTo>
                  <a:cubicBezTo>
                    <a:pt x="5857" y="16122"/>
                    <a:pt x="5913" y="16486"/>
                    <a:pt x="6032" y="16805"/>
                  </a:cubicBezTo>
                  <a:cubicBezTo>
                    <a:pt x="6151" y="17123"/>
                    <a:pt x="6321" y="17393"/>
                    <a:pt x="6545" y="17611"/>
                  </a:cubicBezTo>
                  <a:cubicBezTo>
                    <a:pt x="6767" y="17830"/>
                    <a:pt x="7038" y="17995"/>
                    <a:pt x="7355" y="18106"/>
                  </a:cubicBezTo>
                  <a:cubicBezTo>
                    <a:pt x="7671" y="18218"/>
                    <a:pt x="8024" y="18273"/>
                    <a:pt x="8413" y="18273"/>
                  </a:cubicBezTo>
                  <a:cubicBezTo>
                    <a:pt x="8773" y="18273"/>
                    <a:pt x="9113" y="18223"/>
                    <a:pt x="9434" y="18123"/>
                  </a:cubicBezTo>
                  <a:cubicBezTo>
                    <a:pt x="9754" y="18023"/>
                    <a:pt x="10033" y="17873"/>
                    <a:pt x="10271" y="17672"/>
                  </a:cubicBezTo>
                  <a:cubicBezTo>
                    <a:pt x="10509" y="17472"/>
                    <a:pt x="10697" y="17222"/>
                    <a:pt x="10837" y="16922"/>
                  </a:cubicBezTo>
                  <a:cubicBezTo>
                    <a:pt x="10978" y="16621"/>
                    <a:pt x="11048" y="16275"/>
                    <a:pt x="11048" y="15881"/>
                  </a:cubicBezTo>
                  <a:cubicBezTo>
                    <a:pt x="11048" y="15407"/>
                    <a:pt x="10935" y="14995"/>
                    <a:pt x="10708" y="14646"/>
                  </a:cubicBezTo>
                  <a:cubicBezTo>
                    <a:pt x="10481" y="14298"/>
                    <a:pt x="10134" y="14072"/>
                    <a:pt x="9666" y="13968"/>
                  </a:cubicBezTo>
                  <a:lnTo>
                    <a:pt x="9666" y="13946"/>
                  </a:lnTo>
                  <a:cubicBezTo>
                    <a:pt x="9968" y="13805"/>
                    <a:pt x="10220" y="13597"/>
                    <a:pt x="10422" y="13323"/>
                  </a:cubicBezTo>
                  <a:cubicBezTo>
                    <a:pt x="10624" y="13048"/>
                    <a:pt x="10724" y="12734"/>
                    <a:pt x="10724" y="12377"/>
                  </a:cubicBezTo>
                  <a:cubicBezTo>
                    <a:pt x="10724" y="12014"/>
                    <a:pt x="10665" y="11698"/>
                    <a:pt x="10546" y="11432"/>
                  </a:cubicBezTo>
                  <a:cubicBezTo>
                    <a:pt x="10427" y="11165"/>
                    <a:pt x="10263" y="10946"/>
                    <a:pt x="10055" y="10776"/>
                  </a:cubicBezTo>
                  <a:cubicBezTo>
                    <a:pt x="9846" y="10605"/>
                    <a:pt x="9599" y="10477"/>
                    <a:pt x="9315" y="10392"/>
                  </a:cubicBezTo>
                  <a:cubicBezTo>
                    <a:pt x="9030" y="10306"/>
                    <a:pt x="8722" y="10264"/>
                    <a:pt x="8391" y="10264"/>
                  </a:cubicBezTo>
                  <a:cubicBezTo>
                    <a:pt x="8010" y="10264"/>
                    <a:pt x="7673" y="10326"/>
                    <a:pt x="7382" y="10453"/>
                  </a:cubicBezTo>
                  <a:cubicBezTo>
                    <a:pt x="7090" y="10579"/>
                    <a:pt x="6847" y="10753"/>
                    <a:pt x="6653" y="10976"/>
                  </a:cubicBezTo>
                  <a:cubicBezTo>
                    <a:pt x="6459" y="11198"/>
                    <a:pt x="6309" y="11466"/>
                    <a:pt x="6204" y="11777"/>
                  </a:cubicBezTo>
                  <a:cubicBezTo>
                    <a:pt x="6100" y="12088"/>
                    <a:pt x="6040" y="12433"/>
                    <a:pt x="6026" y="12811"/>
                  </a:cubicBezTo>
                  <a:lnTo>
                    <a:pt x="6944" y="12811"/>
                  </a:lnTo>
                  <a:cubicBezTo>
                    <a:pt x="6944" y="12581"/>
                    <a:pt x="6972" y="12363"/>
                    <a:pt x="7031" y="12155"/>
                  </a:cubicBezTo>
                  <a:cubicBezTo>
                    <a:pt x="7088" y="11947"/>
                    <a:pt x="7177" y="11766"/>
                    <a:pt x="7296" y="11610"/>
                  </a:cubicBezTo>
                  <a:cubicBezTo>
                    <a:pt x="7414" y="11454"/>
                    <a:pt x="7565" y="11330"/>
                    <a:pt x="7749" y="11237"/>
                  </a:cubicBezTo>
                  <a:cubicBezTo>
                    <a:pt x="7932" y="11144"/>
                    <a:pt x="8147" y="11098"/>
                    <a:pt x="8391" y="11098"/>
                  </a:cubicBezTo>
                  <a:cubicBezTo>
                    <a:pt x="8780" y="11098"/>
                    <a:pt x="9104" y="11204"/>
                    <a:pt x="9364" y="11415"/>
                  </a:cubicBezTo>
                  <a:cubicBezTo>
                    <a:pt x="9623" y="11627"/>
                    <a:pt x="9752" y="11943"/>
                    <a:pt x="9752" y="12366"/>
                  </a:cubicBezTo>
                  <a:cubicBezTo>
                    <a:pt x="9752" y="12574"/>
                    <a:pt x="9713" y="12759"/>
                    <a:pt x="9634" y="12922"/>
                  </a:cubicBezTo>
                  <a:cubicBezTo>
                    <a:pt x="9554" y="13086"/>
                    <a:pt x="9448" y="13221"/>
                    <a:pt x="9315" y="13329"/>
                  </a:cubicBezTo>
                  <a:cubicBezTo>
                    <a:pt x="9182" y="13436"/>
                    <a:pt x="9027" y="13517"/>
                    <a:pt x="8851" y="13574"/>
                  </a:cubicBezTo>
                  <a:cubicBezTo>
                    <a:pt x="8674" y="13629"/>
                    <a:pt x="8488" y="13657"/>
                    <a:pt x="8294" y="13657"/>
                  </a:cubicBezTo>
                  <a:lnTo>
                    <a:pt x="7992" y="13657"/>
                  </a:lnTo>
                  <a:cubicBezTo>
                    <a:pt x="7963" y="13657"/>
                    <a:pt x="7930" y="13653"/>
                    <a:pt x="7895" y="13645"/>
                  </a:cubicBezTo>
                  <a:lnTo>
                    <a:pt x="7895" y="14447"/>
                  </a:lnTo>
                  <a:cubicBezTo>
                    <a:pt x="8067" y="14424"/>
                    <a:pt x="8251" y="14413"/>
                    <a:pt x="8445" y="14413"/>
                  </a:cubicBezTo>
                  <a:cubicBezTo>
                    <a:pt x="8676" y="14413"/>
                    <a:pt x="8890" y="14444"/>
                    <a:pt x="9088" y="14507"/>
                  </a:cubicBezTo>
                  <a:cubicBezTo>
                    <a:pt x="9286" y="14571"/>
                    <a:pt x="9457" y="14667"/>
                    <a:pt x="9601" y="14797"/>
                  </a:cubicBezTo>
                  <a:cubicBezTo>
                    <a:pt x="9745" y="14927"/>
                    <a:pt x="9860" y="15086"/>
                    <a:pt x="9947" y="15275"/>
                  </a:cubicBezTo>
                  <a:cubicBezTo>
                    <a:pt x="10033" y="15464"/>
                    <a:pt x="10076" y="15682"/>
                    <a:pt x="10076" y="15926"/>
                  </a:cubicBezTo>
                  <a:cubicBezTo>
                    <a:pt x="10076" y="16163"/>
                    <a:pt x="10031" y="16377"/>
                    <a:pt x="9941" y="16565"/>
                  </a:cubicBezTo>
                  <a:cubicBezTo>
                    <a:pt x="9851" y="16754"/>
                    <a:pt x="9731" y="16914"/>
                    <a:pt x="9579" y="17044"/>
                  </a:cubicBezTo>
                  <a:moveTo>
                    <a:pt x="14257" y="18151"/>
                  </a:moveTo>
                  <a:lnTo>
                    <a:pt x="15175" y="18151"/>
                  </a:lnTo>
                  <a:lnTo>
                    <a:pt x="15175" y="10264"/>
                  </a:lnTo>
                  <a:lnTo>
                    <a:pt x="14473" y="10264"/>
                  </a:lnTo>
                  <a:cubicBezTo>
                    <a:pt x="14422" y="10561"/>
                    <a:pt x="14329" y="10805"/>
                    <a:pt x="14192" y="10998"/>
                  </a:cubicBezTo>
                  <a:cubicBezTo>
                    <a:pt x="14055" y="11191"/>
                    <a:pt x="13888" y="11343"/>
                    <a:pt x="13690" y="11454"/>
                  </a:cubicBezTo>
                  <a:cubicBezTo>
                    <a:pt x="13492" y="11565"/>
                    <a:pt x="13271" y="11641"/>
                    <a:pt x="13026" y="11682"/>
                  </a:cubicBezTo>
                  <a:cubicBezTo>
                    <a:pt x="12781" y="11723"/>
                    <a:pt x="12529" y="11743"/>
                    <a:pt x="12270" y="11743"/>
                  </a:cubicBezTo>
                  <a:lnTo>
                    <a:pt x="12270" y="12499"/>
                  </a:lnTo>
                  <a:lnTo>
                    <a:pt x="14257" y="12499"/>
                  </a:lnTo>
                  <a:cubicBezTo>
                    <a:pt x="14257" y="12499"/>
                    <a:pt x="14257" y="18151"/>
                    <a:pt x="14257" y="1815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1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9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1" name="Shape"/>
            <p:cNvSpPr/>
            <p:nvPr/>
          </p:nvSpPr>
          <p:spPr>
            <a:xfrm>
              <a:off x="19278600" y="32004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2" name="Shape"/>
            <p:cNvSpPr/>
            <p:nvPr/>
          </p:nvSpPr>
          <p:spPr>
            <a:xfrm>
              <a:off x="20345400" y="3200419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3" name="Shape"/>
            <p:cNvSpPr/>
            <p:nvPr/>
          </p:nvSpPr>
          <p:spPr>
            <a:xfrm>
              <a:off x="10744200" y="4318018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20400"/>
                  </a:move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949"/>
                    <a:pt x="1025" y="18796"/>
                    <a:pt x="1048" y="18734"/>
                  </a:cubicBezTo>
                  <a:cubicBezTo>
                    <a:pt x="1065" y="18712"/>
                    <a:pt x="1048" y="18729"/>
                    <a:pt x="1078" y="18673"/>
                  </a:cubicBezTo>
                  <a:lnTo>
                    <a:pt x="9914" y="1873"/>
                  </a:lnTo>
                  <a:cubicBezTo>
                    <a:pt x="9930" y="1843"/>
                    <a:pt x="9944" y="1813"/>
                    <a:pt x="9957" y="1783"/>
                  </a:cubicBezTo>
                  <a:cubicBezTo>
                    <a:pt x="9960" y="1778"/>
                    <a:pt x="10234" y="1200"/>
                    <a:pt x="10800" y="1200"/>
                  </a:cubicBezTo>
                  <a:cubicBezTo>
                    <a:pt x="11366" y="1200"/>
                    <a:pt x="11588" y="1654"/>
                    <a:pt x="11617" y="1719"/>
                  </a:cubicBezTo>
                  <a:cubicBezTo>
                    <a:pt x="11641" y="1792"/>
                    <a:pt x="11650" y="1806"/>
                    <a:pt x="11686" y="1873"/>
                  </a:cubicBezTo>
                  <a:lnTo>
                    <a:pt x="20522" y="18673"/>
                  </a:lnTo>
                  <a:cubicBezTo>
                    <a:pt x="20535" y="18697"/>
                    <a:pt x="20548" y="18720"/>
                    <a:pt x="20562" y="18744"/>
                  </a:cubicBezTo>
                  <a:cubicBezTo>
                    <a:pt x="20576" y="18785"/>
                    <a:pt x="20618" y="18928"/>
                    <a:pt x="20618" y="19200"/>
                  </a:cubicBezTo>
                  <a:cubicBezTo>
                    <a:pt x="20618" y="19862"/>
                    <a:pt x="20177" y="20400"/>
                    <a:pt x="19636" y="20400"/>
                  </a:cubicBezTo>
                  <a:moveTo>
                    <a:pt x="21348" y="18023"/>
                  </a:moveTo>
                  <a:lnTo>
                    <a:pt x="12511" y="1223"/>
                  </a:lnTo>
                  <a:cubicBezTo>
                    <a:pt x="12511" y="1223"/>
                    <a:pt x="12058" y="0"/>
                    <a:pt x="10800" y="0"/>
                  </a:cubicBezTo>
                  <a:cubicBezTo>
                    <a:pt x="9616" y="0"/>
                    <a:pt x="9089" y="1223"/>
                    <a:pt x="9089" y="1223"/>
                  </a:cubicBezTo>
                  <a:lnTo>
                    <a:pt x="252" y="18023"/>
                  </a:lnTo>
                  <a:cubicBezTo>
                    <a:pt x="252" y="18023"/>
                    <a:pt x="0" y="18421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8362"/>
                    <a:pt x="21348" y="18023"/>
                    <a:pt x="21348" y="18023"/>
                  </a:cubicBezTo>
                  <a:moveTo>
                    <a:pt x="10800" y="15600"/>
                  </a:moveTo>
                  <a:cubicBezTo>
                    <a:pt x="10258" y="15600"/>
                    <a:pt x="9818" y="16138"/>
                    <a:pt x="9818" y="16800"/>
                  </a:cubicBezTo>
                  <a:cubicBezTo>
                    <a:pt x="9818" y="17462"/>
                    <a:pt x="10258" y="18000"/>
                    <a:pt x="10800" y="18000"/>
                  </a:cubicBezTo>
                  <a:cubicBezTo>
                    <a:pt x="11342" y="18000"/>
                    <a:pt x="11782" y="17462"/>
                    <a:pt x="11782" y="16800"/>
                  </a:cubicBezTo>
                  <a:cubicBezTo>
                    <a:pt x="11782" y="16138"/>
                    <a:pt x="11342" y="15600"/>
                    <a:pt x="10800" y="15600"/>
                  </a:cubicBezTo>
                  <a:moveTo>
                    <a:pt x="10800" y="6000"/>
                  </a:moveTo>
                  <a:cubicBezTo>
                    <a:pt x="10258" y="6000"/>
                    <a:pt x="9818" y="6538"/>
                    <a:pt x="9818" y="7200"/>
                  </a:cubicBezTo>
                  <a:lnTo>
                    <a:pt x="10309" y="13800"/>
                  </a:lnTo>
                  <a:cubicBezTo>
                    <a:pt x="10309" y="14132"/>
                    <a:pt x="10529" y="14400"/>
                    <a:pt x="10800" y="14400"/>
                  </a:cubicBezTo>
                  <a:cubicBezTo>
                    <a:pt x="11071" y="14400"/>
                    <a:pt x="11291" y="14132"/>
                    <a:pt x="11291" y="13800"/>
                  </a:cubicBezTo>
                  <a:lnTo>
                    <a:pt x="11782" y="7200"/>
                  </a:lnTo>
                  <a:cubicBezTo>
                    <a:pt x="11782" y="6538"/>
                    <a:pt x="11342" y="6000"/>
                    <a:pt x="10800" y="60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4" name="Shape"/>
            <p:cNvSpPr/>
            <p:nvPr/>
          </p:nvSpPr>
          <p:spPr>
            <a:xfrm>
              <a:off x="11861800" y="4267218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22" y="18655"/>
                  </a:moveTo>
                  <a:cubicBezTo>
                    <a:pt x="7553" y="18644"/>
                    <a:pt x="7811" y="18417"/>
                    <a:pt x="7799" y="18146"/>
                  </a:cubicBezTo>
                  <a:lnTo>
                    <a:pt x="6916" y="6377"/>
                  </a:lnTo>
                  <a:cubicBezTo>
                    <a:pt x="6904" y="6106"/>
                    <a:pt x="6626" y="5895"/>
                    <a:pt x="6295" y="5904"/>
                  </a:cubicBezTo>
                  <a:cubicBezTo>
                    <a:pt x="5963" y="5915"/>
                    <a:pt x="5705" y="6142"/>
                    <a:pt x="5717" y="6413"/>
                  </a:cubicBezTo>
                  <a:lnTo>
                    <a:pt x="6601" y="18182"/>
                  </a:lnTo>
                  <a:cubicBezTo>
                    <a:pt x="6613" y="18453"/>
                    <a:pt x="6891" y="18664"/>
                    <a:pt x="7222" y="18655"/>
                  </a:cubicBezTo>
                  <a:moveTo>
                    <a:pt x="17400" y="19636"/>
                  </a:moveTo>
                  <a:cubicBezTo>
                    <a:pt x="17319" y="20154"/>
                    <a:pt x="16862" y="20618"/>
                    <a:pt x="16200" y="20618"/>
                  </a:cubicBezTo>
                  <a:lnTo>
                    <a:pt x="5400" y="20618"/>
                  </a:lnTo>
                  <a:cubicBezTo>
                    <a:pt x="4737" y="20618"/>
                    <a:pt x="4291" y="20160"/>
                    <a:pt x="4200" y="19636"/>
                  </a:cubicBezTo>
                  <a:lnTo>
                    <a:pt x="3000" y="3927"/>
                  </a:lnTo>
                  <a:lnTo>
                    <a:pt x="18600" y="3927"/>
                  </a:lnTo>
                  <a:cubicBezTo>
                    <a:pt x="18600" y="3927"/>
                    <a:pt x="17400" y="19636"/>
                    <a:pt x="17400" y="19636"/>
                  </a:cubicBezTo>
                  <a:close/>
                  <a:moveTo>
                    <a:pt x="7800" y="983"/>
                  </a:moveTo>
                  <a:lnTo>
                    <a:pt x="13800" y="983"/>
                  </a:lnTo>
                  <a:lnTo>
                    <a:pt x="13800" y="2945"/>
                  </a:lnTo>
                  <a:lnTo>
                    <a:pt x="7800" y="2945"/>
                  </a:lnTo>
                  <a:cubicBezTo>
                    <a:pt x="7800" y="2945"/>
                    <a:pt x="7800" y="983"/>
                    <a:pt x="7800" y="983"/>
                  </a:cubicBezTo>
                  <a:close/>
                  <a:moveTo>
                    <a:pt x="21000" y="2945"/>
                  </a:moveTo>
                  <a:lnTo>
                    <a:pt x="15000" y="2945"/>
                  </a:lnTo>
                  <a:lnTo>
                    <a:pt x="15000" y="983"/>
                  </a:lnTo>
                  <a:cubicBezTo>
                    <a:pt x="15000" y="440"/>
                    <a:pt x="14462" y="0"/>
                    <a:pt x="13800" y="0"/>
                  </a:cubicBezTo>
                  <a:lnTo>
                    <a:pt x="7800" y="0"/>
                  </a:lnTo>
                  <a:cubicBezTo>
                    <a:pt x="7137" y="0"/>
                    <a:pt x="6600" y="440"/>
                    <a:pt x="6600" y="983"/>
                  </a:cubicBezTo>
                  <a:lnTo>
                    <a:pt x="6600" y="2945"/>
                  </a:lnTo>
                  <a:lnTo>
                    <a:pt x="600" y="2945"/>
                  </a:lnTo>
                  <a:cubicBezTo>
                    <a:pt x="269" y="2945"/>
                    <a:pt x="0" y="3166"/>
                    <a:pt x="0" y="3437"/>
                  </a:cubicBezTo>
                  <a:cubicBezTo>
                    <a:pt x="0" y="3708"/>
                    <a:pt x="269" y="3927"/>
                    <a:pt x="600" y="3927"/>
                  </a:cubicBezTo>
                  <a:lnTo>
                    <a:pt x="1800" y="3927"/>
                  </a:lnTo>
                  <a:lnTo>
                    <a:pt x="3000" y="19636"/>
                  </a:lnTo>
                  <a:cubicBezTo>
                    <a:pt x="3193" y="20711"/>
                    <a:pt x="4075" y="21600"/>
                    <a:pt x="5400" y="21600"/>
                  </a:cubicBezTo>
                  <a:lnTo>
                    <a:pt x="16200" y="21600"/>
                  </a:lnTo>
                  <a:cubicBezTo>
                    <a:pt x="17525" y="21600"/>
                    <a:pt x="18374" y="20700"/>
                    <a:pt x="18600" y="19636"/>
                  </a:cubicBezTo>
                  <a:lnTo>
                    <a:pt x="19800" y="3927"/>
                  </a:lnTo>
                  <a:lnTo>
                    <a:pt x="21000" y="3927"/>
                  </a:lnTo>
                  <a:cubicBezTo>
                    <a:pt x="21331" y="3927"/>
                    <a:pt x="21600" y="3708"/>
                    <a:pt x="21600" y="3437"/>
                  </a:cubicBezTo>
                  <a:cubicBezTo>
                    <a:pt x="21600" y="3166"/>
                    <a:pt x="21331" y="2945"/>
                    <a:pt x="21000" y="2945"/>
                  </a:cubicBezTo>
                  <a:moveTo>
                    <a:pt x="14380" y="18654"/>
                  </a:moveTo>
                  <a:cubicBezTo>
                    <a:pt x="14711" y="18664"/>
                    <a:pt x="14989" y="18452"/>
                    <a:pt x="15001" y="18181"/>
                  </a:cubicBezTo>
                  <a:lnTo>
                    <a:pt x="15871" y="6413"/>
                  </a:lnTo>
                  <a:cubicBezTo>
                    <a:pt x="15883" y="6142"/>
                    <a:pt x="15625" y="5914"/>
                    <a:pt x="15294" y="5904"/>
                  </a:cubicBezTo>
                  <a:cubicBezTo>
                    <a:pt x="14962" y="5895"/>
                    <a:pt x="14684" y="6106"/>
                    <a:pt x="14672" y="6377"/>
                  </a:cubicBezTo>
                  <a:lnTo>
                    <a:pt x="13802" y="18146"/>
                  </a:lnTo>
                  <a:cubicBezTo>
                    <a:pt x="13790" y="18417"/>
                    <a:pt x="14049" y="18644"/>
                    <a:pt x="14380" y="18654"/>
                  </a:cubicBezTo>
                  <a:moveTo>
                    <a:pt x="10800" y="18655"/>
                  </a:moveTo>
                  <a:cubicBezTo>
                    <a:pt x="11131" y="18655"/>
                    <a:pt x="11400" y="18435"/>
                    <a:pt x="11400" y="18164"/>
                  </a:cubicBezTo>
                  <a:lnTo>
                    <a:pt x="11400" y="6382"/>
                  </a:lnTo>
                  <a:cubicBezTo>
                    <a:pt x="11400" y="6110"/>
                    <a:pt x="11131" y="5891"/>
                    <a:pt x="10800" y="5891"/>
                  </a:cubicBezTo>
                  <a:cubicBezTo>
                    <a:pt x="10469" y="5891"/>
                    <a:pt x="10200" y="6110"/>
                    <a:pt x="10200" y="6382"/>
                  </a:cubicBezTo>
                  <a:lnTo>
                    <a:pt x="10200" y="18164"/>
                  </a:lnTo>
                  <a:cubicBezTo>
                    <a:pt x="10200" y="18435"/>
                    <a:pt x="10469" y="18655"/>
                    <a:pt x="10800" y="1865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5" name="Shape"/>
            <p:cNvSpPr/>
            <p:nvPr/>
          </p:nvSpPr>
          <p:spPr>
            <a:xfrm>
              <a:off x="12966700" y="4267218"/>
              <a:ext cx="3810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19636"/>
                  </a:moveTo>
                  <a:cubicBezTo>
                    <a:pt x="18623" y="20154"/>
                    <a:pt x="18075" y="20618"/>
                    <a:pt x="17280" y="20618"/>
                  </a:cubicBezTo>
                  <a:lnTo>
                    <a:pt x="4320" y="20618"/>
                  </a:lnTo>
                  <a:cubicBezTo>
                    <a:pt x="3525" y="20618"/>
                    <a:pt x="2989" y="20160"/>
                    <a:pt x="2880" y="19636"/>
                  </a:cubicBezTo>
                  <a:lnTo>
                    <a:pt x="1483" y="3927"/>
                  </a:lnTo>
                  <a:lnTo>
                    <a:pt x="20117" y="3927"/>
                  </a:lnTo>
                  <a:cubicBezTo>
                    <a:pt x="20117" y="3927"/>
                    <a:pt x="18720" y="19636"/>
                    <a:pt x="18720" y="19636"/>
                  </a:cubicBezTo>
                  <a:close/>
                  <a:moveTo>
                    <a:pt x="4529" y="2227"/>
                  </a:moveTo>
                  <a:cubicBezTo>
                    <a:pt x="4971" y="2122"/>
                    <a:pt x="5311" y="1878"/>
                    <a:pt x="5440" y="1571"/>
                  </a:cubicBezTo>
                  <a:cubicBezTo>
                    <a:pt x="5563" y="1278"/>
                    <a:pt x="6084" y="982"/>
                    <a:pt x="6840" y="982"/>
                  </a:cubicBezTo>
                  <a:cubicBezTo>
                    <a:pt x="7596" y="982"/>
                    <a:pt x="8117" y="1094"/>
                    <a:pt x="8240" y="1387"/>
                  </a:cubicBezTo>
                  <a:cubicBezTo>
                    <a:pt x="8286" y="1495"/>
                    <a:pt x="8358" y="1598"/>
                    <a:pt x="8454" y="1688"/>
                  </a:cubicBezTo>
                  <a:cubicBezTo>
                    <a:pt x="8957" y="2167"/>
                    <a:pt x="9732" y="2442"/>
                    <a:pt x="10577" y="2442"/>
                  </a:cubicBezTo>
                  <a:cubicBezTo>
                    <a:pt x="11235" y="2442"/>
                    <a:pt x="11854" y="2268"/>
                    <a:pt x="12300" y="1947"/>
                  </a:cubicBezTo>
                  <a:cubicBezTo>
                    <a:pt x="12697" y="1647"/>
                    <a:pt x="13446" y="1473"/>
                    <a:pt x="14760" y="1473"/>
                  </a:cubicBezTo>
                  <a:cubicBezTo>
                    <a:pt x="16059" y="1473"/>
                    <a:pt x="16752" y="1940"/>
                    <a:pt x="16920" y="2209"/>
                  </a:cubicBezTo>
                  <a:cubicBezTo>
                    <a:pt x="17107" y="2509"/>
                    <a:pt x="17391" y="2750"/>
                    <a:pt x="17688" y="2945"/>
                  </a:cubicBezTo>
                  <a:lnTo>
                    <a:pt x="2830" y="2945"/>
                  </a:lnTo>
                  <a:cubicBezTo>
                    <a:pt x="3170" y="2668"/>
                    <a:pt x="3770" y="2408"/>
                    <a:pt x="4529" y="2227"/>
                  </a:cubicBezTo>
                  <a:moveTo>
                    <a:pt x="20880" y="2945"/>
                  </a:moveTo>
                  <a:lnTo>
                    <a:pt x="19676" y="2945"/>
                  </a:lnTo>
                  <a:cubicBezTo>
                    <a:pt x="19217" y="2693"/>
                    <a:pt x="18780" y="2403"/>
                    <a:pt x="18405" y="1964"/>
                  </a:cubicBezTo>
                  <a:cubicBezTo>
                    <a:pt x="17787" y="1241"/>
                    <a:pt x="16749" y="491"/>
                    <a:pt x="14760" y="491"/>
                  </a:cubicBezTo>
                  <a:cubicBezTo>
                    <a:pt x="13012" y="491"/>
                    <a:pt x="11880" y="798"/>
                    <a:pt x="11231" y="1289"/>
                  </a:cubicBezTo>
                  <a:cubicBezTo>
                    <a:pt x="11081" y="1397"/>
                    <a:pt x="10839" y="1461"/>
                    <a:pt x="10577" y="1461"/>
                  </a:cubicBezTo>
                  <a:cubicBezTo>
                    <a:pt x="10245" y="1461"/>
                    <a:pt x="9879" y="1359"/>
                    <a:pt x="9624" y="1116"/>
                  </a:cubicBezTo>
                  <a:cubicBezTo>
                    <a:pt x="9310" y="370"/>
                    <a:pt x="8188" y="0"/>
                    <a:pt x="6840" y="0"/>
                  </a:cubicBezTo>
                  <a:cubicBezTo>
                    <a:pt x="5492" y="0"/>
                    <a:pt x="4370" y="554"/>
                    <a:pt x="4056" y="1300"/>
                  </a:cubicBezTo>
                  <a:cubicBezTo>
                    <a:pt x="2613" y="1643"/>
                    <a:pt x="1555" y="2238"/>
                    <a:pt x="1211" y="2945"/>
                  </a:cubicBezTo>
                  <a:lnTo>
                    <a:pt x="720" y="2945"/>
                  </a:lnTo>
                  <a:cubicBezTo>
                    <a:pt x="323" y="2945"/>
                    <a:pt x="0" y="3165"/>
                    <a:pt x="0" y="3436"/>
                  </a:cubicBezTo>
                  <a:lnTo>
                    <a:pt x="0" y="3437"/>
                  </a:lnTo>
                  <a:lnTo>
                    <a:pt x="1440" y="19636"/>
                  </a:lnTo>
                  <a:cubicBezTo>
                    <a:pt x="1672" y="20711"/>
                    <a:pt x="2730" y="21600"/>
                    <a:pt x="4320" y="21600"/>
                  </a:cubicBezTo>
                  <a:lnTo>
                    <a:pt x="17280" y="21600"/>
                  </a:lnTo>
                  <a:cubicBezTo>
                    <a:pt x="18870" y="21600"/>
                    <a:pt x="19890" y="20700"/>
                    <a:pt x="20160" y="19636"/>
                  </a:cubicBezTo>
                  <a:lnTo>
                    <a:pt x="21600" y="3437"/>
                  </a:lnTo>
                  <a:lnTo>
                    <a:pt x="21600" y="3436"/>
                  </a:lnTo>
                  <a:cubicBezTo>
                    <a:pt x="21600" y="3165"/>
                    <a:pt x="21277" y="2945"/>
                    <a:pt x="20880" y="2945"/>
                  </a:cubicBezTo>
                  <a:moveTo>
                    <a:pt x="6507" y="18655"/>
                  </a:moveTo>
                  <a:cubicBezTo>
                    <a:pt x="6904" y="18644"/>
                    <a:pt x="7214" y="18417"/>
                    <a:pt x="7200" y="18146"/>
                  </a:cubicBezTo>
                  <a:lnTo>
                    <a:pt x="6139" y="6377"/>
                  </a:lnTo>
                  <a:cubicBezTo>
                    <a:pt x="6125" y="6106"/>
                    <a:pt x="5791" y="5895"/>
                    <a:pt x="5394" y="5904"/>
                  </a:cubicBezTo>
                  <a:cubicBezTo>
                    <a:pt x="4996" y="5915"/>
                    <a:pt x="4686" y="6142"/>
                    <a:pt x="4700" y="6413"/>
                  </a:cubicBezTo>
                  <a:lnTo>
                    <a:pt x="5761" y="18182"/>
                  </a:lnTo>
                  <a:cubicBezTo>
                    <a:pt x="5775" y="18453"/>
                    <a:pt x="6109" y="18664"/>
                    <a:pt x="6507" y="18655"/>
                  </a:cubicBezTo>
                  <a:moveTo>
                    <a:pt x="10800" y="18655"/>
                  </a:moveTo>
                  <a:cubicBezTo>
                    <a:pt x="11197" y="18655"/>
                    <a:pt x="11520" y="18435"/>
                    <a:pt x="11520" y="18164"/>
                  </a:cubicBezTo>
                  <a:lnTo>
                    <a:pt x="11520" y="6382"/>
                  </a:lnTo>
                  <a:cubicBezTo>
                    <a:pt x="11520" y="6110"/>
                    <a:pt x="11197" y="5891"/>
                    <a:pt x="10800" y="5891"/>
                  </a:cubicBezTo>
                  <a:cubicBezTo>
                    <a:pt x="10403" y="5891"/>
                    <a:pt x="10080" y="6110"/>
                    <a:pt x="10080" y="6382"/>
                  </a:cubicBezTo>
                  <a:lnTo>
                    <a:pt x="10080" y="18164"/>
                  </a:lnTo>
                  <a:cubicBezTo>
                    <a:pt x="10080" y="18435"/>
                    <a:pt x="10403" y="18655"/>
                    <a:pt x="10800" y="18655"/>
                  </a:cubicBezTo>
                  <a:moveTo>
                    <a:pt x="15095" y="18654"/>
                  </a:moveTo>
                  <a:cubicBezTo>
                    <a:pt x="15494" y="18664"/>
                    <a:pt x="15827" y="18452"/>
                    <a:pt x="15841" y="18181"/>
                  </a:cubicBezTo>
                  <a:lnTo>
                    <a:pt x="16886" y="6413"/>
                  </a:lnTo>
                  <a:cubicBezTo>
                    <a:pt x="16900" y="6142"/>
                    <a:pt x="16590" y="5914"/>
                    <a:pt x="16192" y="5904"/>
                  </a:cubicBezTo>
                  <a:cubicBezTo>
                    <a:pt x="15795" y="5895"/>
                    <a:pt x="15461" y="6106"/>
                    <a:pt x="15447" y="6377"/>
                  </a:cubicBezTo>
                  <a:lnTo>
                    <a:pt x="14402" y="18146"/>
                  </a:lnTo>
                  <a:cubicBezTo>
                    <a:pt x="14388" y="18417"/>
                    <a:pt x="14699" y="18644"/>
                    <a:pt x="15095" y="1865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6" name="Shape"/>
            <p:cNvSpPr/>
            <p:nvPr/>
          </p:nvSpPr>
          <p:spPr>
            <a:xfrm>
              <a:off x="13944600" y="4267218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45" y="20618"/>
                  </a:moveTo>
                  <a:cubicBezTo>
                    <a:pt x="15830" y="20618"/>
                    <a:pt x="15230" y="20482"/>
                    <a:pt x="14664" y="20214"/>
                  </a:cubicBezTo>
                  <a:cubicBezTo>
                    <a:pt x="14611" y="20189"/>
                    <a:pt x="14556" y="20170"/>
                    <a:pt x="14501" y="20155"/>
                  </a:cubicBezTo>
                  <a:cubicBezTo>
                    <a:pt x="8920" y="17308"/>
                    <a:pt x="4296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8" y="6369"/>
                    <a:pt x="982" y="5770"/>
                    <a:pt x="982" y="5155"/>
                  </a:cubicBezTo>
                  <a:cubicBezTo>
                    <a:pt x="982" y="2774"/>
                    <a:pt x="3067" y="982"/>
                    <a:pt x="4418" y="982"/>
                  </a:cubicBezTo>
                  <a:cubicBezTo>
                    <a:pt x="4595" y="982"/>
                    <a:pt x="4712" y="1072"/>
                    <a:pt x="4765" y="1126"/>
                  </a:cubicBezTo>
                  <a:cubicBezTo>
                    <a:pt x="4777" y="1139"/>
                    <a:pt x="4800" y="1164"/>
                    <a:pt x="4832" y="1216"/>
                  </a:cubicBezTo>
                  <a:cubicBezTo>
                    <a:pt x="4849" y="1244"/>
                    <a:pt x="4868" y="1271"/>
                    <a:pt x="4888" y="1297"/>
                  </a:cubicBezTo>
                  <a:lnTo>
                    <a:pt x="8121" y="5453"/>
                  </a:lnTo>
                  <a:cubicBezTo>
                    <a:pt x="8146" y="5485"/>
                    <a:pt x="8173" y="5515"/>
                    <a:pt x="8202" y="5544"/>
                  </a:cubicBezTo>
                  <a:cubicBezTo>
                    <a:pt x="8255" y="5598"/>
                    <a:pt x="8345" y="5715"/>
                    <a:pt x="8345" y="5891"/>
                  </a:cubicBezTo>
                  <a:cubicBezTo>
                    <a:pt x="8345" y="5978"/>
                    <a:pt x="8321" y="6060"/>
                    <a:pt x="8274" y="6135"/>
                  </a:cubicBezTo>
                  <a:lnTo>
                    <a:pt x="7180" y="7221"/>
                  </a:lnTo>
                  <a:cubicBezTo>
                    <a:pt x="7175" y="7226"/>
                    <a:pt x="7170" y="7231"/>
                    <a:pt x="7165" y="7236"/>
                  </a:cubicBezTo>
                  <a:cubicBezTo>
                    <a:pt x="6769" y="7609"/>
                    <a:pt x="6543" y="8126"/>
                    <a:pt x="6543" y="8668"/>
                  </a:cubicBezTo>
                  <a:cubicBezTo>
                    <a:pt x="6543" y="9175"/>
                    <a:pt x="6740" y="9658"/>
                    <a:pt x="7082" y="10020"/>
                  </a:cubicBezTo>
                  <a:cubicBezTo>
                    <a:pt x="7094" y="10040"/>
                    <a:pt x="7107" y="10059"/>
                    <a:pt x="7121" y="10078"/>
                  </a:cubicBezTo>
                  <a:cubicBezTo>
                    <a:pt x="8327" y="11745"/>
                    <a:pt x="9810" y="13222"/>
                    <a:pt x="11528" y="14469"/>
                  </a:cubicBezTo>
                  <a:cubicBezTo>
                    <a:pt x="11541" y="14478"/>
                    <a:pt x="11555" y="14487"/>
                    <a:pt x="11568" y="14496"/>
                  </a:cubicBezTo>
                  <a:cubicBezTo>
                    <a:pt x="11931" y="14844"/>
                    <a:pt x="12418" y="15045"/>
                    <a:pt x="12928" y="15045"/>
                  </a:cubicBezTo>
                  <a:cubicBezTo>
                    <a:pt x="13440" y="15045"/>
                    <a:pt x="13934" y="14840"/>
                    <a:pt x="14301" y="14479"/>
                  </a:cubicBezTo>
                  <a:cubicBezTo>
                    <a:pt x="14320" y="14463"/>
                    <a:pt x="14338" y="14446"/>
                    <a:pt x="14356" y="14427"/>
                  </a:cubicBezTo>
                  <a:lnTo>
                    <a:pt x="15456" y="13320"/>
                  </a:lnTo>
                  <a:cubicBezTo>
                    <a:pt x="15533" y="13271"/>
                    <a:pt x="15615" y="13247"/>
                    <a:pt x="15701" y="13247"/>
                  </a:cubicBezTo>
                  <a:cubicBezTo>
                    <a:pt x="15878" y="13247"/>
                    <a:pt x="15995" y="13337"/>
                    <a:pt x="16048" y="13391"/>
                  </a:cubicBezTo>
                  <a:cubicBezTo>
                    <a:pt x="16077" y="13420"/>
                    <a:pt x="16108" y="13447"/>
                    <a:pt x="16140" y="13472"/>
                  </a:cubicBezTo>
                  <a:lnTo>
                    <a:pt x="20296" y="16704"/>
                  </a:lnTo>
                  <a:cubicBezTo>
                    <a:pt x="20323" y="16725"/>
                    <a:pt x="20351" y="16744"/>
                    <a:pt x="20379" y="16762"/>
                  </a:cubicBezTo>
                  <a:cubicBezTo>
                    <a:pt x="20431" y="16795"/>
                    <a:pt x="20455" y="16816"/>
                    <a:pt x="20466" y="16827"/>
                  </a:cubicBezTo>
                  <a:cubicBezTo>
                    <a:pt x="20520" y="16881"/>
                    <a:pt x="20610" y="16997"/>
                    <a:pt x="20610" y="17174"/>
                  </a:cubicBezTo>
                  <a:cubicBezTo>
                    <a:pt x="20610" y="17207"/>
                    <a:pt x="20612" y="17240"/>
                    <a:pt x="20616" y="17273"/>
                  </a:cubicBezTo>
                  <a:cubicBezTo>
                    <a:pt x="20539" y="18625"/>
                    <a:pt x="18774" y="20618"/>
                    <a:pt x="16445" y="20618"/>
                  </a:cubicBezTo>
                  <a:moveTo>
                    <a:pt x="21600" y="17174"/>
                  </a:moveTo>
                  <a:lnTo>
                    <a:pt x="21592" y="17174"/>
                  </a:lnTo>
                  <a:cubicBezTo>
                    <a:pt x="21592" y="16768"/>
                    <a:pt x="21427" y="16399"/>
                    <a:pt x="21161" y="16133"/>
                  </a:cubicBezTo>
                  <a:cubicBezTo>
                    <a:pt x="21082" y="16054"/>
                    <a:pt x="20994" y="15988"/>
                    <a:pt x="20899" y="15929"/>
                  </a:cubicBezTo>
                  <a:lnTo>
                    <a:pt x="16743" y="12697"/>
                  </a:lnTo>
                  <a:cubicBezTo>
                    <a:pt x="16476" y="12430"/>
                    <a:pt x="16108" y="12265"/>
                    <a:pt x="15701" y="12265"/>
                  </a:cubicBezTo>
                  <a:cubicBezTo>
                    <a:pt x="15368" y="12265"/>
                    <a:pt x="15065" y="12380"/>
                    <a:pt x="14819" y="12567"/>
                  </a:cubicBezTo>
                  <a:lnTo>
                    <a:pt x="13659" y="13736"/>
                  </a:lnTo>
                  <a:lnTo>
                    <a:pt x="13656" y="13733"/>
                  </a:lnTo>
                  <a:cubicBezTo>
                    <a:pt x="13477" y="13934"/>
                    <a:pt x="13218" y="14063"/>
                    <a:pt x="12928" y="14063"/>
                  </a:cubicBezTo>
                  <a:cubicBezTo>
                    <a:pt x="12595" y="14063"/>
                    <a:pt x="12303" y="13897"/>
                    <a:pt x="12125" y="13645"/>
                  </a:cubicBezTo>
                  <a:cubicBezTo>
                    <a:pt x="12119" y="13654"/>
                    <a:pt x="12111" y="13663"/>
                    <a:pt x="12104" y="13674"/>
                  </a:cubicBezTo>
                  <a:cubicBezTo>
                    <a:pt x="10500" y="12510"/>
                    <a:pt x="9078" y="11108"/>
                    <a:pt x="7916" y="9502"/>
                  </a:cubicBezTo>
                  <a:cubicBezTo>
                    <a:pt x="7927" y="9495"/>
                    <a:pt x="7937" y="9486"/>
                    <a:pt x="7949" y="9479"/>
                  </a:cubicBezTo>
                  <a:cubicBezTo>
                    <a:pt x="7693" y="9299"/>
                    <a:pt x="7525" y="9004"/>
                    <a:pt x="7525" y="8668"/>
                  </a:cubicBezTo>
                  <a:cubicBezTo>
                    <a:pt x="7525" y="8367"/>
                    <a:pt x="7662" y="8101"/>
                    <a:pt x="7873" y="7920"/>
                  </a:cubicBezTo>
                  <a:lnTo>
                    <a:pt x="7872" y="7918"/>
                  </a:lnTo>
                  <a:lnTo>
                    <a:pt x="9026" y="6773"/>
                  </a:lnTo>
                  <a:cubicBezTo>
                    <a:pt x="9213" y="6528"/>
                    <a:pt x="9327" y="6224"/>
                    <a:pt x="9327" y="5891"/>
                  </a:cubicBezTo>
                  <a:cubicBezTo>
                    <a:pt x="9327" y="5485"/>
                    <a:pt x="9162" y="5116"/>
                    <a:pt x="8896" y="4850"/>
                  </a:cubicBezTo>
                  <a:lnTo>
                    <a:pt x="5663" y="693"/>
                  </a:lnTo>
                  <a:cubicBezTo>
                    <a:pt x="5604" y="599"/>
                    <a:pt x="5538" y="510"/>
                    <a:pt x="5459" y="432"/>
                  </a:cubicBezTo>
                  <a:cubicBezTo>
                    <a:pt x="5193" y="165"/>
                    <a:pt x="4825" y="0"/>
                    <a:pt x="4418" y="0"/>
                  </a:cubicBezTo>
                  <a:cubicBezTo>
                    <a:pt x="2455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3" y="7373"/>
                  </a:lnTo>
                  <a:cubicBezTo>
                    <a:pt x="3436" y="13255"/>
                    <a:pt x="8345" y="18164"/>
                    <a:pt x="14228" y="21117"/>
                  </a:cubicBezTo>
                  <a:lnTo>
                    <a:pt x="14244" y="21101"/>
                  </a:lnTo>
                  <a:cubicBezTo>
                    <a:pt x="14912" y="21418"/>
                    <a:pt x="15657" y="21600"/>
                    <a:pt x="16445" y="21600"/>
                  </a:cubicBezTo>
                  <a:cubicBezTo>
                    <a:pt x="19292" y="21600"/>
                    <a:pt x="21600" y="19145"/>
                    <a:pt x="21600" y="17182"/>
                  </a:cubicBezTo>
                  <a:cubicBezTo>
                    <a:pt x="21600" y="17179"/>
                    <a:pt x="21600" y="17177"/>
                    <a:pt x="21600" y="17174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7" name="Shape"/>
            <p:cNvSpPr/>
            <p:nvPr/>
          </p:nvSpPr>
          <p:spPr>
            <a:xfrm>
              <a:off x="15011400" y="4267218"/>
              <a:ext cx="558955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8" name="Shape"/>
            <p:cNvSpPr/>
            <p:nvPr/>
          </p:nvSpPr>
          <p:spPr>
            <a:xfrm>
              <a:off x="16205200" y="4267218"/>
              <a:ext cx="304813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07" y="18651"/>
                  </a:moveTo>
                  <a:lnTo>
                    <a:pt x="10795" y="12327"/>
                  </a:lnTo>
                  <a:lnTo>
                    <a:pt x="10781" y="12326"/>
                  </a:lnTo>
                  <a:cubicBezTo>
                    <a:pt x="10785" y="12307"/>
                    <a:pt x="10800" y="12292"/>
                    <a:pt x="10800" y="12273"/>
                  </a:cubicBezTo>
                  <a:cubicBezTo>
                    <a:pt x="10800" y="12001"/>
                    <a:pt x="10398" y="11782"/>
                    <a:pt x="9900" y="11782"/>
                  </a:cubicBezTo>
                  <a:lnTo>
                    <a:pt x="2149" y="11782"/>
                  </a:lnTo>
                  <a:lnTo>
                    <a:pt x="8749" y="982"/>
                  </a:lnTo>
                  <a:lnTo>
                    <a:pt x="15850" y="982"/>
                  </a:lnTo>
                  <a:lnTo>
                    <a:pt x="11436" y="8190"/>
                  </a:lnTo>
                  <a:lnTo>
                    <a:pt x="11447" y="8192"/>
                  </a:lnTo>
                  <a:cubicBezTo>
                    <a:pt x="11417" y="8241"/>
                    <a:pt x="11391" y="8291"/>
                    <a:pt x="11391" y="8345"/>
                  </a:cubicBezTo>
                  <a:cubicBezTo>
                    <a:pt x="11391" y="8617"/>
                    <a:pt x="11794" y="8836"/>
                    <a:pt x="12291" y="8836"/>
                  </a:cubicBezTo>
                  <a:lnTo>
                    <a:pt x="19195" y="8836"/>
                  </a:lnTo>
                  <a:cubicBezTo>
                    <a:pt x="19195" y="8836"/>
                    <a:pt x="9507" y="18651"/>
                    <a:pt x="9507" y="18651"/>
                  </a:cubicBezTo>
                  <a:close/>
                  <a:moveTo>
                    <a:pt x="21600" y="8345"/>
                  </a:moveTo>
                  <a:cubicBezTo>
                    <a:pt x="21600" y="8074"/>
                    <a:pt x="21197" y="7855"/>
                    <a:pt x="20700" y="7855"/>
                  </a:cubicBezTo>
                  <a:lnTo>
                    <a:pt x="13541" y="7855"/>
                  </a:lnTo>
                  <a:lnTo>
                    <a:pt x="17954" y="646"/>
                  </a:lnTo>
                  <a:lnTo>
                    <a:pt x="17944" y="644"/>
                  </a:lnTo>
                  <a:cubicBezTo>
                    <a:pt x="17974" y="595"/>
                    <a:pt x="18000" y="545"/>
                    <a:pt x="18000" y="491"/>
                  </a:cubicBezTo>
                  <a:cubicBezTo>
                    <a:pt x="18000" y="220"/>
                    <a:pt x="17598" y="0"/>
                    <a:pt x="17100" y="0"/>
                  </a:cubicBezTo>
                  <a:lnTo>
                    <a:pt x="8101" y="0"/>
                  </a:lnTo>
                  <a:cubicBezTo>
                    <a:pt x="7703" y="0"/>
                    <a:pt x="7376" y="143"/>
                    <a:pt x="7257" y="337"/>
                  </a:cubicBezTo>
                  <a:lnTo>
                    <a:pt x="7246" y="335"/>
                  </a:lnTo>
                  <a:lnTo>
                    <a:pt x="47" y="12117"/>
                  </a:lnTo>
                  <a:lnTo>
                    <a:pt x="57" y="12120"/>
                  </a:lnTo>
                  <a:cubicBezTo>
                    <a:pt x="27" y="12168"/>
                    <a:pt x="0" y="12218"/>
                    <a:pt x="0" y="12273"/>
                  </a:cubicBezTo>
                  <a:cubicBezTo>
                    <a:pt x="0" y="12544"/>
                    <a:pt x="403" y="12764"/>
                    <a:pt x="900" y="12764"/>
                  </a:cubicBezTo>
                  <a:lnTo>
                    <a:pt x="8895" y="12764"/>
                  </a:lnTo>
                  <a:lnTo>
                    <a:pt x="7206" y="21055"/>
                  </a:lnTo>
                  <a:lnTo>
                    <a:pt x="7220" y="21056"/>
                  </a:lnTo>
                  <a:cubicBezTo>
                    <a:pt x="7216" y="21074"/>
                    <a:pt x="7200" y="21090"/>
                    <a:pt x="7200" y="21109"/>
                  </a:cubicBezTo>
                  <a:cubicBezTo>
                    <a:pt x="7200" y="21380"/>
                    <a:pt x="7603" y="21600"/>
                    <a:pt x="8101" y="21600"/>
                  </a:cubicBezTo>
                  <a:cubicBezTo>
                    <a:pt x="8464" y="21600"/>
                    <a:pt x="8761" y="21480"/>
                    <a:pt x="8900" y="21310"/>
                  </a:cubicBezTo>
                  <a:lnTo>
                    <a:pt x="8918" y="21315"/>
                  </a:lnTo>
                  <a:lnTo>
                    <a:pt x="21517" y="8551"/>
                  </a:lnTo>
                  <a:lnTo>
                    <a:pt x="21513" y="8550"/>
                  </a:lnTo>
                  <a:cubicBezTo>
                    <a:pt x="21567" y="8487"/>
                    <a:pt x="21600" y="8419"/>
                    <a:pt x="21600" y="8345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9" name="Shape"/>
            <p:cNvSpPr/>
            <p:nvPr/>
          </p:nvSpPr>
          <p:spPr>
            <a:xfrm>
              <a:off x="17145000" y="4318018"/>
              <a:ext cx="558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0" name="Shape"/>
            <p:cNvSpPr/>
            <p:nvPr/>
          </p:nvSpPr>
          <p:spPr>
            <a:xfrm>
              <a:off x="18262600" y="4267218"/>
              <a:ext cx="4572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7673"/>
                  </a:moveTo>
                  <a:cubicBezTo>
                    <a:pt x="4588" y="17673"/>
                    <a:pt x="1200" y="16051"/>
                    <a:pt x="1200" y="15218"/>
                  </a:cubicBezTo>
                  <a:cubicBezTo>
                    <a:pt x="1200" y="14690"/>
                    <a:pt x="1355" y="14275"/>
                    <a:pt x="1611" y="13896"/>
                  </a:cubicBezTo>
                  <a:cubicBezTo>
                    <a:pt x="3255" y="14967"/>
                    <a:pt x="6746" y="15709"/>
                    <a:pt x="10800" y="15709"/>
                  </a:cubicBezTo>
                  <a:cubicBezTo>
                    <a:pt x="14856" y="15709"/>
                    <a:pt x="18345" y="14966"/>
                    <a:pt x="19987" y="13894"/>
                  </a:cubicBezTo>
                  <a:cubicBezTo>
                    <a:pt x="20244" y="14273"/>
                    <a:pt x="20400" y="14689"/>
                    <a:pt x="20400" y="15218"/>
                  </a:cubicBezTo>
                  <a:cubicBezTo>
                    <a:pt x="20400" y="16051"/>
                    <a:pt x="17011" y="17673"/>
                    <a:pt x="10800" y="17673"/>
                  </a:cubicBezTo>
                  <a:moveTo>
                    <a:pt x="10800" y="20618"/>
                  </a:moveTo>
                  <a:cubicBezTo>
                    <a:pt x="9475" y="20618"/>
                    <a:pt x="8400" y="19739"/>
                    <a:pt x="8400" y="18655"/>
                  </a:cubicBezTo>
                  <a:cubicBezTo>
                    <a:pt x="8400" y="18625"/>
                    <a:pt x="8408" y="18597"/>
                    <a:pt x="8409" y="18567"/>
                  </a:cubicBezTo>
                  <a:cubicBezTo>
                    <a:pt x="9179" y="18623"/>
                    <a:pt x="9977" y="18655"/>
                    <a:pt x="10800" y="18655"/>
                  </a:cubicBezTo>
                  <a:cubicBezTo>
                    <a:pt x="11623" y="18655"/>
                    <a:pt x="12421" y="18623"/>
                    <a:pt x="13191" y="18567"/>
                  </a:cubicBezTo>
                  <a:cubicBezTo>
                    <a:pt x="13192" y="18597"/>
                    <a:pt x="13200" y="18625"/>
                    <a:pt x="13200" y="18655"/>
                  </a:cubicBezTo>
                  <a:cubicBezTo>
                    <a:pt x="13200" y="19739"/>
                    <a:pt x="12125" y="20618"/>
                    <a:pt x="10800" y="20618"/>
                  </a:cubicBezTo>
                  <a:moveTo>
                    <a:pt x="2948" y="12551"/>
                  </a:moveTo>
                  <a:cubicBezTo>
                    <a:pt x="4308" y="11388"/>
                    <a:pt x="6000" y="9939"/>
                    <a:pt x="6000" y="6873"/>
                  </a:cubicBezTo>
                  <a:cubicBezTo>
                    <a:pt x="6000" y="5232"/>
                    <a:pt x="7238" y="3825"/>
                    <a:pt x="8988" y="3239"/>
                  </a:cubicBezTo>
                  <a:cubicBezTo>
                    <a:pt x="9428" y="3657"/>
                    <a:pt x="10072" y="3927"/>
                    <a:pt x="10800" y="3927"/>
                  </a:cubicBezTo>
                  <a:cubicBezTo>
                    <a:pt x="11528" y="3927"/>
                    <a:pt x="12172" y="3657"/>
                    <a:pt x="12611" y="3239"/>
                  </a:cubicBezTo>
                  <a:cubicBezTo>
                    <a:pt x="14362" y="3825"/>
                    <a:pt x="15600" y="5232"/>
                    <a:pt x="15600" y="6873"/>
                  </a:cubicBezTo>
                  <a:cubicBezTo>
                    <a:pt x="15600" y="9939"/>
                    <a:pt x="17292" y="11388"/>
                    <a:pt x="18652" y="12551"/>
                  </a:cubicBezTo>
                  <a:cubicBezTo>
                    <a:pt x="18911" y="12773"/>
                    <a:pt x="19152" y="12979"/>
                    <a:pt x="19366" y="13183"/>
                  </a:cubicBezTo>
                  <a:cubicBezTo>
                    <a:pt x="18217" y="14077"/>
                    <a:pt x="14825" y="14727"/>
                    <a:pt x="10800" y="14727"/>
                  </a:cubicBezTo>
                  <a:cubicBezTo>
                    <a:pt x="6779" y="14727"/>
                    <a:pt x="3383" y="14079"/>
                    <a:pt x="2230" y="13186"/>
                  </a:cubicBezTo>
                  <a:cubicBezTo>
                    <a:pt x="2446" y="12981"/>
                    <a:pt x="2687" y="12774"/>
                    <a:pt x="2948" y="12551"/>
                  </a:cubicBezTo>
                  <a:moveTo>
                    <a:pt x="10800" y="982"/>
                  </a:moveTo>
                  <a:cubicBezTo>
                    <a:pt x="11462" y="982"/>
                    <a:pt x="12000" y="1422"/>
                    <a:pt x="12000" y="1964"/>
                  </a:cubicBezTo>
                  <a:cubicBezTo>
                    <a:pt x="12000" y="2506"/>
                    <a:pt x="11462" y="2945"/>
                    <a:pt x="10800" y="2945"/>
                  </a:cubicBezTo>
                  <a:cubicBezTo>
                    <a:pt x="10138" y="2945"/>
                    <a:pt x="9600" y="2506"/>
                    <a:pt x="9600" y="1964"/>
                  </a:cubicBezTo>
                  <a:cubicBezTo>
                    <a:pt x="9600" y="1422"/>
                    <a:pt x="10138" y="982"/>
                    <a:pt x="10800" y="982"/>
                  </a:cubicBezTo>
                  <a:moveTo>
                    <a:pt x="21600" y="15218"/>
                  </a:moveTo>
                  <a:cubicBezTo>
                    <a:pt x="21600" y="11782"/>
                    <a:pt x="16800" y="11782"/>
                    <a:pt x="16800" y="6873"/>
                  </a:cubicBezTo>
                  <a:cubicBezTo>
                    <a:pt x="16800" y="4845"/>
                    <a:pt x="15296" y="3105"/>
                    <a:pt x="13152" y="2356"/>
                  </a:cubicBezTo>
                  <a:cubicBezTo>
                    <a:pt x="13183" y="2229"/>
                    <a:pt x="13200" y="2098"/>
                    <a:pt x="13200" y="1964"/>
                  </a:cubicBezTo>
                  <a:cubicBezTo>
                    <a:pt x="13200" y="879"/>
                    <a:pt x="12125" y="0"/>
                    <a:pt x="10800" y="0"/>
                  </a:cubicBezTo>
                  <a:cubicBezTo>
                    <a:pt x="9475" y="0"/>
                    <a:pt x="8400" y="879"/>
                    <a:pt x="8400" y="1964"/>
                  </a:cubicBezTo>
                  <a:cubicBezTo>
                    <a:pt x="8400" y="2098"/>
                    <a:pt x="8417" y="2229"/>
                    <a:pt x="8448" y="2356"/>
                  </a:cubicBezTo>
                  <a:cubicBezTo>
                    <a:pt x="6304" y="3105"/>
                    <a:pt x="4800" y="4845"/>
                    <a:pt x="4800" y="6873"/>
                  </a:cubicBezTo>
                  <a:cubicBezTo>
                    <a:pt x="4800" y="11782"/>
                    <a:pt x="0" y="11782"/>
                    <a:pt x="0" y="15218"/>
                  </a:cubicBezTo>
                  <a:cubicBezTo>
                    <a:pt x="0" y="16716"/>
                    <a:pt x="3016" y="17986"/>
                    <a:pt x="7217" y="18457"/>
                  </a:cubicBezTo>
                  <a:cubicBezTo>
                    <a:pt x="7211" y="18523"/>
                    <a:pt x="7200" y="18587"/>
                    <a:pt x="7200" y="18655"/>
                  </a:cubicBezTo>
                  <a:cubicBezTo>
                    <a:pt x="7200" y="20282"/>
                    <a:pt x="8812" y="21600"/>
                    <a:pt x="10800" y="21600"/>
                  </a:cubicBezTo>
                  <a:cubicBezTo>
                    <a:pt x="12788" y="21600"/>
                    <a:pt x="14400" y="20282"/>
                    <a:pt x="14400" y="18655"/>
                  </a:cubicBezTo>
                  <a:cubicBezTo>
                    <a:pt x="14400" y="18587"/>
                    <a:pt x="14389" y="18523"/>
                    <a:pt x="14383" y="18457"/>
                  </a:cubicBezTo>
                  <a:cubicBezTo>
                    <a:pt x="18584" y="17986"/>
                    <a:pt x="21600" y="16716"/>
                    <a:pt x="21600" y="15218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1" name="Shape"/>
            <p:cNvSpPr/>
            <p:nvPr/>
          </p:nvSpPr>
          <p:spPr>
            <a:xfrm>
              <a:off x="19278600" y="4267218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2" name="Shape"/>
            <p:cNvSpPr/>
            <p:nvPr/>
          </p:nvSpPr>
          <p:spPr>
            <a:xfrm>
              <a:off x="20345400" y="4267218"/>
              <a:ext cx="558800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9" y="7008"/>
                  </a:moveTo>
                  <a:cubicBezTo>
                    <a:pt x="20006" y="12260"/>
                    <a:pt x="12624" y="19436"/>
                    <a:pt x="10800" y="20538"/>
                  </a:cubicBezTo>
                  <a:cubicBezTo>
                    <a:pt x="8976" y="19436"/>
                    <a:pt x="1594" y="12260"/>
                    <a:pt x="1021" y="7001"/>
                  </a:cubicBezTo>
                  <a:cubicBezTo>
                    <a:pt x="1021" y="7001"/>
                    <a:pt x="982" y="6718"/>
                    <a:pt x="982" y="6382"/>
                  </a:cubicBezTo>
                  <a:cubicBezTo>
                    <a:pt x="982" y="3404"/>
                    <a:pt x="3404" y="982"/>
                    <a:pt x="6382" y="982"/>
                  </a:cubicBezTo>
                  <a:cubicBezTo>
                    <a:pt x="7780" y="982"/>
                    <a:pt x="9107" y="1518"/>
                    <a:pt x="10120" y="2491"/>
                  </a:cubicBezTo>
                  <a:lnTo>
                    <a:pt x="10800" y="3145"/>
                  </a:lnTo>
                  <a:lnTo>
                    <a:pt x="11480" y="2491"/>
                  </a:lnTo>
                  <a:cubicBezTo>
                    <a:pt x="12493" y="1518"/>
                    <a:pt x="13820" y="982"/>
                    <a:pt x="15218" y="982"/>
                  </a:cubicBezTo>
                  <a:cubicBezTo>
                    <a:pt x="18196" y="982"/>
                    <a:pt x="20618" y="3404"/>
                    <a:pt x="20618" y="6382"/>
                  </a:cubicBezTo>
                  <a:cubicBezTo>
                    <a:pt x="20618" y="6725"/>
                    <a:pt x="20579" y="7008"/>
                    <a:pt x="20579" y="7008"/>
                  </a:cubicBezTo>
                  <a:moveTo>
                    <a:pt x="21600" y="6382"/>
                  </a:moveTo>
                  <a:cubicBezTo>
                    <a:pt x="21600" y="2857"/>
                    <a:pt x="18743" y="0"/>
                    <a:pt x="15218" y="0"/>
                  </a:cubicBezTo>
                  <a:cubicBezTo>
                    <a:pt x="13502" y="0"/>
                    <a:pt x="11947" y="681"/>
                    <a:pt x="10800" y="1784"/>
                  </a:cubicBezTo>
                  <a:cubicBezTo>
                    <a:pt x="9653" y="681"/>
                    <a:pt x="8098" y="0"/>
                    <a:pt x="6382" y="0"/>
                  </a:cubicBezTo>
                  <a:cubicBezTo>
                    <a:pt x="2857" y="0"/>
                    <a:pt x="0" y="2857"/>
                    <a:pt x="0" y="6382"/>
                  </a:cubicBezTo>
                  <a:cubicBezTo>
                    <a:pt x="0" y="6792"/>
                    <a:pt x="65" y="7282"/>
                    <a:pt x="45" y="7115"/>
                  </a:cubicBezTo>
                  <a:cubicBezTo>
                    <a:pt x="733" y="13419"/>
                    <a:pt x="9855" y="21600"/>
                    <a:pt x="10800" y="21600"/>
                  </a:cubicBezTo>
                  <a:cubicBezTo>
                    <a:pt x="11745" y="21600"/>
                    <a:pt x="20867" y="13419"/>
                    <a:pt x="21555" y="7115"/>
                  </a:cubicBezTo>
                  <a:cubicBezTo>
                    <a:pt x="21536" y="7282"/>
                    <a:pt x="21600" y="6792"/>
                    <a:pt x="21600" y="6382"/>
                  </a:cubicBezTo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34" name="By SIMPLESMART"/>
          <p:cNvSpPr txBox="1"/>
          <p:nvPr/>
        </p:nvSpPr>
        <p:spPr>
          <a:xfrm>
            <a:off x="1739900" y="12668249"/>
            <a:ext cx="21296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235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236" name="General Icon"/>
          <p:cNvSpPr txBox="1"/>
          <p:nvPr/>
        </p:nvSpPr>
        <p:spPr>
          <a:xfrm>
            <a:off x="1739900" y="660680"/>
            <a:ext cx="1502360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General Icon</a:t>
            </a:r>
          </a:p>
        </p:txBody>
      </p:sp>
      <p:sp>
        <p:nvSpPr>
          <p:cNvPr id="237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"/>
          <p:cNvSpPr/>
          <p:nvPr/>
        </p:nvSpPr>
        <p:spPr>
          <a:xfrm>
            <a:off x="1841403" y="4978393"/>
            <a:ext cx="304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0" name="Shape"/>
          <p:cNvSpPr/>
          <p:nvPr/>
        </p:nvSpPr>
        <p:spPr>
          <a:xfrm>
            <a:off x="2781203" y="4978393"/>
            <a:ext cx="558607" cy="55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fill="norm" stroke="1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1" name="Shape"/>
          <p:cNvSpPr/>
          <p:nvPr/>
        </p:nvSpPr>
        <p:spPr>
          <a:xfrm>
            <a:off x="3848003" y="5079993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Shape"/>
          <p:cNvSpPr/>
          <p:nvPr/>
        </p:nvSpPr>
        <p:spPr>
          <a:xfrm>
            <a:off x="4914803" y="5079993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3" name="Shape"/>
          <p:cNvSpPr/>
          <p:nvPr/>
        </p:nvSpPr>
        <p:spPr>
          <a:xfrm>
            <a:off x="5981603" y="5079993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4" name="Shape"/>
          <p:cNvSpPr/>
          <p:nvPr/>
        </p:nvSpPr>
        <p:spPr>
          <a:xfrm>
            <a:off x="7048403" y="5003793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5" name="Shape"/>
          <p:cNvSpPr/>
          <p:nvPr/>
        </p:nvSpPr>
        <p:spPr>
          <a:xfrm>
            <a:off x="8242203" y="4978393"/>
            <a:ext cx="304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6" name="Shape"/>
          <p:cNvSpPr/>
          <p:nvPr/>
        </p:nvSpPr>
        <p:spPr>
          <a:xfrm>
            <a:off x="9258203" y="4978393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7" name="Shape"/>
          <p:cNvSpPr/>
          <p:nvPr/>
        </p:nvSpPr>
        <p:spPr>
          <a:xfrm>
            <a:off x="10248803" y="5054593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8" name="Shape"/>
          <p:cNvSpPr/>
          <p:nvPr/>
        </p:nvSpPr>
        <p:spPr>
          <a:xfrm>
            <a:off x="11315603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9" name="Shape"/>
          <p:cNvSpPr/>
          <p:nvPr/>
        </p:nvSpPr>
        <p:spPr>
          <a:xfrm>
            <a:off x="17144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0" name="Shape"/>
          <p:cNvSpPr/>
          <p:nvPr/>
        </p:nvSpPr>
        <p:spPr>
          <a:xfrm>
            <a:off x="27812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1" name="Shape"/>
          <p:cNvSpPr/>
          <p:nvPr/>
        </p:nvSpPr>
        <p:spPr>
          <a:xfrm>
            <a:off x="38480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2" name="Shape"/>
          <p:cNvSpPr/>
          <p:nvPr/>
        </p:nvSpPr>
        <p:spPr>
          <a:xfrm>
            <a:off x="49148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3" name="Shape"/>
          <p:cNvSpPr/>
          <p:nvPr/>
        </p:nvSpPr>
        <p:spPr>
          <a:xfrm>
            <a:off x="59816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4" name="Shape"/>
          <p:cNvSpPr/>
          <p:nvPr/>
        </p:nvSpPr>
        <p:spPr>
          <a:xfrm>
            <a:off x="70484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5" name="Shape"/>
          <p:cNvSpPr/>
          <p:nvPr/>
        </p:nvSpPr>
        <p:spPr>
          <a:xfrm>
            <a:off x="81152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Shape"/>
          <p:cNvSpPr/>
          <p:nvPr/>
        </p:nvSpPr>
        <p:spPr>
          <a:xfrm>
            <a:off x="91820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hape"/>
          <p:cNvSpPr/>
          <p:nvPr/>
        </p:nvSpPr>
        <p:spPr>
          <a:xfrm>
            <a:off x="10248803" y="6095993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8" name="Shape"/>
          <p:cNvSpPr/>
          <p:nvPr/>
        </p:nvSpPr>
        <p:spPr>
          <a:xfrm>
            <a:off x="11315603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" name="Shape"/>
          <p:cNvSpPr/>
          <p:nvPr/>
        </p:nvSpPr>
        <p:spPr>
          <a:xfrm>
            <a:off x="17144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" name="Shape"/>
          <p:cNvSpPr/>
          <p:nvPr/>
        </p:nvSpPr>
        <p:spPr>
          <a:xfrm>
            <a:off x="27812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1" name="Shape"/>
          <p:cNvSpPr/>
          <p:nvPr/>
        </p:nvSpPr>
        <p:spPr>
          <a:xfrm>
            <a:off x="38480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2" name="Shape"/>
          <p:cNvSpPr/>
          <p:nvPr/>
        </p:nvSpPr>
        <p:spPr>
          <a:xfrm>
            <a:off x="49148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3" name="Shape"/>
          <p:cNvSpPr/>
          <p:nvPr/>
        </p:nvSpPr>
        <p:spPr>
          <a:xfrm>
            <a:off x="59816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" name="Shape"/>
          <p:cNvSpPr/>
          <p:nvPr/>
        </p:nvSpPr>
        <p:spPr>
          <a:xfrm>
            <a:off x="7048403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5" name="Shape"/>
          <p:cNvSpPr/>
          <p:nvPr/>
        </p:nvSpPr>
        <p:spPr>
          <a:xfrm>
            <a:off x="8115203" y="72389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6" name="Shape"/>
          <p:cNvSpPr/>
          <p:nvPr/>
        </p:nvSpPr>
        <p:spPr>
          <a:xfrm>
            <a:off x="9182003" y="72389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7" name="Shape"/>
          <p:cNvSpPr/>
          <p:nvPr/>
        </p:nvSpPr>
        <p:spPr>
          <a:xfrm>
            <a:off x="10248803" y="72389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8" name="Shape"/>
          <p:cNvSpPr/>
          <p:nvPr/>
        </p:nvSpPr>
        <p:spPr>
          <a:xfrm>
            <a:off x="11315603" y="72389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9" name="Shape"/>
          <p:cNvSpPr/>
          <p:nvPr/>
        </p:nvSpPr>
        <p:spPr>
          <a:xfrm>
            <a:off x="1714403" y="83057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0" name="Shape"/>
          <p:cNvSpPr/>
          <p:nvPr/>
        </p:nvSpPr>
        <p:spPr>
          <a:xfrm>
            <a:off x="2781203" y="8305793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1" name="Shape"/>
          <p:cNvSpPr/>
          <p:nvPr/>
        </p:nvSpPr>
        <p:spPr>
          <a:xfrm>
            <a:off x="3873403" y="8178793"/>
            <a:ext cx="508001" cy="55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2" name="Shape"/>
          <p:cNvSpPr/>
          <p:nvPr/>
        </p:nvSpPr>
        <p:spPr>
          <a:xfrm>
            <a:off x="4914803" y="8254993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3" name="Shape"/>
          <p:cNvSpPr/>
          <p:nvPr/>
        </p:nvSpPr>
        <p:spPr>
          <a:xfrm>
            <a:off x="5981603" y="8178793"/>
            <a:ext cx="558801" cy="55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4" name="Shape"/>
          <p:cNvSpPr/>
          <p:nvPr/>
        </p:nvSpPr>
        <p:spPr>
          <a:xfrm>
            <a:off x="7048403" y="8254993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5" name="Shape"/>
          <p:cNvSpPr/>
          <p:nvPr/>
        </p:nvSpPr>
        <p:spPr>
          <a:xfrm>
            <a:off x="8115203" y="81787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6" name="Shape"/>
          <p:cNvSpPr/>
          <p:nvPr/>
        </p:nvSpPr>
        <p:spPr>
          <a:xfrm>
            <a:off x="9207403" y="8178793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7" name="Shape"/>
          <p:cNvSpPr/>
          <p:nvPr/>
        </p:nvSpPr>
        <p:spPr>
          <a:xfrm>
            <a:off x="10375803" y="8178793"/>
            <a:ext cx="304949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8" name="Shape"/>
          <p:cNvSpPr/>
          <p:nvPr/>
        </p:nvSpPr>
        <p:spPr>
          <a:xfrm>
            <a:off x="11391803" y="8178793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79" name="Shape"/>
          <p:cNvSpPr/>
          <p:nvPr/>
        </p:nvSpPr>
        <p:spPr>
          <a:xfrm>
            <a:off x="12534996" y="4978393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0" name="Shape"/>
          <p:cNvSpPr/>
          <p:nvPr/>
        </p:nvSpPr>
        <p:spPr>
          <a:xfrm>
            <a:off x="135763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1" name="Shape"/>
          <p:cNvSpPr/>
          <p:nvPr/>
        </p:nvSpPr>
        <p:spPr>
          <a:xfrm>
            <a:off x="14643196" y="5003793"/>
            <a:ext cx="558801" cy="50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fill="norm" stroke="1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2" name="Shape"/>
          <p:cNvSpPr/>
          <p:nvPr/>
        </p:nvSpPr>
        <p:spPr>
          <a:xfrm>
            <a:off x="157099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3" name="Shape"/>
          <p:cNvSpPr/>
          <p:nvPr/>
        </p:nvSpPr>
        <p:spPr>
          <a:xfrm>
            <a:off x="167767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4" name="Shape"/>
          <p:cNvSpPr/>
          <p:nvPr/>
        </p:nvSpPr>
        <p:spPr>
          <a:xfrm>
            <a:off x="178435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5" name="Shape"/>
          <p:cNvSpPr/>
          <p:nvPr/>
        </p:nvSpPr>
        <p:spPr>
          <a:xfrm>
            <a:off x="18986596" y="4978393"/>
            <a:ext cx="406397" cy="558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fill="norm" stroke="1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6" name="Shape"/>
          <p:cNvSpPr/>
          <p:nvPr/>
        </p:nvSpPr>
        <p:spPr>
          <a:xfrm>
            <a:off x="19977196" y="4978393"/>
            <a:ext cx="558801" cy="559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fill="norm" stroke="1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7" name="Shape"/>
          <p:cNvSpPr/>
          <p:nvPr/>
        </p:nvSpPr>
        <p:spPr>
          <a:xfrm>
            <a:off x="210439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8" name="Shape"/>
          <p:cNvSpPr/>
          <p:nvPr/>
        </p:nvSpPr>
        <p:spPr>
          <a:xfrm>
            <a:off x="22110796" y="49783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89" name="Shape"/>
          <p:cNvSpPr/>
          <p:nvPr/>
        </p:nvSpPr>
        <p:spPr>
          <a:xfrm>
            <a:off x="125095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0" name="Shape"/>
          <p:cNvSpPr/>
          <p:nvPr/>
        </p:nvSpPr>
        <p:spPr>
          <a:xfrm>
            <a:off x="135763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hape"/>
          <p:cNvSpPr/>
          <p:nvPr/>
        </p:nvSpPr>
        <p:spPr>
          <a:xfrm>
            <a:off x="146431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2" name="Shape"/>
          <p:cNvSpPr/>
          <p:nvPr/>
        </p:nvSpPr>
        <p:spPr>
          <a:xfrm>
            <a:off x="15709996" y="6070593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3" name="Shape"/>
          <p:cNvSpPr/>
          <p:nvPr/>
        </p:nvSpPr>
        <p:spPr>
          <a:xfrm>
            <a:off x="16903796" y="6045193"/>
            <a:ext cx="304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4" name="Shape"/>
          <p:cNvSpPr/>
          <p:nvPr/>
        </p:nvSpPr>
        <p:spPr>
          <a:xfrm>
            <a:off x="17894396" y="6045193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5" name="Shape"/>
          <p:cNvSpPr/>
          <p:nvPr/>
        </p:nvSpPr>
        <p:spPr>
          <a:xfrm>
            <a:off x="189103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6" name="Shape"/>
          <p:cNvSpPr/>
          <p:nvPr/>
        </p:nvSpPr>
        <p:spPr>
          <a:xfrm>
            <a:off x="199771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7" name="Shape"/>
          <p:cNvSpPr/>
          <p:nvPr/>
        </p:nvSpPr>
        <p:spPr>
          <a:xfrm>
            <a:off x="210439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" name="Shape"/>
          <p:cNvSpPr/>
          <p:nvPr/>
        </p:nvSpPr>
        <p:spPr>
          <a:xfrm>
            <a:off x="22110796" y="60451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9" name="Shape"/>
          <p:cNvSpPr/>
          <p:nvPr/>
        </p:nvSpPr>
        <p:spPr>
          <a:xfrm>
            <a:off x="12534996" y="7111993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0" name="Shape"/>
          <p:cNvSpPr/>
          <p:nvPr/>
        </p:nvSpPr>
        <p:spPr>
          <a:xfrm>
            <a:off x="13601796" y="7111993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1" name="Shape"/>
          <p:cNvSpPr/>
          <p:nvPr/>
        </p:nvSpPr>
        <p:spPr>
          <a:xfrm>
            <a:off x="14643196" y="7162793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2" name="Shape"/>
          <p:cNvSpPr/>
          <p:nvPr/>
        </p:nvSpPr>
        <p:spPr>
          <a:xfrm>
            <a:off x="15709996" y="711199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3" name="Shape"/>
          <p:cNvSpPr/>
          <p:nvPr/>
        </p:nvSpPr>
        <p:spPr>
          <a:xfrm>
            <a:off x="16776796" y="7251693"/>
            <a:ext cx="5588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4" name="Shape"/>
          <p:cNvSpPr/>
          <p:nvPr/>
        </p:nvSpPr>
        <p:spPr>
          <a:xfrm>
            <a:off x="17843596" y="7137393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5" name="Shape"/>
          <p:cNvSpPr/>
          <p:nvPr/>
        </p:nvSpPr>
        <p:spPr>
          <a:xfrm>
            <a:off x="18935796" y="7111993"/>
            <a:ext cx="508001" cy="559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6" name="Shape"/>
          <p:cNvSpPr/>
          <p:nvPr/>
        </p:nvSpPr>
        <p:spPr>
          <a:xfrm>
            <a:off x="19977196" y="7111993"/>
            <a:ext cx="558801" cy="558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7" name="Shape"/>
          <p:cNvSpPr/>
          <p:nvPr/>
        </p:nvSpPr>
        <p:spPr>
          <a:xfrm>
            <a:off x="21043996" y="7111993"/>
            <a:ext cx="558666" cy="559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8" name="Shape"/>
          <p:cNvSpPr/>
          <p:nvPr/>
        </p:nvSpPr>
        <p:spPr>
          <a:xfrm>
            <a:off x="22186996" y="7111993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9" name="By SIMPLESMART"/>
          <p:cNvSpPr txBox="1"/>
          <p:nvPr/>
        </p:nvSpPr>
        <p:spPr>
          <a:xfrm>
            <a:off x="1739899" y="12668250"/>
            <a:ext cx="212963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310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311" name="Digital Icon"/>
          <p:cNvSpPr txBox="1"/>
          <p:nvPr/>
        </p:nvSpPr>
        <p:spPr>
          <a:xfrm>
            <a:off x="1739900" y="660680"/>
            <a:ext cx="134942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Digital Icon</a:t>
            </a:r>
          </a:p>
        </p:txBody>
      </p:sp>
      <p:sp>
        <p:nvSpPr>
          <p:cNvPr id="312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"/>
          <p:cNvSpPr/>
          <p:nvPr/>
        </p:nvSpPr>
        <p:spPr>
          <a:xfrm>
            <a:off x="17525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5" name="Shape"/>
          <p:cNvSpPr/>
          <p:nvPr/>
        </p:nvSpPr>
        <p:spPr>
          <a:xfrm>
            <a:off x="28193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6" name="Shape"/>
          <p:cNvSpPr/>
          <p:nvPr/>
        </p:nvSpPr>
        <p:spPr>
          <a:xfrm>
            <a:off x="38861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7" name="Shape"/>
          <p:cNvSpPr/>
          <p:nvPr/>
        </p:nvSpPr>
        <p:spPr>
          <a:xfrm>
            <a:off x="49529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8" name="Shape"/>
          <p:cNvSpPr/>
          <p:nvPr/>
        </p:nvSpPr>
        <p:spPr>
          <a:xfrm>
            <a:off x="60197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19" name="Shape"/>
          <p:cNvSpPr/>
          <p:nvPr/>
        </p:nvSpPr>
        <p:spPr>
          <a:xfrm>
            <a:off x="70865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0" name="Shape"/>
          <p:cNvSpPr/>
          <p:nvPr/>
        </p:nvSpPr>
        <p:spPr>
          <a:xfrm>
            <a:off x="81533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1" name="Shape"/>
          <p:cNvSpPr/>
          <p:nvPr/>
        </p:nvSpPr>
        <p:spPr>
          <a:xfrm>
            <a:off x="92201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2" name="Shape"/>
          <p:cNvSpPr/>
          <p:nvPr/>
        </p:nvSpPr>
        <p:spPr>
          <a:xfrm>
            <a:off x="102869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3" name="Shape"/>
          <p:cNvSpPr/>
          <p:nvPr/>
        </p:nvSpPr>
        <p:spPr>
          <a:xfrm>
            <a:off x="11353728" y="49784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4" name="Shape"/>
          <p:cNvSpPr/>
          <p:nvPr/>
        </p:nvSpPr>
        <p:spPr>
          <a:xfrm>
            <a:off x="1752528" y="60452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5" name="Shape"/>
          <p:cNvSpPr/>
          <p:nvPr/>
        </p:nvSpPr>
        <p:spPr>
          <a:xfrm>
            <a:off x="2819328" y="6045213"/>
            <a:ext cx="556568" cy="557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6" name="Shape"/>
          <p:cNvSpPr/>
          <p:nvPr/>
        </p:nvSpPr>
        <p:spPr>
          <a:xfrm>
            <a:off x="3886128" y="6045213"/>
            <a:ext cx="556568" cy="557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7" name="Shape"/>
          <p:cNvSpPr/>
          <p:nvPr/>
        </p:nvSpPr>
        <p:spPr>
          <a:xfrm>
            <a:off x="4952928" y="6045213"/>
            <a:ext cx="556568" cy="557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8" name="Shape"/>
          <p:cNvSpPr/>
          <p:nvPr/>
        </p:nvSpPr>
        <p:spPr>
          <a:xfrm>
            <a:off x="6019728" y="6045213"/>
            <a:ext cx="556556" cy="557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29" name="Shape"/>
          <p:cNvSpPr/>
          <p:nvPr/>
        </p:nvSpPr>
        <p:spPr>
          <a:xfrm>
            <a:off x="7086528" y="60452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0" name="Shape"/>
          <p:cNvSpPr/>
          <p:nvPr/>
        </p:nvSpPr>
        <p:spPr>
          <a:xfrm>
            <a:off x="8153328" y="60452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1" name="Shape"/>
          <p:cNvSpPr/>
          <p:nvPr/>
        </p:nvSpPr>
        <p:spPr>
          <a:xfrm>
            <a:off x="9220128" y="60452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2" name="Shape"/>
          <p:cNvSpPr/>
          <p:nvPr/>
        </p:nvSpPr>
        <p:spPr>
          <a:xfrm>
            <a:off x="10337728" y="6045213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3" name="Shape"/>
          <p:cNvSpPr/>
          <p:nvPr/>
        </p:nvSpPr>
        <p:spPr>
          <a:xfrm>
            <a:off x="11353728" y="6045213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4" name="Shape"/>
          <p:cNvSpPr/>
          <p:nvPr/>
        </p:nvSpPr>
        <p:spPr>
          <a:xfrm>
            <a:off x="1752528" y="71120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5" name="Shape"/>
          <p:cNvSpPr/>
          <p:nvPr/>
        </p:nvSpPr>
        <p:spPr>
          <a:xfrm>
            <a:off x="2819328" y="71120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6" name="Shape"/>
          <p:cNvSpPr/>
          <p:nvPr/>
        </p:nvSpPr>
        <p:spPr>
          <a:xfrm>
            <a:off x="3886128" y="71120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7" name="Shape"/>
          <p:cNvSpPr/>
          <p:nvPr/>
        </p:nvSpPr>
        <p:spPr>
          <a:xfrm>
            <a:off x="4952928" y="7137412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8" name="Shape"/>
          <p:cNvSpPr/>
          <p:nvPr/>
        </p:nvSpPr>
        <p:spPr>
          <a:xfrm>
            <a:off x="6019728" y="7264412"/>
            <a:ext cx="5588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39" name="Shape"/>
          <p:cNvSpPr/>
          <p:nvPr/>
        </p:nvSpPr>
        <p:spPr>
          <a:xfrm>
            <a:off x="7264328" y="7112012"/>
            <a:ext cx="203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0" name="Shape"/>
          <p:cNvSpPr/>
          <p:nvPr/>
        </p:nvSpPr>
        <p:spPr>
          <a:xfrm>
            <a:off x="8153328" y="7188212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1" name="Shape"/>
          <p:cNvSpPr/>
          <p:nvPr/>
        </p:nvSpPr>
        <p:spPr>
          <a:xfrm>
            <a:off x="9220128" y="7162812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2" name="Shape"/>
          <p:cNvSpPr/>
          <p:nvPr/>
        </p:nvSpPr>
        <p:spPr>
          <a:xfrm>
            <a:off x="10286928" y="71120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3" name="Shape"/>
          <p:cNvSpPr/>
          <p:nvPr/>
        </p:nvSpPr>
        <p:spPr>
          <a:xfrm>
            <a:off x="11353728" y="71120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4" name="Shape"/>
          <p:cNvSpPr/>
          <p:nvPr/>
        </p:nvSpPr>
        <p:spPr>
          <a:xfrm>
            <a:off x="17525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5" name="Shape"/>
          <p:cNvSpPr/>
          <p:nvPr/>
        </p:nvSpPr>
        <p:spPr>
          <a:xfrm>
            <a:off x="28193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6" name="Shape"/>
          <p:cNvSpPr/>
          <p:nvPr/>
        </p:nvSpPr>
        <p:spPr>
          <a:xfrm>
            <a:off x="38861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7" name="Shape"/>
          <p:cNvSpPr/>
          <p:nvPr/>
        </p:nvSpPr>
        <p:spPr>
          <a:xfrm>
            <a:off x="49529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8" name="Shape"/>
          <p:cNvSpPr/>
          <p:nvPr/>
        </p:nvSpPr>
        <p:spPr>
          <a:xfrm>
            <a:off x="60197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49" name="Shape"/>
          <p:cNvSpPr/>
          <p:nvPr/>
        </p:nvSpPr>
        <p:spPr>
          <a:xfrm>
            <a:off x="70865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0" name="Shape"/>
          <p:cNvSpPr/>
          <p:nvPr/>
        </p:nvSpPr>
        <p:spPr>
          <a:xfrm>
            <a:off x="81533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1" name="Shape"/>
          <p:cNvSpPr/>
          <p:nvPr/>
        </p:nvSpPr>
        <p:spPr>
          <a:xfrm>
            <a:off x="92201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2" name="Shape"/>
          <p:cNvSpPr/>
          <p:nvPr/>
        </p:nvSpPr>
        <p:spPr>
          <a:xfrm>
            <a:off x="102869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3" name="Shape"/>
          <p:cNvSpPr/>
          <p:nvPr/>
        </p:nvSpPr>
        <p:spPr>
          <a:xfrm>
            <a:off x="11353728" y="8178812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4" name="Shape"/>
          <p:cNvSpPr/>
          <p:nvPr/>
        </p:nvSpPr>
        <p:spPr>
          <a:xfrm>
            <a:off x="12471328" y="4978386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5" name="Shape"/>
          <p:cNvSpPr/>
          <p:nvPr/>
        </p:nvSpPr>
        <p:spPr>
          <a:xfrm>
            <a:off x="13639728" y="4978386"/>
            <a:ext cx="3556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6" name="Shape"/>
          <p:cNvSpPr/>
          <p:nvPr/>
        </p:nvSpPr>
        <p:spPr>
          <a:xfrm>
            <a:off x="14757328" y="4978386"/>
            <a:ext cx="254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7" name="Shape"/>
          <p:cNvSpPr/>
          <p:nvPr/>
        </p:nvSpPr>
        <p:spPr>
          <a:xfrm>
            <a:off x="15773328" y="4978386"/>
            <a:ext cx="3556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8" name="Shape"/>
          <p:cNvSpPr/>
          <p:nvPr/>
        </p:nvSpPr>
        <p:spPr>
          <a:xfrm>
            <a:off x="16789328" y="4978386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59" name="Shape"/>
          <p:cNvSpPr/>
          <p:nvPr/>
        </p:nvSpPr>
        <p:spPr>
          <a:xfrm>
            <a:off x="17856128" y="4978386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0" name="Shape"/>
          <p:cNvSpPr/>
          <p:nvPr/>
        </p:nvSpPr>
        <p:spPr>
          <a:xfrm>
            <a:off x="18897528" y="4978386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1" name="Shape"/>
          <p:cNvSpPr/>
          <p:nvPr/>
        </p:nvSpPr>
        <p:spPr>
          <a:xfrm>
            <a:off x="19989728" y="4978386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2" name="Shape"/>
          <p:cNvSpPr/>
          <p:nvPr/>
        </p:nvSpPr>
        <p:spPr>
          <a:xfrm>
            <a:off x="21005728" y="5130786"/>
            <a:ext cx="558801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3" name="Shape"/>
          <p:cNvSpPr/>
          <p:nvPr/>
        </p:nvSpPr>
        <p:spPr>
          <a:xfrm>
            <a:off x="22072528" y="4978386"/>
            <a:ext cx="558944" cy="558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fill="norm" stroke="1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4" name="Shape"/>
          <p:cNvSpPr/>
          <p:nvPr/>
        </p:nvSpPr>
        <p:spPr>
          <a:xfrm>
            <a:off x="124713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5" name="Shape"/>
          <p:cNvSpPr/>
          <p:nvPr/>
        </p:nvSpPr>
        <p:spPr>
          <a:xfrm>
            <a:off x="135381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6" name="Shape"/>
          <p:cNvSpPr/>
          <p:nvPr/>
        </p:nvSpPr>
        <p:spPr>
          <a:xfrm>
            <a:off x="146049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7" name="Shape"/>
          <p:cNvSpPr/>
          <p:nvPr/>
        </p:nvSpPr>
        <p:spPr>
          <a:xfrm>
            <a:off x="156717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8" name="Shape"/>
          <p:cNvSpPr/>
          <p:nvPr/>
        </p:nvSpPr>
        <p:spPr>
          <a:xfrm>
            <a:off x="167385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69" name="Shape"/>
          <p:cNvSpPr/>
          <p:nvPr/>
        </p:nvSpPr>
        <p:spPr>
          <a:xfrm>
            <a:off x="178053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0" name="Shape"/>
          <p:cNvSpPr/>
          <p:nvPr/>
        </p:nvSpPr>
        <p:spPr>
          <a:xfrm>
            <a:off x="18872128" y="6070587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1" name="Shape"/>
          <p:cNvSpPr/>
          <p:nvPr/>
        </p:nvSpPr>
        <p:spPr>
          <a:xfrm>
            <a:off x="199389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2" name="Shape"/>
          <p:cNvSpPr/>
          <p:nvPr/>
        </p:nvSpPr>
        <p:spPr>
          <a:xfrm>
            <a:off x="210057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3" name="Shape"/>
          <p:cNvSpPr/>
          <p:nvPr/>
        </p:nvSpPr>
        <p:spPr>
          <a:xfrm>
            <a:off x="22072528" y="60451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4" name="Shape"/>
          <p:cNvSpPr/>
          <p:nvPr/>
        </p:nvSpPr>
        <p:spPr>
          <a:xfrm>
            <a:off x="12471328" y="7289787"/>
            <a:ext cx="558801" cy="203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5" name="Shape"/>
          <p:cNvSpPr/>
          <p:nvPr/>
        </p:nvSpPr>
        <p:spPr>
          <a:xfrm>
            <a:off x="13614328" y="7111987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6" name="Shape"/>
          <p:cNvSpPr/>
          <p:nvPr/>
        </p:nvSpPr>
        <p:spPr>
          <a:xfrm>
            <a:off x="14604928" y="71119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7" name="Shape"/>
          <p:cNvSpPr/>
          <p:nvPr/>
        </p:nvSpPr>
        <p:spPr>
          <a:xfrm>
            <a:off x="15671728" y="71119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8" name="Shape"/>
          <p:cNvSpPr/>
          <p:nvPr/>
        </p:nvSpPr>
        <p:spPr>
          <a:xfrm>
            <a:off x="16738528" y="71119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79" name="Shape"/>
          <p:cNvSpPr/>
          <p:nvPr/>
        </p:nvSpPr>
        <p:spPr>
          <a:xfrm>
            <a:off x="17805328" y="71119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0" name="Shape"/>
          <p:cNvSpPr/>
          <p:nvPr/>
        </p:nvSpPr>
        <p:spPr>
          <a:xfrm>
            <a:off x="18872128" y="71119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1" name="Shape"/>
          <p:cNvSpPr/>
          <p:nvPr/>
        </p:nvSpPr>
        <p:spPr>
          <a:xfrm>
            <a:off x="19938928" y="7200887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2" name="Shape"/>
          <p:cNvSpPr/>
          <p:nvPr/>
        </p:nvSpPr>
        <p:spPr>
          <a:xfrm>
            <a:off x="21132728" y="7111987"/>
            <a:ext cx="304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" name="Shape"/>
          <p:cNvSpPr/>
          <p:nvPr/>
        </p:nvSpPr>
        <p:spPr>
          <a:xfrm>
            <a:off x="22148728" y="7111987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" name="Shape"/>
          <p:cNvSpPr/>
          <p:nvPr/>
        </p:nvSpPr>
        <p:spPr>
          <a:xfrm>
            <a:off x="12471328" y="81787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5" name="Shape"/>
          <p:cNvSpPr/>
          <p:nvPr/>
        </p:nvSpPr>
        <p:spPr>
          <a:xfrm>
            <a:off x="13614328" y="8178787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6" name="Shape"/>
          <p:cNvSpPr/>
          <p:nvPr/>
        </p:nvSpPr>
        <p:spPr>
          <a:xfrm>
            <a:off x="14757328" y="8178787"/>
            <a:ext cx="254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7" name="Shape"/>
          <p:cNvSpPr/>
          <p:nvPr/>
        </p:nvSpPr>
        <p:spPr>
          <a:xfrm>
            <a:off x="15671728" y="81787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8" name="Shape"/>
          <p:cNvSpPr/>
          <p:nvPr/>
        </p:nvSpPr>
        <p:spPr>
          <a:xfrm>
            <a:off x="16738528" y="8216887"/>
            <a:ext cx="559339" cy="482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fill="norm" stroke="1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9" name="Shape"/>
          <p:cNvSpPr/>
          <p:nvPr/>
        </p:nvSpPr>
        <p:spPr>
          <a:xfrm>
            <a:off x="17805328" y="8216887"/>
            <a:ext cx="558801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0" name="Shape"/>
          <p:cNvSpPr/>
          <p:nvPr/>
        </p:nvSpPr>
        <p:spPr>
          <a:xfrm>
            <a:off x="18872128" y="8178787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1" name="Shape"/>
          <p:cNvSpPr/>
          <p:nvPr/>
        </p:nvSpPr>
        <p:spPr>
          <a:xfrm>
            <a:off x="19938928" y="8229587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2" name="Shape"/>
          <p:cNvSpPr/>
          <p:nvPr/>
        </p:nvSpPr>
        <p:spPr>
          <a:xfrm>
            <a:off x="21005728" y="8204187"/>
            <a:ext cx="558398" cy="508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fill="norm" stroke="1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3" name="Shape"/>
          <p:cNvSpPr/>
          <p:nvPr/>
        </p:nvSpPr>
        <p:spPr>
          <a:xfrm>
            <a:off x="22072528" y="8178787"/>
            <a:ext cx="558454" cy="55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fill="norm" stroke="1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94" name="By SIMPLESMART"/>
          <p:cNvSpPr txBox="1"/>
          <p:nvPr/>
        </p:nvSpPr>
        <p:spPr>
          <a:xfrm>
            <a:off x="1739899" y="12668250"/>
            <a:ext cx="212963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395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396" name="Miscellaneous Icon"/>
          <p:cNvSpPr txBox="1"/>
          <p:nvPr/>
        </p:nvSpPr>
        <p:spPr>
          <a:xfrm>
            <a:off x="1739900" y="660680"/>
            <a:ext cx="2217192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Miscellaneous Icon</a:t>
            </a:r>
          </a:p>
        </p:txBody>
      </p:sp>
      <p:sp>
        <p:nvSpPr>
          <p:cNvPr id="397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"/>
          <p:cNvSpPr/>
          <p:nvPr/>
        </p:nvSpPr>
        <p:spPr>
          <a:xfrm>
            <a:off x="1762348" y="6121399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0" name="Shape"/>
          <p:cNvSpPr/>
          <p:nvPr/>
        </p:nvSpPr>
        <p:spPr>
          <a:xfrm>
            <a:off x="2829148" y="6095999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1" name="Shape"/>
          <p:cNvSpPr/>
          <p:nvPr/>
        </p:nvSpPr>
        <p:spPr>
          <a:xfrm>
            <a:off x="38959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2" name="Shape"/>
          <p:cNvSpPr/>
          <p:nvPr/>
        </p:nvSpPr>
        <p:spPr>
          <a:xfrm>
            <a:off x="49627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3" name="Shape"/>
          <p:cNvSpPr/>
          <p:nvPr/>
        </p:nvSpPr>
        <p:spPr>
          <a:xfrm>
            <a:off x="60295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" name="Shape"/>
          <p:cNvSpPr/>
          <p:nvPr/>
        </p:nvSpPr>
        <p:spPr>
          <a:xfrm>
            <a:off x="70963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" name="Shape"/>
          <p:cNvSpPr/>
          <p:nvPr/>
        </p:nvSpPr>
        <p:spPr>
          <a:xfrm>
            <a:off x="81631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" name="Shape"/>
          <p:cNvSpPr/>
          <p:nvPr/>
        </p:nvSpPr>
        <p:spPr>
          <a:xfrm>
            <a:off x="9229948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7" name="Shape"/>
          <p:cNvSpPr/>
          <p:nvPr/>
        </p:nvSpPr>
        <p:spPr>
          <a:xfrm>
            <a:off x="10296748" y="6172199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8" name="Shape"/>
          <p:cNvSpPr/>
          <p:nvPr/>
        </p:nvSpPr>
        <p:spPr>
          <a:xfrm>
            <a:off x="11363548" y="6121399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9" name="Shape"/>
          <p:cNvSpPr/>
          <p:nvPr/>
        </p:nvSpPr>
        <p:spPr>
          <a:xfrm>
            <a:off x="1762348" y="7213600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0" name="Shape"/>
          <p:cNvSpPr/>
          <p:nvPr/>
        </p:nvSpPr>
        <p:spPr>
          <a:xfrm>
            <a:off x="2829148" y="7239000"/>
            <a:ext cx="558801" cy="304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1" name="Shape"/>
          <p:cNvSpPr/>
          <p:nvPr/>
        </p:nvSpPr>
        <p:spPr>
          <a:xfrm>
            <a:off x="3895948" y="7188200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2" name="Shape"/>
          <p:cNvSpPr/>
          <p:nvPr/>
        </p:nvSpPr>
        <p:spPr>
          <a:xfrm>
            <a:off x="4962748" y="7213600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3" name="Shape"/>
          <p:cNvSpPr/>
          <p:nvPr/>
        </p:nvSpPr>
        <p:spPr>
          <a:xfrm>
            <a:off x="6029548" y="7239000"/>
            <a:ext cx="558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4" name="Shape"/>
          <p:cNvSpPr/>
          <p:nvPr/>
        </p:nvSpPr>
        <p:spPr>
          <a:xfrm>
            <a:off x="7096348" y="7188200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5" name="Shape"/>
          <p:cNvSpPr/>
          <p:nvPr/>
        </p:nvSpPr>
        <p:spPr>
          <a:xfrm>
            <a:off x="8163148" y="7213600"/>
            <a:ext cx="558801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6" name="Shape"/>
          <p:cNvSpPr/>
          <p:nvPr/>
        </p:nvSpPr>
        <p:spPr>
          <a:xfrm>
            <a:off x="9229948" y="7188200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7" name="Shape"/>
          <p:cNvSpPr/>
          <p:nvPr/>
        </p:nvSpPr>
        <p:spPr>
          <a:xfrm>
            <a:off x="10296748" y="7112000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8" name="Shape"/>
          <p:cNvSpPr/>
          <p:nvPr/>
        </p:nvSpPr>
        <p:spPr>
          <a:xfrm>
            <a:off x="11363548" y="7112000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9" name="Shape"/>
          <p:cNvSpPr/>
          <p:nvPr/>
        </p:nvSpPr>
        <p:spPr>
          <a:xfrm>
            <a:off x="12461651" y="6070599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0" name="Shape"/>
          <p:cNvSpPr/>
          <p:nvPr/>
        </p:nvSpPr>
        <p:spPr>
          <a:xfrm>
            <a:off x="13528451" y="6070599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1" name="Shape"/>
          <p:cNvSpPr/>
          <p:nvPr/>
        </p:nvSpPr>
        <p:spPr>
          <a:xfrm>
            <a:off x="14595251" y="6070599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2" name="Shape"/>
          <p:cNvSpPr/>
          <p:nvPr/>
        </p:nvSpPr>
        <p:spPr>
          <a:xfrm>
            <a:off x="15662051" y="6108699"/>
            <a:ext cx="558801" cy="44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" name="Shape"/>
          <p:cNvSpPr/>
          <p:nvPr/>
        </p:nvSpPr>
        <p:spPr>
          <a:xfrm>
            <a:off x="16779651" y="6045199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4" name="Shape"/>
          <p:cNvSpPr/>
          <p:nvPr/>
        </p:nvSpPr>
        <p:spPr>
          <a:xfrm>
            <a:off x="17821051" y="6045199"/>
            <a:ext cx="5080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5" name="Shape"/>
          <p:cNvSpPr/>
          <p:nvPr/>
        </p:nvSpPr>
        <p:spPr>
          <a:xfrm>
            <a:off x="18849751" y="6045199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6" name="Shape"/>
          <p:cNvSpPr/>
          <p:nvPr/>
        </p:nvSpPr>
        <p:spPr>
          <a:xfrm>
            <a:off x="19929251" y="6095999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7" name="Shape"/>
          <p:cNvSpPr/>
          <p:nvPr/>
        </p:nvSpPr>
        <p:spPr>
          <a:xfrm>
            <a:off x="20996051" y="6070599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8" name="Shape"/>
          <p:cNvSpPr/>
          <p:nvPr/>
        </p:nvSpPr>
        <p:spPr>
          <a:xfrm>
            <a:off x="22062851" y="6070599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9" name="Shape"/>
          <p:cNvSpPr/>
          <p:nvPr/>
        </p:nvSpPr>
        <p:spPr>
          <a:xfrm>
            <a:off x="12461651" y="7137400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0" name="Shape"/>
          <p:cNvSpPr/>
          <p:nvPr/>
        </p:nvSpPr>
        <p:spPr>
          <a:xfrm>
            <a:off x="13528451" y="7137400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1" name="Shape"/>
          <p:cNvSpPr/>
          <p:nvPr/>
        </p:nvSpPr>
        <p:spPr>
          <a:xfrm>
            <a:off x="14595251" y="7137400"/>
            <a:ext cx="55880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2" name="Shape"/>
          <p:cNvSpPr/>
          <p:nvPr/>
        </p:nvSpPr>
        <p:spPr>
          <a:xfrm>
            <a:off x="15662051" y="7175500"/>
            <a:ext cx="558801" cy="44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3" name="Shape"/>
          <p:cNvSpPr/>
          <p:nvPr/>
        </p:nvSpPr>
        <p:spPr>
          <a:xfrm>
            <a:off x="16728851" y="7112000"/>
            <a:ext cx="558801" cy="55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fill="norm" stroke="1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4" name="Shape"/>
          <p:cNvSpPr/>
          <p:nvPr/>
        </p:nvSpPr>
        <p:spPr>
          <a:xfrm>
            <a:off x="17795651" y="7188200"/>
            <a:ext cx="5588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5" name="Shape"/>
          <p:cNvSpPr/>
          <p:nvPr/>
        </p:nvSpPr>
        <p:spPr>
          <a:xfrm>
            <a:off x="18862451" y="7162800"/>
            <a:ext cx="558801" cy="457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6" name="Shape"/>
          <p:cNvSpPr/>
          <p:nvPr/>
        </p:nvSpPr>
        <p:spPr>
          <a:xfrm>
            <a:off x="20005451" y="7112000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7" name="Shape"/>
          <p:cNvSpPr/>
          <p:nvPr/>
        </p:nvSpPr>
        <p:spPr>
          <a:xfrm>
            <a:off x="21046851" y="7112000"/>
            <a:ext cx="4572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8" name="Shape"/>
          <p:cNvSpPr/>
          <p:nvPr/>
        </p:nvSpPr>
        <p:spPr>
          <a:xfrm>
            <a:off x="22062851" y="7112000"/>
            <a:ext cx="5588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9" name="By SIMPLESMART"/>
          <p:cNvSpPr txBox="1"/>
          <p:nvPr/>
        </p:nvSpPr>
        <p:spPr>
          <a:xfrm>
            <a:off x="1739899" y="12668250"/>
            <a:ext cx="212963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440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441" name="E-Commerse Icon"/>
          <p:cNvSpPr txBox="1"/>
          <p:nvPr/>
        </p:nvSpPr>
        <p:spPr>
          <a:xfrm>
            <a:off x="1739900" y="660680"/>
            <a:ext cx="209031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E-Commerse Icon</a:t>
            </a:r>
          </a:p>
        </p:txBody>
      </p:sp>
      <p:sp>
        <p:nvSpPr>
          <p:cNvPr id="442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"/>
          <p:cNvSpPr/>
          <p:nvPr/>
        </p:nvSpPr>
        <p:spPr>
          <a:xfrm>
            <a:off x="1816100" y="5511775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5" name="Shape"/>
          <p:cNvSpPr/>
          <p:nvPr/>
        </p:nvSpPr>
        <p:spPr>
          <a:xfrm>
            <a:off x="2882900" y="5511775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6" name="Shape"/>
          <p:cNvSpPr/>
          <p:nvPr/>
        </p:nvSpPr>
        <p:spPr>
          <a:xfrm>
            <a:off x="38735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7" name="Shape"/>
          <p:cNvSpPr/>
          <p:nvPr/>
        </p:nvSpPr>
        <p:spPr>
          <a:xfrm>
            <a:off x="49403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8" name="Shape"/>
          <p:cNvSpPr/>
          <p:nvPr/>
        </p:nvSpPr>
        <p:spPr>
          <a:xfrm>
            <a:off x="60071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49" name="Shape"/>
          <p:cNvSpPr/>
          <p:nvPr/>
        </p:nvSpPr>
        <p:spPr>
          <a:xfrm>
            <a:off x="7073900" y="5587975"/>
            <a:ext cx="558800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0" name="Shape"/>
          <p:cNvSpPr/>
          <p:nvPr/>
        </p:nvSpPr>
        <p:spPr>
          <a:xfrm>
            <a:off x="8140700" y="5575275"/>
            <a:ext cx="558800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1" name="Shape"/>
          <p:cNvSpPr/>
          <p:nvPr/>
        </p:nvSpPr>
        <p:spPr>
          <a:xfrm>
            <a:off x="9207500" y="5562575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" name="Shape"/>
          <p:cNvSpPr/>
          <p:nvPr/>
        </p:nvSpPr>
        <p:spPr>
          <a:xfrm>
            <a:off x="10274300" y="5537175"/>
            <a:ext cx="5588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3" name="Shape"/>
          <p:cNvSpPr/>
          <p:nvPr/>
        </p:nvSpPr>
        <p:spPr>
          <a:xfrm>
            <a:off x="11341100" y="5537175"/>
            <a:ext cx="5588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4" name="Shape"/>
          <p:cNvSpPr/>
          <p:nvPr/>
        </p:nvSpPr>
        <p:spPr>
          <a:xfrm>
            <a:off x="1739900" y="6629375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5" name="Shape"/>
          <p:cNvSpPr/>
          <p:nvPr/>
        </p:nvSpPr>
        <p:spPr>
          <a:xfrm>
            <a:off x="28067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6" name="Shape"/>
          <p:cNvSpPr/>
          <p:nvPr/>
        </p:nvSpPr>
        <p:spPr>
          <a:xfrm>
            <a:off x="38735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7" name="Shape"/>
          <p:cNvSpPr/>
          <p:nvPr/>
        </p:nvSpPr>
        <p:spPr>
          <a:xfrm>
            <a:off x="49403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8" name="Shape"/>
          <p:cNvSpPr/>
          <p:nvPr/>
        </p:nvSpPr>
        <p:spPr>
          <a:xfrm>
            <a:off x="6057900" y="65785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9" name="Shape"/>
          <p:cNvSpPr/>
          <p:nvPr/>
        </p:nvSpPr>
        <p:spPr>
          <a:xfrm>
            <a:off x="7124700" y="65785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0" name="Shape"/>
          <p:cNvSpPr/>
          <p:nvPr/>
        </p:nvSpPr>
        <p:spPr>
          <a:xfrm>
            <a:off x="8140700" y="6578575"/>
            <a:ext cx="558800" cy="558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1" name="Shape"/>
          <p:cNvSpPr/>
          <p:nvPr/>
        </p:nvSpPr>
        <p:spPr>
          <a:xfrm>
            <a:off x="9207500" y="6578575"/>
            <a:ext cx="558800" cy="558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2" name="Shape"/>
          <p:cNvSpPr/>
          <p:nvPr/>
        </p:nvSpPr>
        <p:spPr>
          <a:xfrm>
            <a:off x="10274300" y="6616675"/>
            <a:ext cx="558800" cy="48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fill="norm" stroke="1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3" name="Shape"/>
          <p:cNvSpPr/>
          <p:nvPr/>
        </p:nvSpPr>
        <p:spPr>
          <a:xfrm>
            <a:off x="113411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4" name="Shape"/>
          <p:cNvSpPr/>
          <p:nvPr/>
        </p:nvSpPr>
        <p:spPr>
          <a:xfrm>
            <a:off x="17399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5" name="Shape"/>
          <p:cNvSpPr/>
          <p:nvPr/>
        </p:nvSpPr>
        <p:spPr>
          <a:xfrm>
            <a:off x="2832100" y="7645375"/>
            <a:ext cx="5080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6" name="Shape"/>
          <p:cNvSpPr/>
          <p:nvPr/>
        </p:nvSpPr>
        <p:spPr>
          <a:xfrm>
            <a:off x="39243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7" name="Shape"/>
          <p:cNvSpPr/>
          <p:nvPr/>
        </p:nvSpPr>
        <p:spPr>
          <a:xfrm>
            <a:off x="4940300" y="7645375"/>
            <a:ext cx="558670" cy="558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8" name="Shape"/>
          <p:cNvSpPr/>
          <p:nvPr/>
        </p:nvSpPr>
        <p:spPr>
          <a:xfrm>
            <a:off x="6032500" y="7645375"/>
            <a:ext cx="507870" cy="558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69" name="Shape"/>
          <p:cNvSpPr/>
          <p:nvPr/>
        </p:nvSpPr>
        <p:spPr>
          <a:xfrm>
            <a:off x="7073900" y="7645375"/>
            <a:ext cx="559074" cy="55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0" name="Shape"/>
          <p:cNvSpPr/>
          <p:nvPr/>
        </p:nvSpPr>
        <p:spPr>
          <a:xfrm>
            <a:off x="81407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1" name="Shape"/>
          <p:cNvSpPr/>
          <p:nvPr/>
        </p:nvSpPr>
        <p:spPr>
          <a:xfrm>
            <a:off x="92583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2" name="Shape"/>
          <p:cNvSpPr/>
          <p:nvPr/>
        </p:nvSpPr>
        <p:spPr>
          <a:xfrm>
            <a:off x="102743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3" name="Shape"/>
          <p:cNvSpPr/>
          <p:nvPr/>
        </p:nvSpPr>
        <p:spPr>
          <a:xfrm>
            <a:off x="113411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4" name="Shape"/>
          <p:cNvSpPr/>
          <p:nvPr/>
        </p:nvSpPr>
        <p:spPr>
          <a:xfrm>
            <a:off x="124841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5" name="Shape"/>
          <p:cNvSpPr/>
          <p:nvPr/>
        </p:nvSpPr>
        <p:spPr>
          <a:xfrm>
            <a:off x="135509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6" name="Shape"/>
          <p:cNvSpPr/>
          <p:nvPr/>
        </p:nvSpPr>
        <p:spPr>
          <a:xfrm>
            <a:off x="146177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7" name="Shape"/>
          <p:cNvSpPr/>
          <p:nvPr/>
        </p:nvSpPr>
        <p:spPr>
          <a:xfrm>
            <a:off x="156845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8" name="Shape"/>
          <p:cNvSpPr/>
          <p:nvPr/>
        </p:nvSpPr>
        <p:spPr>
          <a:xfrm>
            <a:off x="167513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" name="Shape"/>
          <p:cNvSpPr/>
          <p:nvPr/>
        </p:nvSpPr>
        <p:spPr>
          <a:xfrm>
            <a:off x="178181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0" name="Shape"/>
          <p:cNvSpPr/>
          <p:nvPr/>
        </p:nvSpPr>
        <p:spPr>
          <a:xfrm>
            <a:off x="188849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1" name="Shape"/>
          <p:cNvSpPr/>
          <p:nvPr/>
        </p:nvSpPr>
        <p:spPr>
          <a:xfrm>
            <a:off x="199517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2" name="Shape"/>
          <p:cNvSpPr/>
          <p:nvPr/>
        </p:nvSpPr>
        <p:spPr>
          <a:xfrm>
            <a:off x="210185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3" name="Shape"/>
          <p:cNvSpPr/>
          <p:nvPr/>
        </p:nvSpPr>
        <p:spPr>
          <a:xfrm>
            <a:off x="22085300" y="55117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4" name="Shape"/>
          <p:cNvSpPr/>
          <p:nvPr/>
        </p:nvSpPr>
        <p:spPr>
          <a:xfrm>
            <a:off x="124841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5" name="Shape"/>
          <p:cNvSpPr/>
          <p:nvPr/>
        </p:nvSpPr>
        <p:spPr>
          <a:xfrm>
            <a:off x="135509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6" name="Shape"/>
          <p:cNvSpPr/>
          <p:nvPr/>
        </p:nvSpPr>
        <p:spPr>
          <a:xfrm>
            <a:off x="146177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7" name="Shape"/>
          <p:cNvSpPr/>
          <p:nvPr/>
        </p:nvSpPr>
        <p:spPr>
          <a:xfrm>
            <a:off x="156845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8" name="Shape"/>
          <p:cNvSpPr/>
          <p:nvPr/>
        </p:nvSpPr>
        <p:spPr>
          <a:xfrm>
            <a:off x="167513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89" name="Shape"/>
          <p:cNvSpPr/>
          <p:nvPr/>
        </p:nvSpPr>
        <p:spPr>
          <a:xfrm>
            <a:off x="178181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0" name="Shape"/>
          <p:cNvSpPr/>
          <p:nvPr/>
        </p:nvSpPr>
        <p:spPr>
          <a:xfrm>
            <a:off x="188849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1" name="Shape"/>
          <p:cNvSpPr/>
          <p:nvPr/>
        </p:nvSpPr>
        <p:spPr>
          <a:xfrm>
            <a:off x="199517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2" name="Shape"/>
          <p:cNvSpPr/>
          <p:nvPr/>
        </p:nvSpPr>
        <p:spPr>
          <a:xfrm>
            <a:off x="210185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3" name="Shape"/>
          <p:cNvSpPr/>
          <p:nvPr/>
        </p:nvSpPr>
        <p:spPr>
          <a:xfrm>
            <a:off x="22085300" y="65785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4" name="Shape"/>
          <p:cNvSpPr/>
          <p:nvPr/>
        </p:nvSpPr>
        <p:spPr>
          <a:xfrm>
            <a:off x="124841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5" name="Shape"/>
          <p:cNvSpPr/>
          <p:nvPr/>
        </p:nvSpPr>
        <p:spPr>
          <a:xfrm>
            <a:off x="135509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6" name="Shape"/>
          <p:cNvSpPr/>
          <p:nvPr/>
        </p:nvSpPr>
        <p:spPr>
          <a:xfrm>
            <a:off x="146177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7" name="Shape"/>
          <p:cNvSpPr/>
          <p:nvPr/>
        </p:nvSpPr>
        <p:spPr>
          <a:xfrm>
            <a:off x="15684500" y="7645375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8" name="Shape"/>
          <p:cNvSpPr/>
          <p:nvPr/>
        </p:nvSpPr>
        <p:spPr>
          <a:xfrm>
            <a:off x="168021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99" name="Shape"/>
          <p:cNvSpPr/>
          <p:nvPr/>
        </p:nvSpPr>
        <p:spPr>
          <a:xfrm>
            <a:off x="178689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00" name="Shape"/>
          <p:cNvSpPr/>
          <p:nvPr/>
        </p:nvSpPr>
        <p:spPr>
          <a:xfrm>
            <a:off x="189357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01" name="Shape"/>
          <p:cNvSpPr/>
          <p:nvPr/>
        </p:nvSpPr>
        <p:spPr>
          <a:xfrm>
            <a:off x="200025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02" name="Shape"/>
          <p:cNvSpPr/>
          <p:nvPr/>
        </p:nvSpPr>
        <p:spPr>
          <a:xfrm>
            <a:off x="210693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03" name="Shape"/>
          <p:cNvSpPr/>
          <p:nvPr/>
        </p:nvSpPr>
        <p:spPr>
          <a:xfrm>
            <a:off x="22136100" y="7645375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04" name="By SIMPLESMART"/>
          <p:cNvSpPr txBox="1"/>
          <p:nvPr/>
        </p:nvSpPr>
        <p:spPr>
          <a:xfrm>
            <a:off x="1739899" y="12668250"/>
            <a:ext cx="212963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505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506" name="Social &amp; Web Icon"/>
          <p:cNvSpPr txBox="1"/>
          <p:nvPr/>
        </p:nvSpPr>
        <p:spPr>
          <a:xfrm>
            <a:off x="1739900" y="660680"/>
            <a:ext cx="207751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Social &amp; Web Icon</a:t>
            </a:r>
          </a:p>
        </p:txBody>
      </p:sp>
      <p:sp>
        <p:nvSpPr>
          <p:cNvPr id="507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0F2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"/>
          <p:cNvSpPr/>
          <p:nvPr/>
        </p:nvSpPr>
        <p:spPr>
          <a:xfrm>
            <a:off x="17399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0" name="Shape"/>
          <p:cNvSpPr/>
          <p:nvPr/>
        </p:nvSpPr>
        <p:spPr>
          <a:xfrm>
            <a:off x="28067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1" name="Shape"/>
          <p:cNvSpPr/>
          <p:nvPr/>
        </p:nvSpPr>
        <p:spPr>
          <a:xfrm>
            <a:off x="4013200" y="2838240"/>
            <a:ext cx="279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2" name="Shape"/>
          <p:cNvSpPr/>
          <p:nvPr/>
        </p:nvSpPr>
        <p:spPr>
          <a:xfrm>
            <a:off x="5080000" y="2838240"/>
            <a:ext cx="279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3" name="Shape"/>
          <p:cNvSpPr/>
          <p:nvPr/>
        </p:nvSpPr>
        <p:spPr>
          <a:xfrm>
            <a:off x="6007100" y="2977940"/>
            <a:ext cx="558800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4" name="Shape"/>
          <p:cNvSpPr/>
          <p:nvPr/>
        </p:nvSpPr>
        <p:spPr>
          <a:xfrm>
            <a:off x="7073900" y="2977940"/>
            <a:ext cx="558800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5" name="Shape"/>
          <p:cNvSpPr/>
          <p:nvPr/>
        </p:nvSpPr>
        <p:spPr>
          <a:xfrm>
            <a:off x="8166100" y="2990640"/>
            <a:ext cx="508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6" name="Shape"/>
          <p:cNvSpPr/>
          <p:nvPr/>
        </p:nvSpPr>
        <p:spPr>
          <a:xfrm>
            <a:off x="9232900" y="2990640"/>
            <a:ext cx="508000" cy="25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7" name="Shape"/>
          <p:cNvSpPr/>
          <p:nvPr/>
        </p:nvSpPr>
        <p:spPr>
          <a:xfrm>
            <a:off x="10426700" y="2863640"/>
            <a:ext cx="2540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8" name="Shape"/>
          <p:cNvSpPr/>
          <p:nvPr/>
        </p:nvSpPr>
        <p:spPr>
          <a:xfrm>
            <a:off x="11493500" y="2863640"/>
            <a:ext cx="2540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9" name="Shape"/>
          <p:cNvSpPr/>
          <p:nvPr/>
        </p:nvSpPr>
        <p:spPr>
          <a:xfrm>
            <a:off x="17399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0" name="Shape"/>
          <p:cNvSpPr/>
          <p:nvPr/>
        </p:nvSpPr>
        <p:spPr>
          <a:xfrm>
            <a:off x="28067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1" name="Shape"/>
          <p:cNvSpPr/>
          <p:nvPr/>
        </p:nvSpPr>
        <p:spPr>
          <a:xfrm>
            <a:off x="38735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2" name="Shape"/>
          <p:cNvSpPr/>
          <p:nvPr/>
        </p:nvSpPr>
        <p:spPr>
          <a:xfrm>
            <a:off x="49403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3" name="Shape"/>
          <p:cNvSpPr/>
          <p:nvPr/>
        </p:nvSpPr>
        <p:spPr>
          <a:xfrm>
            <a:off x="60071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4" name="Shape"/>
          <p:cNvSpPr/>
          <p:nvPr/>
        </p:nvSpPr>
        <p:spPr>
          <a:xfrm>
            <a:off x="7073900" y="4032040"/>
            <a:ext cx="558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5" name="Shape"/>
          <p:cNvSpPr/>
          <p:nvPr/>
        </p:nvSpPr>
        <p:spPr>
          <a:xfrm>
            <a:off x="8140700" y="4032040"/>
            <a:ext cx="558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6" name="Shape"/>
          <p:cNvSpPr/>
          <p:nvPr/>
        </p:nvSpPr>
        <p:spPr>
          <a:xfrm>
            <a:off x="9334500" y="3905040"/>
            <a:ext cx="304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7" name="Shape"/>
          <p:cNvSpPr/>
          <p:nvPr/>
        </p:nvSpPr>
        <p:spPr>
          <a:xfrm>
            <a:off x="10401300" y="3905040"/>
            <a:ext cx="304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8" name="Shape"/>
          <p:cNvSpPr/>
          <p:nvPr/>
        </p:nvSpPr>
        <p:spPr>
          <a:xfrm>
            <a:off x="113411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9" name="Shape"/>
          <p:cNvSpPr/>
          <p:nvPr/>
        </p:nvSpPr>
        <p:spPr>
          <a:xfrm>
            <a:off x="124079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0" name="Shape"/>
          <p:cNvSpPr/>
          <p:nvPr/>
        </p:nvSpPr>
        <p:spPr>
          <a:xfrm>
            <a:off x="134747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1" name="Shape"/>
          <p:cNvSpPr/>
          <p:nvPr/>
        </p:nvSpPr>
        <p:spPr>
          <a:xfrm>
            <a:off x="145415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2" name="Shape"/>
          <p:cNvSpPr/>
          <p:nvPr/>
        </p:nvSpPr>
        <p:spPr>
          <a:xfrm>
            <a:off x="15608300" y="28382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3" name="Shape"/>
          <p:cNvSpPr/>
          <p:nvPr/>
        </p:nvSpPr>
        <p:spPr>
          <a:xfrm>
            <a:off x="16764000" y="2838240"/>
            <a:ext cx="3810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4" name="Shape"/>
          <p:cNvSpPr/>
          <p:nvPr/>
        </p:nvSpPr>
        <p:spPr>
          <a:xfrm>
            <a:off x="17830800" y="2838240"/>
            <a:ext cx="3810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5" name="Shape"/>
          <p:cNvSpPr/>
          <p:nvPr/>
        </p:nvSpPr>
        <p:spPr>
          <a:xfrm>
            <a:off x="18808700" y="2927140"/>
            <a:ext cx="558800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6" name="Shape"/>
          <p:cNvSpPr/>
          <p:nvPr/>
        </p:nvSpPr>
        <p:spPr>
          <a:xfrm>
            <a:off x="19875500" y="2927140"/>
            <a:ext cx="558800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7" name="Shape"/>
          <p:cNvSpPr/>
          <p:nvPr/>
        </p:nvSpPr>
        <p:spPr>
          <a:xfrm>
            <a:off x="21018500" y="2838240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8" name="Shape"/>
          <p:cNvSpPr/>
          <p:nvPr/>
        </p:nvSpPr>
        <p:spPr>
          <a:xfrm>
            <a:off x="22009100" y="2914440"/>
            <a:ext cx="558800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9" name="Shape"/>
          <p:cNvSpPr/>
          <p:nvPr/>
        </p:nvSpPr>
        <p:spPr>
          <a:xfrm>
            <a:off x="124079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0" name="Shape"/>
          <p:cNvSpPr/>
          <p:nvPr/>
        </p:nvSpPr>
        <p:spPr>
          <a:xfrm>
            <a:off x="134747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1" name="Shape"/>
          <p:cNvSpPr/>
          <p:nvPr/>
        </p:nvSpPr>
        <p:spPr>
          <a:xfrm>
            <a:off x="145415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2" name="Shape"/>
          <p:cNvSpPr/>
          <p:nvPr/>
        </p:nvSpPr>
        <p:spPr>
          <a:xfrm>
            <a:off x="156083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3" name="Shape"/>
          <p:cNvSpPr/>
          <p:nvPr/>
        </p:nvSpPr>
        <p:spPr>
          <a:xfrm>
            <a:off x="166751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4" name="Shape"/>
          <p:cNvSpPr/>
          <p:nvPr/>
        </p:nvSpPr>
        <p:spPr>
          <a:xfrm>
            <a:off x="177419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5" name="Shape"/>
          <p:cNvSpPr/>
          <p:nvPr/>
        </p:nvSpPr>
        <p:spPr>
          <a:xfrm>
            <a:off x="18808700" y="3905040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6" name="Shape"/>
          <p:cNvSpPr/>
          <p:nvPr/>
        </p:nvSpPr>
        <p:spPr>
          <a:xfrm>
            <a:off x="19875500" y="4006640"/>
            <a:ext cx="558800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7" name="Shape"/>
          <p:cNvSpPr/>
          <p:nvPr/>
        </p:nvSpPr>
        <p:spPr>
          <a:xfrm>
            <a:off x="20942300" y="3981240"/>
            <a:ext cx="558800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8" name="Shape"/>
          <p:cNvSpPr/>
          <p:nvPr/>
        </p:nvSpPr>
        <p:spPr>
          <a:xfrm>
            <a:off x="22009100" y="3955840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9" name="Shape"/>
          <p:cNvSpPr/>
          <p:nvPr/>
        </p:nvSpPr>
        <p:spPr>
          <a:xfrm>
            <a:off x="1816100" y="6564799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0" name="Shape"/>
          <p:cNvSpPr/>
          <p:nvPr/>
        </p:nvSpPr>
        <p:spPr>
          <a:xfrm>
            <a:off x="2806700" y="6564799"/>
            <a:ext cx="558396" cy="558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1" name="Shape"/>
          <p:cNvSpPr/>
          <p:nvPr/>
        </p:nvSpPr>
        <p:spPr>
          <a:xfrm>
            <a:off x="4025900" y="6564799"/>
            <a:ext cx="2540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2" name="Shape"/>
          <p:cNvSpPr/>
          <p:nvPr/>
        </p:nvSpPr>
        <p:spPr>
          <a:xfrm>
            <a:off x="4940300" y="656479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3" name="Shape"/>
          <p:cNvSpPr/>
          <p:nvPr/>
        </p:nvSpPr>
        <p:spPr>
          <a:xfrm>
            <a:off x="6007100" y="656479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4" name="Shape"/>
          <p:cNvSpPr/>
          <p:nvPr/>
        </p:nvSpPr>
        <p:spPr>
          <a:xfrm>
            <a:off x="7073900" y="656479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5" name="Shape"/>
          <p:cNvSpPr/>
          <p:nvPr/>
        </p:nvSpPr>
        <p:spPr>
          <a:xfrm>
            <a:off x="8140700" y="656479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6" name="Shape"/>
          <p:cNvSpPr/>
          <p:nvPr/>
        </p:nvSpPr>
        <p:spPr>
          <a:xfrm>
            <a:off x="9207500" y="656479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7" name="Shape"/>
          <p:cNvSpPr/>
          <p:nvPr/>
        </p:nvSpPr>
        <p:spPr>
          <a:xfrm>
            <a:off x="10325100" y="6564799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8" name="Shape"/>
          <p:cNvSpPr/>
          <p:nvPr/>
        </p:nvSpPr>
        <p:spPr>
          <a:xfrm>
            <a:off x="11391900" y="6564799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59" name="Shape"/>
          <p:cNvSpPr/>
          <p:nvPr/>
        </p:nvSpPr>
        <p:spPr>
          <a:xfrm>
            <a:off x="124841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0" name="Shape"/>
          <p:cNvSpPr/>
          <p:nvPr/>
        </p:nvSpPr>
        <p:spPr>
          <a:xfrm>
            <a:off x="135509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1" name="Shape"/>
          <p:cNvSpPr/>
          <p:nvPr/>
        </p:nvSpPr>
        <p:spPr>
          <a:xfrm>
            <a:off x="146177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2" name="Shape"/>
          <p:cNvSpPr/>
          <p:nvPr/>
        </p:nvSpPr>
        <p:spPr>
          <a:xfrm>
            <a:off x="156845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3" name="Shape"/>
          <p:cNvSpPr/>
          <p:nvPr/>
        </p:nvSpPr>
        <p:spPr>
          <a:xfrm>
            <a:off x="16827500" y="6551681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4" name="Shape"/>
          <p:cNvSpPr/>
          <p:nvPr/>
        </p:nvSpPr>
        <p:spPr>
          <a:xfrm>
            <a:off x="17868900" y="6551681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5" name="Shape"/>
          <p:cNvSpPr/>
          <p:nvPr/>
        </p:nvSpPr>
        <p:spPr>
          <a:xfrm>
            <a:off x="18935700" y="6551681"/>
            <a:ext cx="4572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6" name="Shape"/>
          <p:cNvSpPr/>
          <p:nvPr/>
        </p:nvSpPr>
        <p:spPr>
          <a:xfrm>
            <a:off x="19951700" y="6602481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7" name="Shape"/>
          <p:cNvSpPr/>
          <p:nvPr/>
        </p:nvSpPr>
        <p:spPr>
          <a:xfrm>
            <a:off x="210185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8" name="Shape"/>
          <p:cNvSpPr/>
          <p:nvPr/>
        </p:nvSpPr>
        <p:spPr>
          <a:xfrm>
            <a:off x="22085300" y="6551681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9" name="Shape"/>
          <p:cNvSpPr/>
          <p:nvPr/>
        </p:nvSpPr>
        <p:spPr>
          <a:xfrm>
            <a:off x="17399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0" name="Shape"/>
          <p:cNvSpPr/>
          <p:nvPr/>
        </p:nvSpPr>
        <p:spPr>
          <a:xfrm>
            <a:off x="28067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1" name="Shape"/>
          <p:cNvSpPr/>
          <p:nvPr/>
        </p:nvSpPr>
        <p:spPr>
          <a:xfrm>
            <a:off x="38735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2" name="Shape"/>
          <p:cNvSpPr/>
          <p:nvPr/>
        </p:nvSpPr>
        <p:spPr>
          <a:xfrm>
            <a:off x="49403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3" name="Shape"/>
          <p:cNvSpPr/>
          <p:nvPr/>
        </p:nvSpPr>
        <p:spPr>
          <a:xfrm>
            <a:off x="60071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4" name="Shape"/>
          <p:cNvSpPr/>
          <p:nvPr/>
        </p:nvSpPr>
        <p:spPr>
          <a:xfrm>
            <a:off x="7073899" y="9328359"/>
            <a:ext cx="558870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fill="norm" stroke="1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5" name="Shape"/>
          <p:cNvSpPr/>
          <p:nvPr/>
        </p:nvSpPr>
        <p:spPr>
          <a:xfrm>
            <a:off x="8216900" y="9252159"/>
            <a:ext cx="4064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6" name="Shape"/>
          <p:cNvSpPr/>
          <p:nvPr/>
        </p:nvSpPr>
        <p:spPr>
          <a:xfrm>
            <a:off x="9207500" y="92521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7" name="Shape"/>
          <p:cNvSpPr/>
          <p:nvPr/>
        </p:nvSpPr>
        <p:spPr>
          <a:xfrm>
            <a:off x="10274300" y="9379159"/>
            <a:ext cx="558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8" name="Shape"/>
          <p:cNvSpPr/>
          <p:nvPr/>
        </p:nvSpPr>
        <p:spPr>
          <a:xfrm>
            <a:off x="11341100" y="9328359"/>
            <a:ext cx="558800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9" name="Shape"/>
          <p:cNvSpPr/>
          <p:nvPr/>
        </p:nvSpPr>
        <p:spPr>
          <a:xfrm>
            <a:off x="1739900" y="10445959"/>
            <a:ext cx="5588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0" name="Shape"/>
          <p:cNvSpPr/>
          <p:nvPr/>
        </p:nvSpPr>
        <p:spPr>
          <a:xfrm>
            <a:off x="2806700" y="10369759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1" name="Shape"/>
          <p:cNvSpPr/>
          <p:nvPr/>
        </p:nvSpPr>
        <p:spPr>
          <a:xfrm>
            <a:off x="3873500" y="10344359"/>
            <a:ext cx="5588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2" name="Shape"/>
          <p:cNvSpPr/>
          <p:nvPr/>
        </p:nvSpPr>
        <p:spPr>
          <a:xfrm>
            <a:off x="4940300" y="10369759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3" name="Shape"/>
          <p:cNvSpPr/>
          <p:nvPr/>
        </p:nvSpPr>
        <p:spPr>
          <a:xfrm>
            <a:off x="6007100" y="10344359"/>
            <a:ext cx="558800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4" name="Shape"/>
          <p:cNvSpPr/>
          <p:nvPr/>
        </p:nvSpPr>
        <p:spPr>
          <a:xfrm>
            <a:off x="7073900" y="103189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5" name="Shape"/>
          <p:cNvSpPr/>
          <p:nvPr/>
        </p:nvSpPr>
        <p:spPr>
          <a:xfrm>
            <a:off x="8140700" y="103189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6" name="Shape"/>
          <p:cNvSpPr/>
          <p:nvPr/>
        </p:nvSpPr>
        <p:spPr>
          <a:xfrm>
            <a:off x="9207500" y="103189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7" name="Shape"/>
          <p:cNvSpPr/>
          <p:nvPr/>
        </p:nvSpPr>
        <p:spPr>
          <a:xfrm>
            <a:off x="10274300" y="10357059"/>
            <a:ext cx="558800" cy="48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8" name="Shape"/>
          <p:cNvSpPr/>
          <p:nvPr/>
        </p:nvSpPr>
        <p:spPr>
          <a:xfrm>
            <a:off x="11341100" y="103189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9" name="Shape"/>
          <p:cNvSpPr/>
          <p:nvPr/>
        </p:nvSpPr>
        <p:spPr>
          <a:xfrm>
            <a:off x="125603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0" name="Shape"/>
          <p:cNvSpPr/>
          <p:nvPr/>
        </p:nvSpPr>
        <p:spPr>
          <a:xfrm>
            <a:off x="136271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1" name="Shape"/>
          <p:cNvSpPr/>
          <p:nvPr/>
        </p:nvSpPr>
        <p:spPr>
          <a:xfrm>
            <a:off x="146939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2" name="Shape"/>
          <p:cNvSpPr/>
          <p:nvPr/>
        </p:nvSpPr>
        <p:spPr>
          <a:xfrm>
            <a:off x="157607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3" name="Shape"/>
          <p:cNvSpPr/>
          <p:nvPr/>
        </p:nvSpPr>
        <p:spPr>
          <a:xfrm>
            <a:off x="168275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4" name="Circle"/>
          <p:cNvSpPr/>
          <p:nvPr/>
        </p:nvSpPr>
        <p:spPr>
          <a:xfrm>
            <a:off x="17894300" y="9328359"/>
            <a:ext cx="558800" cy="55880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5" name="Shape"/>
          <p:cNvSpPr/>
          <p:nvPr/>
        </p:nvSpPr>
        <p:spPr>
          <a:xfrm>
            <a:off x="189611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6" name="Shape"/>
          <p:cNvSpPr/>
          <p:nvPr/>
        </p:nvSpPr>
        <p:spPr>
          <a:xfrm>
            <a:off x="200279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7" name="Shape"/>
          <p:cNvSpPr/>
          <p:nvPr/>
        </p:nvSpPr>
        <p:spPr>
          <a:xfrm>
            <a:off x="21094700" y="9328359"/>
            <a:ext cx="5588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8" name="Shape"/>
          <p:cNvSpPr/>
          <p:nvPr/>
        </p:nvSpPr>
        <p:spPr>
          <a:xfrm>
            <a:off x="22313900" y="9328359"/>
            <a:ext cx="254000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9" name="By SIMPLESMART"/>
          <p:cNvSpPr txBox="1"/>
          <p:nvPr/>
        </p:nvSpPr>
        <p:spPr>
          <a:xfrm>
            <a:off x="1739899" y="12668250"/>
            <a:ext cx="212963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By SIMPLESMART</a:t>
            </a:r>
          </a:p>
        </p:txBody>
      </p:sp>
      <p:sp>
        <p:nvSpPr>
          <p:cNvPr id="600" name="https://graphicriver.net/user/simplesmart/portfolio"/>
          <p:cNvSpPr txBox="1"/>
          <p:nvPr/>
        </p:nvSpPr>
        <p:spPr>
          <a:xfrm>
            <a:off x="17678450" y="12680950"/>
            <a:ext cx="496565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b="0" sz="1800">
                <a:solidFill>
                  <a:srgbClr val="9AA2A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601" name="Arrows, Location, Weather Icon"/>
          <p:cNvSpPr txBox="1"/>
          <p:nvPr/>
        </p:nvSpPr>
        <p:spPr>
          <a:xfrm>
            <a:off x="1739899" y="660680"/>
            <a:ext cx="353850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1800">
                <a:solidFill>
                  <a:srgbClr val="30353E"/>
                </a:solidFill>
              </a:defRPr>
            </a:lvl1pPr>
          </a:lstStyle>
          <a:p>
            <a:pPr/>
            <a:r>
              <a:t>Arrows, Location, Weather Icon</a:t>
            </a:r>
          </a:p>
        </p:txBody>
      </p:sp>
      <p:sp>
        <p:nvSpPr>
          <p:cNvPr id="602" name="Line"/>
          <p:cNvSpPr/>
          <p:nvPr/>
        </p:nvSpPr>
        <p:spPr>
          <a:xfrm>
            <a:off x="1762348" y="1210733"/>
            <a:ext cx="807973" cy="1"/>
          </a:xfrm>
          <a:prstGeom prst="line">
            <a:avLst/>
          </a:prstGeom>
          <a:ln w="12700">
            <a:solidFill>
              <a:srgbClr val="9AA2AC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