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4" r:id="rId5"/>
    <p:sldId id="285" r:id="rId6"/>
    <p:sldId id="287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30/04/2022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Alessandro Rocchello 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1000005960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02/04/2022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it-IT" sz="2000" dirty="0"/>
              <a:t>Ho integrato al precedente mhw1 le seguenti 2 API </a:t>
            </a:r>
            <a:r>
              <a:rPr lang="it-IT" sz="2000" dirty="0" err="1"/>
              <a:t>Rest</a:t>
            </a:r>
            <a:r>
              <a:rPr lang="it-IT" sz="2000" dirty="0"/>
              <a:t>:</a:t>
            </a:r>
          </a:p>
          <a:p>
            <a:pPr marL="457200" lvl="1" indent="0">
              <a:buNone/>
            </a:pPr>
            <a:r>
              <a:rPr lang="it-IT" sz="2000" dirty="0"/>
              <a:t>- </a:t>
            </a:r>
            <a:r>
              <a:rPr lang="it-IT" sz="2000" dirty="0" err="1"/>
              <a:t>Balldontlie</a:t>
            </a:r>
            <a:r>
              <a:rPr lang="it-IT" sz="2000" dirty="0"/>
              <a:t> (senza autenticazione</a:t>
            </a:r>
          </a:p>
          <a:p>
            <a:pPr marL="457200" lvl="1" indent="0">
              <a:buNone/>
            </a:pPr>
            <a:r>
              <a:rPr lang="it-IT" sz="2000" dirty="0"/>
              <a:t>- Spotify (con autenticazione del tipo Oauth2)</a:t>
            </a:r>
          </a:p>
          <a:p>
            <a:pPr lvl="1">
              <a:buFontTx/>
              <a:buChar char="-"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err="1">
                <a:solidFill>
                  <a:schemeClr val="bg1"/>
                </a:solidFill>
              </a:rPr>
              <a:t>Balldontlie</a:t>
            </a:r>
            <a:endParaRPr lang="it-IT" sz="4000" dirty="0">
              <a:solidFill>
                <a:schemeClr val="bg1"/>
              </a:solidFill>
            </a:endParaRPr>
          </a:p>
        </p:txBody>
      </p:sp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BB7B27EE-CF49-E674-D968-D45928311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826" y="-1"/>
            <a:ext cx="8154173" cy="3408725"/>
          </a:xfrm>
          <a:prstGeom prst="rect">
            <a:avLst/>
          </a:prstGeom>
        </p:spPr>
      </p:pic>
      <p:sp>
        <p:nvSpPr>
          <p:cNvPr id="24" name="Segnaposto contenuto 23">
            <a:extLst>
              <a:ext uri="{FF2B5EF4-FFF2-40B4-BE49-F238E27FC236}">
                <a16:creationId xmlns:a16="http://schemas.microsoft.com/office/drawing/2014/main" id="{DF4EB3A5-00D1-867B-9B60-8E4A496D9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4779" y="3408724"/>
            <a:ext cx="8154173" cy="3439137"/>
          </a:xfrm>
        </p:spPr>
        <p:txBody>
          <a:bodyPr>
            <a:normAutofit/>
          </a:bodyPr>
          <a:lstStyle/>
          <a:p>
            <a:r>
              <a:rPr lang="it-IT" sz="1800" dirty="0"/>
              <a:t>Ho sfruttato quest’API per poter permettere ai più appassionati di NBA di poter andare a guardare nello specifico le informazioni dei loro cestisti preferiti.</a:t>
            </a:r>
          </a:p>
        </p:txBody>
      </p:sp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 err="1">
                <a:solidFill>
                  <a:schemeClr val="bg1"/>
                </a:solidFill>
              </a:rPr>
              <a:t>Balldontlie</a:t>
            </a:r>
            <a:endParaRPr lang="it-IT" sz="4000" dirty="0">
              <a:solidFill>
                <a:schemeClr val="bg1"/>
              </a:solidFill>
            </a:endParaRP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97136E7B-8A1C-E2A4-AACF-3C69ECBB0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112" y="0"/>
            <a:ext cx="4037840" cy="6858000"/>
          </a:xfrm>
          <a:prstGeom prst="rect">
            <a:avLst/>
          </a:prstGeom>
        </p:spPr>
      </p:pic>
      <p:pic>
        <p:nvPicPr>
          <p:cNvPr id="13" name="Segnaposto contenuto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5732A6B6-B4CE-3A9B-A61B-EDDB8A72C0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825" y="-10147"/>
            <a:ext cx="4110239" cy="2880347"/>
          </a:xfrm>
        </p:spPr>
      </p:pic>
    </p:spTree>
    <p:extLst>
      <p:ext uri="{BB962C8B-B14F-4D97-AF65-F5344CB8AC3E}">
        <p14:creationId xmlns:p14="http://schemas.microsoft.com/office/powerpoint/2010/main" val="351962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chemeClr val="bg1"/>
                </a:solidFill>
              </a:rPr>
              <a:t>Spotify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B1CE88B-5582-CB8C-1A3E-D6F2E355D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826" y="-10147"/>
            <a:ext cx="8154174" cy="3604246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ABA9803-2422-93AD-C202-5B906AEFA959}"/>
              </a:ext>
            </a:extLst>
          </p:cNvPr>
          <p:cNvSpPr txBox="1"/>
          <p:nvPr/>
        </p:nvSpPr>
        <p:spPr>
          <a:xfrm>
            <a:off x="4034777" y="3594098"/>
            <a:ext cx="8154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Ho sfruttato l’API di </a:t>
            </a:r>
            <a:r>
              <a:rPr lang="it-IT" dirty="0" err="1"/>
              <a:t>spotify</a:t>
            </a:r>
            <a:r>
              <a:rPr lang="it-IT" dirty="0"/>
              <a:t> per offrire un servizio di musica in background, in modo tale che l’utente possa scegliere di ascoltare uno specifico album di sottofondo mentre sta guardando esplorando i contenuti del sito. </a:t>
            </a:r>
          </a:p>
        </p:txBody>
      </p:sp>
    </p:spTree>
    <p:extLst>
      <p:ext uri="{BB962C8B-B14F-4D97-AF65-F5344CB8AC3E}">
        <p14:creationId xmlns:p14="http://schemas.microsoft.com/office/powerpoint/2010/main" val="1603765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chemeClr val="bg1"/>
                </a:solidFill>
              </a:rPr>
              <a:t>Spotify</a:t>
            </a: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E748E894-A20B-0C6C-379B-A7FCDAC6A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826" y="1"/>
            <a:ext cx="4037835" cy="6858000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AA2CBCE4-73B0-761B-1BCD-D5E94D9E8F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652" y="0"/>
            <a:ext cx="4116348" cy="684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626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99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MHW3</vt:lpstr>
      <vt:lpstr>Descrizione del progetto</vt:lpstr>
      <vt:lpstr>Balldontlie</vt:lpstr>
      <vt:lpstr>Balldontlie</vt:lpstr>
      <vt:lpstr>Spotify</vt:lpstr>
      <vt:lpstr>Spotify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Alessandro Rocchello</cp:lastModifiedBy>
  <cp:revision>4</cp:revision>
  <dcterms:created xsi:type="dcterms:W3CDTF">2021-03-24T16:57:46Z</dcterms:created>
  <dcterms:modified xsi:type="dcterms:W3CDTF">2022-04-30T21:36:19Z</dcterms:modified>
</cp:coreProperties>
</file>