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6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4" r:id="rId26"/>
    <p:sldId id="283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Alessandro Rocchello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1000005960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8"/>
            <a:ext cx="8151126" cy="6837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05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before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'';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position: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top: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bottom: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background-color: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(0, 0, 0, .3);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050" b="0" dirty="0">
                <a:effectLst/>
                <a:latin typeface="Consolas" panose="020B0609020204030204" pitchFamily="49" charset="0"/>
              </a:rPr>
            </a:br>
            <a:r>
              <a:rPr lang="it-IT" sz="105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position: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top: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font-size: 14px;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050" b="0" dirty="0"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effectLst/>
                <a:latin typeface="Consolas" panose="020B0609020204030204" pitchFamily="49" charset="0"/>
              </a:rPr>
              <a:t>a,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#menu_competitions,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#logo,</a:t>
            </a:r>
          </a:p>
          <a:p>
            <a:pPr marL="0" indent="0">
              <a:buNone/>
            </a:pPr>
            <a:r>
              <a:rPr lang="it-IT" sz="105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h1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cursor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pointer;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  <a:endParaRPr lang="it-IT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5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8"/>
            <a:ext cx="8151126" cy="6837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#logo {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color: white;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font-family: '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Bebas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Neue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', Impact;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font-size: 80px;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: 4px;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z-index: 1;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100" b="0" dirty="0"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#logo {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font-size: 3em;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100" b="0" dirty="0"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effectLst/>
                <a:latin typeface="Consolas" panose="020B0609020204030204" pitchFamily="49" charset="0"/>
              </a:rPr>
              <a:t>h1,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#menu,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#menu_competitions h2 {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color: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aqua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font-size: 15px;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font-weight: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bold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font-family: 'Open Sans', sans-serif;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: 1px;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transform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uppercase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850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8"/>
            <a:ext cx="8151126" cy="6837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#menu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background-color: blue;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10px 0;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#menu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display: none;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  </a:t>
            </a:r>
          </a:p>
          <a:p>
            <a:pPr marL="0" indent="0">
              <a:buNone/>
            </a:pP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#menu_tel div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25px;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3px;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background-color: white;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5px 10px;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97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8"/>
            <a:ext cx="8151126" cy="6837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#menu_competitions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20%;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#menu_tel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display: none;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#menu_tel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    display: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block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#button_3_linee div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25px;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3px;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background-color: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aqua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5px 10px;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59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Segnaposto contenuto 4" descr="Immagine che contiene testo, erba, esterni&#10;&#10;Descrizione generata automaticamente">
            <a:extLst>
              <a:ext uri="{FF2B5EF4-FFF2-40B4-BE49-F238E27FC236}">
                <a16:creationId xmlns:a16="http://schemas.microsoft.com/office/drawing/2014/main" id="{79389711-D082-4CFA-A8D6-CB6AC141A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9443"/>
            <a:ext cx="8151126" cy="201705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7BE044-0FC0-401E-B146-EBC97EE0951A}"/>
              </a:ext>
            </a:extLst>
          </p:cNvPr>
          <p:cNvSpPr txBox="1"/>
          <p:nvPr/>
        </p:nvSpPr>
        <p:spPr>
          <a:xfrm>
            <a:off x="4037826" y="2040933"/>
            <a:ext cx="81511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effectLst/>
                <a:latin typeface="Consolas" panose="020B0609020204030204" pitchFamily="49" charset="0"/>
              </a:rPr>
              <a:t>      &lt;div id="menu"&gt;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&lt;h1&gt;Competizioni:&lt;/h1&gt;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&lt;a&gt;Champions League&lt;/a&gt;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&lt;a&gt;Nba&lt;/a&gt;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&lt;a&gt;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Ufc</a:t>
            </a:r>
            <a:r>
              <a:rPr lang="it-IT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&lt;a&gt;Formula 1&lt;/a&gt;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&lt;a&gt;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Motogp</a:t>
            </a:r>
            <a:r>
              <a:rPr lang="it-IT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&lt;div id="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menu_competitions</a:t>
            </a:r>
            <a:r>
              <a:rPr lang="it-IT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&lt;h2&gt;Altre&lt;/h2&gt;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&lt;div id="button_3_linee"&gt;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    &lt;div&gt;&lt;/div&gt;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    &lt;div&gt;&lt;/div&gt;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    &lt;div&gt;&lt;/div&gt;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&lt;/div&gt;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    &lt;/div&gt;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75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4173" cy="68580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h1,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#menu,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#menu_competitions h2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color: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aqua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font-size: 15px;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font-weight: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bold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font-family: 'Open Sans', sans-serif;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transform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uppercase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#menu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background-color: blue;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10px 0;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#menu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display: none;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4173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#menu_tel div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25px;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3px;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background-color: white;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5px 10px;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#menu_competitions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20%;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#menu_tel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display: none;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#menu_tel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   display: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block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</a:rPr>
              <a:t>    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</a:rPr>
              <a:t>}</a:t>
            </a:r>
            <a:endParaRPr lang="it-IT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80BCC5-35D1-41D8-872C-F9FCA798F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8" r="1371"/>
          <a:stretch/>
        </p:blipFill>
        <p:spPr>
          <a:xfrm>
            <a:off x="4027621" y="10137"/>
            <a:ext cx="8183396" cy="6857996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&lt;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&lt;h1 class="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effectLst/>
                <a:latin typeface="Consolas" panose="020B0609020204030204" pitchFamily="49" charset="0"/>
              </a:rPr>
              <a:t>"&gt;Ultime notizie&lt;/h1&gt;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&lt;h2&gt;News, approfondimenti e il meglio dello sport&lt;/h2&gt;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&lt;div id="news"&gt;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effectLst/>
                <a:latin typeface="Consolas" panose="020B0609020204030204" pitchFamily="49" charset="0"/>
              </a:rPr>
              <a:t>="https://hd2.tudocdn.net/968655?w=824&amp;h=494"&gt;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&lt;h1&gt;Mondiali Qatar 2022: sorteggio, gironi, calendario e tabellone&lt;/h1&gt;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&lt;p&gt;Venerdì 1 aprile 2022 c'è stato il sorteggio della fase finale con i 		gironi e il programma delle partite: tutto sui Mondiali Qatar 2022.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&lt;/p&gt;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&lt;p&gt;2 ore fa&lt;/p&gt;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effectLst/>
                <a:latin typeface="Consolas" panose="020B0609020204030204" pitchFamily="49" charset="0"/>
              </a:rPr>
              <a:t>="https://www.ansa.it/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webimages</a:t>
            </a:r>
            <a:r>
              <a:rPr lang="it-IT" b="0" dirty="0">
                <a:effectLst/>
                <a:latin typeface="Consolas" panose="020B0609020204030204" pitchFamily="49" charset="0"/>
              </a:rPr>
              <a:t>/img_457x/2022/4/1/40521a1c731b0555ed976eaadd27fc8b.jpg"&gt;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&lt;h1&gt;NBA: 44 punti di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Antetokounmpo</a:t>
            </a:r>
            <a:r>
              <a:rPr lang="it-IT" b="0" dirty="0">
                <a:effectLst/>
                <a:latin typeface="Consolas" panose="020B0609020204030204" pitchFamily="49" charset="0"/>
              </a:rPr>
              <a:t>, Milwaukee batte Brooklyn&lt;/h1&gt;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NBA: 44 punti di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Antetokounmpo</a:t>
            </a:r>
            <a:r>
              <a:rPr lang="it-IT" b="0" dirty="0">
                <a:effectLst/>
                <a:latin typeface="Consolas" panose="020B0609020204030204" pitchFamily="49" charset="0"/>
              </a:rPr>
              <a:t>, Milwaukee batte Brooklyn.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DeRazon</a:t>
            </a:r>
            <a:r>
              <a:rPr lang="it-IT" b="0" dirty="0">
                <a:effectLst/>
                <a:latin typeface="Consolas" panose="020B0609020204030204" pitchFamily="49" charset="0"/>
              </a:rPr>
              <a:t> ne segna 50 ai Clippers, Chicago vince ai supplementari. 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Giannis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Antetokounmpo</a:t>
            </a:r>
            <a:r>
              <a:rPr lang="it-IT" b="0" dirty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&lt;/p&gt;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&lt;p&gt;13 ore fa&lt;/p&gt;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&lt;/div&gt;</a:t>
            </a:r>
          </a:p>
        </p:txBody>
      </p:sp>
    </p:spTree>
    <p:extLst>
      <p:ext uri="{BB962C8B-B14F-4D97-AF65-F5344CB8AC3E}">
        <p14:creationId xmlns:p14="http://schemas.microsoft.com/office/powerpoint/2010/main" val="3188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            &lt;div&gt;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6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="https://www.circusf1.com/f14/</a:t>
            </a:r>
            <a:r>
              <a:rPr lang="it-IT" sz="1600" b="0" dirty="0" err="1">
                <a:effectLst/>
                <a:latin typeface="Consolas" panose="020B0609020204030204" pitchFamily="49" charset="0"/>
              </a:rPr>
              <a:t>wp-content</a:t>
            </a:r>
            <a:r>
              <a:rPr lang="it-IT" sz="1600" b="0" dirty="0">
                <a:effectLst/>
                <a:latin typeface="Consolas" panose="020B0609020204030204" pitchFamily="49" charset="0"/>
              </a:rPr>
              <a:t>/uploads/2020/10/Hamilton_F1_Portimao.jpg"&gt;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    &lt;h1&gt;Lewis Hamilton lascia la Mercedes e la Formula 1&lt;/h1&gt;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    &lt;p&gt;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        La notizia era nell’aria ma oggi è arrivata 			    l’ufficialità. Il sette volte campione del mondo di                   		    Formula 1, Lewis Hamilton ha comunicato 			    l’intenzione di lasciare, con effetto immediato, la 		    Mercedes e la Formula 1.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    &lt;/p&gt;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    &lt;p&gt;11 ore fa&lt;/p&gt;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pPr marL="0" indent="0">
              <a:buNone/>
            </a:pPr>
            <a:endParaRPr lang="it-IT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AR Sport è un sito online a tema sportivi incentrato sullo sport in generale e in particolare sulle maggiori competizioni sportive al mondo.</a:t>
            </a:r>
          </a:p>
          <a:p>
            <a:pPr marL="457200" lvl="1" indent="0">
              <a:buNone/>
            </a:pPr>
            <a:r>
              <a:rPr lang="it-IT" sz="2000" dirty="0"/>
              <a:t>Attualmente offre i seguenti servizi:</a:t>
            </a:r>
          </a:p>
          <a:p>
            <a:pPr marL="457200" lvl="1" indent="0">
              <a:buNone/>
            </a:pPr>
            <a:r>
              <a:rPr lang="it-IT" sz="2000" dirty="0"/>
              <a:t>- Pubblicazione di notizie a tema sportivo;</a:t>
            </a:r>
          </a:p>
          <a:p>
            <a:pPr lvl="1">
              <a:buFontTx/>
              <a:buChar char="-"/>
            </a:pPr>
            <a:r>
              <a:rPr lang="it-IT" sz="2000" dirty="0"/>
              <a:t>Vendita dei biglietti delle gare;</a:t>
            </a:r>
          </a:p>
          <a:p>
            <a:pPr lvl="1">
              <a:buFontTx/>
              <a:buChar char="-"/>
            </a:pPr>
            <a:r>
              <a:rPr lang="it-IT" sz="2000" dirty="0"/>
              <a:t>Visualizzazione di gare in streaming;</a:t>
            </a:r>
          </a:p>
          <a:p>
            <a:pPr lvl="1">
              <a:buFontTx/>
              <a:buChar char="-"/>
            </a:pPr>
            <a:r>
              <a:rPr lang="it-IT" sz="2000" dirty="0"/>
              <a:t>Pubblicazione dei risultati delle gare.</a:t>
            </a:r>
          </a:p>
          <a:p>
            <a:pPr lvl="1">
              <a:buFontTx/>
              <a:buChar char="-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&lt;h1 class="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effectLst/>
                <a:latin typeface="Consolas" panose="020B0609020204030204" pitchFamily="49" charset="0"/>
              </a:rPr>
              <a:t>"&gt;Eventi sportivi più attesi&lt;/h1&gt;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&lt;a class="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effectLst/>
                <a:latin typeface="Consolas" panose="020B0609020204030204" pitchFamily="49" charset="0"/>
              </a:rPr>
              <a:t>"&gt;Acquista biglietti&lt;/a&gt;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&lt;a class="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effectLst/>
                <a:latin typeface="Consolas" panose="020B0609020204030204" pitchFamily="49" charset="0"/>
              </a:rPr>
              <a:t>"&gt;TV e streaming&lt;/a&gt;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&lt;div id="events"&gt;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effectLst/>
                <a:latin typeface="Consolas" panose="020B0609020204030204" pitchFamily="49" charset="0"/>
              </a:rPr>
              <a:t>="https://931151.smushcdn.com/2600862/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wp-content</a:t>
            </a:r>
            <a:r>
              <a:rPr lang="it-IT" b="0" dirty="0">
                <a:effectLst/>
                <a:latin typeface="Consolas" panose="020B0609020204030204" pitchFamily="49" charset="0"/>
              </a:rPr>
              <a:t>/uploads/2022/03/juve-inter-1140x651.jpg?lossy=1&amp;strip=1&amp;webp=0"/&gt;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&lt;h1&gt;Serie A: Juventus - Inter&lt;/h1&gt;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&lt;p&gt;La Juventus sogna il sorpasso, l’Inter ha bisogno di una scossa per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tornare a sperare nello scudetto. Il Derby d’Italia arriva in un momento chiave 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della stagione: i bianconeri stanno risalendo la classifica ma hanno subìto la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deludente eliminazione dalla Champions League per mano del Villarreal; 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i nerazzurri hanno perso certezze e, con esse, posizioni in classifica.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L’opinione diffusa – sottoscritta anche da Beppe Bergomi, ai microfoni di Gazzetta –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è che chi vince può sognare il tricolore, chi perde è tagliato fuori dalla corsa per il titolo. 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Con queste premesse, la rivalità è al suo massimo.&lt;/p&gt;</a:t>
            </a:r>
            <a:br>
              <a:rPr lang="it-IT" b="0" dirty="0">
                <a:effectLst/>
                <a:latin typeface="Consolas" panose="020B0609020204030204" pitchFamily="49" charset="0"/>
              </a:rPr>
            </a:br>
            <a:r>
              <a:rPr lang="it-IT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effectLst/>
                <a:latin typeface="Consolas" panose="020B0609020204030204" pitchFamily="49" charset="0"/>
              </a:rPr>
              <a:t>="https://www.nba.com/bulls/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sites</a:t>
            </a:r>
            <a:r>
              <a:rPr lang="it-IT" b="0" dirty="0">
                <a:effectLst/>
                <a:latin typeface="Consolas" panose="020B0609020204030204" pitchFamily="49" charset="0"/>
              </a:rPr>
              <a:t>/bulls/files/mybulls_19_mia.jpg"/&gt;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&lt;h1&gt;Nba: Chicago Bulls - Miami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Heat</a:t>
            </a:r>
            <a:r>
              <a:rPr lang="it-IT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Mancano poche partite e la lotta per la leadership nella Eastern Conference è molto dura, 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soprattutto nei primi tre posti. Una di quelle squadre che lottano per essere leader sono i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Miami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Heat</a:t>
            </a:r>
            <a:r>
              <a:rPr lang="it-IT" b="0" dirty="0">
                <a:effectLst/>
                <a:latin typeface="Consolas" panose="020B0609020204030204" pitchFamily="49" charset="0"/>
              </a:rPr>
              <a:t> , che hanno ottenuto un'importante vittoria contro i Boston Celtics e che, dopo 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aver lottato duramente per essere i primi in classifica, non vogliono perdere il posto alla fine.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I Chicago Bulls , intanto, hanno ottenuto tre vittorie molto importanti nelle ultime 4 partite,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soprattutto contro i 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Cavaliers</a:t>
            </a:r>
            <a:r>
              <a:rPr lang="it-IT" b="0" dirty="0">
                <a:effectLst/>
                <a:latin typeface="Consolas" panose="020B0609020204030204" pitchFamily="49" charset="0"/>
              </a:rPr>
              <a:t> , diretti rivali nella lotta per rimanere con gli ultimi posti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nei Playoff . C'è poco da giocare e al momento i Bulls stanno bene, ma per non subire spiacevoli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    sorprese dovranno vincere almeno 3 delle 5 partite rimaste.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    &lt;/p&gt;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    &lt;/div&gt;</a:t>
            </a:r>
            <a:br>
              <a:rPr lang="it-IT" b="0" dirty="0">
                <a:effectLst/>
                <a:latin typeface="Consolas" panose="020B0609020204030204" pitchFamily="49" charset="0"/>
              </a:rPr>
            </a:br>
            <a:endParaRPr lang="it-IT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b="0" dirty="0">
                <a:effectLst/>
                <a:latin typeface="Consolas" panose="020B0609020204030204" pitchFamily="49" charset="0"/>
              </a:rPr>
              <a:t>&gt;</a:t>
            </a:r>
            <a:br>
              <a:rPr lang="it-IT" b="0" dirty="0">
                <a:effectLst/>
                <a:latin typeface="Consolas" panose="020B0609020204030204" pitchFamily="49" charset="0"/>
              </a:rPr>
            </a:br>
            <a:endParaRPr lang="it-IT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6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 40px 10px;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h2 {</a:t>
            </a:r>
          </a:p>
          <a:p>
            <a:pPr marL="0" indent="0">
              <a:buNone/>
            </a:pPr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   font-family: 'Work Sans', Arial;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font-size: 18px;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font-style: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italic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color: white;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8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a:hover,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#menu_competitions h2:hover,</a:t>
            </a:r>
          </a:p>
          <a:p>
            <a:pPr marL="0" indent="0">
              <a:buNone/>
            </a:pPr>
            <a:r>
              <a:rPr lang="it-IT" sz="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h1:hover {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color: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(0, 255, 255, .8);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a,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#menu_competitions,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#logo,</a:t>
            </a:r>
          </a:p>
          <a:p>
            <a:pPr marL="0" indent="0">
              <a:buNone/>
            </a:pPr>
            <a:r>
              <a:rPr lang="it-IT" sz="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h1 {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cursor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 pointer;</a:t>
            </a:r>
          </a:p>
          <a:p>
            <a:pPr marL="0" indent="0">
              <a:buNone/>
            </a:pPr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72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50px 0;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.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-top: 5%;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#news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-bottom: 100px;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050" b="0" dirty="0"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effectLst/>
                <a:latin typeface="Consolas" panose="020B0609020204030204" pitchFamily="49" charset="0"/>
              </a:rPr>
              <a:t>#events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-top: 100px;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#news,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 #events {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     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     </a:t>
            </a:r>
            <a:r>
              <a:rPr lang="it-IT" sz="105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05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     } </a:t>
            </a:r>
          </a:p>
          <a:p>
            <a:pPr marL="0" indent="0">
              <a:buNone/>
            </a:pPr>
            <a:r>
              <a:rPr lang="it-IT" sz="105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05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#news div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calc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(30% - 80px);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#events div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40%;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#news div,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#events div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   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80%;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   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-bottom: 10%;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#news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100%;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70%;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10px;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#events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80%;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60%;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10px;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67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19D75-C61A-4979-AA1C-E06CAA9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000" b="0" dirty="0" err="1">
                <a:effectLst/>
                <a:latin typeface="Consolas" panose="020B0609020204030204" pitchFamily="49" charset="0"/>
              </a:rPr>
              <a:t>a.button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: 2px 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 white;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: 100px;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: 10px 15px;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: 0 20px;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00" b="0" dirty="0" err="1">
                <a:effectLst/>
                <a:latin typeface="Consolas" panose="020B0609020204030204" pitchFamily="49" charset="0"/>
              </a:rPr>
              <a:t>a.button:hover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background-color: white;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color: black;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p {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    line-</a:t>
            </a:r>
            <a:r>
              <a:rPr lang="it-IT" sz="10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000" b="0" dirty="0">
                <a:effectLst/>
                <a:latin typeface="Consolas" panose="020B0609020204030204" pitchFamily="49" charset="0"/>
              </a:rPr>
              <a:t>: 1.2;</a:t>
            </a:r>
          </a:p>
          <a:p>
            <a:pPr marL="0" indent="0">
              <a:buNone/>
            </a:pPr>
            <a:r>
              <a:rPr lang="it-IT" sz="10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000" b="0" dirty="0">
                <a:effectLst/>
                <a:latin typeface="Consolas" panose="020B0609020204030204" pitchFamily="49" charset="0"/>
              </a:rPr>
            </a:br>
            <a:endParaRPr lang="it-IT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91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2125918"/>
            <a:ext cx="8151125" cy="4742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&lt;footer&gt;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&lt;div id="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links_footer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&lt;a&gt;Privacy&lt;/a&gt;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&lt;a&gt;Terms and conditions&lt;/a&gt;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&lt;a&gt;Cookie policy&lt;/a&gt;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&lt;a&gt;Cookie Settings&lt;/a&gt;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&lt;p&gt;Powered by Alessandro Rocchello 1000005960&lt;/p&gt;</a:t>
            </a:r>
          </a:p>
          <a:p>
            <a:pPr marL="0" indent="0"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en-US" sz="1400" b="0">
                <a:effectLst/>
                <a:latin typeface="Consolas" panose="020B0609020204030204" pitchFamily="49" charset="0"/>
              </a:rPr>
              <a:t>footer&gt;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B1CE94-66A3-48AC-8F98-C8D3A1FE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2993"/>
            <a:ext cx="8154174" cy="21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Footer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5" cy="6837724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it-IT" sz="14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-top: 200px;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font-family: '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Roboto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', Courier;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font-size: 15px;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font-style: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normal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color: white;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background-color: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darkblue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70px;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text-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#links_footer a,</a:t>
            </a:r>
          </a:p>
          <a:p>
            <a:pPr marL="0" indent="0">
              <a:buNone/>
            </a:pPr>
            <a:r>
              <a:rPr lang="it-IT" sz="14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p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30px;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#links_footer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line-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0.1;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display: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p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    line-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 1.5;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    }    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7310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 descr="Immagine che contiene testo, erba&#10;&#10;Descrizione generata automaticamente">
            <a:extLst>
              <a:ext uri="{FF2B5EF4-FFF2-40B4-BE49-F238E27FC236}">
                <a16:creationId xmlns:a16="http://schemas.microsoft.com/office/drawing/2014/main" id="{2F45B7E7-84CC-4C4B-A1E1-6C431ED22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77" y="-10142"/>
            <a:ext cx="8164275" cy="6888417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1F29C63-0A41-4230-9CA8-24380B1AF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9" y="-12994"/>
            <a:ext cx="8154173" cy="68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F83972-A1E9-489F-BE55-CDC52097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"/>
            <a:ext cx="8175682" cy="68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5" name="Immagine 4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5F2A00DF-0CFE-4272-BF68-B6A01F07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0142"/>
            <a:ext cx="8154174" cy="6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1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7" name="Immagine 6" descr="Immagine che contiene testo, erba&#10;&#10;Descrizione generata automaticamente">
            <a:extLst>
              <a:ext uri="{FF2B5EF4-FFF2-40B4-BE49-F238E27FC236}">
                <a16:creationId xmlns:a16="http://schemas.microsoft.com/office/drawing/2014/main" id="{17031078-4B6B-4983-B995-FC0460101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30418"/>
            <a:ext cx="8154174" cy="6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8"/>
            <a:ext cx="8151126" cy="683772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  &lt;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&lt;div id="menu"&gt;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&lt;h1&gt;Competizioni:&lt;/h1&gt;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&lt;a&gt;Champions League&lt;/a&gt;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&lt;a&gt;Nba&lt;/a&gt;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&lt;a&gt;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Ufc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&lt;a&gt;Formula 1&lt;/a&gt;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&lt;a&gt;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Motogp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&lt;div id="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menu_competitions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    &lt;h2&gt;Altre&lt;/h2&gt;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    &lt;div id="button_3_linee"&gt;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        &lt;div&gt;&lt;/div&gt;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        &lt;div&gt;&lt;/div&gt;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        &lt;div&gt;&lt;/div&gt;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   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&lt;div id="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menu_tel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&lt;div&gt;&lt;/div&gt;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&lt;div&gt;&lt;/div&gt;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    &lt;div&gt;&lt;/div&gt;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    &lt;div id="logo"&gt;AR Sport&lt;/div&gt;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69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8"/>
            <a:ext cx="8151126" cy="6837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a:hover,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#menu_competitions h2:hover,</a:t>
            </a:r>
          </a:p>
          <a:p>
            <a:pPr marL="0" indent="0">
              <a:buNone/>
            </a:pPr>
            <a:r>
              <a:rPr lang="it-IT" sz="12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h1:hover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color: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(0, 255, 255, .8);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background-image: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(https://www.msoithepost.org/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wp-content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/uploads/2022/02/Massarenti-1.jpeg);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background-size: cover;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background-position: center;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650px;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position: relative;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-items: center;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@media 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500px){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350px;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   line-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1.2;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 100%;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2567</Words>
  <Application>Microsoft Office PowerPoint</Application>
  <PresentationFormat>Widescreen</PresentationFormat>
  <Paragraphs>424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Layout complessivo HTML+CSS</vt:lpstr>
      <vt:lpstr>Layout complessivo HTML+CSS</vt:lpstr>
      <vt:lpstr>Layout complessivo HTML+CSS</vt:lpstr>
      <vt:lpstr>Header</vt:lpstr>
      <vt:lpstr>Header HTML</vt:lpstr>
      <vt:lpstr>Header CSS</vt:lpstr>
      <vt:lpstr>Header CSS</vt:lpstr>
      <vt:lpstr>Header CSS</vt:lpstr>
      <vt:lpstr>Header CSS</vt:lpstr>
      <vt:lpstr>Header CSS</vt:lpstr>
      <vt:lpstr>Menù navigazione HTML</vt:lpstr>
      <vt:lpstr>Menù navigazione CSS</vt:lpstr>
      <vt:lpstr>Menù navigazione CSS</vt:lpstr>
      <vt:lpstr>Sezione contenuti</vt:lpstr>
      <vt:lpstr>Sezione contenuti HTML</vt:lpstr>
      <vt:lpstr>Sezione contenuti HTML</vt:lpstr>
      <vt:lpstr>Sezione contenuti HTML</vt:lpstr>
      <vt:lpstr>Sezione contenuti CSS</vt:lpstr>
      <vt:lpstr>Sezione contenuti CSS</vt:lpstr>
      <vt:lpstr>Sezione contenuti CSS</vt:lpstr>
      <vt:lpstr>Sezione contenuti CSS</vt:lpstr>
      <vt:lpstr>Footer</vt:lpstr>
      <vt:lpstr>Footer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Alessandro Rocchello</cp:lastModifiedBy>
  <cp:revision>2</cp:revision>
  <dcterms:created xsi:type="dcterms:W3CDTF">2021-03-24T16:57:46Z</dcterms:created>
  <dcterms:modified xsi:type="dcterms:W3CDTF">2022-04-02T18:33:32Z</dcterms:modified>
</cp:coreProperties>
</file>