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06" autoAdjust="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BD1D0-20E9-496A-A601-DC788D9801F2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B7222-74FD-403A-939F-D4FB047B3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5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文档地址：</a:t>
            </a:r>
            <a:r>
              <a:rPr lang="en-US" altLang="zh-CN" dirty="0" smtClean="0"/>
              <a:t>https://gitlab.gridsum.com/newmedia/newmediaDocs/tree/master/RatingDissector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演示地址：</a:t>
            </a:r>
            <a:r>
              <a:rPr lang="en-US" altLang="zh-CN" dirty="0" smtClean="0"/>
              <a:t>http://10.200.200.19:8101/#/home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B7222-74FD-403A-939F-D4FB047B3E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5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63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6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16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0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3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16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3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6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9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4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5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3874-5226-4499-B028-2DB0F9240EE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E26150-7E28-4F5A-BFA1-8316D3426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SMG</a:t>
            </a:r>
            <a:r>
              <a:rPr lang="zh-CN" altLang="en-US" dirty="0" smtClean="0"/>
              <a:t>整体设计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44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结构图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033" y="1624519"/>
            <a:ext cx="8872797" cy="4594264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28800" y="5595131"/>
            <a:ext cx="6524625" cy="33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原始数据（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2570813" y="3610235"/>
            <a:ext cx="0" cy="9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磁盘 12"/>
          <p:cNvSpPr/>
          <p:nvPr/>
        </p:nvSpPr>
        <p:spPr>
          <a:xfrm>
            <a:off x="1828800" y="3151159"/>
            <a:ext cx="1657350" cy="47234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Sql</a:t>
            </a:r>
            <a:r>
              <a:rPr lang="en-US" altLang="zh-CN" dirty="0" smtClean="0"/>
              <a:t> Server</a:t>
            </a:r>
            <a:endParaRPr lang="zh-CN" altLang="en-US" dirty="0" smtClean="0"/>
          </a:p>
        </p:txBody>
      </p:sp>
      <p:sp>
        <p:nvSpPr>
          <p:cNvPr id="14" name="流程图: 磁盘 13"/>
          <p:cNvSpPr/>
          <p:nvPr/>
        </p:nvSpPr>
        <p:spPr>
          <a:xfrm>
            <a:off x="6067425" y="3128362"/>
            <a:ext cx="1657350" cy="472348"/>
          </a:xfrm>
          <a:prstGeom prst="flowChartMagneticDisk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PostgreSQL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1751662" y="3929712"/>
            <a:ext cx="1639237" cy="32978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logRead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6049528" y="3960241"/>
            <a:ext cx="1884797" cy="32978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pgLogRead</a:t>
            </a:r>
            <a:endParaRPr lang="zh-CN" altLang="en-US" dirty="0"/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4975668" y="1419367"/>
            <a:ext cx="8596668" cy="46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6869147" y="3582878"/>
            <a:ext cx="0" cy="9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过程 8"/>
          <p:cNvSpPr/>
          <p:nvPr/>
        </p:nvSpPr>
        <p:spPr>
          <a:xfrm>
            <a:off x="1828799" y="4561053"/>
            <a:ext cx="6524625" cy="32432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合并后的数据（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4110045" y="5015917"/>
            <a:ext cx="1765461" cy="329783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mergeLog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975668" y="4873172"/>
            <a:ext cx="0" cy="74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显示 21"/>
          <p:cNvSpPr/>
          <p:nvPr/>
        </p:nvSpPr>
        <p:spPr>
          <a:xfrm>
            <a:off x="1877436" y="2052536"/>
            <a:ext cx="6595353" cy="204281"/>
          </a:xfrm>
          <a:prstGeom prst="flowChartDisp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sp>
        <p:nvSpPr>
          <p:cNvPr id="23" name="流程图: 过程 22"/>
          <p:cNvSpPr/>
          <p:nvPr/>
        </p:nvSpPr>
        <p:spPr>
          <a:xfrm>
            <a:off x="1828799" y="2519464"/>
            <a:ext cx="6643990" cy="379379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4894432" y="2243815"/>
            <a:ext cx="0" cy="28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570813" y="2862319"/>
            <a:ext cx="0" cy="28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869147" y="2862319"/>
            <a:ext cx="0" cy="288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mergeLog</a:t>
            </a:r>
            <a:r>
              <a:rPr lang="zh-CN" altLang="en-US" dirty="0" smtClean="0"/>
              <a:t>说明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、数据文件的第一步处理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拷贝、基于客户文件计算生成新文件。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logRead</a:t>
            </a:r>
            <a:r>
              <a:rPr lang="zh-CN" altLang="en-US" dirty="0"/>
              <a:t>说明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、读取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中的数据到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ETL</a:t>
            </a:r>
            <a:r>
              <a:rPr lang="zh-CN" altLang="en-US" dirty="0" smtClean="0"/>
              <a:t>（数据处理，</a:t>
            </a:r>
            <a:r>
              <a:rPr lang="zh-CN" altLang="en-US" dirty="0" smtClean="0">
                <a:solidFill>
                  <a:srgbClr val="FF0000"/>
                </a:solidFill>
              </a:rPr>
              <a:t>业务模块的调用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7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pgLogRead</a:t>
            </a:r>
            <a:r>
              <a:rPr lang="zh-CN" altLang="en-US" dirty="0" smtClean="0"/>
              <a:t>说明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、读取可视化数据入</a:t>
            </a:r>
            <a:r>
              <a:rPr lang="en-US" altLang="zh-CN" dirty="0" smtClean="0"/>
              <a:t>PostgreSQL</a:t>
            </a:r>
          </a:p>
          <a:p>
            <a:pPr marL="0" indent="0">
              <a:buNone/>
            </a:pPr>
            <a:r>
              <a:rPr lang="en-US" altLang="zh-CN" dirty="0" smtClean="0"/>
              <a:t>	excel</a:t>
            </a:r>
            <a:r>
              <a:rPr lang="zh-CN" altLang="en-US" dirty="0" smtClean="0"/>
              <a:t>文件的读取规则和频率配置信息保存于</a:t>
            </a:r>
            <a:r>
              <a:rPr lang="en-US" altLang="zh-CN" dirty="0" smtClean="0"/>
              <a:t>PostgreSQL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06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文档资料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3638" y="2533037"/>
            <a:ext cx="130476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</TotalTime>
  <Words>84</Words>
  <Application>Microsoft Office PowerPoint</Application>
  <PresentationFormat>宽屏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方正姚体</vt:lpstr>
      <vt:lpstr>华文新魏</vt:lpstr>
      <vt:lpstr>宋体</vt:lpstr>
      <vt:lpstr>Arial</vt:lpstr>
      <vt:lpstr>Calibri</vt:lpstr>
      <vt:lpstr>Trebuchet MS</vt:lpstr>
      <vt:lpstr>Wingdings 3</vt:lpstr>
      <vt:lpstr>平面</vt:lpstr>
      <vt:lpstr>SMG整体设计</vt:lpstr>
      <vt:lpstr>结构图 </vt:lpstr>
      <vt:lpstr>mergeLog说明 </vt:lpstr>
      <vt:lpstr>logRead说明 </vt:lpstr>
      <vt:lpstr>pgLogRead说明 </vt:lpstr>
      <vt:lpstr>文档资料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SMG整体设计</dc:title>
  <dc:creator>Windows 用户</dc:creator>
  <cp:lastModifiedBy>张 硕</cp:lastModifiedBy>
  <cp:revision>13</cp:revision>
  <dcterms:created xsi:type="dcterms:W3CDTF">2019-04-17T07:48:12Z</dcterms:created>
  <dcterms:modified xsi:type="dcterms:W3CDTF">2019-04-22T07:27:29Z</dcterms:modified>
</cp:coreProperties>
</file>