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82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26T13:59:19.3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1 15984 0 0,'0'0'352'0'0,"-4"11"63"0"0,-1 0 25 0 0,3 2 8 0 0,-3 1-352 0 0,5 4-96 0 0,-4-4 0 0 0,-1 4 0 0 0,5-1 0 0 0,-2 3-128 0 0,4 2 32 0 0,-2-1 8 0 0,0 3-424 0 0,0 1-79 0 0,5-5-17 0 0,-1 2-5744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26T19:36:54.1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 34 13104 0 0,'-19'18'1432'0'0,"8"6"610"0"0,11 14-451 0 0,0 2-18 0 0,-9 19 596 0 0,2-54-26 0 0,10-28-1471 0 0,0 14-661 0 0,1-7 12 0 0,0 1-1 0 0,2-1 0 0 0,0 1 1 0 0,0 1-1 0 0,2-1 0 0 0,6-10-22 0 0,-8 17 11 0 0,0 1-1 0 0,0-1 0 0 0,0 2 1 0 0,1-1-1 0 0,0 1 0 0 0,0 0 1 0 0,1 0-1 0 0,0 1 1 0 0,6-3-11 0 0,-12 7 5 0 0,0 1 0 0 0,0-1 0 0 0,1 1 1 0 0,-1 0-1 0 0,0 0 0 0 0,1 0 0 0 0,-1 0 1 0 0,0 0-1 0 0,1 0 0 0 0,-1 1 0 0 0,0-1 1 0 0,0 1-1 0 0,1-1 0 0 0,-1 1 0 0 0,0 0 1 0 0,0 0-1 0 0,0 0 0 0 0,0 0 1 0 0,0 1-1 0 0,0-1 0 0 0,0 0 0 0 0,-1 1 1 0 0,1-1-1 0 0,0 1 0 0 0,-1 0 0 0 0,1 0 1 0 0,-1-1-1 0 0,1 1 0 0 0,-1 0 0 0 0,0 0 1 0 0,0 0-1 0 0,0 0 0 0 0,0 1 0 0 0,0-1 1 0 0,-1 0-1 0 0,1 0 0 0 0,0 2-5 0 0,-1-3 2 0 0,1 3 30 0 0,0 0-1 0 0,0 0 0 0 0,0 0 1 0 0,0 0-1 0 0,-1 1 0 0 0,1-1 1 0 0,-1 0-1 0 0,0 0 0 0 0,-1 0 1 0 0,1 1-1 0 0,-1-1 0 0 0,0 0 1 0 0,0 0-1 0 0,0 0 0 0 0,0 0-31 0 0,-66 139 814 0 0,0-68-1377 0 0,66-74 509 0 0,1-1 1 0 0,0 1 0 0 0,-1-1-1 0 0,1 1 1 0 0,-1-1-1 0 0,1 1 1 0 0,-1-1-1 0 0,1 0 1 0 0,-1 1 0 0 0,1-1-1 0 0,-1 0 1 0 0,1 0-1 0 0,-1 1 1 0 0,1-1-1 0 0,-1 0 1 0 0,1 0 0 0 0,-1 0-1 0 0,0 0 1 0 0,1 1-1 0 0,-1-1 1 0 0,1 0-1 0 0,-1 0 1 0 0,0 0 0 0 0,1 0-1 0 0,-1-1 1 0 0,1 1-1 0 0,-1 0 1 0 0,0 0-1 0 0,1 0 1 0 0,-1 0 0 0 0,1 0-1 0 0,-1-1 1 0 0,1 1-1 0 0,-1 0 1 0 0,1-1-1 0 0,-1 1 1 0 0,1 0 0 0 0,-1-1-1 0 0,1 1 1 0 0,-1-1-1 0 0,1 1 1 0 0,0 0-1 0 0,-1-1 1 0 0,1 1 0 0 0,0-1-1 0 0,-1 1 1 0 0,1-1-1 0 0,0 0 1 0 0,-1 1-1 0 0,1-1 1 0 0,0 1 0 0 0,0-1-1 0 0,0 1 1 0 0,0-1 53 0 0,-1-35-4823 0 0,8 22 2977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26T19:36:57.0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25 207 8264 0 0,'-8'-25'588'0'0,"0"12"-320"0"0,0-6 1949 0 0,16-22 920 0 0,-5 23-770 0 0,13 10 950 0 0,-3-4-660 0 0,53-20-1801 0 0,1 22-549 0 0,24 6 484 0 0,-40 14 31 0 0,-6-27-14 0 0,-32 11-104 0 0,-1 6-560 0 0,14-4 7 0 0,-5-2-22 0 0,-20 5-64 0 0,-1 1 5 0 0,22 9 67 0 0,-22-9-137 0 0,0 0 0 0 0,-1 0 0 0 0,1 0 0 0 0,0 0 0 0 0,0 0 0 0 0,0 0 0 0 0,0 0 0 0 0,0 0 0 0 0,-1 0 0 0 0,1 0 0 0 0,0 0 0 0 0,0 0 0 0 0,0 0 0 0 0,0 0 0 0 0,0 0 0 0 0,0 0 0 0 0,0-1 0 0 0,0 1 0 0 0,-1 0 0 0 0,1 0 0 0 0,0 0 0 0 0,0 0 0 0 0,0 0 0 0 0,0 0 0 0 0,0 0 0 0 0,0-1 0 0 0,0 1 0 0 0,0 0 0 0 0,0 0 0 0 0,0 0 0 0 0,0 0 0 0 0,0 0 0 0 0,0-1 0 0 0,0 1 0 0 0,0 0 0 0 0,0 0 0 0 0,-8 5 129 0 0,1-5-4137 0 0,-1-1-2195 0 0,0 1-1450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26T19:28:24.9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29500 59 5552 0 0,'0'0'124'0'0,"0"0"17"0"0,0 0 11 0 0,0-7 7 0 0,0-9-70 0 0,0 15 370 0 0,0-16 4306 0 0,5 11-292 0 0,16-5-4878 0 0,-20 11 152 0 0</inkml:trace>
  <inkml:trace contextRef="#ctx0" brushRef="#br0" timeOffset="26705.41">1864 692 9472 0 0,'-4'13'328'0'0,"0"-1"1"0"0,-1 1-1 0 0,0-1 1 0 0,-1-1-1 0 0,0 1 1 0 0,-1-1-1 0 0,0 0 1 0 0,-7 7-329 0 0,-33 44 4965 0 0,35-48-1743 0 0,11-14-2791 0 0,1-7 377 0 0,24-60 137 0 0,0 27-895 0 0,0 2 0 0 0,3 0-1 0 0,1 2 1 0 0,2 1-1 0 0,14-12-49 0 0,-29 30 0 0 0,1 0 0 0 0,0 0 0 0 0,1 2 0 0 0,1 0 0 0 0,1 1 0 0 0,0 1 0 0 0,1 0 0 0 0,0 2 0 0 0,0 0 0 0 0,2 1 0 0 0,15-4 0 0 0,-32 13 0 0 0,-1-1 0 0 0,1 1 0 0 0,-1 0 0 0 0,1 0 0 0 0,0 1 0 0 0,-1-1 0 0 0,1 1 0 0 0,0 0 0 0 0,-1 0 0 0 0,1 1 0 0 0,0-1 0 0 0,-1 1 0 0 0,1 0 0 0 0,0 0 0 0 0,3 2 0 0 0,1 4 0 0 0,-8-5 5 0 0,0 1 1 0 0,0 0-1 0 0,0-1 0 0 0,-1 1 0 0 0,1 0 0 0 0,-1 0 0 0 0,1-1 0 0 0,-1 1 1 0 0,0 0-1 0 0,0 0 0 0 0,0-1 0 0 0,-1 1 0 0 0,1 0 0 0 0,-1 0 1 0 0,1-1-1 0 0,-1 1 0 0 0,0 0 0 0 0,0-1 0 0 0,0 1 0 0 0,0-1 0 0 0,-1 1 1 0 0,1-1-1 0 0,-1 1 0 0 0,1-1 0 0 0,-1 0 0 0 0,0 0 0 0 0,0 0 0 0 0,-2 2-5 0 0,-6 11 30 0 0,-5 6 44 0 0,-2-1 0 0 0,0-1 0 0 0,-1-1 0 0 0,-1 0 0 0 0,-7 4-74 0 0,0 1-72 0 0,-12 13 19 0 0,23-23-614 0 0,13-12-58 0 0,4 0-38 0 0,44-1-5259 0 0,-30-4 373 0 0</inkml:trace>
  <inkml:trace contextRef="#ctx0" brushRef="#br0" timeOffset="26981.457">2313 752 14024 0 0,'-20'78'1536'0'0,"9"-34"-646"0"0,3-2 2163 0 0,8-40-2943 0 0,0 0 1 0 0,0 1-1 0 0,1-1 0 0 0,-1 1 0 0 0,0-1 0 0 0,1 0 0 0 0,-1 1 0 0 0,1-1 0 0 0,0 0 0 0 0,0 1 0 0 0,0-1 0 0 0,0 0 0 0 0,0 0 0 0 0,0 0 0 0 0,1 0 1 0 0,-1 0-1 0 0,1 0 0 0 0,-1 0 0 0 0,1-1 0 0 0,0 1 0 0 0,-1 0 0 0 0,1-1 0 0 0,0 1 0 0 0,0-1 0 0 0,0 0 0 0 0,1 0 0 0 0,-1 0 0 0 0,0 0 0 0 0,0 0 1 0 0,0 0-1 0 0,1 0 0 0 0,-1-1 0 0 0,1 1 0 0 0,-1-1 0 0 0,0 0 0 0 0,3 0-110 0 0,16-5 30 0 0,0-1 0 0 0,-1-1-1 0 0,1-1 1 0 0,-1-1 0 0 0,-1 0 0 0 0,19-13-30 0 0,16-10-1314 0 0,-22 8-6407 0 0,-23 18 1407 0 0</inkml:trace>
  <inkml:trace contextRef="#ctx0" brushRef="#br0" timeOffset="27421.6">2466 504 15104 0 0,'0'0'441'0'0,"1"-1"-1"0"0,76-54 1477 0 0,-26 48-1480 0 0,-42 17-1171 0 0,13 36-2422 0 0,-21-44 2903 0 0,-1-2 117 0 0,0 3 28 0 0,0 3 190 0 0,0 0 1 0 0,0 1-1 0 0,-1-1 1 0 0,0 1-1 0 0,0-1 1 0 0,-1 0 0 0 0,0 0-1 0 0,0 0 1 0 0,0 0-1 0 0,-1 0 1 0 0,0 0-1 0 0,0 0 1 0 0,-1 0-83 0 0,-12 23-155 0 0,14-23-5139 0 0</inkml:trace>
  <inkml:trace contextRef="#ctx0" brushRef="#br0" timeOffset="26118.286">1141 437 13160 0 0,'0'0'297'0'0,"-5"5"722"0"0,-35 60 114 0 0,-22 16 1305 0 0,53-69-2080 0 0,0 0 0 0 0,1 1 0 0 0,1 0 0 0 0,0 1 0 0 0,1-1 0 0 0,0 1 0 0 0,1 1 0 0 0,-1 3-358 0 0,-6 67 1384 0 0,13-79-1307 0 0,0 0-1 0 0,0 0 0 0 0,0 0 1 0 0,0 0-1 0 0,1 0 1 0 0,0 0-1 0 0,0-1 0 0 0,1 1 1 0 0,0 0-1 0 0,0-1 0 0 0,0 0 1 0 0,1 0-1 0 0,-1 0 0 0 0,1 0 1 0 0,0 0-1 0 0,0-1 1 0 0,1 0-1 0 0,0 1-76 0 0,2-3 1 0 0,-1 0 0 0 0,1-1-1 0 0,0 0 1 0 0,-1 0 0 0 0,1 0 0 0 0,0-1 0 0 0,0 0-1 0 0,0 0 1 0 0,0-1 0 0 0,-1 1 0 0 0,1-2 0 0 0,0 1-1 0 0,-1-1 1 0 0,1 0 0 0 0,-1 0 0 0 0,1-1 0 0 0,-1 0 0 0 0,0 0-1 0 0,0 0 1 0 0,5-4-1 0 0,7-2-416 0 0,59-45-4964 0 0,-59 39 1111 0 0,4-2-1632 0 0</inkml:trace>
  <inkml:trace contextRef="#ctx0" brushRef="#br0" timeOffset="26374.985">1573 521 7616 0 0,'-7'11'472'0'0,"-55"83"5922"0"0,20-10-2159 0 0,32-72-3813 0 0,1 0-1 0 0,0 1 1 0 0,1 1 0 0 0,0 0 0 0 0,1 0-1 0 0,-5 14-421 0 0,3 22-5793 0 0,12-30-837 0 0</inkml:trace>
  <inkml:trace contextRef="#ctx0" brushRef="#br0" timeOffset="25062.542">244 352 12640 0 0,'0'0'289'0'0,"-8"-5"694"0"0,4 4-794 0 0,3 1 276 0 0,1 0 141 0 0,0 0 30 0 0,0 0-2 0 0,-3 18 1195 0 0,-5 31-173 0 0,9-15-1082 0 0,-1-1 0 0 0,-2 1-1 0 0,-2 0 1 0 0,0 0-1 0 0,-8 21-573 0 0,1 6 572 0 0,-36 139 796 0 0,23-53-2894 0 0,23-134-145 0 0,2-1-3783 0 0,0-6-1478 0 0</inkml:trace>
  <inkml:trace contextRef="#ctx0" brushRef="#br0" timeOffset="25364.278">169 416 15344 0 0,'1'-1'348'0'0,"156"-152"3482"0"0,-66 74-2470 0 0,9 5-1553 0 0,-55 59-5163 0 0,-34 15 3479 0 0</inkml:trace>
  <inkml:trace contextRef="#ctx0" brushRef="#br0" timeOffset="25605.411">307 535 14024 0 0,'-51'91'1402'0'0,"7"-29"-1268"0"0,5 8 2923 0 0,38-67-2690 0 0,0-1-252 0 0,0-1 0 0 0,0 1 1 0 0,0 0-1 0 0,0-1 0 0 0,0 1 0 0 0,1 0 0 0 0,-1 0 0 0 0,1-1 0 0 0,-1 1 0 0 0,1 0 1 0 0,0 0-1 0 0,0 0 0 0 0,0 0 0 0 0,0 0 0 0 0,0-1 0 0 0,0 1 0 0 0,0 0 0 0 0,1 0 1 0 0,-1 0-1 0 0,0 0 0 0 0,1-1 0 0 0,0 1 0 0 0,-1 0 0 0 0,1-1 0 0 0,0 1 1 0 0,0 0-1 0 0,1 0-115 0 0,-1-1 137 0 0,7 1 78 0 0,50-12-321 0 0,29-29-1874 0 0,-68 29 411 0 0,-2 3-78 0 0</inkml:trace>
  <inkml:trace contextRef="#ctx0" brushRef="#br0" timeOffset="25794.185">775 409 9760 0 0,'-49'84'2221'0'0,"46"-78"-1920"0"0,-95 188 6695 0 0,79-153-6258 0 0,-5 18-3316 0 0,24-52 1140 0 0</inkml:trace>
  <inkml:trace contextRef="#ctx0" brushRef="#br0" timeOffset="31691.816">928 1994 4952 0 0,'0'-5'283'0'0,"-1"-6"4273"0"0,0 6-10 0 0,6 4-4738 0 0,-4 1 957 0 0,14-3 2784 0 0,40 5-2401 0 0,51-15 860 0 0,-19 20-825 0 0,0-14 106 0 0,-43 0-1113 0 0,-31 3 174 0 0,-10 4-4558 0 0,-3 0 2290 0 0</inkml:trace>
  <inkml:trace contextRef="#ctx0" brushRef="#br0" timeOffset="32482.373">991 2636 8496 0 0,'-23'0'5130'0'0,"22"0"-4414"0"0,1 0-10 0 0,0 0-21 0 0,4 7 2915 0 0,86-16-1270 0 0,-6 11-1074 0 0,1 13-496 0 0,-50-6-262 0 0,-34-8-305 0 0,4-1-57 0 0,1 2-5904 0 0,-6-2 3347 0 0,1 1-4632 0 0</inkml:trace>
  <inkml:trace contextRef="#ctx0" brushRef="#br0" timeOffset="33233.809">1031 3514 10336 0 0,'-5'13'1032'0'0,"-17"-15"3077"0"0,21 1-3372 0 0,1 1-8 0 0,0 0-25 0 0,-6 2 3386 0 0,54 13-3156 0 0,-46-14-794 0 0,1-2 16 0 0,108-5 1020 0 0,-107 6-1105 0 0,1-1-1 0 0,0 1 0 0 0,-1 0 1 0 0,1 0-1 0 0,-1 0 1 0 0,1 1-1 0 0,-1-1 0 0 0,1 1 1 0 0,-1 0-1 0 0,1 1 1 0 0,-1-1-1 0 0,0 1 0 0 0,1-1 1 0 0,-1 2-1 0 0,1-1-70 0 0,30-5 480 0 0,-6 7-134 0 0,-28-4-276 0 0,18-7 532 0 0,-19 7-560 0 0,0 0-120 0 0,0 0-72 0 0,0 0-11 0 0,0 0-200 0 0,0 0-819 0 0,0 0-356 0 0,0 0-796 0 0,0 2-3076 0 0,0 6-1317 0 0</inkml:trace>
  <inkml:trace contextRef="#ctx0" brushRef="#br0" timeOffset="33858.886">1007 4343 11496 0 0,'-3'-15'333'0'0,"1"13"0"0"0,1 2-222 0 0,1 0 0 0 0,-1 1 1 0 0,1-1-1 0 0,-1 0 0 0 0,1 1 0 0 0,-1-1 0 0 0,1 0 0 0 0,0 1 0 0 0,-1-1 0 0 0,1 0 0 0 0,0 1 0 0 0,-1-1 1 0 0,1 1-1 0 0,0-1 0 0 0,-1 1 0 0 0,1-1 0 0 0,0 1 0 0 0,0-1 0 0 0,0 1 0 0 0,-1-1 0 0 0,1 1 0 0 0,0-1 1 0 0,0 1-1 0 0,0-1 0 0 0,0 1 0 0 0,0 0 0 0 0,0-1 0 0 0,0 1 0 0 0,0-1 0 0 0,0 1 0 0 0,0-1 0 0 0,1 1 1 0 0,-1-1-1 0 0,0 1 0 0 0,0-1 0 0 0,0 1 0 0 0,1-1 0 0 0,-1 1 0 0 0,0-1 0 0 0,0 1 0 0 0,1-1 0 0 0,-1 1 1 0 0,0-1-1 0 0,1 0 0 0 0,-1 1 0 0 0,1-1 0 0 0,-1 0 0 0 0,1 1 0 0 0,-1-1 0 0 0,0 0 0 0 0,1 1 1 0 0,-1-1-1 0 0,1 0 0 0 0,-1 0 0 0 0,1 0-111 0 0,1 2 149 0 0,0-1 1 0 0,1 0 0 0 0,-1 0 0 0 0,0 0-1 0 0,0 0 1 0 0,1 0 0 0 0,-1-1-1 0 0,1 1 1 0 0,-1-1 0 0 0,0 0-1 0 0,1 1 1 0 0,-1-1 0 0 0,1 0 0 0 0,-1 0-1 0 0,1-1 1 0 0,-1 1 0 0 0,1 0-1 0 0,0-1-149 0 0,-2 0 372 0 0,48-2 1527 0 0,16-5-524 0 0,25-18-597 0 0,-4 11 398 0 0,-63 22-580 0 0,5 0-814 0 0,-26-7-106 0 0,-2 0-18 0 0,12 5-984 0 0,-6-3-3264 0 0,-5-2-717 0 0,-1 0-1213 0 0</inkml:trace>
  <inkml:trace contextRef="#ctx0" brushRef="#br0" timeOffset="34441.194">1128 4933 11576 0 0,'4'51'562'0'0,"-10"-34"254"0"0,4-11-736 0 0,7 1 8163 0 0,10-4-7457 0 0,-15-3-396 0 0,12 7 356 0 0,36-3 830 0 0,23-4-64 0 0,27 0-717 0 0,-66 6-668 0 0,-6-3-82 0 0,-25-2-228 0 0,-1-1-101 0 0,0 0-32 0 0,1 0-463 0 0,0 0-271 0 0,0 0-8146 0 0,-1 0 2502 0 0</inkml:trace>
  <inkml:trace contextRef="#ctx0" brushRef="#br0" timeOffset="38424.358">1624 2111 8264 0 0,'0'0'182'0'0,"0"0"29"0"0,-1 7 212 0 0,-4-4 37 0 0,4-4 2536 0 0,52-84-895 0 0,-15 39-1434 0 0,27-58 748 0 0,-40 70-415 0 0,-23 33-984 0 0,0 1-1 0 0,0-1 0 0 0,0 0 0 0 0,0 1 1 0 0,0-1-1 0 0,0 1 0 0 0,0-1 0 0 0,0 1 0 0 0,1-1 1 0 0,-1 1-1 0 0,0-1 0 0 0,1 1 0 0 0,-1-1 0 0 0,0 1 1 0 0,0-1-1 0 0,1 1 0 0 0,-1-1 0 0 0,1 1 0 0 0,-1 0 1 0 0,0-1-1 0 0,1 1 0 0 0,-1 0 0 0 0,1-1 1 0 0,-1 1-1 0 0,1 0 0 0 0,-1 0 0 0 0,1-1 0 0 0,-1 1 1 0 0,1 0-1 0 0,0 0 0 0 0,-1 0 0 0 0,1 0 0 0 0,-1 0 1 0 0,1 0-1 0 0,-1 0 0 0 0,1 0 0 0 0,-1 0 0 0 0,1 0 1 0 0,0 0-1 0 0,-1 0 0 0 0,1 0 0 0 0,-1 0 1 0 0,1 0-1 0 0,-1 0 0 0 0,1 1 0 0 0,-1-1 0 0 0,1 0 1 0 0,-1 0-1 0 0,1 1 0 0 0,-1-1 0 0 0,1 0 0 0 0,-1 1 1 0 0,0-1-1 0 0,1 1 0 0 0,-1-1 0 0 0,1 0 0 0 0,-1 1 1 0 0,0-1-1 0 0,1 1 0 0 0,-1-1 0 0 0,0 1 1 0 0,0-1-1 0 0,1 1 0 0 0,-1-1 0 0 0,0 1 0 0 0,0-1 1 0 0,0 1-1 0 0,0 0 0 0 0,0 0-15 0 0,9 37 569 0 0,-8 74 167 0 0,7-85-563 0 0,-8-26-93 0 0,4 6 67 0 0,-3-6-136 0 0,-1 0 0 0 0,1 0 1 0 0,-1 0-1 0 0,1-1 0 0 0,-1 1 0 0 0,1 0 0 0 0,0 0 0 0 0,-1-1 1 0 0,1 1-1 0 0,0-1 0 0 0,0 1 0 0 0,-1 0 0 0 0,1-1 0 0 0,0 1 1 0 0,0-1-1 0 0,0 0 0 0 0,0 1 0 0 0,0-1 0 0 0,0 0 0 0 0,0 0 1 0 0,-1 1-1 0 0,1-1 0 0 0,0 0 0 0 0,0 0 0 0 0,0 0 1 0 0,0 0-1 0 0,0 0 0 0 0,0 0 0 0 0,0 0 0 0 0,0-1 0 0 0,0 1 1 0 0,0 0-1 0 0,0 0 0 0 0,0-1 0 0 0,0 1 0 0 0,-1 0 0 0 0,2-1-11 0 0,3-1 72 0 0,0 0-1 0 0,0-1 0 0 0,0 1 0 0 0,-1-1 0 0 0,1 0 1 0 0,-1 0-1 0 0,0 0 0 0 0,0-1 0 0 0,0 0 1 0 0,0 0-1 0 0,0 0 0 0 0,2-4-71 0 0,38-55 249 0 0,-18 26 47 0 0,8-2-1417 0 0,-32 38-215 0 0,-2 1-3568 0 0,0 0-1526 0 0</inkml:trace>
  <inkml:trace contextRef="#ctx0" brushRef="#br0" timeOffset="38827.559">2184 2034 8208 0 0,'0'0'234'0'0,"0"2"6"0"0,3 6-149 0 0,5-2 34 0 0,46 13 6494 0 0,-23-45-5765 0 0,-26 18-753 0 0,26-66 66 0 0,-28 67-212 0 0,0 0-1 0 0,0-1 0 0 0,-1 0 0 0 0,0 0 0 0 0,-1 1 1 0 0,0-1-1 0 0,0 0 0 0 0,-1 0 0 0 0,0 0 0 0 0,0 0 1 0 0,-1-1 45 0 0,-6-5-144 0 0,-9 6 156 0 0,11 9 66 0 0,-1 0 1 0 0,1 1-1 0 0,-1-1 1 0 0,1 1 0 0 0,0 0-1 0 0,-1 0 1 0 0,1 1 0 0 0,0 0-1 0 0,1-1 1 0 0,-1 2-1 0 0,0-1 1 0 0,-1 2-79 0 0,-11 7 454 0 0,-27 47 664 0 0,13 15-854 0 0,30-72-367 0 0,0 0 0 0 0,1 1 0 0 0,-1-1 0 0 0,0 0 0 0 0,1 0 0 0 0,-1 1 0 0 0,1-1 0 0 0,0 1 0 0 0,0-1 0 0 0,0 0 0 0 0,0 1 0 0 0,0-1 0 0 0,1 0 0 0 0,-1 1 0 0 0,1-1 0 0 0,-1 0 0 0 0,1 1 0 0 0,0-1 0 0 0,0 0 0 0 0,0 0 0 0 0,0 0 0 0 0,0 0 1 0 0,0 0-1 0 0,1 0 0 0 0,-1 0 0 0 0,1 0 0 0 0,-1 0 0 0 0,1-1 0 0 0,0 1 0 0 0,0-1 0 0 0,0 1 0 0 0,0-1 103 0 0,9 3-1152 0 0</inkml:trace>
  <inkml:trace contextRef="#ctx0" brushRef="#br0" timeOffset="39359.06">2439 2140 11520 0 0,'0'0'264'0'0,"0"0"34"0"0,1-2 20 0 0,52-85 3166 0 0,11 5-587 0 0,-5 18-2055 0 0,-40 53-770 0 0,5-5 11 0 0,-18 12-40 0 0,-3 0-18 0 0,2 2 47 0 0,-3 1 19 0 0,-2 1 33 0 0,0 0-3 0 0,-9 14 258 0 0,5 17 91 0 0,-19 49 41 0 0,20-74-442 0 0,3-3-11 0 0,1 7-48 0 0,4-1 1 0 0,5-1 42 0 0,2-5-53 0 0,31 0 64 0 0,-38-3-64 0 0,6 1 0 0 0,-1 1 0 0 0,0-1 0 0 0,0 1 0 0 0,-1 1 0 0 0,1 0 0 0 0,0 0 0 0 0,-1 1 0 0 0,1 1 0 0 0,1 1 0 0 0,-9-4-66 0 0,-1 0-1 0 0,0 1 1 0 0,0-1 0 0 0,1 0-1 0 0,-2 1 1 0 0,1-1-1 0 0,0 1 1 0 0,0 0-1 0 0,-1-1 1 0 0,1 1-1 0 0,-1 0 1 0 0,0-1-1 0 0,0 1 1 0 0,0 0 0 0 0,0-1-1 0 0,0 1 1 0 0,-1 0-1 0 0,1-1 1 0 0,-1 1-1 0 0,0 0 1 0 0,0-1-1 0 0,1 1 1 0 0,-2-1 0 0 0,1 0-1 0 0,0 1 1 0 0,0-1-1 0 0,-1 0 1 0 0,0 0-1 0 0,1 1 1 0 0,-1-1-1 0 0,-1 1 67 0 0,-11 22-3196 0 0,9-16 381 0 0,-6 9-3145 0 0</inkml:trace>
  <inkml:trace contextRef="#ctx0" brushRef="#br0" timeOffset="41635.404">1672 2870 9672 0 0,'1'-1'216'0'0,"84"-130"2993"0"0,-7 58-1850 0 0,-76 72-1275 0 0,8 30 666 0 0,-20 40-344 0 0,9-27-138 0 0,4-12-128 0 0,10-18-76 0 0,12-2-76 0 0,16-16-674 0 0,-34 3 535 0 0,2 1 49 0 0,0 0 1 0 0,0 0-1 0 0,-1-2 1 0 0,1 1-1 0 0,-1-1 1 0 0,0 0-1 0 0,0 0 1 0 0,0-1 0 0 0,-1 0-1 0 0,1-1 1 0 0,-1 0-1 0 0,-1 0 1 0 0,4-3 101 0 0,11-7-139 0 0,-6 6 75 0 0,-14 9 36 0 0,-1 1 87 0 0,0 0 9 0 0,0 0-4 0 0,0 0 0 0 0,-15 4 274 0 0,14-3-180 0 0,0-1 2 0 0,-36 12 466 0 0,24-5-557 0 0,16-6-289 0 0,0-1 247 0 0,-1 0 52 0 0,-2 0-146 0 0,7-7-1173 0 0,2 4-3770 0 0</inkml:trace>
  <inkml:trace contextRef="#ctx0" brushRef="#br0" timeOffset="42490.094">1683 2880 11496 0 0,'0'0'333'0'0,"0"0"0"0"0,0 0-95 0 0,0 0 383 0 0,1-1 195 0 0,26-51 3292 0 0,25-24-2176 0 0,-2 23-1236 0 0,21 3-334 0 0,-48 48-231 0 0,-22 4-62 0 0,10 46-5 0 0,-18-3-138 0 0,-1-2 556 0 0,8-41-412 0 0,0-2 22 0 0,19 4 188 0 0,63-11-402 0 0,-81 7 209 0 0,15-7-255 0 0,47-4-811 0 0,-62 11 832 0 0,1 1 0 0 0,0-1 0 0 0,-1 1 0 0 0,1 0 0 0 0,0-1 0 0 0,-1 1 0 0 0,1 0 0 0 0,-1 0 0 0 0,1 0-1 0 0,-1 0 1 0 0,0 0 0 0 0,1 0 0 0 0,-1 0 0 0 0,0 1 0 0 0,0-1 0 0 0,0 0 0 0 0,0 1 0 0 0,0-1 0 0 0,0 1-1 0 0,0-1 1 0 0,0 1 0 0 0,-1-1 0 0 0,1 1 0 0 0,0 0 0 0 0,-1-1 0 0 0,0 1 0 0 0,1 0 0 0 0,-1 0 147 0 0,7 16-1173 0 0,-9 32-1821 0 0,-3-26-952 0 0,5-11 206 0 0</inkml:trace>
  <inkml:trace contextRef="#ctx0" brushRef="#br0" timeOffset="42932.513">2092 2982 9904 0 0,'32'-21'984'0'0,"7"-38"-763"0"0,-27 41 1442 0 0,0 1 0 0 0,1 0 0 0 0,1 0 0 0 0,0 2-1 0 0,11-9-1662 0 0,6-1 1598 0 0,-30 24-1460 0 0,-1 1-11 0 0,0 0 0 0 0,0 0 21 0 0,19 15 66 0 0,8 28-1866 0 0,-26-41 1371 0 0,3 11-596 0 0,-5-4 890 0 0,0-1 1 0 0,-1 0-1 0 0,0 0 1 0 0,0 0-1 0 0,-1-1 0 0 0,0 1 1 0 0,0 0-1 0 0,-1-1 1 0 0,0 0-1 0 0,0 0 1 0 0,-1 0-14 0 0,-7 24 448 0 0,12-30-306 0 0,0-1 2 0 0,4 9-102 0 0,-2-7-84 0 0,1-1 1 0 0,-1 0-1 0 0,1 0 1 0 0,0 0-1 0 0,0 0 1 0 0,-1 0-1 0 0,1 0 1 0 0,0-1-1 0 0,0 0 1 0 0,0 1-1 0 0,0-1 1 0 0,0 0-1 0 0,0-1 1 0 0,0 1-1 0 0,-1 0 0 0 0,1-1 1 0 0,0 1-1 0 0,0-1 1 0 0,0 0-1 0 0,-1 0 1 0 0,1 0-1 0 0,2-2 42 0 0,50-28-568 0 0,-15 2 224 0 0,-25 24 291 0 0,-6 15 180 0 0,17 28-25 0 0,-24-38-105 0 0,-1 1 0 0 0,1 0 0 0 0,0 0 0 0 0,-1-1 0 0 0,1 0 0 0 0,0 1 0 0 0,0-1 0 0 0,-1 0 0 0 0,1 1 0 0 0,0-1 0 0 0,-1 0 0 0 0,1 0 0 0 0,0-1 0 0 0,0 1 0 0 0,-1 0 0 0 0,1-1 0 0 0,0 1-1 0 0,-1-1 1 0 0,1 1 0 0 0,0-1 0 0 0,-1 0 0 0 0,1 1 0 0 0,-1-1 0 0 0,1 0 0 0 0,-1 0 0 0 0,1 0 0 0 0,-1 0 0 0 0,0-1 0 0 0,1 1 0 0 0,-1 0 0 0 0,0 0 0 0 0,0-2 3 0 0,14-8-347 0 0,12-17-1390 0 0,-27 27 1165 0 0,0 1-10 0 0,0 0 54 0 0,0 0 236 0 0,0 0 106 0 0,-4 18-126 0 0,-3-2 430 0 0,7-15-126 0 0,-3 5-748 0 0,3-5 280 0 0</inkml:trace>
  <inkml:trace contextRef="#ctx0" brushRef="#br0" timeOffset="40415.55">3131 1965 9672 0 0,'0'0'216'0'0,"0"0"32"0"0,-1 1 13 0 0,-65 61 3950 0 0,28 11-484 0 0,35-63-3407 0 0,0-1 0 0 0,1 1 0 0 0,1-1 0 0 0,-1 1-1 0 0,1 0 1 0 0,1-1 0 0 0,0 1 0 0 0,1 7-320 0 0,0 7 704 0 0,-1-22-634 0 0,0 0 0 0 0,0-1 0 0 0,0 1 0 0 0,0 0-1 0 0,1 0 1 0 0,-1-1 0 0 0,1 1 0 0 0,-1 0 0 0 0,1-1 0 0 0,0 1 0 0 0,0-1 0 0 0,0 1-1 0 0,0-1 1 0 0,0 1 0 0 0,0-1 0 0 0,0 1 0 0 0,0-1 0 0 0,0 0 0 0 0,1 0 0 0 0,-1 1-1 0 0,0-1 1 0 0,1 0 0 0 0,-1 0 0 0 0,1-1 0 0 0,1 2-70 0 0,-1-1 22 0 0,1 0 7 0 0,0 0-1 0 0,0 0 0 0 0,0 0 1 0 0,0 0-1 0 0,1-1 0 0 0,-1 1 1 0 0,0-1-1 0 0,1 0 0 0 0,-1 0 1 0 0,0 0-1 0 0,0 0 0 0 0,1-1 1 0 0,-1 0-1 0 0,0 1 1 0 0,0-1-1 0 0,0 0 0 0 0,0 0 1 0 0,0-1-1 0 0,0 1 0 0 0,0-1 1 0 0,0 1-1 0 0,0-1 0 0 0,-1 0 1 0 0,1 0-1 0 0,-1 0 0 0 0,2-2-28 0 0,14-7-86 0 0,72-65-2438 0 0,-69 41-1024 0 0,-2 14-2713 0 0,-11 10 1192 0 0</inkml:trace>
  <inkml:trace contextRef="#ctx0" brushRef="#br0" timeOffset="40706.902">3256 1902 12624 0 0,'-2'0'256'0'0,"1"0"0"0"0,-1 0 1 0 0,0 0-1 0 0,0 0 0 0 0,0 0 1 0 0,0 1-1 0 0,0-1 0 0 0,0 1 1 0 0,0-1-1 0 0,0 1 0 0 0,0 0 1 0 0,1 0-1 0 0,-1 0 0 0 0,0-1 1 0 0,1 2-1 0 0,-1-1 0 0 0,0 0 1 0 0,1 0-1 0 0,0 1 0 0 0,-1-1 1 0 0,1 0-1 0 0,0 1 0 0 0,-1 0-256 0 0,1-1 1090 0 0,-6 5 1578 0 0,11-4-2759 0 0,0 0 0 0 0,0-1 0 0 0,0 1 0 0 0,0-1 1 0 0,0 0-1 0 0,0 0 0 0 0,0 0 0 0 0,0 0 0 0 0,0-1 1 0 0,1 0-1 0 0,-1 1 0 0 0,0-2 0 0 0,0 1 0 0 0,2-1 91 0 0,42 5-3143 0 0,-46-3 2172 0 0,-2-1-287 0 0,6 3-2181 0 0,-4-3-1195 0 0</inkml:trace>
  <inkml:trace contextRef="#ctx0" brushRef="#br0" timeOffset="47976.626">1900 5137 4688 0 0,'4'-23'133'0'0,"-16"30"22"0"0,-24 7 2939 0 0,14-10-1362 0 0,-61 56 2314 0 0,79-57-3872 0 0,-1 0 1 0 0,1 0 0 0 0,0 0 0 0 0,0 1-1 0 0,1 0 1 0 0,-1 0 0 0 0,1 0 0 0 0,0 0-1 0 0,0 0 1 0 0,0 0 0 0 0,0 1 0 0 0,1-1-1 0 0,0 1 1 0 0,-2 4-175 0 0,1 7 434 0 0,2-11-320 0 0,0 0 0 0 0,0-1 1 0 0,0 1-1 0 0,0 0 0 0 0,1-1 0 0 0,0 1 1 0 0,0 0-1 0 0,1 0 0 0 0,-1-1 0 0 0,1 1 1 0 0,0 0-1 0 0,0-1 0 0 0,0 1 0 0 0,1 1-114 0 0,65 66 1156 0 0,-66-71-1156 0 0,-1 1 0 0 0,1-1 1 0 0,0 0-1 0 0,0 0 0 0 0,0-1 0 0 0,0 1 0 0 0,0 0 0 0 0,0 0 0 0 0,0 0 0 0 0,0 0 0 0 0,0-1 0 0 0,0 1 0 0 0,0-1 0 0 0,0 1 0 0 0,1-1 0 0 0,-1 1 0 0 0,0-1 0 0 0,0 1 0 0 0,1-1 0 0 0,-1 0 0 0 0,0 0 0 0 0,0 0 0 0 0,1 0 0 0 0,-1 0 0 0 0,0 0 0 0 0,1 0 0 0 0,-1 0 1 0 0,0 0-1 0 0,0-1 0 0 0,1 1 0 0 0,0-1 0 0 0,17-1-223 0 0,7-1-1010 0 0,-10-5-3275 0 0,0-6-1309 0 0</inkml:trace>
  <inkml:trace contextRef="#ctx0" brushRef="#br0" timeOffset="48343.292">2061 5475 10768 0 0,'8'8'812'0'0,"4"-33"-440"0"0,24-21 1789 0 0,25-37-749 0 0,-57 80-1402 0 0,-4 2-9 0 0,0 0-1 0 0,1 0 0 0 0,0 0 1 0 0,-1 0-1 0 0,1 0 0 0 0,-1 1 1 0 0,1-1-1 0 0,0 0 0 0 0,-1 0 1 0 0,1 0-1 0 0,0 1 0 0 0,0-1 1 0 0,0 0-1 0 0,0 1 0 0 0,0-1 1 0 0,0 1-1 0 0,0-1 0 0 0,0 1 1 0 0,0 0-1 0 0,0-1 0 0 0,0 1 0 0 0,0 0 1 0 0,0 0-1 0 0,0-1 0 0 0,0 1 1 0 0,0 0-1 0 0,0 0 0 0 0,0 0 1 0 0,0 0-1 0 0,0 0 0 0 0,0 1 1 0 0,0-1-1 0 0,0 0 0 0 0,0 0 1 0 0,0 1-1 0 0,0-1 0 0 0,0 1 1 0 0,0-1-1 0 0,0 1 0 0 0,0-1 1 0 0,0 1-1 0 0,0-1 0 0 0,0 1 1 0 0,-1 0-1 0 0,1 0 0 0 0,0 0 0 0 0,69 106 148 0 0,-70-106-113 0 0,0 0 0 0 0,1 0 0 0 0,-1 0 0 0 0,0 0 0 0 0,1 0 0 0 0,-1 0 0 0 0,1 0 0 0 0,-1-1-1 0 0,1 1 1 0 0,0 0 0 0 0,-1 0 0 0 0,1 0 0 0 0,0-1 0 0 0,-1 1 0 0 0,1 0 0 0 0,0-1 0 0 0,0 1 0 0 0,0-1 0 0 0,0 1-1 0 0,0-1 1 0 0,-1 1 0 0 0,1-1 0 0 0,0 0 0 0 0,0 1 0 0 0,0-1 0 0 0,0 0 0 0 0,0 0 0 0 0,0 0 0 0 0,0 1 0 0 0,0-1 0 0 0,0 0-1 0 0,0 0 1 0 0,0-1 0 0 0,0 1 0 0 0,0 0 0 0 0,0 0 0 0 0,0 0 0 0 0,0-1 0 0 0,0 1 0 0 0,0-1 0 0 0,0 1 0 0 0,0 0-1 0 0,0-1-34 0 0,32-26 770 0 0,-19 9-2252 0 0,-12 16-2580 0 0,8-4-1291 0 0</inkml:trace>
  <inkml:trace contextRef="#ctx0" brushRef="#br0" timeOffset="48753.005">2640 5144 12816 0 0,'-24'70'1388'0'0,"35"3"-1024"0"0,25 23 1037 0 0,-5-28-894 0 0,-27-54-500 0 0,-3-13 8 0 0,0 1 0 0 0,-1-1 0 0 0,1 1 0 0 0,0-1 0 0 0,-1 1 0 0 0,1 0 0 0 0,-1-1 0 0 0,1 1 0 0 0,-1 0 0 0 0,0-1 1 0 0,1 1-1 0 0,-1 0 0 0 0,0 0 0 0 0,0-1 0 0 0,0 1 0 0 0,-1 0 0 0 0,1 0 0 0 0,0-1 0 0 0,-1 1 0 0 0,1 0 0 0 0,-1-1 0 0 0,1 1 0 0 0,-1-1 0 0 0,0 1 1 0 0,0 0-1 0 0,0-1 0 0 0,0 0 0 0 0,0 1 0 0 0,0-1 0 0 0,0 1 0 0 0,0-1 0 0 0,0 0 0 0 0,-1 0 0 0 0,1 0 0 0 0,0 0 0 0 0,-1 0 0 0 0,1 0 0 0 0,-2 1-15 0 0,-36 2 360 0 0,31-2-523 0 0,-1-1-1 0 0,1 0 0 0 0,0-1 0 0 0,-1 0 1 0 0,1 0-1 0 0,-1-1 0 0 0,1 0 0 0 0,0 0 1 0 0,0-1-1 0 0,-1 0 0 0 0,1 0 0 0 0,-5-3 164 0 0,1 2-1146 0 0</inkml:trace>
  <inkml:trace contextRef="#ctx0" brushRef="#br0" timeOffset="46953.024">2627 4378 11864 0 0,'0'0'266'0'0,"-1"12"654"0"0,-8 5-810 0 0,-4 20 910 0 0,-7 22 1639 0 0,-7 1-1501 0 0,8-30-1225 0 0,18-29-137 0 0,1-1-765 0 0,0 0-3136 0 0,0 0-1339 0 0</inkml:trace>
  <inkml:trace contextRef="#ctx0" brushRef="#br0" timeOffset="47288.528">2687 4368 12296 0 0,'0'0'273'0'0,"-3"2"786"0"0,18-12-513 0 0,40-41 2150 0 0,15 33-2613 0 0,-68 18-175 0 0,0 1 0 0 0,0 0 0 0 0,-1-1 0 0 0,1 1 0 0 0,0 0 0 0 0,0 0 0 0 0,-1 0 0 0 0,1 0 0 0 0,-1 0 0 0 0,1 0 0 0 0,-1 1-1 0 0,1-1 1 0 0,-1 0 0 0 0,0 1 0 0 0,1-1 0 0 0,-1 1 0 0 0,0 0 0 0 0,0-1 0 0 0,0 1 0 0 0,0 0 0 0 0,0-1 0 0 0,-1 1 0 0 0,1 0 0 0 0,-1 0 0 0 0,1 0 0 0 0,-1 0 0 0 0,1 0 0 0 0,-1 0 0 0 0,0 0 0 0 0,0 0 0 0 0,0-1 0 0 0,0 1 0 0 0,0 0 0 0 0,-1 0 0 0 0,1 0 0 0 0,-1 0 0 0 0,1 0 0 0 0,-1 0 0 0 0,1 0 0 0 0,-1-1 0 0 0,0 1 0 0 0,0 0 0 0 0,0-1 0 0 0,0 1 0 0 0,0 0 0 0 0,-2 0 92 0 0,-56 89 2393 0 0,18-23-1349 0 0,40-66-2344 0 0,1-2-4061 0 0</inkml:trace>
  <inkml:trace contextRef="#ctx0" brushRef="#br0" timeOffset="46234.358">1840 4368 6120 0 0,'0'0'176'0'0,"0"0"118"0"0,0 0 372 0 0,0 0 155 0 0,0 0 38 0 0,-7-4 555 0 0,3 3-1152 0 0,0 0-1 0 0,0 1 1 0 0,0-1-1 0 0,0 1 1 0 0,0 0-1 0 0,0 0 1 0 0,0 0-1 0 0,1 1 1 0 0,-1-1-1 0 0,0 1 1 0 0,0 0-1 0 0,0 0 1 0 0,0 1-1 0 0,1-1 1 0 0,-1 1-1 0 0,0-1 1 0 0,1 1-1 0 0,0 0 1 0 0,-1 1-1 0 0,1-1 1 0 0,0 0-1 0 0,0 1 1 0 0,0 0-1 0 0,0 0 0 0 0,-1 1-261 0 0,-35 42 2104 0 0,9 34-471 0 0,29-77-1610 0 0,0-1 1 0 0,1 1-1 0 0,-1 0 1 0 0,1 0-1 0 0,0-1 0 0 0,0 1 1 0 0,0 0-1 0 0,1-1 1 0 0,-1 1-1 0 0,0 0 1 0 0,1 0-1 0 0,0-1 0 0 0,0 1 1 0 0,-1-1-1 0 0,2 1 1 0 0,-1-1-1 0 0,0 1 1 0 0,0-1-1 0 0,1 1 0 0 0,-1-1 1 0 0,1 0-1 0 0,0 0 1 0 0,0 0-1 0 0,0 0 1 0 0,0 0-1 0 0,0 0 0 0 0,0-1 1 0 0,0 1-1 0 0,3 1-23 0 0,-2-3 4 0 0,0 1 1 0 0,0-1-1 0 0,1 0 0 0 0,-1 1 0 0 0,0-1 0 0 0,1-1 0 0 0,-1 1 0 0 0,0 0 0 0 0,0-1 0 0 0,0 0 0 0 0,1 0 0 0 0,-1 0 0 0 0,0 0 1 0 0,0 0-1 0 0,0-1 0 0 0,1 0-4 0 0,8-2 25 0 0,-2 1-104 0 0,-1-1 0 0 0,1 1 1 0 0,-1-2-1 0 0,0 1 0 0 0,0-1 0 0 0,-1 0 0 0 0,1-1 1 0 0,-1 0-1 0 0,6-6 79 0 0,9-6-2206 0 0,-11 8-4489 0 0</inkml:trace>
  <inkml:trace contextRef="#ctx0" brushRef="#br0" timeOffset="46587.23">2096 4562 12808 0 0,'-16'-14'374'0'0,"5"18"122"0"0,7 2-410 0 0,8-23 1062 0 0,68-87 605 0 0,-59 88-1737 0 0,1 0-1 0 0,0 1 1 0 0,1 1 0 0 0,1 0-1 0 0,16-11-15 0 0,36 0 0 0 0,-67 25-13 0 0,0 0-1 0 0,0 0 0 0 0,1 0 0 0 0,-1 1 1 0 0,0-1-1 0 0,0 0 0 0 0,0 1 0 0 0,0-1 1 0 0,0 1-1 0 0,0 0 0 0 0,0-1 0 0 0,0 1 1 0 0,0 0-1 0 0,0-1 0 0 0,0 1 0 0 0,0 0 0 0 0,0 0 1 0 0,0 0-1 0 0,-1 0 0 0 0,1 0 0 0 0,0 0 1 0 0,-1 0-1 0 0,1 0 0 0 0,-1 0 0 0 0,1 0 1 0 0,-1 0-1 0 0,1 0 0 0 0,-1 0 0 0 0,0 1 0 0 0,0-1 1 0 0,0 0-1 0 0,1 0 0 0 0,-1 0 0 0 0,0 1 1 0 0,0-1-1 0 0,0 0 0 0 0,-1 0 0 0 0,1 0 1 0 0,0 0-1 0 0,0 1 0 0 0,-1-1 0 0 0,1 0 1 0 0,-1 0 13 0 0,-4 9 35 0 0,0-1 1 0 0,-1 1 0 0 0,0-2-1 0 0,0 1 1 0 0,-1-1 0 0 0,0 0-1 0 0,-1 0 1 0 0,0 0 0 0 0,0-1-1 0 0,0-1 1 0 0,-1 0 0 0 0,0 0-1 0 0,-5 2-35 0 0,2-2-95 0 0,8-5-4740 0 0,4-1-194 0 0</inkml:trace>
  <inkml:trace contextRef="#ctx0" brushRef="#br0" timeOffset="44054.27">1566 3870 7848 0 0,'26'-50'1318'0'0,"-13"33"44"0"0,53-80 2086 0 0,-46 65-3144 0 0,15-19-62 0 0,-34 50-166 0 0,6 9 910 0 0,4 78 1189 0 0,9-55-1311 0 0,-19-30-744 0 0,-1-1 0 0 0,24 0 720 0 0,-19-3-753 0 0,0-1 1 0 0,1 1-1 0 0,-1-1 0 0 0,0-1 0 0 0,-1 1 0 0 0,1-1 0 0 0,-1 0 0 0 0,0 0 0 0 0,0 0 0 0 0,-1 0 0 0 0,1-1 0 0 0,-1 1 0 0 0,0-1 0 0 0,2-6-87 0 0,28-40-81 0 0,-16 31-142 0 0,21-14-5211 0 0,-30 31 3578 0 0</inkml:trace>
  <inkml:trace contextRef="#ctx0" brushRef="#br0" timeOffset="44529.612">2002 3776 13216 0 0,'0'0'298'0'0,"0"0"46"0"0,1-1 22 0 0,21-40 74 0 0,-2 7 625 0 0,15-5 455 0 0,57-21-434 0 0,-63 50-1075 0 0,-27 11-11 0 0,0-1-1 0 0,0 1 0 0 0,0 0 1 0 0,-1 0-1 0 0,1 0 1 0 0,0-1-1 0 0,0 2 0 0 0,-1-1 1 0 0,1 0-1 0 0,-1 0 1 0 0,1 0-1 0 0,-1 1 0 0 0,1-1 1 0 0,-1 1-1 0 0,0-1 1 0 0,0 1-1 0 0,0 0 1 0 0,0-1-1 0 0,0 1 0 0 0,0 0 1 0 0,0 0-1 0 0,-1-1 1 0 0,1 1-1 0 0,0 0 0 0 0,-1 0 1 0 0,0 0-1 0 0,1 0 1 0 0,-1 0-1 0 0,0 0 1 0 0,0 0-1 0 0,0 0 0 0 0,0 0 1 0 0,-1 0-1 0 0,1 0 1 0 0,0 0-1 0 0,-1 0 0 0 0,1 0 1 0 0,-1-1-1 0 0,0 1 1 0 0,0 0-1 0 0,0 0 1 0 0,-18 50-195 0 0,0-31 179 0 0,17-20-74 0 0,-1 1-1 0 0,1-1 0 0 0,-1 1 0 0 0,1-1 0 0 0,-1 0 0 0 0,0 0 0 0 0,1 0 1 0 0,-1 0-1 0 0,0-1 0 0 0,0 1 0 0 0,1-1 0 0 0,-1 0 0 0 0,0 1 0 0 0,0-1 0 0 0,0-1 1 0 0,0 1-1 0 0,-2-1 91 0 0,-7 1-45 0 0,-7-2 42 0 0,16 0 78 0 0,-2-1-3 0 0,13-9 48 0 0,50-21-606 0 0,-4 8-1493 0 0,-34 17-1612 0 0,3-1-1035 0 0</inkml:trace>
  <inkml:trace contextRef="#ctx0" brushRef="#br0" timeOffset="44815.676">2474 3567 10912 0 0,'0'0'248'0'0,"0"0"34"0"0,0 0 20 0 0,0 0-38 0 0,0 1-70 0 0,-20 47 2508 0 0,-7 25-416 0 0,-24 20-14 0 0,42-90-1623 0 0,6-2-5763 0 0,3-1-435 0 0</inkml:trace>
  <inkml:trace contextRef="#ctx0" brushRef="#br0" timeOffset="45410.834">2737 3559 10592 0 0,'0'0'241'0'0,"0"0"38"0"0,0 0 10 0 0,-8 0 59 0 0,1-1 25 0 0,-1 1 0 0 0,0 0 1 0 0,0 0-1 0 0,1 1 0 0 0,-1 0 0 0 0,0 1 1 0 0,1-1-1 0 0,-1 2 0 0 0,1-1 0 0 0,0 1 1 0 0,0 0-1 0 0,0 0 0 0 0,0 1 0 0 0,0 0 1 0 0,1 0-1 0 0,-1 0 0 0 0,-5 6-373 0 0,11-7 45 0 0,-1-1-1 0 0,1 0 0 0 0,0 1 1 0 0,0-1-1 0 0,0 1 1 0 0,0 0-1 0 0,1-1 1 0 0,-1 1-1 0 0,0 0 1 0 0,1-1-1 0 0,0 1 1 0 0,0 0-1 0 0,0 0 1 0 0,0 0-1 0 0,0-1 0 0 0,1 1 1 0 0,-1 0-1 0 0,1-1 1 0 0,-1 1-1 0 0,1 0 1 0 0,0-1-1 0 0,0 1 1 0 0,0-1-1 0 0,1 1 1 0 0,-1-1-1 0 0,1 1 0 0 0,-1-1 1 0 0,1 0-1 0 0,0 0-44 0 0,101 111-136 0 0,-94-103-142 0 0,9-57-2367 0 0,-2 12-1283 0 0,-11 29 2826 0 0,3-3-8 0 0</inkml:trace>
  <inkml:trace contextRef="#ctx0" brushRef="#br0" timeOffset="54442.813">5334 98 3312 0 0,'0'0'68'0'0,"0"0"16"0"0,0 0 5 0 0,0 0 10 0 0,0 0 17 0 0,0 0 4 0 0,0 0 0 0 0,1 2 5 0 0,5 4 23 0 0,-4-4 11 0 0,-2 0 1 0 0,7 18 11 0 0,0 1-118 0 0,2 13-53 0 0,1-15 21 0 0,-1 24 505 0 0,-9 77 87 0 0,-3-34-560 0 0,3 44-42 0 0,-9 74-91 0 0,-3-75 69 0 0,9-25-42 0 0,27 61 178 0 0,-9-39-50 0 0,4 94-75 0 0,-14-110 0 0 0,10 67 0 0 0,-23-52 354 0 0,-7-29-194 0 0,-16 69-82 0 0,7 16 255 0 0,17-105 118 0 0,2 15-291 0 0,-40 158-379 0 0,11-103 806 0 0,11-12 26 0 0,7-12-530 0 0,12 8-19 0 0,-9 2 0 0 0,-14-3-123 0 0,4 17 286 0 0,30-30-227 0 0,-7-56 0 0 0,-3 51 64 0 0,-12-6 8 0 0,13-4-72 0 0,8 51 0 0 0,8-47 0 0 0,-6 51 0 0 0,-3-23 0 0 0,-7-92 0 0 0,1 1 0 0 0,3-1 0 0 0,1 0 0 0 0,4 11 0 0 0,15 63-312 0 0,6-3 446 0 0,11 64-52 0 0,11 51 38 0 0,2-73-539 0 0,-45-85 272 0 0,-22 15 81 0 0,12-74 166 0 0,0 0 1 0 0,0-1-1 0 0,-1 1 1 0 0,0-1-1 0 0,-1 0 0 0 0,0 0 1 0 0,-1-1-1 0 0,0 1 1 0 0,0-1-1 0 0,0 0 1 0 0,-1-1-1 0 0,-1 0 0 0 0,1 0 1 0 0,-1 0-1 0 0,0-1 1 0 0,0 0-1 0 0,-1-1 1 0 0,-3 2-101 0 0,-59 15 632 0 0,-46 16-392 0 0,-81 0-240 0 0,132-27-72 0 0,-194 31 800 0 0,32-7 380 0 0,58-18-1107 0 0,-38 7-817 0 0,7-4 491 0 0,9-2-67 0 0,50-10 592 0 0,-32 6 517 0 0,22-8-522 0 0,-73-5-283 0 0,130-3 132 0 0,-96 4 80 0 0,2 16 229 0 0,16 2 430 0 0,-39 5-666 0 0,-33-1-738 0 0,123-27 407 0 0,25 13 204 0 0,29 1 387 0 0,-73 6 38 0 0,42-3-709 0 0,-113-10 501 0 0,82-9-371 0 0,-12 9 223 0 0,-13 21 1029 0 0,20 3-592 0 0,77-6-480 0 0,32-13-4300 0 0,11-5-424 0 0</inkml:trace>
  <inkml:trace contextRef="#ctx0" brushRef="#br0" timeOffset="177481.198">499 7294 17103 0 0,'0'2'68'0'0,"-1"-1"-16"0"0,1 0 0 0 0,0 0 0 0 0,0 0 0 0 0,1 0 1 0 0,-1 0-1 0 0,0 0 0 0 0,0 0 0 0 0,0 0 0 0 0,0-1 0 0 0,1 1 1 0 0,-1 0-1 0 0,1 0 0 0 0,-1 0 0 0 0,0 0 0 0 0,1-1 0 0 0,-1 1 1 0 0,1 0-1 0 0,0 0 0 0 0,-1-1 0 0 0,1 1 0 0 0,-1 0 0 0 0,1-1 0 0 0,0 1 1 0 0,0-1-1 0 0,-1 1 0 0 0,1-1 0 0 0,0 1 0 0 0,0-1 0 0 0,0 0 1 0 0,0 1-1 0 0,-1-1 0 0 0,1 0 0 0 0,0 1 0 0 0,0-1 0 0 0,0 0 1 0 0,0 0-1 0 0,0 0-52 0 0,31-8 2412 0 0,63-1 1322 0 0,-26-17-2588 0 0,-14 4-805 0 0,-20 22-310 0 0,-33 0-131 0 0,-2 0-199 0 0,12 7-2445 0 0,2 0-120 0 0,2-4-4878 0 0</inkml:trace>
  <inkml:trace contextRef="#ctx0" brushRef="#br0" timeOffset="177922.335">1342 7080 12872 0 0,'-16'41'618'0'0,"16"-40"-266"0"0,-2 1-36 0 0,-35 43 2559 0 0,18 4-485 0 0,17-47-1719 0 0,2 1-56 0 0,-16 69 1114 0 0,24-60-1316 0 0,-7-9-362 0 0,23 23 782 0 0,41 5 357 0 0,-13-35-881 0 0,0-27-776 0 0,-48 28 126 0 0,42-25-3009 0 0,-22 0-2040 0 0,-24 27-520 0 0</inkml:trace>
  <inkml:trace contextRef="#ctx0" brushRef="#br0" timeOffset="178309.202">1337 7043 15344 0 0,'4'49'694'0'0,"-3"-23"4657"0"0,-1-2-4842 0 0,23-9-994 0 0,17-10-1034 0 0,-14-6 295 0 0,18 16-720 0 0,-29 0-2702 0 0,-11-11-554 0 0</inkml:trace>
  <inkml:trace contextRef="#ctx0" brushRef="#br0" timeOffset="178926.609">1711 7378 16903 0 0,'0'0'382'0'0,"0"0"54"0"0,1 0 594 0 0,13-15 341 0 0,18-36 849 0 0,31-29-1195 0 0,-20 20-851 0 0,1 13-164 0 0,-5-8 54 0 0,-11 27-64 0 0,-20 22 0 0 0,-1 6 0 0 0,-3 6 0 0 0,4 12 11 0 0,-4 24 42 0 0,-7-5-53 0 0,6-3 79 0 0,4-16 90 0 0,-7-17-78 0 0,2 0-32 0 0,0 1-59 0 0,0-1 0 0 0,0 0 1 0 0,0 0-1 0 0,0 0 0 0 0,1-1 1 0 0,-1 1-1 0 0,0 0 1 0 0,0-1-1 0 0,1 1 0 0 0,-1-1 1 0 0,0 0-1 0 0,1 0 1 0 0,-1 0-1 0 0,0 0 0 0 0,1 0 1 0 0,-1-1-1 0 0,0 1 0 0 0,0-1 1 0 0,1 1-1 0 0,-1-1 1 0 0,0 0-1 0 0,0 0 0 0 0,0 0 1 0 0,0 0-1 0 0,0 0 0 0 0,0 0 1 0 0,0-1-1 0 0,1 0 0 0 0,-2 1 0 0 0,114-82-905 0 0,-84 68-1274 0 0,-24 19-4260 0 0,-6-3 163 0 0</inkml:trace>
  <inkml:trace contextRef="#ctx0" brushRef="#br0" timeOffset="179333.05">2230 7301 16759 0 0,'-4'15'382'0'0,"4"-12"54"0"0,9 0 570 0 0,26-15 904 0 0,9-46 1274 0 0,5 5-1870 0 0,2-7-948 0 0,-33 42-355 0 0,28-18-12 0 0,-45 36 4 0 0,0-1-1 0 0,0 1 1 0 0,0-1-1 0 0,1 1 1 0 0,-1-1-1 0 0,0 1 1 0 0,0 0-1 0 0,1 0 1 0 0,-1 0-1 0 0,0 0 1 0 0,0 0-1 0 0,1 0 1 0 0,-1 0-1 0 0,0 0 1 0 0,0 0-1 0 0,1 1 1 0 0,-1-1-1 0 0,0 0 1 0 0,0 1-1 0 0,0-1 1 0 0,0 1-1 0 0,1-1 1 0 0,-1 1-1 0 0,0 0 1 0 0,0-1-1 0 0,0 1 1 0 0,0 0-1 0 0,0 0 1 0 0,0 0-1 0 0,-1 0 1 0 0,1 0-1 0 0,0 0 1 0 0,0 0-1 0 0,-1 0 1 0 0,1 0-1 0 0,0 0 1 0 0,-1 0-1 0 0,1 0 1 0 0,-1 1-1 0 0,0-1 1 0 0,1 0-1 0 0,-1 0 1 0 0,0 0-1 0 0,0 1 1 0 0,0-1-1 0 0,0 0 1 0 0,0 2-3 0 0,0 4 5 0 0,0 1 0 0 0,-1-1 0 0 0,0 1 0 0 0,0-1 0 0 0,-1 1 0 0 0,0-1 1 0 0,0 0-1 0 0,-1 0 0 0 0,0 0 0 0 0,0 0 0 0 0,-1 1-5 0 0,-16 43 18 0 0,0-2-131 0 0,19-45-1 0 0,-21 23-1731 0 0,11-14 1359 0 0,-9-22-148 0 0,20 9 634 0 0,-1-1 0 0 0,0 0 0 0 0,0 0 0 0 0,1 1 0 0 0,-1-1 0 0 0,0 0 0 0 0,1 0 0 0 0,-1 0 0 0 0,1 0 0 0 0,-1 0 0 0 0,1 0 0 0 0,-1 0 0 0 0,1 0 0 0 0,0 0 0 0 0,-1 0 0 0 0,1 0 0 0 0,0 0 0 0 0,0 0 0 0 0,0 0 0 0 0,0 0 0 0 0,0 0 0 0 0,0 0 0 0 0,0 0 0 0 0,0 0 0 0 0,0 0 0 0 0,1 0 0 0 0,-1 0 0 0 0,0 0 0 0 0,1 0 0 0 0,-1 0 0 0 0,1 0 0 0 0,-1 0 0 0 0,1 0 0 0 0,2-3-12 0 0,0 0-1 0 0,0 0 1 0 0,0 1-1 0 0,0 0 1 0 0,1-1-1 0 0,0 1 1 0 0,0 0-1 0 0,-1 1 1 0 0,2-1-1 0 0,-1 1 1 0 0,0 0-1 0 0,0 0 1 0 0,1 0-1 0 0,-1 0 1 0 0,1 1-1 0 0,-1 0 1 0 0,4-1 12 0 0,11-4-212 0 0,55-28-5045 0 0,-54 27-997 0 0</inkml:trace>
  <inkml:trace contextRef="#ctx0" brushRef="#br0" timeOffset="179618.858">2977 7182 17071 0 0,'0'2'388'0'0,"4"22"936"0"0,-3-21-1180 0 0,-6 20 506 0 0,-6 26 2299 0 0,6-22-2056 0 0,5-26-698 0 0,5 17 269 0 0,19 6 73 0 0,-13-21-443 0 0,35-5 80 0 0,-21-6-127 0 0,-5-2-1047 0 0,-17 9 649 0 0,-1-1-315 0 0,2-1-6530 0 0,6-5 415 0 0</inkml:trace>
  <inkml:trace contextRef="#ctx0" brushRef="#br0" timeOffset="180246.221">539 8245 15168 0 0,'8'-4'1056'0'0,"38"-37"4691"0"0,-43 39-5557 0 0,1-1-1 0 0,0 1 1 0 0,0 0-1 0 0,0 0 1 0 0,1 0-1 0 0,-1 1 1 0 0,0-1-1 0 0,1 1 1 0 0,-1 0 0 0 0,1 0-1 0 0,-1 1 1 0 0,1-1-1 0 0,-1 1 1 0 0,1 0-1 0 0,-1 0 1 0 0,1 1-1 0 0,-1-1 1 0 0,1 1-1 0 0,-1 0 1 0 0,1 0-1 0 0,-1 1-189 0 0,-1-1 13 0 0,0-1-1 0 0,-1 1 1 0 0,1-1-1 0 0,0 0 0 0 0,-1 0 1 0 0,1 0-1 0 0,0 0 1 0 0,0 0-1 0 0,-1 0 1 0 0,1-1-1 0 0,0 1 0 0 0,-1-1 1 0 0,1 0-1 0 0,-1 0 1 0 0,1 0-1 0 0,-1 0 1 0 0,1 0-1 0 0,0-1-12 0 0,6-2 8 0 0,96-16-5309 0 0,-89 20-2437 0 0</inkml:trace>
  <inkml:trace contextRef="#ctx0" brushRef="#br0" timeOffset="180830.422">1428 7846 13040 0 0,'-4'1'74'0'0,"1"-1"1"0"0,-1 1 0 0 0,1 0 0 0 0,0 0 0 0 0,-1 0 0 0 0,1 0 0 0 0,0 1-1 0 0,0-1 1 0 0,0 1 0 0 0,0 0 0 0 0,0 0 0 0 0,0 0 0 0 0,1 0 0 0 0,-1 0-1 0 0,1 1 1 0 0,-1-1 0 0 0,1 1 0 0 0,0 0 0 0 0,0-1 0 0 0,0 1 0 0 0,0 1-75 0 0,1-2 725 0 0,1-2 247 0 0,-2 3-746 0 0,1 0 0 0 0,-1 1 1 0 0,1-1-1 0 0,-1 1 0 0 0,1-1 0 0 0,0 1 1 0 0,1 0-1 0 0,-1-1 0 0 0,1 1 1 0 0,-1 0-1 0 0,1-1 0 0 0,0 1 0 0 0,0 0 1 0 0,1 0-1 0 0,-1-1 0 0 0,1 1 0 0 0,0 0 1 0 0,0-1-1 0 0,0 1 0 0 0,0-1 0 0 0,1 1 1 0 0,1 2-227 0 0,1 9 144 0 0,8 42 376 0 0,-11 10-112 0 0,-16 5 288 0 0,2-52-392 0 0,2-19-224 0 0,-2-14-2956 0 0,24-6 217 0 0,-9 16 1741 0 0,9-11-3536 0 0,1-3-982 0 0</inkml:trace>
  <inkml:trace contextRef="#ctx0" brushRef="#br0" timeOffset="181162.785">1801 8112 16871 0 0,'0'0'382'0'0,"0"0"54"0"0,0 0 22 0 0,2 1-46 0 0,23 32 1328 0 0,-5-5 892 0 0,-19-27-2244 0 0,18-6 274 0 0,-8-7-556 0 0,-1 2-19 0 0,-1 6-200 0 0,-5 1-319 0 0,-1 0 1 0 0,0 1 0 0 0,0-1-1 0 0,0-1 1 0 0,0 1 0 0 0,-1 0-1 0 0,1-1 1 0 0,-1 1 0 0 0,0-1-1 0 0,0 0 1 0 0,0 0 0 0 0,0 1-1 0 0,-1-1 1 0 0,1-1 0 0 0,-1 1-1 0 0,0 0 1 0 0,0 0 0 0 0,-1 0-1 0 0,1 0 1 0 0,-1-2 431 0 0,1 0-985 0 0,-18-39-1632 0 0,-10 28 6666 0 0,18 22-828 0 0,2 1-981 0 0,7-4-1921 0 0,0-2-30 0 0,10 14-8 0 0,31 3-2607 0 0,-28-13 1012 0 0</inkml:trace>
  <inkml:trace contextRef="#ctx0" brushRef="#br0" timeOffset="181478.49">2002 8224 18543 0 0,'0'-1'422'0'0,"0"-64"1171"0"0,24 22-993 0 0,32-34 2165 0 0,0 47-3003 0 0,-54 28-140 0 0,10 13-439 0 0,9 6-514 0 0,-19-16 927 0 0,0 0 186 0 0,22 7-46 0 0,-21-6 162 0 0,32 7 82 0 0,14-35-985 0 0,-46 24-158 0 0,3-4-69 0 0</inkml:trace>
  <inkml:trace contextRef="#ctx0" brushRef="#br0" timeOffset="181947.683">2620 7954 12808 0 0,'-15'6'5021'0'0,"-2"30"-2123"0"0,1 21-438 0 0,-10 26-1784 0 0,30-60-2729 0 0,8-14-2219 0 0,-5-9 2398 0 0</inkml:trace>
  <inkml:trace contextRef="#ctx0" brushRef="#br0" timeOffset="182251.643">2726 8021 13448 0 0,'21'-18'1458'0'0,"-16"16"-1307"0"0,-4 2 560 0 0,-1 0 238 0 0,0 0 47 0 0,0 0-38 0 0,0 2-199 0 0,-11 77 1888 0 0,-11-16-1834 0 0,21-61-889 0 0,1-2-101 0 0,0 0-30 0 0,0 0-8 0 0,10-15-289 0 0,10-21 222 0 0,27 7 90 0 0,-37 29-3519 0 0,-3 3-2743 0 0</inkml:trace>
  <inkml:trace contextRef="#ctx0" brushRef="#br0" timeOffset="195699.645">597 6955 13704 0 0,'5'-76'800'0'0,"-5"105"-640"0"0,7-6 4877 0 0,9-21-3005 0 0,44-3-31 0 0,-3-8-1184 0 0,8-15 71 0 0,-27 14-73 0 0,-37 5-349 0 0,-5 10-355 0 0,4-5-47 0 0,-3 6-405 0 0,10 1-10013 0 0,0-3 3346 0 0</inkml:trace>
  <inkml:trace contextRef="#ctx0" brushRef="#br0" timeOffset="196505.423">1487 6643 10656 0 0,'0'45'1065'0'0,"6"-44"1880"0"0,-5 3-497 0 0,-1 19 2009 0 0,-7 1-2946 0 0,7-22-1291 0 0,0-2-11 0 0,0 0-18 0 0,0 0-72 0 0,-8 10 118 0 0,5 10-96 0 0,6 9-143 0 0,-11-15 15 0 0,-4 0 40 0 0,12-14-473 0 0,-3 5 1186 0 0,3-2-6232 0 0,6 3 3410 0 0</inkml:trace>
  <inkml:trace contextRef="#ctx0" brushRef="#br0" timeOffset="197212.813">1711 6685 7936 0 0,'2'31'504'0'0,"0"47"5888"0"0,-6-61-5899 0 0,1-6 859 0 0,2-4 2284 0 0,5-12-3262 0 0,5-10-193 0 0,0 0 0 0 0,1 1-1 0 0,1 0 1 0 0,0 1-1 0 0,1 0 1 0 0,0 1-1 0 0,12-9-180 0 0,-20 18 33 0 0,-2 1-14 0 0,0 0 0 0 0,0 0 0 0 0,0 0-1 0 0,0 0 1 0 0,0 1 0 0 0,0-1 0 0 0,1 1 0 0 0,-1 0 0 0 0,1-1 0 0 0,-1 1 0 0 0,1 0 0 0 0,-1 1 0 0 0,1-1 0 0 0,0 0 0 0 0,0 1 0 0 0,-1-1-1 0 0,1 1 1 0 0,0 0 0 0 0,2 0-19 0 0,-3-1 11 0 0,0 1-1 0 0,-1 0 0 0 0,1-1 1 0 0,0 1-1 0 0,0 0 0 0 0,0 0 1 0 0,0 0-1 0 0,0 0 0 0 0,0 1 1 0 0,-1-1-1 0 0,1 0 0 0 0,0 1 1 0 0,0-1-1 0 0,0 1 0 0 0,-1 0 1 0 0,1 0-1 0 0,0-1 0 0 0,0 1 1 0 0,-1 0-1 0 0,1 0 0 0 0,-1 1 1 0 0,1-1-1 0 0,-1 0 0 0 0,0 0 1 0 0,1 1-1 0 0,-1-1 0 0 0,0 1 1 0 0,0-1-1 0 0,0 1 0 0 0,0-1 1 0 0,0 1-1 0 0,0 0 0 0 0,-1 0 1 0 0,1-1-1 0 0,0 1 0 0 0,-1 1-10 0 0,1 4 60 0 0,-1-1 0 0 0,0 0 0 0 0,0 1-1 0 0,-1-1 1 0 0,1 0 0 0 0,-2 1-1 0 0,1-1 1 0 0,-1 0 0 0 0,0 0 0 0 0,0 0-1 0 0,0 0 1 0 0,-1 0 0 0 0,0-1 0 0 0,0 1-1 0 0,-1-1 1 0 0,1 1 0 0 0,-1-1-1 0 0,0 0 1 0 0,-1-1 0 0 0,1 1 0 0 0,-1-1-1 0 0,0 0 1 0 0,0 0 0 0 0,0 0 0 0 0,-1-1-1 0 0,1 0 1 0 0,-1 0 0 0 0,0 0-1 0 0,1-1 1 0 0,-7 2-60 0 0,-44 10 308 0 0,17-16-2601 0 0,40-9-4865 0 0,6 4 522 0 0</inkml:trace>
  <inkml:trace contextRef="#ctx0" brushRef="#br0" timeOffset="-184325.835">5062 6580 9848 0 0,'0'0'222'0'0,"0"0"30"0"0,0 0 19 0 0,1 0-39 0 0,17-9 285 0 0,-17 8-18 0 0,1 0 12 0 0,15-12 727 0 0,-17 13-892 0 0,0 0-1 0 0,0 0 6 0 0,0 0 1 0 0,0 0 0 0 0,0 0 2 0 0,0 0 13 0 0,0 0 7 0 0,0 0 2 0 0,0 0 4 0 0,0 0 18 0 0,0 0 8 0 0,5 10 390 0 0,11 19 816 0 0,-10-9-900 0 0,-12 10 24 0 0,9 10 24 0 0,-7 6 158 0 0,11-11-358 0 0,-2 18-310 0 0,-1 6 350 0 0,-3-4-80 0 0,2 23-154 0 0,-2-11-196 0 0,10-21-98 0 0,-3 13 18 0 0,-4-25 198 0 0,-7 25 52 0 0,3-24-180 0 0,-1 24-22 0 0,8-28-138 0 0,6-2 0 0 0,-6 8 11 0 0,-7 42 125 0 0,-8-34-83 0 0,1-24-53 0 0,10-10 0 0 0,2 23 0 0 0,-4-31 0 0 0,0 0 0 0 0,-1 0 0 0 0,1 1 0 0 0,-1-1 0 0 0,0 0 0 0 0,1 1 0 0 0,-2-1 0 0 0,1 0 0 0 0,0 0 0 0 0,-1 1 0 0 0,1-1 0 0 0,-1 0 0 0 0,0 0 0 0 0,0 1 0 0 0,-1 1 0 0 0,-3 9 0 0 0,0 11 11 0 0,4-23 32 0 0,-9 15-33 0 0,9 10-10 0 0,-5-2 0 0 0,1-3 0 0 0,2 112 0 0 0,3-109 0 0 0,-5 25 64 0 0,6-43-53 0 0,-13 18 42 0 0,8-5-53 0 0,4-11 0 0 0,3 3 0 0 0,-7 10 0 0 0,-2 52 0 0 0,6-30 0 0 0,-1-8 0 0 0,-2-30 0 0 0,6-2 0 0 0,-3 41 64 0 0,-8-17-64 0 0,2-20 0 0 0,7-1 0 0 0,-4 11 128 0 0,0-16-64 0 0,1-1-11 0 0,-12 15-42 0 0,9-9-11 0 0,-7 4 0 0 0,5-5 11 0 0,-25-7 42 0 0,18 11-53 0 0,-7-1 0 0 0,6-7 64 0 0,-9-4-11 0 0,3 12-42 0 0,-21-4-11 0 0,-6 14 64 0 0,17-3-64 0 0,-1 5 0 0 0,30-20 0 0 0,0-1 0 0 0,-1 0 0 0 0,1 1 0 0 0,-1-1 0 0 0,1 0 0 0 0,-1 0 0 0 0,1 0 0 0 0,-1-1 0 0 0,0 1 0 0 0,0 0 0 0 0,1-1 0 0 0,-1 0 0 0 0,0 0 0 0 0,0 0 0 0 0,1 0 0 0 0,-1 0 0 0 0,0 0 0 0 0,0-1 0 0 0,-34 3 0 0 0,-29 6 64 0 0,-5 13 0 0 0,4-4 0 0 0,19-14-53 0 0,2 15 53 0 0,10-18-28 0 0,-3-3-19 0 0,-44 21 47 0 0,48 4-64 0 0,-55-3 0 0 0,39-22 0 0 0,-1 19 0 0 0,13-23 0 0 0,-16 21 0 0 0,8-3 0 0 0,14-14 0 0 0,-29 9 0 0 0,61-6 0 0 0,0-1 0 0 0,-1 1 0 0 0,1 0 0 0 0,-1-1 0 0 0,1 1 0 0 0,0 0 0 0 0,-1 0 0 0 0,1 0 0 0 0,0 0 0 0 0,-1 0 0 0 0,1 0 0 0 0,-1 0 0 0 0,1 0 0 0 0,0 1 0 0 0,-1-1 0 0 0,1 0 0 0 0,0 1 0 0 0,-1-1 0 0 0,1 1 0 0 0,0 0 0 0 0,0-1 0 0 0,-1 1 0 0 0,1 0 0 0 0,0 0 0 0 0,-1 0 0 0 0,-30-5 0 0 0,-15 0 0 0 0,-11 24 0 0 0,28-24 0 0 0,17 16 0 0 0,12-11 0 0 0,1 0 0 0 0,-1 0 0 0 0,0 0 0 0 0,0 1 0 0 0,0-1 0 0 0,0 0 0 0 0,0-1 0 0 0,0 1 0 0 0,0 0 0 0 0,0 0 0 0 0,0 0 0 0 0,0 0 0 0 0,0-1 0 0 0,-1 1 0 0 0,1-1 0 0 0,0 1 0 0 0,0-1 0 0 0,-1 1 0 0 0,1-1 0 0 0,0 0 0 0 0,-1 0 0 0 0,1 1 0 0 0,0-1 0 0 0,-1 0 0 0 0,1 0 0 0 0,0 0 0 0 0,-1-1 0 0 0,1 1 0 0 0,0 0 0 0 0,-2-1 0 0 0,-7-4 0 0 0,8 3 0 0 0,0 1 0 0 0,0-1 0 0 0,0 1 0 0 0,0 0 0 0 0,0 0 0 0 0,-1 0 0 0 0,1 0 0 0 0,0 0 0 0 0,-1 0 0 0 0,1 0 0 0 0,-1 1 0 0 0,1-1 0 0 0,-1 1 0 0 0,1 0 0 0 0,-1 0 0 0 0,1 0 0 0 0,-1 0 0 0 0,1 0 0 0 0,-3 1 0 0 0,-41 16 64 0 0,-37-18-64 0 0,8 9 0 0 0,67-8 0 0 0,1 0 0 0 0,0 0 0 0 0,0 0 0 0 0,0 1 0 0 0,0 0 0 0 0,0 1 0 0 0,0-1 0 0 0,0 1 0 0 0,1 1 0 0 0,-1-1 0 0 0,1 1 0 0 0,-1 0 0 0 0,1 1 0 0 0,0-1 0 0 0,0 1 0 0 0,-4 5 0 0 0,-42 23 0 0 0,29-22 0 0 0,-27-1 11 0 0,-36-26 42 0 0,1 15-53 0 0,4 22 0 0 0,52-15 11 0 0,22-4-6 0 0,0 1 1 0 0,1-1-1 0 0,-1-1 0 0 0,0 1 1 0 0,0-1-1 0 0,0-1 0 0 0,0 1 0 0 0,0-1 1 0 0,0 0-1 0 0,-3-1-5 0 0,-5-2 1 0 0,0 2-1 0 0,-1 0 1 0 0,1 1-1 0 0,0 0 1 0 0,-1 1 0 0 0,1 1-1 0 0,0 1 1 0 0,-8 1-1 0 0,4-1 6 0 0,-104 2 47 0 0,-132 10 311 0 0,134-10-352 0 0,-17 23-12 0 0,82-6 0 0 0,49-19 0 0 0,0 1 0 0 0,0-1 0 0 0,-1-1 0 0 0,1 1 0 0 0,-1-1 0 0 0,1-1 0 0 0,-1 1 0 0 0,0-1 0 0 0,1 0 0 0 0,-7-2 0 0 0,-15 1 0 0 0,-12 5 0 0 0,-57-7 0 0 0,59-4 0 0 0,1 28 0 0 0,-26-17 0 0 0,62-4 0 0 0,0-1 0 0 0,0 1 0 0 0,0 0 0 0 0,0-1 0 0 0,0 1 0 0 0,0 0 0 0 0,0 0 0 0 0,0 1 0 0 0,0-1 0 0 0,0 0 0 0 0,0 1 0 0 0,0-1 0 0 0,0 1 0 0 0,0 0 0 0 0,0 0 0 0 0,1-1 0 0 0,-1 1 0 0 0,0 0 0 0 0,0 0 0 0 0,1 1 0 0 0,-1-1 0 0 0,1 0 0 0 0,-1 1 0 0 0,0 0 0 0 0,-41 7 0 0 0,12-6 0 0 0,-60 3 0 0 0,23-20 0 0 0,-9 41 0 0 0,18-28 0 0 0,7 14 0 0 0,9-9 0 0 0,31-5 0 0 0,-16 11 0 0 0,5-6 0 0 0,-28 6 0 0 0,15-1 0 0 0,33-7 0 0 0,-22 6 0 0 0,-2-14 0 0 0,-7 7 0 0 0,32-2 0 0 0,0 1 0 0 0,-1-1 0 0 0,1 0 0 0 0,0 1 0 0 0,-1 0 0 0 0,1-1 0 0 0,0 1 0 0 0,-1 0 0 0 0,1 0 0 0 0,0 1 0 0 0,-1-1 0 0 0,1 0 0 0 0,0 1 0 0 0,-1-1 0 0 0,1 1 0 0 0,0 0 0 0 0,0 0 0 0 0,0 0 0 0 0,-1 0 0 0 0,1 0 0 0 0,0 0 0 0 0,0 1 0 0 0,-22-1 0 0 0,-11 8 0 0 0,-15-8 0 0 0,20 14 1 0 0,12 1-13 0 0,-3-16-41 0 0,10 0 53 0 0,-9-6 0 0 0,14 1 0 0 0,4 0 11 0 0,-2 0 31 0 0,-3 0-132 0 0,6 4-438 0 0,1 1-192 0 0,0 0-1725 0 0,0 0-6736 0 0</inkml:trace>
  <inkml:trace contextRef="#ctx0" brushRef="#br0" timeOffset="-173116.148">629 9606 18543 0 0,'0'0'422'0'0,"-3"0"1015"0"0,6 4-1138 0 0,-3-3 455 0 0,16-14 2238 0 0,31-18 349 0 0,15 5-1971 0 0,29-3-622 0 0,-90 28-695 0 0,2 0 0 0 0,21-7 18 0 0,26 7 69 0 0,-48 1-76 0 0,-3 0 0 0 0,-2 0-93 0 0,2 0-397 0 0,1 0-187 0 0,-7 5-7995 0 0,3 0-291 0 0</inkml:trace>
  <inkml:trace contextRef="#ctx0" brushRef="#br0" timeOffset="-169319.898">1211 9591 15176 0 0,'0'0'340'0'0,"0"0"50"0"0,0 0 26 0 0,-1 0-44 0 0,0 0-140 0 0,0 0 305 0 0,1 0 157 0 0,0 0 36 0 0,0 0-38 0 0,0 0-185 0 0,0 0-82 0 0,4-21 1055 0 0,26-73 1424 0 0,-13 25-1272 0 0,17-26-874 0 0,-6 53-737 0 0,-23 38 22 0 0,10 1 42 0 0,-14 2-31 0 0,14 12 110 0 0,-8-8-100 0 0,3 18 56 0 0,8-4-45 0 0,2 8-11 0 0,-9-7-64 0 0,-9-8 11 0 0,5-4 31 0 0,1-5-31 0 0,39-11 42 0 0,-4-7-42 0 0,-40 16 1 0 0,1 1-1 0 0,0-1 1 0 0,0 1-1 0 0,0-1 1 0 0,0 1-1 0 0,0 0 1 0 0,0 1 0 0 0,0-1-1 0 0,0 1 1 0 0,0-1-1 0 0,-1 1 1 0 0,1 0-1 0 0,0 1 1 0 0,0-1-1 0 0,-1 1 1 0 0,1 0 0 0 0,-1-1-1 0 0,4 4-11 0 0,-5-3 39 0 0,1 1-1 0 0,-1 1 1 0 0,0-1-1 0 0,0 0 1 0 0,0 1-1 0 0,-1-1 0 0 0,1 1 1 0 0,-1-1-1 0 0,0 1 1 0 0,0 0-1 0 0,0-1 1 0 0,0 1-1 0 0,0 0 1 0 0,-1 0-1 0 0,0 0 1 0 0,0-1-1 0 0,0 1 1 0 0,0 0-1 0 0,-1 0 1 0 0,1 0-1 0 0,-1 1-38 0 0,0-2-160 0 0,0 0 0 0 0,1 0-1 0 0,0 0 1 0 0,0 1 0 0 0,0-1-1 0 0,0 0 1 0 0,0 0 0 0 0,1 0-1 0 0,-1 0 1 0 0,1 0 0 0 0,0 1 0 0 0,0-1-1 0 0,0-1 1 0 0,0 1 0 0 0,0 0-1 0 0,1 0 1 0 0,-1 0 0 0 0,1-1 0 0 0,0 1-1 0 0,0 0 1 0 0,0-1 160 0 0,9 16-7634 0 0,-3-6-189 0 0</inkml:trace>
  <inkml:trace contextRef="#ctx0" brushRef="#br0" timeOffset="-168571.363">1762 9640 14568 0 0,'-15'0'1600'0'0,"22"-25"2307"0"0,17-20-1840 0 0,23-56 1716 0 0,0 24-1374 0 0,-44 71-2287 0 0,0 0-1 0 0,1 0 1 0 0,0 0 0 0 0,0 0 0 0 0,0 1 0 0 0,1 0 0 0 0,0 0 0 0 0,0 0-1 0 0,0 0 1 0 0,0 1 0 0 0,1 0 0 0 0,0 0 0 0 0,6-3-122 0 0,1-3 153 0 0,-13 9-146 0 0,1 0 1 0 0,0 1 0 0 0,0-1-1 0 0,0 0 1 0 0,-1 0-1 0 0,1 0 1 0 0,0 1 0 0 0,0-1-1 0 0,0 1 1 0 0,0-1-1 0 0,1 0 1 0 0,-1 1 0 0 0,0 0-1 0 0,0-1 1 0 0,0 1 0 0 0,0 0-1 0 0,0 0 1 0 0,1-1-1 0 0,-1 1 1 0 0,0 0 0 0 0,0 0-1 0 0,0 0 1 0 0,0 0-1 0 0,1 0 1 0 0,-1 1 0 0 0,0-1-1 0 0,0 0 1 0 0,0 1-1 0 0,0-1 1 0 0,1 1-8 0 0,26 31 215 0 0,-25-23-189 0 0,-2 0 1 0 0,1 1 0 0 0,-1-1-1 0 0,-1 0 1 0 0,1 0 0 0 0,-2 1-1 0 0,1-1 1 0 0,-3 9-27 0 0,-7 34 0 0 0,-20 11-527 0 0,21-50-242 0 0,-7 0-2028 0 0,15-12 1489 0 0,-9-2-2273 0 0,-1-8-1209 0 0,12-39 2795 0 0,35 5 8785 0 0,16 4-5165 0 0,-18 8-2323 0 0,56-7-7669 0 0,-42 39 79 0 0,-30 3 5703 0 0,0-5 1768 0 0,0 7 2341 0 0,-17-6 213 0 0,-1 0 88 0 0,2 0-29 0 0,23 7 2782 0 0,-24-7-3176 0 0,-1 0-325 0 0,12 17 2881 0 0,-31 91-1716 0 0,-5-44-3322 0 0,23-64 107 0 0,2-32-2732 0 0,10-46-496 0 0,1 20 3330 0 0,0 41 3290 0 0,-11 16-2181 0 0,-1-1 0 0 0,1 0 1 0 0,0 1-1 0 0,0-1 0 0 0,0 1 0 0 0,0-1 1 0 0,0 1-1 0 0,0 0 0 0 0,1-1 0 0 0,-1 1 1 0 0,0 0-1 0 0,1 0 0 0 0,-1 0 1 0 0,1 0-1 0 0,-1 0 0 0 0,1 0 0 0 0,-1 0 1 0 0,1 1-1 0 0,0-1 0 0 0,-1 0 0 0 0,3 1-238 0 0,56-37 3487 0 0,-56 35-3472 0 0,0-1 1 0 0,0 1-1 0 0,1 0 1 0 0,-1 1-1 0 0,1-1 1 0 0,-1 1-1 0 0,1 0 1 0 0,-1 0-1 0 0,1 0 1 0 0,0 1-1 0 0,0 0 1 0 0,-1 0-1 0 0,5 0-15 0 0,-9 0-337 0 0,2 0-956 0 0,6 0-3960 0 0,-6 0-1695 0 0</inkml:trace>
  <inkml:trace contextRef="#ctx0" brushRef="#br0" timeOffset="-167522.473">763 10183 18311 0 0,'0'0'414'0'0,"0"0"56"0"0,0 0 33 0 0,0 0-55 0 0,0 0-121 0 0,0 0 575 0 0,0 0 288 0 0,0 0 52 0 0,0 0-64 0 0,0 0-298 0 0,2-1-134 0 0,27-23 1289 0 0,50 0-1038 0 0,17 5-756 0 0,-33 6-1071 0 0,-54 12-1384 0 0,-8 1-1404 0 0,-1 0 3611 0 0,0 0-8616 0 0</inkml:trace>
  <inkml:trace contextRef="#ctx0" brushRef="#br0" timeOffset="-167022.586">1412 9934 14000 0 0,'0'0'408'0'0,"0"0"-2"0"0,-17 4 3779 0 0,6 10-29 0 0,15 51-2445 0 0,17 27-370 0 0,13-41-478 0 0,-32-49-834 0 0,0 0 0 0 0,0 0 1 0 0,0-1-1 0 0,0 1 0 0 0,0-1 0 0 0,0 1 1 0 0,1-1-1 0 0,-1 0 0 0 0,0 0 0 0 0,1 0 1 0 0,-1 0-1 0 0,1 0 0 0 0,-1 0 0 0 0,1-1 0 0 0,0 1 1 0 0,-1-1-1 0 0,1 0 0 0 0,-1 0 0 0 0,1 0 1 0 0,0 0-1 0 0,-1 0 0 0 0,1-1 0 0 0,-1 1 1 0 0,1-1-1 0 0,-1 0 0 0 0,1 1 0 0 0,-1-1 1 0 0,1 0-1 0 0,-1 0 0 0 0,0-1 0 0 0,1 1 1 0 0,-1-1-1 0 0,0 1 0 0 0,0-1 0 0 0,0 1 1 0 0,0-1-1 0 0,0 0 0 0 0,-1 0 0 0 0,1 0 1 0 0,0 0-1 0 0,-1 0 0 0 0,0 0 0 0 0,1-1 1 0 0,-1 1-1 0 0,0-1-29 0 0,28-56 186 0 0,-17 30-210 0 0,-11 27-146 0 0,-2-3-52 0 0,3 2-5455 0 0,5-3-107 0 0,1 3-1439 0 0</inkml:trace>
  <inkml:trace contextRef="#ctx0" brushRef="#br0" timeOffset="-166139.39">1771 10241 14512 0 0,'0'0'330'0'0,"0"0"45"0"0,0 0 20 0 0,0 0-39 0 0,0-1-234 0 0,8-33 2509 0 0,3-11 127 0 0,12-9-1615 0 0,1 17-926 0 0,-21 38-203 0 0,0-1-1 0 0,0 1 0 0 0,0 0 0 0 0,0 0 1 0 0,0 0-1 0 0,0 0 0 0 0,0 1 0 0 0,-1-1 1 0 0,1 1-1 0 0,0 0 0 0 0,-1 0 0 0 0,0 0 1 0 0,1 0-1 0 0,-1 0 0 0 0,0 0 0 0 0,0 1 1 0 0,1 1-14 0 0,48 43 1470 0 0,-13-37-59 0 0,-27-13-1212 0 0,-10 3-427 0 0,-1 0-132 0 0,1-2-1650 0 0,7-4-6481 0 0</inkml:trace>
  <inkml:trace contextRef="#ctx0" brushRef="#br0" timeOffset="-165867.816">2226 10154 23151 0 0,'0'0'512'0'0,"-8"4"96"0"0,-8-1 32 0 0,9 1 8 0 0,-4-4-520 0 0,2 0-128 0 0,2 3 0 0 0,2 0 0 0 0,-2-3-712 0 0,-2 0-176 0 0,9 0-32 0 0</inkml:trace>
  <inkml:trace contextRef="#ctx0" brushRef="#br0" timeOffset="-163484.665">2899 9959 13616 0 0,'0'-15'306'0'0,"0"12"46"0"0,-8 16 486 0 0,5-13-716 0 0,-9 8 4169 0 0,-20 87-305 0 0,26-51-2911 0 0,4-38-920 0 0,1 0-1 0 0,0 0 1 0 0,0-1 0 0 0,0 1-1 0 0,1 0 1 0 0,0 0 0 0 0,0 0-1 0 0,1 0 1 0 0,-1 0 0 0 0,1 0-1 0 0,1 3-154 0 0,0-3 130 0 0,-1-4-116 0 0,-1 0-1 0 0,1 0 0 0 0,0 0 0 0 0,-1 0 0 0 0,1-1 1 0 0,0 1-1 0 0,0 0 0 0 0,0 0 0 0 0,0-1 0 0 0,0 1 1 0 0,0 0-1 0 0,1-1 0 0 0,-1 1 0 0 0,1-1 0 0 0,-1 0 1 0 0,1 0-1 0 0,-1 1 0 0 0,1-1 0 0 0,0 0 0 0 0,-1 0 1 0 0,1 0-1 0 0,0-1 0 0 0,0 1 0 0 0,0 0 0 0 0,0-1 1 0 0,0 1-1 0 0,0-1 0 0 0,0 1 0 0 0,0-1 0 0 0,0 0 1 0 0,0 0-1 0 0,0 0 0 0 0,0 0 0 0 0,0 0 0 0 0,0-1 1 0 0,1 1-14 0 0,50-14-799 0 0,-15-1-1521 0 0,2 9-1592 0 0,-13 6 1659 0 0,-22 0 2119 0 0,-2-1 17 0 0,16-6 101 0 0,9 3 17 0 0,41-9 247 0 0,-63 11 473 0 0,-2-3 5061 0 0,-4-1-6359 0 0,-27-3 1979 0 0,26 9-1195 0 0,0 1-14 0 0,-26 19 551 0 0,27-20-734 0 0,-1 1-1 0 0,1-1 1 0 0,0 0-1 0 0,-1 1 1 0 0,1-1 0 0 0,-1 0-1 0 0,1 1 1 0 0,0-1-1 0 0,0 0 1 0 0,-1 1-1 0 0,1-1 1 0 0,0 1-1 0 0,0-1 1 0 0,-1 0-1 0 0,1 1 1 0 0,0-1 0 0 0,0 1-1 0 0,0-1 1 0 0,0 1-1 0 0,-1-1 1 0 0,1 1-1 0 0,0-1 1 0 0,0 1-1 0 0,0-1 1 0 0,0 1 0 0 0,0-1-1 0 0,0 1 1 0 0,1-1-1 0 0,-1 0 1 0 0,0 1-1 0 0,0-1 1 0 0,0 1-1 0 0,0-1 1 0 0,0 1-1 0 0,1-1 1 0 0,-1 1 0 0 0,0-1-1 0 0,0 0 1 0 0,1 1-1 0 0,-1-1 1 0 0,0 0-1 0 0,1 1 1 0 0,-1-1-1 0 0,0 0 1 0 0,1 1 0 0 0,-1-1-1 0 0,1 0 1 0 0,-1 1-1 0 0,0-1 1 0 0,1 0-1 0 0,-1 0 1 0 0,1 0-1 0 0,-1 0 1 0 0,1 1-1 0 0,0-1-8 0 0,53-13-5641 0 0,-42 9 3322 0 0</inkml:trace>
  <inkml:trace contextRef="#ctx0" brushRef="#br0" timeOffset="-163169.81">3434 9930 16615 0 0,'12'1'1254'0'0,"8"114"3595"0"0,-19-108-4623 0 0,1 0 0 0 0,-1 0 0 0 0,-1 1 0 0 0,1-1-1 0 0,-1 0 1 0 0,0 1 0 0 0,-1-1 0 0 0,0 0 0 0 0,0 1 0 0 0,0-1 0 0 0,-1 0 0 0 0,-2 3-226 0 0,3 13-950 0 0,1-23 703 0 0,0-1 0 0 0,0 1 1 0 0,0 0-1 0 0,0 0 0 0 0,1 0 0 0 0,-1 0 0 0 0,0 0 0 0 0,0 0 0 0 0,0-1 0 0 0,0 1 1 0 0,1 0-1 0 0,-1 0 0 0 0,0 0 0 0 0,0 0 0 0 0,0 0 0 0 0,1 0 0 0 0,-1 0 0 0 0,0 0 0 0 0,0 0 1 0 0,0 0-1 0 0,1 0 0 0 0,-1 0 0 0 0,0 0 0 0 0,0 0 0 0 0,0 0 0 0 0,1 0 0 0 0,-1 0 1 0 0,0 0-1 0 0,0 0 0 0 0,1 0 247 0 0,30-81-6339 0 0,-7 8 7726 0 0,0 31 2913 0 0,-8 26-2722 0 0,-14 15-899 0 0,16 3-1463 0 0,-11 4-607 0 0,0 4-72 0 0</inkml:trace>
  <inkml:trace contextRef="#ctx0" brushRef="#br0" timeOffset="-162911.676">3706 10063 15176 0 0,'0'0'340'0'0,"0"0"50"0"0,0 0 26 0 0,0 0-44 0 0,12 2 1821 0 0,11 38-949 0 0,-15-28-1537 0 0,-8-10 6 0 0,0-2-815 0 0,0 0-3422 0 0,0 0-1465 0 0</inkml:trace>
  <inkml:trace contextRef="#ctx0" brushRef="#br0" timeOffset="-160840.09">715 10892 11312 0 0,'0'0'256'0'0,"0"0"34"0"0,0 0 21 0 0,0 0-35 0 0,0 0-47 0 0,0 0 474 0 0,0 0 228 0 0,0 0 42 0 0,0 0 4 0 0,0 0-21 0 0,0 0-11 0 0,0 0-1 0 0,0 0-2 0 0,0 0-13 0 0,0 0-8 0 0,0 0-1 0 0,13-4 1920 0 0,50-3-161 0 0,-11-4-2406 0 0,30 6-140 0 0,-24 7-5 0 0,-15 2-41 0 0,-41-4-81 0 0,-1 1 0 0 0,1-1 0 0 0,-1 1 0 0 0,1-1 0 0 0,-1 1 0 0 0,1-1 0 0 0,-1 0 0 0 0,1 1 0 0 0,0-1 0 0 0,-1 0 0 0 0,1 0 0 0 0,-1 0 0 0 0,1-1 1 0 0,0 1-1 0 0,-1 0 0 0 0,1-1 0 0 0,-1 1 0 0 0,1-1 0 0 0,-1 1 0 0 0,1-1 0 0 0,-1 1 0 0 0,0-1 0 0 0,1 0 0 0 0,-1 0 0 0 0,0 0 0 0 0,1 0 0 0 0,-1 0 0 0 0,0 0 0 0 0,0 0 0 0 0,0 0 0 0 0,0-1-6 0 0,12-8 144 0 0,16 2 77 0 0,-20 6-137 0 0,-7 2 4 0 0,5-3-33 0 0,-4 2 97 0 0,-3 1 158 0 0,-11 5-2418 0 0,3 1 835 0 0</inkml:trace>
  <inkml:trace contextRef="#ctx0" brushRef="#br0" timeOffset="-159334.686">1612 10710 15120 0 0,'0'0'340'0'0,"0"0"50"0"0,-4 8 535 0 0,-6-8-811 0 0,-35 20 4131 0 0,-17 15-1860 0 0,39 0-791 0 0,21-31-1490 0 0,0 0 1 0 0,1-1 0 0 0,0 1 0 0 0,-1 0 0 0 0,2 0-1 0 0,-1 0 1 0 0,0 0 0 0 0,1 0 0 0 0,0 0 0 0 0,-1 0-1 0 0,2 0 1 0 0,-1 0 0 0 0,0 0 0 0 0,1 0 0 0 0,0 0 0 0 0,0 0-1 0 0,0 0 1 0 0,1 2-105 0 0,12 31 328 0 0,-14-35-323 0 0,0 0 0 0 0,0-1-1 0 0,0 1 1 0 0,0 0 0 0 0,0-1-1 0 0,1 1 1 0 0,-1 0 0 0 0,0-1 0 0 0,1 1-1 0 0,0-1 1 0 0,-1 1 0 0 0,1 0-1 0 0,0-1 1 0 0,0 0 0 0 0,0 1-1 0 0,0-1 1 0 0,0 1 0 0 0,0-1 0 0 0,0 0-1 0 0,0 0 1 0 0,0 0 0 0 0,1 0-1 0 0,-1 0 1 0 0,0 0 0 0 0,1 0-1 0 0,-1 0 1 0 0,1 0 0 0 0,-1 0 0 0 0,1-1-1 0 0,-1 1 1 0 0,1-1 0 0 0,0 1-1 0 0,-1-1 1 0 0,1 0-5 0 0,4 2 0 0 0,0-1 0 0 0,-1-1 0 0 0,1 1 0 0 0,0-1 0 0 0,0 0 0 0 0,-1 0 0 0 0,1-1 0 0 0,0 0 0 0 0,-1 0 0 0 0,1 0 0 0 0,0 0 0 0 0,-1-1 0 0 0,1 0 0 0 0,-1-1 0 0 0,28-5 0 0 0,44-22-373 0 0,-50 8-2947 0 0,-26 21-2636 0 0,-1 1-1738 0 0</inkml:trace>
  <inkml:trace contextRef="#ctx0" brushRef="#br0" timeOffset="-158801.413">1864 11039 19735 0 0,'0'0'580'0'0,"0"0"-10"0"0,0-2-366 0 0,21-70 4017 0 0,-9 46-3590 0 0,2 0-1 0 0,2 1 1 0 0,0 0-1 0 0,1 2 1 0 0,8-9-631 0 0,-22 28 21 0 0,0 0 1 0 0,-1 0-1 0 0,1 0 0 0 0,1 1 1 0 0,-1-1-1 0 0,0 1 0 0 0,1-1 1 0 0,0 1-1 0 0,0 0 0 0 0,0 1 1 0 0,0-1-1 0 0,0 1 0 0 0,0 0 1 0 0,1 0-1 0 0,-1 0 0 0 0,1 0 1 0 0,0 1-1 0 0,-1 0 0 0 0,1 0 1 0 0,0 0-1 0 0,0 0 0 0 0,0 1 1 0 0,-1 0-1 0 0,2 0-21 0 0,-4 1 79 0 0,1-1 9 0 0,-1 0-65 0 0,1 0 1 0 0,0 0-1 0 0,0 1 1 0 0,-1-1 0 0 0,1 1-1 0 0,0-1 1 0 0,-1 1-1 0 0,1 0 1 0 0,-1 0-1 0 0,1 0 1 0 0,-1 0-1 0 0,1 1 1 0 0,-1-1 0 0 0,0 1-1 0 0,0-1 1 0 0,0 1-1 0 0,0 0 1 0 0,0 0-1 0 0,0 0 1 0 0,0 0-1 0 0,0 0 1 0 0,-1 0 0 0 0,1 1-1 0 0,-1-1 1 0 0,0 0-1 0 0,1 1 1 0 0,-1-1-1 0 0,0 1 1 0 0,-1 0-1 0 0,1-1 1 0 0,0 1 0 0 0,-1 0-1 0 0,1 2-23 0 0,-1 41 83 0 0,-25 34-654 0 0,23-76 309 0 0,1 0 0 0 0,-1-1-1 0 0,1 1 1 0 0,-1-1 0 0 0,0 0-1 0 0,-1 1 1 0 0,1-1 0 0 0,0 0 0 0 0,-1 0-1 0 0,0 0 1 0 0,0-1 0 0 0,1 1-1 0 0,-2-1 1 0 0,1 1 0 0 0,0-1 0 0 0,0 0-1 0 0,-1 0 1 0 0,1-1 0 0 0,-1 1-1 0 0,0-1 1 0 0,1 1 0 0 0,-1-1 0 0 0,0-1-1 0 0,0 1 1 0 0,-3 0 262 0 0,-19-17-1069 0 0,24 0 1139 0 0,29-23 518 0 0,1 23-406 0 0,48-33-1180 0 0,-61 40-4243 0 0,-2 2-1813 0 0</inkml:trace>
  <inkml:trace contextRef="#ctx0" brushRef="#br0" timeOffset="-158401.246">2341 10822 15232 0 0,'-6'5'1657'0'0,"-1"18"581"0"0,-15 35 1642 0 0,22-56-3456 0 0,0-2-13 0 0,0 0-58 0 0,0 0-29 0 0,0 0-4 0 0,0 0-29 0 0,0 0-124 0 0,42-28 261 0 0,13-4-418 0 0,-46 26-10 0 0,-1 5 0 0 0,15 15 11 0 0,4 27 96 0 0,8 8-295 0 0,-33-48-106 0 0,-1 1 1 0 0,1-1 0 0 0,-1 0-1 0 0,1 1 1 0 0,-1-1 0 0 0,1 0 0 0 0,0 0-1 0 0,0 0 1 0 0,-1 0 0 0 0,1-1 0 0 0,0 1-1 0 0,0 0 1 0 0,0-1 0 0 0,0 0 0 0 0,0 1-1 0 0,0-1 1 0 0,0 0 0 0 0,0 0-1 0 0,0 0 1 0 0,0 0 0 0 0,0 0 0 0 0,0 0-1 0 0,0-1 1 0 0,1 1 293 0 0,5-6-1947 0 0</inkml:trace>
  <inkml:trace contextRef="#ctx0" brushRef="#br0" timeOffset="-158107.914">2804 10758 16559 0 0,'0'8'1658'0'0,"-15"31"1318"0"0,12 6 29 0 0,18 22-582 0 0,-13-63-2373 0 0,0 0 0 0 0,0-1 0 0 0,0 1 0 0 0,1 0 0 0 0,0-1 0 0 0,0 1 1 0 0,0-1-1 0 0,0 0 0 0 0,0 0 0 0 0,0 0 0 0 0,1 0 0 0 0,0-1 1 0 0,-1 1-1 0 0,1-1 0 0 0,0 0 0 0 0,0 0 0 0 0,0-1 0 0 0,0 1 1 0 0,1-1-1 0 0,-1 0 0 0 0,2 1-50 0 0,-2-2-4 0 0,-1 0-1 0 0,1 0 1 0 0,-1-1 0 0 0,0 1-1 0 0,1-1 1 0 0,-1 0 0 0 0,0 0 0 0 0,0 0-1 0 0,1 0 1 0 0,-1 0 0 0 0,0-1-1 0 0,0 1 1 0 0,0-1 0 0 0,0 0 0 0 0,-1 0-1 0 0,1 0 1 0 0,0 0 0 0 0,-1-1-1 0 0,1 1 1 0 0,-1-1 0 0 0,0 1 0 0 0,0-1-1 0 0,0 0 1 0 0,0 0 0 0 0,-1 0-1 0 0,1 0 1 0 0,-1 0 0 0 0,1 0 0 0 0,-1 0-1 0 0,0 0 1 0 0,0-1 0 0 0,-1 1-1 0 0,1-3 5 0 0,0 5-6 0 0,0 0-1 0 0,0-1 1 0 0,0 1-1 0 0,-1 0 0 0 0,1-1 1 0 0,0 1-1 0 0,-1-1 1 0 0,1 1-1 0 0,-1-1 0 0 0,0 0 1 0 0,1 1-1 0 0,-1-1 1 0 0,0 1-1 0 0,0-1 0 0 0,0 0 1 0 0,0 1-1 0 0,0-1 1 0 0,0 1-1 0 0,-1-1 0 0 0,1 0 1 0 0,0 1-1 0 0,-1-1 1 0 0,1 1-1 0 0,-1-1 0 0 0,0 1 1 0 0,1 0-1 0 0,-1-1 0 0 0,0 1 1 0 0,0-1-1 0 0,0 1 1 0 0,0 0-1 0 0,0 0 0 0 0,0 0 1 0 0,-1 0-1 0 0,1 0 1 0 0,0 0-1 0 0,0 0 0 0 0,-1 0 1 0 0,1 0-1 0 0,-1 0 1 0 0,1 1-1 0 0,-1-1 0 0 0,1 0 1 0 0,-1 1-1 0 0,1-1 7 0 0,-2 1-125 0 0,1 0 0 0 0,-1 0 0 0 0,1 1 0 0 0,0-1 0 0 0,-1 0-1 0 0,1 1 1 0 0,0 0 0 0 0,-1-1 0 0 0,1 1 0 0 0,0 0 0 0 0,0 0 0 0 0,-1 0 0 0 0,1 0-1 0 0,0 1 1 0 0,0-1 0 0 0,0 0 0 0 0,1 1 0 0 0,-1 0 0 0 0,0-1 0 0 0,-1 2 125 0 0,-4 3-1728 0 0,5-3-4067 0 0,0 3-1631 0 0</inkml:trace>
  <inkml:trace contextRef="#ctx0" brushRef="#br0" timeOffset="-157714.954">3134 10828 18055 0 0,'0'0'407'0'0,"0"0"60"0"0,-1 2 23 0 0,-5 14 234 0 0,7-13-506 0 0,0 0-1 0 0,0 0 1 0 0,0 0 0 0 0,0 0-1 0 0,1 0 1 0 0,-1 0-1 0 0,1 0 1 0 0,0 0-1 0 0,0 0 1 0 0,0-1 0 0 0,0 1-1 0 0,0-1 1 0 0,1 0-1 0 0,-1 0 1 0 0,1 0-1 0 0,-1 0 1 0 0,1 0-1 0 0,0 0 1 0 0,0 0 0 0 0,0-1-1 0 0,0 0 1 0 0,0 1-1 0 0,0-1 1 0 0,0 0-1 0 0,0-1 1 0 0,1 1-1 0 0,-1 0 1 0 0,0-1 0 0 0,1 0-218 0 0,14 1 383 0 0,-17 0-370 0 0,2 0 0 0 0,-1-1 0 0 0,0 1 0 0 0,0-1-1 0 0,0 1 1 0 0,0-1 0 0 0,0 0 0 0 0,0 0 0 0 0,0 0-1 0 0,0 0 1 0 0,0 0 0 0 0,1-1 0 0 0,-1 1 0 0 0,0-1 0 0 0,0 1-1 0 0,0-1 1 0 0,0 0 0 0 0,0 0 0 0 0,0 1 0 0 0,-1-1 0 0 0,1-1-1 0 0,0 1 1 0 0,0 0 0 0 0,-1 0 0 0 0,1-1 0 0 0,0 1 0 0 0,-1-1-1 0 0,0 1 1 0 0,1-1 0 0 0,-1 0 0 0 0,0 0-13 0 0,6-29 53 0 0,-6 30-53 0 0,0 0 0 0 0,0-1 0 0 0,0 1 0 0 0,0-1 0 0 0,-1 1 0 0 0,1-1 0 0 0,-1 1 0 0 0,1-1 0 0 0,-1 1 0 0 0,1-1 0 0 0,-1 0 0 0 0,0 1 0 0 0,0-1 0 0 0,0 0 0 0 0,0 1 0 0 0,0-1 0 0 0,0 1 0 0 0,0-1 0 0 0,-1 0 0 0 0,1 1 0 0 0,0-1 0 0 0,-1 1 0 0 0,0-1 0 0 0,1 0 0 0 0,-1 0 0 0 0,8-33-18 0 0,-7 34-41 0 0,0 0 1 0 0,0 0-1 0 0,1 0 1 0 0,-1 0-1 0 0,0 0 1 0 0,0 0 0 0 0,0 0-1 0 0,0 0 1 0 0,-1 0-1 0 0,1 0 1 0 0,0 0 0 0 0,0 0-1 0 0,-1 0 1 0 0,1 0-1 0 0,0 0 1 0 0,-1 0 0 0 0,1 0-1 0 0,-1 0 1 0 0,1 1-1 0 0,-1-1 1 0 0,0 0 0 0 0,1 0-1 0 0,-1 0 1 0 0,0 1-1 0 0,1-1 1 0 0,-1 0 0 0 0,0 1-1 0 0,0-1 1 0 0,0 1-1 0 0,0-1 1 0 0,1 1 0 0 0,-1-1-1 0 0,0 1 1 0 0,0-1-1 0 0,0 1 1 0 0,0 0 0 0 0,0 0-1 0 0,0-1 1 0 0,0 1-1 0 0,0 0 1 0 0,0 0 0 0 0,0 0-1 0 0,0 0 1 0 0,0 0-1 0 0,0 0 1 0 0,0 1 0 0 0,0-1-1 0 0,0 0 1 0 0,0 0-1 0 0,0 1 1 0 0,-1 0 58 0 0,-9-1-2643 0 0,0 2-5348 0 0</inkml:trace>
  <inkml:trace contextRef="#ctx0" brushRef="#br0" timeOffset="-133468.163">669 11937 17375 0 0,'0'7'2228'0'0,"55"-28"3719"0"0,-28 14-4644 0 0,64-24 683 0 0,-28 16-1330 0 0,38 4-308 0 0,-71 6-276 0 0,-19 8-175 0 0,24-5-1872 0 0,-22-4-3015 0 0,-3 0 2862 0 0</inkml:trace>
  <inkml:trace contextRef="#ctx0" brushRef="#br0" timeOffset="-131665.523">830 12717 17527 0 0,'-4'-30'515'0'0,"4"25"-7"0"0,0 5-137 0 0,0 0 630 0 0,2 0 314 0 0,22-3 2391 0 0,-23 3-2827 0 0,3 0-23 0 0,101-10 1838 0 0,-60 12-2456 0 0,-18 9-201 0 0,-24-10-357 0 0,1 1 0 0 0,-1 0 0 0 0,1-1 1 0 0,0 0-1 0 0,-1 0 0 0 0,1 0 0 0 0,0 0 0 0 0,0-1 0 0 0,0 1 0 0 0,0-1 1 0 0,0 0-1 0 0,0 0 0 0 0,-1 0 0 0 0,1-1 0 0 0,0 1 0 0 0,4-2 320 0 0,3 0-1496 0 0,1-1-679 0 0,0-3-52 0 0</inkml:trace>
  <inkml:trace contextRef="#ctx0" brushRef="#br0" timeOffset="-130510.379">2290 12493 14832 0 0,'-11'41'1481'0'0,"1"-1"4136"0"0,6-12-1622 0 0,13 27-1378 0 0,-4-30-2269 0 0,-2-19-324 0 0,4-1 18 0 0,-3 2-31 0 0,-1 2-32 0 0,-2-7-81 0 0,-1-2 2 0 0,0 0-108 0 0,-6-2-1825 0 0,5-1-5769 0 0,1 3-259 0 0</inkml:trace>
  <inkml:trace contextRef="#ctx0" brushRef="#br0" timeOffset="-130203.203">2207 12413 18831 0 0,'-8'24'1428'0'0,"19"8"2186"0"0,-10-32-2602 0 0,-1 0-246 0 0,0 0-107 0 0,10-4 1442 0 0,91-20-3374 0 0,-82 27-2970 0 0,-3 1-4220 0 0</inkml:trace>
  <inkml:trace contextRef="#ctx0" brushRef="#br0" timeOffset="-129931.127">2541 12363 18687 0 0,'-2'6'208'0'0,"-1"-1"0"0"0,1 1 0 0 0,0 0 0 0 0,0-1 0 0 0,1 1 0 0 0,0 0-1 0 0,0 0 1 0 0,0 0 0 0 0,1 0 0 0 0,0 0 0 0 0,0 0 0 0 0,0 0 0 0 0,1 0-1 0 0,0 0 1 0 0,0 0 0 0 0,1 0 0 0 0,-1 0 0 0 0,1 0 0 0 0,2 1-208 0 0,4 9 1494 0 0,-6-13-1360 0 0,-1-1 0 0 0,0 1 0 0 0,1 0 0 0 0,-1 0 0 0 0,1 0 0 0 0,0-1 0 0 0,0 1 0 0 0,0-1 0 0 0,0 0-1 0 0,1 1 1 0 0,-1-1 0 0 0,0 0 0 0 0,1 0 0 0 0,0 0 0 0 0,-1-1 0 0 0,1 1 0 0 0,0-1 0 0 0,0 0 0 0 0,0 1 0 0 0,0-1 0 0 0,0 0 0 0 0,1 0-134 0 0,74 6 486 0 0,-51-26-486 0 0,-15 5-906 0 0,-10 12-35 0 0,0-4-6953 0 0,-2 5 207 0 0</inkml:trace>
  <inkml:trace contextRef="#ctx0" brushRef="#br0" timeOffset="-129617.217">2883 12378 19727 0 0,'-3'4'172'0'0,"1"0"-1"0"0,-1 0 1 0 0,1 0-1 0 0,0 1 0 0 0,0-1 1 0 0,1 1-1 0 0,-1-1 0 0 0,1 1 1 0 0,0 0-1 0 0,1-1 1 0 0,-1 1-1 0 0,1 0 0 0 0,-1 0 1 0 0,2 1-172 0 0,-4 17 1524 0 0,3-16-1166 0 0,0 0 0 0 0,1-1-1 0 0,-1 1 1 0 0,1 0 0 0 0,0-1 0 0 0,1 1-1 0 0,0-1 1 0 0,0 1 0 0 0,0-1-1 0 0,1 0 1 0 0,0 0 0 0 0,0 1-358 0 0,8 17 567 0 0,-10-22-386 0 0,1-1-78 0 0,23 14-19 0 0,-13-11-20 0 0,23-11 16 0 0,-12 1-80 0 0,-22 6 0 0 0,1 0 0 0 0,0 0 0 0 0,-1-1 0 0 0,1 1 0 0 0,-1 0 0 0 0,1-1 0 0 0,-1 1 0 0 0,1-1 0 0 0,-1 1 0 0 0,0-1 0 0 0,1 0 0 0 0,-1 1 0 0 0,0-1 0 0 0,1 0 0 0 0,-1 0 0 0 0,0 0 0 0 0,0 0 0 0 0,0 0 0 0 0,0-1 0 0 0,0 1 0 0 0,0 0 0 0 0,0 0 0 0 0,0-1 0 0 0,0 1 0 0 0,-1 0 0 0 0,1-1 0 0 0,0 1 0 0 0,2-6 0 0 0,7-22-11 0 0,-9 27-31 0 0,-1-2 16 0 0,0 1-46 0 0,0 2 64 0 0,0 1 0 0 0,0-1-1 0 0,0 1 1 0 0,0-1 0 0 0,0 1-1 0 0,0-1 1 0 0,0 0 0 0 0,0 1-1 0 0,0-1 1 0 0,0 1-1 0 0,0-1 1 0 0,-1 1 0 0 0,1-1-1 0 0,0 1 1 0 0,0-1 0 0 0,0 1-1 0 0,-1-1 1 0 0,1 1 0 0 0,0-1-1 0 0,-1 1 1 0 0,1 0 0 0 0,0-1-1 0 0,-1 1 1 0 0,1-1-1 0 0,-1 1 1 0 0,1 0 0 0 0,-1-1-1 0 0,1 1 1 0 0,0 0 0 0 0,-1 0-1 0 0,1-1 1 0 0,-1 1 0 0 0,1 0-1 0 0,-1 0 1 0 0,0 0-1 0 0,1 0 1 0 0,-1 0 0 0 0,1 0-1 0 0,-1 0 1 0 0,1-1 0 0 0,-1 2-1 0 0,1-1 1 0 0,-1 0 0 0 0,1 0-1 0 0,-1 0 1 0 0,1 0-1 0 0,-1 0 1 0 0,0 0 0 0 0,1 0-1 0 0,-1 1 1 0 0,1-1 0 0 0,-1 0-1 0 0,1 0 1 0 0,0 1 0 0 0,-1-1-1 0 0,1 0 1 0 0,-1 1 0 0 0,1-1-1 0 0,0 1 1 0 0,-1-1-1 0 0,1 0 1 0 0,-1 1 0 0 0,1-1 8 0 0,-1 1-118 0 0,-5 7-789 0 0,4-2-3037 0 0,2-6 2206 0 0</inkml:trace>
  <inkml:trace contextRef="#ctx0" brushRef="#br0" timeOffset="-131202.819">1660 12500 16128 0 0,'-3'6'827'0'0,"2"-5"2007"0"0,9 17 2678 0 0,4 24-2959 0 0,-16 30-2012 0 0,-5 9-585 0 0,3-60-1453 0 0,2-10-597 0 0,2 0-3639 0 0,0-19 1420 0 0,1 5 3432 0 0,-3-8-1904 0 0</inkml:trace>
  <inkml:trace contextRef="#ctx0" brushRef="#br0" timeOffset="-130887.029">1649 12619 10536 0 0,'-9'-1'794'0'0,"-7"-26"-428"0"0,11 10 2288 0 0,5 16-2427 0 0,-1 0-1 0 0,0 0 0 0 0,0-1 1 0 0,0 1-1 0 0,0 0 0 0 0,1-1 1 0 0,-1 1-1 0 0,1 0 1 0 0,-1-1-1 0 0,1 1 0 0 0,0-1 1 0 0,-1 1-1 0 0,1 0 0 0 0,0-1 1 0 0,0 1-1 0 0,0-1 0 0 0,0 1 1 0 0,0-1-1 0 0,0 1 1 0 0,0-1-1 0 0,1 1 0 0 0,-1-1 1 0 0,0 1-1 0 0,1 0 0 0 0,-1-1 1 0 0,1 1-1 0 0,0 0 1 0 0,-1-1-1 0 0,1 1 0 0 0,0 0 1 0 0,0 0-1 0 0,0-1-226 0 0,1 1 779 0 0,-2 1-98 0 0,3-1-17 0 0,63-19 1131 0 0,-40 21-1701 0 0,14 2-270 0 0,-38-4-134 0 0,1 1-902 0 0,28-3-2355 0 0,-14 1-2021 0 0,-4 1-806 0 0</inkml:trace>
  <inkml:trace contextRef="#ctx0" brushRef="#br0" timeOffset="-130886.029">1995 12490 17247 0 0,'0'0'396'0'0,"0"0"52"0"0,-1 12 588 0 0,-3 10-212 0 0,-1 19 2474 0 0,-1 17-2108 0 0,10-10-1419 0 0,-1-20-4239 0 0,-3-28 2773 0 0</inkml:trace>
  <inkml:trace contextRef="#ctx0" brushRef="#br0" timeOffset="-132820.474">1649 11629 16184 0 0,'-9'50'3271'0'0,"6"-8"1233"0"0,-7 17-1968 0 0,7-17-1840 0 0,4 14-216 0 0,-1-9-143 0 0,-5-31-122 0 0,-3-6-71 0 0,8-9-72 0 0,0-1 0 0 0,-3-19 53 0 0,5-6-112 0 0,1 0-1 0 0,1 1 1 0 0,0 0-1 0 0,2-1 1 0 0,1 2-1 0 0,6-13-12 0 0,15-39 53 0 0,14-9-26 0 0,-2 38-54 0 0,-34 41 16 0 0,1 2-21 0 0,7 6 22 0 0,-9-2 10 0 0,-4-1 0 0 0,1 0 0 0 0,-1 0 0 0 0,0 0 0 0 0,-1 1 0 0 0,1-1 0 0 0,0 0 0 0 0,0 0 0 0 0,0 1 0 0 0,0-1 0 0 0,0 1 0 0 0,0-1 0 0 0,0 1 0 0 0,0-1 0 0 0,0 1 0 0 0,-1-1 0 0 0,1 1 0 0 0,0 0 0 0 0,0-1 0 0 0,-1 1 0 0 0,1 0 0 0 0,0 0 0 0 0,-1 0 0 0 0,1-1 0 0 0,-1 1 0 0 0,1 0 0 0 0,-1 0 0 0 0,0 0 0 0 0,1 0 0 0 0,-1 0 0 0 0,0 0 0 0 0,1 0 0 0 0,-1 0 0 0 0,0 0 0 0 0,0 0 0 0 0,0 0 0 0 0,0 0 0 0 0,0 0 0 0 0,0 0 0 0 0,0 0 0 0 0,0 0 0 0 0,-1 0 0 0 0,1 0 0 0 0,0 0 0 0 0,-1 0 0 0 0,1 0 0 0 0,0 0 0 0 0,-1 0 0 0 0,-5 51 12 0 0,-53 67-3 0 0,32-63-1126 0 0,20-48 332 0 0,5-6-2085 0 0,0-2-3856 0 0,9-3 4876 0 0</inkml:trace>
  <inkml:trace contextRef="#ctx0" brushRef="#br0" timeOffset="-132615.469">2041 11594 19063 0 0,'-13'15'432'0'0,"10"-12"66"0"0,3-3 23 0 0,0 0-60 0 0,0 1-302 0 0,-27 85 3240 0 0,25-83-3318 0 0,-10 51 983 0 0,12-54-1128 0 0,0 1 0 0 0,0-1 0 0 0,0 1 0 0 0,0-1 0 0 0,0 1 0 0 0,0-1 0 0 0,0 1 0 0 0,0-1 0 0 0,0 1 0 0 0,1-1 0 0 0,-1 1 0 0 0,0-1 0 0 0,0 0 0 0 0,0 1 0 0 0,1-1 0 0 0,-1 1 0 0 0,0-1 1 0 0,1 1-1 0 0,-1-1 0 0 0,0 0 0 0 0,1 1 0 0 0,-1-1 0 0 0,1 0 0 0 0,-1 1 0 0 0,0-1 0 0 0,1 0 0 0 0,-1 0 0 0 0,1 1 0 0 0,-1-1 0 0 0,1 0 0 0 0,-1 0 0 0 0,1 0 0 0 0,-1 0 0 0 0,1 0 0 0 0,-1 0 0 0 0,1 1 0 0 0,-1-1 0 0 0,1 0 0 0 0,-1 0 0 0 0,1-1 0 0 0,-1 1 0 0 0,1 0 0 0 0,-1 0 64 0 0,15 3-7795 0 0,-3 2 1247 0 0</inkml:trace>
  <inkml:trace contextRef="#ctx0" brushRef="#br0" timeOffset="-132384.961">2357 11452 16352 0 0,'-8'-7'1249'0'0,"7"7"-855"0"0,-6 14-83 0 0,4-7 224 0 0,1 0 0 0 0,0 1 0 0 0,1 0-1 0 0,0-1 1 0 0,0 1 0 0 0,0 0 0 0 0,1 0-1 0 0,1-1 1 0 0,-1 1 0 0 0,1 0 0 0 0,1 4-535 0 0,1 44 1268 0 0,-6-21-706 0 0,3-18-290 0 0,-1 0 0 0 0,-1 0 1 0 0,-1 0-1 0 0,-1 0 1 0 0,0 0-1 0 0,-1-1 1 0 0,-1 3-273 0 0,4-14 67 0 0,-1 0 0 0 0,0-1 1 0 0,0 1-1 0 0,0 0 0 0 0,0-1 1 0 0,0 0-1 0 0,-1 0 0 0 0,0 0 1 0 0,0 0-1 0 0,0-1 0 0 0,-1 1 1 0 0,1-1-1 0 0,-1 0 0 0 0,1 0 1 0 0,-3 0-68 0 0,5-2-127 0 0,0 0 0 0 0,0 0 0 0 0,-1 0 0 0 0,1-1 0 0 0,0 1 0 0 0,0-1 0 0 0,0 0 0 0 0,-1 1 0 0 0,1-1 0 0 0,0 0 0 0 0,0 0 0 0 0,-1-1 0 0 0,1 1 0 0 0,0 0 0 0 0,0-1 0 0 0,-1 1 0 0 0,1-1 0 0 0,0 0 0 0 0,0 1 0 0 0,0-1 0 0 0,0 0 0 0 0,0-1 0 0 0,0 1 0 0 0,0 0 0 0 0,1 0 0 0 0,-1-1 0 0 0,0 1 0 0 0,1-1 0 0 0,-1 0 0 0 0,1 1 0 0 0,-1-1 0 0 0,1 0 0 0 0,0 0 0 0 0,-1 0 0 0 0,1 0 0 0 0,0 0 0 0 0,0-1 127 0 0,-3-11-6128 0 0,0-7-1685 0 0</inkml:trace>
  <inkml:trace contextRef="#ctx0" brushRef="#br0" timeOffset="-104556.191">4861 9098 12176 0 0,'2'22'247'0'0,"-1"-23"-195"0"0,-1 1 0 0 0,0 0 0 0 0,0 0 0 0 0,0 0 0 0 0,1 0 0 0 0,-1 0 0 0 0,0 0 0 0 0,0 0 0 0 0,1 0-1 0 0,-1 0 1 0 0,0 0 0 0 0,0 0 0 0 0,0 0-52 0 0,3-5 418 0 0,0 20-438 0 0,-1 25 696 0 0,-2-38 66 0 0,0-2 33 0 0,8 19 4553 0 0,6 7-4034 0 0,-12-22-876 0 0,2 30 1395 0 0,-1-29-1684 0 0,-1 1 1 0 0,1-1 0 0 0,-1 1-1 0 0,-1-1 1 0 0,1 1-1 0 0,-1 0 1 0 0,0 0-1 0 0,0 0 1 0 0,-1 0 0 0 0,1 0-1 0 0,-1 0 1 0 0,-1 0-1 0 0,1 0 1 0 0,-2 4-130 0 0,2 39 466 0 0,4-23-1 0 0,-2 37-129 0 0,1-11 45 0 0,0 53-7 0 0,1-17-286 0 0,-8-28 40 0 0,1 76 362 0 0,6 4-308 0 0,-2-78-118 0 0,-3 9 145 0 0,3-42-152 0 0,4 32 135 0 0,-5 2-64 0 0,5 0-53 0 0,1 95-11 0 0,-1-117-64 0 0,-2 75 64 0 0,-7-67-11 0 0,9 30 22 0 0,2 30-11 0 0,-11-57-64 0 0,12 78 0 0 0,-5-50 64 0 0,-9-44-64 0 0,5-2 0 0 0,-3 64 75 0 0,-3-35 42 0 0,7-17-117 0 0,11 9 0 0 0,-14-23 0 0 0,6 40 0 0 0,-8 10 0 0 0,-5-2 64 0 0,14-54-64 0 0,-5 15 0 0 0,-2 30 0 0 0,0 19 53 0 0,2-52-42 0 0,4 17 53 0 0,-6-29-64 0 0,3-7 0 0 0,-8 85 64 0 0,8-59-64 0 0,-5-2 0 0 0,5 37 0 0 0,5-56 0 0 0,-2 7 0 0 0,-2 7 0 0 0,3-3 0 0 0,3-4 0 0 0,-9-1 0 0 0,6-9 0 0 0,6-5 0 0 0,-10-8 11 0 0,-3 1 31 0 0,-7 2-29 0 0,3-11-15 0 0,-11 10 55 0 0,-1 3-26 0 0,-22 3 21 0 0,6-13 27 0 0,26-3-33 0 0,-2 4-31 0 0,-37 10-11 0 0,-10-8 0 0 0,14 11 0 0 0,-81 4 128 0 0,62 2-128 0 0,-4 20 75 0 0,27-56 10 0 0,39 12-82 0 0,-1 0 1 0 0,1 0-1 0 0,0 0 1 0 0,0 0 0 0 0,-1 0-1 0 0,1 0 1 0 0,-1 1-1 0 0,1-1 1 0 0,-1 0 0 0 0,1 1-1 0 0,-1-1 1 0 0,1 1-1 0 0,-1-1 1 0 0,0 1 0 0 0,1 0-1 0 0,-1 0 1 0 0,0 0-1 0 0,1-1 1 0 0,-1 2 0 0 0,1-1-1 0 0,-1 0 1 0 0,0 0 0 0 0,1 0-1 0 0,-1 1 1 0 0,0-1-1 0 0,0 1-3 0 0,-26 12 11 0 0,-24-6 53 0 0,41-10-64 0 0,-1 3 0 0 0,-47 10 0 0 0,19-13 0 0 0,-22 20 64 0 0,-5-24 0 0 0,-49 14 0 0 0,46 9-64 0 0,16-11 0 0 0,6-2 0 0 0,4 21 0 0 0,42-22 0 0 0,0-1 0 0 0,0 1 0 0 0,0-1 0 0 0,0 0 0 0 0,-1 0 0 0 0,1 0 0 0 0,0 0 0 0 0,0-1 0 0 0,-1 1 0 0 0,1-1 0 0 0,-1 1 0 0 0,1-1 0 0 0,0 0 0 0 0,-1 0 0 0 0,1 0 0 0 0,-1 0 0 0 0,1 0 0 0 0,0 0 0 0 0,-1-1 0 0 0,1 1 0 0 0,0-1 0 0 0,-2-1 0 0 0,1 2 0 0 0,1 0 0 0 0,0 0 0 0 0,-1-1 0 0 0,1 1 0 0 0,0 1 0 0 0,0-1 0 0 0,-1 0 0 0 0,1 1 0 0 0,0-1 0 0 0,0 1 0 0 0,-1-1 0 0 0,1 1 0 0 0,0 0 0 0 0,0 0 0 0 0,0 0 0 0 0,0 0 0 0 0,0 0 0 0 0,0 1 0 0 0,0-1 0 0 0,0 1 0 0 0,1-1 0 0 0,-1 1 0 0 0,-42 16 0 0 0,-20-14 64 0 0,-22 28-64 0 0,35-28 64 0 0,-40 23-52 0 0,52-15 37 0 0,-25 0 26 0 0,2-9-75 0 0,-5-6 0 0 0,-4 11 0 0 0,-24 23 0 0 0,-98 17 75 0 0,103-36-22 0 0,3 1-53 0 0,-39 9 0 0 0,40-1 64 0 0,79-18-64 0 0,1 0 0 0 0,-1-1 0 0 0,0 0 0 0 0,0 0 0 0 0,1-1 0 0 0,-1 1 0 0 0,0-1 0 0 0,-1-1 0 0 0,1 0 0 0 0,-3 0 0 0 0,-11 0 11 0 0,0 0-1 0 0,0 1 1 0 0,0 1 0 0 0,1 1-1 0 0,-1 1 1 0 0,-3 1-11 0 0,-28 15 0 0 0,-21-12 0 0 0,-29 12 0 0 0,61-28 0 0 0,-22 4 0 0 0,-70 20 0 0 0,50 26 0 0 0,-35-45 0 0 0,4 20 0 0 0,60-10 0 0 0,46-5 0 0 0,1 0 0 0 0,-1-1 0 0 0,1 0 0 0 0,-1 0 0 0 0,0-1 0 0 0,1 0 0 0 0,-1 0 0 0 0,0-1 0 0 0,-6-1 0 0 0,-22 2 0 0 0,8-3 0 0 0,18 9 0 0 0,8-4 0 0 0,1-1 0 0 0,0 0 0 0 0,0 0 0 0 0,0 0 0 0 0,-1 0 0 0 0,1 0 0 0 0,0 0 0 0 0,-1-1 0 0 0,1 1 0 0 0,-1 0 0 0 0,1-1 0 0 0,-1 1 0 0 0,1-1 0 0 0,-1 1 0 0 0,0-1 0 0 0,1 0 0 0 0,-1 0 0 0 0,0 0 0 0 0,1 0 0 0 0,-1 0 0 0 0,1 0 0 0 0,-1 0 0 0 0,0 0 0 0 0,1-1 0 0 0,-1 1 0 0 0,1-1 0 0 0,-1 1 0 0 0,1-1 0 0 0,-1 1 0 0 0,1-1 0 0 0,-2-1 0 0 0,-43 3 0 0 0,21 2 0 0 0,14 1 0 0 0,2-2 0 0 0,-1-4 0 0 0,-11-6 0 0 0,10 6 0 0 0,3 5 0 0 0,1 3-64 0 0,5-5-260 0 0,-2-5-1819 0 0,-4 4-5150 0 0,6 0-2378 0 0</inkml:trace>
  <inkml:trace contextRef="#ctx0" brushRef="#br0" timeOffset="-93926.546">5479 6021 6000 0 0,'0'0'174'0'0,"0"0"41"0"0,0 0 61 0 0,0 0 20 0 0,0 0 7 0 0,0 0-35 0 0,0 0-148 0 0,13 11 89 0 0,-4-12-135 0 0,1 0 1 0 0,0-1-1 0 0,-1 0 0 0 0,0-1 0 0 0,1 0 0 0 0,-1 0 1 0 0,0-1-1 0 0,0 0 0 0 0,1-2-74 0 0,29-11 175 0 0,-19 14-175 0 0,4 3 0 0 0,15-4 0 0 0,87-10 229 0 0,43-4 190 0 0,-75 4-347 0 0,137-9 329 0 0,-152 12-309 0 0,19-3 12 0 0,130-32 27 0 0,96 4-131 0 0,-174 25 0 0 0,51-3 0 0 0,31-2-74 0 0,133-20 60 0 0,-3-8 14 0 0,-102 26 0 0 0,54 0-11 0 0,386-49-42 0 0,-303 27 53 0 0,-223 28 0 0 0,19 5 0 0 0,37-1 0 0 0,32-14 0 0 0,-141 14 0 0 0,180-26 0 0 0,-80 8 0 0 0,79 6 0 0 0,47 8 12 0 0,24 4 48 0 0,33-4-132 0 0,259-33 72 0 0,-8 20 213 0 0,-49 2-202 0 0,11 15 645 0 0,103 4 76 0 0,515-29-448 0 0,-727 47-371 0 0,-100 1 72 0 0,-102-5 29 0 0,378-14-14 0 0,-104 13 0 0 0,145 18 0 0 0,-340 11 0 0 0,106 6 274 0 0,123-10-342 0 0,-192-10-17 0 0,93 20 440 0 0,-24 7 9 0 0,450 46-207 0 0,-470-56 932 0 0,99 1-207 0 0,45-5-482 0 0,-97-18-326 0 0,-22 1 208 0 0,79 18 817 0 0,54 0-971 0 0,-358-22-61 0 0,-30-3 210 0 0,61 0 33 0 0,37 4-36 0 0,19-15 54 0 0,-258 6-573 0 0,0 4 0 0 0,50 11 245 0 0,-127-14-446 0 0</inkml:trace>
  <inkml:trace contextRef="#ctx0" brushRef="#br0" timeOffset="-88064.826">4944 8707 5784 0 0,'0'0'132'0'0,"0"0"17"0"0,0 0 10 0 0,2-1-26 0 0,4-3-130 0 0,1 0 0 0 0,0 0 0 0 0,0 1 0 0 0,1 0-1 0 0,-1 0 1 0 0,1 1 0 0 0,-1 0 0 0 0,1 1 0 0 0,0-1 0 0 0,0 1 0 0 0,6 0-3 0 0,33-6-5 0 0,77-8 5 0 0,127-16-240 0 0,-45-4 228 0 0,184-11 1782 0 0,80-3-1408 0 0,-304 31-362 0 0,112-17 80 0 0,322-34-248 0 0,2 5 168 0 0,-150 13 0 0 0,-64 22 0 0 0,116-9 0 0 0,138-32 0 0 0,-4 22 10 0 0,86 6 249 0 0,-442 24-102 0 0,320-17 257 0 0,-193 17-222 0 0,445-13 517 0 0,-391 23-682 0 0,128-1 134 0 0,14 8-82 0 0,-129 8-79 0 0,343-4 0 0 0,-198-6 0 0 0,9 3 0 0 0,-229 3 154 0 0,196 4-180 0 0,271-14 90 0 0,-256-6 0 0 0,53-2-64 0 0,79 9 0 0 0,-401 10 0 0 0,506-1 0 0 0,-256 0 0 0 0,-165-3 0 0 0,179 15 245 0 0,60 16-62 0 0,-83 0-123 0 0,237 11 644 0 0,-148 11 128 0 0,-153 6-715 0 0,11 7-106 0 0,55 14 477 0 0,-86-5 888 0 0,-119 1-1024 0 0,-185-30-1384 0 0,-171-39-2339 0 0,-5 3-1106 0 0</inkml:trace>
  <inkml:trace contextRef="#ctx0" brushRef="#br0" timeOffset="-40732.424">4760 13157 8000 0 0,'0'0'233'0'0,"0"3"-9"0"0,0 66 657 0 0,0-67 31 0 0,0-2 31 0 0,0 0-32 0 0,0 2-166 0 0,7 31 3131 0 0,10-41-1306 0 0,-9 17 2214 0 0,-8-7-4624 0 0,0-2-10 0 0,6 15 124 0 0,-2 6-159 0 0,-6 10 136 0 0,5 32 311 0 0,1-24-322 0 0,-1-6-80 0 0,-3 20 54 0 0,0 15-65 0 0,1-32-42 0 0,2 1-33 0 0,-2-14-20 0 0,-1 15-44 0 0,5 5-10 0 0,-3-21 0 0 0,-2 33 0 0 0,5-28 0 0 0,2-2 0 0 0,-10 11 0 0 0,9 0 0 0 0,-5-14 0 0 0,2 18 0 0 0,-10 8 0 0 0,10-9 0 0 0,-2-35 0 0 0,-1 3 0 0 0,7 49 0 0 0,-10-28 0 0 0,8-1 0 0 0,-5-9 0 0 0,2 17 0 0 0,-2 10 0 0 0,1-35 11 0 0,-1-7 32 0 0,4 19-8 0 0,-8 18 4 0 0,4-18-39 0 0,0-3 0 0 0,0 18 11 0 0,-3 44 170 0 0,3-62-127 0 0,-5 32 82 0 0,13 13 10 0 0,-5-33-146 0 0,1-3 64 0 0,-6-22-53 0 0,1-3 32 0 0,1 4-22 0 0,0 15 43 0 0,1-1-11 0 0,5-7-53 0 0,3 17 0 0 0,-12-6 0 0 0,11 0 64 0 0,-5 13-64 0 0,9-2 0 0 0,3 2 0 0 0,-11-27 0 0 0,0-1 0 0 0,-1 2 11 0 0,-2-8 31 0 0,-1 4-31 0 0,0 1-11 0 0,0-5 11 0 0,-1-2 1 0 0,1 0 1 0 0,-1 0 0 0 0,0 0-1 0 0,0 0 1 0 0,1 0-1 0 0,-1-1 1 0 0,0 1 0 0 0,0 0-1 0 0,-1 0 1 0 0,1-1-1 0 0,0 1 1 0 0,-1-1-1 0 0,1 1 1 0 0,-1-1 0 0 0,1 0-1 0 0,-1 0 1 0 0,1 1-1 0 0,-1-1 1 0 0,0 0 0 0 0,0 0-1 0 0,0 0 1 0 0,0-1-1 0 0,1 1 1 0 0,-1 0-1 0 0,-1-1-12 0 0,-28 2 136 0 0,-12 7 78 0 0,4-8 42 0 0,11-2-192 0 0,12 2-11 0 0,-14 11-42 0 0,7-5 53 0 0,1-1-11 0 0,10-1-53 0 0,-14 3 53 0 0,-6-1-31 0 0,13-4 31 0 0,-8 10 23 0 0,-2-18-16 0 0,17 3-60 0 0,-14 10 11 0 0,-1-8 53 0 0,23 0-22 0 0,-12 4-33 0 0,-37-2-7 0 0,13-17-2 0 0,1 9 11 0 0,-12-3 42 0 0,-7 22 11 0 0,-20-14-64 0 0,55-6 17 0 0,-18 2 30 0 0,-37 14-47 0 0,71-10 6 0 0,1 0 0 0 0,-1 1 0 0 0,1 0-1 0 0,-1 0 1 0 0,0 0 0 0 0,1 1 0 0 0,-1 0 0 0 0,1 0-1 0 0,0 1 1 0 0,-1-1 0 0 0,-1 2-6 0 0,-106 15 64 0 0,-81-13 73 0 0,119-6-93 0 0,-122 6 31 0 0,82-3-11 0 0,-35 4-64 0 0,-81 20 128 0 0,13-2-128 0 0,136-21 0 0 0,-51 12 0 0 0,39 1 64 0 0,-23 2-64 0 0,-19 0 0 0 0,-44 7 64 0 0,110-16-64 0 0,-11 1 0 0 0,-40 5 0 0 0,-22 9 0 0 0,-18 5 64 0 0,95-19-64 0 0,-68 11 0 0 0,64-11 0 0 0,-23 4 0 0 0,-60 8 0 0 0,48-3 0 0 0,32-11 0 0 0,-5-4 237 0 0,59-4-183 0 0,1 1 0 0 0,-1 1 0 0 0,1 0 0 0 0,0 2 0 0 0,-18 5-54 0 0,-45 3 205 0 0,18-7-205 0 0,10-2 0 0 0,30 0 0 0 0,-28 12 0 0 0,38-8 0 0 0,-10 0 53 0 0,19-4-42 0 0,-2-2-11 0 0,0 0-27 0 0,6 0-110 0 0,1-1-44 0 0,0 0-1333 0 0,0 0-5557 0 0,0 0-2390 0 0</inkml:trace>
  <inkml:trace contextRef="#ctx0" brushRef="#br0" timeOffset="-28747.527">3879 7262 8176 0 0,'-2'0'37'0'0,"1"-1"0"0"0,0 1-1 0 0,-1-1 1 0 0,1 0 0 0 0,0 1 0 0 0,-1-1 0 0 0,1 0 0 0 0,0 0 0 0 0,0 0 0 0 0,0 0 0 0 0,0 0 0 0 0,0 0 0 0 0,0 0-1 0 0,0 0 1 0 0,0 0 0 0 0,0 0 0 0 0,1-1 0 0 0,-1 1 0 0 0,0 0 0 0 0,1-1 0 0 0,-1 1 0 0 0,1 0 0 0 0,-1-1-1 0 0,1 1 1 0 0,0-2-37 0 0,-5-20 2342 0 0,6 22-1846 0 0,8-1 1809 0 0,-7 4-2172 0 0,0 1 0 0 0,0 0-1 0 0,-1 0 1 0 0,1 0 0 0 0,-1 0 0 0 0,1 0 0 0 0,-1 0 0 0 0,0 0-1 0 0,0 0 1 0 0,0 1 0 0 0,-1-1 0 0 0,1 0 0 0 0,-1 1 0 0 0,0-1-1 0 0,0 0 1 0 0,0 1 0 0 0,0 2-133 0 0,1 14 308 0 0,0 50 580 0 0,1-62-793 0 0,-2-5-57 0 0,0 1 0 0 0,0-1-1 0 0,0 1 1 0 0,1-1 0 0 0,0 0 0 0 0,-1 1 0 0 0,1-1 0 0 0,1 0 0 0 0,-1 1-1 0 0,0-1 1 0 0,1 0 0 0 0,-1 0 0 0 0,1 0 0 0 0,0 0 0 0 0,0 0 0 0 0,1-1 0 0 0,-1 1-1 0 0,0-1 1 0 0,1 1 0 0 0,-1-1 0 0 0,1 0 0 0 0,0 0 0 0 0,0 0 0 0 0,0 0-1 0 0,0-1 1 0 0,0 1 0 0 0,0-1 0 0 0,0 1 0 0 0,1-1 0 0 0,-1 0 0 0 0,0-1 0 0 0,1 1-1 0 0,0 0-37 0 0,9-4 121 0 0,0 1-1 0 0,-1-2 1 0 0,1 1-1 0 0,-1-2 0 0 0,0 0 1 0 0,0 0-1 0 0,0-1 1 0 0,0-1-1 0 0,-1 1 1 0 0,-1-2-1 0 0,1 0 0 0 0,4-4-120 0 0,-13 10 19 0 0,32-26 347 0 0,-1-2-1 0 0,-1-1 1 0 0,-2-1-1 0 0,0-3-365 0 0,15-15 412 0 0,6-2-226 0 0,-36 38-114 0 0,-14 13-148 0 0,5-2-3586 0 0,4 3-3275 0 0</inkml:trace>
  <inkml:trace contextRef="#ctx0" brushRef="#br0" timeOffset="-5489.986">842 13962 17479 0 0,'-4'22'2028'0'0,"5"-21"-1865"0"0,-1 0 0 0 0,1 0 0 0 0,-1 0 0 0 0,1 0 0 0 0,0 0 0 0 0,-1 0 0 0 0,1 0 1 0 0,0 0-1 0 0,0 0 0 0 0,0 0 0 0 0,-1-1 0 0 0,1 1 0 0 0,0 0 0 0 0,0 0 0 0 0,0-1 0 0 0,1 1 0 0 0,-1-1 0 0 0,0 1 0 0 0,0-1 0 0 0,0 1 0 0 0,0-1 0 0 0,0 0 0 0 0,1 1 0 0 0,-1-1 0 0 0,0 0 0 0 0,0 0 0 0 0,1 0 0 0 0,-1 0 0 0 0,0 0 0 0 0,0 0 0 0 0,0-1 0 0 0,1 1 0 0 0,-1 0 0 0 0,1-1-163 0 0,-2 1-5 0 0,91-15 2255 0 0,6-12-1306 0 0,-63 17-789 0 0,-32 10-126 0 0,16-3-389 0 0,-2 5-1118 0 0,-6-8-2377 0 0,1 2-1976 0 0,0 0-1476 0 0</inkml:trace>
  <inkml:trace contextRef="#ctx0" brushRef="#br0" timeOffset="-4801.28">1566 13784 12696 0 0,'-9'27'968'0'0,"-5"-17"-432"0"0,4-5 3445 0 0,6 7-2148 0 0,4-11-1680 0 0,-7 13 394 0 0,-5 57 1986 0 0,-3-28-1361 0 0,14-42-1064 0 0,-9 3 171 0 0,43-44-160 0 0,-4-11 38 0 0,35-11-16 0 0,-26 34-141 0 0,-8 13 12 0 0,-28 16 38 0 0,-1 1 1 0 0,1-1-1 0 0,-1 0 0 0 0,1 1 0 0 0,-1-1 0 0 0,1 1 1 0 0,-1-1-1 0 0,0 1 0 0 0,0 0 0 0 0,1-1 0 0 0,-1 1 1 0 0,-1 0-1 0 0,1 0 0 0 0,0 0 0 0 0,0 0 0 0 0,-1 0 1 0 0,1 0-1 0 0,-1 0 0 0 0,1 0 0 0 0,-1 0 0 0 0,0 1-50 0 0,0-3 1 0 0,-1 66 1043 0 0,-4-27-705 0 0,2 21-309 0 0,3-58-196 0 0,1 0 0 0 0,-1-1 0 0 0,1 1 0 0 0,0 0 0 0 0,0-1 0 0 0,-1 1 0 0 0,1 0 0 0 0,0-1 0 0 0,0 1 0 0 0,1-1 0 0 0,-1 0 0 0 0,0 1 0 0 0,0-1 0 0 0,1 0 0 0 0,-1 0 0 0 0,0 1 0 0 0,1-1 0 0 0,0-1 0 0 0,-1 1 0 0 0,1 0 0 0 0,-1 0 0 0 0,1 0 0 0 0,0-1 0 0 0,0 1 0 0 0,-1-1 0 0 0,1 1 0 0 0,0-1 0 0 0,0 0 0 0 0,0 0 0 0 0,-1 0 0 0 0,1 0 0 0 0,0 0 0 0 0,0 0 0 0 0,0 0 0 0 0,-1-1 0 0 0,1 1 0 0 0,0 0 0 0 0,1-1 166 0 0,20-10-7107 0 0,-11 4 915 0 0</inkml:trace>
  <inkml:trace contextRef="#ctx0" brushRef="#br0" timeOffset="-4484.676">1986 13791 10336 0 0,'0'0'233'0'0,"0"0"39"0"0,0 0 15 0 0,-1 9 1957 0 0,-4 25 1694 0 0,23 30-201 0 0,-11-49-3150 0 0,-4-8-374 0 0,0-1-1 0 0,0 1 1 0 0,1-1-1 0 0,0 0 0 0 0,0 0 1 0 0,1 0-1 0 0,-1 0 0 0 0,1-1 1 0 0,0 0-1 0 0,3 2-212 0 0,5 4 249 0 0,-10-9-23 0 0,1-1-96 0 0,0 1-116 0 0,0 0 0 0 0,1 0-1 0 0,-1 0 1 0 0,1-1 0 0 0,0 1 0 0 0,-1-1-1 0 0,1-1 1 0 0,0 1 0 0 0,0 0 0 0 0,0-1-1 0 0,0 0 1 0 0,-1-1 0 0 0,1 1 0 0 0,0-1-1 0 0,0 1 1 0 0,0-2 0 0 0,-1 1-1 0 0,1 0 1 0 0,-1-1 0 0 0,1 0 0 0 0,-1 0-1 0 0,1 0 1 0 0,-1-1 0 0 0,0 1 0 0 0,0-1-1 0 0,0 0 1 0 0,-1 0 0 0 0,1 0-1 0 0,-1-1 1 0 0,1 0-14 0 0,17-49-408 0 0,-21 52 356 0 0,-1 0-1 0 0,1 0 1 0 0,0 0-1 0 0,0 0 1 0 0,-1 0 0 0 0,1 0-1 0 0,-1 0 1 0 0,1 0-1 0 0,0 0 1 0 0,-1 1-1 0 0,0-1 1 0 0,1 0-1 0 0,-1 0 1 0 0,0 0 0 0 0,1 1-1 0 0,-1-1 1 0 0,0 0-1 0 0,0 1 1 0 0,0-1-1 0 0,1 1 1 0 0,-1-1-1 0 0,0 1 1 0 0,0-1 0 0 0,0 1-1 0 0,0-1 1 0 0,0 1-1 0 0,0 0 1 0 0,0 0-1 0 0,0 0 1 0 0,0-1 0 0 0,0 1-1 0 0,0 0 1 0 0,0 0-1 0 0,0 0 1 0 0,0 0-1 0 0,0 1 53 0 0,-1-1-568 0 0,1 0-9 0 0,-24 12-3043 0 0,24-11 1166 0 0,1-1-3318 0 0</inkml:trace>
  <inkml:trace contextRef="#ctx0" brushRef="#br0" timeOffset="17083.691">775 14553 19807 0 0,'-2'4'15'0'0,"1"-1"68"0"0,0-1-1 0 0,-1 0 1 0 0,1 0-1 0 0,1 1 0 0 0,-1-1 1 0 0,0 1-1 0 0,0-1 1 0 0,1 1-1 0 0,-1-1 0 0 0,1 1 1 0 0,0-1-1 0 0,0 1 1 0 0,0-1-1 0 0,0 1 0 0 0,0-1 1 0 0,1 1-1 0 0,-1-1 0 0 0,1 1 1 0 0,0-1-1 0 0,-1 1 1 0 0,1-1-1 0 0,0 0 0 0 0,0 1 1 0 0,1-1-1 0 0,-1 0 1 0 0,1 0-83 0 0,29 32 1333 0 0,40-8 2234 0 0,-7-9-2642 0 0,-31-7-629 0 0,-16-8-79 0 0,-11 1-426 0 0,7 0 267 0 0,0-6-2891 0 0,2-1 210 0 0,-3 4-2947 0 0,-1 0-1836 0 0</inkml:trace>
  <inkml:trace contextRef="#ctx0" brushRef="#br0" timeOffset="17514.671">1377 14769 17647 0 0,'0'0'-8'0'0,"0"0"30"0"0,-1 0 0 0 0,1 0-1 0 0,0 0 1 0 0,0 0 0 0 0,-1 0 0 0 0,1 0-1 0 0,0 0 1 0 0,0 0 0 0 0,0 0-1 0 0,-1 0 1 0 0,1-1 0 0 0,0 1 0 0 0,0 0-1 0 0,0 0 1 0 0,-1 0 0 0 0,1 0 0 0 0,0 0-1 0 0,0 0 1 0 0,0-1 0 0 0,-1 1 0 0 0,1 0-1 0 0,0 0 1 0 0,0 0 0 0 0,0 0 0 0 0,0-1-1 0 0,0 1 1 0 0,0 0 0 0 0,-1 0 0 0 0,1 0-1 0 0,0-1 1 0 0,0 1 0 0 0,0 0 0 0 0,0 0-1 0 0,0-1 1 0 0,0 1 0 0 0,0 0 0 0 0,0 0-1 0 0,0 0 1 0 0,0-1 0 0 0,0 1 0 0 0,0 0-1 0 0,0 0 1 0 0,0-1 0 0 0,0 1 0 0 0,0 0-1 0 0,0 0 1 0 0,0 0 0 0 0,1-1 0 0 0,-1 1-1 0 0,0 0 1 0 0,0 0 0 0 0,0 0 0 0 0,0-1-1 0 0,0 1 1 0 0,1 0 0 0 0,-1 0 0 0 0,0 0-1 0 0,0 0 1 0 0,0-1 0 0 0,0 1 0 0 0,1 0-1 0 0,-1 0-21 0 0,27-67 3752 0 0,19 5-2769 0 0,-18 27-840 0 0,5 17-57 0 0,-9 14 8 0 0,24 18 372 0 0,-46-13-378 0 0,12 3 74 0 0,7 6-137 0 0,17-7-308 0 0,-37-3-14 0 0,11-4-2030 0 0,2-2 244 0 0,-4-1-3015 0 0,2-1-1264 0 0</inkml:trace>
  <inkml:trace contextRef="#ctx0" brushRef="#br0" timeOffset="18167.684">1997 14423 13736 0 0,'-38'35'1490'0'0,"22"-18"-1311"0"0,-37 25 5965 0 0,51-41-5326 0 0,-1 23 1496 0 0,26 11-2170 0 0,-22-32-144 0 0,1-1 1 0 0,0 1 0 0 0,0 0 0 0 0,0-1-1 0 0,1 1 1 0 0,-1-1 0 0 0,1 0 0 0 0,-1 0 0 0 0,1 0-1 0 0,0 0 1 0 0,0 0 0 0 0,0 0 0 0 0,0-1-1 0 0,0 1 1 0 0,0-1 0 0 0,0 0 0 0 0,0 0-1 0 0,1 0 1 0 0,0 0-1 0 0,38 10-21 0 0,-37-10-163 0 0,0 0 1 0 0,0-1-1 0 0,0 0 1 0 0,0 0-1 0 0,1 0 0 0 0,-1-1 1 0 0,0 1-1 0 0,0-1 0 0 0,0 0 1 0 0,0-1-1 0 0,0 1 1 0 0,0-1-1 0 0,-1 0 0 0 0,1 0 1 0 0,0-1-1 0 0,-1 1 1 0 0,4-4 183 0 0,40-50-4486 0 0,-2-1 43 0 0,-45 55 3575 0 0,1 1 353 0 0,16-15-410 0 0,-18 16 1053 0 0,0 1-48 0 0,-1-1 0 0 0,1 1 1 0 0,-1 0-1 0 0,1 0 0 0 0,-1 0 0 0 0,1 0 1 0 0,0 0-1 0 0,-1 0 0 0 0,1 0 0 0 0,0 0 1 0 0,0 0-1 0 0,0 0 0 0 0,0 0 1 0 0,0 0-1 0 0,0 0 0 0 0,0 0 0 0 0,0 0 1 0 0,0 0-1 0 0,1 0 0 0 0,-1 0 1 0 0,0 0-1 0 0,1 0 0 0 0,-1 0 0 0 0,0 0 1 0 0,1 0-1 0 0,-1 0 0 0 0,1 0 0 0 0,0 0 1 0 0,-1-1-1 0 0,1 1 0 0 0,0 0 1 0 0,-1 0-1 0 0,1-1 0 0 0,0 1 0 0 0,0 0 1 0 0,0-1-1 0 0,0 1-80 0 0,5 9 463 0 0,-5-9-214 0 0,12 7 193 0 0,6 2-402 0 0,5 0-261 0 0,-21-11 179 0 0,63-2-3039 0 0,1-18 2099 0 0,-23-6 5732 0 0,-25 10-3433 0 0,-18 16-1027 0 0,-1 1-2 0 0,0 0-1 0 0,0 3 2138 0 0,0-2-2298 0 0,0-1-50 0 0,0 0-171 0 0,0 0-886 0 0,0 0-3619 0 0,0 0-1555 0 0</inkml:trace>
  <inkml:trace contextRef="#ctx0" brushRef="#br0" timeOffset="19777.855">786 15234 8960 0 0,'-4'-45'520'0'0,"3"65"-416"0"0,-4-13 93 0 0,4-6 827 0 0,1-1 353 0 0,0 0 67 0 0,0 0-38 0 0,0 0-233 0 0,0 0-100 0 0,0 0-17 0 0,0 0-63 0 0,0 0-235 0 0,0 0-101 0 0,0 0-17 0 0,2 1-41 0 0,52 8 1386 0 0,-52-9-1816 0 0,-2 0-18 0 0,3 0-80 0 0,34 0 19 0 0,15-9-1728 0 0,-49 8-129 0 0,-1 0-3523 0 0,11-5-1510 0 0</inkml:trace>
  <inkml:trace contextRef="#ctx0" brushRef="#br0" timeOffset="20359.33">1483 15098 15344 0 0,'10'49'348'0'0,"-9"-19"845"0"0,-5-18-1042 0 0,2-9-50 0 0,-7 23 3300 0 0,9-23-3257 0 0,0 0 0 0 0,0 0 1 0 0,0 0-1 0 0,1 0 0 0 0,0 0 0 0 0,-1 0 0 0 0,1 0 1 0 0,0 0-1 0 0,1 0 0 0 0,-1 0 0 0 0,0 0 0 0 0,1 0 0 0 0,0-1 1 0 0,-1 1-1 0 0,1-1 0 0 0,0 1 0 0 0,0-1 0 0 0,1 0 1 0 0,-1 0-1 0 0,0 0 0 0 0,2 1-144 0 0,8 15 263 0 0,18-1-166 0 0,8-8 38 0 0,-14-11-42 0 0,-11-1-12 0 0,16-14 22 0 0,-13-17-287 0 0,12-53-5619 0 0,-12 17 545 0 0,-16 43 2639 0 0,-11 22 5422 0 0,4 11 273 0 0,-11 18 162 0 0,18-23-2656 0 0,-2 16 1042 0 0,8 2-1240 0 0,1-14-350 0 0,37-11-717 0 0,-16-5-2651 0 0,-18 6 485 0 0,-8 5-2980 0 0</inkml:trace>
  <inkml:trace contextRef="#ctx0" brushRef="#br0" timeOffset="20971.022">1967 15266 16959 0 0,'-8'2'828'0'0,"4"13"50"0"0,27-49 1574 0 0,12-47-687 0 0,-13 53-1712 0 0,-9 18-53 0 0,-7 4 0 0 0,0 5 0 0 0,13 5-113 0 0,-18-4-18 0 0,45 13-3217 0 0,19-13-3163 0 0,-47 4 5103 0 0,11-11 1304 0 0,4-1 1972 0 0,-4 8 214 0 0,-28 1-1816 0 0,1-1-25 0 0,27 7 200 0 0,6-17-371 0 0,-2-4-70 0 0,18 24-360 0 0,-45-7 265 0 0,18 12-85 0 0,13 1 13 0 0,17 5-3774 0 0,-53-20 1005 0 0,-1-1-785 0 0</inkml:trace>
  <inkml:trace contextRef="#ctx0" brushRef="#br0" timeOffset="96898.71">5569 1325 4320 0 0,'0'0'99'0'0,"0"0"11"0"0,0 0 9 0 0,5-8 1 0 0,17-38 2252 0 0,-21 45-1751 0 0,0-1 10 0 0,13-20 1281 0 0,-13 21-1272 0 0,8-6 360 0 0,4-3-844 0 0,-8 6-63 0 0,0 0 0 0 0,1 0 1 0 0,-1 1-1 0 0,1-1 0 0 0,0 1 0 0 0,0 0 0 0 0,0 1 0 0 0,0 0 0 0 0,1 0 1 0 0,4-1-94 0 0,8 1-2 0 0,-1 2 1 0 0,0 0 0 0 0,1 1-1 0 0,-1 0 1 0 0,1 2-1 0 0,-1 0 1 0 0,6 3 1 0 0,36 5 12 0 0,-9 0 490 0 0,-8 6 34 0 0,0 3-318 0 0,-20-6-163 0 0,-21-13-55 0 0,1 0 0 0 0,-1 0 0 0 0,0 0 0 0 0,1 1 0 0 0,-1-1 0 0 0,0 1 0 0 0,1-1-1 0 0,-1 1 1 0 0,0 0 0 0 0,0 0 0 0 0,-1 0 0 0 0,1 0 0 0 0,0 0 0 0 0,-1 1 0 0 0,1-1 0 0 0,-1 0 0 0 0,0 1 0 0 0,1 1 0 0 0,55 55 64 0 0,-36-23 144 0 0,-20-35-194 0 0,1 1 0 0 0,-1 0 1 0 0,0-1-1 0 0,1 1 1 0 0,-1 0-1 0 0,0 0 1 0 0,0 0-1 0 0,0 0 1 0 0,-1 0-1 0 0,1 0 1 0 0,0 0-1 0 0,-1 0 0 0 0,1 0 1 0 0,-1 1-1 0 0,0-1 1 0 0,1 0-1 0 0,-1 0 1 0 0,0 0-1 0 0,-1 1 1 0 0,1-1-1 0 0,0 0 1 0 0,0 0-1 0 0,-1 0 0 0 0,0 0 1 0 0,0 2-15 0 0,-6 61 520 0 0,7 36-212 0 0,-3 62-505 0 0,4-157 217 0 0,0 1 1 0 0,-1-1 0 0 0,1 1 0 0 0,-1 0 0 0 0,-1 0 0 0 0,1-1 0 0 0,-1 1 0 0 0,0-1 0 0 0,-1 1 0 0 0,1 0 0 0 0,-2 1-21 0 0,-82 184 312 0 0,42-111-134 0 0,3 62-101 0 0,21-84 3 0 0,-50 123-14 0 0,-8-45 125 0 0,47-85-79 0 0,3 2 1 0 0,2 1-1 0 0,-15 49-112 0 0,15-37 48 0 0,-29 45-32 0 0,42-93 0 0 0,1 1 0 0 0,1 0 0 0 0,0 1 0 0 0,2 0 0 0 0,0 0 0 0 0,2 1 0 0 0,0 0 0 0 0,2 0 0 0 0,0 1 0 0 0,1-1 0 0 0,1 7-16 0 0,15 31 304 0 0,-12-58-290 0 0,0-1-1 0 0,0 1 0 0 0,1-1 1 0 0,-1 1-1 0 0,0-1 0 0 0,1 1 1 0 0,-1-1-1 0 0,1 0 0 0 0,-1 1 1 0 0,1-1-1 0 0,0 0 0 0 0,-1 0 1 0 0,1 0-1 0 0,0 0 0 0 0,0-1 1 0 0,0 1-1 0 0,-1 0 0 0 0,1-1 1 0 0,0 1-1 0 0,0-1 0 0 0,0 0 1 0 0,0 0-1 0 0,0 1 0 0 0,1-1-13 0 0,18 3 12 0 0,-21-2-4 0 0,1-1 0 0 0,0 0 1 0 0,0 1-1 0 0,0-1 1 0 0,1 0-1 0 0,-1 0 0 0 0,0 0 1 0 0,0 0-1 0 0,0 0 0 0 0,0 0 1 0 0,0 0-1 0 0,0 0 1 0 0,0 0-1 0 0,0 0 0 0 0,0 0 1 0 0,0-1-1 0 0,0 1 1 0 0,0 0-1 0 0,0-1 0 0 0,0 1 1 0 0,0-1-1 0 0,0 1 1 0 0,-1-1-1 0 0,1 0 0 0 0,0 1 1 0 0,0-1-1 0 0,0 0 0 0 0,-1 1 1 0 0,1-1-1 0 0,0 0 1 0 0,-1 0-1 0 0,1 0 0 0 0,0 0-8 0 0,2-5 14 0 0,-2 5 50 0 0,-1-3 2 0 0,-2-1-66 0 0,-7 8 0 0 0,1 4 10 0 0,0 0-1 0 0,0 1 0 0 0,1 0 0 0 0,0 0 1 0 0,0 1-1 0 0,1 0 0 0 0,0 0 0 0 0,1 0 1 0 0,0 1-1 0 0,0 0 0 0 0,1 0 1 0 0,0 0-1 0 0,1 1 0 0 0,0-1 0 0 0,1 1 1 0 0,0 0-1 0 0,0 3-9 0 0,-24 163 522 0 0,25-50-506 0 0,25 23 163 0 0,-14-107-110 0 0,2 1 1 0 0,3-2-1 0 0,1 1 0 0 0,10 16-69 0 0,6 0 54 0 0,35 50-33 0 0,-13-22 86 0 0,-23-38-86 0 0,-16-31-10 0 0,-1 1-1 0 0,0 1 1 0 0,-2 0 0 0 0,0 1-1 0 0,3 10-10 0 0,13 39 0 0 0,27 49 0 0 0,-27-36 64 0 0,-10-11-64 0 0,-12-28 0 0 0,-1 30 64 0 0,-6 34 0 0 0,-4-78-73 0 0,-25 101 93 0 0,-9-35 97 0 0,-37 14 427 0 0,52-85-544 0 0,-241 269 1720 0 0,180-190-4817 0 0,69-89 1922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26T13:59:19.6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0 15360 0 0,'-11'168'-3724'0'0,"22"-64"2372"0"0,-1-92 820 0 0,1 27 52 0 0,-7-23 480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26T13:59:30.1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 1 6568 0 0,'0'0'184'0'0,"0"10"40"0"0,0 0-224 0 0,0 2 0 0 0,-4 1 0 0 0,-1-2 0 0 0,2 3 400 0 0,-1 3 32 0 0,4-2 8 0 0,-4 2 0 0 0,-4-4-168 0 0,4 2-32 0 0,4-1-8 0 0,-4-1-2720 0 0,4-5-544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26T13:59:30.3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0 8480 0 0,'-27'91'666'0'0,"16"35"462"0"0,10-105-3597 0 0,1 0-888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26T13:59:19.081"/>
    </inkml:context>
    <inkml:brush xml:id="br0">
      <inkml:brushProperty name="width" value="0.05" units="cm"/>
      <inkml:brushProperty name="height" value="0.05" units="cm"/>
      <inkml:brushProperty name="color" value="#33CCFF"/>
    </inkml:brush>
    <inkml:context xml:id="ctx1">
      <inkml:inkSource xml:id="inkSrc3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18-09-26T14:01:30.078"/>
    </inkml:context>
  </inkml:definitions>
  <inkml:trace contextRef="#ctx0" brushRef="#br0">19430 14239 13040 0 0,'3'27'288'0'0,"-3"-2"56"0"0,-3 17 8 0 0,-6-7 24 0 0,-2-7-304 0 0,6-11-72 0 0,3-2 0 0 0,-3-2 0 0 0,-2 9 0 0 0,3-5 0 0 0,-1-4 0 0 0,5-1 64 0 0,0-2-640 0 0,0 0-136 0 0,0-10-24 0 0,0 7-4352 0 0</inkml:trace>
  <inkml:trace contextRef="#ctx0" brushRef="#br0" timeOffset="10925.814">25928 14294 11760 0 0,'-70'59'1153'0'0,"69"-58"-1170"0"0,0 0 1 0 0,0 1-1 0 0,0-1 0 0 0,1 0 1 0 0,-1 0-1 0 0,0 1 0 0 0,1-1 0 0 0,-1 0 1 0 0,1 1-1 0 0,-1-1 0 0 0,1 1 1 0 0,0-1-1 0 0,-1 1 0 0 0,1-1 1 0 0,0 1-1 0 0,0-1 0 0 0,0 1 1 0 0,0-1-1 0 0,1 1 0 0 0,-1-1 1 0 0,0 0-1 0 0,0 1 0 0 0,1-1 1 0 0,-1 1-1 0 0,1-1 0 0 0,0 1 17 0 0,1 13-529 0 0,20 17-3249 0 0,-14-19 254 0 0</inkml:trace>
  <inkml:trace contextRef="#ctx0" brushRef="#br0" timeOffset="10926.814">25841 14811 10656 0 0,'-23'102'1157'0'0,"-11"-17"-1530"0"0,13-24 1873 0 0,18 42-2856 0 0,11-30-518 0 0,18 54-2469 0 0,-25-108 2368 0 0</inkml:trace>
  <inkml:trace contextRef="#ctx1" brushRef="#br0">139 4709 16799,'0'0'5403,"2"1"-3286,130 3 2491,75 9-3067,-73 12-1189,-129-26-394,-21-4-4,9 3 38,-296-104 3,255 85 41,0-2 0,1-2 0,-41-30-36,81 51-1,3 2 0,1-1 0,-1 1 0,0 0 1,1-1-1,0 0 0,0 0 0,-1 0 1,2 0-1,-1 0 0,0-1 0,1 1 1,-1-1-1,1 1 0,0-1 0,0 0 1,1 0-1,-1 0 0,1 0 0,0 0 0,0-1 1,0-2 0,2 3 8,1 1 1,-1 0-1,1 0 1,0 0-1,0 0 1,0 0-1,1 0 1,-1 1 0,1-1-1,-1 1 1,1-1-1,0 1 1,0 0-1,0 0 1,0 1-1,0-1 1,0 0-1,1 1 1,-1 0-1,0 0 1,1 0-1,-1 0-8,10-4 58,-4 0-26,1 2 0,0-1 0,-1 1 0,1 1 0,0 0 0,0 0 0,0 1 0,1 0 0,-1 1 0,0 0 0,0 0 0,0 1 0,3 1-32,-6-1 28,1-1 0,-1 1 0,0 1-1,0-1 1,-1 1 0,1 1 0,0-1 0,0 1 0,-1 0 0,0 1-1,0-1 1,0 1 0,0 0 0,0 1 0,-1 0 0,0-1 0,0 2-1,4 4-27,-5-6-3,-1 1 1,0-1-1,0 1 0,-1 0 0,1 0 0,-1 0 0,0 0 0,0 0 0,-1 0 0,1 0 0,-1 1 0,0-1 1,-1 1-1,1-1 0,-1 1 0,0-1 0,-1 1 0,1-1 0,-1 0 0,0 1 0,0-1 0,-1 2 3,7-15 22,2 5-8,0 0 0,1 1 1,-1-1-1,1 2 0,0-1 1,0 1-1,0 0 0,-1 1 0,1 0 1,0 0-1,0 1 0,0 0 1,0 0-1,0 1 0,-1 0 1,1 0-1,-1 1 0,1 0 0,-1 0 1,0 0-1,0 1 0,1 1-14,-2-1-9,1 0-1,-1 1 1,0-1-1,-1 1 0,1 0 1,-1 1-1,0-1 1,0 1-1,-1 0 0,1 0 1,-1 1-1,-1-1 1,1 1-1,-1 0 0,0 0 1,-1 0-1,0 0 1,0 0-1,0 1 0,-1 2 10,0-8-187,-1 0-1,0 0 0,0 0 1,0 0-1,0 0 0,0 0 1,-1 0-1,1 0 1,0 0-1,-1 0 0,0 0 1,1 0-1,-1 0 0,0 0 1,0 0-1,0-1 0,0 1 1,-1 0-1,1-1 0,0 1 1,-1-1-1,1 1 0,-1-1 1,1 0-1,-1 1 0,0-1 1,-1 1 187,-15-6-4213,2-3 1311</inkml:trace>
  <inkml:trace contextRef="#ctx1" brushRef="#br0" timeOffset="446.319">142 3952 13792,'3'14'4453,"3"-9"-2715,96 13 5023,7-21-3618,-18-22-1655,-88 24-1475,0-1-1,-1 1 1,1-1-1,0 0 1,-1 0-1,0 0 1,1 0-1,-1 0 1,0-1-1,0 1 1,0-1-1,-1 1 1,1-1-1,0 0 1,-1 1-1,0-1 1,0 0-1,0 0 1,0 0-1,0 0 1,0 0-1,-1 0 1,1 0-1,-1-1 1,0 1-1,0 0 1,0 0-1,-1 0 1,1 0-13,-4-8-78,0 1 0,-1-1 0,1 1 0,-2 0 0,0 1 0,0-1 0,-1 1 1,0 1-1,0-1 0,-1 1 0,0 0 0,-1 1 0,1 0 0,-1 0 0,-3 0 78,-4-7-1119,-16-11-4977,19 17 3189</inkml:trace>
  <inkml:trace contextRef="#ctx1" brushRef="#br0" timeOffset="896.448">347 2987 7552,'-2'-6'613,"2"7"-447,0-1 0,-1 0 0,1 1 0,0-1 0,-1 0 0,1 1 0,-1-1 0,1 0 0,0 1 1,-1-1-1,1 0 0,-1 0 0,1 0 0,-1 0 0,1 0 0,-1 1 0,1-1 0,-1 0 0,1 0 0,-1 0 0,1 0 0,-1 0 0,1 0 1,-1 0-1,1-1 0,-1 1 0,1 0 0,-1 0 0,1 0 0,-1 0 0,1-1 0,-1 1 0,1 0 0,0 0 0,-1-1 0,1 1 0,-1 0 1,1-1-1,0 1 0,-1-1 0,1 1 0,0 0 0,0-1 0,-1 1 0,1-1 0,0 1 0,0-1 0,0 1 0,-1-1 0,1 1 0,0 0 1,0-1-1,0 1 0,0-1 0,0 1 0,0-1 0,0 1 0,0-1 0,0 1 0,0-1 0,0 1 0,0-1 0,0 1 0,1-1 0,-1 1-166,-7 11 885,1 0-1,0 0 0,1 1 1,0 0-1,1 0 0,1 0 0,0 1 1,0-1-1,1 1 0,1 0 0,0 4-883,0-11 126,1 0 0,0 0 0,0-1 0,1 1 0,0 0 1,0 0-1,0 0 0,1-1 0,-1 1 0,2 0 0,-1-1 1,0 0-1,1 1 0,0-1 0,0 0 0,1-1 0,-1 1 1,1 0-1,0-1 0,1 0 0,-1 0 0,0 0 0,1-1 1,0 1-1,3 0-127,-3-1 8,1-1 0,0 0 1,0 0-1,0 0 0,0-1 0,0 0 1,0 0-1,0-1 0,0 1 1,1-1-1,-1-1 0,0 1 1,0-1-1,0 0 0,0-1 0,0 1 1,0-1-1,0 0 0,-1-1 1,1 1-1,0-1 0,-1 0 0,0-1 1,0 1-1,0-1 0,0 0 1,2-4-9,0 0-297,0 0 1,-1-1 0,-1 0-1,1 0 1,-1 0 0,-1 0 0,0-1-1,1-4 297,9-82-11053,-17 50 5987</inkml:trace>
  <inkml:trace contextRef="#ctx1" brushRef="#br0" timeOffset="1171.645">323 2584 15552,'-8'7'5759,"8"-7"-4479,11 15-384,-6-12 1568,3-1-1536,4 6 1056,7 6-1152,6-4 32,-2 5-512,7-2-224,2 2-64,3-5-1696,-3 4 896,0-6-4000,3 2 2624</inkml:trace>
  <inkml:trace contextRef="#ctx1" brushRef="#br0" timeOffset="1497.631">681 2569 14208,'10'18'4591,"-11"-17"-4508,1-1 0,0 0 0,0 0 0,0 0 0,-1 0 0,1 0 0,0 0 0,0 0 0,-1 0 0,1 0 0,0 0 0,0 1 0,0-1 0,-1 0 0,1 0 0,0 0 0,0 0 0,0 1 0,0-1 0,0 0 0,-1 0 0,1 0 0,0 1 0,0-1 0,0 0 0,0 0 0,0 0 0,0 1 0,0-1 0,0 0 0,0 0 0,0 1 0,0-1 0,0 0 0,0 0 0,0 1 0,0-1 0,0 0 0,0 0 0,0 0 0,0 1 0,0-1 0,0 0 0,0 0 0,0 1 0,0-1 0,1 0 0,-1 0 0,0 0 0,0 1 0,0-1 0,0 0 0,0 0 0,1 0 0,-1 0 0,0 1-83,-14-11 1528,-90-122 1667,90 110-2906,2 0 0,0 0-1,1-1 1,2 0 0,0-1 0,0-6-289,1-65 559,8 92-539,0 0-1,1 0 1,-1 0 0,1 1-1,-1-1 1,1 0 0,0 0-1,0 0 1,0 1 0,0-1-1,1 0 1,-1 1 0,1-1-1,-1 1 1,1 0-1,0 0 1,0-1 0,0 1-1,0 0 1,0 1 0,1-1-1,-1 0 1,1 1 0,-1-1-1,1 1 1,-1-1-1,1 1 1,0 0 0,0 1-1,-1-1 1,2 0-20,0 1 42,0 0-1,0 1 1,1-1-1,-1 1 1,0 0 0,0 0-1,1 1 1,-1-1-1,0 1 1,-1 0 0,1 0-1,0 0 1,0 0-1,-1 1 1,2 1-42,7 5-47,0 1 0,-1 0 0,0 1 1,0 1-1,-2 0 0,1 0 0,-1 0 0,-1 1 0,-1 1 0,0 0 1,0 0-1,-1 0 0,-1 0 0,2 12 47,-3 38-3047,-13-37-1356,1-8 1581</inkml:trace>
  <inkml:trace contextRef="#ctx0" brushRef="#br0" timeOffset="-57399.535">1774 1482 7976 0 0,'0'0'174'0'0,"0"0"29"0"0,0 0 14 0 0,0 0 83 0 0,0 0 299 0 0,0 0 128 0 0,0 0 29 0 0,0 0-27 0 0,0 0-128 0 0,0 0-51 0 0,0 0-8 0 0,0 0-11 0 0,0 0-30 0 0,0 0-11 0 0,-3 18 1885 0 0,-10 11-567 0 0,-17 30 576 0 0,21-25-2330 0 0,-6 29 1023 0 0,3 56-613 0 0,20-17-171 0 0,4 45-85 0 0,-17-67 16 0 0,-2 10 368 0 0,3 15-696 0 0,-4 4 168 0 0,4-53-64 0 0,0 57 128 0 0,1-23-820 0 0,-1-20 1464 0 0,-4-4-708 0 0,-5-3 12 0 0,-1 39 18 0 0,9-39 542 0 0,1 27-1202 0 0,-15 47 566 0 0,15-109 54 0 0,-8 25-44 0 0,3 3-10 0 0,9-47 11 0 0,0-2 32 0 0,10 0-33 0 0,19 3-10 0 0,2-6 0 0 0,-24-7 0 0 0,27 6 0 0 0,20-2 78 0 0,1 5-12 0 0,-19-6-66 0 0,-26-1 0 0 0,95-8 0 0 0,-91 8 0 0 0,-1 1 0 0 0,1 1 0 0 0,-1 0 0 0 0,1 1 0 0 0,-1 0 0 0 0,0 1 0 0 0,0 1 0 0 0,3 1 0 0 0,-13-3 8 0 0,1-1 0 0 0,0 1 0 0 0,0-1 0 0 0,0 1-1 0 0,0-1 1 0 0,1-1 0 0 0,-1 1 0 0 0,0 0 0 0 0,0-1 0 0 0,1 0-1 0 0,-1 0 1 0 0,0 0 0 0 0,0-1 0 0 0,0 0 0 0 0,1 1 0 0 0,-1-1-8 0 0,97 5-67 0 0,22-1 184 0 0,89 17-205 0 0,-82-13 88 0 0,81-7 56 0 0,-115 17-45 0 0,47 13 224 0 0,-26-21-385 0 0,-100-11 164 0 0,0 0-1 0 0,0 1 0 0 0,1 0 1 0 0,-1 2-1 0 0,0 0 0 0 0,17 4-13 0 0,129 13 64 0 0,-67-8-64 0 0,-24 7 0 0 0,-1-10 0 0 0,0 0 0 0 0,34-6 0 0 0,-49 0 0 0 0,-6-3 0 0 0,96 12 0 0 0,-39-7 0 0 0,-21-5 0 0 0,-24-2 0 0 0,93-3 64 0 0,-38 17-64 0 0,60-9 64 0 0,-73 2-64 0 0,-34 0 0 0 0,25-6 0 0 0,-22 13 0 0 0,6 12 0 0 0,-5-8 0 0 0,-7-3 0 0 0,6 5 0 0 0,13-8 0 0 0,39 9 0 0 0,-39-10 0 0 0,-54-8 0 0 0,98 8 0 0 0,-4-6 0 0 0,-28 8 0 0 0,20 3 0 0 0,-55-2 0 0 0,82 5 0 0 0,-3-6 0 0 0,-12-19 72 0 0,-51-19-18 0 0,-70 26-49 0 0,1-1 0 0 0,-1 0-1 0 0,0-1 1 0 0,0 0 0 0 0,-1-1 0 0 0,0 1 0 0 0,0-2 0 0 0,0 1 0 0 0,-1-1 0 0 0,1 0 0 0 0,-2-1 0 0 0,1 1 0 0 0,-1-1 0 0 0,0-1 0 0 0,1-3-5 0 0,64-125 136 0 0,-44 36-18 0 0,6-122-44 0 0,-7 54-74 0 0,-16 116 0 0 0,-2-1 0 0 0,-2 0 0 0 0,-2-54 0 0 0,9-131 64 0 0,1 40-53 0 0,-26 21 42 0 0,-2 35-53 0 0,-1-17 0 0 0,6 12 54 0 0,9 65 20 0 0,-16-86-74 0 0,5-8 0 0 0,7-190 0 0 0,-5 282 0 0 0,-15-62 54 0 0,2 77-33 0 0,12 57 3 0 0,8 10-15 0 0,1 0-1 0 0,-1 1 0 0 0,0-1 0 0 0,0 0 1 0 0,0 1-1 0 0,-1 0 0 0 0,1-1 0 0 0,0 1 1 0 0,-1 0-1 0 0,0 0 0 0 0,1 0 0 0 0,-1 1 0 0 0,0-1 1 0 0,0 0-1 0 0,0 1 0 0 0,0 0 0 0 0,0 0 1 0 0,0 0-1 0 0,-1 0 0 0 0,1 0-8 0 0,-17 1 43 0 0,1 0-1 0 0,0 1 1 0 0,-1 1-1 0 0,1 1 1 0 0,0 1 0 0 0,0 0-1 0 0,-10 5-42 0 0,8-4 17 0 0,-88 11 36 0 0,-73 14 22 0 0,5-1 50 0 0,79-5-71 0 0,-55 11-44 0 0,-103 13-20 0 0,70-15 74 0 0,17-2-1 0 0,-50 17-222 0 0,-143 12 337 0 0,126-28-288 0 0,-28 9-50 0 0,-20 12 142 0 0,88-15 204 0 0,-36 8-178 0 0,-119 7 134 0 0,186-25-364 0 0,32-4 124 0 0,-75 6 106 0 0,-87 0 206 0 0,79-13-420 0 0,69-17 510 0 0,37-8-304 0 0,24 5 64 0 0,42 3-128 0 0,-34 6-8 0 0,15 5 8 0 0,50-4 64 0 0,-2 3-13 0 0,7 12-54 0 0,-3 16 67 0 0,-17 26-64 0 0,4-16 64 0 0,1-8 0 0 0,0 1 0 0 0,-41 103 64 0 0,40-70-64 0 0,9-11-35 0 0,-8 72-806 0 0,26-51-4763 0 0,1-66-2147 0 0</inkml:trace>
  <inkml:trace contextRef="#ctx0" brushRef="#br0" timeOffset="-56265.098">2482 1797 9152 0 0,'3'9'917'0'0,"-7"-4"-773"0"0,-10-4 1053 0 0,5-1-766 0 0,0 1 0 0 0,0 0 0 0 0,0 0 0 0 0,0 1 0 0 0,0 0 0 0 0,0 1 0 0 0,0 0-1 0 0,1 0 1 0 0,0 1 0 0 0,-1 0 0 0 0,-1 2-431 0 0,-32 17 2277 0 0,21 12-1243 0 0,14-24-749 0 0,0 1 0 0 0,0-1 0 0 0,2 1 0 0 0,-1 0 1 0 0,1 1-1 0 0,1-1 0 0 0,0 1 0 0 0,0 5-285 0 0,2-11 92 0 0,1 1 0 0 0,0-1-1 0 0,0 0 1 0 0,1 1 0 0 0,0-1 0 0 0,0 1-1 0 0,1-1 1 0 0,0 1 0 0 0,0-1 0 0 0,1 0-1 0 0,0 0 1 0 0,0 0 0 0 0,0 0 0 0 0,1 0-1 0 0,0 0 1 0 0,1 0 0 0 0,0-1-92 0 0,48 47 592 0 0,-42-47-514 0 0,0 0 0 0 0,0 0 1 0 0,0-1-1 0 0,1 0 0 0 0,0-1 0 0 0,0 0 1 0 0,0-1-1 0 0,0 0 0 0 0,0-1 0 0 0,1 0 1 0 0,-1-1-1 0 0,1 0 0 0 0,10-1-78 0 0,-12 0 32 0 0,1-2-1 0 0,-1 1 1 0 0,0-1 0 0 0,0-1-1 0 0,0 0 1 0 0,0-1 0 0 0,-1 1-1 0 0,1-2 1 0 0,-1 1-1 0 0,0-1 1 0 0,-1-1 0 0 0,1 0-1 0 0,-1 0 1 0 0,2-2-32 0 0,4-4-134 0 0,-1-1 0 0 0,0 1 0 0 0,-1-2 0 0 0,0 0-1 0 0,-1 0 1 0 0,-1-1 0 0 0,0-1 134 0 0,5-6-5405 0 0,-9 17-1701 0 0</inkml:trace>
  <inkml:trace contextRef="#ctx0" brushRef="#br0" timeOffset="-55679.402">2904 2293 14312 0 0,'0'0'322'0'0,"0"0"45"0"0,0 0 21 0 0,0 0-33 0 0,8-13-98 0 0,28-78 4564 0 0,21-41-1628 0 0,-8 17-1770 0 0,-3 11-572 0 0,-34 99-654 0 0,-1-5-108 0 0,6 5 59 0 0,8 27-65 0 0,-23-16-82 0 0,1-2 17 0 0,0 0-1 0 0,0 0 0 0 0,-1 0 1 0 0,0 1-1 0 0,0-1 0 0 0,0 1 1 0 0,0-1-1 0 0,-1 1 0 0 0,0 0 1 0 0,0 0-1 0 0,0-1 0 0 0,0 1 1 0 0,-1 0-1 0 0,0 0 0 0 0,0 0 1 0 0,0 2-18 0 0,0 74 90 0 0,-1-75-81 0 0,1 9-26 0 0,-2 0 0 0 0,0-1 0 0 0,0 1 0 0 0,-2-1-1 0 0,0 0 1 0 0,0 0 0 0 0,-1 0 0 0 0,-6 10 17 0 0,10-22-92 0 0,0 0 0 0 0,0 0 0 0 0,0 0 0 0 0,-1 0 0 0 0,1 0 0 0 0,0-1-1 0 0,-1 1 1 0 0,1 0 0 0 0,-1-1 0 0 0,0 1 0 0 0,0-1 0 0 0,1 0 0 0 0,-1 0 0 0 0,0 1 0 0 0,0-1 0 0 0,0-1-1 0 0,0 1 1 0 0,0 0 0 0 0,0 0 0 0 0,-1-1 0 0 0,1 1 0 0 0,0-1 0 0 0,0 0 0 0 0,0 1 0 0 0,-1-1-1 0 0,1 0 1 0 0,0 0 0 0 0,0-1 0 0 0,-1 1 0 0 0,1 0 0 0 0,0-1 0 0 0,0 1 0 0 0,0-1 0 0 0,0 0 0 0 0,0 0-1 0 0,0 0 1 0 0,-1 0 92 0 0,-47-25-1380 0 0,38 2 858 0 0,36 10 938 0 0,23 21 1857 0 0,-17-15-2113 0 0,-3 7-637 0 0,-10-4-6107 0 0,-5-2-949 0 0</inkml:trace>
  <inkml:trace contextRef="#ctx0" brushRef="#br0" timeOffset="-55178.974">3674 1853 13040 0 0,'0'0'297'0'0,"0"0"39"0"0,0 0 19 0 0,-3 7 77 0 0,-9 36 1381 0 0,-14 20 1909 0 0,6-13-1399 0 0,19-49-1962 0 0,1-1-19 0 0,0 0-80 0 0,0 0-35 0 0,0 0-10 0 0,0 0-53 0 0,19-18-358 0 0,21-40 718 0 0,11-6-498 0 0,4 33-26 0 0,-47 28 0 0 0,-6 2 0 0 0,0 0 0 0 0,0 0 0 0 0,0 0 0 0 0,1 0 0 0 0,-1 1 0 0 0,0-1 0 0 0,0 1 0 0 0,1-1 0 0 0,-1 1 0 0 0,0 0 0 0 0,1 0 0 0 0,-1 0 0 0 0,0 0 0 0 0,0 0 0 0 0,1 1 0 0 0,-1-1 0 0 0,0 1 0 0 0,1-1 0 0 0,-1 1 0 0 0,1 0 0 0 0,0 1 0 0 0,0 0 0 0 0,-1 0 0 0 0,1 0 0 0 0,0 1 0 0 0,0-1 0 0 0,-1 1 0 0 0,0 0 0 0 0,1 0 0 0 0,-1 0 0 0 0,0 0 0 0 0,-1 0 0 0 0,1 0 0 0 0,0 0 0 0 0,-1 0 0 0 0,0 1 0 0 0,0-1 0 0 0,0 1 0 0 0,0-1 0 0 0,0 2 0 0 0,2 142 1238 0 0,9-77-828 0 0,-7-61-399 0 0,-3-7-51 0 0,-1 0 0 0 0,1-1 1 0 0,0 1-1 0 0,0-1 0 0 0,0 0 0 0 0,-1 0 1 0 0,1 1-1 0 0,0-1 0 0 0,1-1 0 0 0,-1 1 1 0 0,0 0-1 0 0,0 0 0 0 0,0-1 0 0 0,0 1 0 0 0,1-1 1 0 0,-1 0-1 0 0,0 1 0 0 0,0-1 0 0 0,1 0 1 0 0,-1-1-1 0 0,0 1 0 0 0,0 0 0 0 0,1-1 1 0 0,-1 1-1 0 0,0-1 0 0 0,0 1 0 0 0,0-1 1 0 0,0 0-1 0 0,0 0 0 0 0,0 0 0 0 0,0 0 1 0 0,0-1 39 0 0,60-47-4659 0 0,-55 42 3847 0 0,8-6-1797 0 0,-2 2-3641 0 0</inkml:trace>
  <inkml:trace contextRef="#ctx0" brushRef="#br0" timeOffset="-54880.585">4221 1832 14336 0 0,'-3'106'3799'0'0,"3"32"872"0"0,-9-39-6195 0 0,9-93 279 0 0,0-4-17 0 0</inkml:trace>
  <inkml:trace contextRef="#ctx0" brushRef="#br0" timeOffset="-54631.204">4359 1822 18111 0 0,'0'0'414'0'0,"0"0"56"0"0,0 0 30 0 0,0 0-64 0 0,5-6-272 0 0,50-26 2692 0 0,26 30-2544 0 0,-45 3-2710 0 0,-20-1-2801 0 0,0 0-1555 0 0</inkml:trace>
  <inkml:trace contextRef="#ctx0" brushRef="#br0" timeOffset="-54377.68">4677 2133 19207 0 0,'0'0'432'0'0,"2"-1"66"0"0,41-73 678 0 0,-24 33-430 0 0,0 7 599 0 0,-9 13-717 0 0,2 0 0 0 0,1 1 0 0 0,0 0 1 0 0,2 1-1 0 0,3-2-628 0 0,-14 16 34 0 0,0 1 0 0 0,0 0 0 0 0,1 1 1 0 0,-1-1-1 0 0,1 1 0 0 0,0 0 0 0 0,0 0 1 0 0,0 0-1 0 0,0 0 0 0 0,1 1 0 0 0,-1 0 1 0 0,0 1-1 0 0,1-1 0 0 0,0 1 0 0 0,-1 0 1 0 0,1 0-1 0 0,0 0 0 0 0,0 1 0 0 0,-1 0 1 0 0,1 0-1 0 0,0 1 0 0 0,0 0 0 0 0,2 0-34 0 0,-4 0 1 0 0,-1 0-1 0 0,1 0 1 0 0,0 1-1 0 0,-1-1 0 0 0,1 1 1 0 0,-1 0-1 0 0,1 0 0 0 0,-1 0 1 0 0,0 1-1 0 0,0-1 0 0 0,0 1 1 0 0,0 0-1 0 0,0 0 0 0 0,-1 0 1 0 0,1 0-1 0 0,-1 0 1 0 0,0 0-1 0 0,1 1 0 0 0,-2-1 1 0 0,1 1-1 0 0,0-1 0 0 0,-1 1 1 0 0,0 0-1 0 0,0 0 0 0 0,0-1 1 0 0,0 1-1 0 0,0 0 0 0 0,-1 0 1 0 0,0 0-1 0 0,0 2 0 0 0,-3 82 111 0 0,1-82-112 0 0,1 3-123 0 0,-1-1-1 0 0,0 0 0 0 0,0 0 0 0 0,-1 0 0 0 0,0 0 0 0 0,0 0 0 0 0,-1 0 1 0 0,0-1-1 0 0,0 0 0 0 0,-1 0 0 0 0,0 0 0 0 0,0 0 0 0 0,-1-1 0 0 0,0 0 1 0 0,0 1 124 0 0,-25-1-1679 0 0,29-6 1589 0 0,0 0 0 0 0,0 0 0 0 0,0-1 1 0 0,1 1-1 0 0,-1 0 0 0 0,0-1 0 0 0,0 0 0 0 0,1 1 0 0 0,-1-1 1 0 0,0 0-1 0 0,1 0 0 0 0,-1 0 0 0 0,1 0 0 0 0,-1 0 0 0 0,1 0 0 0 0,0-1 1 0 0,-1 1-1 0 0,1 0 0 0 0,0-1 0 0 0,0 1 0 0 0,0-1 0 0 0,0 1 1 0 0,0-1-1 0 0,0 0 0 0 0,0 1 0 0 0,0-2 90 0 0,1 1 85 0 0,0 2 67 0 0,0 0 28 0 0,0 0 4 0 0,0 0-17 0 0,0 0-72 0 0,3 0-23 0 0,61-10-1339 0 0,-50 3-3905 0 0,2 2-1738 0 0</inkml:trace>
  <inkml:trace contextRef="#ctx0" brushRef="#br0" timeOffset="-53174.919">3254 2828 8000 0 0,'-3'-14'233'0'0,"-17"10"194"0"0,-31-6 3605 0 0,-29-3 547 0 0,13 16-2139 0 0,21 7-736 0 0,50 8-1176 0 0,58 74-528 0 0,4 45 0 0 0,-63-122 118 0 0,0 1 0 0 0,-1 0 0 0 0,-1 0 0 0 0,-1 0 0 0 0,0 0 0 0 0,-1 1 0 0 0,-1-2 0 0 0,0 1 0 0 0,-1 0 0 0 0,-1 1-118 0 0,2-11 132 0 0,0 1-1 0 0,0-1 0 0 0,-1 0 0 0 0,1 0 1 0 0,-1-1-1 0 0,-1 1 0 0 0,1 0 0 0 0,-1-1 1 0 0,0 0-1 0 0,0 0 0 0 0,0 0 0 0 0,-1 0 0 0 0,0-1 1 0 0,1 0-1 0 0,-2 0 0 0 0,-4 3-131 0 0,7-4 36 0 0,0-1-1 0 0,-1 1 0 0 0,1-1 1 0 0,-1 0-1 0 0,1 0 0 0 0,-1 0 1 0 0,0-1-1 0 0,0 1 0 0 0,0-1 1 0 0,0 0-1 0 0,0 0 0 0 0,0 0 1 0 0,0-1-1 0 0,0 1 0 0 0,0-1 1 0 0,0 0-1 0 0,0 0 0 0 0,0-1 1 0 0,0 1-1 0 0,0-1 0 0 0,0 0 1 0 0,0 0-1 0 0,0 0 0 0 0,-3-1-35 0 0,-63-54-1138 0 0,58 35-567 0 0,25 7-5393 0 0,-2 7 152 0 0</inkml:trace>
  <inkml:trace contextRef="#ctx0" brushRef="#br0" timeOffset="-52889.813">3605 3112 15664 0 0,'-6'8'328'0'0,"2"0"0"0"0,-1 0 0 0 0,1 1 1 0 0,1 0-1 0 0,0 0 0 0 0,0 0 1 0 0,1 0-1 0 0,0 1 0 0 0,0-1 0 0 0,1 0 1 0 0,0 1-1 0 0,1-1 0 0 0,0 1 1 0 0,0-1-1 0 0,1 1 0 0 0,0-1 0 0 0,1 1 1 0 0,2 4-329 0 0,-4-7 121 0 0,1 0-1 0 0,0-1 1 0 0,0 1 0 0 0,1-1 0 0 0,0 0 0 0 0,0 1 0 0 0,0-1-1 0 0,1 0 1 0 0,0 0 0 0 0,0 0 0 0 0,1-1 0 0 0,-1 1 0 0 0,1-1-1 0 0,0 0 1 0 0,1 0 0 0 0,-1 0 0 0 0,1-1 0 0 0,0 1 0 0 0,0-1 0 0 0,1 0-1 0 0,-1-1 1 0 0,4 3-121 0 0,3-2 144 0 0,1 1 0 0 0,-1-1 0 0 0,1-1 0 0 0,0 0 0 0 0,0-1 0 0 0,0-1 0 0 0,0 0 0 0 0,0 0 0 0 0,8-2-144 0 0,47-8 134 0 0,-58 6-216 0 0,-1 1 1 0 0,1-2 0 0 0,-1 1 0 0 0,0-1 0 0 0,0-1-1 0 0,0 1 1 0 0,0-2 0 0 0,-1 1 0 0 0,0-1-1 0 0,0 0 1 0 0,0-2 81 0 0,10-10-1205 0 0,10-11-6009 0 0,-15 12 154 0 0</inkml:trace>
  <inkml:trace contextRef="#ctx0" brushRef="#br0" timeOffset="-52389.266">3577 3024 16352 0 0,'-7'31'373'0'0,"6"-31"-347"0"0,1 0 1 0 0,0 1-1 0 0,-1-1 1 0 0,1 0-1 0 0,0 1 1 0 0,0-1-1 0 0,-1 0 1 0 0,1 1-1 0 0,0-1 1 0 0,0 0-1 0 0,0 1 0 0 0,0-1 1 0 0,-1 1-1 0 0,1-1 1 0 0,0 1-1 0 0,0-1 1 0 0,0 0-1 0 0,0 1 1 0 0,0-1-1 0 0,0 1 1 0 0,0-1-1 0 0,0 1 1 0 0,0-1-1 0 0,0 0 1 0 0,1 1-1 0 0,-1-1 1 0 0,0 1-1 0 0,0-1 1 0 0,0 1-1 0 0,0-1 0 0 0,1 0 1 0 0,-1 1-1 0 0,0-1 1 0 0,0 0-1 0 0,1 1 1 0 0,-1-1-1 0 0,0 0 1 0 0,0 1-1 0 0,1-1 1 0 0,-1 0-1 0 0,0 0 1 0 0,1 1-1 0 0,-1-1 1 0 0,1 0-1 0 0,-1 0 1 0 0,0 0-1 0 0,1 1 0 0 0,-1-1 1 0 0,1 0-1 0 0,-1 0 1 0 0,0 0-1 0 0,1 0 1 0 0,-1 0-1 0 0,1 0 1 0 0,-1 0-1 0 0,1 0 1 0 0,-1 0-1 0 0,1 0 1 0 0,-1 0-1 0 0,0 0 1 0 0,1 0-1 0 0,-1 0 1 0 0,1 0-1 0 0,-1-1 0 0 0,0 1 1 0 0,1 0-1 0 0,-1 0 1 0 0,1 0-27 0 0,4-2 452 0 0,-3 2 478 0 0,-1-1 44 0 0,44-18 1287 0 0,10-11-957 0 0,14 18-3759 0 0,-68 12 2419 0 0,1 0-1 0 0,-1 0 0 0 0,0 0 0 0 0,1 0 1 0 0,-1 0-1 0 0,0 0 0 0 0,0 0 0 0 0,1 1 0 0 0,-1-1 1 0 0,0 1-1 0 0,0-1 0 0 0,1 1 0 0 0,-1-1 1 0 0,0 1-1 0 0,0-1 0 0 0,0 1 0 0 0,0 0 1 0 0,0 0-1 0 0,0 0 0 0 0,0 0 0 0 0,0 0 1 0 0,0 0-1 0 0,0 0 0 0 0,-1 0 0 0 0,1 0 1 0 0,0 0-1 0 0,-1 0 0 0 0,1 0 0 0 0,-1 0 1 0 0,1 1-1 0 0,-1-1 0 0 0,1 0 0 0 0,-1 0 0 0 0,0 1 1 0 0,0-1-1 0 0,1 0 0 0 0,-1 0 0 0 0,0 1 1 0 0,0-1-1 0 0,-1 0 0 0 0,1 1 0 0 0,0-1 37 0 0,-7 45 66 0 0,-1-23 84 0 0,12-1-996 0 0,5-11-3965 0 0,2-1-1635 0 0</inkml:trace>
  <inkml:trace contextRef="#ctx0" brushRef="#br0" timeOffset="-51941.802">4435 3112 14136 0 0,'-29'36'1538'0'0,"15"-6"-1412"0"0,-10 8 3499 0 0,24-38-3028 0 0,0 0-12 0 0,0 0-29 0 0,0 0-117 0 0,0 0-50 0 0,0 0-6 0 0,-3 0 129 0 0,1-6-183 0 0,31-57-193 0 0,-24 54-127 0 0,1 0 0 0 0,1 1 0 0 0,0 0-1 0 0,0 0 1 0 0,1 0 0 0 0,0 1 0 0 0,0 0-1 0 0,0 0 1 0 0,1 1 0 0 0,0 1 0 0 0,1-1-1 0 0,-1 1 1 0 0,1 1 0 0 0,7-3-9 0 0,-14 7-8 0 0,0-1-1 0 0,0 1 1 0 0,0 0-1 0 0,0 0 1 0 0,0 0-1 0 0,0 1 1 0 0,0-1-1 0 0,0 1 1 0 0,0 0 0 0 0,-1 0-1 0 0,1 0 1 0 0,0 0-1 0 0,0 0 1 0 0,0 0-1 0 0,-1 1 1 0 0,1-1-1 0 0,-1 1 1 0 0,1 0-1 0 0,-1 0 1 0 0,0 0 0 0 0,0 0-1 0 0,0 0 1 0 0,0 1-1 0 0,0-1 1 0 0,0 0-1 0 0,0 1 1 0 0,-1 0-1 0 0,1-1 1 0 0,-1 1 0 0 0,0 0-1 0 0,0-1 1 0 0,0 1-1 0 0,0 0 1 0 0,0 0-1 0 0,-1 0 1 0 0,1 0-1 0 0,-1 0 1 0 0,0 0 0 0 0,0 0-1 0 0,0 0 1 0 0,0 0-1 0 0,-1 2 9 0 0,-3 114 715 0 0,12-25 45 0 0,-3-79-797 0 0,-5-12 12 0 0,0-1-1 0 0,1 1 0 0 0,-1 0 1 0 0,1-1-1 0 0,-1 1 0 0 0,1 0 1 0 0,0-1-1 0 0,0 1 0 0 0,0-1 1 0 0,1 1-1 0 0,-1-1 0 0 0,0 0 0 0 0,1 0 1 0 0,0 1-1 0 0,-1-1 0 0 0,1 0 1 0 0,0 0-1 0 0,0 0 0 0 0,0-1 1 0 0,0 1-1 0 0,1 0 0 0 0,-1-1 1 0 0,0 0-1 0 0,1 1 0 0 0,-1-1 1 0 0,1 0-1 0 0,-1 0 0 0 0,1 0 1 0 0,-1-1-1 0 0,1 1 0 0 0,0-1 1 0 0,-1 1-1 0 0,2-1 26 0 0,1-2-272 0 0,1 1 0 0 0,0-1 0 0 0,-1-1 0 0 0,1 1 1 0 0,-1-1-1 0 0,0 0 0 0 0,0 0 0 0 0,0-1 0 0 0,0 1 0 0 0,-1-1 0 0 0,1 0 0 0 0,-1-1 0 0 0,0 1 1 0 0,0-1-1 0 0,-1 1 0 0 0,1-1 0 0 0,0-2 272 0 0,24-25-2385 0 0,24-21-3592 0 0,-36 38 3923 0 0</inkml:trace>
  <inkml:trace contextRef="#ctx0" brushRef="#br0" timeOffset="-51591.264">5079 3052 13904 0 0,'0'1'314'0'0,"0"55"900"0"0,16 24 1981 0 0,34 24 579 0 0,-18-44-2380 0 0,-31-59-1365 0 0,-1-1-4 0 0,0 1-1 0 0,1 0 1 0 0,-1-1-1 0 0,1 1 1 0 0,-1 0-1 0 0,1-1 1 0 0,-1 1 0 0 0,1-1-1 0 0,-1 1 1 0 0,1-1-1 0 0,0 1 1 0 0,-1-1-1 0 0,1 1 1 0 0,0-1 0 0 0,-1 0-1 0 0,1 1 1 0 0,0-1-1 0 0,-1 0 1 0 0,1 0-1 0 0,0 0 1 0 0,0 1 0 0 0,0-1-1 0 0,-1 0 1 0 0,1 0-1 0 0,0 0 1 0 0,0 0-1 0 0,-1 0 1 0 0,1 0 0 0 0,0 0-1 0 0,0-1 1 0 0,-1 1-1 0 0,1 0 1 0 0,0 0-1 0 0,0-1 1 0 0,-1 1 0 0 0,2-1-25 0 0,44-28 444 0 0,-20-33 81 0 0,-11 5-176 0 0,-6-2-1024 0 0,-8 34-7514 0 0,-1 15 786 0 0</inkml:trace>
  <inkml:trace contextRef="#ctx0" brushRef="#br0" timeOffset="-51340.944">5524 3049 16759 0 0,'-5'8'818'0'0,"5"86"2534"0"0,-15 35-754 0 0,11-81-2636 0 0,11-24-1776 0 0,-5-24-3501 0 0,5-2-1725 0 0</inkml:trace>
  <inkml:trace contextRef="#ctx0" brushRef="#br0" timeOffset="-50909.002">5870 3158 9360 0 0,'16'10'705'0'0,"-16"-8"-515"0"0,5 2-338 0 0,5-7 2719 0 0,-13-13-1225 0 0,2 15-1233 0 0,0 0 1 0 0,0 0-1 0 0,1 1 1 0 0,-1-1-1 0 0,0 0 1 0 0,0 1-1 0 0,0-1 1 0 0,0 0-1 0 0,0 1 1 0 0,0-1-1 0 0,0 1 1 0 0,0-1-1 0 0,-1 1 1 0 0,1 0-1 0 0,0 0 1 0 0,0-1-1 0 0,0 1 1 0 0,0 0-1 0 0,0 0 1 0 0,-1 0-1 0 0,1 0 1 0 0,0 0-1 0 0,0 0 1 0 0,0 1-1 0 0,0-1 1 0 0,0 0-1 0 0,-1 1 1 0 0,1-1-1 0 0,0 0 1 0 0,0 1-1 0 0,0 0 1 0 0,0-1-1 0 0,0 1 1 0 0,0-1-1 0 0,0 1 1 0 0,0 0-1 0 0,1 0 1 0 0,-1 0-1 0 0,0 0-113 0 0,-9 3 801 0 0,9-4-736 0 0,0 1 0 0 0,-1-1 0 0 0,1 0 0 0 0,0 0 0 0 0,0 1 0 0 0,0-1 0 0 0,0 1 0 0 0,0-1 0 0 0,0 1 0 0 0,0 0-1 0 0,0-1 1 0 0,0 1 0 0 0,0 0 0 0 0,0-1 0 0 0,0 1 0 0 0,1 0 0 0 0,-1 0 0 0 0,0 0 0 0 0,0 0 0 0 0,1 0 0 0 0,-1 0 0 0 0,1 0-1 0 0,-1 0 1 0 0,1 0 0 0 0,-1 0 0 0 0,1 0 0 0 0,-1 1-65 0 0,1-1 27 0 0,-7 14 477 0 0,3-10-403 0 0,1 0-1 0 0,0 0 1 0 0,0 0 0 0 0,0 1 0 0 0,1 0 0 0 0,0-1 0 0 0,0 1-1 0 0,0 0 1 0 0,0 0 0 0 0,1 0 0 0 0,0 0 0 0 0,1 0 0 0 0,-1 0-1 0 0,1 1 1 0 0,0-1 0 0 0,1 0 0 0 0,0 0 0 0 0,0 0 0 0 0,0 0-1 0 0,0 0 1 0 0,1 0 0 0 0,0 0 0 0 0,2 4-101 0 0,29 40 15 0 0,-15-44-277 0 0,37 14 262 0 0,-9-31 687 0 0,-20-6-2331 0 0,-24 17-3889 0 0,-2 0-1824 0 0</inkml:trace>
  <inkml:trace contextRef="#ctx0" brushRef="#br0" timeOffset="-50628.179">6040 3458 16615 0 0,'-28'192'6743'0'0,"28"-191"-6603"0"0,0-1-595 0 0,0 0-258 0 0,1 0-1372 0 0,5 3-5296 0 0</inkml:trace>
  <inkml:trace contextRef="#ctx0" brushRef="#br0" timeOffset="-50371.109">6243 3440 12864 0 0,'-12'-5'743'0'0,"8"25"-582"0"0,13 53 4429 0 0,13-43-2381 0 0,-9-29-1357 0 0,-11-1-810 0 0,1 0 0 0 0,0 0 0 0 0,0 0 0 0 0,-1-1 0 0 0,1 0 0 0 0,-1 1 0 0 0,1-1 0 0 0,0 0 0 0 0,-1 0 0 0 0,0 0-1 0 0,1-1 1 0 0,-1 1 0 0 0,0 0 0 0 0,1-1 0 0 0,-1 0 0 0 0,0 1 0 0 0,0-1 0 0 0,0 0 0 0 0,0 0 0 0 0,-1 0 0 0 0,1 0 0 0 0,0-2-42 0 0,1 1 17 0 0,1-2 20 0 0,1-1 0 0 0,-1 0 0 0 0,0 0 1 0 0,-1-1-1 0 0,1 1 0 0 0,-1-1 0 0 0,-1 0 0 0 0,1 0 0 0 0,-1 0 0 0 0,0 0 0 0 0,-1 0 0 0 0,0 0 0 0 0,0-1 0 0 0,0 1 0 0 0,-1 0 0 0 0,0 0 0 0 0,0-1 0 0 0,-1 1 0 0 0,0-2-37 0 0,0 8 20 0 0,1 0 0 0 0,0 0 0 0 0,0 0 0 0 0,-1 0 0 0 0,1 0-1 0 0,0 0 1 0 0,-1 0 0 0 0,1 0 0 0 0,-1 0 0 0 0,1 0 0 0 0,-1 1 0 0 0,0-1-1 0 0,1 0 1 0 0,-1 0 0 0 0,0 1 0 0 0,0-1 0 0 0,1 0 0 0 0,-1 1 0 0 0,0-1-1 0 0,0 1 1 0 0,0-1 0 0 0,0 1 0 0 0,0-1 0 0 0,1 1 0 0 0,-1 0 0 0 0,0-1-1 0 0,0 1 1 0 0,0 0 0 0 0,0 0 0 0 0,0 0 0 0 0,0 0 0 0 0,0 0 0 0 0,0 0-1 0 0,0 0 1 0 0,0 0 0 0 0,0 0 0 0 0,0 0 0 0 0,0 1 0 0 0,0-1 0 0 0,0 0 0 0 0,0 0-1 0 0,0 1 1 0 0,0-1 0 0 0,0 1 0 0 0,0-1 0 0 0,1 1 0 0 0,-1 0-20 0 0,-40 28 930 0 0,-5 50-671 0 0,45-77-406 0 0,0 0-1 0 0,1 0 1 0 0,-1 0 0 0 0,1 0-1 0 0,-1 0 1 0 0,1 0 0 0 0,0 0-1 0 0,0 0 1 0 0,0 0 0 0 0,0 0-1 0 0,0 1 1 0 0,1-1 0 0 0,-1 0-1 0 0,0 0 1 0 0,1 0 0 0 0,0 0-1 0 0,-1-1 1 0 0,1 1 0 0 0,0 0 0 0 0,0 0-1 0 0,0 0 1 0 0,1 0 147 0 0,-2-1-108 0 0,1 2-1458 0 0</inkml:trace>
  <inkml:trace contextRef="#ctx0" brushRef="#br0" timeOffset="-50205.326">6593 3228 14688 0 0,'0'2'332'0'0,"13"90"944"0"0,-12-75-801 0 0,-1-1 1 0 0,-1 0-1 0 0,0 0 1 0 0,-1 1-1 0 0,-1-1 1 0 0,0 0-1 0 0,-1-1 1 0 0,-2 5-476 0 0,1-1 469 0 0,3-11-232 0 0,0 0 0 0 0,-1 1 0 0 0,1-1-1 0 0,-2 0 1 0 0,1 0 0 0 0,-1-1 0 0 0,0 1 0 0 0,-1-1 0 0 0,0 0 0 0 0,0 0 0 0 0,0 0 0 0 0,-1 0 0 0 0,0-1 0 0 0,-4 3-237 0 0,9-8-73 0 0,0-1 1 0 0,0 1-1 0 0,1-1 1 0 0,-1 1-1 0 0,0-1 1 0 0,0 0-1 0 0,0 1 1 0 0,0-1-1 0 0,0 0 1 0 0,0 0-1 0 0,1 0 0 0 0,-1 1 1 0 0,0-1-1 0 0,0 0 1 0 0,0 0-1 0 0,0 0 1 0 0,0 0-1 0 0,0-1 1 0 0,0 1-1 0 0,0 0 1 0 0,0 0-1 0 0,0-1 1 0 0,1 1-1 0 0,-1 0 1 0 0,0-1-1 0 0,0 1 0 0 0,0-1 1 0 0,0 1-1 0 0,1-1 1 0 0,-1 1-1 0 0,0-1 1 0 0,1 1-1 0 0,-1-1 1 0 0,0 0-1 0 0,1 0 1 0 0,-1 1-1 0 0,1-1 1 0 0,-1 0-1 0 0,1 0 0 0 0,-1 0 1 0 0,1 1-1 0 0,0-1 73 0 0,-7-7-1520 0 0</inkml:trace>
  <inkml:trace contextRef="#ctx0" brushRef="#br0" timeOffset="-3306.223">19115 623 11456 0 0,'0'0'264'0'0,"0"0"34"0"0,0 0 20 0 0,0 0-41 0 0,0 1-181 0 0,-19 100 5706 0 0,10-49-4196 0 0,-3 70-156 0 0,17-87-982 0 0,6-5-2300 0 0,-6-17-5262 0 0,-2-7 1425 0 0</inkml:trace>
  <inkml:trace contextRef="#ctx0" brushRef="#br0" timeOffset="-3048.924">19013 1395 12816 0 0,'0'0'289'0'0,"-4"7"391"0"0,-7 65 717 0 0,17-44-2285 0 0,-6-26-4254 0 0</inkml:trace>
  <inkml:trace contextRef="#ctx0" brushRef="#br0" timeOffset="-2881.407">19154 1850 10328 0 0,'-11'62'770'0'0,"7"-25"536"0"0,-8 7-214 0 0,11-39-1217 0 0,1 0 0 0 0,-1 0 0 0 0,1 0 0 0 0,0 0 0 0 0,0 0 0 0 0,1 0 0 0 0,0 0 0 0 0,0 0 0 0 0,0-1 0 0 0,0 1 0 0 0,1 0 0 0 0,1 3 125 0 0,0 3-4348 0 0</inkml:trace>
  <inkml:trace contextRef="#ctx0" brushRef="#br0" timeOffset="-2714.639">19057 2322 10424 0 0,'-14'28'224'0'0,"14"-18"56"0"0,-2 0 8 0 0,-3 5 0 0 0,5-5-224 0 0,-4 0-64 0 0,4-10 0 0 0,-3 12 0 0 0,3 11 88 0 0,-9-4 8 0 0,6-2 0 0 0,-1 1 0 0 0,0-5-8 0 0,4 4 0 0 0,-5-2 0 0 0,5-5-3336 0 0,0 0-664 0 0</inkml:trace>
  <inkml:trace contextRef="#ctx0" brushRef="#br0" timeOffset="-2551.61">19068 2892 13504 0 0,'-11'31'296'0'0,"11"-20"64"0"0,-9-1 16 0 0,9 3 0 0 0,-7 2-304 0 0,2 0-72 0 0,1-2 0 0 0,1-2 0 0 0,-6-1 0 0 0,6 8 0 0 0,-5-5 0 0 0,8 4 64 0 0,-5 1-64 0 0,2-4-136 0 0,-1-3 32 0 0,4 0-3864 0 0,0 2-768 0 0</inkml:trace>
  <inkml:trace contextRef="#ctx0" brushRef="#br0" timeOffset="-2381.394">19177 3514 10160 0 0,'0'10'224'0'0,"-3"1"40"0"0,-1 3 16 0 0,0 1 8 0 0,1 5-224 0 0,-6 0-64 0 0,6 5 0 0 0,-1-3 0 0 0,-1-2 0 0 0,1 2-80 0 0,1-2 80 0 0,-1-2-3032 0 0,4-1-544 0 0</inkml:trace>
  <inkml:trace contextRef="#ctx0" brushRef="#br0" timeOffset="7437.432">25645 772 10808 0 0,'4'9'2113'0'0,"-7"-3"-1833"0"0,0 0 1 0 0,1 0-1 0 0,0 0 1 0 0,0 0-1 0 0,0 0 1 0 0,1 1-1 0 0,0-1 0 0 0,1 1 1 0 0,-1-1-1 0 0,1 1 1 0 0,0-1-1 0 0,1 1 1 0 0,-1-1-1 0 0,1 1 0 0 0,2 5-280 0 0,1 40 248 0 0,11-4-522 0 0,-14-47-646 0 0,0 0-291 0 0,6 2-773 0 0,1 0-2906 0 0</inkml:trace>
  <inkml:trace contextRef="#ctx0" brushRef="#br0" timeOffset="7722.361">25873 1081 10536 0 0,'-23'104'1252'0'0,"0"-41"1688"0"0,2-9-669 0 0,19-48-1720 0 0,4 11-5563 0 0,-2-10 3426 0 0</inkml:trace>
  <inkml:trace contextRef="#ctx0" brushRef="#br0" timeOffset="7957.519">25857 1528 9960 0 0,'-20'80'1096'0'0,"-6"-12"1086"0"0,9-27-1615 0 0,6-23-1719 0 0,7-8-3397 0 0</inkml:trace>
  <inkml:trace contextRef="#ctx0" brushRef="#br0" timeOffset="7958.519">25830 1959 10104 0 0,'-30'80'1056'0'0,"5"6"-912"0"0,21-40-144 0 0,4-18-16 0 0,-16 21 16 0 0,8-42 0 0 0</inkml:trace>
  <inkml:trace contextRef="#ctx0" brushRef="#br0" timeOffset="8191.852">25583 2574 10208 0 0,'-12'-18'288'0'0,"12"18"64"0"0,3 21-280 0 0,1-4-72 0 0,-8-2 0 0 0,4-1 0 0 0,-3-4 144 0 0,3 3 16 0 0,0 5 0 0 0,-4-4 0 0 0,-1-3-160 0 0</inkml:trace>
  <inkml:trace contextRef="#ctx0" brushRef="#br0" timeOffset="8192.85">25654 3136 9440 0 0,'-13'15'208'0'0,"10"-8"48"0"0,-2-1 0 0 0,5-6 8 0 0,0 7-264 0 0,0 3 0 0 0,0 2 0 0 0,0-6-4144 0 0</inkml:trace>
  <inkml:trace contextRef="#ctx0" brushRef="#br0" timeOffset="32529.207">25728 3574 15656 0 0,'-1'2'91'0'0,"0"-1"0"0"0,0 1 0 0 0,1 0 0 0 0,-1 0 1 0 0,1-1-1 0 0,-1 1 0 0 0,1 0 0 0 0,0 0 1 0 0,0 0-1 0 0,0 0 0 0 0,0 0 0 0 0,0 0 1 0 0,0 0-1 0 0,0-1 0 0 0,0 1 0 0 0,1 0 1 0 0,-1 0-1 0 0,1 0 0 0 0,-1 0 0 0 0,1-1 0 0 0,1 3-91 0 0,21 103 6363 0 0,-15-29-5050 0 0,-7 13 95 0 0,-6-65-157 0 0,2-9-2912 0 0,2-5-5619 0 0,1-12-885 0 0</inkml:trace>
  <inkml:trace contextRef="#ctx0" brushRef="#br0" timeOffset="42997.363">19820 307 10792 0 0,'0'0'389'0'0,"0"0"-46"0"0,0 0 731 0 0,0 0 352 0 0,0 0 70 0 0,0 0-51 0 0,0 0-245 0 0,0 0-106 0 0,0 0-26 0 0,0 0-61 0 0,0 2-242 0 0,-1 104 2654 0 0,13 3-2034 0 0,0-21-625 0 0,-1 97 464 0 0,-14-76-169 0 0,-1-52-670 0 0,4-54-310 0 0,-4 3-6 0 0,0 1-16 0 0,3-7-52 0 0,1 0-1 0 0,-1 0 0 0 0,1 0 0 0 0,-1 0 1 0 0,1 0-1 0 0,-1 0 0 0 0,1 0 0 0 0,0 0 0 0 0,-1 0 1 0 0,1-1-1 0 0,-1 1 0 0 0,1 0 0 0 0,-1 0 1 0 0,1 0-1 0 0,0 0 0 0 0,-1-1 0 0 0,1 1 1 0 0,-1 0-1 0 0,1-1 0 0 0,0 1 0 0 0,-1 0 1 0 0,1-1-1 0 0,0 1 0 0 0,-1 0 0 0 0,1-1 0 0 0,0 1 1 0 0,0 0-1 0 0,-1-1 0 0 0,1 1 0 0 0,0-1 1 0 0,0 1-1 0 0,0-1 0 0 0,0 1 0 0 0,0-1 1 0 0,0 1-1 0 0,-1 0 0 0 0,1-1 0 0 0,0 1 0 0 0,0-1 1 0 0,0 1-1 0 0,0-1 0 0 0,1 1 0 0 0,-1-1 1 0 0,0 1-1 0 0,0-1 0 0 0,0 1 0 0 0,-4-54 0 0 0,4 15 3 0 0,12-214 58 0 0,16 134-61 0 0,-26 107-33 0 0,0 1 1 0 0,1 0-1 0 0,1 1 1 0 0,0-1-1 0 0,0 0 0 0 0,1 1 1 0 0,0 0-1 0 0,1 0 1 0 0,0 1-1 0 0,1-1 0 0 0,-1 1 1 0 0,2 1-1 0 0,5-6 33 0 0,-7 8 18 0 0,1 0-1 0 0,0 1 1 0 0,-1 0-1 0 0,1 1 1 0 0,1 0 0 0 0,-1 0-1 0 0,1 0 1 0 0,0 1-1 0 0,-1 0 1 0 0,1 0 0 0 0,1 1-1 0 0,-1 0 1 0 0,0 1-1 0 0,0 0 1 0 0,1 0-18 0 0,77 9 0 0 0,-3 17 0 0 0,-81-22 5 0 0,0 0-1 0 0,0 0 1 0 0,-1 0 0 0 0,1 0 0 0 0,0 0-1 0 0,-1 0 1 0 0,0 1 0 0 0,0-1-1 0 0,0 1 1 0 0,0-1 0 0 0,-1 1-1 0 0,1-1 1 0 0,-1 1 0 0 0,0-1-1 0 0,0 1 1 0 0,0 0 0 0 0,0-1 0 0 0,-1 1-1 0 0,1-1 1 0 0,-1 1 0 0 0,0-1-1 0 0,0 1 1 0 0,0-1 0 0 0,-1 0-1 0 0,-1 4-4 0 0,-6 11 25 0 0,-1 1 0 0 0,0-1 0 0 0,-1-1 0 0 0,-1 0 0 0 0,-1-1 0 0 0,0 0 0 0 0,-2-1 0 0 0,1 0 0 0 0,-2-1 0 0 0,0-1 0 0 0,-6 3-25 0 0,18-12-74 0 0,-1 1 0 0 0,0-2 1 0 0,0 1-1 0 0,-1 0 0 0 0,1-1 0 0 0,-1 0 0 0 0,0-1 0 0 0,1 1 0 0 0,-1-1 1 0 0,0 0-1 0 0,-1 0 0 0 0,1-1 0 0 0,-3 1 74 0 0,9-3-113 0 0,-1 1 0 0 0,0-1 0 0 0,1 1 0 0 0,-1-1 0 0 0,1 0 0 0 0,-1 1 0 0 0,1-1 0 0 0,-1 0 0 0 0,1 1 0 0 0,0-1 0 0 0,-1 0-1 0 0,1 0 1 0 0,0 1 0 0 0,0-1 0 0 0,-1 0 0 0 0,1 0 0 0 0,0 1 0 0 0,0-1 0 0 0,0 0 0 0 0,0 0 0 0 0,0 0 0 0 0,0 1 0 0 0,0-1 0 0 0,0 0 0 0 0,0 0 0 0 0,0 0 0 0 0,1 1 0 0 0,-1-1 0 0 0,0 0 0 0 0,0 0 0 0 0,1 1-1 0 0,-1-1 1 0 0,1 0 0 0 0,-1 1 0 0 0,1-1 0 0 0,-1 0 0 0 0,1 1 0 0 0,-1-1 0 0 0,1 1 0 0 0,-1-1 0 0 0,1 1 0 0 0,0-1 113 0 0,1-4-841 0 0,5-10-1813 0 0,2 3-3728 0 0,2 4-216 0 0</inkml:trace>
  <inkml:trace contextRef="#ctx0" brushRef="#br0" timeOffset="43767.304">20759 573 14992 0 0,'-3'1'438'0'0,"-58"8"317"0"0,56-5 290 0 0,1 1 3522 0 0,2-4-4432 0 0,1-1-102 0 0,1 0 0 0 0,-1 0 0 0 0,0 0 0 0 0,1 0 1 0 0,-1 0-1 0 0,1 0 0 0 0,-1 1 0 0 0,1-1 0 0 0,-1 0 0 0 0,1 0 0 0 0,-1 0 0 0 0,1 0 0 0 0,-1 1 1 0 0,1-1-1 0 0,-1 0 0 0 0,1 1 0 0 0,0-1 0 0 0,-1 0 0 0 0,1 1 0 0 0,-1-1 0 0 0,1 0 0 0 0,0 1 1 0 0,-1-1-1 0 0,1 1 0 0 0,0-1 0 0 0,0 1 0 0 0,-1-1 0 0 0,1 1 0 0 0,0-1 0 0 0,0 1 0 0 0,0-1 1 0 0,-1 1-1 0 0,1-1 0 0 0,0 1 0 0 0,0-1 0 0 0,0 1 0 0 0,0-1 0 0 0,0 1 0 0 0,0-1 0 0 0,0 1 1 0 0,0-1-1 0 0,0 1 0 0 0,0-1 0 0 0,1 1 0 0 0,-1-1 0 0 0,0 1 0 0 0,0-1 0 0 0,0 1 0 0 0,1-1 0 0 0,-1 1 1 0 0,0-1-34 0 0,1 2 77 0 0,1 0 1 0 0,-1-1-1 0 0,0 1 1 0 0,0 0-1 0 0,0 0 1 0 0,-1-1-1 0 0,1 1 1 0 0,0 0-1 0 0,-1 0 1 0 0,1 0-1 0 0,-1 0 1 0 0,0 0-1 0 0,1 0 1 0 0,-1 0-1 0 0,0 0 1 0 0,0 0-1 0 0,0 0 1 0 0,-1 0-1 0 0,1 0 1 0 0,0 1-78 0 0,-1 19 392 0 0,2-19-343 0 0,0 0 1 0 0,-1 0-1 0 0,0 1 0 0 0,1-1 0 0 0,-1 0 1 0 0,0 1-1 0 0,-1-1 0 0 0,1 0 0 0 0,-1 0 1 0 0,1 1-1 0 0,-1-1 0 0 0,0 0 1 0 0,0 0-1 0 0,0 0 0 0 0,-1 0 0 0 0,1 0 1 0 0,-2 3-50 0 0,-16 46 494 0 0,15-3 18 0 0,3-47-488 0 0,0 0-1 0 0,0 0 1 0 0,1 0-1 0 0,-1 0 0 0 0,1 0 1 0 0,-1 0-1 0 0,1 1 1 0 0,0-1-1 0 0,0 0 1 0 0,0 0-1 0 0,0 0 1 0 0,0 0-1 0 0,0 1 1 0 0,0-1-1 0 0,1 0 1 0 0,-1 0-1 0 0,1 0 1 0 0,0 0-1 0 0,0 0 0 0 0,0 1-23 0 0,0 45 651 0 0,-17-54-403 0 0,28-40-237 0 0,20-94 266 0 0,18 39-138 0 0,-47 94-135 0 0,0-1-1 0 0,0 1 1 0 0,0 0 0 0 0,1 0 0 0 0,0 1 0 0 0,0-1-1 0 0,1 1 1 0 0,0 0 0 0 0,0 0 0 0 0,1 0 0 0 0,-1 1-1 0 0,1 0 1 0 0,0 0 0 0 0,3-1-4 0 0,-4 1 0 0 0,0 2 0 0 0,0-1 0 0 0,0 0 0 0 0,1 1 0 0 0,-1 0 0 0 0,1 0 0 0 0,0 1 0 0 0,0 0 0 0 0,0 0 0 0 0,0 0 0 0 0,0 0 0 0 0,0 1 0 0 0,0 0 0 0 0,1 1 0 0 0,-1-1 0 0 0,0 1 0 0 0,1 0 0 0 0,-1 1 0 0 0,0 0 0 0 0,0 0 0 0 0,1 0 0 0 0,-1 1 0 0 0,0-1 0 0 0,0 2 0 0 0,11 22 0 0 0,-15-22 7 0 0,-1-1-1 0 0,0 1 1 0 0,0 0-1 0 0,-1-1 1 0 0,1 1-1 0 0,-1 0 1 0 0,1 0 0 0 0,-1 0-1 0 0,0-1 1 0 0,0 1-1 0 0,0 0 1 0 0,0 0-1 0 0,-1 0 1 0 0,1 0-1 0 0,-1 0 1 0 0,0-1 0 0 0,0 4-7 0 0,-3 10 27 0 0,-19 47 119 0 0,20-47 3 0 0,-1 0 0 0 0,0 0-1 0 0,-2-1 1 0 0,1 0-1 0 0,-2 0 1 0 0,0 0-1 0 0,-5 6-148 0 0,-6 14 668 0 0,-18 53-525 0 0,34-86-144 0 0,1 0 0 0 0,0 0 1 0 0,0 0-1 0 0,0 0 0 0 0,0 0 0 0 0,1 1 0 0 0,-1-1 0 0 0,1 0 0 0 0,-1 0 1 0 0,1 0-1 0 0,0 1 0 0 0,-1-1 0 0 0,1 0 0 0 0,1 0 0 0 0,-1 1 1 0 0,0-1-1 0 0,0 0 0 0 0,1 0 0 0 0,0 3 1 0 0,3 4 0 0 0,48-1-2105 0 0,-52-8 2102 0 0,12-1-1251 0 0,0 0 1 0 0,0 0 0 0 0,-1-1-1 0 0,1-1 1 0 0,0 0-1 0 0,-1 0 1 0 0,9-4 1253 0 0,84-35-7708 0 0,-51 18 2632 0 0,-39 9 1703 0 0</inkml:trace>
  <inkml:trace contextRef="#ctx0" brushRef="#br0" timeOffset="44128.426">21298 800 5696 0 0,'0'0'166'0'0,"2"0"-6"0"0,11 1-681 0 0,0 6 8997 0 0,-10-4-7645 0 0,-2-2 149 0 0,-1-1-85 0 0,12 24 2509 0 0,-3 39 2500 0 0,15-28-5625 0 0,-2-8-1018 0 0,-20-24 829 0 0,0-1-1 0 0,1 0 1 0 0,-1-1-1 0 0,0 1 1 0 0,1 0-1 0 0,0-1 0 0 0,-1 1 1 0 0,1-1-1 0 0,0 0 1 0 0,-1 0-1 0 0,1 0 1 0 0,0 0-1 0 0,0-1 1 0 0,0 1-1 0 0,0-1 1 0 0,0 0-1 0 0,0 1 1 0 0,0-1-1 0 0,0-1 1 0 0,0 1-1 0 0,0 0 0 0 0,0-1 1 0 0,0 1-1 0 0,-1-1 1 0 0,1 0-1 0 0,0 0 1 0 0,0 0-1 0 0,0 0 1 0 0,-1-1-1 0 0,3 0-89 0 0,57-47 188 0 0,-46 25-122 0 0,20-43 56 0 0,-35 63-121 0 0,0 0-1 0 0,0 0 0 0 0,0 0 1 0 0,-1-1-1 0 0,1 1 1 0 0,-1 0-1 0 0,0 0 0 0 0,0 0 1 0 0,0 0-1 0 0,-1 0 1 0 0,1 0-1 0 0,-1 0 1 0 0,0-1-1 0 0,0 1 0 0 0,0 1 1 0 0,-1-1-1 0 0,0 0 1 0 0,1 0-1 0 0,-1 1 0 0 0,-1-1 1 0 0,1 1-1 0 0,0-1 1 0 0,-1 1-1 0 0,0 0 0 0 0,1 0 1 0 0,-1 0-1 0 0,-1 0 1 0 0,1 1-1 0 0,-2-2 0 0 0,2 2 23 0 0,-1 1 0 0 0,1-1 0 0 0,-1 1 0 0 0,0 0 0 0 0,0 0 0 0 0,1 0 0 0 0,-1 0 0 0 0,0 1-1 0 0,0-1 1 0 0,0 1 0 0 0,0 0 0 0 0,0 0 0 0 0,0 1 0 0 0,0-1 0 0 0,1 1 0 0 0,-1 0 0 0 0,0 0 0 0 0,0 0 0 0 0,0 0 0 0 0,1 1 0 0 0,-1-1-1 0 0,1 1 1 0 0,-1 0 0 0 0,1 0 0 0 0,0 0 0 0 0,-2 3-23 0 0,-3 2 95 0 0,1-2-8 0 0,1 0 0 0 0,1 0 0 0 0,-1 1 1 0 0,1 0-1 0 0,0 0 0 0 0,0 0 0 0 0,1 0 0 0 0,0 1 0 0 0,0 0 0 0 0,0 0 0 0 0,1 0 0 0 0,-2 6-87 0 0,-11 20 184 0 0,1 9-52 0 0,16-22-129 0 0,-2-16-18 0 0,1 0 1 0 0,0 0-1 0 0,0 0 0 0 0,0-1 1 0 0,0 1-1 0 0,1 0 1 0 0,-1 0-1 0 0,1-1 1 0 0,0 1-1 0 0,0 0 0 0 0,1-1 1 0 0,-1 1-1 0 0,1-1 1 0 0,0 0-1 0 0,0 1 15 0 0,2 0-413 0 0,0 0-1 0 0,0-1 1 0 0,0 1-1 0 0,0-1 1 0 0,1 0-1 0 0,0 0 1 0 0,0 0-1 0 0,-1-1 1 0 0,2 0-1 0 0,-1 0 1 0 0,0 0-1 0 0,0-1 1 0 0,0 1-1 0 0,1-1 1 0 0,-1-1 413 0 0,19 1-8973 0 0</inkml:trace>
  <inkml:trace contextRef="#ctx0" brushRef="#br0" timeOffset="45954.364">23387 735 12160 0 0,'-1'-2'442'0'0,"-11"-7"-803"0"0,8 4 1066 0 0,-1 1-1 0 0,0-1 1 0 0,-1 1 0 0 0,1 1 0 0 0,-1-1-1 0 0,1 1 1 0 0,-1 0 0 0 0,0 0 0 0 0,0 1-1 0 0,-1-1 1 0 0,1 1 0 0 0,-1 1-705 0 0,3 0 131 0 0,0 1 0 0 0,0 0-1 0 0,0 0 1 0 0,-1 0 0 0 0,1 0 0 0 0,0 1-1 0 0,0 0 1 0 0,0-1 0 0 0,0 2 0 0 0,0-1-1 0 0,0 0 1 0 0,0 1 0 0 0,1 0 0 0 0,-1 0 0 0 0,0 0-1 0 0,1 0 1 0 0,0 0 0 0 0,-1 1 0 0 0,1 0-1 0 0,0-1 1 0 0,0 1 0 0 0,0 0 0 0 0,1 1-1 0 0,-1-1 1 0 0,1 0 0 0 0,0 1 0 0 0,0-1 0 0 0,0 1-1 0 0,0 0 1 0 0,0 0 0 0 0,1 0 0 0 0,0 0-1 0 0,0 0 1 0 0,0 0 0 0 0,0 0 0 0 0,1 0-1 0 0,-1 0 1 0 0,1 3-131 0 0,11 63 576 0 0,13-1-316 0 0,-19-56-158 0 0,-1 1 0 0 0,0-1 0 0 0,0 1 0 0 0,-2 0 0 0 0,0 0 0 0 0,0 0 0 0 0,-1 0 0 0 0,-1 0 0 0 0,0 0 0 0 0,-2 2-102 0 0,1-8 78 0 0,-1-2-1 0 0,0 1 0 0 0,-1 0 1 0 0,0 0-1 0 0,0-1 1 0 0,0 1-1 0 0,-1-1 1 0 0,0 0-1 0 0,0 0 0 0 0,0 0 1 0 0,-1-1-1 0 0,0 0 1 0 0,0 0-1 0 0,0 0 0 0 0,-1 0 1 0 0,0-1-1 0 0,0 0 1 0 0,0 0-1 0 0,0 0 1 0 0,0-1-1 0 0,-1 0 0 0 0,0 0 1 0 0,1-1-1 0 0,-1 0 1 0 0,0 0-1 0 0,0 0 0 0 0,0-1 1 0 0,-1 0-1 0 0,1-1 1 0 0,0 1-1 0 0,-5-2-77 0 0,-44-34-365 0 0,54 34 263 0 0,1 0 1 0 0,-1-1 0 0 0,0 0-1 0 0,1 1 1 0 0,-1-1 0 0 0,1 0-1 0 0,0 0 1 0 0,-1 1 0 0 0,1-1-1 0 0,0 0 1 0 0,0-1 0 0 0,0 1-1 0 0,0 0 1 0 0,1 0 0 0 0,-1 0-1 0 0,1 0 1 0 0,-1-1 0 0 0,1 1-1 0 0,0 0 1 0 0,-1 0 0 0 0,1-1-1 0 0,0 1 1 0 0,1 0 0 0 0,-1 0-1 0 0,0-1 1 0 0,1 1 0 0 0,-1 0 0 0 0,1 0-1 0 0,0 0 1 0 0,0-1 0 0 0,0 1-1 0 0,0 0 1 0 0,0 0 0 0 0,0 0-1 0 0,1-1 102 0 0,-1 2-96 0 0,6-8-2143 0 0,1-1-3523 0 0,3 0-1976 0 0</inkml:trace>
  <inkml:trace contextRef="#ctx0" brushRef="#br0" timeOffset="46309.652">23789 765 17047 0 0,'-43'15'1172'0'0,"38"-8"-1152"0"0,-6 10 951 0 0,-5 26 3326 0 0,28 13-1835 0 0,30 48-1632 0 0,-37-41-150 0 0,-6-60-647 0 0,1 0 1 0 0,-1 0-1 0 0,0 0 0 0 0,0-1 1 0 0,0 1-1 0 0,0 0 0 0 0,0-1 0 0 0,0 1 1 0 0,-1-1-1 0 0,1 1 0 0 0,-1-1 1 0 0,0 0-1 0 0,0 0 0 0 0,1 1 0 0 0,-2-1 1 0 0,1 0-1 0 0,0-1 0 0 0,0 1 0 0 0,-1 0 1 0 0,1-1-1 0 0,0 1 0 0 0,-1-1 1 0 0,0 0-1 0 0,1 0 0 0 0,-3 1-33 0 0,-2 0-16 0 0,0-1-1 0 0,1 0 1 0 0,-1 0-1 0 0,0 0 1 0 0,0-1-1 0 0,0 0 1 0 0,0 0-1 0 0,1-1 1 0 0,-1 0-1 0 0,0 0 1 0 0,0-1-1 0 0,1 0 1 0 0,-1 0-1 0 0,1 0 1 0 0,-1-1-1 0 0,1 0 1 0 0,0 0-1 0 0,0-1 1 0 0,0 1-1 0 0,1-1 1 0 0,-1-1-1 0 0,0 0 17 0 0,5 3-244 0 0,0 0 0 0 0,0 0 0 0 0,0 0 0 0 0,1 0 0 0 0,-1 0 0 0 0,1-1 0 0 0,0 1 0 0 0,-1 0 0 0 0,1 0 0 0 0,0 0 0 0 0,0 0 0 0 0,0-1 0 0 0,1 1 0 0 0,-1 0 0 0 0,0 0 0 0 0,1 0 0 0 0,-1 0 0 0 0,1 0 0 0 0,0 0 0 0 0,0 0 0 0 0,0 0 0 0 0,0 0 0 0 0,0 0 0 0 0,0 0 0 0 0,1 0 0 0 0,-1 1 0 0 0,0-1 0 0 0,1 0 0 0 0,-1 1 0 0 0,1-1 0 0 0,0 1-1 0 0,-1 0 1 0 0,1 0 0 0 0,1-1 244 0 0,16-11-2004 0 0</inkml:trace>
  <inkml:trace contextRef="#ctx0" brushRef="#br0" timeOffset="46617.357">24091 1014 19063 0 0,'1'1'432'0'0,"6"24"1048"0"0,-5-12-1304 0 0,0-9 137 0 0,0 0 0 0 0,1 1 0 0 0,-1-1 0 0 0,1 0 1 0 0,0-1-1 0 0,0 1 0 0 0,1 0 0 0 0,-1-1 0 0 0,1 0 0 0 0,-1 0 0 0 0,1 0 0 0 0,0 0 0 0 0,2 0-313 0 0,-3 0 281 0 0,0-2-174 0 0,0 1 0 0 0,0-1 0 0 0,0 0 0 0 0,0 0 0 0 0,0 0 0 0 0,0-1 1 0 0,0 1-1 0 0,0-1 0 0 0,1 0 0 0 0,-1 1 0 0 0,0-1 0 0 0,0-1 0 0 0,0 1 0 0 0,0 0 0 0 0,1-1 1 0 0,-1 0-1 0 0,0 1 0 0 0,0-1 0 0 0,0-1 0 0 0,0 1 0 0 0,-1 0 0 0 0,2-1-107 0 0,38-22-1664 0 0,11-31-711 0 0,-51 51 2474 0 0,0 0-1 0 0,0-1 1 0 0,0 1 0 0 0,0-1-1 0 0,-1 1 1 0 0,0-1 0 0 0,0 0-1 0 0,0 1 1 0 0,0-1 0 0 0,-1 0-1 0 0,0 0 1 0 0,0 0 0 0 0,0 0 0 0 0,-1-2-99 0 0,1 5 79 0 0,-1 0 0 0 0,1 1 1 0 0,-1-1-1 0 0,1 1 0 0 0,-1-1 1 0 0,0 1-1 0 0,0-1 0 0 0,0 1 0 0 0,0 0 1 0 0,0-1-1 0 0,0 1 0 0 0,0 0 1 0 0,0 0-1 0 0,-1-1 0 0 0,1 1 1 0 0,0 0-1 0 0,-1 0 0 0 0,1 1 1 0 0,-1-1-1 0 0,1 0 0 0 0,-1 0 1 0 0,1 1-1 0 0,-1-1 0 0 0,0 1 1 0 0,1-1-1 0 0,-1 1 0 0 0,0 0 1 0 0,1 0-1 0 0,-1 0 0 0 0,0 0 1 0 0,0 0-1 0 0,1 0 0 0 0,-2 0-79 0 0,-58 11 1394 0 0,-20 48-410 0 0,56-35-838 0 0,-13 17-86 0 0,37-40-73 0 0,0 0 0 0 0,1 0 0 0 0,-1 0 0 0 0,0 0 0 0 0,1 0 0 0 0,-1 0 0 0 0,1 0 0 0 0,-1 0 0 0 0,1 0 0 0 0,0 0 0 0 0,-1 0 0 0 0,1 0 0 0 0,0 0 0 0 0,0 0 1 0 0,0 1-1 0 0,-1-1 0 0 0,1 0 0 0 0,1 0 0 0 0,-1 0 0 0 0,0 0 0 0 0,0 0 0 0 0,0 0 0 0 0,1 1 0 0 0,-1-1 0 0 0,0 0 0 0 0,1 0 0 0 0,-1 0 0 0 0,1 0 0 0 0,-1 0 0 0 0,1 0 0 0 0,0 0 13 0 0,-1 0-637 0 0,0-1-187 0 0,0 0-37 0 0,3 0-190 0 0,53 7-5107 0 0,-36-10 3936 0 0</inkml:trace>
  <inkml:trace contextRef="#ctx0" brushRef="#br0" timeOffset="46890.821">24646 770 19047 0 0,'-6'4'211'0'0,"-1"0"-1"0"0,1 1 1 0 0,0 0-1 0 0,0 0 1 0 0,1 0-1 0 0,-1 1 0 0 0,1 0 1 0 0,0 0-1 0 0,1 0 1 0 0,-1 1-1 0 0,-1 3-210 0 0,1 0 649 0 0,1 0 0 0 0,0 0-1 0 0,0 0 1 0 0,1 0 0 0 0,0 1 0 0 0,1-1 0 0 0,0 1-1 0 0,0 0 1 0 0,2-1 0 0 0,-1 1 0 0 0,1 0 0 0 0,1 0-1 0 0,0 3-648 0 0,-1 137 555 0 0,-1-148-582 0 0,0-1 0 0 0,-1 1-1 0 0,1 0 1 0 0,-1 0 0 0 0,1-1-1 0 0,-1 1 1 0 0,0-1 0 0 0,0 1 0 0 0,0-1-1 0 0,-1 0 1 0 0,1 0 0 0 0,0 0-1 0 0,-1 0 1 0 0,0 0 0 0 0,1 0 0 0 0,-1-1-1 0 0,0 1 1 0 0,0-1 0 0 0,0 0-1 0 0,1 0 1 0 0,-1 0 0 0 0,-1 0 0 0 0,1 0-1 0 0,0-1 1 0 0,0 1 0 0 0,0-1 0 0 0,0 0-1 0 0,-2 0 28 0 0,-33 0-4280 0 0,28-3-2100 0 0,4 0-1795 0 0</inkml:trace>
  <inkml:trace contextRef="#ctx0" brushRef="#br0" timeOffset="44630.347">21967 615 19495 0 0,'-5'8'940'0'0,"-42"34"256"0"0,21-25-792 0 0,24-16-283 0 0,0-1 0 0 0,0 1 0 0 0,1 0 0 0 0,-1 0 0 0 0,0 0 0 0 0,0 0 0 0 0,0 0 0 0 0,1 0 0 0 0,-1 0 0 0 0,1 1 0 0 0,-1-1 1 0 0,1 1-1 0 0,-1-1 0 0 0,1 1 0 0 0,0-1 0 0 0,0 1 0 0 0,0 0 0 0 0,0 0 0 0 0,0-1 0 0 0,0 1 0 0 0,0 0 0 0 0,0 0 0 0 0,1 0 0 0 0,-1 0 1 0 0,1 0-1 0 0,0 0 0 0 0,-1 0 0 0 0,1 0 0 0 0,0 0-121 0 0,3 40 1653 0 0,-6 50 98 0 0,5-71-1575 0 0,3 31 300 0 0,-10 0 145 0 0,-1-34-462 0 0,7-15-139 0 0,0 1 1 0 0,1-1-1 0 0,-1 1 1 0 0,0-1-1 0 0,1 0 1 0 0,0 0-1 0 0,0 0 0 0 0,0 0 1 0 0,0 0-1 0 0,0 0 1 0 0,1 0-1 0 0,-1 0 1 0 0,1-1-1 0 0,-1 1 1 0 0,1-1-1 0 0,0 0 1 0 0,0 0-1 0 0,0 0 1 0 0,1 0-1 0 0,-1-1 0 0 0,0 1 1 0 0,1-1-1 0 0,1 1-20 0 0,3-1-161 0 0,0 1 0 0 0,0-1 1 0 0,1-1-1 0 0,-1 1 0 0 0,0-1 0 0 0,0-1 0 0 0,1 0 0 0 0,-1 0 0 0 0,0 0 0 0 0,0-1 0 0 0,0 0 0 0 0,0-1 0 0 0,0 0 0 0 0,-1 0 0 0 0,1-1 0 0 0,-1 0 0 0 0,0 0 0 0 0,0 0 0 0 0,0-1 0 0 0,-1 0 0 0 0,1-1 161 0 0,11-5-1053 0 0,103-77-6535 0 0,-62 47-754 0 0,-58 41 6989 0 0,-1 0 158 0 0,0 0 38 0 0,0 0 175 0 0,0 0 720 0 0,1 31 7012 0 0,5 29 3511 0 0,23-4-6215 0 0,-22-46-3589 0 0,1 0 0 0 0,0 0 1 0 0,1-1-1 0 0,0 0 1 0 0,0-1-1 0 0,1 0 1 0 0,0 0-1 0 0,7 3-457 0 0,-13-8 29 0 0,0 0 0 0 0,1 0 0 0 0,0-1 0 0 0,-1 0 0 0 0,1 0-1 0 0,0 0 1 0 0,0 0 0 0 0,0-1 0 0 0,0 0 0 0 0,0 0 0 0 0,0 0-1 0 0,1-1 1 0 0,-1 0 0 0 0,0 0 0 0 0,0 0 0 0 0,0-1 0 0 0,1 1 0 0 0,-1-1-1 0 0,0 0 1 0 0,0-1 0 0 0,0 1 0 0 0,0-1 0 0 0,0 0 0 0 0,-1 0-1 0 0,1-1 1 0 0,-1 1 0 0 0,4-4-29 0 0,61-55-1388 0 0,-32 12-2288 0 0,-25 33-2826 0 0,0 2-1895 0 0</inkml:trace>
  <inkml:trace contextRef="#ctx0" brushRef="#br0" timeOffset="45052.818">22376 818 20703 0 0,'0'0'472'0'0,"0"0"68"0"0,0 0 32 0 0,0 0-73 0 0,5-3-310 0 0,77-47 4571 0 0,-60 37-4021 0 0,-19 10-889 0 0,0 0 0 0 0,1 1 0 0 0,0-1 0 0 0,0 1 1 0 0,-1 0-1 0 0,1 0 0 0 0,0 1 0 0 0,1-1 0 0 0,-1 1 0 0 0,0-1 0 0 0,0 1 1 0 0,1 1-1 0 0,-1-1 0 0 0,0 1 0 0 0,1-1 0 0 0,-1 1 0 0 0,1 1 1 0 0,0-1 149 0 0,8 25-2656 0 0,-11-21 2642 0 0,-1 0 0 0 0,0 0 0 0 0,1 1 1 0 0,-2-1-1 0 0,1 0 0 0 0,-1 1 1 0 0,1-1-1 0 0,-1 0 0 0 0,0 1 0 0 0,-1-1 1 0 0,1 1-1 0 0,-1-1 0 0 0,0 0 1 0 0,0 1 13 0 0,1 25-1102 0 0,-4-20 394 0 0</inkml:trace>
  <inkml:trace contextRef="#ctx0" brushRef="#br0" timeOffset="50700.734">22368 1031 17631 0 0,'-15'11'5263'0'0,"30"-6"-1103"0"0,28-10-5663 0 0,33-13 3615 0 0,-17-12-1564 0 0,-52 23-299 0 0,-2 2-2478 0 0,-1 1-4455 0 0,-1 2-1727 0 0</inkml:trace>
  <inkml:trace contextRef="#ctx0" brushRef="#br0" timeOffset="169521.11">1327 153 5784 0 0,'0'0'132'0'0,"0"0"17"0"0,0 0 10 0 0,0-7 1 0 0,1 5 201 0 0,-1 0-1 0 0,1 0 1 0 0,-1 0 0 0 0,1 0-1 0 0,0-1 1 0 0,0 1 0 0 0,0 0-1 0 0,0 0 1 0 0,0 1 0 0 0,0-1 0 0 0,1 0-1 0 0,-1 0 1 0 0,1 0 0 0 0,-1 1-1 0 0,1-1 1 0 0,-1 1 0 0 0,1-1 0 0 0,0 1-1 0 0,0 0 1 0 0,0 0 0 0 0,0 0-1 0 0,0 0 1 0 0,0 0 0 0 0,2-1-361 0 0,14-8 2677 0 0,-10 5-2513 0 0,0 0 1 0 0,0 0-1 0 0,1 1 0 0 0,-1 0 0 0 0,1 1 1 0 0,0 0-1 0 0,0 0 0 0 0,1 0 1 0 0,4 1-165 0 0,17-6 292 0 0,90-10-142 0 0,-11 1 218 0 0,-20 4-537 0 0,40 31 505 0 0,-67-5-363 0 0,44 8 157 0 0,18-14-56 0 0,-34 6-63 0 0,-49-6 15 0 0,1-2 0 0 0,0-2 0 0 0,-1-2 1 0 0,1-2-1 0 0,23-4-26 0 0,41 3 146 0 0,-9 11-146 0 0,52-3 0 0 0,41-18-64 0 0,-84 16 64 0 0,70 9 64 0 0,-105-12-64 0 0,191-20 0 0 0,-217 15 12 0 0,1 2-1 0 0,0 1 0 0 0,0 3 1 0 0,15 4-12 0 0,-55-6 8 0 0,104 17 2 0 0,-25-6-10 0 0,94-10 0 0 0,-29-1 0 0 0,25 2 0 0 0,-50 3 0 0 0,-28 7 0 0 0,186 2 0 0 0,65 1 0 0 0,-152 2 0 0 0,74-6 0 0 0,-59-8 0 0 0,-13-10 177 0 0,-50-3-266 0 0,137 20 89 0 0,-85-13 0 0 0,129-14 0 0 0,-69 13 0 0 0,-186 8 0 0 0,0-3 0 0 0,0-4 0 0 0,0-3 0 0 0,33-8 0 0 0,181-21 0 0 0,-87 10 0 0 0,-8 9 0 0 0,-26 19 0 0 0,107-20 0 0 0,-108 10 14 0 0,246 7-36 0 0,-143 17 22 0 0,-153-11 0 0 0,1-5 0 0 0,33-8 0 0 0,118 5 0 0 0,-29 14 0 0 0,-40 3 0 0 0,117 5 0 0 0,-64-20 0 0 0,-10 4 0 0 0,-73-4 0 0 0,73-11 0 0 0,175 15 0 0 0,-127-29 0 0 0,-87 6 0 0 0,-3 10 0 0 0,-20 13 64 0 0,-86 3-67 0 0,1-3-1 0 0,0-5 1 0 0,49-9 3 0 0,-104 8 0 0 0,1 2 0 0 0,-1 2 0 0 0,35 7 0 0 0,-28-4-43 0 0,90 3 43 0 0,51-3-11 0 0,87-1 65 0 0,-95 4-44 0 0,-41 2-10 0 0,53-7 0 0 0,-31 15 0 0 0,-73-3 0 0 0,-51-7 0 0 0,1-1 0 0 0,0-3 0 0 0,0-1 0 0 0,23-2 0 0 0,72-15 64 0 0,107 0-64 0 0,-62 18 0 0 0,-130 0 0 0 0,74 16 0 0 0,72-6 0 0 0,80-27 0 0 0,6 13 184 0 0,-132 10-272 0 0,32-7 88 0 0,152-40 54 0 0,-242 37-44 0 0,81 7 54 0 0,-168-7-67 0 0,42 4 36 0 0,-1-3 0 0 0,0-2 0 0 0,0-1-1 0 0,23-5-32 0 0,180-14 64 0 0,-107 11-53 0 0,-30 10 42 0 0,-2 3-53 0 0,-62 0 0 0 0,1-2 0 0 0,-1-3 0 0 0,-1-1 0 0 0,22-6 0 0 0,67-5 151 0 0,17 13 282 0 0,-45 2-433 0 0,3-8-320 0 0,24-7 192 0 0,-7-3 128 0 0,-20 20 128 0 0,22 8 148 0 0,-101-7-253 0 0,1-1 0 0 0,0-1-1 0 0,-1-1 1 0 0,1-2 0 0 0,12-2-23 0 0,121-14-252 0 0,64 17 221 0 0,-36 11 292 0 0,-99-8-391 0 0,53 4 155 0 0,61 0 115 0 0,-33 7-447 0 0,14-6 235 0 0,-47-6 72 0 0,166-22 0 0 0,-127 10 0 0 0,112 5 354 0 0,-144-2-668 0 0,55 12 314 0 0,-64 8 0 0 0,45-1 0 0 0,46-2 0 0 0,21 32 272 0 0,-145-22-356 0 0,92 12-48 0 0,50 20 402 0 0,-84-17-272 0 0,-42-6 56 0 0,1-5-1 0 0,83 3-53 0 0,53 8-55 0 0,-118-11 71 0 0,228 25 0 0 0,-34-17-16 0 0,-137-11 152 0 0,83 7-176 0 0,-45-3 24 0 0,213-5 0 0 0,-226-8 0 0 0,212 18 64 0 0,-160-29-29 0 0,-120-5 5 0 0,-5 7 13 0 0,41 4-53 0 0,0-1 64 0 0,138-8 0 0 0,-97 5-64 0 0,-95-3 54 0 0,129 21-44 0 0,19-21 54 0 0,-129 0-64 0 0,30 10 64 0 0,-94-6-58 0 0,308 4 52 0 0,-173-1-58 0 0,-36 16 99 0 0,-131-20-57 0 0,0-3 0 0 0,0-3-1 0 0,11-3-41 0 0,138-35 0 0 0,66-29-232 0 0,21-18-368 0 0,-136 39 56 0 0,93-33 43 0 0,-105 28 362 0 0,-78 32-1017 0 0,-60 16 400 0 0</inkml:trace>
  <inkml:trace contextRef="#ctx0" brushRef="#br0" timeOffset="-1966.02">19198 5539 11632 0 0,'0'0'256'0'0,"-5"13"48"0"0,-2 2 16 0 0,3-2 8 0 0,-1 5-264 0 0,2-1-64 0 0,-1-3 0 0 0,0 1 0 0 0,-4-2-192 0 0,4 5-48 0 0,4-4-16 0 0,0-4-3040 0 0,0 0-608 0 0</inkml:trace>
  <inkml:trace contextRef="#ctx0" brushRef="#br0" timeOffset="-1787.412">19064 6234 6336 0 0,'-5'22'136'0'0,"5"-16"32"0"0,-2 6 8 0 0,2 1 0 0 0,-5-3-176 0 0</inkml:trace>
  <inkml:trace contextRef="#ctx0" brushRef="#br0" timeOffset="9140.917">25705 6508 12528 0 0,'-6'12'167'0'0,"0"2"1"0"0,2-1-1 0 0,0 1 1 0 0,0-1-1 0 0,1 1 1 0 0,1 0-1 0 0,0 0 1 0 0,1 13-168 0 0,-7 79-2028 0 0,-4-29-2764 0 0,8-57 1744 0 0</inkml:trace>
  <inkml:trace contextRef="#ctx0" brushRef="#br0" timeOffset="9392.581">25689 7297 6648 0 0,'0'0'144'0'0,"0"12"32"0"0,7-2 8 0 0,2 3 8 0 0,-2-2-192 0 0,-3 3 0 0 0,4 3 0 0 0,-4-2 0 0 0,-4 2 0 0 0,4 0 72 0 0,-8 4-72 0 0,4 1 0 0 0,4 2 64 0 0,-4-3-64 0 0,0-1 0 0 0,0-1-1968 0 0,-4-2-432 0 0</inkml:trace>
  <inkml:trace contextRef="#ctx0" brushRef="#br0" timeOffset="9393.581">25756 8001 11688 0 0,'-12'81'1170'0'0,"5"-36"-599"0"0,1 0 0 0 0,3 1 1 0 0,3 40-572 0 0,-4 156-2087 0 0,7-192-844 0 0,-2-23 1241 0 0</inkml:trace>
  <inkml:trace contextRef="#ctx0" brushRef="#br0" timeOffset="10660.624">26078 13647 12000 0 0,'-20'32'336'0'0,"13"-19"80"0"0,-2 6-328 0 0,-3-2-88 0 0,1 4 0 0 0,-1-1 0 0 0,0-2 408 0 0,1-1 64 0 0,-1 0 8 0 0,8 2 8 0 0,-4-6-296 0 0,4-2-64 0 0,4 0-16 0 0,0-5 0 0 0,0-6-232 0 0,0 12-40 0 0,4-7-16 0 0,-8 3-5752 0 0</inkml:trace>
  <inkml:trace contextRef="#ctx0" brushRef="#br0" timeOffset="30377.585">25846 9172 11840 0 0,'0'0'1049'0'0,"0"0"142"0"0,0 0 66 0 0,0 0-28 0 0,0 0-173 0 0,0 0-80 0 0,3-4 795 0 0,7-4-191 0 0,-2 8 642 0 0,4 9-342 0 0,3 29-269 0 0,-4 67-238 0 0,-23 14-1382 0 0,12-78-1609 0 0,1-16-6584 0 0,-1-11-76 0 0</inkml:trace>
  <inkml:trace contextRef="#ctx0" brushRef="#br0" timeOffset="30695.144">25929 10007 22463 0 0,'0'0'396'0'0,"0"0"-168"0"0,0 0 243 0 0,0 0 134 0 0,0 0 31 0 0,4 14 1052 0 0,10 52 979 0 0,-9-2-2174 0 0,-1 13-2509 0 0,0-49-677 0 0,-4-14 1170 0 0</inkml:trace>
  <inkml:trace contextRef="#ctx0" brushRef="#br0" timeOffset="30994.376">26051 10658 18687 0 0,'-16'28'1426'0'0,"11"10"-804"0"0,5 8 3436 0 0,1-15-2477 0 0,7-3-1517 0 0,-1 7 1133 0 0,-7-17-3029 0 0,0-8-7388 0 0</inkml:trace>
  <inkml:trace contextRef="#ctx0" brushRef="#br0" timeOffset="31295.143">26113 11445 24879 0 0,'-4'14'1892'0'0,"-10"45"-1309"0"0,-6 16-709 0 0,23-42-2600 0 0,-3-23-3365 0 0,0 1-1840 0 0</inkml:trace>
  <inkml:trace contextRef="#ctx0" brushRef="#br0" timeOffset="31296.143">26189 12084 20303 0 0,'-22'31'2251'0'0,"17"-16"-2278"0"0,-27 69 4653 0 0,19-11-5182 0 0,9-51-2002 0 0,4-9-2380 0 0,0-10 3403 0 0,0 8-6055 0 0</inkml:trace>
  <inkml:trace contextRef="#ctx0" brushRef="#br0" timeOffset="31560.241">26173 12616 13888 0 0,'-1'46'952'0'0,"-7"8"-728"0"0,-15 80 7163 0 0,19-61-4895 0 0,4 18-701 0 0,0-48-5206 0 0,4-23-5112 0 0</inkml:trace>
  <inkml:trace contextRef="#ctx0" brushRef="#br0" timeOffset="33125.117">25696 5238 17767 0 0,'24'80'1944'0'0,"-16"29"706"0"0,-12 44 964 0 0,-6 58-779 0 0,9-202-2763 0 0,4 75-2409 0 0,-3-83-4185 0 0,0-1-2093 0 0</inkml:trace>
  <inkml:trace contextRef="#ctx0" brushRef="#br0" timeOffset="-2188.51">19186 4189 13824 0 0,'-48'168'1524'0'0,"9"-53"-1248"0"0,39-78-1223 0 0,4-29 438 0 0</inkml:trace>
  <inkml:trace contextRef="#ctx0" brushRef="#br0" timeOffset="-2187.51">19075 4951 12416 0 0,'-7'17'352'0'0,"3"-5"80"0"0,-1 1-344 0 0,3 4-88 0 0,-7 5 0 0 0,4-9 0 0 0,-2 2 0 0 0,3-5 0 0 0,1 0 0 0 0,3 2-3536 0 0,-4-7-720 0 0</inkml:trace>
  <inkml:trace contextRef="#ctx0" brushRef="#br0" timeOffset="8540.499">25654 4440 6048 0 0,'0'0'128'0'0,"0"0"32"0"0,0 15 8 0 0,0 2 0 0 0,3 1-168 0 0,-3 2 0 0 0,-3-2 0 0 0,3 3 0 0 0,3 0 384 0 0,-3 11 32 0 0,0 10 16 0 0,0-4 0 0 0,0-11 24 0 0</inkml:trace>
  <inkml:trace contextRef="#ctx0" brushRef="#br0" timeOffset="93911.16">1444 4910 2296 0 0,'0'0'67'0'0,"1"-1"-3"0"0,20-5 245 0 0,-19 6 20 0 0,14-5 2123 0 0,4 5-2164 0 0,44-17-117 0 0,23 11 1246 0 0,-85 6-1242 0 0,56-11 166 0 0,9 21-330 0 0,32-23 278 0 0,-6 15-74 0 0,46-2-151 0 0,-57 18-64 0 0,60-11 53 0 0,-9-13-42 0 0,9 2-11 0 0,8 4 0 0 0,-24 14 0 0 0,-32-24 72 0 0,63 6-72 0 0,198 4 1650 0 0,-283 6-1596 0 0,138-15-54 0 0,-95 18 0 0 0,12-17 390 0 0,-14 10 10 0 0,36 15-338 0 0,135 8-1253 0 0,-145-28 1138 0 0,25 16 466 0 0,143-13-258 0 0,-170-17-155 0 0,68 3 1473 0 0,-63 13-2180 0 0,-1 15 133 0 0,5-23 574 0 0,11 4 64 0 0,28 5-64 0 0,184-10 0 0 0,-183 0 0 0 0,18 7-12 0 0,60-9-336 0 0,-215 8 315 0 0,0 3 0 0 0,0 2 1 0 0,18 3 32 0 0,114 0-46 0 0,293-35 118 0 0,-294 23-72 0 0,111-8 0 0 0,7 30 213 0 0,-117-18 145 0 0,144 3-61 0 0,-108 7-118 0 0,87-15-179 0 0,-149 3 25 0 0,109-5-25 0 0,-4-14 0 0 0,82 0 0 0 0,-75 15 0 0 0,21-10 240 0 0,65 22 240 0 0,-74-4-176 0 0,123-12-80 0 0,24 13-150 0 0,29-23-20 0 0,-285 14-57 0 0,270-6 22 0 0,210 4 157 0 0,-11-40-59 0 0,-67 16-106 0 0,426-30 254 0 0,-90 11-243 0 0,-839 50-65 0 0,753-27-33 0 0,-316 29 76 0 0,-190 4 0 0 0,218-5 18 0 0,-75 17 624 0 0,-256 1-449 0 0,65 11 154 0 0,316 21-283 0 0,-315-22-64 0 0,-9-9 0 0 0,14 9 0 0 0,139-2 117 0 0,9 8-106 0 0,-60-6-11 0 0,18-14 0 0 0,59 6 0 0 0,-216-3 0 0 0,67 1 0 0 0,69 4 0 0 0,137 16 0 0 0,-350-29 0 0 0,-79-5 0 0 0,-1 4 0 0 0,52 9 0 0 0,69 14 0 0 0,145-6 0 0 0,-24 10 0 0 0,-108-16 0 0 0,-104 0 0 0 0,0-5 0 0 0,10-3 0 0 0,76-1 0 0 0,58 12 10 0 0,-68 0 44 0 0,-1 5-54 0 0,256 15 0 0 0,-66-22 53 0 0,-158-2 11 0 0,99 13-53 0 0,-19-19-11 0 0,-113-2 53 0 0,18-9-42 0 0,123 13-1 0 0,-134-11 44 0 0,236-1 10 0 0,-149-13-64 0 0,-174 13 0 0 0,130 8 0 0 0,-16 12-272 0 0,5-14-232 0 0,-67-7 718 0 0,-4 13 273 0 0,-1 7-476 0 0,-31-18-11 0 0,-51 2 12 0 0,-48-1 61 0 0,-1 1 1 0 0,1-1-1 0 0,-1 0 1 0 0,1 0-1 0 0,-1-1 1 0 0,0 0 0 0 0,1 0-1 0 0,-1 0 1 0 0,0-1-1 0 0,0 0 1 0 0,3-1-74 0 0,-8 2-112 0 0,-1 1-103 0 0,0 0-15 0 0</inkml:trace>
  <inkml:trace contextRef="#ctx0" brushRef="#br0" timeOffset="64523.39">24021 9895 21191 0 0,'-21'50'2099'0'0,"0"-24"-1798"0"0,20-25 70 0 0,1-1 117 0 0,0 0 21 0 0,0 0 3 0 0,-1-39 1749 0 0,3 31-2238 0 0,0 1 0 0 0,0 0 0 0 0,1 0 0 0 0,0 0-1 0 0,0 0 1 0 0,1 0 0 0 0,-1 0 0 0 0,2 1-1 0 0,-1 0 1 0 0,1 0 0 0 0,0 0 0 0 0,0 0 0 0 0,0 1-1 0 0,1 0 1 0 0,0 0 0 0 0,0 0 0 0 0,0 1-1 0 0,0 0 1 0 0,1 0 0 0 0,0 0 0 0 0,0 1 0 0 0,0 0-1 0 0,0 1 1 0 0,5-2-23 0 0,-9 4-13 0 0,-1 1 0 0 0,0 0 0 0 0,0 0 0 0 0,0-1 0 0 0,0 1 0 0 0,0 0 0 0 0,0 1 0 0 0,0-1 0 0 0,-1 0 0 0 0,1 0 0 0 0,0 1 0 0 0,-1-1 0 0 0,1 1 0 0 0,-1 0 0 0 0,1-1 0 0 0,-1 1 0 0 0,0 0 0 0 0,1 0 0 0 0,-1 0 0 0 0,0 0 0 0 0,-1 0 0 0 0,1 0 0 0 0,0 0 0 0 0,0 0 0 0 0,-1 0 0 0 0,1 0 0 0 0,-1 0 0 0 0,0 1 0 0 0,0 1 13 0 0,-10 72-162 0 0,-30 11-420 0 0,40-87 494 0 0,1-1 0 0 0,-1 1 0 0 0,0 0 0 0 0,0-1 0 0 0,0 1 0 0 0,0 0 0 0 0,0-1 0 0 0,0 1 0 0 0,0 0 0 0 0,0-1 0 0 0,0 1 0 0 0,0-1 0 0 0,0 1 0 0 0,0 0-1 0 0,0-1 1 0 0,0 1 0 0 0,0 0 0 0 0,0-1 0 0 0,-1 1 0 0 0,1 0 0 0 0,0-1 0 0 0,0 1 0 0 0,0 0 0 0 0,0 0 0 0 0,-1-1 0 0 0,1 1 0 0 0,0 0 0 0 0,0 0 0 0 0,-1-1 0 0 0,1 1 0 0 0,0 0 0 0 0,0 0 0 0 0,-1-1 0 0 0,1 1 0 0 0,0 0 0 0 0,-1 0 0 0 0,1 0 0 0 0,0 0 0 0 0,-1 0 0 0 0,1 0 0 0 0,0-1 0 0 0,-1 1 0 0 0,1 0 0 0 0,0 0 0 0 0,-1 0 0 0 0,1 0 0 0 0,0 0 0 0 0,-1 0 0 0 0,1 0 0 0 0,-1 1 0 0 0,1-1 0 0 0,0 0 0 0 0,-1 0 0 0 0,1 0 88 0 0,17-31-5579 0 0,-12 22 2098 0 0,2-6-2312 0 0</inkml:trace>
  <inkml:trace contextRef="#ctx0" brushRef="#br0" timeOffset="64771.56">24296 9777 15520 0 0,'0'0'356'0'0,"1"2"49"0"0,17 38 537 0 0,1 8 3310 0 0,-13-34-1566 0 0,19 26-169 0 0,-12-20-2944 0 0,-7-11 742 0 0,1 0 1 0 0,0 0-1 0 0,0-1 0 0 0,1 1 0 0 0,0-2 0 0 0,1 1 1 0 0,-1-1-1 0 0,2-1 0 0 0,-1 1 0 0 0,1-1 1 0 0,-1-1-1 0 0,7 3-315 0 0,-14-7-25 0 0,0-1-1 0 0,0 1 1 0 0,-1-1 0 0 0,1 1 0 0 0,0-1-1 0 0,0 1 1 0 0,0-1 0 0 0,0 0 0 0 0,-1 0-1 0 0,1 0 1 0 0,0 0 0 0 0,0 0 0 0 0,0 0-1 0 0,0-1 1 0 0,0 1 0 0 0,-1-1 0 0 0,1 1-1 0 0,0-1 1 0 0,0 0 0 0 0,-1 1 0 0 0,1-1-1 0 0,0 0 1 0 0,-1 0 0 0 0,1 0 0 0 0,-1 0-1 0 0,1-1 1 0 0,-1 1 0 0 0,0 0 0 0 0,1-1 25 0 0,13-32-3573 0 0,-10 19-2890 0 0,2-2-1851 0 0</inkml:trace>
  <inkml:trace contextRef="#ctx0" brushRef="#br0" timeOffset="64964.689">24515 9735 23495 0 0,'0'0'531'0'0,"-8"9"1493"0"0,7-6-1952 0 0,-1 0-1 0 0,1 1 1 0 0,0-1 0 0 0,0 0 0 0 0,0 1 0 0 0,0-1 0 0 0,1 1-1 0 0,-1-1 1 0 0,1 1 0 0 0,0-1 0 0 0,0 1 0 0 0,0-1-1 0 0,0 1 1 0 0,1-1 0 0 0,-1 1 0 0 0,1-1 0 0 0,0 1-1 0 0,0-1 1 0 0,0 0 0 0 0,1 1 0 0 0,0 1-72 0 0,-1-4-343 0 0,1-1-133 0 0,26-6-2321 0 0,-26 5 845 0 0,-2 1-79 0 0</inkml:trace>
  <inkml:trace contextRef="#ctx0" brushRef="#br0" timeOffset="-43737.188">10193 6941 9848 0 0,'0'0'222'0'0,"0"0"30"0"0,0 0 19 0 0,0 0 41 0 0,0 0 140 0 0,0 0 57 0 0,0 0 17 0 0,0 0-21 0 0,-12 11 2431 0 0,-7 19-1130 0 0,18-1-830 0 0,5 14-232 0 0,4 6 227 0 0,-4 101 242 0 0,-16-15-173 0 0,5-50-832 0 0,3 54-136 0 0,2 15 56 0 0,-1-71-4 0 0,-4 43-112 0 0,14 30 52 0 0,-6 184 111 0 0,-4-220-142 0 0,-6 39-33 0 0,8-99 0 0 0,2 26 123 0 0,-1 19-294 0 0,-12 35 171 0 0,8-15 0 0 0,8-31 0 0 0,-5-48 0 0 0,2 97 0 0 0,3-60 0 0 0,4-5 54 0 0,0 48 28 0 0,-8-104-82 0 0,3 139 0 0 0,-5-12 0 0 0,8-63 0 0 0,-2 40 0 0 0,-2-83 0 0 0,-3-29 0 0 0,2 38 2 0 0,5 25-57 0 0,-1 4 44 0 0,11 52 11 0 0,-9-95 0 0 0,-10 25 0 0 0,5-37 0 0 0,-2 54 0 0 0,5-8 0 0 0,-5 13 0 0 0,-4 24 0 0 0,3 2 0 0 0,3-80 0 0 0,1 155 64 0 0,-6-138-64 0 0,6-6 0 0 0,1 8 0 0 0,0 2 0 0 0,-9-20 12 0 0,5-23 47 0 0,1-6-4 0 0,2 5-45 0 0,-2 3 4 0 0,-1-2 55 0 0,-10 13 97 0 0,0-14-328 0 0,-1 9-3333 0 0,7-11 317 0 0,-1-2-4139 0 0</inkml:trace>
  <inkml:trace contextRef="#ctx0" brushRef="#br0" timeOffset="-41586.307">16267 7077 6992 0 0,'0'0'157'0'0,"0"0"23"0"0,0 0 12 0 0,-4-5 176 0 0,3 4 5387 0 0,-27 112-3479 0 0,9 18-781 0 0,-13 18-319 0 0,10-77-656 0 0,-22 98 616 0 0,-14 42-560 0 0,2 6-29 0 0,37-118-450 0 0,-8-4 23 0 0,-13 1 31 0 0,-4 95 178 0 0,22-78-269 0 0,17-11-49 0 0,-10-27 42 0 0,-10 79 1 0 0,15-81-44 0 0,1 10 54 0 0,-3 48-10 0 0,-12 48 20 0 0,10-63-20 0 0,9-6-33 0 0,4-41 32 0 0,-3 41-53 0 0,1 181 0 0 0,6-66 0 0 0,-17-168 0 0 0,14-54 2 0 0,-1 0 0 0 0,0 0 0 0 0,0 0-1 0 0,1 0 1 0 0,-1 0 0 0 0,1 0-1 0 0,0 1 1 0 0,0-1 0 0 0,0 0 0 0 0,0 0-1 0 0,0 0 1 0 0,0 0 0 0 0,0 1 0 0 0,1-1-1 0 0,-1 0 1 0 0,1 0 0 0 0,0 0-1 0 0,-1 0 1 0 0,1 0 0 0 0,0 0 0 0 0,1 0-2 0 0,6 27 223 0 0,0 57 299 0 0,-1 74-1112 0 0,-11-65 590 0 0,-4-17 0 0 0,12 44 0 0 0,-10-28 0 0 0,7-5 0 0 0,-10-35 0 0 0,17 23 0 0 0,-5 15 0 0 0,6-44 0 0 0,0 4 0 0 0,-11 22 0 0 0,2 17 243 0 0,4 66 158 0 0,-9-103-341 0 0,-11 0 164 0 0,-4-19-2501 0 0,10-27 602 0 0</inkml:trace>
  <inkml:trace contextRef="#ctx0" brushRef="#br0" timeOffset="-38541.582">10099 6976 7200 0 0,'0'26'165'0'0,"0"-20"22"0"0,0-6 6 0 0,0 0 66 0 0,0 0 253 0 0,0 0 109 0 0,0 0 19 0 0,0 0-27 0 0,0 0-137 0 0,4-9 1039 0 0,23-14-288 0 0,-3 6-610 0 0,48-21 470 0 0,-54 28-851 0 0,-16 8-219 0 0,1 1 1 0 0,-1-1 0 0 0,1 0-1 0 0,0 1 1 0 0,-1 0 0 0 0,1-1-1 0 0,0 1 1 0 0,0 0-1 0 0,0 0 1 0 0,0 1 0 0 0,0-1-1 0 0,0 1 1 0 0,0-1 0 0 0,0 1-1 0 0,0 0 1 0 0,0 0 0 0 0,0 0-18 0 0,84 14 202 0 0,-31-3-74 0 0,51-18-10 0 0,9-1-118 0 0,-11-9 0 0 0,-17 10 0 0 0,14-3 64 0 0,55-14 0 0 0,-19-1 18 0 0,12 11 227 0 0,17-7 25 0 0,40-10-73 0 0,17-8-776 0 0,58 7 515 0 0,37-26 128 0 0,-181 43-117 0 0,84 7 106 0 0,122-23 19 0 0,-144 29-61 0 0,68 37 106 0 0,-4-4-42 0 0,-114-14-3 0 0,15 4-19 0 0,-77-4-53 0 0,104 25 11 0 0,-47-20 42 0 0,16-12-117 0 0,-15 8 0 0 0,49 9 11 0 0,62 30 42 0 0,-76-19 139 0 0,-160-35-196 0 0,12 0 43 0 0,0 1 1 0 0,0 2-1 0 0,0 2 0 0 0,-1 1 0 0 0,15 7-39 0 0,36 19 64 0 0,-9-1 128 0 0,-11-5-192 0 0,3 23 12 0 0,-45-17 272 0 0,-20-32-255 0 0,0 0-1 0 0,1 0 1 0 0,-1 0-1 0 0,0 0 1 0 0,-1 0-1 0 0,1 0 1 0 0,0 0-1 0 0,-1 0 1 0 0,0 0-1 0 0,0 0 1 0 0,0 1-1 0 0,0-1 1 0 0,0 0-1 0 0,-1 0 1 0 0,1 0-1 0 0,-1 0 1 0 0,0 0-1 0 0,0 0 1 0 0,0 0-1 0 0,0 0 1 0 0,0 0-1 0 0,-1 0 1 0 0,1 0-1 0 0,-1-1 1 0 0,0 1-1 0 0,0-1 1 0 0,0 1-1 0 0,0-1 1 0 0,0 0-1 0 0,-1 0 1 0 0,1 0-1 0 0,-2 1-28 0 0,-47 43 362 0 0,4-17 67 0 0,-9-16-110 0 0,-78 2-119 0 0,32-6 26 0 0,-68-2 49 0 0,-172-10-94 0 0,117 8-44 0 0,137-6-74 0 0,-204-10 65 0 0,9 21-64 0 0,123 5-64 0 0,0-7 0 0 0,-80-9 0 0 0,51 4 0 0 0,73-6 0 0 0,-133 9 0 0 0,65 4 0 0 0,49-2 0 0 0,-80-11 0 0 0,76 3 0 0 0,-61 10 0 0 0,158-6 0 0 0,-3 2 0 0 0,0-2 0 0 0,0-2 0 0 0,-1-2 0 0 0,-2-2 0 0 0,-62-12 0 0 0,-35 3 0 0 0,53 8 0 0 0,-7 7 0 0 0,-144-8 0 0 0,121-10 0 0 0,-62-10 0 0 0,25-11 0 0 0,140 29-1 0 0,0 0 0 0 0,0 2 0 0 0,0 0 0 0 0,-1 1 0 0 0,1 1 0 0 0,-1 1 0 0 0,0 0 0 0 0,-13 3 1 0 0,-70 12 64 0 0,45-11-53 0 0,-29-10 42 0 0,41-10-53 0 0,6-1 0 0 0,-19 19 0 0 0,-24-28 0 0 0,67 30 9 0 0,13-2-6 0 0,1-1 1 0 0,-1 1-1 0 0,0 0 0 0 0,0-1 0 0 0,0 0 1 0 0,0 0-1 0 0,0 0 0 0 0,0 0 0 0 0,0 0 1 0 0,1-1-1 0 0,-1 1 0 0 0,0-1 0 0 0,0 0 1 0 0,0 0-1 0 0,1 0 0 0 0,-1 0 0 0 0,0 0-3 0 0,-71-35 72 0 0,39 12 60 0 0,15 7-198 0 0,20 17-13 0 0,0 0-21 0 0,0 0-11 0 0,0 0-1 0 0,0 0-188 0 0,-4 14-2222 0 0,3-1 1024 0 0</inkml:trace>
  <inkml:trace contextRef="#ctx0" brushRef="#br0" timeOffset="-36035.656">10170 11798 9224 0 0,'0'-5'2028'0'0,"0"5"-1943"0"0,0 0 1 0 0,0-1 0 0 0,0 1 0 0 0,1 0 0 0 0,-1 0 0 0 0,0 0 0 0 0,0 0-1 0 0,0 0 1 0 0,0-1 0 0 0,1 1 0 0 0,-1 0 0 0 0,0 0 0 0 0,0 0-1 0 0,1 0 1 0 0,-1 0 0 0 0,0 0 0 0 0,0 0 0 0 0,0 0 0 0 0,1 0 0 0 0,-1 0-1 0 0,0 0 1 0 0,0 0 0 0 0,1 0 0 0 0,-1 0 0 0 0,0 0 0 0 0,0 0-1 0 0,1 0 1 0 0,-1 0 0 0 0,0 0 0 0 0,0 0 0 0 0,0 0 0 0 0,1 1 0 0 0,-1-1-1 0 0,0 0 1 0 0,0 0 0 0 0,0 0 0 0 0,1 0 0 0 0,-1 0 0 0 0,0 1-1 0 0,0-1 1 0 0,0 0 0 0 0,0 0 0 0 0,0 0 0 0 0,1 0 0 0 0,-1 1-1 0 0,0-1 1 0 0,0 0 0 0 0,0 0 0 0 0,0 1 0 0 0,0-1 0 0 0,0 0 0 0 0,0 0-1 0 0,0 0 1 0 0,0 1 0 0 0,0-1 0 0 0,0 0 0 0 0,0 0 0 0 0,0 1-1 0 0,0-1 1 0 0,0 0 0 0 0,0 0 0 0 0,0 1 0 0 0,0-1 0 0 0,0 0 0 0 0,0 0-86 0 0,10-5-536 0 0,75-46 1783 0 0,-37 39-919 0 0,14 4-251 0 0,-47 7-55 0 0,0-1-1 0 0,-1 0 0 0 0,1-1 1 0 0,0 0-1 0 0,-1-1 1 0 0,0-1-1 0 0,0 0 0 0 0,10-6-21 0 0,-9 1-11 0 0,36-12-58 0 0,12 14 69 0 0,60 20 0 0 0,42-12-494 0 0,-71-17 956 0 0,-12-2-453 0 0,52-4-426 0 0,-20 22 275 0 0,47-8 716 0 0,-42-6-574 0 0,19-10 0 0 0,34-6-565 0 0,-34 17 557 0 0,125-14 27 0 0,17-28 683 0 0,-103 24-542 0 0,111 28 180 0 0,-76-5-340 0 0,32-12 64 0 0,-207 20 16 0 0,1 2-1 0 0,0 1 0 0 0,-1 2 0 0 0,1 2 0 0 0,32 10-79 0 0,242 43 292 0 0,-104-35-217 0 0,-10 11-40 0 0,-10-14 239 0 0,-35-17-210 0 0,48 17-64 0 0,58 24-8 0 0,-184-31 160 0 0,-60-9-127 0 0,1 1 0 0 0,-1 0 0 0 0,0 1-1 0 0,0 0 1 0 0,-1 1 0 0 0,0 1 0 0 0,9 7-25 0 0,44 36 166 0 0,-60-48-141 0 0,0 1 0 0 0,0-1-1 0 0,0 1 1 0 0,-1 0-1 0 0,0 1 1 0 0,0 0 0 0 0,0 0-1 0 0,0 0 1 0 0,-1 0-1 0 0,0 1 1 0 0,1 2-25 0 0,2 41 180 0 0,-23 33 389 0 0,-5-60-105 0 0,-8-7 96 0 0,-95 74 514 0 0,99-78-1212 0 0,-54 16 42 0 0,-49-21 235 0 0,-91 10-22 0 0,16-20-53 0 0,65-8-64 0 0,-127-7 64 0 0,60 8-128 0 0,-9-19 144 0 0,-73-11-16 0 0,-133-18-182 0 0,227 24 100 0 0,91 16 36 0 0,-91 2 204 0 0,132 14-190 0 0,-232-25-32 0 0,104-12-190 0 0,92 23 322 0 0,-1 4 1 0 0,-33 3-133 0 0,-79 11-57 0 0,28-26 71 0 0,104 13-14 0 0,13 5 12 0 0,-66 2-1 0 0,-15 26-26 0 0,58-10 15 0 0,-105-1 0 0 0,16-17 54 0 0,25-1 10 0 0,84-4 21 0 0,21-10 43 0 0,2 8-21 0 0,21 13 365 0 0,6 1-2227 0 0,5-3-5497 0 0,4-2 446 0 0</inkml:trace>
  <inkml:trace contextRef="#ctx0" brushRef="#br0" timeOffset="-34083.48">10083 10308 8264 0 0,'-3'18'182'0'0,"3"-15"29"0"0,0-3 14 0 0,0 0 94 0 0,0 0 344 0 0,0 0 147 0 0,0 0 29 0 0,7-12 5067 0 0,-7 11-6254 0 0,6-7 717 0 0,23-17 1334 0 0,-24 25-1553 0 0,0 0 0 0 0,0 0 0 0 0,-1-1 0 0 0,1 0-1 0 0,0 0 1 0 0,-1 0 0 0 0,1 0 0 0 0,-1-1-1 0 0,1 1 1 0 0,-1-1 0 0 0,0-1 0 0 0,4-1-150 0 0,44-6 778 0 0,-24 7-690 0 0,-23 3-78 0 0,0 0 0 0 0,0 0 0 0 0,0-1 0 0 0,0 0 0 0 0,0 0 0 0 0,0 0 0 0 0,0-1 0 0 0,0 0 0 0 0,0 0 0 0 0,0 0 0 0 0,-1 0 0 0 0,4-3-10 0 0,8-8 0 0 0,-14 10 0 0 0,0 1 0 0 0,1-1 0 0 0,-1 1 0 0 0,1-1 0 0 0,-1 1 0 0 0,1 0 0 0 0,0 0 0 0 0,0 1 0 0 0,0-1 0 0 0,0 0 0 0 0,0 1 0 0 0,0 0 0 0 0,0 0 0 0 0,1 0 0 0 0,-1 0 0 0 0,0 0 0 0 0,0 1 0 0 0,1-1 0 0 0,-1 1 0 0 0,1 0 0 0 0,-1 0 0 0 0,1 0 0 0 0,32 7 0 0 0,-2-25 0 0 0,-5 38 54 0 0,60 2-32 0 0,108-23 102 0 0,-86 9-124 0 0,-8-2 0 0 0,-45-31 54 0 0,-18 37-44 0 0,-7-8-10 0 0,-1-1 0 0 0,1-2 0 0 0,0-1 0 0 0,20-4 0 0 0,105 4 0 0 0,-20 14 54 0 0,212-11-44 0 0,-80 24 209 0 0,-29-24-102 0 0,-119 2-63 0 0,7 5 16 0 0,-6-9 66 0 0,49 26 32 0 0,-33-17-108 0 0,163-6 79 0 0,-38-1 96 0 0,-24-20-225 0 0,82-8-10 0 0,-220 22 67 0 0,9-7 42 0 0,-2 3-109 0 0,13 3 0 0 0,-55 11 12 0 0,56-2 203 0 0,6-17-98 0 0,-15 12-41 0 0,-47 7 48 0 0,-15-7-113 0 0,-25 0 53 0 0,44-7 65 0 0,-42 5-9 0 0,8 4-24 0 0,-33-2-37 0 0,15 3 22 0 0,-17-2-6 0 0,5-1 48 0 0,14 0 21 0 0,-3 6 102 0 0,-7-3-238 0 0,88 5 68 0 0,-67-8-76 0 0,-16-3 0 0 0,-9 2 11 0 0,-2 1 122 0 0,-6 4-547 0 0,-14 3-2749 0 0,8-3-4867 0 0</inkml:trace>
  <inkml:trace contextRef="#ctx0" brushRef="#br0" timeOffset="-32165.007">10256 8899 8720 0 0,'0'0'197'0'0,"0"0"24"0"0,0 0 19 0 0,0 0 55 0 0,0 0 176 0 0,0 0 75 0 0,0 0 20 0 0,0 0-22 0 0,0 0-100 0 0,0 0-42 0 0,0 0-8 0 0,0 0 16 0 0,0 0 78 0 0,0 0 31 0 0,0 0 8 0 0,0 0 3 0 0,3-8 555 0 0,-2 4-1127 0 0,11-8 2630 0 0,130 25-1864 0 0,-95-19-620 0 0,19 5 250 0 0,-63-1-339 0 0,0 1 0 0 0,0 0 0 0 0,0 0-1 0 0,0 0 1 0 0,1 1 0 0 0,-1-1 0 0 0,0 1-1 0 0,0-1 1 0 0,1 1 0 0 0,-1 0 0 0 0,0 0-1 0 0,1 1 1 0 0,-1-1 0 0 0,0 1 0 0 0,1-1-1 0 0,-1 1 1 0 0,2 1-15 0 0,46 12 181 0 0,-40-10-143 0 0,0 0 0 0 0,0 0 0 0 0,0-1 0 0 0,0-1 0 0 0,0 0 0 0 0,1 0 0 0 0,-1-1 0 0 0,1 0-38 0 0,36 24 54 0 0,35-13-44 0 0,-20 2-10 0 0,105-8 128 0 0,-18 11 83 0 0,16-20-72 0 0,74 10-5 0 0,-17 25 236 0 0,-186-25-346 0 0,1-1 0 0 0,0-2 0 0 0,33-1-24 0 0,-49-3 2 0 0,323-2 134 0 0,-87 19 142 0 0,-162-12-225 0 0,0-5 1 0 0,23-6-54 0 0,68 0 95 0 0,119 13 37 0 0,-13-7 78 0 0,-178-1-105 0 0,-1-6 0 0 0,5-6-105 0 0,95-7 48 0 0,-61 29-48 0 0,-117-6 33 0 0,0-1 0 0 0,0-1 0 0 0,0-2 0 0 0,3-2-33 0 0,-6 1 4 0 0,137-13 132 0 0,27 19 19 0 0,-69 0 26 0 0,-41-7-105 0 0,-8 2 38 0 0,-12 5 35 0 0,98-14 150 0 0,-158 10-278 0 0,-6 0 32 0 0,1 0 1 0 0,23-4 32 0 0,-23 4-24 0 0,3 0 14 0 0,-4 0-10 0 0,-1 0-2 0 0,0 0 3 0 0,0 0 13 0 0,0 2-106 0 0,0 0 0 0 0,-1 0-1 0 0,1 0 1 0 0,-1 0 0 0 0,0 0 0 0 0,1 0 0 0 0,-1 0 0 0 0,0 0 0 0 0,0 0-1 0 0,-1-1 1 0 0,1 1 0 0 0,0 0 0 0 0,0 0 0 0 0,-1-1 0 0 0,1 1 0 0 0,-1-1-1 0 0,0 1 1 0 0,1-1 0 0 0,-2 1 26 0 0,-13 14-2626 0 0,11-9 906 0 0</inkml:trace>
  <inkml:trace contextRef="#ctx0" brushRef="#br0" timeOffset="-31057.663">10910 8217 8576 0 0,'0'0'197'0'0,"0"0"24"0"0,0 0 17 0 0,-1-2 71 0 0,-5-2 3947 0 0,9 29-2287 0 0,12 95 359 0 0,-7-49-815 0 0,-16 68 542 0 0,0-68-1214 0 0,-8 11 946 0 0,13-69-1853 0 0,3-18 306 0 0,-1-12-93 0 0,-9-110 135 0 0,10 61-169 0 0,3 0 0 0 0,4 1 0 0 0,4-11-113 0 0,-9 60 7 0 0,25-108 153 0 0,24 14-90 0 0,-46 97-74 0 0,2 1 1 0 0,-1-1 0 0 0,2 1 0 0 0,0 1-1 0 0,0-1 1 0 0,1 2 0 0 0,0-1 0 0 0,1 1 0 0 0,0 0-1 0 0,0 1 1 0 0,1 0 0 0 0,1 1 0 0 0,-1 0-1 0 0,1 1 1 0 0,1 0 0 0 0,-1 1 0 0 0,1 0-1 0 0,0 1 1 0 0,5-1 3 0 0,-16 6-2 0 0,1-1-1 0 0,0 1 1 0 0,0 0-1 0 0,0 0 0 0 0,0 0 1 0 0,-1 0-1 0 0,1 1 1 0 0,0-1-1 0 0,0 1 1 0 0,-1 0-1 0 0,1-1 1 0 0,0 1-1 0 0,0 0 0 0 0,-1 1 1 0 0,1-1-1 0 0,-1 0 1 0 0,0 1-1 0 0,1-1 1 0 0,-1 1-1 0 0,0 0 0 0 0,0 0 1 0 0,0 0-1 0 0,0 0 1 0 0,0 0-1 0 0,1 3 3 0 0,0 1 8 0 0,-1-1-1 0 0,1 1 1 0 0,-2 1 0 0 0,1-1-1 0 0,-1 0 1 0 0,0 0 0 0 0,0 1-1 0 0,-1-1 1 0 0,1 0 0 0 0,-1 1-1 0 0,-1-1 1 0 0,1 0-1 0 0,-1 1 1 0 0,-1-1 0 0 0,1 0-1 0 0,-1 0 1 0 0,0 0 0 0 0,0 1-8 0 0,-41 102 228 0 0,-20 5 182 0 0,4-30-2 0 0,-20-20-189 0 0,41-23-2660 0 0,32-41-3533 0 0,-2-2-1909 0 0</inkml:trace>
  <inkml:trace contextRef="#ctx0" brushRef="#br0" timeOffset="-30768.552">11228 8675 19351 0 0,'-10'20'2986'0'0,"-3"1"-108"0"0,-3-3-2431 0 0,20-11-7528 0 0,3-6-900 0 0</inkml:trace>
  <inkml:trace contextRef="#ctx0" brushRef="#br0" timeOffset="-30194.042">12125 8262 12464 0 0,'0'50'281'0'0,"-7"-15"383"0"0,5-33-360 0 0,-15 43 497 0 0,7-16 2174 0 0,10-25-2393 0 0,0 112 2752 0 0,-8 9-1409 0 0,-2-31-1218 0 0,-6 9-481 0 0,22-77-2815 0 0,-6-25-2787 0 0,0-1-1642 0 0</inkml:trace>
  <inkml:trace contextRef="#ctx0" brushRef="#br0" timeOffset="-29804.176">12172 8486 7880 0 0,'-12'-14'577'0'0,"39"-31"2731"0"0,30-59 2830 0 0,-14 38-3162 0 0,35-44-829 0 0,0-1-2046 0 0,-24 53-4159 0 0,-52 56-815 0 0,-2 2-1267 0 0</inkml:trace>
  <inkml:trace contextRef="#ctx0" brushRef="#br0" timeOffset="-29508.631">12310 8511 12352 0 0,'-44'85'1352'0'0,"28"-48"-102"0"0,26-20 874 0 0,-7-17-2081 0 0,-1 0-1 0 0,0 1 1 0 0,0-1 0 0 0,0-1-1 0 0,0 1 1 0 0,1 0 0 0 0,-1 0-1 0 0,0-1 1 0 0,0 1 0 0 0,0-1-1 0 0,0 0 1 0 0,0 0 0 0 0,0 1-1 0 0,0-1 1 0 0,0 0-1 0 0,0-1 1 0 0,-1 1 0 0 0,1 0-1 0 0,0-1 1 0 0,-1 1 0 0 0,1-1-1 0 0,-1 1 1 0 0,1-1 0 0 0,-1 1-1 0 0,1-3-42 0 0,5-2 69 0 0,71-49 217 0 0,-46 27-2138 0 0,-20 21 789 0 0</inkml:trace>
  <inkml:trace contextRef="#ctx0" brushRef="#br0" timeOffset="-29224.03">12794 8280 13328 0 0,'-5'52'1452'0'0,"-7"16"-758"0"0,-30 85 3367 0 0,21-88-2822 0 0,6-34-638 0 0,-1 31-1359 0 0,10-42-4265 0 0,1 1-1667 0 0</inkml:trace>
  <inkml:trace contextRef="#ctx0" brushRef="#br0" timeOffset="-28954.41">13297 8245 12152 0 0,'-16'-15'273'0'0,"4"20"375"0"0,-82 72 581 0 0,35 0 3058 0 0,56-70-4193 0 0,0-1 0 0 0,0 1 1 0 0,1 0-1 0 0,0 0 0 0 0,1-1 1 0 0,0 1-1 0 0,0 0 0 0 0,0 1 0 0 0,1-1 1 0 0,0 0-1 0 0,0 0 0 0 0,0 0 1 0 0,1 0-1 0 0,1 0 0 0 0,-1 0 1 0 0,1 0-1 0 0,0 0 0 0 0,0-1 0 0 0,1 1 1 0 0,0-1-1 0 0,0 1 0 0 0,4 3-94 0 0,19 52 0 0 0,6 36 0 0 0,-32-90 22 0 0,0-6 90 0 0,-1 3 624 0 0,-41 13 310 0 0,-9-31-551 0 0,13-21-1175 0 0,37 33 156 0 0,1-1-888 0 0,0-10-3653 0 0,0-8-1568 0 0</inkml:trace>
  <inkml:trace contextRef="#ctx0" brushRef="#br0" timeOffset="-28687.031">13576 8379 13160 0 0,'1'2'297'0'0,"13"57"834"0"0,-17-13 759 0 0,-1-35-911 0 0,-28 49 2203 0 0,-73 131-1286 0 0,97-171-1868 0 0,7-18-121 0 0,16 5-1409 0 0,11-15-1397 0 0,-7-3-1754 0 0,1-5-1155 0 0</inkml:trace>
  <inkml:trace contextRef="#ctx0" brushRef="#br0" timeOffset="-28470.088">13907 8367 8640 0 0,'-13'17'896'0'0,"-14"9"1237"0"0,-9 18 1060 0 0,-10 5-238 0 0,42-41-2408 0 0,2-5-391 0 0,-1 1 1 0 0,1 0-1 0 0,0 0 1 0 0,0 0-1 0 0,0 0 1 0 0,1 1 0 0 0,0-1-1 0 0,-1 0 1 0 0,2 1-1 0 0,-1-1 1 0 0,0 0 0 0 0,1 1-1 0 0,0-1 1 0 0,0 1-1 0 0,0-1 1 0 0,0 1-1 0 0,1-1 1 0 0,0 2-157 0 0,0-4 259 0 0,21 20 254 0 0,39 50-204 0 0,-50-67-229 0 0,28 1 76 0 0,-35-6-189 0 0,-1 1-1 0 0,1 0 0 0 0,0-1 1 0 0,-1 0-1 0 0,1 0 0 0 0,-1 0 1 0 0,1 0-1 0 0,0-1 1 0 0,-1 1-1 0 0,1-1 0 0 0,-1 0 1 0 0,1 0-1 0 0,-1 0 0 0 0,1-1 1 0 0,-1 1-1 0 0,0-1 0 0 0,2-1 34 0 0,33-22-3506 0 0,-18 8 1461 0 0</inkml:trace>
  <inkml:trace contextRef="#ctx0" brushRef="#br0" timeOffset="-28087.369">14296 8749 16096 0 0,'0'0'471'0'0,"0"0"-8"0"0,0 0-186 0 0,0-2 313 0 0,34-74 3259 0 0,-2 28-2186 0 0,20-16-198 0 0,15 6-686 0 0,-66 57-768 0 0,0 1 0 0 0,0-1 0 0 0,0 1 1 0 0,0-1-1 0 0,0 1 0 0 0,0-1 0 0 0,1 1 1 0 0,-1-1-1 0 0,0 1 0 0 0,0 0 0 0 0,0 0 1 0 0,1 0-1 0 0,-1 0 0 0 0,0 0 0 0 0,0 0 1 0 0,1 0-1 0 0,-1 0 0 0 0,0 0 0 0 0,0 0 1 0 0,0 1-1 0 0,1-1 0 0 0,-1 1 0 0 0,0-1 1 0 0,0 1-1 0 0,0-1 0 0 0,0 1 0 0 0,0-1 1 0 0,0 1-1 0 0,0 0 0 0 0,0 0 0 0 0,0-1 1 0 0,0 2-12 0 0,17 19 64 0 0,-16-14-44 0 0,-1 0 0 0 0,1 0 0 0 0,-1 0 0 0 0,-1 0 0 0 0,1 1 0 0 0,-1-1 0 0 0,0 0 0 0 0,-1 0 0 0 0,0 0 0 0 0,0 1 0 0 0,0-1 1 0 0,-1 0-1 0 0,0 0 0 0 0,0-1 0 0 0,-1 1 0 0 0,0 0 0 0 0,0-1 0 0 0,-2 2-20 0 0,-2 10-15 0 0,3-9-118 0 0,0 1 0 0 0,0-1-1 0 0,-1 0 1 0 0,-1-1 0 0 0,0 1-1 0 0,0-1 1 0 0,0 0 0 0 0,-4 3 133 0 0,-24 30-2770 0 0,33-41 2575 0 0,-1-1 1 0 0,1 1-1 0 0,0-1 0 0 0,0 1 0 0 0,0-1 0 0 0,0 0 0 0 0,0 1 0 0 0,0-1 0 0 0,0 0 0 0 0,0 0 1 0 0,0 0-1 0 0,0 0 0 0 0,0 0 0 0 0,0 0 0 0 0,1 0 0 0 0,-1 0 0 0 0,0 0 0 0 0,1-1 0 0 0,-1 1 1 0 0,1 0-1 0 0,-1 0 0 0 0,1 0 0 0 0,0-1 0 0 0,-1 1 0 0 0,1 0 0 0 0,0-1 0 0 0,0 1 0 0 0,0 0 0 0 0,0-1 195 0 0,0-25-1150 0 0,0 26 1017 0 0,0 1 34 0 0,0 0 10 0 0,0 0 81 0 0,0 0 336 0 0,0 0 148 0 0,0 0 31 0 0,0 0-64 0 0,2-1-294 0 0,1-1-237 0 0,-1 1 0 0 0,1-1-1 0 0,0 0 1 0 0,-1 0-1 0 0,1 0 1 0 0,-1 0 0 0 0,0-1-1 0 0,0 1 1 0 0,0-1-1 0 0,0 1 1 0 0,0-1-1 0 0,0 0 1 0 0,-1 1 0 0 0,1-1-1 0 0,-1 0 1 0 0,1-3 88 0 0,3-5-648 0 0,2-2-529 0 0,-6 11-7 0 0</inkml:trace>
  <inkml:trace contextRef="#ctx0" brushRef="#br0" timeOffset="-27057.446">10945 9696 8952 0 0,'0'0'200'0'0,"-2"0"33"0"0,-12 11 227 0 0,8-8-316 0 0,4-3 373 0 0,2 0 149 0 0,0 0 26 0 0,0 0-2 0 0,19 77 2706 0 0,-15-60-3157 0 0,1-3 43 0 0,-1 0-1 0 0,-1 1 0 0 0,-1-1 0 0 0,0 1 1 0 0,-1 0-1 0 0,0-1 0 0 0,-1 1 0 0 0,-2 8-281 0 0,-5 25 806 0 0,-26 94 1478 0 0,27-133-1834 0 0,2-27 20 0 0,6-99 730 0 0,15-108-1200 0 0,3 63 406 0 0,-20 147-404 0 0,1 1 0 0 0,1 0 0 0 0,1-1-1 0 0,0 1 1 0 0,0 0 0 0 0,2 1 0 0 0,0-1-1 0 0,0 1 1 0 0,2-2-2 0 0,25-27 80 0 0,-11 22-80 0 0,-5 13-16 0 0,5 2-48 0 0,-3-2 48 0 0,-16 8 17 0 0,1 0-1 0 0,-1 0 1 0 0,0 0-1 0 0,0 0 0 0 0,1 1 1 0 0,-1-1-1 0 0,0 1 1 0 0,0-1-1 0 0,0 1 1 0 0,0 0-1 0 0,-1 0 0 0 0,1-1 1 0 0,0 2-1 0 0,-1-1 1 0 0,0 0-1 0 0,1 0 1 0 0,-1 0-1 0 0,0 1 0 0 0,0-1 1 0 0,0 0-1 0 0,0 1 1 0 0,0-1-1 0 0,-1 1 1 0 0,1-1-1 0 0,-1 1 0 0 0,0-1 1 0 0,0 1-1 0 0,0 0 1 0 0,0-1-1 0 0,0 1 1 0 0,0-1-1 0 0,-1 1 1 0 0,1-1-1 0 0,-1 1 0 0 0,-2 11 63 0 0,-1 1 1 0 0,-1-1 0 0 0,0-1-1 0 0,-1 1 1 0 0,0-1-1 0 0,-1 0 1 0 0,-1 0-1 0 0,0-1 1 0 0,-1 0-1 0 0,0 0 1 0 0,0-1-1 0 0,-1 0 1 0 0,-1-1-1 0 0,-1 1-63 0 0,-32 21 130 0 0,31-25-3274 0 0,10-8-2320 0 0,2 5-1641 0 0</inkml:trace>
  <inkml:trace contextRef="#ctx0" brushRef="#br0" timeOffset="-26768.583">11224 9976 20063 0 0,'-6'6'590'0'0,"4"-4"-9"0"0,-7 7-352 0 0,-4-11 2381 0 0,0 11-1368 0 0,12-8-1018 0 0,1-1-37 0 0,0 0-114 0 0,0 0-437 0 0,0 0-188 0 0,2-1-1030 0 0,6-2-4181 0 0,7 0-1783 0 0</inkml:trace>
  <inkml:trace contextRef="#ctx0" brushRef="#br0" timeOffset="-26033.892">12148 9556 14336 0 0,'0'0'12'0'0,"0"-1"0"0"0,0 1 0 0 0,0 0 0 0 0,-1-1 0 0 0,1 1 0 0 0,0 0 1 0 0,0 0-1 0 0,-1-1 0 0 0,1 1 0 0 0,0 0 0 0 0,-1-1 0 0 0,1 1 0 0 0,0 0 1 0 0,-1 0-1 0 0,1 0 0 0 0,0 0 0 0 0,-1-1 0 0 0,1 1 0 0 0,-1 0 0 0 0,1 0 1 0 0,0 0-1 0 0,-1 0 0 0 0,1 0 0 0 0,-1 0 0 0 0,1 0 0 0 0,0 0 0 0 0,-1 0 1 0 0,1 0-1 0 0,0 0 0 0 0,-1 0 0 0 0,1 0 0 0 0,-1 0 0 0 0,1 0 0 0 0,0 0 1 0 0,-1 1-1 0 0,1-1 0 0 0,0 0 0 0 0,-1 0 0 0 0,1 0 0 0 0,0 1 0 0 0,-1-1 1 0 0,1 0-1 0 0,0 0 0 0 0,-1 1 0 0 0,1-1 0 0 0,0 0 0 0 0,0 1 0 0 0,-1-1 1 0 0,1 0-1 0 0,0 1 0 0 0,0-1 0 0 0,0 0 0 0 0,0 1 0 0 0,-1-1 0 0 0,1 1 1 0 0,0-1-1 0 0,0 0 0 0 0,0 1 0 0 0,0-1 0 0 0,0 0 0 0 0,0 1 1 0 0,0-1-1 0 0,0 1 0 0 0,0-1 0 0 0,0 0 0 0 0,0 1 0 0 0,0-1 0 0 0,0 1 1 0 0,1-1-13 0 0,-6 13 154 0 0,-12 9 711 0 0,16-22 105 0 0,1 0 44 0 0,0 0-72 0 0,0 0-332 0 0,-1 15 299 0 0,1-7-798 0 0,0 0 1 0 0,0 1-1 0 0,1-1 0 0 0,0 1 1 0 0,1-1-1 0 0,0 0 0 0 0,0 0 0 0 0,0 0 1 0 0,1 0-1 0 0,0 0 0 0 0,1 0 1 0 0,0-1-1 0 0,0 1 0 0 0,2 0-111 0 0,12 28 163 0 0,-2 9 85 0 0,-3 33 451 0 0,-11-41-190 0 0,-10 12 59 0 0,2-19-129 0 0,5-28-343 0 0,-5 5 195 0 0,-13-5 197 0 0,-39-33 150 0 0,-5-38-179 0 0,-3 6-342 0 0,58 47-215 0 0,7 15-414 0 0,1 1-179 0 0,0 0-40 0 0,0 0-211 0 0,0 0-828 0 0</inkml:trace>
  <inkml:trace contextRef="#ctx0" brushRef="#br0" timeOffset="-25817.611">11959 9671 17407 0 0,'0'0'514'0'0,"0"0"-12"0"0,0 0-223 0 0,0 0 250 0 0,0 0 146 0 0,0 0 28 0 0,0 0-19 0 0,2 1-111 0 0,57 12 1100 0 0,-2-16-1233 0 0,42-42-1152 0 0,-9 32-3486 0 0,-47 14-191 0 0,-23-3-1219 0 0</inkml:trace>
  <inkml:trace contextRef="#ctx0" brushRef="#br0" timeOffset="-25586.191">12427 9601 1024 0 0,'1'0'0'0'0,"-1"0"0"0"0,1 0 0 0 0,-1-1 0 0 0,0 1 0 0 0,1 0 0 0 0,-1 0 0 0 0,1 0 0 0 0,-1 0 0 0 0,1 0 0 0 0,-1 0 0 0 0,1 0 0 0 0,-1 0 0 0 0,1 0 0 0 0,-1 0 0 0 0,0 0 0 0 0,1 0 0 0 0,-1 0 0 0 0,1 0 0 0 0,-1 1 0 0 0,1-1 0 0 0,-1 0 0 0 0,0 0 0 0 0,1 0 0 0 0,-1 1 0 0 0,1-1 0 0 0,-1 0 0 0 0,0 0 0 0 0,1 1 0 0 0,-1-1 0 0 0,0 0 0 0 0,1 1 0 0 0,-1-1 0 0 0,0 0 0 0 0,0 1 0 0 0,1-1 0 0 0,-1 1 0 0 0,0-1 0 0 0,0 0 0 0 0,0 1 0 0 0,0-1 0 0 0,1 1 0 0 0,-1-1 0 0 0,0 1 0 0 0,0-1 0 0 0,0 0 0 0 0,0 1 0 0 0,0-1 0 0 0,0 1 0 0 0,0-1 0 0 0,0 1 0 0 0,0-1 0 0 0,0 0 0 0 0,11 20 2149 0 0,-10-19 291 0 0,0 2 125 0 0,20 94 4828 0 0,16 43-2222 0 0,-35-136-5014 0 0,0-1-1 0 0,0 0 1 0 0,0 0 0 0 0,1 0 0 0 0,0-1-1 0 0,-1 1 1 0 0,1-1 0 0 0,0 1-1 0 0,0-1 1 0 0,0 0 0 0 0,1 0-1 0 0,-1 0 1 0 0,0 0 0 0 0,1-1-1 0 0,0 1 1 0 0,-1-1 0 0 0,1 0 0 0 0,-1 0-1 0 0,4 0-156 0 0,-3-2 35 0 0,-1 0 0 0 0,1 0 0 0 0,-1-1-1 0 0,1 1 1 0 0,-1-1 0 0 0,0 0 0 0 0,0 0 0 0 0,0 0-1 0 0,0 0 1 0 0,0 0 0 0 0,0-1 0 0 0,-1 1-1 0 0,1-1 1 0 0,-1 0 0 0 0,1 0 0 0 0,-1 0 0 0 0,0 0-1 0 0,0 0 1 0 0,0 0 0 0 0,-1 0 0 0 0,1-1-1 0 0,-1 1 1 0 0,0-1-35 0 0,36-143-305 0 0,-6 90-4511 0 0,-23 51 3217 0 0</inkml:trace>
  <inkml:trace contextRef="#ctx0" brushRef="#br0" timeOffset="-25067.001">13124 9613 10856 0 0,'-6'7'520'0'0,"-4"60"3214"0"0,3-9-373 0 0,-20 14 1910 0 0,88-157-5446 0 0,-33 60 255 0 0,0-16-80 0 0,-18 35 0 0 0,7 31 0 0 0,-9 4 54 0 0,-11 20 47 0 0,-18 99 562 0 0,21-147-770 0 0,0-1-12 0 0,0 0-223 0 0,49-24-9859 0 0,-31 8 4257 0 0</inkml:trace>
  <inkml:trace contextRef="#ctx0" brushRef="#br0" timeOffset="-24854.807">13380 9683 9960 0 0,'0'0'222'0'0,"0"0"30"0"0,2 1 20 0 0,14 15 67 0 0,-4 49 5134 0 0,-51 69-672 0 0,34-110-4197 0 0,3-20-578 0 0,1 0-1 0 0,0 0 0 0 0,-1 0 1 0 0,1 0-1 0 0,1 0 1 0 0,-1 0-1 0 0,1 0 0 0 0,-1 0 1 0 0,1 0-1 0 0,0 0 1 0 0,1 0-1 0 0,-1 0 1 0 0,1 0-1 0 0,0 0 0 0 0,0 0 1 0 0,0 0-1 0 0,0 0 1 0 0,1 0-1 0 0,1 3-25 0 0,24-1-4841 0 0,-22-6 2460 0 0,14-1-4171 0 0</inkml:trace>
  <inkml:trace contextRef="#ctx0" brushRef="#br0" timeOffset="-24432.248">13718 9805 13104 0 0,'0'0'382'0'0,"0"0"0"0"0,-1 2-242 0 0,-45 81 5030 0 0,30-54-3023 0 0,15-28-1842 0 0,1-1-8 0 0,0 0-15 0 0,-2-6 131 0 0,4-2-358 0 0,0 0-1 0 0,0 0 1 0 0,1 0 0 0 0,1 1-1 0 0,-1-1 1 0 0,1 1 0 0 0,0 0-1 0 0,1-1 1 0 0,-1 2 0 0 0,1-1-1 0 0,1 1 1 0 0,-1 0 0 0 0,1 0-1 0 0,0 0 1 0 0,5-3-55 0 0,-9 8-3 0 0,3-4 3 0 0,1 1 0 0 0,-1 0 0 0 0,1 0 0 0 0,1 1 0 0 0,-1-1 0 0 0,0 1 0 0 0,1 1 0 0 0,-1-1 0 0 0,1 1 0 0 0,6-1 0 0 0,3-2 0 0 0,12 1-53 0 0,-26 4 52 0 0,0 0 1 0 0,1 1-1 0 0,-1-1 1 0 0,0 0-1 0 0,0 1 1 0 0,0-1-1 0 0,0 1 1 0 0,0-1-1 0 0,0 1 1 0 0,0 0-1 0 0,0 0 1 0 0,0 0-1 0 0,0 0 1 0 0,-1 0-1 0 0,1 1 1 0 0,0-1-1 0 0,0 0 1 0 0,-1 1-1 0 0,1 0 1 0 0,-1-1-1 0 0,1 1 1 0 0,3 3 0 0 0,-3-3 0 0 0,-1-1 0 0 0,1 1 0 0 0,-1 0 0 0 0,1 0 0 0 0,-1 0 0 0 0,0 0 0 0 0,0 0 0 0 0,0 0 0 0 0,0 1 0 0 0,0-1 0 0 0,-1 0 0 0 0,1 0 0 0 0,0 1 0 0 0,-1-1 0 0 0,0 1 0 0 0,0-1 0 0 0,0 0 0 0 0,0 1 0 0 0,0-1 0 0 0,0 0 0 0 0,0 1 0 0 0,-1-1 0 0 0,1 0 0 0 0,-1 2 0 0 0,-1 17 18 0 0,1-15 11 0 0,0 0 1 0 0,0-1-1 0 0,-1 1 1 0 0,0-1-1 0 0,0 1 1 0 0,0-1 0 0 0,-1 0-1 0 0,1 0 1 0 0,-1 0-1 0 0,-1 0 1 0 0,1 0-1 0 0,-2 1-29 0 0,-9 15-8 0 0,-59 79-156 0 0,10-27 164 0 0,66-90-2992 0 0,3 2 311 0 0,5-8-4045 0 0</inkml:trace>
  <inkml:trace contextRef="#ctx0" brushRef="#br0" timeOffset="-24169.363">14150 9685 10512 0 0,'-2'44'306'0'0,"-16"0"116"0"0,-21 31 3084 0 0,-31 32 3273 0 0,65-98-6590 0 0,0 1 0 0 0,0-1 0 0 0,2 1 0 0 0,-1 0 1 0 0,1 0-1 0 0,0 0 0 0 0,1 0 0 0 0,0 1 0 0 0,1-1 0 0 0,0 5-189 0 0,-4 20 279 0 0,6-26-191 0 0,17 8-2484 0 0,-11-13-1941 0 0,-2 3-2993 0 0</inkml:trace>
  <inkml:trace contextRef="#ctx0" brushRef="#br0" timeOffset="-23884.142">14402 9815 7616 0 0,'-1'0'7'0'0,"1"0"1"0"0,0 0-1 0 0,0 1 1 0 0,0-1-1 0 0,-1 0 1 0 0,1 0-1 0 0,0 0 1 0 0,0 0-1 0 0,0 0 1 0 0,-1 1-1 0 0,1-1 0 0 0,0 0 1 0 0,0 0-1 0 0,-1 0 1 0 0,1 0-1 0 0,0 0 1 0 0,0 0-1 0 0,-1 0 1 0 0,1 0-1 0 0,0 0 1 0 0,0 0-1 0 0,-1 0 1 0 0,1 0-1 0 0,0 0 1 0 0,0 0-1 0 0,-1 0 1 0 0,1 0-1 0 0,0 0 1 0 0,0-1-1 0 0,-1 1 0 0 0,1 0 1 0 0,0 0-1 0 0,0 0 1 0 0,-1 0-1 0 0,1 0 1 0 0,0-1-1 0 0,0 1 1 0 0,0 0-1 0 0,0 0 1 0 0,-1 0-1 0 0,1-1 1 0 0,0 1-1 0 0,0 0 1 0 0,0 0-1 0 0,0 0 1 0 0,0-1-1 0 0,0 1 1 0 0,-1 0-1 0 0,1 0 1 0 0,0-1-1 0 0,0 1 0 0 0,0 0 1 0 0,0 0-1 0 0,0-1 1 0 0,0 1-1 0 0,0 0 1 0 0,0 0-1 0 0,0-1 1 0 0,0 1-1 0 0,0 0 1 0 0,0 0-1 0 0,0-1-7 0 0,-12 11 203 0 0,5-7 786 0 0,-33 29 5066 0 0,8 22-2342 0 0,29-49-3452 0 0,0 0-1 0 0,0 0 0 0 0,0 0 0 0 0,1 0 0 0 0,0 0 0 0 0,0 1 1 0 0,0-1-1 0 0,1 1 0 0 0,0 0 0 0 0,0-1 0 0 0,0 1 0 0 0,1 0 0 0 0,0-1 1 0 0,0 1-1 0 0,0 0 0 0 0,1 0-260 0 0,-1 8 276 0 0,2-1 0 0 0,0 0 1 0 0,0 0-1 0 0,1 0 0 0 0,1 0 0 0 0,0 0 0 0 0,6 10-276 0 0,-10-21 0 0 0,1 1-1 0 0,0-1 1 0 0,0 1-1 0 0,0-1 1 0 0,0 0-1 0 0,0 1 1 0 0,0-1 0 0 0,1 0-1 0 0,-1 0 1 0 0,1 0-1 0 0,0 0 1 0 0,-1 0-1 0 0,1 0 1 0 0,0 0-1 0 0,0-1 1 0 0,0 1-1 0 0,1-1 1 0 0,-1 1 0 0 0,0-1-1 0 0,0 0 1 0 0,1 0-1 0 0,-1 0 1 0 0,1 0-1 0 0,-1 0 1 0 0,1-1-1 0 0,-1 1 1 0 0,1-1-1 0 0,-1 1 1 0 0,1-1 0 0 0,0 0-1 0 0,-1 0 1 0 0,1 0-1 0 0,-1-1 1 0 0,1 1-1 0 0,1-1 1 0 0,45-25-1972 0 0,-9-13-3576 0 0,-23 20-2019 0 0</inkml:trace>
  <inkml:trace contextRef="#ctx0" brushRef="#br0" timeOffset="-23617.893">14602 10161 17711 0 0,'0'-4'1772'0'0,"-1"0"-1717"0"0,0 0-1 0 0,0 0 1 0 0,1 0-1 0 0,0 0 0 0 0,0 0 1 0 0,0 0-1 0 0,0 0 1 0 0,1 0-1 0 0,-1 0 1 0 0,1 0-1 0 0,0 0 0 0 0,0 0 1 0 0,1 0-1 0 0,-1 0 1 0 0,1 1-1 0 0,1-4-54 0 0,17-27 2415 0 0,-1 9-1221 0 0,-11 13-802 0 0,2 1 1 0 0,-1 0-1 0 0,1 0 0 0 0,1 1 1 0 0,0 0-1 0 0,0 0 1 0 0,5-2-393 0 0,39-22 156 0 0,-46 34-103 0 0,-2 4 11 0 0,-3 1-48 0 0,-1 0 0 0 0,0 0-1 0 0,-1 1 1 0 0,1-1 0 0 0,-1 1 0 0 0,0-1 0 0 0,0 1-1 0 0,-1 0 1 0 0,0 0 0 0 0,0 0 0 0 0,0 0-1 0 0,-1 0 1 0 0,0 0 0 0 0,0 0 0 0 0,0 0-1 0 0,-1 0 1 0 0,0 0-16 0 0,-4 38-491 0 0,-2-1 0 0 0,-1-1 0 0 0,-14 39 491 0 0,14-64-3153 0 0,8-16 1325 0 0,0-1-18 0 0</inkml:trace>
  <inkml:trace contextRef="#ctx0" brushRef="#br0" timeOffset="-23452.463">14784 10071 12176 0 0,'-11'-30'357'0'0,"10"29"-350"0"0,1 1 1 0 0,0 0-1 0 0,-1-1 0 0 0,1 1 1 0 0,0-1-1 0 0,-1 1 1 0 0,1 0-1 0 0,-1 0 0 0 0,1-1 1 0 0,-1 1-1 0 0,1 0 1 0 0,-1 0-1 0 0,1-1 0 0 0,-1 1 1 0 0,1 0-1 0 0,-1 0 0 0 0,0 0 1 0 0,1 0-1 0 0,-1 0 1 0 0,1 0-1 0 0,-1 0 0 0 0,1 0 1 0 0,-1 0-1 0 0,1 0 1 0 0,-1 0-1 0 0,0 0 0 0 0,1 0 1 0 0,-1 0-1 0 0,1 0 0 0 0,-1 1 1 0 0,1-1-1 0 0,-1 0 1 0 0,1 0-1 0 0,-1 1 0 0 0,1-1 1 0 0,-1 0-1 0 0,1 1 1 0 0,0-1-1 0 0,-1 0 0 0 0,1 1 1 0 0,-1-1-1 0 0,1 1 0 0 0,0-1 1 0 0,0 1-1 0 0,-1-1 1 0 0,1 1-1 0 0,0-1 0 0 0,0 1 1 0 0,-1-1-1 0 0,1 1 1 0 0,0-1-1 0 0,0 1 0 0 0,0-1 1 0 0,0 1-1 0 0,0-1 0 0 0,0 1 1 0 0,0 0-1 0 0,0-1 1 0 0,0 1-1 0 0,0-1 0 0 0,0 1 1 0 0,0-1-1 0 0,0 1 1 0 0,0 0-8 0 0,-3 5 26 0 0,-18 11 888 0 0,19-16 113 0 0,-11 25 2166 0 0,12-23-2168 0 0,1-3-1 0 0,0 0-144 0 0,35-26-842 0 0,-11 33-1761 0 0,-9-10 696 0 0</inkml:trace>
  <inkml:trace contextRef="#ctx0" brushRef="#br0" timeOffset="-21779.589">11216 10857 7512 0 0,'0'0'166'0'0,"0"0"29"0"0,0 0 13 0 0,8-8 1339 0 0,-8 6-1409 0 0,0 1 0 0 0,0 0-1 0 0,0-1 1 0 0,0 1 0 0 0,0 0 0 0 0,-1-1 0 0 0,1 1 0 0 0,0 0 0 0 0,-1-1 0 0 0,1 1 0 0 0,-1 0 0 0 0,1 0 0 0 0,-1-1 0 0 0,1 1-1 0 0,-1 0 1 0 0,0 0 0 0 0,0 0 0 0 0,0 0 0 0 0,0 0 0 0 0,0 0 0 0 0,0 0 0 0 0,0 0 0 0 0,0 0 0 0 0,0 0 0 0 0,0 1 0 0 0,0-1 0 0 0,0 0-1 0 0,0 1 1 0 0,-1-1 0 0 0,1 1 0 0 0,0-1 0 0 0,-1 1 0 0 0,1 0 0 0 0,0-1 0 0 0,-1 1 0 0 0,1 0 0 0 0,0 0 0 0 0,-1 0 0 0 0,1 0-1 0 0,0 0 1 0 0,-1 0 0 0 0,1 0 0 0 0,-2 1-138 0 0,-4 1 286 0 0,-1-1-1 0 0,1 2 0 0 0,0-1 1 0 0,-1 1-1 0 0,1 0 1 0 0,0 1-1 0 0,1-1 0 0 0,-1 1 1 0 0,1 1-1 0 0,0-1 0 0 0,0 1 1 0 0,0 0-1 0 0,0 1 1 0 0,1-1-1 0 0,0 1 0 0 0,0 0 1 0 0,0 1-1 0 0,1-1 1 0 0,0 1-1 0 0,1-1 0 0 0,-1 1 1 0 0,0 2-286 0 0,-35 89 1918 0 0,35-85-1790 0 0,1 0-1 0 0,0 0 1 0 0,1 1-1 0 0,1-1 1 0 0,0 1-1 0 0,1-1 1 0 0,0 1-1 0 0,2 9-127 0 0,-2-17 16 0 0,7 42 318 0 0,-5-45-317 0 0,1 0 0 0 0,0 0 1 0 0,-1 0-1 0 0,1-1 0 0 0,0 1 1 0 0,0-1-1 0 0,1 0 0 0 0,-1 1 1 0 0,0-2-1 0 0,1 1 0 0 0,-1 0 1 0 0,1-1-1 0 0,0 1 0 0 0,-1-1 1 0 0,3 0-18 0 0,9 5 52 0 0,1-1-30 0 0,-10-6-14 0 0,1 0-1 0 0,0-1 1 0 0,-1 1-1 0 0,1-1 1 0 0,-1-1 0 0 0,0 1-1 0 0,0-1 1 0 0,0 0-1 0 0,0-1 1 0 0,0 1-1 0 0,-1-1 1 0 0,1 0-1 0 0,-1 0 1 0 0,0-1 0 0 0,0 0-1 0 0,-1 0 1 0 0,1 0-1 0 0,0-3-7 0 0,7-2 48 0 0,19-18-132 0 0,-30 27-421 0 0,-1 1-202 0 0,2-1-42 0 0,26-10-5734 0 0,-16 2 48 0 0</inkml:trace>
  <inkml:trace contextRef="#ctx0" brushRef="#br0" timeOffset="-20423.495">11530 11305 8576 0 0,'-3'17'856'0'0,"-1"-35"52"0"0,7-28 2956 0 0,6-79 3115 0 0,29 18-4195 0 0,9 25-1842 0 0,8 22-628 0 0,-39 51-243 0 0,12 16 61 0 0,-24-6-101 0 0,0 1-1 0 0,-1-1 1 0 0,1 1 0 0 0,-1 0 0 0 0,1 0 0 0 0,-1 1 0 0 0,0-1-1 0 0,0 1 1 0 0,0 0 0 0 0,0-1 0 0 0,-1 1 0 0 0,1 0-1 0 0,-1 1 1 0 0,1-1 0 0 0,-1 0 0 0 0,0 1 0 0 0,-1-1-1 0 0,1 1 1 0 0,-1 0 0 0 0,1-1 0 0 0,-1 1 0 0 0,0 0-1 0 0,0 0 1 0 0,-1 0 0 0 0,1 1-31 0 0,0 8 97 0 0,0-1-1 0 0,0 0 1 0 0,-1 0 0 0 0,-1 1-1 0 0,0-1 1 0 0,-1 0 0 0 0,-2 8-97 0 0,-23 85 212 0 0,-5 40-1372 0 0,31-143 505 0 0,5-19-3269 0 0,-2-22-308 0 0,-3-30 1488 0 0,0 55 2163 0 0,-14-24-538 0 0,13 36 1490 0 0,0 1-1 0 0,0 0 0 0 0,0 0 0 0 0,-1-1 1 0 0,1 1-1 0 0,0 0 0 0 0,-1 1 0 0 0,1-1 1 0 0,-1 0-1 0 0,1 1 0 0 0,-1 0 0 0 0,1-1 1 0 0,-1 1-1 0 0,1 0 0 0 0,-1 0 1 0 0,0 0-1 0 0,1 1 0 0 0,-1-1 0 0 0,1 1 1 0 0,-1-1-1 0 0,1 1 0 0 0,0 0 0 0 0,-1 0 1 0 0,-1 1-371 0 0,3-2 884 0 0,1 0-138 0 0,-20 5 1376 0 0,28-9-1365 0 0,63-17-744 0 0,55-14-7402 0 0,-110 25 347 0 0</inkml:trace>
  <inkml:trace contextRef="#ctx0" brushRef="#br0" timeOffset="-19964.449">12054 10857 12360 0 0,'0'2'364'0'0,"-16"81"1989"0"0,8 49 2303 0 0,4-53-2879 0 0,-12 33 2108 0 0,5-109-3713 0 0,9-8-172 0 0,0 0 0 0 0,0-1 0 0 0,1 1 0 0 0,0 0 0 0 0,0-1 0 0 0,1 1 0 0 0,0-1 0 0 0,-1 1 0 0 0,2-1 0 0 0,-1 1 0 0 0,1-1 0 0 0,0 1 0 0 0,0-1 0 0 0,0 1 0 0 0,1-2 0 0 0,1-5 0 0 0,44-132 648 0 0,-43 134-633 0 0,1 1 1 0 0,0 0-1 0 0,0 0 0 0 0,1 0 0 0 0,0 1 0 0 0,1 0 0 0 0,-1 0 0 0 0,1 1 1 0 0,1-1-1 0 0,0 2 0 0 0,0-1 0 0 0,0 1 0 0 0,1 0 0 0 0,0 1 1 0 0,0 0-1 0 0,0 0 0 0 0,0 1 0 0 0,1 0 0 0 0,9-2-15 0 0,-17 5-24 0 0,1 0-1 0 0,0 1 1 0 0,0-1-1 0 0,-1 1 1 0 0,1-1-1 0 0,0 1 1 0 0,0 0 0 0 0,0 0-1 0 0,-1 0 1 0 0,1 0-1 0 0,0 1 1 0 0,0-1-1 0 0,-1 1 1 0 0,1 0-1 0 0,0-1 1 0 0,-1 1-1 0 0,1 1 1 0 0,-1-1 0 0 0,1 0-1 0 0,-1 1 1 0 0,1-1-1 0 0,-1 1 1 0 0,0-1-1 0 0,0 1 1 0 0,0 0-1 0 0,0 0 1 0 0,0 0-1 0 0,0 0 1 0 0,0 1 0 0 0,-1-1-1 0 0,1 0 1 0 0,-1 1-1 0 0,0-1 1 0 0,1 1-1 0 0,-1 1 25 0 0,1 1 62 0 0,-1 1 1 0 0,0 0-1 0 0,0-1 0 0 0,0 1 1 0 0,-1 0-1 0 0,0 0 0 0 0,0-1 0 0 0,0 1 1 0 0,-1 0-1 0 0,0-1 0 0 0,0 1 1 0 0,0 0-1 0 0,-1-1 0 0 0,0 1 0 0 0,0-1 1 0 0,0 0-1 0 0,-3 5-62 0 0,-3 4 42 0 0,-1-1-1 0 0,0-1 1 0 0,0 0 0 0 0,-1 0 0 0 0,-1-1 0 0 0,-9 8-42 0 0,-30 35 210 0 0,-5-3-111 0 0,54-50-228 0 0,1-1-67 0 0,1-18-1647 0 0,6-4-2586 0 0,1 10-3280 0 0</inkml:trace>
  <inkml:trace contextRef="#ctx0" brushRef="#br0" timeOffset="-19706.429">12337 11200 21975 0 0,'0'0'624'0'0,"-4"6"136"0"0,-3 1-608 0 0,7-7-152 0 0,0 0 0 0 0,0 0 0 0 0,0 0 96 0 0,0 0 0 0 0,0 0-8 0 0,0 0-6424 0 0,0 0-1279 0 0</inkml:trace>
  <inkml:trace contextRef="#ctx0" brushRef="#br0" timeOffset="-19127.464">13329 10899 13448 0 0,'0'0'298'0'0,"0"0"46"0"0,4 7 355 0 0,15 20 1445 0 0,-12-5 1881 0 0,-14 19-2384 0 0,-21 27 118 0 0,-6 33-570 0 0,29-73-1169 0 0,4-7-20 0 0,8-1-379 0 0,2-14-6111 0 0,-9-5 5559 0 0,1-1-6716 0 0</inkml:trace>
  <inkml:trace contextRef="#ctx0" brushRef="#br0" timeOffset="-18040.069">13635 11245 11024 0 0,'0'0'248'0'0,"0"0"34"0"0,0 0 22 0 0,0 0-29 0 0,0 0-58 0 0,-3 3 935 0 0,2-4 2257 0 0,2-17-2335 0 0,1 1 0 0 0,1 0-1 0 0,0 1 1 0 0,1-1-1 0 0,1 0 1 0 0,4-8-1074 0 0,12-53 349 0 0,-3 37 140 0 0,-1 5-43 0 0,11-21-244 0 0,-25 50-138 0 0,-2 5 0 0 0,0 0-10 0 0,9-17-57 0 0,-1 21 194 0 0,-3-12 95 0 0,-6 10-384 0 0,0 0-34 0 0,0 21 281 0 0,-6 29 74 0 0,9-7-46 0 0,0-28-85 0 0,11-2-39 0 0,12-21-53 0 0,-22 4 0 0 0,-3 4 0 0 0,-1-1 0 0 0,1 0 0 0 0,-1 1 0 0 0,1-1 0 0 0,0 1 0 0 0,0-1 0 0 0,-1 1 0 0 0,1-1 0 0 0,0 1 0 0 0,0-1 0 0 0,0 1 0 0 0,0 0 0 0 0,-1 0 0 0 0,1-1 0 0 0,0 1 0 0 0,0 0 0 0 0,0 0 0 0 0,0 0 0 0 0,0 0 0 0 0,0 0 0 0 0,0 0 0 0 0,0 0 0 0 0,-1 0 0 0 0,1 0 0 0 0,0 0 0 0 0,0 1 0 0 0,0-1 0 0 0,0 0 0 0 0,0 1 0 0 0,0-1 0 0 0,-1 0 0 0 0,1 1 0 0 0,0-1 0 0 0,0 1 0 0 0,-1-1 0 0 0,1 1 0 0 0,0 0 0 0 0,0-1 0 0 0,14 1 0 0 0,4 6 0 0 0,-17-6-10 0 0,-1 0 0 0 0,0 0 0 0 0,1 0 0 0 0,-1 0-1 0 0,0 1 1 0 0,1-1 0 0 0,-1 0 0 0 0,0 1 0 0 0,0-1-1 0 0,0 1 1 0 0,0-1 0 0 0,-1 1 0 0 0,1-1 0 0 0,0 1 0 0 0,-1-1-1 0 0,1 1 1 0 0,-1 0 0 0 0,1 0 0 0 0,-1-1 0 0 0,0 1 0 0 0,0 0-1 0 0,0 0 1 0 0,0-1 0 0 0,0 1 0 0 0,0 0 0 0 0,0 0 0 0 0,0-1-1 0 0,-1 1 1 0 0,1 0 10 0 0,-1 16-49 0 0,-19 70 984 0 0,18-65-835 0 0,6 14-285 0 0,-2-35-61 0 0,19-4-582 0 0,41 17-1702 0 0,-53-20 1603 0 0,-7 4-1 0 0,1-1 25 0 0,36-10-2211 0 0,-37 11 2728 0 0,6 0-251 0 0,4-4 653 0 0,-8 6 134 0 0,62 85 3957 0 0,-65-84-4018 0 0,1 0 0 0 0,-1 0 0 0 0,1 0 0 0 0,-1 0 0 0 0,1 0 0 0 0,0 0 0 0 0,0 0 0 0 0,0-1 0 0 0,0 1 0 0 0,0-1 0 0 0,0 1-1 0 0,0-1 1 0 0,0 0 0 0 0,0 0 0 0 0,1 0 0 0 0,-1 0 0 0 0,1 0 0 0 0,-1 0 0 0 0,0-1 0 0 0,1 1 0 0 0,-1-1 0 0 0,1 0 0 0 0,-1 0 0 0 0,1 0-1 0 0,-1 0 1 0 0,1 0 0 0 0,0 0 0 0 0,-1-1 0 0 0,0 1 0 0 0,1-1 0 0 0,-1 0 0 0 0,1 0 0 0 0,-1 0 0 0 0,0 0 0 0 0,1 0 0 0 0,0-1-89 0 0,25-18-194 0 0,-11 3 72 0 0,13-30 276 0 0,-26 33-74 0 0,-3 12-43 0 0,1-1 0 0 0,-1-1 1 0 0,0 1-1 0 0,0 0 0 0 0,0 0 0 0 0,-1 0 1 0 0,1 0-1 0 0,-1-1 0 0 0,0 1 1 0 0,0 0-1 0 0,0 0 0 0 0,0-1 1 0 0,0 1-1 0 0,-1 0 0 0 0,1 0 0 0 0,-1-1 1 0 0,0 1-1 0 0,0 0 0 0 0,0 0 1 0 0,-1 0-1 0 0,1 0 0 0 0,-1 0 1 0 0,-1-2-38 0 0,2 4 55 0 0,0-1 0 0 0,-1 0 0 0 0,1 1 0 0 0,-1-1 0 0 0,1 1 0 0 0,-1-1 0 0 0,0 1 0 0 0,0 0 0 0 0,0-1 1 0 0,0 1-1 0 0,1 0 0 0 0,-1 0 0 0 0,-1 1 0 0 0,1-1 0 0 0,0 0 0 0 0,0 1 0 0 0,0-1 0 0 0,0 1 0 0 0,0 0 1 0 0,-1-1-1 0 0,1 1 0 0 0,0 0 0 0 0,0 0 0 0 0,0 1 0 0 0,-1-1 0 0 0,1 0 0 0 0,0 1 0 0 0,0-1 0 0 0,0 1 0 0 0,0 0 1 0 0,0 0-1 0 0,0 0 0 0 0,0 0 0 0 0,-2 1-55 0 0,-34 19 601 0 0,11 42-511 0 0,26-59-127 0 0,-1 1 1 0 0,1-1-1 0 0,0 1 1 0 0,0 0-1 0 0,1-1 1 0 0,-1 1-1 0 0,1 0 1 0 0,0 0-1 0 0,0-1 1 0 0,0 1-1 0 0,1 0 1 0 0,0-1-1 0 0,0 1 1 0 0,0 0-1 0 0,0-1 1 0 0,1 1-1 0 0,1 3 37 0 0,36 34-6011 0 0,-27-35-1530 0 0</inkml:trace>
  <inkml:trace contextRef="#ctx0" brushRef="#br0" timeOffset="-17185.7">14694 10895 12696 0 0,'-9'40'1380'0'0,"1"-13"-1256"0"0,0 4 2053 0 0,2-12-725 0 0,-7 64-162 0 0,-3-37 14 0 0,4-6 88 0 0,-3-12-240 0 0,-1-20-433 0 0,24-68 270 0 0,16-20-287 0 0,14-24-1384 0 0,-25 89 682 0 0,18-20 64 0 0,-17 9-64 0 0,-14 25 0 0 0,1-1 0 0 0,-1 1 0 0 0,1-1 0 0 0,-1 1 0 0 0,1-1 0 0 0,-1 1 0 0 0,1-1 0 0 0,0 1 0 0 0,0 0 0 0 0,0-1 0 0 0,-1 1 0 0 0,1 0 0 0 0,0 0 0 0 0,1 0 0 0 0,-1 0 0 0 0,0 0 0 0 0,0 0 0 0 0,0 0 0 0 0,1 0 0 0 0,-1 0 0 0 0,0 0 0 0 0,1 1 0 0 0,-1-1 0 0 0,1 1 0 0 0,-1-1 0 0 0,1 1 0 0 0,-1-1 0 0 0,2 1 0 0 0,20-26 0 0 0,-8 25 0 0 0,-7 4 0 0 0,16 12 118 0 0,-5-2-108 0 0,7-6-108 0 0,-2 14-157 0 0,-16-2 628 0 0,-10 33 11 0 0,1-50-290 0 0,-4 5 222 0 0,3-7-298 0 0,0 1 1 0 0,1-1 0 0 0,-1 1-1 0 0,0 0 1 0 0,1 0 0 0 0,-1 0-1 0 0,0 0 1 0 0,1 0 0 0 0,-1 0-1 0 0,1 0 1 0 0,0 0-1 0 0,-1 0 1 0 0,1 1 0 0 0,0-1-1 0 0,0 1 1 0 0,-1-1 0 0 0,1 1-1 0 0,1-1 1 0 0,-1 1 0 0 0,0-1-1 0 0,0 1 1 0 0,0 0 0 0 0,1 0-1 0 0,-1-1 1 0 0,1 3-19 0 0,-6 7 104 0 0,5-9-73 0 0,0 0 0 0 0,0 0 0 0 0,0 0-1 0 0,0 0 1 0 0,0 0 0 0 0,-1 0 0 0 0,1-1 0 0 0,0 1 0 0 0,-1 0-1 0 0,1-1 1 0 0,-1 1 0 0 0,0-1 0 0 0,0 1 0 0 0,0-1-1 0 0,1 0 1 0 0,-1 0 0 0 0,0 0 0 0 0,0 0 0 0 0,0 0 0 0 0,-1 0-1 0 0,1-1 1 0 0,0 1 0 0 0,0-1 0 0 0,0 1 0 0 0,-1-1 0 0 0,-1 0-31 0 0,-27 4 494 0 0,10-2-242 0 0,15 8-104 0 0,7 0-88 0 0,65 78-275 0 0,-51-64 189 0 0,-11-20 23 0 0,0 1 1 0 0,0 0-1 0 0,0 0 1 0 0,-1 0-1 0 0,0 0 1 0 0,0 0-1 0 0,0 1 0 0 0,-1-1 1 0 0,1 1-1 0 0,-1-1 1 0 0,-1 1-1 0 0,1 0 1 0 0,-1 0-1 0 0,0 0 1 0 0,0 0-1 0 0,-1 0 0 0 0,0 0 1 0 0,0 0-1 0 0,0 1 1 0 0,-1-1-1 0 0,0 0 1 0 0,0 0-1 0 0,-2 4 3 0 0,-37 19 152 0 0,32-27-156 0 0,-1 0 0 0 0,1-1 0 0 0,-1 1 0 0 0,1-2 1 0 0,-1 1-1 0 0,1-1 0 0 0,-1 0 0 0 0,1-1 0 0 0,-1 0 0 0 0,1 0 0 0 0,0-1 0 0 0,0 0 0 0 0,-1-1 0 0 0,1 0 0 0 0,0 0 0 0 0,-6-4 4 0 0,13 7-41 0 0,0 0-1 0 0,0-1 0 0 0,0 1 1 0 0,0 0-1 0 0,0-1 0 0 0,0 1 0 0 0,0-1 1 0 0,1 1-1 0 0,-1-1 0 0 0,0 0 0 0 0,0 1 1 0 0,0-1-1 0 0,1 0 0 0 0,-1 0 0 0 0,0 0 1 0 0,1 1-1 0 0,-1-1 0 0 0,0 0 0 0 0,1 0 1 0 0,-1 0-1 0 0,1 0 0 0 0,0 0 0 0 0,-1 0 1 0 0,1 0-1 0 0,0 0 0 0 0,0 0 1 0 0,-1 0-1 0 0,1 0 0 0 0,0 0 0 0 0,0 0 1 0 0,0 0-1 0 0,0 0 0 0 0,0-1 0 0 0,1 1 1 0 0,-1 0-1 0 0,0 0 0 0 0,0 0 0 0 0,1 0 1 0 0,-1 0-1 0 0,0 0 0 0 0,1 0 0 0 0,-1 1 1 0 0,1-2 41 0 0,29-34-4239 0 0,-18 26 2607 0 0</inkml:trace>
  <inkml:trace contextRef="#ctx0" brushRef="#br0" timeOffset="-16664.163">15095 11353 21735 0 0,'-4'-11'1655'0'0,"4"12"-803"0"0,0-1 247 0 0,0 0 47 0 0,-2 3-90 0 0,-23 42 519 0 0,23-45-1195 0 0,-8 5-508 0 0,9-2-7693 0 0,1-3-1432 0 0</inkml:trace>
  <inkml:trace contextRef="#ctx0" brushRef="#br0" timeOffset="-1487.103">19131 6916 7728 0 0,'0'0'225'0'0,"0"2"-8"0"0,0 179 3629 0 0,7-123-5146 0 0,-7-47 632 0 0</inkml:trace>
  <inkml:trace contextRef="#ctx0" brushRef="#br0" timeOffset="-1486.103">19138 7570 10224 0 0,'-7'35'224'0'0,"2"-20"40"0"0,2 2 16 0 0,-1-4 8 0 0,0 5-224 0 0,-1-4-64 0 0,5 7 0 0 0,0-7 0 0 0,0 1 0 0 0,-3-2 0 0 0,3 4 0 0 0,-4 1-3016 0 0,4 3-616 0 0</inkml:trace>
  <inkml:trace contextRef="#ctx0" brushRef="#br0" timeOffset="-1311.324">19151 8245 15608 0 0,'-9'57'344'0'0,"5"-44"72"0"0,4-13 7 0 0,-7 14 17 0 0,-1 4-352 0 0,4-1-88 0 0,0-2 0 0 0,-1-2 0 0 0,-2 1 0 0 0,7-1 0 0 0,-4 2 0 0 0,1-1 64 0 0,-2 4-456 0 0,1-1-96 0 0,1 1-23 0 0,-1-1-1 0 0</inkml:trace>
  <inkml:trace contextRef="#ctx0" brushRef="#br0" timeOffset="-1117.952">19288 9021 13904 0 0,'-16'22'304'0'0,"8"-12"64"0"0,4 0 16 0 0,1 8 8 0 0,-8-1-312 0 0,2 4-80 0 0,4-4 0 0 0,3 2 0 0 0,-3 1-96 0 0,1-2-40 0 0,1 6-8 0 0,-1 1-3888 0 0,4-5-784 0 0</inkml:trace>
  <inkml:trace contextRef="#ctx0" brushRef="#br0" timeOffset="-964.28">19292 9800 12416 0 0,'-16'109'898'0'0,"13"-14"-469"0"0,6-51-1276 0 0,6-5-3485 0 0,-6-25 632 0 0</inkml:trace>
  <inkml:trace contextRef="#ctx0" brushRef="#br0" timeOffset="-763.996">19336 10447 8288 0 0,'-5'166'1002'0'0,"2"-14"764"0"0,-5-26-2192 0 0,8-107-3380 0 0</inkml:trace>
  <inkml:trace contextRef="#ctx0" brushRef="#br0" timeOffset="-463.475">19419 11263 15464 0 0,'-14'27'336'0'0,"7"-12"72"0"0,3 2 7 0 0,1 4 33 0 0,-1 6-360 0 0,-1-9-88 0 0,5-7 0 0 0,0 0 0 0 0,0-1-280 0 0,0 0-72 0 0,0-10-7 0 0,5 12-4001 0 0,-1-7-800 0 0</inkml:trace>
  <inkml:trace contextRef="#ctx0" brushRef="#br0" timeOffset="-462.475">19343 12004 9272 0 0,'4'7'200'0'0,"-4"11"48"0"0,0-5 8 0 0,0 2 0 0 0</inkml:trace>
  <inkml:trace contextRef="#ctx0" brushRef="#br0" timeOffset="-193.894">19442 12860 10464 0 0,'-5'11'0'0'0,"5"-1"0"0"0,0 4-256 0 0,0 4-40 0 0,0-4-16 0 0,-4 4 0 0 0,1-1 432 0 0,3-4 80 0 0,0 5 24 0 0,3-4-4136 0 0</inkml:trace>
  <inkml:trace contextRef="#ctx0" brushRef="#br0" timeOffset="-192.894">19472 13493 15288 0 0,'-39'102'1679'0'0,"4"19"-2712"0"0,19-27-732 0 0,16-93-1720 0 0,0-1-1111 0 0</inkml:trace>
  <inkml:trace contextRef="#ctx0" brushRef="#br0" timeOffset="54379.657">20999 7909 17103 0 0,'-1'21'1833'0'0,"-4"-6"-1794"0"0,6 6 121 0 0,-3-14 568 0 0,0 1 0 0 0,1-1 0 0 0,-1 1 0 0 0,1-1 0 0 0,1 1 0 0 0,-1 0 0 0 0,1-1 0 0 0,1 1 0 0 0,-1 0 0 0 0,2 2-728 0 0,16 37 1184 0 0,-20-16-1061 0 0,2 17 1218 0 0,3 33-1188 0 0,-9-71-132 0 0,3 14 197 0 0,4-23-114 0 0,-1-2-43 0 0,16-85 14 0 0,22-33-75 0 0,-20 71 0 0 0,-17 41 0 0 0,1-1 0 0 0,1 1 0 0 0,0 0 0 0 0,0 0 0 0 0,0 0 0 0 0,1 0 0 0 0,0 0 0 0 0,0 1 0 0 0,4-5 0 0 0,35-35 0 0 0,-40 44 0 0 0,0 0 0 0 0,1 1 0 0 0,-1-1 0 0 0,0 1 0 0 0,0 0 0 0 0,1-1 0 0 0,-1 2 0 0 0,1-1 0 0 0,-1 0 0 0 0,1 1 0 0 0,-1-1 0 0 0,1 1 0 0 0,-1 0 0 0 0,1 0 0 0 0,0 1 0 0 0,10-1 0 0 0,-9-1 6 0 0,0 0-1 0 0,0 0 0 0 0,0 1 1 0 0,0 0-1 0 0,-1 0 1 0 0,1 0-1 0 0,0 1 0 0 0,0 0 1 0 0,0 0-1 0 0,0 0 1 0 0,-1 0-1 0 0,1 1 0 0 0,-1 0 1 0 0,1 0-1 0 0,-1 0 1 0 0,1 0-1 0 0,-1 1 0 0 0,0 0 1 0 0,0-1-1 0 0,0 2 1 0 0,-1-1-1 0 0,1 0 0 0 0,-1 1 1 0 0,0-1-1 0 0,0 1 1 0 0,0 0-1 0 0,0 0 0 0 0,-1 0 1 0 0,1 1-1 0 0,-1-1 1 0 0,0 1-1 0 0,0-1 0 0 0,-1 1 1 0 0,1 0-1 0 0,-1-1 1 0 0,0 1-1 0 0,0 1-5 0 0,-14 103 288 0 0,11-104-271 0 0,1 0 1 0 0,-1 1-1 0 0,-1-1 1 0 0,1-1-1 0 0,-1 1 0 0 0,0 0 1 0 0,0-1-1 0 0,0 1 0 0 0,-1-1 1 0 0,1 0-1 0 0,-1 0 0 0 0,-2 1-17 0 0,-23 32 128 0 0,-13 36 48 0 0,29-59-190 0 0,11-10 4 0 0,0-1-1 0 0,0-1 1 0 0,0 1 0 0 0,0 0-1 0 0,-1 0 1 0 0,1-1 0 0 0,-1 1-1 0 0,0-1 1 0 0,0 0 0 0 0,0 0 0 0 0,0 0-1 0 0,0 0 1 0 0,0 0 0 0 0,0-1-1 0 0,-1 0 1 0 0,1 1 0 0 0,-1-1-1 0 0,1 0 1 0 0,-1-1 0 0 0,1 1-1 0 0,-1-1 1 0 0,1 1 0 0 0,-1-1-1 0 0,0 0 1 0 0,0 0 10 0 0,3-1-157 0 0,-1 1 0 0 0,1 0 0 0 0,0 0 0 0 0,-1-1-1 0 0,1 1 1 0 0,0-1 0 0 0,0 1 0 0 0,-1-1 0 0 0,1 1 0 0 0,0-1 0 0 0,0 0 0 0 0,0 0 0 0 0,0 1-1 0 0,0-1 1 0 0,0 0 0 0 0,0 0 0 0 0,0 0 0 0 0,0 0 0 0 0,0 0 0 0 0,0 0 0 0 0,0-1-1 0 0,1 1 1 0 0,-1 0 0 0 0,1 0 0 0 0,-1 0 0 0 0,1-1 0 0 0,-1 1 0 0 0,1 0 0 0 0,0-1 0 0 0,-1 1-1 0 0,1 0 1 0 0,0-1 0 0 0,0 1 0 0 0,0-1 0 0 0,0 1 0 0 0,0 0 0 0 0,0-1 0 0 0,1 0 157 0 0,1-3-647 0 0,2-11-6626 0 0,-12 6 124 0 0</inkml:trace>
  <inkml:trace contextRef="#ctx0" brushRef="#br0" timeOffset="53508.928">20118 8267 9696 0 0,'1'1'166'0'0,"6"2"538"0"0,2-5 11302 0 0,-5-5-9565 0 0,-1 1-4343 0 0,22-33 4766 0 0,-10-13-1481 0 0,47-78 217 0 0,-22 64-1143 0 0,12-15 7 0 0,24-3-192 0 0,-40 58-112 0 0,7 19-43 0 0,13 13 43 0 0,-52-6-132 0 0,1 1-1 0 0,-1 0 1 0 0,0 0-1 0 0,1 1 0 0 0,-1-1 1 0 0,0 1-1 0 0,0 0 1 0 0,0 0-1 0 0,0 0 0 0 0,0 1 1 0 0,0-1-1 0 0,-1 1 1 0 0,1 0-1 0 0,-1 0 0 0 0,1 0 1 0 0,-1 0-1 0 0,0 1 0 0 0,-1 0 1 0 0,1-1-1 0 0,-1 1 1 0 0,1 0-1 0 0,0 3-27 0 0,24 66 264 0 0,-29-18-112 0 0,4-49-140 0 0,-1 43 120 0 0,-7 33-79 0 0,-5-47 38 0 0,5-3-104 0 0,4 12-54 0 0,3-37 67 0 0,-45 14-2704 0 0,39-20 1245 0 0,-2-1-1608 0 0,4 2-3573 0 0,7-8-1105 0 0</inkml:trace>
  <inkml:trace contextRef="#ctx0" brushRef="#br0" timeOffset="53740.572">20401 8078 20959 0 0,'0'0'480'0'0,"-6"3"1324"0"0,-9-2-1167 0 0,9-2 4014 0 0,106-13-3739 0 0,-38-1 1076 0 0,-35 9-2502 0 0,2 2-2688 0 0,-15 0 1221 0 0,2 1-4514 0 0,-4-1-1800 0 0</inkml:trace>
  <inkml:trace contextRef="#ctx0" brushRef="#br0" timeOffset="54911.868">21656 8437 18775 0 0,'0'0'430'0'0,"0"0"55"0"0,0 0 27 0 0,0 0-57 0 0,0-14-281 0 0,10-49 4117 0 0,-5 7-4286 0 0,-7-6 1393 0 0,28 5 720 0 0,10-22-1315 0 0,-1 9-458 0 0,-11 35-302 0 0,-24 33 5 0 0,0 1 1 0 0,0 0-1 0 0,0 0 1 0 0,0 0-1 0 0,0 0 1 0 0,1 0-1 0 0,-1 0 0 0 0,1 0 1 0 0,-1 0-1 0 0,0 0 1 0 0,1 0-1 0 0,0 0 1 0 0,-1 0-1 0 0,1 0 1 0 0,-1 1-1 0 0,1-1 1 0 0,0 0-1 0 0,0 0 0 0 0,0 1 1 0 0,-1-1-1 0 0,1 0 1 0 0,0 1-1 0 0,0-1 1 0 0,0 1-1 0 0,0-1 1 0 0,0 1-1 0 0,0-1 1 0 0,0 1-1 0 0,0 0 0 0 0,0-1 1 0 0,0 1-1 0 0,1 0-48 0 0,-1 0 363 0 0,-1 0-519 0 0,0 0-225 0 0,0 0-47 0 0,14 8-11 0 0,-13-7 441 0 0,1-1 1 0 0,-1 1-1 0 0,1 0 1 0 0,-1 0-1 0 0,1 0 0 0 0,-1 0 1 0 0,0 0-1 0 0,0 0 1 0 0,1 1-1 0 0,-1-1 0 0 0,0 0 1 0 0,0 0-1 0 0,0 1 1 0 0,-1-1-1 0 0,1 1 0 0 0,0-1 1 0 0,0 1-1 0 0,-1-1 1 0 0,1 1-1 0 0,-1-1 0 0 0,1 1 1 0 0,-1 0-1 0 0,0-1 1 0 0,1 1-1 0 0,-1 1-2 0 0,17 49 129 0 0,-18-47-118 0 0,11 22-11 0 0,34 3 0 0 0,-14-20 0 0 0,2-4 0 0 0,2 3 0 0 0,-32-8-13 0 0,0 0 0 0 0,0 0 0 0 0,0 1 0 0 0,0-1 1 0 0,-1 0-1 0 0,1 1 0 0 0,0-1 0 0 0,-1 1 0 0 0,1-1 0 0 0,-1 1 0 0 0,1 0 0 0 0,-1 0 0 0 0,0-1 0 0 0,1 1 0 0 0,-1 0 0 0 0,0 0 1 0 0,0 0-1 0 0,-1 1 0 0 0,1-1 0 0 0,0 0 0 0 0,-1 0 0 0 0,1 0 0 0 0,-1 1 0 0 0,0-1 0 0 0,0 0 0 0 0,0 0 0 0 0,0 1 1 0 0,0 0 12 0 0,3 15-119 0 0,4-3-1184 0 0,-5-10-2053 0 0,-1-3-3441 0 0,-1-2-1234 0 0</inkml:trace>
  <inkml:trace contextRef="#ctx0" brushRef="#br0" timeOffset="56198.794">22117 8150 14496 0 0,'2'1'222'0'0,"0"-1"1"0"0,0 1 0 0 0,0 0-1 0 0,1-1 1 0 0,-1 1 0 0 0,0 0-1 0 0,0 0 1 0 0,0 0 0 0 0,-1 1-1 0 0,1-1 1 0 0,0 0 0 0 0,0 1-1 0 0,-1-1 1 0 0,1 1 0 0 0,-1 0 0 0 0,1-1-1 0 0,-1 1 1 0 0,0 0 0 0 0,1 0-1 0 0,-1 0 1 0 0,0 0 0 0 0,0 0-1 0 0,-1 0 1 0 0,1 0 0 0 0,0 0-1 0 0,-1 1 1 0 0,1-1 0 0 0,-1 0-1 0 0,1 0 1 0 0,-1 0 0 0 0,0 1-1 0 0,0-1 1 0 0,0 0 0 0 0,-1 0 0 0 0,1 1-1 0 0,0-1 1 0 0,-1 0 0 0 0,0 0-1 0 0,0 2-222 0 0,2 20 1433 0 0,-14 111 137 0 0,2-84-4546 0 0,11-40 1320 0 0</inkml:trace>
  <inkml:trace contextRef="#ctx0" brushRef="#br0" timeOffset="58851.792">19539 7966 12752 0 0,'-9'11'1384'0'0,"9"-10"-1325"0"0,0-1 1 0 0,0 0-1 0 0,0 1 0 0 0,0-1 0 0 0,0 1 0 0 0,0-1 1 0 0,0 0-1 0 0,0 1 0 0 0,0-1 0 0 0,0 1 0 0 0,0-1 1 0 0,0 0-1 0 0,0 1 0 0 0,-1-1 0 0 0,1 0 1 0 0,0 1-1 0 0,0-1 0 0 0,0 1 0 0 0,-1-1 0 0 0,1 0 1 0 0,0 0-1 0 0,0 1 0 0 0,-1-1 0 0 0,1 0 0 0 0,0 1 1 0 0,0-1-1 0 0,-1 0 0 0 0,1 0 0 0 0,0 0 1 0 0,-1 1-1 0 0,1-1 0 0 0,-1 0 0 0 0,1 0 0 0 0,0 0 1 0 0,-1 0-1 0 0,1 0 0 0 0,-1 1 0 0 0,1-1 0 0 0,0 0 1 0 0,-1 0-1 0 0,1 0 0 0 0,-1 0 0 0 0,1 0 1 0 0,0 0-1 0 0,-1-1 0 0 0,1 1 0 0 0,-1 0 0 0 0,1 0 1 0 0,0 0-1 0 0,-1 0 0 0 0,1 0 0 0 0,0 0 1 0 0,-1-1-1 0 0,1 1 0 0 0,0 0 0 0 0,-1 0 0 0 0,1-1 1 0 0,0 1-1 0 0,-1 0 0 0 0,1 0 0 0 0,0-1 0 0 0,0 1-59 0 0,-1-2 1276 0 0,2 5 273 0 0,2 1 1880 0 0,101 13 954 0 0,-48-23-3773 0 0,-39 4-127 0 0,0 0-1686 0 0,9 1-9014 0 0,-26 1 2388 0 0</inkml:trace>
  <inkml:trace contextRef="#ctx0" brushRef="#br0" timeOffset="59421.52">19733 9606 16352 0 0,'0'0'595'0'0,"0"0"-201"0"0,0 0 602 0 0,0 0 305 0 0,2 0 62 0 0,102 7 6202 0 0,-2-11-5788 0 0,8 1-1212 0 0,-102 2-554 0 0,-1-2-78 0 0,-6 2-282 0 0,1 1-134 0 0,10 0-132 0 0,-6 0-3172 0 0,-6 0 1968 0 0</inkml:trace>
  <inkml:trace contextRef="#ctx0" brushRef="#br0" timeOffset="61395.678">20657 9941 12032 0 0,'0'0'273'0'0,"0"0"40"0"0,0 0 21 0 0,0 0-44 0 0,0 0-47 0 0,0 0 514 0 0,0 0 246 0 0,0 0 49 0 0,2 0-28 0 0,4-22 2084 0 0,1-26-2011 0 0,-8 44-878 0 0,-1-1 1 0 0,2 1-1 0 0,-1 0 1 0 0,1 0-1 0 0,-1-1 0 0 0,1 1 1 0 0,0 0-1 0 0,1-1 0 0 0,-1 1 1 0 0,1 0-1 0 0,0 0 1 0 0,0-1-1 0 0,1-2-219 0 0,14-80 1657 0 0,-13 17-1025 0 0,8-14-400 0 0,-9 45-161 0 0,4 8-18 0 0,11-24 22 0 0,-17 54-22 0 0,0 1 11 0 0,1 0 0 0 0,1 0 0 0 0,0 11 88 0 0,17 31-72 0 0,5-3-80 0 0,-9 9 0 0 0,-10-39 0 0 0,1-4 0 0 0,13-6 0 0 0,-9-5 0 0 0,39-36 0 0 0,-34 23 0 0 0,21-14 0 0 0,-5 26-152 0 0,-29 6 64 0 0,-2 1 31 0 0,2 2 128 0 0,26 27 319 0 0,-26-28-233 0 0,32 34 842 0 0,-6 55 33 0 0,-15-9-704 0 0,14 3-1336 0 0,4-60-2580 0 0,-23-19 1344 0 0</inkml:trace>
  <inkml:trace contextRef="#ctx0" brushRef="#br0" timeOffset="63571.75">22876 9389 14680 0 0,'-8'0'722'0'0,"-47"17"2829"0"0,53-15-3349 0 0,-1-1 1 0 0,1 1-1 0 0,0 0 0 0 0,0 0 1 0 0,0 0-1 0 0,0 0 1 0 0,1 0-1 0 0,-1 0 0 0 0,0 0 1 0 0,1 1-1 0 0,0-1 1 0 0,-1 0-1 0 0,1 1 0 0 0,0-1 1 0 0,0 1-1 0 0,1 0 1 0 0,-1-1-1 0 0,0 1 1 0 0,1 0-1 0 0,0-1 0 0 0,-1 1 1 0 0,1 0-1 0 0,0 0 1 0 0,0-1-1 0 0,1 3-202 0 0,13 72 968 0 0,-10-61-827 0 0,0-1 0 0 0,-1 1 1 0 0,-1-1-1 0 0,0 1 0 0 0,-1 0 1 0 0,0 0-1 0 0,-2 0 0 0 0,-1 8-141 0 0,2-20 46 0 0,0 0 0 0 0,0 0-1 0 0,0 0 1 0 0,-1-1 0 0 0,0 1 0 0 0,0 0-1 0 0,0 0 1 0 0,0 0 0 0 0,0 0 0 0 0,-1-1-1 0 0,0 1 1 0 0,0-1 0 0 0,0 1 0 0 0,0-1-1 0 0,0 0 1 0 0,-1 0 0 0 0,1 0 0 0 0,-1 0-1 0 0,0 0 1 0 0,0 0 0 0 0,0-1 0 0 0,0 0-1 0 0,-1 1 1 0 0,1-1 0 0 0,-1 0 0 0 0,1-1-1 0 0,-1 1 1 0 0,1 0 0 0 0,-1-1 0 0 0,0 0-1 0 0,0 0 1 0 0,0 0-46 0 0,-2-1 15 0 0,0 0 0 0 0,-1 0 0 0 0,1 0-1 0 0,0-1 1 0 0,0 0 0 0 0,0 0 0 0 0,0-1 0 0 0,0 1 0 0 0,0-1-1 0 0,0-1 1 0 0,0 1 0 0 0,1-1 0 0 0,-1 0 0 0 0,1 0 0 0 0,0-1-1 0 0,0 1 1 0 0,-1-2-15 0 0,5 3-117 0 0,0 0 0 0 0,0 0 0 0 0,0 0 0 0 0,0 0 1 0 0,1 0-1 0 0,-1-1 0 0 0,1 1 0 0 0,-1 0 0 0 0,1 0 0 0 0,0 0 0 0 0,0 0 0 0 0,0-1 0 0 0,0 1 0 0 0,0 0 0 0 0,1 0 0 0 0,-1 0 1 0 0,1 0-1 0 0,-1-1 0 0 0,1 1 0 0 0,0 0 0 0 0,0 0 0 0 0,0 0 0 0 0,0 0 0 0 0,0 1 0 0 0,0-1 0 0 0,1 0 0 0 0,-1 0 0 0 0,0 1 0 0 0,1-1 1 0 0,0 1-1 0 0,-1-1 0 0 0,1 1 0 0 0,0 0 0 0 0,0-1 0 0 0,-1 1 0 0 0,1 0 0 0 0,0 0 0 0 0,0 0 0 0 0,2 0 117 0 0,11-4-1660 0 0</inkml:trace>
  <inkml:trace contextRef="#ctx0" brushRef="#br0" timeOffset="64232.768">23092 10014 21975 0 0,'-5'-4'1283'0'0,"3"-1"-1150"0"0,0 0 0 0 0,0-1 0 0 0,0 1 0 0 0,1-1 1 0 0,0 1-1 0 0,0-1 0 0 0,0 1 0 0 0,1-1 0 0 0,0 0 0 0 0,0 1 0 0 0,0-1 0 0 0,0 0 1 0 0,1 1-1 0 0,0-1 0 0 0,1 1 0 0 0,-1-1 0 0 0,1 1 0 0 0,0 0 0 0 0,0-1 0 0 0,0 1 0 0 0,1 0 1 0 0,0 0-1 0 0,0 1-133 0 0,0-4 49 0 0,2-6 199 0 0,0 0 1 0 0,1 0 0 0 0,0 1 0 0 0,1 0-1 0 0,1 0 1 0 0,0 1 0 0 0,1 0-1 0 0,0 1 1 0 0,0-1 0 0 0,1 2 0 0 0,1-1-1 0 0,0 2 1 0 0,0-1 0 0 0,1 2 0 0 0,0-1-1 0 0,9-3-248 0 0,-19 11 21 0 0,1 0-1 0 0,-1 1 0 0 0,0-1 0 0 0,1 0 1 0 0,-1 1-1 0 0,0 0 0 0 0,1 0 0 0 0,-1 0 1 0 0,1 0-1 0 0,-1 0 0 0 0,0 0 1 0 0,1 1-1 0 0,-1-1 0 0 0,0 1 0 0 0,1-1 1 0 0,-1 1-1 0 0,0 0 0 0 0,0 0 0 0 0,0 0 1 0 0,1 0-1 0 0,-1 0 0 0 0,0 1 0 0 0,-1-1 1 0 0,1 1-1 0 0,0-1 0 0 0,0 1 0 0 0,0 0 1 0 0,-1-1-1 0 0,1 1 0 0 0,-1 0 0 0 0,0 0 1 0 0,1 0-1 0 0,-1 0 0 0 0,0 1 0 0 0,0-1 1 0 0,0 2-21 0 0,25 87 673 0 0,-25 49-714 0 0,-1-133-167 0 0,0 0 0 0 0,0 0 0 0 0,0 0 0 0 0,-1 0 0 0 0,0 0 0 0 0,0 1 1 0 0,-1-2-1 0 0,0 1 0 0 0,0 0 0 0 0,-1 0 0 0 0,-1 3 208 0 0,2-10-158 0 0,0 1 1 0 0,1-1-1 0 0,-1 0 0 0 0,0 1 0 0 0,0-1 1 0 0,0 0-1 0 0,1 0 0 0 0,-1 0 0 0 0,0-1 1 0 0,0 1-1 0 0,1 0 0 0 0,-1-1 0 0 0,0 1 1 0 0,0-1-1 0 0,1 1 0 0 0,-1-1 1 0 0,1 0-1 0 0,-1 0 0 0 0,0 0 0 0 0,1 0 1 0 0,0 0-1 0 0,-1 0 0 0 0,1 0 0 0 0,0 0 1 0 0,-1-1-1 0 0,1 1 0 0 0,0 0 0 0 0,0-1 1 0 0,0 1 157 0 0,-114-66 1942 0 0,113 65-1880 0 0,1 2-29 0 0,0-1 1 0 0,1 1-1 0 0,-1-1 1 0 0,0 1-1 0 0,0-1 1 0 0,1 0-1 0 0,-1 1 1 0 0,0-1-1 0 0,1 0 1 0 0,-1 1-1 0 0,1-1 1 0 0,-1 0-1 0 0,1 0 1 0 0,-1 0-1 0 0,1 1 1 0 0,-1-1-1 0 0,1 0 1 0 0,0 0-1 0 0,-1 0 1 0 0,1 0-1 0 0,0 0 1 0 0,0 0-1 0 0,0 0 1 0 0,0 1-1 0 0,0-1 1 0 0,0 0-1 0 0,0 0 1 0 0,0 0-1 0 0,0 0 1 0 0,0 0-1 0 0,0 0 1 0 0,1 0-1 0 0,-1 0 1 0 0,0 0-1 0 0,1 1 1 0 0,-1-1-1 0 0,1 0 1 0 0,-1 0-1 0 0,1 0-33 0 0,53-51-324 0 0,32 0-4737 0 0,-80 50 4099 0 0,1-1-1 0 0,0 1 1 0 0,-1 0-1 0 0,1 0 1 0 0,0 1 0 0 0,0 0-1 0 0,0 0 1 0 0,0 1-1 0 0,0 0 1 0 0,0 0 0 0 0,0 1-1 0 0,1 0 963 0 0,17 0-2604 0 0,35 15 74 0 0,-56-14 3000 0 0,-1 1 1 0 0,1 0-1 0 0,-1 0 1 0 0,0 0-1 0 0,0 0 0 0 0,0 0 1 0 0,-1 1-1 0 0,1 0 1 0 0,-1-1-1 0 0,0 1 0 0 0,0 0 1 0 0,0 0-1 0 0,1 3-470 0 0,5 17 3445 0 0,16 29 3458 0 0,6-26-5074 0 0,17-16 182 0 0,-41-11-1958 0 0,-1 0-1 0 0,0-1 1 0 0,0 0 0 0 0,0 0 0 0 0,0 0-1 0 0,0 0 1 0 0,0-1 0 0 0,0 0 0 0 0,-1 0 0 0 0,1 0-1 0 0,-1-1 1 0 0,1 1 0 0 0,-1-1 0 0 0,0 0-1 0 0,0-1 1 0 0,0 1 0 0 0,0 0 0 0 0,-1-1-1 0 0,1 0 1 0 0,-1 0 0 0 0,0 0 0 0 0,0 0-1 0 0,0-1 1 0 0,-1 1 0 0 0,0-1 0 0 0,0 0 0 0 0,0 1-1 0 0,0-1 1 0 0,-1 0 0 0 0,1 0 0 0 0,-1 0-1 0 0,-1 0 1 0 0,1-1-53 0 0,-5-42-177 0 0,4 47 66 0 0,0 1-136 0 0,0 0-564 0 0,0 0-248 0 0,0 0-982 0 0,0 0-3931 0 0,0 0-1681 0 0</inkml:trace>
  <inkml:trace contextRef="#ctx0" brushRef="#br0" timeOffset="61696.321">21377 9542 19575 0 0,'0'19'714'0'0,"-5"-5"-306"0"0,2 16 2071 0 0,6-12-1422 0 0,-2-11-847 0 0,0-1 0 0 0,0 1 1 0 0,0 0-1 0 0,1-1 0 0 0,0 1 1 0 0,0-1-1 0 0,1 1 1 0 0,0-1-1 0 0,0 0 0 0 0,2 3-210 0 0,15 35 694 0 0,-17-35-573 0 0,1 0 0 0 0,0 0 0 0 0,1 0 0 0 0,0-1 1 0 0,0 0-1 0 0,1 0 0 0 0,0-1 0 0 0,6 7-121 0 0,-2-3 160 0 0,-7-7-95 0 0,1 0 0 0 0,0 0 0 0 0,1 0 0 0 0,-1 0 0 0 0,1 0 0 0 0,0-1 0 0 0,0 0 0 0 0,0 0 0 0 0,0 0 0 0 0,0-1-1 0 0,1 0 1 0 0,-1 0 0 0 0,1 0 0 0 0,-1 0 0 0 0,1-1 0 0 0,0 0 0 0 0,0 0-65 0 0,41-8 384 0 0,-23 2-373 0 0,-22 5-7 0 0,-1 0 0 0 0,1 0 0 0 0,0 0-1 0 0,0-1 1 0 0,0 1 0 0 0,0-1 0 0 0,-1 1 0 0 0,1-1 0 0 0,0 0-1 0 0,-1 1 1 0 0,1-1 0 0 0,0 0 0 0 0,-1 0 0 0 0,1 0-1 0 0,-1 0 1 0 0,1-1 0 0 0,-1 1 0 0 0,0 0 0 0 0,1 0 0 0 0,-1-1-1 0 0,0 1 1 0 0,0-1 0 0 0,0 1 0 0 0,1-2-4 0 0,40-62 273 0 0,-25-10-201 0 0,-11 58-83 0 0,7-57-406 0 0,-9 33-4217 0 0,-3 40-4535 0 0</inkml:trace>
  <inkml:trace contextRef="#ctx0" brushRef="#br0" timeOffset="62945.367">21479 9536 12256 0 0,'0'0'661'0'0,"0"0"90"0"0,0 0 38 0 0,8 7 1489 0 0,16 68 1722 0 0,16 24-1008 0 0,-1-33-1680 0 0,-12-19-464 0 0,-5-21-376 0 0,-21-25-344 0 0,-1-1-76 0 0,0 0-320 0 0,0 0-144 0 0,21-4-85 0 0,-18 2 616 0 0,1-1 0 0 0,-1 1 0 0 0,0-1 0 0 0,0 0 1 0 0,0 0-1 0 0,0 0 0 0 0,-1 0 0 0 0,1 0 0 0 0,-1-1 0 0 0,0 1 1 0 0,0-1-1 0 0,0 1 0 0 0,0-1 0 0 0,0 0 0 0 0,-1 0 0 0 0,0 0-119 0 0,14-25 31 0 0,34-89 101 0 0,-33 56-508 0 0,-21 52-269 0 0,2 9-3595 0 0,3 1-3914 0 0</inkml:trace>
  <inkml:trace contextRef="#ctx0" brushRef="#br0" timeOffset="67310.143">19820 11039 16064 0 0,'-2'1'365'0'0,"-12"23"1215"0"0,17-11 4050 0 0,24-1-4348 0 0,-26-12-1198 0 0,96 23 2937 0 0,-29-12-485 0 0,-67-11-2532 0 0,5 1 9 0 0,0 0 1 0 0,0 0-1 0 0,1 0 0 0 0,-1-1 1 0 0,0 0-1 0 0,0 0 1 0 0,0-1-1 0 0,1 1 0 0 0,-1-2 1 0 0,0 1-1 0 0,0 0 1 0 0,0-1-1 0 0,0 0 0 0 0,-1-1 1 0 0,1 1-1 0 0,0-1 1 0 0,-1 0-1 0 0,4-3-13 0 0,-2 0-27 0 0,-6 3-135 0 0,-1 2-3161 0 0,1 1-3407 0 0,-1 0-2123 0 0</inkml:trace>
  <inkml:trace contextRef="#ctx0" brushRef="#br0" timeOffset="136936.05">21566 11046 18391 0 0,'0'1'30'0'0,"1"0"0"0"0,-1 0 0 0 0,1 0-1 0 0,-1-1 1 0 0,1 1 0 0 0,-1 0-1 0 0,0 0 1 0 0,0 0 0 0 0,1 0-1 0 0,-1 0 1 0 0,0 0 0 0 0,0 0-1 0 0,0 0 1 0 0,0 0 0 0 0,0 0-1 0 0,0 0 1 0 0,0 0 0 0 0,0 0 0 0 0,-1 0-1 0 0,1 0 1 0 0,0-1 0 0 0,-1 1-1 0 0,1 0 1 0 0,0 0 0 0 0,-1 0-1 0 0,1 0 1 0 0,-1 0 0 0 0,1-1-1 0 0,-1 1 1 0 0,0 0 0 0 0,1 0-30 0 0,-9 15 163 0 0,-7 30 2843 0 0,-35 38 1490 0 0,39-67-3550 0 0,1-28 81 0 0,18-28-795 0 0,32-37-159 0 0,4 17 127 0 0,-20 37-57 0 0,39-26-358 0 0,-57 46 209 0 0,-1 0 0 0 0,1 0-1 0 0,0 1 1 0 0,0 0 0 0 0,-1 0 0 0 0,1 0 0 0 0,0 0-1 0 0,0 1 1 0 0,0-1 0 0 0,0 1 0 0 0,0 1-1 0 0,0-1 1 0 0,0 1 0 0 0,0-1 0 0 0,0 2 0 0 0,-1-1-1 0 0,1 0 1 0 0,2 2 6 0 0,-5-1 8 0 0,0 0 0 0 0,0 0 0 0 0,-1 0 0 0 0,1 0 0 0 0,-1 0 0 0 0,1 0 0 0 0,-1 0 0 0 0,0 0 1 0 0,0 1-1 0 0,0-1 0 0 0,0 1 0 0 0,0-1 0 0 0,-1 1 0 0 0,1-1 0 0 0,-1 1 0 0 0,1-1 0 0 0,-1 3-8 0 0,2 4 35 0 0,-2-2-9 0 0,0 1 1 0 0,-1-1-1 0 0,1 0 1 0 0,-1 0-1 0 0,-1 0 0 0 0,1 0 1 0 0,-1-1-1 0 0,-1 1 0 0 0,1 0 1 0 0,-1-1-1 0 0,0 1-26 0 0,-1 1 26 0 0,4-5-20 0 0,-1 0 7 0 0,0 1 0 0 0,0-1-1 0 0,-1 1 1 0 0,1-1 0 0 0,-1 1 0 0 0,0-1 0 0 0,0 0-1 0 0,0 0 1 0 0,0 0 0 0 0,0 0 0 0 0,-1 0 0 0 0,1 0 0 0 0,-1 0-1 0 0,0-1 1 0 0,0 1 0 0 0,0-1 0 0 0,0 0 0 0 0,0 0-1 0 0,-1 0-12 0 0,-30 10 15 0 0,-7 61-1074 0 0,25-69-2292 0 0,13-28-1541 0 0,17-18-936 0 0,11 18-1141 0 0,-9 12 2341 0 0</inkml:trace>
  <inkml:trace contextRef="#ctx0" brushRef="#br0" timeOffset="137220.692">22050 11053 20039 0 0,'0'0'455'0'0,"0"0"61"0"0,0 12 695 0 0,-11 43 1127 0 0,12-44-2032 0 0,1 0-1 0 0,1 0 1 0 0,0 0 0 0 0,1-1-1 0 0,0 1 1 0 0,0-1-1 0 0,1 1 1 0 0,0-2 0 0 0,1 1-1 0 0,3 3-305 0 0,-5-6 136 0 0,0 0-1 0 0,1-1 1 0 0,0 1-1 0 0,0-1 0 0 0,1 0 1 0 0,0-1-1 0 0,0 1 1 0 0,0-1-1 0 0,0 0 1 0 0,1-1-1 0 0,0 1 1 0 0,0-1-1 0 0,0-1 1 0 0,1 1-1 0 0,1-1-135 0 0,58-11 16 0 0,-63 7 25 0 0,0 0-1 0 0,0 0 1 0 0,0-1 0 0 0,-1 1 0 0 0,1-1-1 0 0,0 0 1 0 0,-1 0 0 0 0,1 0-1 0 0,-1 0 1 0 0,1-1 0 0 0,-1 1-1 0 0,0-1 1 0 0,0 0 0 0 0,0 0-1 0 0,-1 0 1 0 0,1 0 0 0 0,-1-1-1 0 0,0 1 1 0 0,1-1 0 0 0,-1 1 0 0 0,0-3-41 0 0,31-83-2 0 0,-11 3-1528 0 0,4 22-3838 0 0,-15 44 499 0 0,-10 19 2384 0 0</inkml:trace>
  <inkml:trace contextRef="#ctx0" brushRef="#br0" timeOffset="137479.106">22777 10850 19351 0 0,'0'-1'25'0'0,"0"1"0"0"0,-1-1 0 0 0,1 1 0 0 0,0-1 0 0 0,0 0 0 0 0,0 1 0 0 0,-1-1 0 0 0,1 1 0 0 0,0-1 0 0 0,-1 1 0 0 0,1-1 0 0 0,0 1 0 0 0,-1-1 0 0 0,1 1 0 0 0,-1 0 0 0 0,1-1 0 0 0,-1 1 0 0 0,1 0 0 0 0,-1-1 0 0 0,1 1 0 0 0,-1 0 0 0 0,1-1 0 0 0,-1 1 0 0 0,1 0 0 0 0,-1 0 0 0 0,1 0 0 0 0,-1-1 0 0 0,0 1 0 0 0,1 0 0 0 0,-1 0 0 0 0,1 0 0 0 0,-1 0-1 0 0,0 0 1 0 0,1 0 0 0 0,-1 0 0 0 0,1 0 0 0 0,-1 0 0 0 0,1 1 0 0 0,-1-1 0 0 0,0 0 0 0 0,1 0 0 0 0,-1 0 0 0 0,1 1 0 0 0,-1-1 0 0 0,1 0 0 0 0,-1 1 0 0 0,1-1 0 0 0,-1 0 0 0 0,1 1 0 0 0,-1-1 0 0 0,1 1 0 0 0,0-1 0 0 0,-1 0 0 0 0,1 1 0 0 0,0-1 0 0 0,-1 1 0 0 0,1 0 0 0 0,0-1 0 0 0,-1 1-25 0 0,-73 55 1692 0 0,71-54-1422 0 0,-3 3 178 0 0,0 0 0 0 0,0 0 1 0 0,1 1-1 0 0,0 0 0 0 0,0-1 1 0 0,0 2-1 0 0,1-1 0 0 0,0 1 1 0 0,0-1-1 0 0,-2 7-448 0 0,1 23 1274 0 0,7-29-1182 0 0,0 0 0 0 0,0-1 0 0 0,1 1 0 0 0,0-1 0 0 0,0 0 0 0 0,0 1-1 0 0,1-2 1 0 0,-1 1 0 0 0,1 0 0 0 0,1-1 0 0 0,-1 1 0 0 0,1-1-1 0 0,0-1 1 0 0,0 1 0 0 0,1-1 0 0 0,-1 1 0 0 0,7 2-92 0 0,4-1 80 0 0,0-1 1 0 0,1 0-1 0 0,0-1 1 0 0,0-1-1 0 0,0-1 0 0 0,0 0 1 0 0,0-1-1 0 0,0-1 1 0 0,7-1-81 0 0,28-7-2521 0 0,-22-4-5014 0 0,-9-2-1423 0 0</inkml:trace>
  <inkml:trace contextRef="#ctx0" brushRef="#br0" timeOffset="136107.832">20685 11007 18023 0 0,'0'0'407'0'0,"0"0"60"0"0,-5 7 463 0 0,-2 18-636 0 0,4-20 97 0 0,1 0 0 0 0,0 0-1 0 0,0 0 1 0 0,1 0 0 0 0,-1 0 0 0 0,1 0 0 0 0,0 0 0 0 0,0 0 0 0 0,1 1 0 0 0,-1-1 0 0 0,1 0 0 0 0,0 1-1 0 0,1-1 1 0 0,-1 0 0 0 0,1 0 0 0 0,1 4-391 0 0,6 27 1516 0 0,1-17-795 0 0,60 101 1261 0 0,-64-115-1926 0 0,-1 1 0 0 0,1-1 1 0 0,0 0-1 0 0,0 0 1 0 0,1-1-1 0 0,-1 1 0 0 0,1-1 1 0 0,0 0-1 0 0,0-1 0 0 0,0 1 1 0 0,1-1-1 0 0,-1-1 0 0 0,1 1 1 0 0,0-1-1 0 0,3 0-56 0 0,57 6 0 0 0,-23-18 136 0 0,-21-3-451 0 0,6-8-3771 0 0,-19 3-1086 0 0,-1 9 3129 0 0,-3 0-5 0 0</inkml:trace>
  <inkml:trace contextRef="#ctx0" brushRef="#br0" timeOffset="136528.58">20704 11014 23551 0 0,'37'-26'1920'0'0,"24"-32"-1161"0"0,-22 36-1366 0 0,-10 16 165 0 0,-25 6-46 0 0,6 34-963 0 0,-11-22 1573 0 0,-1-1 0 0 0,-1 0 0 0 0,0 0 1 0 0,0 0-1 0 0,-1 0 0 0 0,0 0 0 0 0,-1-1 0 0 0,-3 6-122 0 0,-8 20 1542 0 0,15-34-1490 0 0,0 1 1 0 0,0-1 0 0 0,0 1-1 0 0,0 0 1 0 0,0-1 0 0 0,0 1 0 0 0,1 0-1 0 0,0 0 1 0 0,-1 0 0 0 0,1-1 0 0 0,0 1-1 0 0,1 0 1 0 0,-1 0 0 0 0,0 0-1 0 0,1-1 1 0 0,-1 1 0 0 0,1 0 0 0 0,0-1-1 0 0,0 1 1 0 0,0 0 0 0 0,0-1-1 0 0,1 2-51 0 0,25 4-412 0 0,30-5-4345 0 0,-45-6-3270 0 0</inkml:trace>
  <inkml:trace contextRef="#ctx0" brushRef="#br0" timeOffset="138322.723">20012 12388 25599 0 0,'-1'3'-177'0'0,"0"-2"226"0"0,1-1 0 0 0,-1 1 1 0 0,1-1-1 0 0,-1 1 1 0 0,1 0-1 0 0,0-1 1 0 0,0 1-1 0 0,-1 0 0 0 0,1-1 1 0 0,0 1-1 0 0,0 0 1 0 0,0-1-1 0 0,-1 1 1 0 0,1 0-1 0 0,0 0 1 0 0,0-1-1 0 0,0 1 0 0 0,0 0 1 0 0,0-1-1 0 0,1 1 1 0 0,-1 0-1 0 0,0-1 1 0 0,0 1-1 0 0,0 0 0 0 0,1 0 1 0 0,-1-1-1 0 0,0 1 1 0 0,1-1-1 0 0,-1 1 1 0 0,0 0-1 0 0,1-1 1 0 0,-1 1-1 0 0,1-1 0 0 0,-1 1 1 0 0,1-1-1 0 0,-1 1 1 0 0,1-1-1 0 0,-1 1 1 0 0,1-1-1 0 0,0 0 0 0 0,-1 1 1 0 0,2-1-50 0 0,9 5 201 0 0,1-2 1 0 0,1 1 0 0 0,-1-1-1 0 0,1-1 1 0 0,-1-1-1 0 0,1 0 1 0 0,-1 0-1 0 0,1-1 1 0 0,0 0-1 0 0,1-2-201 0 0,20 2 245 0 0,38-8 55 0 0,-59 7-258 0 0,-5-4-139 0 0,-2-4-651 0 0,-5 6-1359 0 0,2-1-4930 0 0,0-1-1634 0 0</inkml:trace>
  <inkml:trace contextRef="#ctx0" brushRef="#br0" timeOffset="144690.914">19280 7431 5152 0 0,'0'0'116'0'0,"0"0"17"0"0,0 0 10 0 0,0 0 33 0 0,0 0 134 0 0,0 0 61 0 0,0 0 12 0 0,1 8 231 0 0,-3-7 5140 0 0,-36-10-5682 0 0,10 5 592 0 0,5-6 302 0 0,-16 14 370 0 0,-77 13-633 0 0,50-6-93 0 0,63-9-566 0 0,0 0 0 0 0,0 0 0 0 0,0-1-1 0 0,0 1 1 0 0,0-1 0 0 0,-1 1 0 0 0,1-1-1 0 0,0 0 1 0 0,-1 0 0 0 0,1 0 0 0 0,-1-1-1 0 0,1 1 1 0 0,-1-1 0 0 0,1 0-1 0 0,-2 0-43 0 0,-59 29 688 0 0,62-29-675 0 0,0 0-1 0 0,1 0 1 0 0,-1 0 0 0 0,0 0-1 0 0,0 0 1 0 0,0 0-1 0 0,1 0 1 0 0,-1 1-1 0 0,0-1 1 0 0,0 1-1 0 0,1-1 1 0 0,-1 1-1 0 0,0 0 1 0 0,1 0-1 0 0,-1-1 1 0 0,1 1-1 0 0,-1 0 1 0 0,1 0-1 0 0,0 1 1 0 0,-1-1-1 0 0,1 0 1 0 0,0 0-1 0 0,-1 1-12 0 0,-57 49 682 0 0,28-37-214 0 0,30-14-466 0 0,0 1 1 0 0,0-1-1 0 0,-1 1 0 0 0,1-1 1 0 0,0 1-1 0 0,0 0 0 0 0,0-1 1 0 0,0 1-1 0 0,0 0 1 0 0,0-1-1 0 0,1 1 0 0 0,-1 0 1 0 0,0 0-1 0 0,0 0 1 0 0,1 0-1 0 0,-1 0 0 0 0,0 0 1 0 0,1 0-1 0 0,-1 0 1 0 0,1 0-1 0 0,-1 0 0 0 0,1 1 1 0 0,-1-1-1 0 0,1 0 1 0 0,0 0-1 0 0,0 0 0 0 0,0 2-2 0 0,-8 16 64 0 0,-51 86 10 0 0,27-26-598 0 0,5 19 1527 0 0,20-4-618 0 0,9-10 32 0 0,0-69-390 0 0,0-6-4 0 0,39 69 30 0 0,22 55-366 0 0,-47-77 642 0 0,-13-27-317 0 0,4 15 102 0 0,-3 30 56 0 0,8-26-350 0 0,-10-45 193 0 0,-1 1 0 0 0,0 0 0 0 0,-1 0 0 0 0,1-1 0 0 0,-1 1-1 0 0,1 0 1 0 0,-1 0 0 0 0,0 0 0 0 0,0 0 0 0 0,-1 0 0 0 0,1 0 0 0 0,-1-1-1 0 0,0 1 1 0 0,-1 3-13 0 0,-14 38 234 0 0,-8 19-308 0 0,-35 47 1069 0 0,-5-29-953 0 0,45-62-161 0 0,-40 25-187 0 0,5-19 642 0 0,3-17-252 0 0,38-2-84 0 0,11-6-10 0 0,1-1-44 0 0,20 7-63 0 0,9 6 106 0 0,39 19 11 0 0,-24-4 0 0 0,16 35 0 0 0,-46-48 0 0 0,29 51 0 0 0,-18 3 64 0 0,-5 40 176 0 0,-19-52-336 0 0,1 54 240 0 0,-17-14-144 0 0,4-12 0 0 0,-4-6 0 0 0,-19 75 278 0 0,16-11-111 0 0,17-101-140 0 0,-21 125 33 0 0,7-56 136 0 0,-14 118-482 0 0,14-76 810 0 0,5-75-686 0 0,6 15-570 0 0,0 27 1168 0 0,5 150 602 0 0,2-203-690 0 0,9 5-795 0 0,-3 65 862 0 0,3-42-669 0 0,9-1 510 0 0,11 46-80 0 0,-21-82-176 0 0,-9-44 0 0 0,1 1 0 0 0,1-1 0 0 0,1 0 0 0 0,0 0 0 0 0,0 0 0 0 0,2-1 0 0 0,0 2 0 0 0,42 104 60 0 0,15-11 211 0 0,-20-63-527 0 0,19 22 801 0 0,-25-40-527 0 0,-25-16-25 0 0,1-2 1 0 0,0 0-1 0 0,0 0 0 0 0,1-1 0 0 0,0-1 1 0 0,0 0-1 0 0,1-1 0 0 0,0 0 1 0 0,8 1 6 0 0,93 24-314 0 0,76 10 106 0 0,-175-33 208 0 0,-2 5-2164 0 0,-15-13 632 0 0</inkml:trace>
  <inkml:trace contextRef="#ctx0" brushRef="#br0" timeOffset="147851.276">18199 8235 10136 0 0,'0'0'230'0'0,"0"0"30"0"0,0 0 19 0 0,0 0 37 0 0,0 0 125 0 0,0 0 58 0 0,0 0 12 0 0,-17 6 2409 0 0,16-6-2846 0 0,1-1 0 0 0,-1 0 0 0 0,0 1 1 0 0,0-1-1 0 0,1 1 0 0 0,-1-1 1 0 0,0 1-1 0 0,0 0 0 0 0,0-1 1 0 0,0 1-1 0 0,0 0 0 0 0,0 0 1 0 0,0 0-1 0 0,1-1 0 0 0,-1 1 1 0 0,0 0-1 0 0,0 0 0 0 0,0 0 1 0 0,0 0-1 0 0,0 1 0 0 0,0-1 1 0 0,0 0-1 0 0,0 0 0 0 0,0 1 1 0 0,0-1-1 0 0,1 0 0 0 0,-1 1 0 0 0,0-1 1 0 0,0 1-1 0 0,0-1 0 0 0,0 1 1 0 0,1-1-1 0 0,-1 1 0 0 0,0 0-74 0 0,-19 6 560 0 0,1-2-76 0 0,-6-6 89 0 0,23-1-523 0 0,-1 0 1 0 0,1 0-1 0 0,-1 1 0 0 0,0-1 0 0 0,1 1 0 0 0,-1 0 0 0 0,0 0 0 0 0,0 0 0 0 0,0 0 0 0 0,0 0 0 0 0,0 1 0 0 0,0-1 1 0 0,0 1-1 0 0,0 0 0 0 0,0 0 0 0 0,0 0 0 0 0,-1 0 0 0 0,1 1 0 0 0,0-1 0 0 0,0 1 0 0 0,0-1 0 0 0,0 1 0 0 0,0 1-50 0 0,-52 1 638 0 0,-13 14-44 0 0,45-15-484 0 0,-21-6-92 0 0,-53-4 121 0 0,42 7-75 0 0,-1 8-11 0 0,-54 2 86 0 0,59-24-86 0 0,49 14-54 0 0,0 1 1 0 0,0-1-1 0 0,0 0 0 0 0,0 1 0 0 0,-1 0 0 0 0,1-1 0 0 0,0 1 0 0 0,0 0 0 0 0,0 0 1 0 0,0 0-1 0 0,0 1 0 0 0,-1-1 0 0 0,1 0 0 0 0,0 1 0 0 0,0-1 0 0 0,0 1 1 0 0,0 0-1 0 0,0 0 0 0 0,0 0 0 0 0,0 0 1 0 0,-28 6 217 0 0,-25 0 109 0 0,-44 1-681 0 0,11 0 1322 0 0,49-9-1793 0 0,-31-1 826 0 0,27-3 0 0 0,11-5 0 0 0,-23 3 0 0 0,29 17-117 0 0,21-7 106 0 0,1 1 11 0 0,0-7 16 0 0,3 1 78 0 0,1 2 71 0 0,0 0 24 0 0,0 0-50 0 0,0 0-224 0 0,0 1 74 0 0,0-1 0 0 0,0 1-1 0 0,0-1 1 0 0,0 1 0 0 0,0-1 0 0 0,0 0 0 0 0,0 1 0 0 0,-1-1 0 0 0,1 0 0 0 0,0 1 0 0 0,0-1 0 0 0,-1 1 0 0 0,1-1 0 0 0,0 0 0 0 0,0 1 0 0 0,-1-1 0 0 0,1 0 0 0 0,0 0 0 0 0,-1 1 0 0 0,1-1-1 0 0,0 0 1 0 0,-1 0 0 0 0,1 1 0 0 0,0-1 0 0 0,-1 0 0 0 0,1 0 0 0 0,-1 0 0 0 0,1 0 0 0 0,0 0 0 0 0,-1 0 0 0 0,1 0 0 0 0,-1 1 0 0 0,1-1 0 0 0,-1 0 0 0 0,1 0 0 0 0,0-1 0 0 0,-1 1 0 0 0,1 0 0 0 0,-1 0-1 0 0,1 0 1 0 0,0 0 0 0 0,-1 0 0 0 0,1 0 0 0 0,-1 0 0 0 0,1-1 0 0 0,0 1 0 0 0,-1 0 0 0 0,1 0 0 0 0,0-1 0 0 0,-1 1 0 0 0,1 0 0 0 0,0 0 0 0 0,-1-1 0 0 0,1 1 0 0 0,0-1 11 0 0,-3-6-54 0 0,-16-31-10 0 0,-8-22 64 0 0,15 31 0 0 0,8 16 0 0 0,1 7-10 0 0,6 32-44 0 0,0 1 54 0 0,9 79 466 0 0,2-8-786 0 0,-12-55 278 0 0,0-34 53 0 0,4-2 42 0 0,-5-6 11 0 0,-5-92 640 0 0,-3 13-922 0 0,-9-1-132 0 0,14 73 350 0 0,0-1 0 0 0,-1 1 0 0 0,1-1 0 0 0,-1 1 0 0 0,-1 0 0 0 0,1 0 0 0 0,-1 0 0 0 0,0 1 0 0 0,-1-1 0 0 0,-3-3 0 0 0,6 8 3 0 0,0 0 0 0 0,-1 0 0 0 0,1-1 0 0 0,0 2 0 0 0,-1-1 0 0 0,1 0 0 0 0,0 0 0 0 0,-1 1-1 0 0,1-1 1 0 0,-1 1 0 0 0,1 0 0 0 0,-1 0 0 0 0,1 0 0 0 0,-1 0 0 0 0,1 0 0 0 0,-1 1 0 0 0,1-1 0 0 0,-1 1 0 0 0,1-1-1 0 0,0 1 1 0 0,-1 0 0 0 0,0 1-3 0 0,-5 0 0 0 0,-15 13 0 0 0,11-1-13 0 0,10-8 2 0 0,0 0 0 0 0,0 1 0 0 0,0-1 0 0 0,1 0 0 0 0,0 1 0 0 0,0 0 0 0 0,1-1 0 0 0,-1 1-1 0 0,1-1 1 0 0,1 1 0 0 0,-1 0 0 0 0,2 4 11 0 0,1 17-14 0 0,15 40 14 0 0,-3-4 11 0 0,-12-61 10 0 0,-1 1-1 0 0,0 0 1 0 0,1-1 0 0 0,0 0 0 0 0,0 1-1 0 0,0-1 1 0 0,0 0 0 0 0,1-1 0 0 0,-1 1 0 0 0,1-1-1 0 0,0 1 1 0 0,-1-1 0 0 0,4 1-21 0 0,2 3 15 0 0,27 7 57 0 0,-16-10-89 0 0,-3-12-164 0 0,-7 11-815 0 0,21-22-5413 0 0,-20 17 4717 0 0</inkml:trace>
  <inkml:trace contextRef="#ctx0" brushRef="#br0" timeOffset="149756.479">17895 9825 11976 0 0,'0'0'266'0'0,"0"0"44"0"0,0 0 15 0 0,0 0-26 0 0,0 0-123 0 0,-4 4 724 0 0,-87 3 3463 0 0,-3-6-3083 0 0,-67 8 16 0 0,48 2-9 0 0,-17 10-403 0 0,102-17-936 0 0,0-1-1 0 0,0-1 1 0 0,0-2 0 0 0,-18-1 52 0 0,-8 0-26 0 0,-84-2 250 0 0,87-2-224 0 0,7 0 0 0 0,20 1 0 0 0,5 3 0 0 0,4-2 11 0 0,13 3 42 0 0,2 0-13 0 0,0 0-66 0 0,-3 1-1 0 0,2-1 30 0 0,0 0 0 0 0,1 0-1 0 0,-1 0 1 0 0,1 0 0 0 0,-1 0 0 0 0,1 0 0 0 0,-1 0-1 0 0,0 0 1 0 0,1 0 0 0 0,-1 0 0 0 0,1 0 0 0 0,-1 0-1 0 0,0 0 1 0 0,1 0 0 0 0,-1 0 0 0 0,1-1 0 0 0,-1 1-1 0 0,1 0 1 0 0,-1 0 0 0 0,1-1 0 0 0,-1 1-1 0 0,1 0 1 0 0,-1-1 0 0 0,1 1 0 0 0,0-1 0 0 0,-1 1-1 0 0,1-1 1 0 0,-1 1 0 0 0,1 0 0 0 0,0-1 0 0 0,0 1-1 0 0,-1-1 1 0 0,1 0 0 0 0,0 1 0 0 0,0-1 0 0 0,-1 1-1 0 0,1-1 1 0 0,0 1 0 0 0,0-1 0 0 0,0 1 0 0 0,0-1-1 0 0,0 0 1 0 0,0 1 0 0 0,0-1 0 0 0,0 1 0 0 0,0-1-1 0 0,0 0 1 0 0,0 1 0 0 0,0-1 0 0 0,1 1 0 0 0,-1-1-1 0 0,0 1 1 0 0,0-1 0 0 0,1 1 0 0 0,-1-1 0 0 0,0 0-3 0 0,1-7 11 0 0,-9-55-302 0 0,0-17 291 0 0,4 45 0 0 0,3 11 0 0 0,1 18 0 0 0,0 12 0 0 0,0 43 0 0 0,-3-3 98 0 0,-5 15 48 0 0,8 69-230 0 0,4-74 148 0 0,-3-21 0 0 0,2 2-64 0 0,-3-20 70 0 0,0-17-55 0 0,0 1 1 0 0,0-1 0 0 0,0 1-1 0 0,0-1 1 0 0,0 1 0 0 0,0-1-1 0 0,0 1 1 0 0,0-1 0 0 0,0 1 0 0 0,-1-1-1 0 0,1 1 1 0 0,0-1 0 0 0,0 1-1 0 0,-1-1 1 0 0,1 1 0 0 0,0-1-1 0 0,-1 1 1 0 0,1-1 0 0 0,0 0 0 0 0,-1 1-1 0 0,1-1 1 0 0,0 0 0 0 0,-1 1-1 0 0,1-1 1 0 0,-1 0 0 0 0,1 1-1 0 0,-1-1 1 0 0,1 0 0 0 0,-1 0 0 0 0,1 0-1 0 0,-1 1 1 0 0,1-1 0 0 0,-1 0-1 0 0,1 0 1 0 0,-1 0 0 0 0,1 0-1 0 0,-1 0 1 0 0,1 0 0 0 0,-1 0-1 0 0,0 0 1 0 0,1 0 0 0 0,-1 0 0 0 0,1 0-1 0 0,-1-1-15 0 0,-15-16-24 0 0,-19 6-532 0 0,-1-7 1211 0 0,-26-21-602 0 0,18-8-53 0 0,1-5 0 0 0,11 31 0 0 0,-22-11 0 0 0,33 21 0 0 0,5-3 0 0 0,1-7 0 0 0,11 15-217 0 0,6 5-29 0 0,4 1 363 0 0,41-5-51 0 0,-40 3-54 0 0,0 0 0 0 0,0 1 0 0 0,0 0 0 0 0,0 1 0 0 0,0 0 0 0 0,0 0 0 0 0,0 0 0 0 0,0 1 0 0 0,0 0 0 0 0,6 2-12 0 0,57 13-184 0 0,-66-15 154 0 0,1-1 1 0 0,-1 0-1 0 0,0 0 0 0 0,1 0 0 0 0,-1 0 0 0 0,1-1 0 0 0,-1 1 1 0 0,1-1-1 0 0,-1 0 0 0 0,0 0 0 0 0,0-1 0 0 0,1 0 0 0 0,-1 1 1 0 0,0-1-1 0 0,0 0 0 0 0,2-2 30 0 0,26-24 163 0 0,-28 24-874 0 0,1 1-442 0 0,-2 2-3418 0 0,-3 1-1959 0 0</inkml:trace>
  <inkml:trace contextRef="#ctx0" brushRef="#br0" timeOffset="151908.183">18068 11333 11312 0 0,'0'0'332'0'0,"0"0"-4"0"0,-4 0-86 0 0,-73 20 5327 0 0,-22-8-3937 0 0,55-1-1632 0 0,41-10 12 0 0,1 0 1 0 0,-1 0-1 0 0,0 1 0 0 0,1-1 0 0 0,-1 0 0 0 0,1 1 0 0 0,-1 0 0 0 0,1-1 0 0 0,0 1 0 0 0,0 0 0 0 0,0 0 0 0 0,0 0 0 0 0,0 1 0 0 0,0-1 1 0 0,0 0-1 0 0,1 1 0 0 0,-1-1 0 0 0,1 1 0 0 0,-1 0-12 0 0,-27 31 709 0 0,-32-37 406 0 0,-18 10-1033 0 0,-23-1 14 0 0,-1 5-134 0 0,78-8 12 0 0,20-3 72 0 0,0 1 0 0 0,1-1 1 0 0,-1 1-1 0 0,1-1 0 0 0,-1 1 0 0 0,1 1 0 0 0,-1-1 1 0 0,1 1-1 0 0,0-1 0 0 0,0 1 0 0 0,-1 1 0 0 0,1-1 0 0 0,1 0 1 0 0,-1 1-1 0 0,0 0 0 0 0,0 0-46 0 0,-3 6 90 0 0,6-8-65 0 0,0 1-1 0 0,0-1 1 0 0,0 1 0 0 0,0-1-1 0 0,0 0 1 0 0,0 1-1 0 0,0-1 1 0 0,-1 0 0 0 0,1 0-1 0 0,0 0 1 0 0,-1 0 0 0 0,1 0-1 0 0,-1 0 1 0 0,1 0-1 0 0,-1 0 1 0 0,0 0 0 0 0,1-1-1 0 0,-1 1 1 0 0,0-1 0 0 0,0 1-1 0 0,1-1 1 0 0,-1 0-1 0 0,0 0 1 0 0,0 0 0 0 0,1 0-1 0 0,-1 0 1 0 0,0 0-1 0 0,0 0 1 0 0,1 0 0 0 0,-1-1-1 0 0,0 1-24 0 0,-69-17-72 0 0,-24-1 480 0 0,73 17-408 0 0,-30 8 0 0 0,46-5-30 0 0,0 1-1 0 0,1-1 1 0 0,-1 1 0 0 0,0-1-1 0 0,0-1 1 0 0,0 1-1 0 0,-1-1 1 0 0,1-1-1 0 0,0 1 1 0 0,0-1 0 0 0,-3 0 30 0 0,4 0-3 0 0,-2 1 33 0 0,1-1-1 0 0,-1 0 1 0 0,0 0-1 0 0,0-1 0 0 0,1 0 1 0 0,-1 0-1 0 0,0-1 1 0 0,1 1-1 0 0,-1-1 0 0 0,1-1 1 0 0,0 1-1 0 0,-4-3-29 0 0,-23-7-312 0 0,7 11 336 0 0,25 1-117 0 0,-6 3 74 0 0,4 0 7 0 0,3-2-21 0 0,0-1 100 0 0,0 0 49 0 0,0 0 10 0 0,0 0-35 0 0,0 0-158 0 0,0 0-70 0 0,0 0-14 0 0,-2-1 25 0 0,-8-13 100 0 0,1-23 26 0 0,4-19 391 0 0,6 34-351 0 0,8-47-503 0 0,-5 37 463 0 0,-1 29 0 0 0,0 7 0 0 0,9 149 0 0 0,-7-115 0 0 0,2 47 320 0 0,-3-37-233 0 0,-7 22-288 0 0,2-54 550 0 0,1-14-404 0 0,0-2-13 0 0,0 1 15 0 0,0 21 53 0 0,-7-43 53 0 0,6-6-53 0 0,-1-5 0 0 0,1 3 16 0 0,1 27 59 0 0,1 2-16 0 0,1-3-69 0 0,-1 2-84 0 0,-1 1 2 0 0,1 0 24 0 0,5 6 139 0 0,-6 15 120 0 0,0-21-187 0 0,4 47-4 0 0,-5-30-14 0 0,-2 31-172 0 0,3-47 261 0 0,0-1-6 0 0,0 0-30 0 0,-1 0-87 0 0,0-1 47 0 0,-1 1 1 0 0,1 0-1 0 0,-1-1 1 0 0,1 1-1 0 0,-1-1 1 0 0,1 0-1 0 0,0 1 0 0 0,-1-1 1 0 0,1 0-1 0 0,0 0 1 0 0,0 0-1 0 0,-1 0 1 0 0,1 0-1 0 0,0 0 0 0 0,0 0 1 0 0,0 0-1 0 0,0 0 1 0 0,0-1-1 0 0,1 1 1 0 0,-1 0-1 0 0,0-1 1 0 0,1 1-1 0 0,-1 0 0 0 0,0-1 1 0 0,1 1-1 0 0,-1-2 1 0 0,-15-54 0 0 0,10 28 0 0 0,-2 1 0 0 0,-2-1 0 0 0,0 1 0 0 0,-2 1 0 0 0,-1 0 0 0 0,-1 1 0 0 0,-7-9 0 0 0,0-11 0 0 0,17 37 12 0 0,-3 6 36 0 0,30 9 148 0 0,56 35-128 0 0,-42-22 190 0 0,-10-9-28 0 0,-11-8-1100 0 0,-11-2 140 0 0,-3-1-3028 0 0,2-4 2072 0 0</inkml:trace>
  <inkml:trace contextRef="#ctx0" brushRef="#br0" timeOffset="153064.167">16841 11301 6192 0 0,'0'0'133'0'0,"0"0"23"0"0,0 0 13 0 0,0 0 59 0 0,0 0 199 0 0,0 0 86 0 0,0 0 21 0 0,0 0 4 0 0,0 0 13 0 0,0 0 8 0 0,0 0 1 0 0,0 0 12 0 0,0 0 49 0 0,0 0 19 0 0,0 0 7 0 0,0 0-35 0 0,0 0-152 0 0,0 0-68 0 0,0 0-10 0 0,0 0 9 0 0,0 0 56 0 0,0 0 29 0 0,0 0 3 0 0,0 0-59 0 0,-1 0-248 0 0,-4 3-36 0 0,-16 6 1546 0 0,-81-13 1204 0 0,-52 28-614 0 0,69-27-2298 0 0,63 19-576 0 0,16-15 593 0 0,5-1 112 0 0,1 0 58 0 0,-19 3 186 0 0,22 14-977 0 0,1 2 630 0 0,2-4 0 0 0,95 56 136 0 0,-62-41-280 0 0,-27-9 144 0 0,4-6 0 0 0,41 18 0 0 0,-32-15 94 0 0,41 44 682 0 0,-55-36 338 0 0,-9-15-2448 0 0,-6-13 971 0 0,4 2-6282 0 0,0 0-764 0 0</inkml:trace>
  <inkml:trace contextRef="#ctx0" brushRef="#br0" timeOffset="181871.127">9902 7772 6448 0 0,'0'0'141'0'0,"0"0"23"0"0,0 0 13 0 0,0 0 46 0 0,0 0 144 0 0,0 0 66 0 0,0 2 14 0 0,4 13 1121 0 0,-3-14-992 0 0,-1-1-10 0 0,0 2-38 0 0,0 5-14 0 0,0-5-2 0 0,0-2 0 0 0,0 0 0 0 0,3 9 1680 0 0,-3-7-2011 0 0,1 7 98 0 0,-6 2 2800 0 0,5-10-3028 0 0,-1 0-1 0 0,0 0 1 0 0,0 0-1 0 0,0 0 1 0 0,0 0-1 0 0,0 0 1 0 0,0 0-1 0 0,0 0 0 0 0,0 0 1 0 0,0-1-1 0 0,0 1 1 0 0,0 0-1 0 0,0-1 1 0 0,0 1-1 0 0,-1-1 1 0 0,1 1-1 0 0,0-1 0 0 0,-1 0 1 0 0,1 1-1 0 0,0-1 1 0 0,-1 0-1 0 0,1 0 1 0 0,0 0-1 0 0,0 0 1 0 0,-1 0-1 0 0,1 0 0 0 0,0 0 1 0 0,-1-1-1 0 0,1 1 1 0 0,0 0-1 0 0,-1-1 1 0 0,1 1-1 0 0,0-1 1 0 0,0 0-1 0 0,0 1 0 0 0,0-1 1 0 0,-1 0-1 0 0,1 1 1 0 0,0-1-1 0 0,0-1-50 0 0,-3 0 18 0 0,-32-15-2 0 0,-8-16-16 0 0,34 25 115 0 0,0-1 0 0 0,1 0-1 0 0,-1-1 1 0 0,2 0 0 0 0,0 0-1 0 0,0-1 1 0 0,0 0 0 0 0,2-1-1 0 0,-1 1 1 0 0,1-2-115 0 0,4 8 27 0 0,0 0 0 0 0,0 1 0 0 0,-1-1 1 0 0,0 1-1 0 0,1 0 0 0 0,-2 0 0 0 0,1 0 0 0 0,0 0 0 0 0,-1 0 0 0 0,0 1 1 0 0,0 0-1 0 0,0-1 0 0 0,0 1 0 0 0,-2-1-27 0 0,-42-51 394 0 0,29 26-525 0 0,-24-38-187 0 0,19 19 568 0 0,-62-80-358 0 0,54 69 97 0 0,8 4 64 0 0,-13-30 91 0 0,-32-60 96 0 0,22 8-240 0 0,20 47 0 0 0,2-2 0 0 0,10 42 0 0 0,-1-19 0 0 0,1 7 0 0 0,3 9 0 0 0,9 47 0 0 0,1 0 0 0 0,-1-1 0 0 0,1 1 0 0 0,0-1 0 0 0,1 0 0 0 0,0 1 0 0 0,0-1 0 0 0,0 0 0 0 0,1 0 0 0 0,0 0 0 0 0,0 0 0 0 0,1 1 0 0 0,0-1 0 0 0,0 0 0 0 0,0 0 0 0 0,3-5 0 0 0,-7-33 0 0 0,2 0 0 0 0,-11-15 0 0 0,-2 4 0 0 0,16 0 0 0 0,-1-2 0 0 0,3 8 0 0 0,18-10 0 0 0,-30 0 228 0 0,18 24 471 0 0,-15 7-658 0 0,21-10-885 0 0,-3 21 808 0 0,-6 2 132 0 0,-8 12 12 0 0,2-17 951 0 0,8 3-443 0 0,-9 17-651 0 0,8-11-447 0 0,8 3 244 0 0,1 0 580 0 0,-16 9-110 0 0,-2-1-34 0 0,0-5-158 0 0,5 3-56 0 0,20-9-538 0 0,-5 9 671 0 0,-17 3 40 0 0,-2 0 3 0 0,0 0-37 0 0,0 0-158 0 0,0 0-70 0 0,0 0-14 0 0,0 0 35 0 0,0 0 146 0 0,-2 0 42 0 0,-168 28 592 0 0,73-36-1106 0 0,70 6 410 0 0,-4 5 0 0 0,24 0 12 0 0,26 1-40 0 0,121-11 98 0 0,-66 21-84 0 0,82 4 424 0 0,-38-15-324 0 0,-57-9-75 0 0,-59 5 32 0 0,20-5 187 0 0,-20 5-170 0 0,-2 1 14 0 0,0 0 2 0 0,0 0-10 0 0,0 0-2 0 0,0 0-37 0 0,0 0-146 0 0,0 0-19 0 0,0 0 8 0 0,-25 0-5343 0 0,11-4 1969 0 0,-19-5-1141 0 0,-46-2-488 0 0,64 11 2241 0 0</inkml:trace>
  <inkml:trace contextRef="#ctx0" brushRef="#br0" timeOffset="182266.191">9013 5448 10456 0 0,'0'1'381'0'0,"-5"14"-233"0"0,5 6 45 0 0,-14-6 669 0 0,10-13-627 0 0,8-1 6512 0 0,5-4-6521 0 0,-1 0-1 0 0,1 0 1 0 0,-1-1-1 0 0,0 0 1 0 0,0 0-1 0 0,-1-1 1 0 0,1 0-1 0 0,-1 0 1 0 0,0-1-1 0 0,0 0 1 0 0,-1 0-1 0 0,1-2-225 0 0,30-23 367 0 0,28-35 145 0 0,51-19-29 0 0,-45 60-238 0 0,-66 27-180 0 0,-1 0 0 0 0,1 0 1 0 0,0 0-1 0 0,-1 0 0 0 0,1 1 0 0 0,-1 0 0 0 0,0 0 0 0 0,0 0 0 0 0,0 0 0 0 0,0 1 0 0 0,-1 0 0 0 0,1-1 1 0 0,-1 1-1 0 0,0 1 0 0 0,0-1 0 0 0,0 0 0 0 0,-1 1 0 0 0,1-1 0 0 0,-1 1 0 0 0,0 0 0 0 0,-1 0 0 0 0,1 0 0 0 0,-1 0 1 0 0,0 0-1 0 0,0 0 0 0 0,-1 0 0 0 0,1 0 0 0 0,-1 5-65 0 0,16 101 449 0 0,-12-22-826 0 0,3-54-879 0 0,-7-34-283 0 0,0-1-4015 0 0,0 0-1719 0 0</inkml:trace>
  <inkml:trace contextRef="#ctx0" brushRef="#br0" timeOffset="184321.487">9926 9553 8592 0 0,'-4'17'250'0'0,"3"-13"4"0"0,1-2-161 0 0,-1 5-163 0 0,1-7 100 0 0,-1 0 0 0 0,1 0-1 0 0,0 0 1 0 0,0 0-1 0 0,0 0 1 0 0,0 0 0 0 0,-1 0-1 0 0,1 0 1 0 0,0 0 0 0 0,0 0-1 0 0,0 0 1 0 0,0 0-1 0 0,-1 0 1 0 0,1 0 0 0 0,0 0-1 0 0,0 0 1 0 0,0 0-1 0 0,0 1 1 0 0,-1-1 0 0 0,1 0-1 0 0,0 0 1 0 0,0 0-1 0 0,0 0 1 0 0,0 0 0 0 0,0 0-1 0 0,-1 0 1 0 0,1 0-1 0 0,0 1 1 0 0,0-1 0 0 0,0 0-1 0 0,0 0 1 0 0,0 0-1 0 0,0 0 1 0 0,0 0 0 0 0,0 1-30 0 0,-1-3 532 0 0,1 2-7 0 0,0 0-45 0 0,0 0-21 0 0,0 0-3 0 0,0 0 12 0 0,0 0 50 0 0,-8-13 1038 0 0,-18 1-1278 0 0,9 8 552 0 0,-14 5 703 0 0,29-1-1474 0 0,0 0-1 0 0,1 0 1 0 0,-1-1 0 0 0,0 1-1 0 0,0 0 1 0 0,1 0-1 0 0,-1-1 1 0 0,0 1-1 0 0,1-1 1 0 0,-1 0-1 0 0,1 1 1 0 0,-1-1-1 0 0,1 0 1 0 0,-1 0-1 0 0,1 0 1 0 0,-1 0-1 0 0,1 0 1 0 0,0 0-1 0 0,0 0 1 0 0,-1-1-1 0 0,1 1 1 0 0,0 0-1 0 0,0-1 1 0 0,0 1-1 0 0,0-1 1 0 0,1 1-1 0 0,-1-1 1 0 0,0 1-1 0 0,1-1 1 0 0,-1-1-59 0 0,-10-11 50 0 0,-39-42 224 0 0,-14 0-620 0 0,-19-32 1106 0 0,44 61-898 0 0,-6-17-414 0 0,27 20 650 0 0,-48-53 747 0 0,18 15-768 0 0,-19-19-13 0 0,17 3 54 0 0,23 38-48 0 0,22 37-65 0 0,1-1 0 0 0,-1 0 0 0 0,1 0 0 0 0,0 0 0 0 0,1 0-1 0 0,-1 0 1 0 0,1-1 0 0 0,0 0 0 0 0,0 0 0 0 0,0 0 0 0 0,0 0 0 0 0,0-3-5 0 0,-30-43 152 0 0,-11-34 212 0 0,-3 15-343 0 0,-4-56 169 0 0,25 59 268 0 0,7-1-555 0 0,-18-11-222 0 0,-9-27 319 0 0,20 29 0 0 0,-11-26 0 0 0,16 6-152 0 0,15 32 306 0 0,-7 35 50 0 0,13 18-190 0 0,-13-37-10 0 0,-22-25-4 0 0,28 53 0 0 0,-14-83 0 0 0,-10 3 64 0 0,29 45-53 0 0,-47-106-375 0 0,35 75 749 0 0,0-7-361 0 0,8 49-24 0 0,2 4-202 0 0,-12 15-58 0 0,17-6 453 0 0,-31-31-126 0 0,-9-46 1007 0 0,30-33-2292 0 0,-5 76 1052 0 0,17 2 822 0 0,-31-9-408 0 0,3 13-694 0 0,26 22 48 0 0,-6 24 372 0 0,4 11 26 0 0,0 0 1 0 0,-1 0 0 0 0,1-1 0 0 0,0 1-1 0 0,1 0 1 0 0,-1-1 0 0 0,0 1 0 0 0,1-1-1 0 0,0 1 1 0 0,0-1 0 0 0,0 1 0 0 0,0-1-1 0 0,1 1 1 0 0,-1-1 0 0 0,1 1 0 0 0,0-2-1 0 0,2-51 522 0 0,-3-11-850 0 0,-7-6 1915 0 0,1 11-1452 0 0,-13 16-785 0 0,16-10 1042 0 0,15 0-966 0 0,-11 52 571 0 0,0 0 1 0 0,-1 1-1 0 0,1-1 1 0 0,-1 0-1 0 0,1 1 1 0 0,-1-1-1 0 0,0 0 1 0 0,-1 0 0 0 0,1 1-1 0 0,-1-1 1 0 0,1 0-1 0 0,-1 1 1 0 0,0-1-1 0 0,-1 1 1 0 0,1-1-1 0 0,-1 1 1 0 0,0-1 2 0 0,1 0 0 0 0,-14-27 0 0 0,15-4 198 0 0,7-15 476 0 0,8 1-674 0 0,-14 16 0 0 0,0 13-466 0 0,-1 20 457 0 0,0-1 0 0 0,1 1-1 0 0,-1 0 1 0 0,1-1 0 0 0,-1 1 0 0 0,0-1 0 0 0,0 1 0 0 0,1 0 0 0 0,-1-1 0 0 0,0 1 0 0 0,0-1 0 0 0,1 1 0 0 0,-1-1 0 0 0,0 1 0 0 0,0-1 0 0 0,0 1 0 0 0,0-1 0 0 0,0 1 0 0 0,0-1 0 0 0,0 1-1 0 0,0-1 1 0 0,0 1 0 0 0,0-1 0 0 0,0 1 0 0 0,0-1 0 0 0,0 1 0 0 0,0-1 0 0 0,0 1 0 0 0,0-1 0 0 0,-1 1 0 0 0,1-1 0 0 0,0 1 0 0 0,0-1 0 0 0,-1 1 0 0 0,1 0 0 0 0,0-1 0 0 0,0 1 0 0 0,-1-1 0 0 0,1 1-1 0 0,-1 0 1 0 0,1-1 0 0 0,0 1 0 0 0,-1 0 9 0 0,3-14 505 0 0,5 5-208 0 0,-7-1-204 0 0,12-14-84 0 0,-6 21-5 0 0,6-13-232 0 0,-10 13 122 0 0,27-9 12 0 0,-29 10 281 0 0,8-7-96 0 0,49-6-17 0 0,-34 13-46 0 0,-1 2 272 0 0,-21 0-140 0 0,-1 0-40 0 0,0 0-158 0 0,0 0-36 0 0,0 0 25 0 0,10 2 296 0 0,-26-2-119 0 0,-16 0-22 0 0,12-2-26 0 0,2-1-69 0 0,9 5 42 0 0,-26 8-17 0 0,8-7-712 0 0,13-2 502 0 0,-2-1 420 0 0</inkml:trace>
  <inkml:trace contextRef="#ctx0" brushRef="#br0" timeOffset="184600.588">8438 5318 22175 0 0,'-45'4'2440'0'0,"-13"10"-2194"0"0,28-11-236 0 0,15-3-20 0 0,12-1-33 0 0,-14-15 32 0 0,18 9-71 0 0,55-22 18 0 0,-46 24 10 0 0</inkml:trace>
  <inkml:trace contextRef="#ctx0" brushRef="#br0" timeOffset="185348.819">8431 5234 24639 0 0,'31'4'0'0'0,"68"-4"696"0"0,21-14-1128 0 0,-60 3 715 0 0,-42 11-230 0 0,-16 1-146 0 0,-2-1 145 0 0,0 0 63 0 0,0 0 11 0 0,10-5-166 0 0,10 2 178 0 0,-12 5-116 0 0,-4 6-10 0 0,-6-1 48 0 0,1-4 0 0 0,-2 3-64 0 0,-21 3-157 0 0,-79 10-174 0 0,15-10 667 0 0,76-3-616 0 0,-33 6 2 0 0,-3 5 148 0 0,9-4 6 0 0,13-5 116 0 0,23-7-36 0 0,-1-1-5 0 0,2 0-155 0 0,2 0-47 0 0,-8-16 139 0 0,8-28 700 0 0,32-16-452 0 0,19-2-50 0 0,-7 19 460 0 0,1 1-786 0 0,-7 10-236 0 0,24 2 712 0 0,9 31-12 0 0,-53 2-145 0 0,-6 0 0 0 0,-10-2-53 0 0,0 1 1 0 0,0-1 0 0 0,1 1 0 0 0,-1 0 0 0 0,0 0 0 0 0,0 0 0 0 0,-1 0 0 0 0,1 0 0 0 0,0 0 0 0 0,-1 1 0 0 0,1-1 0 0 0,-1 0-1 0 0,0 1 1 0 0,0-1 0 0 0,0 1 0 0 0,0 0 0 0 0,0-1 0 0 0,-1 1 0 0 0,1 0 0 0 0,-1-1 0 0 0,1 1 0 0 0,-1 0 0 0 0,0 2-23 0 0,1 1 19 0 0,-7 39 112 0 0,9 7-156 0 0,9 8-669 0 0,0-22-614 0 0,-2-19-919 0 0,-3-12-1387 0 0,-1-1-3120 0 0</inkml:trace>
  <inkml:trace contextRef="#ctx0" brushRef="#br0" timeOffset="188498.134">9910 11004 9416 0 0,'0'0'208'0'0,"0"8"290"0"0,-4 92-302 0 0,-7-83 2454 0 0,10-17-2122 0 0,1 0 0 0 0,-2 1-443 0 0,1 0 0 0 0,-1 0 0 0 0,0 0 0 0 0,1 0 0 0 0,-1-1 0 0 0,0 1 0 0 0,1-1 0 0 0,-1 1 0 0 0,0-1 1 0 0,0 1-1 0 0,0-1 0 0 0,1 0 0 0 0,-1 0 0 0 0,0 0 0 0 0,0 0 0 0 0,0 0 0 0 0,1 0 0 0 0,-1-1 0 0 0,0 1 0 0 0,0-1 1 0 0,1 1-1 0 0,-1-1 0 0 0,-1 0-85 0 0,3 1 3 0 0,-67-32 734 0 0,-15-30 813 0 0,61 46-1396 0 0,1 0 0 0 0,1-1-1 0 0,0-1 1 0 0,1-1-1 0 0,-3-7-153 0 0,-66-72 72 0 0,-102-172 99 0 0,121 187 42 0 0,-71-68-213 0 0,44 29 64 0 0,20-3 23 0 0,27 27 226 0 0,-46-70-449 0 0,27 64 136 0 0,55 88 21 0 0,0-1-1 0 0,1 1 1 0 0,1-2-1 0 0,0 0 1 0 0,2 0-1 0 0,0 0 1 0 0,1-1-1 0 0,-5-19-20 0 0,-30-61-476 0 0,28 42 452 0 0,-37-50 24 0 0,24 62 58 0 0,-6-23 574 0 0,0-29-370 0 0,-4-24-156 0 0,12 42 159 0 0,-14-35-148 0 0,-9-9-117 0 0,2-28 0 0 0,12 12 64 0 0,5 25 0 0 0,-18-40 0 0 0,7 22-64 0 0,11 41 0 0 0,12-24 0 0 0,8 34 0 0 0,-12 8 19 0 0,16-4 242 0 0,-26-31-333 0 0,-8-22 8 0 0,39 30 64 0 0,2 92 0 0 0,-1 0 0 0 0,0-1 0 0 0,0 1 0 0 0,-1 0 0 0 0,0 0 0 0 0,-1-1 0 0 0,1 1 0 0 0,-2 0 0 0 0,0-5 0 0 0,7-113 298 0 0,-41 20-500 0 0,26 43 202 0 0,-9-7 0 0 0,19-7 0 0 0,3 0 64 0 0,-14-14-64 0 0,-8-13 296 0 0,12 47-70 0 0,5-16-636 0 0,-2 13 509 0 0,10-6-46 0 0,7 0-70 0 0,-32-11-134 0 0,8 25 151 0 0,10 5 0 0 0,-9-25 0 0 0,15 37 0 0 0,-4-14 0 0 0,0 44 14 0 0,0 1 0 0 0,0 0 0 0 0,0-1 0 0 0,0 1 0 0 0,-1 0 0 0 0,0-1 0 0 0,0 1 0 0 0,0-1 0 0 0,-1 1 0 0 0,1 0 0 0 0,-1-1 0 0 0,0 1 0 0 0,0 0 0 0 0,-1-1 0 0 0,-1-2-14 0 0,1-1 52 0 0,7-16-287 0 0,-10 3 520 0 0,16-25-472 0 0,-7 19 70 0 0,14-16 188 0 0,-14 29 304 0 0,-11 8-365 0 0,9-1-23 0 0,1-3-302 0 0,3 4 209 0 0,1-6 186 0 0,-5 12 45 0 0,-2 0 16 0 0,-3-5 67 0 0,8 2-154 0 0,30-10-370 0 0,-33 12 162 0 0,28-9 581 0 0,23-5-392 0 0,-50 12 279 0 0,-7-3 521 0 0,-7-5 280 0 0,-16 7-1065 0 0,23 1-66 0 0,1 3-61 0 0,-21 7-59 0 0,-34 10 429 0 0,30-10-190 0 0,-16-14-22 0 0,15 4-81 0 0,20 0 11 0 0,2 6 32 0 0,3 0-14 0 0,-1-1 0 0 0,-1 1 1 0 0,1-1-1 0 0,0 0 0 0 0,0-1 1 0 0,-1 1-1 0 0,1-1 0 0 0,-1 0 1 0 0,1-1-1 0 0,-1 1 0 0 0,-4-1-29 0 0,-23-5-256 0 0,14 12 243 0 0,18-6-51 0 0,1-1-4 0 0,0 0-31 0 0,0 0-115 0 0,0 0-40 0 0,0 0-2 0 0,0 0 55 0 0,12 3 357 0 0,10 6 141 0 0,-19-7-314 0 0,0 0 0 0 0,0-1-1 0 0,0 1 1 0 0,1-1 0 0 0,-1 0-1 0 0,0 0 1 0 0,1 0 0 0 0,-1 0-1 0 0,1-1 1 0 0,-1 0 0 0 0,1 1-1 0 0,-1-1 1 0 0,1 0 0 0 0,-1-1-1 0 0,3 1 18 0 0,51-14-248 0 0,-15 4 248 0 0,-17 9 0 0 0,6 11 190 0 0,2 17 606 0 0,6 14 92 0 0,-15-28-1091 0 0,-22-12 35 0 0,25 17-7 0 0,-8-15 175 0 0,-4 6 11 0 0,8 9 168 0 0,-59-27-158 0 0,30 2 32 0 0,-29-12 11 0 0,20 9-64 0 0,1 0 0 0 0,-31-14 0 0 0,-12 6-12 0 0,45 11-48 0 0,-67-17 7 0 0,28 2 90 0 0,3 6-201 0 0,45 14 116 0 0,-2-3 24 0 0,0-14-110 0 0,9 3 27 0 0,8-2 24 0 0,22-10-427 0 0,78-49 260 0 0,-41 32 874 0 0,-26 33-624 0 0,60-23 0 0 0,-65 19 0 0 0,-35 15 11 0 0,-4 1-4 0 0,-1 0-1 0 0,1 0 1 0 0,0 0 0 0 0,-1 1-1 0 0,1-1 1 0 0,-1 0 0 0 0,1 0-1 0 0,0 1 1 0 0,-1-1 0 0 0,1 0-1 0 0,-1 1 1 0 0,1-1 0 0 0,-1 1-1 0 0,1-1 1 0 0,-1 1 0 0 0,1-1-1 0 0,-1 1 1 0 0,0-1 0 0 0,1 1-1 0 0,-1-1 1 0 0,0 1 0 0 0,1 0-1 0 0,-1-1 1 0 0,0 1 0 0 0,0-1-1 0 0,1 1 1 0 0,-1 0 0 0 0,0-1-1 0 0,0 1 1 0 0,0 0 0 0 0,0-1-1 0 0,0 1 1 0 0,0 0 0 0 0,0-1-1 0 0,0 1 1 0 0,0 0 0 0 0,0-1 0 0 0,-1 1-1 0 0,1 0 1 0 0,0-1 0 0 0,0 1-1 0 0,-1-1 1 0 0,1 1 0 0 0,0 0-1 0 0,0-1 1 0 0,-1 1 0 0 0,1-1-1 0 0,-1 1 1 0 0,1-1-7 0 0,-3 18 134 0 0,10 56 102 0 0,-1-16-164 0 0,-16 6 0 0 0,-3 33 12 0 0,7-40-84 0 0,12 19-408 0 0,13-29-2285 0 0,-17-46 1221 0 0,-2-1-51 0 0</inkml:trace>
  <inkml:trace contextRef="#ctx0" brushRef="#br0" timeOffset="195899.379">7472 5563 5696 0 0,'2'8'440'0'0,"-2"-5"-256"0"0,0-3 101 0 0,0 0 47 0 0,0 0 11 0 0,0 0 7 0 0,0 0 30 0 0,0 0 18 0 0,0 0 2 0 0,0 0 24 0 0,0 0 101 0 0,0 0 47 0 0,0 0 11 0 0,0 0 3 0 0,0 0 12 0 0,0 0 2 0 0,0 0 0 0 0,0 0-36 0 0,0 0-150 0 0,0 0-59 0 0,-15 21 572 0 0,4 5-112 0 0,10-25-716 0 0,1-1-10 0 0,-1 2-15 0 0,-9 20 52 0 0,9-21-46 0 0,-3 33 334 0 0,-19 23 159 0 0,1-17-144 0 0,20-25 9 0 0,-18 45-172 0 0,17-32 86 0 0,-17 31 24 0 0,12-31-205 0 0,-18 46-62 0 0,20-47 67 0 0,3 23-632 0 0,-5 9 1271 0 0,0-19-603 0 0,-3 1-159 0 0,19 15 23 0 0,1-25-16 0 0,-3 1-60 0 0,-5-1 0 0 0,-6 8 0 0 0,-2 52 0 0 0,9-42 64 0 0,10 18 30 0 0,-7 89-93 0 0,-2-82 126 0 0,-3-21-181 0 0,-8 16 229 0 0,1-9-22 0 0,0 35-73 0 0,25 9-80 0 0,-8 1 0 0 0,-7-39-9 0 0,-1-57 75 0 0,-1 0 0 0 0,0 0 1 0 0,-1 0-1 0 0,0 0 0 0 0,0 0 0 0 0,-1 0 0 0 0,0 0 0 0 0,0 0 1 0 0,-1 0-1 0 0,-1 0 0 0 0,-2 7-66 0 0,-10 61 1144 0 0,22-16-1633 0 0,9 34 459 0 0,9 37 30 0 0,-18-38 64 0 0,5-7 11 0 0,16 46 50 0 0,-1-32-61 0 0,-4 17 128 0 0,-3-57-64 0 0,-1 16-128 0 0,6 20-64 0 0,6-23 64 0 0,0 7 0 0 0,0 24 0 0 0,5 23 64 0 0,4-13 203 0 0,11 62-502 0 0,-19-58 235 0 0,9 13 0 0 0,-20-47 0 0 0,15 39 976 0 0,-16-57-874 0 0,10 0-25 0 0,-10 21 30 0 0,8-5-97 0 0,18 0 54 0 0,-18-23-10 0 0,5-3-44 0 0,5 3 54 0 0,22 13-64 0 0,-5 0 0 0 0,11 10 0 0 0,-34-34 11 0 0,11 24 494 0 0,8-9-485 0 0,-23-27-20 0 0,33 31 0 0 0,-35-37-214 0 0,4-10 135 0 0,10 7 132 0 0,-8-8-53 0 0,15 26 64 0 0,1-14-53 0 0,49 16 42 0 0,-38-1 11 0 0,-19-12 64 0 0,-32-30-128 0 0,44 18 0 0 0,-23-10 0 0 0,-1 1 91 0 0,19 9-206 0 0,-18-14 115 0 0,-18-6 0 0 0,36 5 72 0 0,51-6 11 0 0,-85-11-30 0 0,-2-11-205 0 0,-1 2 379 0 0,-9 20-483 0 0,3 25 551 0 0,-3-26-394 0 0,0 10-94 0 0,10 94 567 0 0,-11-46-250 0 0,0-5-237 0 0,0-52 36 0 0,0-2-37 0 0,0 0 2 0 0,0 0 30 0 0,0 0 122 0 0,0 0 50 0 0,0 0 8 0 0,0 0-37 0 0,-12-10-362 0 0,-3-53 283 0 0,12 20 110 0 0,5-13 56 0 0,10-14-148 0 0,-7 64 0 0 0,-1 6-9 0 0,-1 0 0 0 0,0 0 0 0 0,1 1 0 0 0,-1-1 0 0 0,0 1 0 0 0,1 0 0 0 0,-1 0 0 0 0,0 0 0 0 0,0 0 0 0 0,0 0 0 0 0,0 0 0 0 0,0 1 0 0 0,0 0 0 0 0,0 0 0 0 0,1 0 9 0 0,9 5-47 0 0,51 40 133 0 0,-59-43-82 0 0,0 1 0 0 0,0 0 0 0 0,0 0-1 0 0,-1 0 1 0 0,0 0 0 0 0,0 1 0 0 0,0-1 0 0 0,-1 1-1 0 0,0 0 1 0 0,0 1 0 0 0,0-1 0 0 0,-1 0 0 0 0,1 1 0 0 0,-1 1-4 0 0,14 81-100 0 0,-16-52 204 0 0,-4-25-35 0 0,3-9-159 0 0,1 0 0 0 0,-1 0-1 0 0,0 0 1 0 0,0 0 0 0 0,0 0 0 0 0,0 0 0 0 0,0 0 0 0 0,-1 0-1 0 0,1 0 1 0 0,-1-1 0 0 0,0 1 0 0 0,0 0 0 0 0,0-1-1 0 0,0 0 1 0 0,0 1 0 0 0,-1-1 0 0 0,1 0 0 0 0,-1 0-1 0 0,1 0 1 0 0,-1-1 0 0 0,0 1 0 0 0,0 0 90 0 0,0-3-390 0 0,0 1 0 0 0,0-1-1 0 0,1 0 1 0 0,-1 0 0 0 0,0 0 0 0 0,1 0-1 0 0,-1 0 1 0 0,1-1 0 0 0,-1 1 0 0 0,1-1 0 0 0,0 0-1 0 0,-1 0 1 0 0,1 0 0 0 0,0 0 0 0 0,0 0 0 0 0,1 0-1 0 0,-1 0 1 0 0,0 0 0 0 0,1-1 0 0 0,-1 1 0 0 0,0-2 390 0 0,-5-7-1980 0 0</inkml:trace>
  <inkml:trace contextRef="#ctx0" brushRef="#br0" timeOffset="198859.387">8100 6154 7512 0 0,'-3'12'748'0'0,"-6"27"354"0"0,-3-21 854 0 0,28 52 72 0 0,-16 8-820 0 0,0-71-1093 0 0,0 0 0 0 0,0 0 0 0 0,1-1 0 0 0,-1 1 0 0 0,1 0 0 0 0,1 0 0 0 0,0-1-1 0 0,0 1 1 0 0,0-1 0 0 0,0 1 0 0 0,3 2-115 0 0,6 58-121 0 0,-7 62 1307 0 0,19-5-526 0 0,-16-73-596 0 0,2 44-53 0 0,-1 30 610 0 0,13-22-343 0 0,-3-26-268 0 0,6 79 44 0 0,-8-61-44 0 0,8-1 158 0 0,6 17-93 0 0,-18-53-22 0 0,0 3-53 0 0,36 122 206 0 0,-8 9 410 0 0,-8-97-358 0 0,-9 33 301 0 0,0-67-214 0 0,32 50-57 0 0,-10-47-193 0 0,-35-53-65 0 0,-1 1 0 0 0,0 0 0 0 0,-1 1 0 0 0,-1 0-1 0 0,0 0 1 0 0,0 0 0 0 0,4 15-30 0 0,26 86-64 0 0,-6 9 496 0 0,16-14-360 0 0,20 56 4 0 0,-47-88 134 0 0,-17-60-62 0 0,1 1 1 0 0,1 0 0 0 0,1-1 0 0 0,1 0-1 0 0,0-1 1 0 0,1 1 0 0 0,1-1 0 0 0,0-1-1 0 0,7 8-148 0 0,24 57-617 0 0,-8-11 1034 0 0,-18-2-293 0 0,-14-66-132 0 0,0 0-1 0 0,0-1 0 0 0,0 1 1 0 0,0 0-1 0 0,0-1 1 0 0,0 1-1 0 0,0-1 0 0 0,0 1 1 0 0,0 0-1 0 0,0-1 1 0 0,0 1-1 0 0,0 0 0 0 0,0-1 1 0 0,1 1-1 0 0,-1-1 1 0 0,0 1-1 0 0,0 0 0 0 0,1-1 1 0 0,-1 1-1 0 0,0-1 0 0 0,1 1 1 0 0,-1-1-1 0 0,0 1 1 0 0,1-1-1 0 0,-1 1 0 0 0,1-1 1 0 0,-1 0-1 0 0,1 1 1 0 0,-1-1-1 0 0,1 1 0 0 0,-1-1 1 0 0,1 0-1 0 0,0 0 1 0 0,-1 1-1 0 0,1-1 0 0 0,-1 0 1 0 0,1 0-1 0 0,0 0 0 0 0,-1 0 1 0 0,1 1-1 0 0,-1-1 1 0 0,1 0-1 0 0,0 0 0 0 0,-1 0 1 0 0,1 0-1 0 0,0-1 9 0 0,7 1-157 0 0,34 27 186 0 0,10 11-29 0 0,-5 8 54 0 0,-13 2 31 0 0,-1-12 32 0 0,18 20-117 0 0,-31-34 0 0 0,-4-5 0 0 0,-2 1 0 0 0,23 9 0 0 0,31 32 79 0 0,-43-68 102 0 0,-13 0-313 0 0,-7 3 132 0 0,3-44 0 0 0,-4 12 64 0 0,-1 28-64 0 0,12 32 0 0 0,-10 25 0 0 0,-4-18 11 0 0,-6 33 42 0 0,-31 83 195 0 0,29-128-248 0 0,-1 7 54 0 0,7-76-220 0 0,14-30 853 0 0,18-53-654 0 0,-24 87-33 0 0,2 5 0 0 0,-6 36 0 0 0,9-13 0 0 0,24 9 1139 0 0,-32 11-1169 0 0,0 0 0 0 0,-1 1 0 0 0,1 0 0 0 0,-1-1 0 0 0,1 1 0 0 0,-1 0 0 0 0,1 1 0 0 0,-1-1 0 0 0,1 0-1 0 0,-1 1 1 0 0,0 0 0 0 0,0 0 0 0 0,0 0 0 0 0,0 0 0 0 0,0 0 0 0 0,0 1 0 0 0,-1-1 0 0 0,1 1 0 0 0,-1 0 0 0 0,0 0 0 0 0,1 0 0 0 0,-1 0 0 0 0,-1 0 0 0 0,1 0 0 0 0,0 1 0 0 0,-1-1 0 0 0,0 0 0 0 0,1 1 0 0 0,-1-1 0 0 0,-1 1 0 0 0,1 0 0 0 0,0 0 30 0 0,1 10 43 0 0,0-1 0 0 0,-1 1 0 0 0,0 0 0 0 0,-1 0 0 0 0,0-1 1 0 0,-2 1-1 0 0,1 0 0 0 0,-2 1-43 0 0,-21 71 171 0 0,-6-33-97 0 0,-39 19-507 0 0,46-64-798 0 0,15-4-113 0 0</inkml:trace>
  <inkml:trace contextRef="#ctx0" brushRef="#br0" timeOffset="200965.261">8883 6147 8520 0 0,'0'0'190'0'0,"0"0"28"0"0,0 0 11 0 0,-1 2-21 0 0,-9 55 2801 0 0,10-18-1649 0 0,15 69 80 0 0,-7-35-880 0 0,8 71 113 0 0,3-59-321 0 0,4 16-218 0 0,14 41 7 0 0,-7 40 488 0 0,-24-66-469 0 0,11-43-96 0 0,8 33 12 0 0,25 43 376 0 0,-5-26 151 0 0,-10-11-403 0 0,20 17 11 0 0,4-16 191 0 0,-3-9-226 0 0,-6-27-112 0 0,-11-6 11 0 0,5 43 357 0 0,-26-79-363 0 0,14 3-69 0 0,4 5 54 0 0,-17-16-12 0 0,1-9 621 0 0,7 3-1262 0 0,-11-6 599 0 0,4 11 83 0 0,-19-19-27 0 0,10 7 96 0 0,4-10 645 0 0,-4-6-678 0 0,11-16-426 0 0,-12 1 390 0 0,-4-5-7 0 0,-2 15-33 0 0,1-24-33 0 0,-6 24 1 0 0,-3-21 96 0 0,5 27-104 0 0,-1-1 0 0 0,1 1 0 0 0,-1-1 0 0 0,1 1 0 0 0,-1-1 0 0 0,0 1 0 0 0,0-1 0 0 0,0 1 0 0 0,0-1 0 0 0,0 0 0 0 0,0 1 0 0 0,0-1 0 0 0,0 1 0 0 0,0-1 0 0 0,-1 1 0 0 0,1-1 0 0 0,-1 1 1 0 0,1-1-1 0 0,-1 1 0 0 0,0-1 0 0 0,1 1 0 0 0,-1 0 0 0 0,0-1 0 0 0,0 1 0 0 0,0 0 0 0 0,0 0 0 0 0,0 0 0 0 0,0 0-3 0 0,-3 3 1025 0 0,4 26-901 0 0,-4 1 100 0 0,0 13-616 0 0,-3 35 432 0 0,7-25 124 0 0,4-14-104 0 0,-5-17-60 0 0,-2-11 0 0 0,6-3 12 0 0,-3-6 47 0 0,0-1 9 0 0,0 0 7 0 0,-3-19-22 0 0,6-39 160 0 0,4 17-162 0 0,-11 11-279 0 0,13-16 757 0 0,-3 5-379 0 0,10-38-76 0 0,-14 65-74 0 0,5 9 0 0 0,56 13 0 0 0,-59-8 37 0 0,1 1 0 0 0,-1-1 0 0 0,1 2 0 0 0,-1-1-1 0 0,1 0 1 0 0,-1 1 0 0 0,0 0 0 0 0,1 0 0 0 0,-1 0-1 0 0,0 0 1 0 0,0 1 0 0 0,-1-1 0 0 0,1 1 0 0 0,0 0-1 0 0,-1 0 1 0 0,0 0 0 0 0,0 1 0 0 0,0-1 0 0 0,0 1-1 0 0,2 3-36 0 0,9 9 7 0 0,22 58 241 0 0,-32-61-235 0 0,-2-7-13 0 0,-1-1 0 0 0,-1 0 0 0 0,1 1 0 0 0,-1-1 0 0 0,0 1 0 0 0,0-1 0 0 0,0 0 1 0 0,-1 1-1 0 0,0-1 0 0 0,0 0 0 0 0,0 1 0 0 0,-1-1 0 0 0,0 0 0 0 0,0 0 0 0 0,0 0 0 0 0,0 0 0 0 0,-1-1 0 0 0,0 1 0 0 0,0 0 0 0 0,0-1 0 0 0,0 0 0 0 0,-1 0 0 0 0,0 0 0 0 0,0 0 0 0 0,0-1 0 0 0,0 1 0 0 0,0-1 0 0 0,-1 0 0 0 0,0 0 0 0 0,1-1 0 0 0,-1 0 0 0 0,0 1 0 0 0,0-1 0 0 0,0-1 1 0 0,-1 1-1 0 0,-2 0 0 0 0,-36 11 133 0 0,-23-4 271 0 0,40-3 388 0 0,18-11-5098 0 0,6 3-267 0 0,-1-1-3138 0 0</inkml:trace>
  <inkml:trace contextRef="#ctx0" brushRef="#br0" timeOffset="210639.269">1303 9867 15664 0 0,'-16'5'1417'0'0,"15"-2"-1325"0"0,-1 2 545 0 0,2-2 5032 0 0,50 31-4571 0 0,-3 19 1332 0 0,-4 13-2011 0 0,-3 20-303 0 0,-13-5-35 0 0,8 20 1943 0 0,-34-94-2022 0 0,-1 1-1 0 0,-1-1 0 0 0,1 0 1 0 0,-1 0-1 0 0,-1 1 1 0 0,1-1-1 0 0,-1 0 1 0 0,0 0-1 0 0,-1-1 1 0 0,0 1-1 0 0,-1 2-1 0 0,4-8 0 0 0,-1 2 45 0 0,0 0-1 0 0,0 0 1 0 0,0 0-1 0 0,0 0 1 0 0,0 0-1 0 0,-1 0 1 0 0,1-1-1 0 0,-1 1 1 0 0,0 0 0 0 0,0-1-1 0 0,0 1 1 0 0,0-1-1 0 0,0 0 1 0 0,0 0-1 0 0,-1 0 1 0 0,1 0 0 0 0,-1 0-1 0 0,1 0 1 0 0,-1 0-1 0 0,0-1 1 0 0,0 0-1 0 0,0 1 1 0 0,0-1-1 0 0,0 0 1 0 0,0 0 0 0 0,0-1-1 0 0,0 1 1 0 0,0-1-1 0 0,0 1 1 0 0,0-1-1 0 0,0 0-44 0 0,-111-35 348 0 0,44 1-477 0 0,14 6 129 0 0,55 28-24 0 0,1 0 0 0 0,-1 0 0 0 0,0-1 0 0 0,0 1 0 0 0,0-1 0 0 0,1 1 0 0 0,-1 0 0 0 0,0-1 0 0 0,1 0-1 0 0,-1 1 1 0 0,0-1 0 0 0,1 1 0 0 0,-1-1 0 0 0,1 0 0 0 0,-1 1 0 0 0,1-1 0 0 0,-1 0 0 0 0,1 0 0 0 0,-1 1 0 0 0,1-1 0 0 0,0 0 0 0 0,0 0 0 0 0,-1 0 0 0 0,1 1 0 0 0,0-1 0 0 0,0 0 0 0 0,0 0-1 0 0,0 0 1 0 0,0 0 0 0 0,0 0 0 0 0,0 1 0 0 0,0-1 0 0 0,0 0 0 0 0,0 0 0 0 0,0 0 0 0 0,1 0 0 0 0,-1 1 0 0 0,0-1 0 0 0,1 0 0 0 0,-1 0 0 0 0,0 0 0 0 0,1 1 0 0 0,-1-1 0 0 0,1 0 0 0 0,-1 1-1 0 0,1-1 1 0 0,0 0 0 0 0,-1 1 0 0 0,1-1 0 0 0,0 1 24 0 0,2-5-428 0 0,0-4-1842 0 0,-2 8-4601 0 0,-1 1-1972 0 0</inkml:trace>
  <inkml:trace contextRef="#ctx0" brushRef="#br0" timeOffset="210908.639">1117 9969 22175 0 0,'0'0'396'0'0,"-1"-1"-256"0"0,-4 0 2 0 0,4 0 507 0 0,17-21 3704 0 0,-10 18-4217 0 0,0 0 0 0 0,0 1 0 0 0,1 0 0 0 0,0 0 0 0 0,-1 0 0 0 0,1 1-1 0 0,0 0 1 0 0,0 0 0 0 0,1 1 0 0 0,-1 0 0 0 0,3 0-136 0 0,31-8 377 0 0,50-22-377 0 0,-75 28-224 0 0,3 3-896 0 0</inkml:trace>
  <inkml:trace contextRef="#ctx0" brushRef="#br0" timeOffset="211151.707">1751 9937 21975 0 0,'-1'84'1680'0'0,"1"-78"-1370"0"0,1 0 0 0 0,-1 0 0 0 0,1 0 1 0 0,0 0-1 0 0,1 0 0 0 0,-1 0 0 0 0,1 0 0 0 0,0 0 0 0 0,1-1 0 0 0,-1 1 0 0 0,1-1 0 0 0,3 4-310 0 0,3 10 263 0 0,49 54 170 0 0,6-31 1142 0 0,-60-41-1574 0 0,0 0 0 0 0,0 0-1 0 0,0 0 1 0 0,0-1 0 0 0,0 0 0 0 0,1 1 0 0 0,-1-1 0 0 0,0-1-1 0 0,0 1 1 0 0,0-1 0 0 0,0 1 0 0 0,0-1 0 0 0,0 0-1 0 0,0-1 1 0 0,0 1 0 0 0,0-1 0 0 0,0 0 0 0 0,0 0-1 0 0,-1 0 1 0 0,3-2-1 0 0,-2 2 39 0 0,-1 0 0 0 0,1-1 0 0 0,-1 1 0 0 0,1-1 0 0 0,-1 0 0 0 0,0 0 0 0 0,0 0 0 0 0,0 0 0 0 0,-1-1 0 0 0,1 1 0 0 0,-1-1 0 0 0,0 0 0 0 0,0 0 0 0 0,0 0 0 0 0,0 0 0 0 0,-1 0 0 0 0,0 0 0 0 0,1 0 0 0 0,-1 0 0 0 0,-1-1-39 0 0,9-45 183 0 0,-9 33 190 0 0</inkml:trace>
  <inkml:trace contextRef="#ctx0" brushRef="#br0" timeOffset="211478.353">2468 9805 18919 0 0,'-17'-6'430'0'0,"13"4"55"0"0,-16 10 655 0 0,-19 5 56 0 0,12-2 2388 0 0,19-9-3314 0 0,1 0 1 0 0,0 1-1 0 0,-1 0 1 0 0,1 0-1 0 0,0 1 0 0 0,0 0 1 0 0,1 0-1 0 0,-1 0 1 0 0,1 1-1 0 0,0 0 1 0 0,0 0-1 0 0,-3 4-270 0 0,8-5 135 0 0,0-1-1 0 0,0 1 1 0 0,1 0-1 0 0,-1-1 1 0 0,1 1 0 0 0,0 0-1 0 0,0-1 1 0 0,0 1-1 0 0,0 0 1 0 0,1-1 0 0 0,0 1-1 0 0,-1 0 1 0 0,1-1-1 0 0,1 1 1 0 0,-1-1 0 0 0,0 1-1 0 0,1-1 1 0 0,0 0-1 0 0,0 1 1 0 0,1 1-135 0 0,32 55 57 0 0,-32-49 26 0 0,0 0 0 0 0,1 0 0 0 0,1-1 0 0 0,0 1 0 0 0,1-1 0 0 0,0 0 0 0 0,0 0 0 0 0,1-1 0 0 0,5 6-83 0 0,50 41-672 0 0,-42-45 942 0 0,-17-8-269 0 0,0-1 0 0 0,0 0 0 0 0,0 0 0 0 0,0-1 0 0 0,1 1 0 0 0,-1-1-1 0 0,1 0 1 0 0,-1 1 0 0 0,1-2 0 0 0,0 1 0 0 0,-1 0 0 0 0,1-1 0 0 0,0 1 0 0 0,3-1-1 0 0,0-1-341 0 0,0-1 0 0 0,0 0 0 0 0,0 0 1 0 0,-1 0-1 0 0,1 0 0 0 0,-1-1 0 0 0,1-1 0 0 0,-1 1 1 0 0,0-1-1 0 0,0 0 0 0 0,0 0 0 0 0,-1 0 0 0 0,0-1 1 0 0,0 0-1 0 0,3-3 341 0 0,12-13-2997 0 0,0 3-5872 0 0</inkml:trace>
  <inkml:trace contextRef="#ctx0" brushRef="#br0" timeOffset="211694.694">2828 9877 17567 0 0,'-14'32'1920'0'0,"6"7"-469"0"0,4 16 4589 0 0,6-36-5176 0 0,-1-14-684 0 0,0 1 0 0 0,0-1 1 0 0,0 0-1 0 0,1 0 0 0 0,0 1 0 0 0,0-1 1 0 0,0 0-1 0 0,1 0 0 0 0,-1-1 0 0 0,1 1 1 0 0,0-1-1 0 0,1 1 0 0 0,-1-1 0 0 0,1 0 0 0 0,-1 0 1 0 0,4 2-181 0 0,40 37 1081 0 0,-23-27-880 0 0,-22-14-210 0 0,1 0 1 0 0,-1 0-1 0 0,1 1 0 0 0,0-2 1 0 0,0 1-1 0 0,0 0 0 0 0,0-1 1 0 0,0 1-1 0 0,0-1 0 0 0,0 0 1 0 0,1 0-1 0 0,-1 0 0 0 0,0 0 1 0 0,1-1-1 0 0,-1 1 0 0 0,0-1 0 0 0,1 0 1 0 0,-1 0-1 0 0,0 0 0 0 0,1 0 1 0 0,-1-1-1 0 0,1 0 0 0 0,-1 1 1 0 0,0-1-1 0 0,2-1 9 0 0,2-2-103 0 0,0-1 1 0 0,-1 1-1 0 0,0-1 0 0 0,0 0 1 0 0,0-1-1 0 0,0 0 0 0 0,-1 1 1 0 0,0-2-1 0 0,-1 1 0 0 0,1-1 1 0 0,-1 1-1 0 0,0-1 0 0 0,-1 0 1 0 0,0-1-1 0 0,0 1 0 0 0,0 0 1 0 0,-1-1-1 0 0,0-1 103 0 0,16-19-2736 0 0,-5 8-4836 0 0,-5 6-903 0 0</inkml:trace>
  <inkml:trace contextRef="#ctx0" brushRef="#br0" timeOffset="212227.046">2853 9832 19951 0 0,'-24'14'1516'0'0,"23"-13"-1028"0"0,1-1-132 0 0,0 0 628 0 0,0 0 304 0 0,0 0 66 0 0,0 0-130 0 0,15-2 371 0 0,30-24-1121 0 0,-24 13-468 0 0,-19 12-66 0 0,9 4-149 0 0,-9-2 148 0 0,1 1 0 0 0,-1-1 0 0 0,0 1-1 0 0,-1 0 1 0 0,1-1 0 0 0,0 1 0 0 0,0 0 0 0 0,-1 0 0 0 0,1 0-1 0 0,-1 0 1 0 0,0 1 0 0 0,1-1 0 0 0,-1 0 0 0 0,0 0 0 0 0,0 1-1 0 0,-1-1 1 0 0,1 1 0 0 0,0-1 0 0 0,-1 1 0 0 0,0-1 0 0 0,1 3 61 0 0,3 10-7 0 0,-4 26-6 0 0,0-39-153 0 0,0 1-1 0 0,0-1 1 0 0,1 0-1 0 0,-1 0 1 0 0,0 1-1 0 0,1-1 1 0 0,-1 0-1 0 0,1 0 1 0 0,0 1-1 0 0,0-1 1 0 0,-1 0-1 0 0,2 0 1 0 0,-1 0-1 0 0,0 0 1 0 0,0 0-1 0 0,1-1 1 0 0,-1 1-1 0 0,1 0 0 0 0,-1 0 1 0 0,1-1-1 0 0,0 1 1 0 0,-1-1-1 0 0,1 0 1 0 0,0 1-1 0 0,0-1 1 0 0,0 0-1 0 0,0 0 1 0 0,0 0-1 0 0,0 0 1 0 0,1-1-1 0 0,-1 1 1 0 0,0-1-1 0 0,0 1 1 0 0,1-1-1 0 0,1 0 167 0 0,7 1-8107 0 0</inkml:trace>
  <inkml:trace contextRef="#ctx0" brushRef="#br0" timeOffset="212688.342">3434 9842 17303 0 0,'0'2'396'0'0,"-2"113"5176"0"0,-3-50-1196 0 0,1-9-3568 0 0,4-55-584 0 0,-4 7 135 0 0,4 6-113 0 0,5-19 61 0 0,28-104-3 0 0,5 26-393 0 0,0 48 2 0 0,-12 41 87 0 0,-25-5 0 0 0,1 23 0 0 0,4 26 0 0 0,-6-47 7 0 0,0 1 1 0 0,0-1-1 0 0,0 1 0 0 0,0-1 0 0 0,0 1 1 0 0,0-1-1 0 0,1 1 0 0 0,0-1 1 0 0,0 0-1 0 0,0 1 0 0 0,0-1 0 0 0,0 0 1 0 0,1 0-1 0 0,-1 0 0 0 0,1 1-7 0 0,11 29 111 0 0,-11-21-22 0 0,1 1-1 0 0,1-1 1 0 0,0 0 0 0 0,0 0-1 0 0,1 0 1 0 0,1-1 0 0 0,0 0-1 0 0,4 5-88 0 0,57 33-1858 0 0,-65-48 1710 0 0,1 0-1 0 0,-1 0 1 0 0,1 0 0 0 0,-1-1-1 0 0,1 1 1 0 0,-1-1 0 0 0,1 0 0 0 0,-1 0-1 0 0,1 0 1 0 0,0 0 0 0 0,-1 0 0 0 0,1-1-1 0 0,-1 1 1 0 0,1-1 0 0 0,-1 1 0 0 0,1-1-1 0 0,-1 0 1 0 0,1 0 0 0 0,-1 0 0 0 0,2-2 148 0 0,5-4-9234 0 0</inkml:trace>
  <inkml:trace contextRef="#ctx0" brushRef="#br0" timeOffset="213081.085">3859 10165 18151 0 0,'-1'2'532'0'0,"-8"29"472"0"0,7-18 884 0 0,3-19 3011 0 0,34-97-3711 0 0,-14 19-323 0 0,16 7-436 0 0,-30 62-407 0 0,1 0 0 0 0,1 1 0 0 0,0-1 0 0 0,0 2-1 0 0,2-1 1 0 0,8-8-22 0 0,-18 21 0 0 0,-1 0 0 0 0,1-1 0 0 0,0 1 0 0 0,0 0 0 0 0,0 0 0 0 0,0 0 0 0 0,-1 0 0 0 0,1 0 0 0 0,1 0 0 0 0,-1 1 0 0 0,0-1 0 0 0,0 0 0 0 0,0 0 0 0 0,0 1 0 0 0,1-1 0 0 0,-1 1 0 0 0,0-1 0 0 0,0 1 0 0 0,1-1 0 0 0,-1 1 0 0 0,0 0 0 0 0,1 0 0 0 0,-1 0 0 0 0,0-1 0 0 0,1 1 0 0 0,-1 1 0 0 0,1-1 0 0 0,-1 0 0 0 0,0 0 0 0 0,1 0 0 0 0,-1 1 0 0 0,0-1 0 0 0,1 1 0 0 0,-1-1 0 0 0,0 1 0 0 0,0-1 0 0 0,0 1 0 0 0,1 0 0 0 0,-1 0 0 0 0,0-1 0 0 0,0 1 0 0 0,0 0 0 0 0,0 0 0 0 0,0 0 0 0 0,0 0 0 0 0,0 0 0 0 0,-1 0 0 0 0,1 1 0 0 0,0-1 0 0 0,-1 0 0 0 0,1 0 0 0 0,-1 0 0 0 0,1 1 0 0 0,-1-1 0 0 0,1 0 0 0 0,-1 1 0 0 0,0 0 0 0 0,32 151 576 0 0,-29-146-509 0 0,0 0 0 0 0,1-1 1 0 0,-1 1-1 0 0,2-1 0 0 0,-1 0 0 0 0,0 0 0 0 0,1 0 0 0 0,0-1 0 0 0,1 0 1 0 0,-1 0-1 0 0,1 0 0 0 0,0 0 0 0 0,0-1 0 0 0,0 0 0 0 0,1 0 0 0 0,-1-1 1 0 0,1 0-1 0 0,0 0 0 0 0,0-1 0 0 0,0 1 0 0 0,0-1 0 0 0,1-1 0 0 0,-1 0 1 0 0,0 0-1 0 0,6 0-67 0 0,30-13-5437 0 0,-31 8-4116 0 0</inkml:trace>
  <inkml:trace contextRef="#ctx0" brushRef="#br0" timeOffset="-136029.438">1507 11721 13312 0 0,'-4'-7'2543'0'0,"4"12"2871"0"0,1 2-5537 0 0,13 20 1463 0 0,41 118 2368 0 0,-42-108-3039 0 0,6 42 171 0 0,-11 5-867 0 0,-12-21 231 0 0,1-42 688 0 0,-5-39-665 0 0,-17-27 277 0 0,-2-32-352 0 0,11 25-152 0 0,-7-49 0 0 0,22 70-21 0 0,0 17-15 0 0,1 1 1 0 0,1 0-1 0 0,-1-1 0 0 0,2 1 1 0 0,0 0-1 0 0,1 0 0 0 0,3-10 36 0 0,4-15-84 0 0,-9 33 100 0 0,0-1 0 0 0,0 0 1 0 0,0 1-1 0 0,1-1 0 0 0,0 1 0 0 0,0-1 1 0 0,1 1-1 0 0,0 0 0 0 0,0 0 0 0 0,0 0 1 0 0,0 1-1 0 0,1-1 0 0 0,0 0-16 0 0,3 1 13 0 0,-5 3 54 0 0,10-1 25 0 0,3 5-44 0 0,7 11-36 0 0,-18-10-12 0 0,-1 0 0 0 0,0 1 0 0 0,0 0 0 0 0,-1-1 0 0 0,1 1 0 0 0,-1 0 0 0 0,0 1 0 0 0,0-1 0 0 0,-1 0 0 0 0,1 0 0 0 0,-1 1 0 0 0,0-1 0 0 0,-1 1 0 0 0,1-1 0 0 0,-1 4 0 0 0,7 33 0 0 0,15 56 976 0 0,-1 51-381 0 0,-5-99-382 0 0,-12-45-208 0 0,0 0 1 0 0,1 0-1 0 0,0 0 0 0 0,0-1 1 0 0,0 0-1 0 0,0 1 0 0 0,1-2 1 0 0,-1 1-1 0 0,1-1 0 0 0,0 0 1 0 0,0 0-1 0 0,1 0 0 0 0,-1-1 1 0 0,0 0-1 0 0,5 1-5 0 0,36-9-1376 0 0,-39-13-1948 0 0,36-34-1133 0 0,-19 8-28 0 0,-10 23 2665 0 0,13-8 241 0 0,-8 36 7179 0 0,1 28-2255 0 0,-19-29-2874 0 0,50 47 1252 0 0,2-37 1711 0 0,-48-14-3395 0 0,-1 0 0 0 0,1 0-1 0 0,0 0 1 0 0,0 0 0 0 0,0-1 0 0 0,0 0 0 0 0,0-1-1 0 0,0 1 1 0 0,0-1 0 0 0,0 0 0 0 0,0 0-1 0 0,-1-1 1 0 0,1 0 0 0 0,0 0 0 0 0,-1 0 0 0 0,0-1-1 0 0,1 0 1 0 0,-1 0 0 0 0,0 0 0 0 0,0 0 0 0 0,-1-1-1 0 0,1 0 1 0 0,1-1-39 0 0,14-27-119 0 0,-15 8-1383 0 0,-6 4-2270 0 0,1 8-2037 0 0,0-2-2316 0 0</inkml:trace>
  <inkml:trace contextRef="#ctx0" brushRef="#br0" timeOffset="-135629.69">2030 11773 14744 0 0,'1'2'-86'0'0,"-1"-2"117"0"0,0 0 0 0 0,1 1 0 0 0,-1-1-1 0 0,0 0 1 0 0,0 0 0 0 0,0 1 0 0 0,1-1 0 0 0,-1 0 0 0 0,0 0 0 0 0,0 1-1 0 0,0-1 1 0 0,0 0 0 0 0,0 1 0 0 0,0-1 0 0 0,1 0 0 0 0,-1 1 0 0 0,0-1 0 0 0,0 0-1 0 0,0 1 1 0 0,0-1 0 0 0,0 0 0 0 0,0 1 0 0 0,0-1 0 0 0,-1 0 0 0 0,1 1-1 0 0,0-1 1 0 0,0 0 0 0 0,0 1 0 0 0,0-1 0 0 0,0 0 0 0 0,0 0 0 0 0,-1 1-1 0 0,1-1 1 0 0,0 0 0 0 0,0 0 0 0 0,0 1 0 0 0,-1-1 0 0 0,1 0 0 0 0,0 0-1 0 0,0 1 1 0 0,-1-1 0 0 0,1 0 0 0 0,0 0 0 0 0,0 0 0 0 0,-1 0 0 0 0,1 1-1 0 0,0-1 1 0 0,-1 0 0 0 0,1 0 0 0 0,0 0 0 0 0,-1 0 0 0 0,1 0 0 0 0,0 0-1 0 0,-1 0 1 0 0,1 0 0 0 0,0 0 0 0 0,0 0 0 0 0,-1 0 0 0 0,1 0 0 0 0,0 0-1 0 0,-1 0 1 0 0,1 0 0 0 0,-1 0-31 0 0,1 0 1259 0 0,0 0 434 0 0,0 0 88 0 0,0 0-186 0 0,0 0-828 0 0,11-7-33 0 0,45 2 2176 0 0,-21-13-5253 0 0,-16 9-102 0 0,12-4-5578 0 0,-19 8 1725 0 0</inkml:trace>
  <inkml:trace contextRef="#ctx0" brushRef="#br0" timeOffset="-135179.454">2574 11490 13680 0 0,'0'0'306'0'0,"0"0"46"0"0,0 0 23 0 0,0 0-43 0 0,0 7-201 0 0,-25 45 5032 0 0,11-30-3167 0 0,-30 43 2462 0 0,36-40-3068 0 0,11 29-5175 0 0,5-33 5946 0 0,52 57 1752 0 0,-55-74-4094 0 0,-1 0 0 0 0,1 0 0 0 0,0-1 0 0 0,1 1 0 0 0,-1-1-1 0 0,0 0 1 0 0,1-1 0 0 0,0 0 0 0 0,-1 0 0 0 0,1 0 0 0 0,0 0 0 0 0,0-1-1 0 0,0 0 1 0 0,0 0 0 0 0,0-1 0 0 0,1 1 0 0 0,-1-1 0 0 0,0-1 0 0 0,0 1-1 0 0,0-1 1 0 0,0 0 0 0 0,6-2 181 0 0,3-3-708 0 0,-1-1-1 0 0,1 0 1 0 0,-1-1-1 0 0,-1-1 1 0 0,0 0-1 0 0,0-1 1 0 0,-1 0 0 0 0,2-3 708 0 0,-8 8-122 0 0,49-39-2849 0 0,-54 43 3369 0 0,-1 1 340 0 0,0 0 72 0 0,0 0 62 0 0,34 34 4436 0 0,-21-24-4511 0 0,-11-8-676 0 0,1 0 1 0 0,-1 0-1 0 0,0 0 0 0 0,0 0 1 0 0,1-1-1 0 0,-1 1 0 0 0,1-1 1 0 0,0 0-1 0 0,-1 1 0 0 0,1-1 1 0 0,0 0-1 0 0,0-1 0 0 0,-1 1 0 0 0,1-1 1 0 0,0 1-1 0 0,3-1-121 0 0,73 0 715 0 0,-38-12-691 0 0,-31 1 29 0 0,5 0-182 0 0,-14 11 106 0 0,0 0 0 0 0,-1-1 0 0 0,1 1 1 0 0,0 0-1 0 0,-1 0 0 0 0,1-1 1 0 0,0 1-1 0 0,-1-1 0 0 0,1 1 1 0 0,0-1-1 0 0,-1 1 0 0 0,1-1 0 0 0,-1 1 1 0 0,1-1-1 0 0,-1 1 0 0 0,1-1 1 0 0,-1 0-1 0 0,1 1 0 0 0,-1-1 1 0 0,0 0-1 0 0,1 1 0 0 0,-1-1 1 0 0,0 0-1 0 0,0 1 0 0 0,1-1 0 0 0,-1 0 1 0 0,0 0-1 0 0,0 1 0 0 0,0-1 1 0 0,0 0-1 0 0,0 0 0 0 0,0 1 1 0 0,0-1-1 0 0,0 0 0 0 0,0 0 0 0 0,-1 1 23 0 0,1-36-2935 0 0,-9-20-5040 0 0,-9 36 4129 0 0,14 13 1910 0 0</inkml:trace>
  <inkml:trace contextRef="#ctx0" brushRef="#br0" timeOffset="-134812.036">2927 11522 8784 0 0,'0'0'318'0'0,"-5"0"602"0"0,1 0 4067 0 0,-4 0-3287 0 0,6 0 57 0 0,2 0 16 0 0,0 0-61 0 0,0 0-269 0 0,0 0-119 0 0,0 0-20 0 0,0 0-125 0 0,10 12 386 0 0,-8-11-1529 0 0,0 0 0 0 0,0 0 0 0 0,0 0 0 0 0,0 0 0 0 0,0-1 0 0 0,0 1 0 0 0,1-1 0 0 0,-1 1 0 0 0,0-1 0 0 0,0 0 0 0 0,0 1 0 0 0,0-1 0 0 0,1-1 0 0 0,-1 1 0 0 0,0 0 0 0 0,0 0 0 0 0,0-1 0 0 0,1 1 0 0 0,-1-1 0 0 0,0 0-36 0 0,63-38-5348 0 0,-49 27 3652 0 0,36-22-9058 0 0,-44 25 6614 0 0,6-1 2004 0 0,14-3 685 0 0,-26 12 1029 0 0,-2 1 156 0 0,0 0 581 0 0,0 0 254 0 0,0 0 51 0 0,3-1 184 0 0,-1 1-214 0 0,4 0-136 0 0,-1-2 5681 0 0,10 19-1585 0 0,-8-10-3806 0 0,-1 0-1 0 0,0 0 0 0 0,0 1 1 0 0,-1 0-1 0 0,0 0 1 0 0,0 1-1 0 0,-1-1 1 0 0,0 1-1 0 0,-1 0 0 0 0,0 0 1 0 0,0 0-1 0 0,0 4-743 0 0,15 44 1484 0 0,9 9-1856 0 0,-10-41-7730 0 0,-9-15-187 0 0</inkml:trace>
  <inkml:trace contextRef="#ctx0" brushRef="#br0" timeOffset="-134164.014">3522 11636 12752 0 0,'0'0'373'0'0,"0"0"-5"0"0,0 0-113 0 0,0 0 395 0 0,0 0 204 0 0,0 0 39 0 0,0 0-39 0 0,0 0-199 0 0,0 0-88 0 0,0 0-21 0 0,0 0-28 0 0,0 0-113 0 0,0 0-48 0 0,0 0-6 0 0,0-14 2680 0 0,-1 1-846 0 0,-2 10-2130 0 0,2 3-85 0 0,1 0 72 0 0,5-18 95 0 0,2-25 478 0 0,2-12 303 0 0,-6 16-854 0 0,0 31-49 0 0,5 13 71 0 0,30 79 1390 0 0,18 48 330 0 0,-32-55-2092 0 0,15-12-947 0 0,-37-63 729 0 0,-3-6-928 0 0,-19-31-7988 0 0,9 19 5905 0 0</inkml:trace>
  <inkml:trace contextRef="#ctx0" brushRef="#br0" timeOffset="-133895.819">3439 11500 14480 0 0,'-1'3'844'0'0,"-1"-6"-696"0"0,13-21 3213 0 0,6 9 2472 0 0,49 16-4784 0 0,-46 3-1407 0 0,9 2-6637 0 0,-12-1-903 0 0</inkml:trace>
  <inkml:trace contextRef="#ctx0" brushRef="#br0" timeOffset="-133629.599">3863 11706 22111 0 0,'0'0'506'0'0,"0"0"71"0"0,0 0 30 0 0,0-1-74 0 0,-2-6-297 0 0,1 0 1 0 0,0 0-1 0 0,0 1 1 0 0,0-1-1 0 0,1 0 1 0 0,0 0-1 0 0,1 0 1 0 0,0 1-1 0 0,0-1 1 0 0,0 0-1 0 0,1 0 1 0 0,0 1 0 0 0,0-2-237 0 0,14-84 2589 0 0,-10 67-2148 0 0,-5 15-342 0 0,1 0 0 0 0,0 0 0 0 0,1 1 0 0 0,1-1 0 0 0,-1 1 0 0 0,1 0 0 0 0,1 0-1 0 0,0 0 1 0 0,0 1 0 0 0,0-1 0 0 0,2 1-99 0 0,-6 6 14 0 0,0-1 0 0 0,0 1 0 0 0,1 0 0 0 0,-1 0 0 0 0,1 0 1 0 0,0 0-1 0 0,-1 1 0 0 0,1-1 0 0 0,0 0 0 0 0,0 1 0 0 0,0-1 0 0 0,0 1 0 0 0,0 0 0 0 0,1 0 0 0 0,-1 0 0 0 0,0 0 0 0 0,1 0 0 0 0,-1 0 1 0 0,1 0-1 0 0,-1 1 0 0 0,0-1 0 0 0,1 1 0 0 0,-1 0 0 0 0,1 0 0 0 0,-1 0 0 0 0,1 0 0 0 0,-1 0 0 0 0,1 0 0 0 0,-1 1 0 0 0,1-1 0 0 0,-1 1 1 0 0,1 0-1 0 0,-1 0 0 0 0,0-1 0 0 0,1 2 0 0 0,-1-1 0 0 0,0 0 0 0 0,0 0 0 0 0,0 1 0 0 0,0-1 0 0 0,0 1 0 0 0,0 0 0 0 0,1 1-14 0 0,4 7-28 0 0,-1 1 0 0 0,0 0-1 0 0,0 0 1 0 0,-2 1-1 0 0,1-1 1 0 0,-1 1 0 0 0,-1 0-1 0 0,0 0 1 0 0,0 7 28 0 0,1-3-29 0 0,-3-11-26 0 0,2 3-37 0 0,-1-1 0 0 0,0 1 0 0 0,-1-1 0 0 0,0 1 0 0 0,0 0 0 0 0,-1 0 0 0 0,1 0 0 0 0,-2-1 0 0 0,1 1 0 0 0,-1 0 0 0 0,0 0-1 0 0,-1-1 1 0 0,-1 4 92 0 0,-3-2-2144 0 0,8-14-2486 0 0,5-19-701 0 0,-2 16 3248 0 0</inkml:trace>
  <inkml:trace contextRef="#ctx0" brushRef="#br0" timeOffset="-132976.974">4006 11599 17159 0 0,'0'0'388'0'0,"0"0"52"0"0,0 0 31 0 0,0 0-51 0 0,0-2-275 0 0,17-19 124 0 0,23-3 4708 0 0,-39 24-4303 0 0,18-5 570 0 0,-18 4-1008 0 0,5-7-55 0 0,0 0-1855 0 0,-2 2-4067 0 0,-1-1-2504 0 0</inkml:trace>
  <inkml:trace contextRef="#ctx0" brushRef="#br0" timeOffset="-106594.94">20327 7640 7264 0 0,'0'0'645'0'0,"0"0"90"0"0,-2 0 38 0 0,-6 1-890 0 0,8-1 241 0 0,-1 0 0 0 0,1 0 1 0 0,0 0-1 0 0,-1 0 0 0 0,1 0 0 0 0,-1 0 0 0 0,1 0 0 0 0,0 0 0 0 0,-1 0 1 0 0,1 0-1 0 0,-1 0 0 0 0,1 0 0 0 0,-1 0 0 0 0,1-1 0 0 0,0 1 0 0 0,-1 0 0 0 0,1 0 1 0 0,0 0-1 0 0,-1 0 0 0 0,1-1 0 0 0,0 1 0 0 0,-1 0 0 0 0,1 0 0 0 0,0-1 0 0 0,-1 1 1 0 0,1 0-1 0 0,0-1 0 0 0,-1 1 0 0 0,1 0 0 0 0,0-1 0 0 0,0 1 0 0 0,0 0 0 0 0,-1-1 1 0 0,1 1-1 0 0,0-1 0 0 0,0 1 0 0 0,0 0 0 0 0,0-1 0 0 0,0 1 0 0 0,0-1 0 0 0,0 1 1 0 0,0 0-1 0 0,0-1 0 0 0,0 1 0 0 0,0-1 0 0 0,0 1 0 0 0,0-1 0 0 0,0 1 1 0 0,0 0-1 0 0,0-1 0 0 0,0 1 0 0 0,1-1 0 0 0,-1 1 0 0 0,0 0 0 0 0,0-1 0 0 0,0 1 1 0 0,1 0-125 0 0,6-15 1870 0 0,-11-9-854 0 0,-4-17-692 0 0,2 23-391 0 0,5 8 67 0 0,1-58 1974 0 0,-6 58-1888 0 0,4-60-46 0 0,-10 22 1252 0 0,4 0-873 0 0,-4-26-235 0 0,5-11-171 0 0,-6 15 198 0 0,11 63-204 0 0,0 1 1 0 0,1-1-1 0 0,-1 0 0 0 0,1 0 1 0 0,1 0-1 0 0,-1 0 1 0 0,1 0-1 0 0,1 0 0 0 0,-1 0 1 0 0,1 0-1 0 0,0 0 1 0 0,1 0-1 0 0,-1 1-7 0 0,-4-61-204 0 0,-3 6 779 0 0,-17-26-333 0 0,16 8-1082 0 0,6 22 1276 0 0,2 18 180 0 0,-5-8-544 0 0,-10-7-49 0 0,12 2 30 0 0,-5-3 11 0 0,-8-82 114 0 0,-2 36 220 0 0,12 2-854 0 0,-5 2 456 0 0,-1 16-57 0 0,6 61 50 0 0,7-24 7 0 0,-12-25 154 0 0,13 34 282 0 0,-12-38-962 0 0,7 13 516 0 0,-7 15-669 0 0,6 3 1338 0 0,6 6-469 0 0,-7 5-360 0 0,-2-7 116 0 0,5-18 502 0 0,5 27-712 0 0,-2-30 88 0 0,-1 34 176 0 0,0-44 0 0 0,3 24 0 0 0,4 2 0 0 0,-8 0 0 0 0,-8-18 0 0 0,17-31 0 0 0,-7 45 0 0 0,-10 6 0 0 0,8 41 0 0 0,-1-1 0 0 0,1 0 0 0 0,-1 1 0 0 0,1-1 0 0 0,-1 0 0 0 0,1 1-1 0 0,-1-1 1 0 0,1 0 0 0 0,0 0 0 0 0,-1 0 0 0 0,1 0 0 0 0,0 1 0 0 0,0-1 0 0 0,0 0-1 0 0,0 0 1 0 0,0 0 0 0 0,0 0 0 0 0,0 0 0 0 0,0 1 0 0 0,0-1 0 0 0,0 0 0 0 0,0 0 0 0 0,0 0-1 0 0,1 0 1 0 0,-1 0 0 0 0,0 1 0 0 0,1-1 0 0 0,-1 0 0 0 0,0 0 0 0 0,1 1 0 0 0,-1-1-1 0 0,1 0 1 0 0,-1 0 0 0 0,1 1 0 0 0,0-1 0 0 0,2-5-9 0 0,12-49-130 0 0,-11 24 129 0 0,-8 2-44 0 0,-2 4 54 0 0,13-3 0 0 0,1 1 0 0 0,-4 5-64 0 0,-12 5 64 0 0,3 10 0 0 0,4-20-10 0 0,10 16-44 0 0,-4-21 54 0 0,-11 12 0 0 0,10 18 0 0 0,-13-2 0 0 0,14-31 0 0 0,-6 27 0 0 0,-5-3 0 0 0,10-2-37 0 0,-3 11-150 0 0,-13-5 293 0 0,2-2-57 0 0,-7 1 4 0 0,11 8-42 0 0,-16 0 42 0 0,-3-3-53 0 0,19 3 0 0 0,4 1 0 0 0,5-4 0 0 0,-10 2-10 0 0,22-3-44 0 0,31 12 54 0 0,-9 7 0 0 0,56-7 0 0 0,9 0 136 0 0,-98-6-123 0 0,4-1 2 0 0,5-9 81 0 0,9 6 292 0 0,-23 0-296 0 0,-10-1 38 0 0,-2 0-66 0 0,8 1-58 0 0,-47-3-2 0 0,12 11 60 0 0,2 10-64 0 0,-64-4 0 0 0,-37-22 0 0 0,119 8 0 0 0,20 2 0 0 0,0 0 0 0 0,0 0 0 0 0,0 0 0 0 0,0 0 0 0 0,1 0-1 0 0,-1 0 1 0 0,0 0 0 0 0,0 0 0 0 0,0 0 0 0 0,1-1 0 0 0,-1 1 0 0 0,0 0-1 0 0,0 0 1 0 0,0 0 0 0 0,0 0 0 0 0,0 0 0 0 0,1 0 0 0 0,-1 0 0 0 0,0 0-1 0 0,0 0 1 0 0,0-1 0 0 0,0 1 0 0 0,0 0 0 0 0,1 0 0 0 0,-1 0 0 0 0,0 0-1 0 0,0 0 1 0 0,0-1 0 0 0,0 1 0 0 0,0 0 0 0 0,0 0 0 0 0,0 0 0 0 0,0 0 0 0 0,0-1-1 0 0,0 1 1 0 0,0 0 0 0 0,0 0 0 0 0,0 0 0 0 0,0 0 0 0 0,0-1 0 0 0,0 1 0 0 0,1 0-5 0 0,9-4-46 0 0,-29 1-5 0 0,13 3 35 0 0,5 0-33 0 0,6-6-23 0 0,1 0 52 0 0,-5 6 22 0 0,0-1 0 0 0,0 1-1 0 0,0-1 1 0 0,0 1 0 0 0,0-1 0 0 0,0 1 0 0 0,0-1-1 0 0,0 0 1 0 0,0 0 0 0 0,0 1 0 0 0,0-1 0 0 0,-1 0-1 0 0,1 0 1 0 0,0 0 0 0 0,-1 0 0 0 0,1 0 0 0 0,-1 0-1 0 0,1 0 1 0 0,-1 0 0 0 0,1 0 0 0 0,-1 0 0 0 0,0 0-1 0 0,1 0 1 0 0,-1 0 0 0 0,0 0 0 0 0,0 0 0 0 0,0-1-1 0 0,0 1 1 0 0,0 0 0 0 0,0 0 0 0 0,0 0-1 0 0,0 0 1 0 0,0 0 0 0 0,-1 0 0 0 0,1 0 0 0 0,0 0-1 0 0,-1-1 1 0 0,1 1 3 0 0,-15-6-11 0 0,13 7 9 0 0,0-1 0 0 0,0 0 0 0 0,1 1 0 0 0,-1-1 0 0 0,0 0-1 0 0,0 0 1 0 0,0 0 0 0 0,1 0 0 0 0,-1 0 0 0 0,1-1 0 0 0,-1 1 0 0 0,1 0 0 0 0,-1-1-1 0 0,1 1 1 0 0,0-1 0 0 0,0 0 0 0 0,-1 1 0 0 0,1-1 0 0 0,0 0 0 0 0,1 1 0 0 0,-1-1 0 0 0,0 0-1 0 0,0 0 1 0 0,1 0 0 0 0,-1-1 2 0 0,1 1 0 0 0,0 0 0 0 0,0-1 0 0 0,1 1 0 0 0,-1 0 0 0 0,1-1 0 0 0,-1 1 0 0 0,1 0 0 0 0,0 0 0 0 0,-1-1 0 0 0,1 1 0 0 0,0 0 0 0 0,1 0 0 0 0,-1 0 0 0 0,0 0 0 0 0,1 0 0 0 0,-1 0 0 0 0,1 1 0 0 0,-1-1 0 0 0,1 0 0 0 0,0 1 0 0 0,0-1 0 0 0,-1 1 0 0 0,1 0 0 0 0,0 0 0 0 0,1-1 0 0 0,-1 1 0 0 0,0 0 0 0 0,0 1 0 0 0,0-1 0 0 0,1 0 0 0 0,-1 1 0 0 0,0-1 0 0 0,0 1 0 0 0,2 0 0 0 0,78-49 0 0 0,4-3-64 0 0,-35 38 64 0 0,-30 14 0 0 0,-11 7 0 0 0,-6-3 11 0 0,-1 0 1 0 0,0 0-1 0 0,0 1 0 0 0,0-1 0 0 0,0 1 0 0 0,-1-1 1 0 0,0 1-1 0 0,0 0 0 0 0,0 0 0 0 0,0 0 0 0 0,-1 0 1 0 0,0 0-1 0 0,0 0 0 0 0,0 0 0 0 0,-1 1-11 0 0,1 100 368 0 0,-10-72-396 0 0,8-32-115 0 0,0 0 0 0 0,1 0 0 0 0,-1-1 1 0 0,1 1-1 0 0,-1 0 0 0 0,1 0 0 0 0,-1 0 0 0 0,1 0 0 0 0,0 0 0 0 0,0 0 0 0 0,0 0 0 0 0,0 1 0 0 0,1-1 0 0 0,-1 0 0 0 0,0 0 0 0 0,1-1 0 0 0,-1 1 1 0 0,1 0-1 0 0,0 0 0 0 0,0 0 0 0 0,0 0 0 0 0,0 0 0 0 0,0-1 0 0 0,0 1 0 0 0,0 0 0 0 0,1 0 143 0 0,2 6-2680 0 0,0-1-4471 0 0</inkml:trace>
  <inkml:trace contextRef="#ctx0" brushRef="#br0" timeOffset="-90915.196">7204 2462 8272 0 0,'26'0'2548'0'0,"-26"13"-442"0"0,0 22-194 0 0,0-34-1614 0 0,47-5 2005 0 0,-27-9-1511 0 0,13 14 1012 0 0,-17 4-1796 0 0,15-5 106 0 0,115-11 303 0 0,-46 15 422 0 0,-48-8-719 0 0,0 5-35 0 0,-5 5 291 0 0,5 15 16 0 0,-22-24-328 0 0,-12 3-11 0 0,6 1-53 0 0,44 8 0 0 0,-20 2 64 0 0,-2-4-10 0 0,-2 2-44 0 0,23-9-10 0 0,-13 5 0 0 0,14 12 0 0 0,4-9 64 0 0,27-1-64 0 0,-59-4 0 0 0,28 4 0 0 0,-29-3 0 0 0,-5-5 0 0 0,40 2 0 0 0,-27-1 0 0 0,-5-17 64 0 0,-29 19-64 0 0,74 2 0 0 0,-50-1 0 0 0,34-10 0 0 0,-31 11 0 0 0,46-11 0 0 0,-64 3 54 0 0,-3 1-44 0 0,40 13 54 0 0,-4-16-64 0 0,-46 6 27 0 0,19 10 533 0 0,-27-10-603 0 0,8-4-303 0 0,-5 0 324 0 0,3 4 22 0 0,11-10 139 0 0,-16 5-84 0 0,-2 3 14 0 0,0 2-2 0 0,11 22 3 0 0,-9-18-61 0 0,0 0-1 0 0,0 1 1 0 0,0-1-1 0 0,-1 0 1 0 0,0 1-1 0 0,0-1 1 0 0,0 1 0 0 0,-1 0-1 0 0,0-1 1 0 0,1 1-1 0 0,-1 0 1 0 0,-1-1-1 0 0,1 1 1 0 0,-1-1-1 0 0,-1 4-8 0 0,-6 53 64 0 0,7-22-64 0 0,0-15 0 0 0,-4-19-14 0 0,4-4-56 0 0,7-6 2 0 0,4-43 196 0 0,2-45-64 0 0,-1-5-64 0 0,1 3 0 0 0,-8 40 64 0 0,-3 48-64 0 0,3-6-13 0 0,-5 11-58 0 0,1 2 2 0 0,0 0 116 0 0,0 0 19 0 0,0 0-2 0 0,0 0 0 0 0,0 0 0 0 0,0 0 0 0 0,0 0-24 0 0,0 0-93 0 0,0 0-15 0 0,15 1-56 0 0,61 51 113 0 0,19 7-53 0 0,-65-13 64 0 0,-9-21 54 0 0,-3 12-32 0 0,-9-8 105 0 0,-10-24-96 0 0,0 0 0 0 0,0 1-1 0 0,-1-1 1 0 0,0 0 0 0 0,0 0 0 0 0,0 0 0 0 0,0 0 0 0 0,-1 0-1 0 0,1-1 1 0 0,-1 1 0 0 0,-1-1 0 0 0,1 1 0 0 0,-1-1 0 0 0,1 0-1 0 0,-1-1 1 0 0,-1 2-31 0 0,-117 87 310 0 0,97-73-257 0 0,15-11-6 0 0,0 0 0 0 0,0 0 0 0 0,-1-1 0 0 0,0 0 0 0 0,0-1 0 0 0,0-1-1 0 0,-1 1 1 0 0,0-2 0 0 0,0 0 0 0 0,-2 0-47 0 0,-14-6-89 0 0,28 2-39 0 0,0 0-143 0 0,0 0-66 0 0,0 0-14 0 0,0 0-197 0 0,0-7-2553 0 0,0-1 1294 0 0</inkml:trace>
  <inkml:trace contextRef="#ctx0" brushRef="#br0" timeOffset="-84953.281">10806 1076 4720 0 0,'0'0'101'0'0,"0"0"22"0"0,0 0 6 0 0,1-1-17 0 0,2-3-14 0 0,-2 3 284 0 0,-1 0 114 0 0,0-7 16 0 0,0 6 23 0 0,0 2 69 0 0,0 0 32 0 0,0 0 4 0 0,0 0-11 0 0,0 0-45 0 0,0 0-21 0 0,0 0-3 0 0,0 0-22 0 0,0 0-88 0 0,0 0-40 0 0,0 0-8 0 0,11 29 670 0 0,-6 86 192 0 0,-10 67 121 0 0,16-28-989 0 0,-2-10-79 0 0,-8 30 320 0 0,2-37-269 0 0,16-25-153 0 0,-3 47 110 0 0,-12-65 47 0 0,5-36-76 0 0,6 35-98 0 0,-10-73-115 0 0,-2 0-1 0 0,0 0 1 0 0,-1 0 0 0 0,-2 0 0 0 0,0 0 0 0 0,-1 0 0 0 0,-2 15-83 0 0,13 97 198 0 0,-10-79-198 0 0,-4 35 128 0 0,5-28-128 0 0,9-8 0 0 0,-24 94 0 0 0,20-127 0 0 0,-8 18 0 0 0,1-11 64 0 0,-10-1-64 0 0,11-17 11 0 0,-1-5 32 0 0,-1 3-33 0 0,-2 20 44 0 0,3-25-108 0 0,14 16-10 0 0,24-2 64 0 0,-5-12 0 0 0,-7 1 0 0 0,-10 2 0 0 0,13-1 0 0 0,53-2 0 0 0,-12-17 0 0 0,-22 17 54 0 0,-17 0 40 0 0,-27-2-46 0 0,53-12 119 0 0,-17-10-60 0 0,-10 10-33 0 0,34 19-10 0 0,-9-15-64 0 0,-18-1 0 0 0,-5-2 0 0 0,33 7 0 0 0,-22-4 0 0 0,25 7 0 0 0,-23-1 0 0 0,11-1 0 0 0,-37 5 0 0 0,-1-10 0 0 0,36 4 23 0 0,-51 3 88 0 0,1 0 10 0 0,61 12-30 0 0,-16-11-461 0 0,10-4 370 0 0,52 2 0 0 0,-50 5 0 0 0,72-1 0 0 0,-68-6 0 0 0,113 7 10 0 0,9 3-52 0 0,-49-3 42 0 0,-46-2 0 0 0,58 23 0 0 0,-38-13 0 0 0,37-6 64 0 0,-104-10-64 0 0,1 1 0 0 0,0 3 0 0 0,0 2 0 0 0,9 2 0 0 0,135 0 0 0 0,-158-1 0 0 0,0-1 0 0 0,1-2 0 0 0,-1-1 0 0 0,13-3 0 0 0,82 0 0 0 0,91-2 0 0 0,-85 20 0 0 0,3-7 64 0 0,-21 0-64 0 0,-5 1 0 0 0,-25 1 0 0 0,10-13 0 0 0,-8-2 0 0 0,-52 7 16 0 0,0 0 0 0 0,-1 2 0 0 0,1 2 0 0 0,20 6-16 0 0,26-9 128 0 0,107-1-192 0 0,-163 5 64 0 0,44 6 0 0 0,-33-6 0 0 0,7-1 0 0 0,111-12 67 0 0,-69 17-54 0 0,2-14-13 0 0,4 1 0 0 0,-46 2 0 0 0,14 11 75 0 0,-39-19 38 0 0,-2-13 20 0 0,-9 1-66 0 0,-5 16-51 0 0,0 0-1 0 0,0 0 0 0 0,-1-1 1 0 0,1 1-1 0 0,-1 0 1 0 0,-1-1-1 0 0,1 0 0 0 0,-1 1 1 0 0,0-1-1 0 0,0 0 0 0 0,-1 1 1 0 0,0-2-16 0 0,3-11-5 0 0,12-66 69 0 0,-13-4-64 0 0,-25 33 64 0 0,34 13-4 0 0,-4-13-9 0 0,-1 4-6 0 0,-2-36 75 0 0,1-3-36 0 0,-14 23-84 0 0,2-111 0 0 0,3 87 64 0 0,7 13-53 0 0,-18-138 154 0 0,-4 159-85 0 0,8-25-387 0 0,6 62 169 0 0,2 0 0 0 0,1 0 0 0 0,0 0-1 0 0,2 0 1 0 0,0-1 0 0 0,2-13 138 0 0,7-137 1016 0 0,-18 31-1016 0 0,6 70 0 0 0,14 13 0 0 0,-7-2 11 0 0,0 48-6 0 0,-1 0-1 0 0,0-1 1 0 0,-1 1-1 0 0,0-1 1 0 0,-1 1-1 0 0,0-1 1 0 0,-1 0 0 0 0,0 0-1 0 0,-1 1 1 0 0,0-1-1 0 0,-3-10-4 0 0,3 14 3 0 0,-11-37-3 0 0,-8 0 72 0 0,12 27-72 0 0,10-6 67 0 0,-3 22-59 0 0,-1-1 1 0 0,1 1-1 0 0,-1-1 1 0 0,0 1-1 0 0,0 0 1 0 0,0 0-1 0 0,0 0 1 0 0,0 0-1 0 0,-1 0 1 0 0,1 1-1 0 0,-1-1 1 0 0,1 1-1 0 0,-1-1 0 0 0,1 1 1 0 0,-1 0-1 0 0,0 0 1 0 0,0 0-1 0 0,1 0 1 0 0,-1 1-1 0 0,0-1 1 0 0,0 1-1 0 0,0 0 1 0 0,-1 0-9 0 0,-67-12 202 0 0,16 1-246 0 0,-18-6-128 0 0,-22 27 540 0 0,43-11-378 0 0,21 0 48 0 0,-1 1 0 0 0,1 1 0 0 0,-1 2 0 0 0,-27 6-38 0 0,-111 15 101 0 0,33-27-121 0 0,-28 14 5 0 0,-22 27 15 0 0,-3-34 0 0 0,56 0 0 0 0,-66-1 0 0 0,-127 21 75 0 0,163-24-11 0 0,-49-7 949 0 0,41 4-2045 0 0,79 4 916 0 0,-27-6 392 0 0,13-2-212 0 0,11 6-64 0 0,49-6 0 0 0,0 2 0 0 0,0 3 0 0 0,0 1 0 0 0,-29 4 0 0 0,0 0 11 0 0,-70 11 202 0 0,60-14 223 0 0,-52 0 1168 0 0,59 17-3076 0 0,69-14 1412 0 0,0-1 0 0 0,0-1 0 0 0,0 1 1 0 0,-1-2-1 0 0,1 0 0 0 0,0 0 0 0 0,-1 0 0 0 0,1-2 0 0 0,-1 1 60 0 0,-12-1-21 0 0,-49-5 21 0 0,-68-3 1952 0 0,130 9-2124 0 0,0 0-1 0 0,1 0 1 0 0,-1 1 0 0 0,0 0-1 0 0,0 1 1 0 0,1 0-1 0 0,-1 1 1 0 0,1 0 0 0 0,-10 3 172 0 0,10-3-258 0 0,-85-2 99 0 0,70 7 159 0 0,-32-10 0 0 0,10-1 72 0 0,-21 3-160 0 0,9 9 88 0 0,7-4 0 0 0,0-15 0 0 0,-11 8 2 0 0,46 1-1 0 0,0 1 0 0 0,-1 0 0 0 0,1 2 0 0 0,-1 0 0 0 0,1 0 0 0 0,-9 3-1 0 0,-42-8 3 0 0,30-3-19 0 0,-88 8-51 0 0,93 9 67 0 0,-7 1 0 0 0,-71-8 0 0 0,54 4 0 0 0,14-6 54 0 0,10-6-44 0 0,4 5-10 0 0,3 5 108 0 0,6-3-3421 0 0,8-4-4489 0 0</inkml:trace>
  <inkml:trace contextRef="#ctx0" brushRef="#br0" timeOffset="-83682.051">11685 1790 10424 0 0,'0'0'233'0'0,"0"0"39"0"0,0 0 15 0 0,0 0-37 0 0,0 0-31 0 0,0 0 454 0 0,0 0 214 0 0,0 0 45 0 0,0 0-47 0 0,0 0-239 0 0,0 0-109 0 0,0 0-23 0 0,0 2-2 0 0,-5 154 4648 0 0,-27 1-2384 0 0,29-131-2613 0 0,3-5-90 0 0,0-19-5 0 0,0-2-285 0 0,0 0-1182 0 0,0 0-517 0 0,0 0-104 0 0</inkml:trace>
  <inkml:trace contextRef="#ctx0" brushRef="#br0" timeOffset="-83143.081">11999 1962 8896 0 0,'0'0'264'0'0,"0"1"-8"0"0,-7 54 1006 0 0,2-24 2729 0 0,5-31-3844 0 0,0 0 0 0 0,0-1 0 0 0,0 1 1 0 0,0 0-1 0 0,0 0 0 0 0,-1 0 0 0 0,1 0 0 0 0,0 0 1 0 0,0-1-1 0 0,0 1 0 0 0,0 0 0 0 0,0 0 0 0 0,0 0 1 0 0,-1 0-1 0 0,1 0 0 0 0,0 0 0 0 0,0 0 0 0 0,0-1 1 0 0,0 1-1 0 0,0 0 0 0 0,-1 0 0 0 0,1 0 0 0 0,0 0 1 0 0,0 0-1 0 0,0 0 0 0 0,0 0 0 0 0,-1 0 0 0 0,1 0 1 0 0,0 0-1 0 0,0 0 0 0 0,0 0 0 0 0,0 0 0 0 0,-1 0 1 0 0,1 0-1 0 0,0 0 0 0 0,0 0 0 0 0,0 0 0 0 0,0 0 1 0 0,-1 0-1 0 0,1 1 0 0 0,0-1 0 0 0,0 0-147 0 0,-1-8-312 0 0,5-14 555 0 0,1 1-1 0 0,1 0 0 0 0,1 1 0 0 0,0-1 0 0 0,2 1 1 0 0,3-6-243 0 0,-10 22 37 0 0,-1 1 0 0 0,1-1 0 0 0,-1 0 0 0 0,1 1 0 0 0,0-1 0 0 0,1 1 0 0 0,-1 0 0 0 0,0 0 0 0 0,1 0 0 0 0,0 0 0 0 0,0 0 0 0 0,0 0 0 0 0,0 1 0 0 0,0-1 0 0 0,0 1 0 0 0,1 0 0 0 0,-1 0 0 0 0,1 0 0 0 0,0 1 0 0 0,-1-1 0 0 0,1 1 0 0 0,0 0 0 0 0,0 0 0 0 0,0 0 0 0 0,0 1 0 0 0,0-1 1 0 0,0 1-1 0 0,0 0 0 0 0,0 0 0 0 0,0 0 0 0 0,0 0 0 0 0,0 1 0 0 0,0 0 0 0 0,0 0 0 0 0,0 0 0 0 0,-1 0 0 0 0,1 1 0 0 0,0-1 0 0 0,-1 1 0 0 0,1 0-37 0 0,2 3 108 0 0,0 0 0 0 0,-1 1 0 0 0,0-1 0 0 0,0 1 1 0 0,0 0-1 0 0,-1 0 0 0 0,0 1 0 0 0,0-1 0 0 0,0 1 0 0 0,-1 0 0 0 0,0 0 0 0 0,-1 0 0 0 0,1 1 1 0 0,-2-1-1 0 0,1 0 0 0 0,-1 1 0 0 0,0-1 0 0 0,0 1 0 0 0,-1 0 0 0 0,0-1 0 0 0,0 1 0 0 0,-1-1 1 0 0,-1 8-109 0 0,0-4-17 0 0,-1 0 0 0 0,0 0 0 0 0,0-1 1 0 0,-1 0-1 0 0,-1 1 0 0 0,0-2 0 0 0,0 1 1 0 0,-1 0-1 0 0,0-1 0 0 0,0 0 1 0 0,-2 0 16 0 0,-2 1 136 0 0,0 0 1 0 0,-1-1 0 0 0,0 0-1 0 0,0-1 1 0 0,-1 0 0 0 0,0-1 0 0 0,0 0-1 0 0,-1-1 1 0 0,-1 0-137 0 0,-25-5-1520 0 0,39-15-3805 0 0,0 7-2181 0 0</inkml:trace>
  <inkml:trace contextRef="#ctx0" brushRef="#br0" timeOffset="-82865.146">12475 2004 18215 0 0,'-3'8'1060'0'0,"1"-1"-807"0"0,1 0-1 0 0,0 0 1 0 0,0 1-1 0 0,0-1 0 0 0,1 1 1 0 0,0-1-1 0 0,1 0 1 0 0,0 1-1 0 0,0-1 0 0 0,2 6-252 0 0,35 29 2378 0 0,1-29-1204 0 0,-37-13-1152 0 0,-1 1 0 0 0,1-1 0 0 0,0 0 0 0 0,0 0 0 0 0,0 0 0 0 0,0 0 0 0 0,0-1 0 0 0,-1 1 0 0 0,1 0 0 0 0,0-1 1 0 0,0 1-1 0 0,0-1 0 0 0,-1 0 0 0 0,1 0 0 0 0,0 1 0 0 0,-1-1 0 0 0,1 0 0 0 0,-1 0 0 0 0,1 0 0 0 0,-1-1 0 0 0,1 1 0 0 0,-1 0 0 0 0,0-1 0 0 0,0 1 0 0 0,0-1 0 0 0,1 1 0 0 0,-1-1-22 0 0,26-30-1609 0 0,-17 12-2557 0 0,-6 10-3341 0 0</inkml:trace>
  <inkml:trace contextRef="#ctx0" brushRef="#br0" timeOffset="-82575.745">12471 1919 14624 0 0,'0'0'1129'0'0,"5"-6"-698"0"0,44-19 6722 0 0,-48 25-6933 0 0,15-6 52 0 0,53 1-5648 0 0,-59 2 956 0 0,-10 3-837 0 0</inkml:trace>
  <inkml:trace contextRef="#ctx0" brushRef="#br0" timeOffset="-82025.545">12880 2273 10720 0 0,'0'0'314'0'0,"4"-8"104"0"0,6-40 650 0 0,6-14 4386 0 0,-10 18-2911 0 0,-3 30-2059 0 0,-3 11-450 0 0,0 0-1 0 0,1 0 1 0 0,0 1 0 0 0,-1-1-1 0 0,1 0 1 0 0,0 1-1 0 0,0-1 1 0 0,1 0-1 0 0,-1 1 1 0 0,1-1 0 0 0,-1 1-1 0 0,1 0 1 0 0,0-1-1 0 0,-1 1 1 0 0,1 0 0 0 0,0 0-1 0 0,1 0 1 0 0,-1 1-1 0 0,1-2-33 0 0,17-3 0 0 0,42 21 256 0 0,-41-5 72 0 0,-2-1-121 0 0,-10-5-136 0 0,13-3 7 0 0,-15-3-541 0 0,-1 1 0 0 0,1-1 1 0 0,0 0-1 0 0,-1-1 0 0 0,0 0 0 0 0,1 0 0 0 0,-1 0 0 0 0,0-1 0 0 0,-1 0 0 0 0,1 0 0 0 0,-1 0 0 0 0,1-1 0 0 0,-1 0 0 0 0,-1 0 0 0 0,1 0 1 0 0,1-2 462 0 0,16-15-1541 0 0,13-13-1748 0 0,28-22 1962 0 0,-61 56 1247 0 0,32-7 2360 0 0,-26 14-2264 0 0,-4 0 487 0 0,-1 0 0 0 0,1 0 0 0 0,-1 0 0 0 0,0 1 0 0 0,-1-1 0 0 0,0 1 0 0 0,0 0 1 0 0,0-1-1 0 0,-1 1 0 0 0,1 0 0 0 0,-2 0 0 0 0,1 0 0 0 0,-1 0 0 0 0,0 0 0 0 0,-1 0 1 0 0,1 0-1 0 0,-1 0 0 0 0,-1 0 0 0 0,1 0 0 0 0,-3 5-503 0 0,-21 82 1211 0 0,25-93-1562 0 0,-2 5 172 0 0,1-4-5317 0 0,1-2 3441 0 0</inkml:trace>
  <inkml:trace contextRef="#ctx0" brushRef="#br0" timeOffset="-81716.743">13345 2011 13560 0 0,'-5'-8'658'0'0,"-3"-37"2297"0"0,23 26 1059 0 0,24-4-2967 0 0,-39 23-1035 0 0,73-31-656 0 0,-12 10-2839 0 0,-42 13 1853 0 0,-17 6 1454 0 0,0 1-1 0 0,0 0 1 0 0,0 0 0 0 0,1 0-1 0 0,-1 0 1 0 0,0 0 0 0 0,0 0-1 0 0,1 1 1 0 0,-1-1 0 0 0,0 1-1 0 0,1-1 1 0 0,-1 1 0 0 0,0 0-1 0 0,1 0 1 0 0,-1 0 0 0 0,1 0 0 0 0,-1 0-1 0 0,0 1 1 0 0,1-1 0 0 0,-1 1-1 0 0,0-1 1 0 0,1 1 0 0 0,-1 0-1 0 0,0 0 1 0 0,1 1 176 0 0,23 40-1046 0 0,-14 10 5626 0 0,-6-21-262 0 0,14 108-2244 0 0,-17-129-2952 0 0,-3 0-60 0 0</inkml:trace>
  <inkml:trace contextRef="#ctx0" brushRef="#br0" timeOffset="-81409.698">14108 1912 7456 0 0,'0'0'166'0'0,"0"0"29"0"0,4-7 185 0 0,15-10-273 0 0,-19 17 261 0 0,0 0 104 0 0,0 0 9 0 0,0 0 111 0 0,11 31 4204 0 0,-15 89 1686 0 0,-2-67-5867 0 0,1 19-535 0 0,4-53-370 0 0,1 15-4441 0 0,1-28-1686 0 0</inkml:trace>
  <inkml:trace contextRef="#ctx0" brushRef="#br0" timeOffset="-81131.39">14159 1997 13760 0 0,'4'-4'800'0'0,"1"-2"-385"0"0,1-1 1 0 0,-1 1-1 0 0,-1-1 1 0 0,1 0 0 0 0,-1 0-1 0 0,0-1 1 0 0,-1 1 0 0 0,0-1-1 0 0,0 0 1 0 0,1-4-416 0 0,28-56 3807 0 0,3 13-3099 0 0,-19 41-9446 0 0,-15 14 2477 0 0</inkml:trace>
  <inkml:trace contextRef="#ctx0" brushRef="#br0" timeOffset="-80972.776">14309 1927 9552 0 0,'0'20'264'0'0,"0"-5"72"0"0,0-1-272 0 0,-5-1-64 0 0,5 2 0 0 0,0-2 0 0 0,0 1 1112 0 0,0 1 200 0 0,-4-2 48 0 0,4 2 8 0 0,0-1-768 0 0,0-4-152 0 0,0 0-33 0 0,4-2-4854 0 0,-4-8-969 0 0</inkml:trace>
  <inkml:trace contextRef="#ctx0" brushRef="#br0" timeOffset="-80730.037">14623 1882 18175 0 0,'0'0'666'0'0,"-5"6"-412"0"0,-34 53 1032 0 0,37-57-1166 0 0,0 1 1 0 0,0 0-1 0 0,0 0 1 0 0,1 0-1 0 0,-1 0 1 0 0,1 0-1 0 0,0 1 1 0 0,0-1-1 0 0,0 0 1 0 0,1 0-1 0 0,-1 1 0 0 0,1-1 1 0 0,-1 0-1 0 0,1 1 1 0 0,0-1-1 0 0,1 1 1 0 0,-1-1-1 0 0,1 0 1 0 0,-1 1-1 0 0,1-1 1 0 0,0 0-1 0 0,0 1-120 0 0,15 46 800 0 0,-1-16-629 0 0,-14-29-310 0 0,25 20-2253 0 0,-5-20-2034 0 0,-8-9 1866 0 0,6 1-21 0 0</inkml:trace>
  <inkml:trace contextRef="#ctx0" brushRef="#br0" timeOffset="-80075.569">14980 2196 15288 0 0,'0'0'348'0'0,"0"0"49"0"0,0 0 20 0 0,0 0-45 0 0,0-8-227 0 0,9-61 4521 0 0,58-73-1549 0 0,2 50-2569 0 0,-68 92-495 0 0,18 24 267 0 0,-18-13-259 0 0,-1 0 0 0 0,0 0 1 0 0,0 0-1 0 0,-1 0 0 0 0,-1 0 0 0 0,0 0 0 0 0,0 0 0 0 0,-1-1 0 0 0,-4 11-61 0 0,2-7 16 0 0,-8 40-894 0 0,13-53 826 0 0,0 0-1 0 0,0 0 0 0 0,0 0 1 0 0,0 0-1 0 0,1 0 0 0 0,-1 0 1 0 0,0-1-1 0 0,0 1 0 0 0,1 0 1 0 0,-1 0-1 0 0,1 0 0 0 0,-1 0 1 0 0,1 0-1 0 0,-1-1 0 0 0,1 1 1 0 0,-1 0-1 0 0,1 0 0 0 0,0-1 1 0 0,-1 1-1 0 0,1 0 1 0 0,0-1-1 0 0,0 1 0 0 0,-1-1 1 0 0,1 1-1 0 0,0-1 0 0 0,0 1 1 0 0,0-1-1 0 0,0 0 0 0 0,0 1 1 0 0,0-1-1 0 0,0 0 0 0 0,-1 0 1 0 0,1 0-1 0 0,0 0 0 0 0,0 0 1 0 0,0 0-1 0 0,0 0 0 0 0,0 0 1 0 0,0 0-1 0 0,0 0 0 0 0,0 0 1 0 0,0 0-1 0 0,0-1 1 0 0,0 1-1 0 0,0 0 0 0 0,-1-1 1 0 0,1 1-1 0 0,0-1 0 0 0,0 1 1 0 0,0-1-1 0 0,0 1 0 0 0,-1-1 1 0 0,1 1-1 0 0,0-1 0 0 0,-1 0 53 0 0,55-54-9153 0 0,-42 45 7323 0 0</inkml:trace>
  <inkml:trace contextRef="#ctx0" brushRef="#br0" timeOffset="-79790.594">15579 1776 11632 0 0,'0'0'264'0'0,"0"0"34"0"0,-6 0 401 0 0,0 1-460 0 0,0 0 1 0 0,1 1-1 0 0,-1 0 0 0 0,0 0 1 0 0,1 0-1 0 0,0 1 0 0 0,-1 0 1 0 0,1 0-1 0 0,0 0 0 0 0,1 0 1 0 0,-1 1-1 0 0,1 0 0 0 0,-1 0 1 0 0,1 0-1 0 0,0 1 0 0 0,0-1 0 0 0,1 1 1 0 0,0 0-1 0 0,-1 0 0 0 0,2 0 1 0 0,-1 1-1 0 0,1-1 0 0 0,-1 0 1 0 0,1 1-1 0 0,1 0 0 0 0,-1-1 1 0 0,1 1-1 0 0,0 0 0 0 0,1 0 1 0 0,-1 6-240 0 0,30 61 1862 0 0,-6-48-1163 0 0,-5-15-6863 0 0,-10-6-906 0 0</inkml:trace>
  <inkml:trace contextRef="#ctx0" brushRef="#br0" timeOffset="-79443.697">15512 2129 12176 0 0,'0'2'273'0'0,"-1"6"-167"0"0,-1 0 0 0 0,0 0 0 0 0,-1 0 0 0 0,0 0 0 0 0,0 0 0 0 0,-1 0 0 0 0,0-1 0 0 0,0 0 0 0 0,-1 0 0 0 0,-3 4-106 0 0,-8 15 3 0 0,-4 11 50 0 0,29-37-120 0 0,2-6 275 0 0,0 0-1 0 0,0 0 0 0 0,0-1 0 0 0,-1-1 1 0 0,0 0-1 0 0,-1 0 0 0 0,1-1 0 0 0,5-7-207 0 0,17-14 1213 0 0,-30 28-1157 0 0,9-9 148 0 0,0 0 0 0 0,1 2 0 0 0,1-1 0 0 0,-1 1 0 0 0,1 1 0 0 0,1 1 0 0 0,0 0 0 0 0,8-3-204 0 0,-20 8-15 0 0,1 1 0 0 0,-1 0 0 0 0,1 0 0 0 0,-1 0 0 0 0,1 0 0 0 0,0 0-1 0 0,-1 1 1 0 0,1-1 0 0 0,0 1 0 0 0,0 0 0 0 0,-1 0 0 0 0,1 0 0 0 0,0 0 0 0 0,-1 0 0 0 0,1 0 0 0 0,0 1 0 0 0,0 0 0 0 0,-1-1 0 0 0,1 1 0 0 0,-1 0 0 0 0,1 0 0 0 0,-1 0 0 0 0,1 0 0 0 0,-1 1 0 0 0,0-1 0 0 0,1 1 0 0 0,-1 0-1 0 0,0-1 1 0 0,0 1 0 0 0,0 0 0 0 0,0 0 0 0 0,-1 0 0 0 0,1 0 0 0 0,0 1 0 0 0,0 0 15 0 0,0 2 166 0 0,-1 0 0 0 0,1 0-1 0 0,-1 0 1 0 0,0 1 0 0 0,0-1-1 0 0,-1 1 1 0 0,1-1 0 0 0,-1 0-1 0 0,0 1 1 0 0,-1-1 0 0 0,1 1 0 0 0,-1-1-1 0 0,0 0 1 0 0,-1 0 0 0 0,1 1-1 0 0,-1-1 1 0 0,0 0 0 0 0,-1 0-166 0 0,3-3 438 0 0,0-2-34 0 0,0 0-152 0 0,0 0-69 0 0,0 0-14 0 0,0 1-29 0 0,1 1-161 0 0,-1 0 0 0 0,1-1 0 0 0,-1 1 0 0 0,1-1 0 0 0,0 1-1 0 0,0-1 1 0 0,-1 1 0 0 0,1-1 0 0 0,0 1 0 0 0,0-1 0 0 0,0 0-1 0 0,1 1 1 0 0,-1-1 0 0 0,0 0 0 0 0,0 0 0 0 0,1 0 0 0 0,-1 0-1 0 0,1 0 1 0 0,-1 0 0 0 0,1 0 0 0 0,-1-1 0 0 0,1 1 0 0 0,-1 0 0 0 0,1-1-1 0 0,0 0 1 0 0,1 1 21 0 0,3 1-94 0 0,41-16-634 0 0,-8-11 528 0 0,-34 19 158 0 0,-4 5-178 0 0,-1 1-71 0 0,0 0-842 0 0,0 0-3491 0 0,0 0-1497 0 0</inkml:trace>
  <inkml:trace contextRef="#ctx0" brushRef="#br0" timeOffset="-65951.076">11727 2905 13312 0 0,'0'0'793'0'0,"0"0"107"0"0,0 0 48 0 0,0 0-42 0 0,0 0-215 0 0,0 0-92 0 0,1 1-21 0 0,10 14 352 0 0,-10-13-606 0 0,-1-2-18 0 0,12 14 1062 0 0,-10-11-1214 0 0,0 0 0 0 0,-1 1 0 0 0,1-1 0 0 0,-1 1 0 0 0,1-1-1 0 0,-1 1 1 0 0,0-1 0 0 0,-1 1 0 0 0,1 0 0 0 0,-1 0 0 0 0,1-1 0 0 0,-1 1-1 0 0,0 0 1 0 0,-1 0 0 0 0,1-1 0 0 0,-1 1 0 0 0,1 0 0 0 0,-2 1-154 0 0,-1 18 494 0 0,-1-1 1 0 0,0 0 0 0 0,-2 0-1 0 0,-1 0 1 0 0,-7 13-495 0 0,2 34 100 0 0,21-49-4196 0 0,-3-14-1159 0 0,2-1-2360 0 0</inkml:trace>
  <inkml:trace contextRef="#ctx0" brushRef="#br0" timeOffset="-64563.245">12113 3241 5120 0 0,'0'0'892'0'0,"0"0"118"0"0,0 0 57 0 0,0 0-3 0 0,0 0-61 0 0,0 0-31 0 0,0 0-4 0 0,0 0-60 0 0,0 0-254 0 0,0 0-115 0 0,0 0-24 0 0,0 0-3 0 0,0 0 0 0 0,0 0 0 0 0,0 0-1 0 0,0-8 437 0 0,-2-5-653 0 0,0-1 0 0 0,2 0-1 0 0,0 0 1 0 0,0 0-1 0 0,1 0 1 0 0,1 1-1 0 0,0-1 1 0 0,3-6-295 0 0,-3 5-61 0 0,13-15-403 0 0,-14 28 619 0 0,-1 2 88 0 0,0 0 21 0 0,5 4 6 0 0,53 48 273 0 0,-54-49-459 0 0,1-1-1 0 0,-1 1 1 0 0,1-1-1 0 0,0 1 1 0 0,0-1 0 0 0,0-1-1 0 0,0 1 1 0 0,0-1-1 0 0,0 0 1 0 0,0 0 0 0 0,1 0-1 0 0,-1-1 1 0 0,0 0-1 0 0,0 0 1 0 0,1 0 0 0 0,-1 0-1 0 0,0-1 1 0 0,0 0-1 0 0,1 0 1 0 0,-1-1 0 0 0,0 1-1 0 0,0-1 1 0 0,-1 0-1 0 0,1-1 1 0 0,0 1 0 0 0,-1-1-1 0 0,3-1-83 0 0,17-21 831 0 0,-5-9-271 0 0,1-57 312 0 0,-13 43-2273 0 0,-7 46 827 0 0,0 2-204 0 0,0 0-812 0 0</inkml:trace>
  <inkml:trace contextRef="#ctx0" brushRef="#br0" timeOffset="-64002.893">12746 3178 11144 0 0,'0'0'248'0'0,"0"0"34"0"0,0 0 22 0 0,0 0-29 0 0,-1 1-179 0 0,-1 1 16 0 0,2-2 413 0 0,0 1-391 0 0,0-1 1 0 0,0 0-1 0 0,0 0 0 0 0,0 1 0 0 0,0-1 0 0 0,0 0 1 0 0,0 0-1 0 0,0 1 0 0 0,0-1 0 0 0,-1 0 0 0 0,1 0 0 0 0,0 1 1 0 0,0-1-1 0 0,0 0 0 0 0,0 0 0 0 0,0 0 0 0 0,0 1 1 0 0,-1-1-1 0 0,1 0 0 0 0,0 0 0 0 0,0 0 0 0 0,0 1 1 0 0,-1-1-1 0 0,1 0 0 0 0,0 0 0 0 0,0 0 0 0 0,-1 0 0 0 0,1 0 1 0 0,0 0-1 0 0,0 1 0 0 0,0-1 0 0 0,-1 0 0 0 0,1 0 1 0 0,0 0-1 0 0,-1 0 0 0 0,1 0 0 0 0,0 0 0 0 0,0 0 1 0 0,-1 0-1 0 0,1 0 0 0 0,0 0 0 0 0,0 0 0 0 0,-1 0 0 0 0,1 0 1 0 0,0-1-1 0 0,0 1 0 0 0,-1 0 0 0 0,1 0 0 0 0,0 0 1 0 0,0 0-1 0 0,0 0 0 0 0,-1 0 0 0 0,1-1 0 0 0,0 1 0 0 0,0 0 1 0 0,0 0-1 0 0,-1 0 0 0 0,1-1 0 0 0,0 1 0 0 0,0 0 1 0 0,0 0-1 0 0,0 0 0 0 0,0-1 0 0 0,-1 1-134 0 0,-3-6-259 0 0,1-2 413 0 0,1 0-1 0 0,0-1 0 0 0,1 1 1 0 0,0-1-1 0 0,0 0 0 0 0,1 1 0 0 0,0-1 1 0 0,1 1-1 0 0,0-1 0 0 0,0 0 1 0 0,0 1-1 0 0,1-1 0 0 0,1 1 1 0 0,1-4-154 0 0,0-3 65 0 0,-3 6-53 0 0,1-1-1 0 0,0 2 0 0 0,1-1 0 0 0,0 0 1 0 0,0 0-1 0 0,1 1 0 0 0,0 0 0 0 0,0 0 1 0 0,1 0-1 0 0,0 0 0 0 0,0 1 0 0 0,1 0 1 0 0,0 0-1 0 0,1 0 0 0 0,-1 1 0 0 0,1-1 1 0 0,0 2-1 0 0,8-5-11 0 0,47-8 113 0 0,-58 18-85 0 0,-1-1-1 0 0,0 0 1 0 0,0 1-1 0 0,0 0 1 0 0,1 0-1 0 0,-1 0 0 0 0,0 0 1 0 0,0 0-1 0 0,1 1 1 0 0,-1-1-1 0 0,0 1 1 0 0,0 0-1 0 0,0 0 1 0 0,0 0-1 0 0,0 0 1 0 0,0 1-1 0 0,0-1 1 0 0,0 1-1 0 0,0 0 0 0 0,-1 0 1 0 0,1 0-1 0 0,-1 0 1 0 0,1 0-1 0 0,-1 0 1 0 0,0 1-1 0 0,0-1 1 0 0,0 1-1 0 0,0 0 1 0 0,0-1-1 0 0,-1 1 0 0 0,1 0 1 0 0,-1 0-1 0 0,1 0 1 0 0,-1 0-1 0 0,0 0 1 0 0,-1 0-1 0 0,1 1-27 0 0,0 6 186 0 0,0 0 0 0 0,-1 0 0 0 0,0 0-1 0 0,-1 0 1 0 0,0 0 0 0 0,-1 0 0 0 0,0 0 0 0 0,0 0 0 0 0,-1-1-1 0 0,-1 1 1 0 0,-1 4-186 0 0,-1-1 83 0 0,0 0 0 0 0,-1-1-1 0 0,0 1 1 0 0,-1-2-1 0 0,0 1 1 0 0,-1-1 0 0 0,-1 0-1 0 0,1-1 1 0 0,-12 9-83 0 0,-32 13-1524 0 0,51-32 154 0 0,-6-4-6645 0 0,0-2 773 0 0</inkml:trace>
  <inkml:trace contextRef="#ctx0" brushRef="#br0" timeOffset="-63731.159">13226 2888 13824 0 0,'-4'8'1056'0'0,"-5"44"-16"0"0,7 6 2407 0 0,-2 10-1479 0 0,1-41-1686 0 0,2-24-368 0 0,0 1 0 0 0,0 0 0 0 0,1 0 0 0 0,-1 0 0 0 0,1 0 0 0 0,0 0 0 0 0,0 0 0 0 0,1 0 0 0 0,-1 0 0 0 0,1 0 0 0 0,0 0 0 0 0,0 0 0 0 0,0 0 0 0 0,1 2 86 0 0,2 0-7349 0 0</inkml:trace>
  <inkml:trace contextRef="#ctx0" brushRef="#br0" timeOffset="-63162.06">13474 2923 11048 0 0,'0'0'324'0'0,"0"0"-4"0"0,0 2-208 0 0,16 115 6890 0 0,-15-110-6664 0 0,1 1 0 0 0,1-1 0 0 0,-1 0 0 0 0,1 0-1 0 0,0-1 1 0 0,1 1 0 0 0,-1-1 0 0 0,1 1 0 0 0,1-1 0 0 0,-1 0 0 0 0,1 0-1 0 0,0-1 1 0 0,0 0 0 0 0,1 0 0 0 0,5 5-338 0 0,-9-9 61 0 0,0 1-1 0 0,0 0 1 0 0,0-1 0 0 0,0 0-1 0 0,0 1 1 0 0,0-1 0 0 0,0 0-1 0 0,1 0 1 0 0,-1 0 0 0 0,0 0-1 0 0,1-1 1 0 0,-1 1 0 0 0,0-1-1 0 0,1 1 1 0 0,-1-1 0 0 0,1 0-1 0 0,-1 0 1 0 0,1 0 0 0 0,-1 0-1 0 0,0 0 1 0 0,1-1 0 0 0,-1 1-1 0 0,1-1 1 0 0,-1 1 0 0 0,0-1-1 0 0,1 0 1 0 0,-1 0 0 0 0,0 0-1 0 0,0 0 1 0 0,0-1 0 0 0,0 1-1 0 0,1-1-60 0 0,4-7 147 0 0,0 0 0 0 0,-1 0-1 0 0,0-1 1 0 0,-1 0 0 0 0,0 0-1 0 0,0 0 1 0 0,-1-1 0 0 0,-1 0-1 0 0,1 1 1 0 0,-2-1-1 0 0,0 0 1 0 0,1-8-147 0 0,9-46-183 0 0,-12 63 16 0 0,0 2-364 0 0,0 0-158 0 0,0 0-30 0 0,0 0-136 0 0,0 0-538 0 0,0 0-235 0 0,0 0-1111 0 0,0 0-4260 0 0</inkml:trace>
  <inkml:trace contextRef="#ctx0" brushRef="#br0" timeOffset="-62930.571">13864 2920 18223 0 0,'0'0'414'0'0,"0"0"56"0"0,-4 7 474 0 0,-13 98 2119 0 0,15-95-2833 0 0,0 1-339 0 0,0 0 0 0 0,1 0 0 0 0,0 0 0 0 0,1 0 0 0 0,0 0 0 0 0,1 0 0 0 0,0 0 0 0 0,0 0 0 0 0,4 10 109 0 0,-5-19-668 0 0,17 10-6774 0 0,-6-7 5045 0 0</inkml:trace>
  <inkml:trace contextRef="#ctx0" brushRef="#br0" timeOffset="-62461.253">14154 2997 12528 0 0,'0'0'281'0'0,"0"1"40"0"0,-15 68 445 0 0,-8 34 6763 0 0,22-102-6957 0 0,1-1-100 0 0,0 0-22 0 0,0 0-24 0 0,0 0-97 0 0,0 0-45 0 0,0 0-11 0 0,1-2-23 0 0,6-30 124 0 0,3 6-278 0 0,-8 20-101 0 0,0-1 0 0 0,0 1-1 0 0,1-1 1 0 0,0 1 0 0 0,0 0 0 0 0,0 0 0 0 0,1 0 0 0 0,0 0-1 0 0,0 1 1 0 0,3-3 5 0 0,3-1-141 0 0,-8 7 150 0 0,0-1 0 0 0,0 0 0 0 0,0 1 0 0 0,0-1 0 0 0,0 1 0 0 0,1 0 0 0 0,-1 0 0 0 0,1 0 0 0 0,0 0 0 0 0,0 0 0 0 0,0 0 0 0 0,-1 1 0 0 0,1 0 0 0 0,1-1 0 0 0,-1 1 0 0 0,0 0 0 0 0,0 0 0 0 0,0 1 0 0 0,1-1 0 0 0,-1 1 0 0 0,0 0 0 0 0,0-1 0 0 0,1 1 0 0 0,-1 1 0 0 0,0-1 0 0 0,1 0 0 0 0,-1 1 0 0 0,0 0 0 0 0,0 0 0 0 0,0 0 0 0 0,1 0 0 0 0,-1 0-9 0 0,2 4 98 0 0,-1-1 0 0 0,-1 1-1 0 0,1 0 1 0 0,-1 0 0 0 0,0 0 0 0 0,0 1 0 0 0,0-1-1 0 0,-1 1 1 0 0,1 0 0 0 0,-1-1 0 0 0,-1 1 0 0 0,1 0-1 0 0,-1 0 1 0 0,0 0 0 0 0,-1 0 0 0 0,1 0 0 0 0,-1 0-1 0 0,0 0 1 0 0,-1 0 0 0 0,1 1 0 0 0,-1-1 0 0 0,0 0-1 0 0,-1-1 1 0 0,0 1 0 0 0,0 0 0 0 0,0 0 0 0 0,0-1-1 0 0,-3 4-97 0 0,2-1 52 0 0,-1 1 0 0 0,0-1 0 0 0,-1 0-1 0 0,0 0 1 0 0,0-1 0 0 0,-1 0-1 0 0,0 0 1 0 0,0 0 0 0 0,-1 0-1 0 0,0-1 1 0 0,0 0 0 0 0,0-1-1 0 0,-1 1 1 0 0,1-1 0 0 0,-1-1-1 0 0,-1 1 1 0 0,-3 0-52 0 0,11-5-105 0 0,0-1 0 0 0,1 0 0 0 0,-1 1 0 0 0,0-1 1 0 0,1 0-1 0 0,-1 0 0 0 0,1 1 0 0 0,-1-1 0 0 0,1 0 0 0 0,0 0 0 0 0,-1 0 0 0 0,1 0 0 0 0,0 0 0 0 0,-1 0 0 0 0,1 1 0 0 0,0-1 0 0 0,0 0 1 0 0,0 0-1 0 0,0 0 0 0 0,0 0 0 0 0,0 0 0 0 0,0 0 0 0 0,0 0 0 0 0,0 0 0 0 0,0 0 0 0 0,1 0 0 0 0,-1 0 0 0 0,0 0 0 0 0,1 1 1 0 0,-1-1-1 0 0,0 0 0 0 0,1 0 0 0 0,-1 0 0 0 0,1 0 0 0 0,-1 1 0 0 0,1-1 0 0 0,0 0 0 0 0,-1 1 0 0 0,2-2 105 0 0,19-29-2319 0 0,-8 13-4244 0 0,-4 5-206 0 0</inkml:trace>
  <inkml:trace contextRef="#ctx0" brushRef="#br0" timeOffset="-62175.987">14576 3004 17359 0 0,'0'0'396'0'0,"0"0"52"0"0,0 0 30 0 0,0 0-57 0 0,-1 1-276 0 0,-3 4 80 0 0,1 0-1 0 0,0 1 1 0 0,0-1-1 0 0,0 1 1 0 0,1-1-1 0 0,0 1 1 0 0,0 0-1 0 0,0 0 1 0 0,1 0-1 0 0,0 0 1 0 0,0 0-1 0 0,0 0 1 0 0,1 0-1 0 0,0 0 1 0 0,0 0-1 0 0,1 0 1 0 0,0 0-1 0 0,0 0 1 0 0,1 3-225 0 0,17 35 1446 0 0,16 12 602 0 0,-33-54-1967 0 0,1 1-1 0 0,-1-1 1 0 0,1 1-1 0 0,-1-1 1 0 0,1 0-1 0 0,0 0 1 0 0,0 0-1 0 0,0 0 1 0 0,0 0-1 0 0,1-1 0 0 0,-1 1 1 0 0,0-1-1 0 0,1 0 1 0 0,-1 0-1 0 0,1 0 1 0 0,-1-1-1 0 0,1 1 1 0 0,-1-1-1 0 0,1 0 1 0 0,-1 0-1 0 0,1 0 1 0 0,-1 0-1 0 0,1-1 1 0 0,-1 1-1 0 0,1-1 1 0 0,-1 0-1 0 0,1 0 1 0 0,-1 0-1 0 0,0-1 1 0 0,1 1-1 0 0,-1-1 1 0 0,0 1-1 0 0,1-2-80 0 0,25-66-80 0 0,-18-4-980 0 0,-9 47 71 0 0,4-11-5924 0 0,-2 31-836 0 0</inkml:trace>
  <inkml:trace contextRef="#ctx0" brushRef="#br0" timeOffset="-61898.526">14964 3084 18775 0 0,'20'69'2056'0'0,"-11"-50"-2073"0"0,-8-15 322 0 0,0 0-1 0 0,1-1 1 0 0,-1 1-1 0 0,1 0 1 0 0,0-1-1 0 0,0 1 1 0 0,1-1-1 0 0,-1 0 1 0 0,1 1-1 0 0,0-1 1 0 0,-1 0-1 0 0,1-1 0 0 0,1 1 1 0 0,-1-1-1 0 0,0 1 1 0 0,3 1-305 0 0,-3-3 25 0 0,1 1 0 0 0,-1 0 0 0 0,1-1 0 0 0,-1 0 0 0 0,1 0 0 0 0,0 0-1 0 0,-1 0 1 0 0,1-1 0 0 0,0 1 0 0 0,-1-1 0 0 0,1 0 0 0 0,0 0 0 0 0,0 0 0 0 0,-1-1 0 0 0,1 1 0 0 0,0-1 0 0 0,0 0 0 0 0,-1 0 0 0 0,1 0 0 0 0,-1-1 0 0 0,1 1-1 0 0,-1-1 1 0 0,0 0 0 0 0,0 0 0 0 0,1 0 0 0 0,-1 0 0 0 0,0 0 0 0 0,-1-1 0 0 0,1 1 0 0 0,0-1 0 0 0,-1 0 0 0 0,0 0 0 0 0,1 0 0 0 0,-1 0 0 0 0,0 0 0 0 0,-1 0 0 0 0,2-2-25 0 0,0-1 42 0 0,0 0 1 0 0,0 0-1 0 0,-1 0 1 0 0,1-1-1 0 0,-1 1 1 0 0,-1-1 0 0 0,1 0-1 0 0,-1 1 1 0 0,0-1-1 0 0,-1 0 1 0 0,0 0 0 0 0,0 0-1 0 0,0 1 1 0 0,-1-1-1 0 0,0 0 1 0 0,0 0-1 0 0,-2-5-41 0 0,2 8-9 0 0,1 1 0 0 0,-1 0 0 0 0,0 0 0 0 0,0 0 0 0 0,0 0 0 0 0,-1 0 0 0 0,1 0 0 0 0,-1 0 0 0 0,1 0 0 0 0,-1 1 0 0 0,0-1 1 0 0,0 1-1 0 0,0-1 0 0 0,-1 1 0 0 0,1 0 0 0 0,-1 0 0 0 0,1 0 0 0 0,-1 0 0 0 0,1 0 0 0 0,-1 0 0 0 0,0 1 0 0 0,0-1 0 0 0,0 1 1 0 0,0 0-1 0 0,0 0 0 0 0,0 0 0 0 0,0 0 0 0 0,-1 1 0 0 0,1-1 0 0 0,0 1 0 0 0,0 0 0 0 0,-3 0 8 0 0,3 1 10 0 0,0 1 0 0 0,0 0 0 0 0,1-1 1 0 0,-1 1-1 0 0,1 0 0 0 0,-1 1 0 0 0,1-1 0 0 0,0 0 0 0 0,0 1 0 0 0,0-1 0 0 0,0 1 0 0 0,0-1 1 0 0,1 1-1 0 0,-1 0 0 0 0,1 0 0 0 0,-1 0 0 0 0,1 0 0 0 0,0 0 0 0 0,0 1-10 0 0,5 58-3993 0 0,3-50 2570 0 0</inkml:trace>
  <inkml:trace contextRef="#ctx0" brushRef="#br0" timeOffset="-57801.813">16649 2623 11200 0 0,'-12'22'362'0'0,"11"-21"350"0"0,1-1 218 0 0,0 0 35 0 0,0 0-13 0 0,0 0-93 0 0,0 0-41 0 0,0 0-9 0 0,75-16 5738 0 0,-19 5-4374 0 0,70-27-501 0 0,-112 33-1624 0 0,0 0 0 0 0,1 0 0 0 0,-1 1 0 0 0,1 1 0 0 0,0 0 0 0 0,0 2 0 0 0,0-1-48 0 0,7 5 127 0 0,19-7 507 0 0,11-1-280 0 0,-6 3-565 0 0,-5-4 308 0 0,22 9 414 0 0,-28-3-335 0 0,1 7-109 0 0,-7-9 53 0 0,-4 6-67 0 0,11-3-53 0 0,-12 6 0 0 0,6-9 0 0 0,38 2 504 0 0,-40 11-856 0 0,11-10 352 0 0,-5-5 0 0 0,4 4 0 0 0,-25 4 0 0 0,55 0-29 0 0,-32 11-20 0 0,34-9 31 0 0,-59-5 18 0 0,-2 3 0 0 0,10 6 0 0 0,7-8 11 0 0,7 2 42 0 0,-27-7-42 0 0,20-4 42 0 0,-14-3-53 0 0,-10 8-4 0 0,-1 0-1 0 0,1 0 1 0 0,-1 0-1 0 0,0 0 1 0 0,1 0 0 0 0,-1-1-1 0 0,-1 1 1 0 0,1 0-1 0 0,0-1 1 0 0,0 1-1 0 0,-1 0 1 0 0,1-1 0 0 0,-1 1-1 0 0,0-1 1 0 0,0 1-1 0 0,0-1 1 0 0,0 1-1 0 0,0 0 1 0 0,0-1 0 0 0,-1 1-1 0 0,1-1 1 0 0,-1 1 4 0 0,1-34 42 0 0,3 8-484 0 0,-3-23 723 0 0,5 60-476 0 0,5 24-43 0 0,2 23 583 0 0,-8 13-281 0 0,12 1 1436 0 0,-9-4-2813 0 0,2-38 1302 0 0,-9-22 60 0 0,0-4 202 0 0,0-2 66 0 0,0 0 10 0 0,0 0-84 0 0,0 0-359 0 0,0 0-158 0 0,-16-32-339 0 0,-11-34 613 0 0,19-18 64 0 0,12 17-89 0 0,2 47-154 0 0,-5 18 185 0 0,-1-1 0 0 0,0 1 0 0 0,1-1 0 0 0,0 0 0 0 0,0 1 0 0 0,0-1 0 0 0,0 1 1 0 0,0 0-1 0 0,0-1 0 0 0,0 1 0 0 0,1 0 0 0 0,-1 0 0 0 0,1 0 0 0 0,0 0 0 0 0,0 0 1 0 0,0 0-1 0 0,0 0 0 0 0,0 0 0 0 0,0 1 0 0 0,0-1 0 0 0,0 1 0 0 0,0 0 0 0 0,1 0 0 0 0,-1-1 1 0 0,1 1-1 0 0,1 0-6 0 0,2 0 16 0 0,0 0-1 0 0,0 1 1 0 0,1-1 0 0 0,-1 1 0 0 0,0 1 0 0 0,0-1 0 0 0,0 1 0 0 0,0 0-1 0 0,0 1 1 0 0,0-1 0 0 0,0 1 0 0 0,0 0 0 0 0,0 1 0 0 0,-1-1 0 0 0,1 1-1 0 0,-1 0 1 0 0,0 1 0 0 0,0-1 0 0 0,3 4-16 0 0,51 42-320 0 0,-50-39 319 0 0,-4-5 3 0 0,-1 0-1 0 0,1 0 0 0 0,-1 1 0 0 0,0-1 1 0 0,-1 1-1 0 0,1 0 0 0 0,-1 0 1 0 0,0 0-1 0 0,-1 1 0 0 0,0-1 0 0 0,1 2-1 0 0,3 14 55 0 0,-1 39 93 0 0,-9-44-43 0 0,-1 0 0 0 0,-1 0 0 0 0,0-1 0 0 0,-1 1-1 0 0,-1-2 1 0 0,-7 11-105 0 0,13-22-61 0 0,0 0 0 0 0,0 0 0 0 0,-1 0 0 0 0,1 0 0 0 0,-1-1-1 0 0,0 1 1 0 0,0-1 0 0 0,0 0 0 0 0,0 0 0 0 0,-1 0 0 0 0,0 0 0 0 0,1-1-1 0 0,-1 1 1 0 0,0-1 0 0 0,-4 2 61 0 0,6-4-432 0 0,2 0-1043 0 0,0-1-459 0 0,-4-7-1426 0 0,-4 0-5358 0 0</inkml:trace>
  <inkml:trace contextRef="#ctx0" brushRef="#br0" timeOffset="-52372.187">19804 1758 8736 0 0,'0'0'250'0'0,"0"0"314"0"0,0 0 138 0 0,0 0 30 0 0,0 0-28 0 0,0 0-134 0 0,0 0-52 0 0,0 0-8 0 0,0 0-14 0 0,0 0-41 0 0,0 0-20 0 0,0 0-3 0 0,0 0-2 0 0,0 0-4 0 0,0 0-3 0 0,0 0 1 0 0,0 0-6 0 0,0 0-28 0 0,0 0-7 0 0,0 0-6 0 0,0 8 269 0 0,2 167 2587 0 0,-9-106-2618 0 0,8-9-373 0 0,-8 21 188 0 0,3-36-270 0 0,-1 11 40 0 0,2 7-30 0 0,-1-11-95 0 0,0 39 170 0 0,-1-31-191 0 0,-6 69 84 0 0,11-10 236 0 0,-9-23-124 0 0,9 24 158 0 0,-4-61-334 0 0,0 16 68 0 0,-3-20-88 0 0,7-30-44 0 0,-5-7 44 0 0,5 58-44 0 0,-2-70 1 0 0,4 21 30 0 0,-2 79-37 0 0,0-78 60 0 0,-3-10-64 0 0,-1 1 54 0 0,5-13-44 0 0,2 2-26 0 0,-3-6-69 0 0,0-2-40 0 0,0 0-17 0 0,0 0 36 0 0,12 7 276 0 0,41-6 40 0 0,-23-5-156 0 0,49-14 24 0 0,-50 13 5 0 0,-18 2-55 0 0,0 1 0 0 0,0 0 0 0 0,0 1 1 0 0,1 0-1 0 0,-1 1 0 0 0,0 0 0 0 0,0 1 0 0 0,1 0 1 0 0,-1 1-1 0 0,4 1-28 0 0,90 0 181 0 0,-41-2-117 0 0,11 6 19 0 0,52-17 56 0 0,-77 12-19 0 0,61-11 29 0 0,-28-5-10 0 0,68 14-56 0 0,-16 3 244 0 0,50-18-255 0 0,-78 10-3452 0 0,-62 0 5786 0 0,102 6-965 0 0,-36-2-1388 0 0,-2-6-53 0 0,6-2 149 0 0,69 16 129 0 0,-11-11-161 0 0,12-20-42 0 0,0 31 42 0 0,-160-4-108 0 0,-1-1 0 0 0,1-2 0 0 0,0 0 0 0 0,-1-1 0 0 0,1-1-1 0 0,8-3-8 0 0,31 0 11 0 0,41-6-11 0 0,-54-2 0 0 0,99 8 11 0 0,15 5 106 0 0,-94-10-117 0 0,154 0 0 0 0,-166 6 0 0 0,55 5 0 0 0,74 9 0 0 0,-97-6 0 0 0,-29-1 0 0 0,5 3 0 0 0,4-8 0 0 0,-4 2 0 0 0,18 9 0 0 0,-47-1 0 0 0,59 27 0 0 0,-54-23 0 0 0,48 20 0 0 0,-35 18 0 0 0,37 11 0 0 0,-58-41 0 0 0,5-8 0 0 0,-17-4 0 0 0,-10-8 0 0 0,-6 0 0 0 0,-5-1 0 0 0,0 1 0 0 0,0-1 0 0 0,0 1 0 0 0,0-1 0 0 0,0 0 0 0 0,0 1 0 0 0,0-1 0 0 0,-1 0 0 0 0,1 0 0 0 0,0 0 0 0 0,-1 0 0 0 0,1-1 0 0 0,-1 1 0 0 0,1 0 0 0 0,-1-1 0 0 0,1 1 0 0 0,-1-1 0 0 0,0 1 0 0 0,0-1 0 0 0,0 0 0 0 0,0 1 0 0 0,0-1 0 0 0,0 0 0 0 0,0 0 0 0 0,-1 0 0 0 0,1 0 0 0 0,-1 0 0 0 0,1-1 0 0 0,10-29 0 0 0,-13-25 0 0 0,0 50 0 0 0,0 1 0 0 0,1-1 0 0 0,0 1 0 0 0,1-1 0 0 0,-1 1 0 0 0,1-1 0 0 0,0 1 0 0 0,1-1 0 0 0,0 1 0 0 0,0-1 0 0 0,0 1 0 0 0,2-4 0 0 0,3-38 0 0 0,0-75-136 0 0,-4 48 136 0 0,-14-49 0 0 0,5 67 0 0 0,3-50 0 0 0,8 22-11 0 0,-1 19-42 0 0,-1-14 53 0 0,-11-12 0 0 0,12 37 0 0 0,1-1 0 0 0,4 0 0 0 0,4-17 0 0 0,-3-16 0 0 0,42-57 136 0 0,-32 47-72 0 0,1-26 64 0 0,-1 48-128 0 0,-10 53-12 0 0,2-43-40 0 0,-19 53 52 0 0,-4 13-19 0 0,-28-16-287 0 0,-2 14 159 0 0,-18 7 75 0 0,-97-5 136 0 0,31-9-64 0 0,-66 20-88 0 0,-49-15 1709 0 0,111 4-3202 0 0,2-6 1581 0 0,44 8 0 0 0,-66-14-296 0 0,72 1 232 0 0,-22-3 64 0 0,85 12 0 0 0,0 1 0 0 0,1 1 0 0 0,-1 0 0 0 0,0 1 0 0 0,0 1 0 0 0,-12 1 0 0 0,-80-25 0 0 0,24 16 0 0 0,-7 11 0 0 0,-54-12-1828 0 0,93 0 126 0 0,-68-5 5247 0 0,-121 6-3145 0 0,79 4-671 0 0,10-14 271 0 0,26 17 0 0 0,-32-1 0 0 0,-24 18 12 0 0,52-7 48 0 0,30-5-60 0 0,-44 5 0 0 0,57-8 0 0 0,-109 20 0 0 0,139-21 0 0 0,37 5 4 0 0,-57 8 45 0 0,-65-14 638 0 0,30 1-1347 0 0,4 20 660 0 0,25-11-64 0 0,-62 4 64 0 0,81-10 0 0 0,12 3 0 0 0,-20 5 0 0 0,20-29-64 0 0,7 14 64 0 0,-14 7 0 0 0,25 4 0 0 0,-13 0 0 0 0,24-7-11 0 0,-15 3-42 0 0,10-4 53 0 0,0 3-83 0 0,24-3 41 0 0,-2-2 20 0 0,4 1-35 0 0,1 1-30 0 0,0 0-7 0 0,0 0 14 0 0,0 0-32 0 0,0 0-15 0 0,0 0-1 0 0,0 0 43 0 0,0 0 179 0 0,0 0 82 0 0,0 0 15 0 0,-9 24-3 0 0,9-16-131 0 0,-11 50 78 0 0,-12 71 55 0 0,2-40-472 0 0,16-60-1572 0 0,0-6-4274 0 0,3 1-2681 0 0</inkml:trace>
  <inkml:trace contextRef="#ctx0" brushRef="#br0" timeOffset="-49828.91">20429 2049 11400 0 0,'0'0'256'0'0,"0"0"34"0"0,0 0 22 0 0,0 0-30 0 0,0 0-78 0 0,0 0 360 0 0,0 0 178 0 0,0 0 33 0 0,0 0-16 0 0,0 0-101 0 0,-1 9 1141 0 0,-9 80 3247 0 0,9-78-4616 0 0,0 1 0 0 0,1 0 0 0 0,0-1 0 0 0,1 1 0 0 0,0 0 0 0 0,1-1 0 0 0,0 1 0 0 0,1-1-430 0 0,8 13 952 0 0,-10-23-912 0 0,1 0 0 0 0,-1 0 0 0 0,1 0 0 0 0,-1 0 0 0 0,1 0 0 0 0,-1 0 0 0 0,1-1 0 0 0,0 1 0 0 0,0 0 0 0 0,-1-1-1 0 0,1 1 1 0 0,0-1 0 0 0,0 0 0 0 0,0 0 0 0 0,0 0 0 0 0,-1 0 0 0 0,1 0 0 0 0,0 0 0 0 0,0 0 0 0 0,0 0 0 0 0,-1-1 0 0 0,2 1-40 0 0,108-42 525 0 0,-76 24-453 0 0,6-5-852 0 0,-28 14-340 0 0,0-2-780 0 0,-5 0-2164 0 0,-5 6-1334 0 0,-2 4-1391 0 0</inkml:trace>
  <inkml:trace contextRef="#ctx0" brushRef="#br0" timeOffset="-49325.571">20503 2059 16416 0 0,'0'0'373'0'0,"0"0"55"0"0,0 0 20 0 0,0 0-54 0 0,2 0-254 0 0,34-17 4988 0 0,-15 4-2293 0 0,25-16-2422 0 0,-17 29-11136 0 0,-25 1 10228 0 0,-3-1 481 0 0,0 0-1 0 0,0 0 1 0 0,0 0 0 0 0,0 0 0 0 0,0 1-1 0 0,1-1 1 0 0,-1 0 0 0 0,0 1 0 0 0,-1-1-1 0 0,1 0 1 0 0,0 1 0 0 0,0 0 0 0 0,0-1-1 0 0,0 1 1 0 0,0-1 0 0 0,0 1 0 0 0,-1 0-1 0 0,1 0 1 0 0,0-1 0 0 0,-1 1 0 0 0,1 0-1 0 0,0 0 1 0 0,-1 0 0 0 0,1 0 0 0 0,-1 0-1 0 0,1 0 1 0 0,-1 0 0 0 0,0 0 0 0 0,1 0-1 0 0,-1 0 1 0 0,0 0 0 0 0,0 0 0 0 0,0 0-1 0 0,0 0 1 0 0,0 0 0 0 0,0 0 0 0 0,0 0-1 0 0,0 0 1 0 0,0 0 0 0 0,0 0 0 0 0,0 0-1 0 0,-1 1 1 0 0,1-1 0 0 0,0 0 0 0 0,-1-1-1 0 0,1 1 1 0 0,-1 0 0 0 0,0 1 14 0 0,-7 11 1525 0 0,8-12-457 0 0,-5 5 1049 0 0,-9 6 63 0 0,17-11-2032 0 0,41 20-508 0 0,-40-20-84 0 0,-2 1-870 0 0,13 7-3529 0 0,7 2-1515 0 0</inkml:trace>
  <inkml:trace contextRef="#ctx0" brushRef="#br0" timeOffset="-49042.979">21141 1917 9168 0 0,'0'0'266'0'0,"0"0"1"0"0,-8 3-160 0 0,7-3-98 0 0,1 0 117 0 0,0 1 1 0 0,1-1-1 0 0,-1 0 0 0 0,1 0 0 0 0,-1 0 0 0 0,0 1 0 0 0,1-1 0 0 0,-1 0 0 0 0,1 1 1 0 0,-1-1-1 0 0,0 0 0 0 0,0 1 0 0 0,1-1 0 0 0,-1 0 0 0 0,0 1 0 0 0,1-1 1 0 0,-1 1-1 0 0,0-1 0 0 0,0 0 0 0 0,0 1 0 0 0,0-1 0 0 0,1 1 0 0 0,-1-1 0 0 0,0 1 1 0 0,0-1-1 0 0,0 1 0 0 0,0-1 0 0 0,0 1 0 0 0,0-1 0 0 0,0 0 0 0 0,0 1 0 0 0,0-1 1 0 0,0 1-1 0 0,-1-1 0 0 0,1 1 0 0 0,0-1 0 0 0,0 1 0 0 0,0-1 0 0 0,0 0 0 0 0,-1 1 1 0 0,1-1-1 0 0,0 1 0 0 0,0-1 0 0 0,-1 0 0 0 0,1 1 0 0 0,0-1 0 0 0,-1 0 1 0 0,1 1-1 0 0,0-1 0 0 0,-1 0 0 0 0,1 0 0 0 0,-1 1 0 0 0,1-1 0 0 0,0 0 0 0 0,-1 0 1 0 0,1 0-1 0 0,-1 1 0 0 0,1-1 0 0 0,-1 0 0 0 0,1 0 0 0 0,-1 0 0 0 0,1 0 0 0 0,0 0 1 0 0,-1 0-127 0 0,2 1 33 0 0,24 29 3943 0 0,36 29-349 0 0,-37 4-2012 0 0,-24-62-1606 0 0,1 1 0 0 0,-1-1 0 0 0,1 0 0 0 0,-1 0 0 0 0,0 0 1 0 0,0 1-1 0 0,1-1 0 0 0,-1 0 0 0 0,0 1 0 0 0,0-1 0 0 0,-1 0 1 0 0,1 0-1 0 0,0 1 0 0 0,0-1 0 0 0,0 0 0 0 0,-1 0 1 0 0,1 1-1 0 0,-1-1 0 0 0,1 0 0 0 0,-1 0 0 0 0,1 0 0 0 0,-1 0 1 0 0,0 0-1 0 0,0 0 0 0 0,1 0 0 0 0,-2 1-9 0 0,-6 11 36 0 0,6 12-1819 0 0,19 9-5574 0 0,-2-27-518 0 0</inkml:trace>
  <inkml:trace contextRef="#ctx0" brushRef="#br0" timeOffset="-48745.395">21176 2238 18599 0 0,'0'0'422'0'0,"0"0"56"0"0,0 0 33 0 0,0 0-56 0 0,-1 0-298 0 0,-4 0 26 0 0,4 0 674 0 0,1 0 294 0 0,4-15 1755 0 0,17-13-1863 0 0,-14 4-726 0 0,47-24 83 0 0,40-22-2745 0 0,-7 17-3286 0 0,-13 15-2522 0 0,-62 30 5931 0 0</inkml:trace>
  <inkml:trace contextRef="#ctx0" brushRef="#br0" timeOffset="-48560.971">21621 1934 9360 0 0,'0'0'208'0'0,"0"0"33"0"0,2 1 15 0 0,24 26 7 0 0,-19 11 3418 0 0,-30 45 4592 0 0,23-20-4768 0 0,-1-59-3377 0 0,1 1 0 0 0,1-1 0 0 0,-1 0-1 0 0,0 0 1 0 0,1 0 0 0 0,0 0 0 0 0,0 0 0 0 0,0 0-1 0 0,1 0 1 0 0,-1 0 0 0 0,1-1 0 0 0,0 1 0 0 0,0 0-1 0 0,0 0-127 0 0,16 27 808 0 0,-14-27-758 0 0,1-1 0 0 0,0 0 0 0 0,0-1 0 0 0,0 1 0 0 0,0-1 0 0 0,0 0 0 0 0,1-1 0 0 0,-1 1 0 0 0,0-1-1 0 0,1 0 1 0 0,-1 0 0 0 0,1-1 0 0 0,0 1 0 0 0,4-1-50 0 0,29-14 227 0 0,9-22-2139 0 0,-34 8-1671 0 0,7 14 1612 0 0,-3 4-496 0 0,-7-1-2884 0 0,-4 1-723 0 0</inkml:trace>
  <inkml:trace contextRef="#ctx0" brushRef="#br0" timeOffset="-48224.979">21739 2011 8288 0 0,'0'0'27'0'0,"0"1"0"0"0,0-1 0 0 0,0 0 0 0 0,-1 0 0 0 0,1 1 0 0 0,0-1 0 0 0,0 0 0 0 0,0 0 0 0 0,0 1 0 0 0,0-1 0 0 0,1 0 0 0 0,-1 0 0 0 0,0 1 0 0 0,0-1 0 0 0,0 0 0 0 0,0 0 0 0 0,0 1 0 0 0,0-1 0 0 0,0 0 0 0 0,0 0 0 0 0,1 0 0 0 0,-1 1 0 0 0,0-1 0 0 0,0 0 0 0 0,0 0 0 0 0,0 0 0 0 0,1 1 0 0 0,-1-1 0 0 0,0 0 0 0 0,0 0 0 0 0,0 0 0 0 0,1 0 0 0 0,-1 0 0 0 0,0 1 0 0 0,0-1 0 0 0,1 0 0 0 0,-1 0 0 0 0,0 0 0 0 0,0 0 0 0 0,1 0 0 0 0,-1 0-27 0 0,-8 4 577 0 0,6-3 325 0 0,2-1 33 0 0,0 0 85 0 0,0 0 327 0 0,0 0 145 0 0,3 2 932 0 0,7 4-1403 0 0,-4-4 3280 0 0,61-11-1486 0 0,-65 8-2946 0 0,43 1-2544 0 0,-44 0 2454 0 0,-1 0 18 0 0,11 5-197 0 0,-3-1 200 0 0,-6-3 0 0 0,-2-1-57 0 0,0 0-242 0 0,2 9-1541 0 0,-2-9 1879 0 0,0 1 0 0 0,0-1-1 0 0,-1 0 1 0 0,1 1-1 0 0,0-1 1 0 0,0 1-1 0 0,0-1 1 0 0,0 0 0 0 0,0 1-1 0 0,-1-1 1 0 0,1 1-1 0 0,0-1 1 0 0,0 1 0 0 0,0-1-1 0 0,0 0 1 0 0,0 1-1 0 0,0-1 1 0 0,0 1-1 0 0,0-1 1 0 0,1 1 0 0 0,-1-1-1 0 0,0 0 1 0 0,0 1-1 0 0,0-1 1 0 0,0 1-1 0 0,1-1 1 0 0,-1 0 0 0 0,0 1-1 0 0,0-1 1 0 0,1 1-1 0 0,-1-1 1 0 0,0 0 0 0 0,0 1-1 0 0,1-1 1 0 0,-1 0-1 0 0,0 0 1 0 0,1 1-1 0 0,-1-1 1 0 0,1 0 0 0 0,-1 0-1 0 0,0 0 1 0 0,1 1-1 0 0,-1-1 1 0 0,1 0-1 0 0,-1 0 1 0 0,1 0 0 0 0,-1 0-1 0 0,0 0 1 0 0,1 0-1 0 0,-1 0 1 0 0,1 0 0 0 0,-1 0-1 0 0,1 0 1 0 0,-1 0-1 0 0,0 0 1 0 0,1 0-1 0 0,-1 0 1 0 0,1 0 161 0 0,0 0-4377 0 0</inkml:trace>
  <inkml:trace contextRef="#ctx0" brushRef="#br0" timeOffset="-47725.731">22227 1972 12640 0 0,'0'0'289'0'0,"0"0"40"0"0,0 0 21 0 0,0 0-46 0 0,-12 5-59 0 0,-63 29 7428 0 0,72-31-7375 0 0,-1 1-1 0 0,1-1 1 0 0,0 1-1 0 0,0-1 1 0 0,1 1-1 0 0,-1 0 1 0 0,1 0 0 0 0,0 0-1 0 0,0 0 1 0 0,0 1-1 0 0,0-1 1 0 0,1 0-1 0 0,0 1 1 0 0,0-1 0 0 0,0 1-1 0 0,0 0 1 0 0,1-1-1 0 0,-1 1-297 0 0,-1 7 309 0 0,22 69 1211 0 0,-19-77-1548 0 0,0 0 0 0 0,0 0 0 0 0,0-1 0 0 0,0 1 1 0 0,1 0-1 0 0,0-1 0 0 0,0 1 0 0 0,0-1 0 0 0,0 0 0 0 0,0 0 0 0 0,1 0 0 0 0,-1 0 0 0 0,1 0 0 0 0,0 0 0 0 0,0-1 0 0 0,0 1 0 0 0,0-1 1 0 0,0 0-1 0 0,0 0 0 0 0,1 0 0 0 0,-1 0 0 0 0,1-1 0 0 0,-1 1 0 0 0,1-1 0 0 0,0 0 0 0 0,0 0 0 0 0,0 0 0 0 0,-1-1 0 0 0,1 1 1 0 0,0-1-1 0 0,0 0 0 0 0,0 0 0 0 0,3-1 28 0 0,11-5-976 0 0,1 0 0 0 0,-1-2 0 0 0,-1 0 0 0 0,0-1-1 0 0,0-1 1 0 0,-1 0 0 0 0,0-1 0 0 0,0-1 0 0 0,-2-1 0 0 0,4-3 976 0 0,-6 6-918 0 0,16-14-3804 0 0,-27 23 4171 0 0,-1 1 139 0 0,0 0 27 0 0,0 0 106 0 0,0 0 415 0 0,0 0 178 0 0,0 0 35 0 0,3 8 826 0 0,2 27 2524 0 0,-3-31-3306 0 0,-1 0 0 0 0,1-1 0 0 0,0 1-1 0 0,0 0 1 0 0,0-1 0 0 0,0 0 0 0 0,1 1-1 0 0,-1-1 1 0 0,1 0 0 0 0,0 0 0 0 0,0 0-1 0 0,0-1 1 0 0,1 1 0 0 0,1 1-393 0 0,23 12 1968 0 0,-23-14-1761 0 0,-1-1-61 0 0,0 1 1 0 0,1-1-1 0 0,-1 0 0 0 0,0 0 0 0 0,0 0 0 0 0,0-1 1 0 0,1 0-1 0 0,-1 1 0 0 0,0-1 0 0 0,1-1 0 0 0,-1 1 0 0 0,0-1 1 0 0,0 0-1 0 0,1 0 0 0 0,-1 0 0 0 0,0 0 0 0 0,0-1 1 0 0,0 1-1 0 0,0-1 0 0 0,-1 0 0 0 0,3-2-146 0 0,29-39-726 0 0,-23 7-3962 0 0,-8 25-3445 0 0</inkml:trace>
  <inkml:trace contextRef="#ctx0" brushRef="#br0" timeOffset="-47422.614">23002 2017 16671 0 0,'0'0'382'0'0,"0"0"54"0"0,0 0 20 0 0,0 0-55 0 0,-15-3 1698 0 0,7 1-1039 0 0,5 0-825 0 0,-1 1 0 0 0,0 0 0 0 0,0 0 0 0 0,-1 0 0 0 0,1 0 0 0 0,0 1-1 0 0,0-1 1 0 0,0 1 0 0 0,0 0 0 0 0,-1 1 0 0 0,1-1 0 0 0,0 1 0 0 0,0 0 0 0 0,0 0-1 0 0,0 0 1 0 0,-2 1-235 0 0,4-1 75 0 0,0 0 0 0 0,0 0 0 0 0,0 0 0 0 0,0 1 0 0 0,0-1-1 0 0,0 1 1 0 0,0-1 0 0 0,1 1 0 0 0,-1 0 0 0 0,0-1 0 0 0,1 1 0 0 0,0 0-1 0 0,-1 0 1 0 0,1 0 0 0 0,0 0 0 0 0,0 0 0 0 0,0 1 0 0 0,0-1 0 0 0,0 0 0 0 0,0 2-75 0 0,-1 2 141 0 0,1 1 0 0 0,-1-1 0 0 0,1 1 0 0 0,0 0 0 0 0,1 0 0 0 0,0-1 0 0 0,0 1 0 0 0,0 0 0 0 0,1-1 0 0 0,0 1 1 0 0,0 0-1 0 0,0-1 0 0 0,1 1 0 0 0,0-1 0 0 0,1 0 0 0 0,-1 1 0 0 0,4 4-141 0 0,-4-8 55 0 0,0 0-32 0 0,0 1 0 0 0,1-1 0 0 0,-1 0 0 0 0,1 0 0 0 0,0 1 0 0 0,0-2 0 0 0,0 1 0 0 0,0 0 0 0 0,0-1 0 0 0,0 1 0 0 0,1-1 0 0 0,-1 0 1 0 0,1 0-1 0 0,0 0 0 0 0,0-1 0 0 0,0 1 0 0 0,-1-1 0 0 0,1 0 0 0 0,0 0 0 0 0,1 0-23 0 0,2-1-221 0 0,1 0 1 0 0,-1 0-1 0 0,1-1 0 0 0,-1 0 1 0 0,1-1-1 0 0,-1 1 0 0 0,0-2 1 0 0,0 1-1 0 0,0-1 0 0 0,0 0 0 0 0,0 0 1 0 0,-1 0-1 0 0,1-1 0 0 0,-1 0 1 0 0,0-1 220 0 0,58-46-8868 0 0,-63 50 8656 0 0,10-9-2329 0 0</inkml:trace>
  <inkml:trace contextRef="#ctx0" brushRef="#br0" timeOffset="-46923.453">23072 2305 17935 0 0,'0'0'407'0'0,"0"0"60"0"0,0 0 23 0 0,0 0-51 0 0,0 0-150 0 0,0 0 453 0 0,0 0 228 0 0,5 14 1629 0 0,-6 54-2063 0 0,12-51-9782 0 0,-10-16 2482 0 0</inkml:trace>
  <inkml:trace contextRef="#ctx0" brushRef="#br0" timeOffset="-46138.917">23344 2422 19495 0 0,'5'-6'940'0'0,"34"-71"396"0"0,47-121 4779 0 0,-78 185-6012 0 0,0 0 1 0 0,1 1-1 0 0,0 0 1 0 0,1 1 0 0 0,0 0-1 0 0,1 0 1 0 0,0 1-1 0 0,0 0 1 0 0,12-6-104 0 0,7 8 122 0 0,-11 25 68 0 0,-17-12-158 0 0,1 1 1 0 0,-2-1 0 0 0,1 0-1 0 0,-1 0 1 0 0,0 1 0 0 0,0-1-1 0 0,0 1 1 0 0,-1-1 0 0 0,0 1-1 0 0,0-1 1 0 0,0 1-1 0 0,-1-1 1 0 0,0 1 0 0 0,0-1-1 0 0,0 0 1 0 0,0 1 0 0 0,-2 1-33 0 0,1 3 15 0 0,-22 74 23 0 0,13-26-660 0 0,3-16-934 0 0,8-41 873 0 0,0-1-100 0 0,0 0-17 0 0,0 0 16 0 0,0 0 95 0 0,0 0 45 0 0,0 0 10 0 0,0 0 74 0 0,0 0 302 0 0,-3-2 354 0 0,0 0 0 0 0,0 0 0 0 0,0 0 0 0 0,0-1 0 0 0,0 0 0 0 0,0 1 0 0 0,0-1 0 0 0,1 0 0 0 0,0 0 0 0 0,-1 0 0 0 0,1-1 1 0 0,0 1-1 0 0,1 0 0 0 0,-1-1 0 0 0,1 1 0 0 0,-1-1 0 0 0,1 0 0 0 0,0-1-96 0 0,1 3 297 0 0,0 2-23 0 0,0 0-97 0 0,11-12 176 0 0,68-13-1071 0 0,-9 14-1673 0 0,-59 9 1703 0 0,1 0-1 0 0,-1 1 1 0 0,0 0-1 0 0,0 1 1 0 0,1 0 0 0 0,-1 1-1 0 0,0 0 1 0 0,0 1 0 0 0,0 0-1 0 0,3 1 689 0 0,21 11-1240 0 0,-34-13 1363 0 0,7 13 2880 0 0,0-2-1442 0 0,-8-10-985 0 0,1-1 6 0 0,0 2-429 0 0,0-1 0 0 0,0 1 0 0 0,1-1 0 0 0,-1 1 0 0 0,1-1 0 0 0,-1 0 0 0 0,1 0 0 0 0,0 0 0 0 0,0 0 0 0 0,0 0 0 0 0,0 0 0 0 0,0 0 0 0 0,0 0 0 0 0,1-1 0 0 0,-1 1 0 0 0,1-1 0 0 0,-1 0 0 0 0,1 0 0 0 0,-1 0-1 0 0,1 0 1 0 0,0 0 0 0 0,-1-1 0 0 0,1 1 0 0 0,0-1 0 0 0,0 1 0 0 0,-1-1 0 0 0,1 0 0 0 0,0 0 0 0 0,0 0 0 0 0,-1-1 0 0 0,1 1 0 0 0,0-1 0 0 0,0 1 0 0 0,-1-1 0 0 0,1 0 0 0 0,0 0 0 0 0,-1 0 0 0 0,1 0 0 0 0,0-1-153 0 0,1-1 18 0 0,0 1-1 0 0,-1-1 1 0 0,1 0 0 0 0,-1 0 0 0 0,1 0 0 0 0,-1-1 0 0 0,0 1 0 0 0,0-1 0 0 0,0 0 0 0 0,-1 1 0 0 0,1-1 0 0 0,-1-1 0 0 0,0 1 0 0 0,0 0 0 0 0,-1 0 0 0 0,1-1 0 0 0,-1 1 0 0 0,0-1 0 0 0,0 1 0 0 0,0-1 0 0 0,-1 0 0 0 0,1 1 0 0 0,-1-1-1 0 0,0 0 1 0 0,-1 1 0 0 0,1-1 0 0 0,-1 1 0 0 0,0-1 0 0 0,0 1 0 0 0,-1-1-18 0 0,1 3-6 0 0,0 1-1 0 0,0-1 1 0 0,0 1 0 0 0,0 0-1 0 0,-1-1 1 0 0,1 1 0 0 0,0 0-1 0 0,-1 0 1 0 0,1 0-1 0 0,-1 0 1 0 0,1 0 0 0 0,-1 1-1 0 0,0-1 1 0 0,1 0-1 0 0,-1 1 1 0 0,0-1 0 0 0,0 1-1 0 0,1-1 1 0 0,-1 1-1 0 0,0 0 1 0 0,0 0 0 0 0,0 0-1 0 0,1 0 1 0 0,-1 0 0 0 0,0 0-1 0 0,0 1 1 0 0,0-1-1 0 0,-1 1 7 0 0,-12 11-2822 0 0,13-10 1270 0 0,-5 0-15 0 0</inkml:trace>
  <inkml:trace contextRef="#ctx0" brushRef="#br0" timeOffset="-41224.037">20457 2940 9016 0 0,'0'0'265'0'0,"0"0"-4"0"0,0 0 1 0 0,0 0 614 0 0,0 0 290 0 0,0 0 61 0 0,0 0-63 0 0,0 0-312 0 0,0 0-137 0 0,0 0-32 0 0,0 0-28 0 0,0 0-107 0 0,0 0-48 0 0,0 0-11 0 0,0 0-13 0 0,1 1-52 0 0,13 26 1556 0 0,-10 15 411 0 0,11 7-1214 0 0,-10-24-766 0 0,-4-23-402 0 0,0-1-1 0 0,-1 0 1 0 0,1 1-1 0 0,-1-1 1 0 0,1 1 0 0 0,-1-1-1 0 0,0 1 1 0 0,1-1-1 0 0,-1 1 1 0 0,0 0-1 0 0,0-1 1 0 0,0 1-1 0 0,0-1 1 0 0,0 1-1 0 0,-1-1 1 0 0,1 1-1 0 0,0-1 1 0 0,-1 1 0 0 0,1-1-1 0 0,-1 1 1 0 0,1-1-1 0 0,-1 1 1 0 0,0-1-1 0 0,0 0 1 0 0,0 1-1 0 0,1-1 1 0 0,-1 0-1 0 0,0 0 1 0 0,-1 1-9 0 0,0 12 149 0 0,1-15-117 0 0,0 1 0 0 0,1 0 0 0 0,-1 0 0 0 0,0-1 0 0 0,1 1 0 0 0,-1-1 0 0 0,0 1 0 0 0,1 0 0 0 0,-1-1 0 0 0,0 1 0 0 0,1-1 0 0 0,-1 1 0 0 0,1-1 0 0 0,-1 0 0 0 0,1 1 0 0 0,-1-1 0 0 0,1 0 0 0 0,0 1 0 0 0,-1-1 0 0 0,1 0 0 0 0,0 1 0 0 0,-1-1 0 0 0,1 0 0 0 0,0 0 0 0 0,0 1 0 0 0,0-1 0 0 0,0 0 0 0 0,0 0 0 0 0,0 1 0 0 0,0-1 0 0 0,0 0 0 0 0,0 0 0 0 0,0 0 0 0 0,0 1 0 0 0,0-1 0 0 0,0 0 0 0 0,1 0 0 0 0,-1 1 0 0 0,0-1 0 0 0,1 0-32 0 0,11-34 384 0 0,6-15-384 0 0,-5 13-20 0 0,10 1-448 0 0,13-10 204 0 0,-18 27 264 0 0,-1 8 0 0 0,19 4 0 0 0,-21 7 0 0 0,13 7 0 0 0,-23-5 0 0 0,17 20 12 0 0,-3 30 552 0 0,-33-4-388 0 0,14-47-176 0 0,-12 44 456 0 0,-29 25 1037 0 0,22-49-1666 0 0,16-16 175 0 0,0-1 1 0 0,0 1-1 0 0,-1-1 0 0 0,0 0 0 0 0,0 0 1 0 0,0 0-1 0 0,0 0 0 0 0,-1-1 0 0 0,1 0 1 0 0,-1 0-1 0 0,0 0 0 0 0,0 0 0 0 0,0-1 0 0 0,0 0 1 0 0,0 0-1 0 0,0 0 0 0 0,-1 0 0 0 0,1-1 1 0 0,-1 0-1 0 0,1 0 0 0 0,-1-1 0 0 0,-3 1-2 0 0,-61-4-905 0 0,69 3 820 0 0,-1-1 0 0 0,1 1 0 0 0,-1 0 0 0 0,1-1-1 0 0,0 0 1 0 0,0 1 0 0 0,-1-1 0 0 0,1 0 0 0 0,0 0 0 0 0,0 1 0 0 0,0-1 0 0 0,0 0-1 0 0,0 0 1 0 0,0 0 0 0 0,0-1 0 0 0,0 1 0 0 0,0 0 0 0 0,0 0 0 0 0,0 0 0 0 0,1-1-1 0 0,-1 1 1 0 0,1 0 0 0 0,-1-1 0 0 0,1 1 0 0 0,-1 0 0 0 0,1-1 0 0 0,0 1-1 0 0,-1-1 1 0 0,1 1 0 0 0,0-1 0 0 0,0 1 0 0 0,0 0 0 0 0,0-1 0 0 0,1 1 0 0 0,-1-1-1 0 0,0 1 1 0 0,1-1 0 0 0,-1 1 0 0 0,1 0 0 0 0,-1-1 0 0 0,1 1 0 0 0,-1 0 0 0 0,1 0-1 0 0,0-1 1 0 0,0 1 0 0 0,0 0 0 0 0,-1 0 0 0 0,1 0 0 0 0,0 0 0 0 0,1 0-1 0 0,-1 0 1 0 0,0 0 0 0 0,0 0 85 0 0,38-41-4868 0 0,-27 28 2952 0 0</inkml:trace>
  <inkml:trace contextRef="#ctx0" brushRef="#br0" timeOffset="-40936.175">20920 3112 11088 0 0,'0'0'248'0'0,"0"0"34"0"0,0 0 22 0 0,0 0-29 0 0,5 7-168 0 0,34 35 3733 0 0,-7-5-222 0 0,17-8-1075 0 0,-47-28-1993 0 0,-2-1-71 0 0,21 0-238 0 0,-17-11 423 0 0,18-17 232 0 0,-3-18-626 0 0,-23-3-100 0 0,4 48-170 0 0,0-1 0 0 0,0 1 0 0 0,0 0 0 0 0,0-1 0 0 0,0 1 0 0 0,0 0 0 0 0,0-1 0 0 0,0 1 0 0 0,-1-1 0 0 0,1 1 0 0 0,-1 0 0 0 0,1-1 0 0 0,-1 1 0 0 0,1 0 0 0 0,-1 0 0 0 0,1 0 0 0 0,-1-1 0 0 0,0 1 0 0 0,0 0 0 0 0,0 0 0 0 0,0 0 0 0 0,0 0 0 0 0,0 0 0 0 0,0 0 0 0 0,0 0 0 0 0,0 1 0 0 0,0-1 0 0 0,0 0 0 0 0,-1 1 0 0 0,1-1 0 0 0,0 1 0 0 0,0-1 0 0 0,-1 1 0 0 0,1-1 0 0 0,0 1 0 0 0,-1 0 0 0 0,1 0 0 0 0,-1-1 0 0 0,1 1 0 0 0,0 0 0 0 0,-1 0 0 0 0,1 1 0 0 0,0-1 0 0 0,-1 0 0 0 0,1 0 0 0 0,0 1 0 0 0,-1-1 0 0 0,1 1 0 0 0,0-1 0 0 0,-1 1 0 0 0,1-1 0 0 0,0 1 0 0 0,0 0 0 0 0,0 0 0 0 0,0-1 0 0 0,0 1 0 0 0,0 0 0 0 0,-1 1 0 0 0,-26 43 22 0 0,22-33 112 0 0,6 11 86 0 0,31-2-1567 0 0,-6-18-6828 0 0,-19-3 1082 0 0</inkml:trace>
  <inkml:trace contextRef="#ctx0" brushRef="#br0" timeOffset="-40935.175">21370 2965 15504 0 0,'0'1'31'0'0,"1"0"0"0"0,0 0 0 0 0,0 0 0 0 0,0 0 0 0 0,-1 0 0 0 0,1 0 0 0 0,0 0 0 0 0,-1 0 0 0 0,1 1 0 0 0,-1-1 0 0 0,1 0 0 0 0,-1 0 0 0 0,0 1 0 0 0,0-1 0 0 0,1 0 0 0 0,-1 1 0 0 0,0-1 0 0 0,0 0 0 0 0,0 1 0 0 0,0-1 0 0 0,-1 0 0 0 0,1 1 0 0 0,0-1 0 0 0,0 0 1 0 0,-1 1-32 0 0,0 43 2253 0 0,13 42 2292 0 0,-7-38-3354 0 0,-12-18-637 0 0,-3-12-466 0 0,9-17-77 0 0,-1 1 0 0 0,1-2 0 0 0,-1 1-1 0 0,1 0 1 0 0,-1 0 0 0 0,0 0 0 0 0,1-1-1 0 0,-1 1 1 0 0,0-1 0 0 0,0 1 0 0 0,0-1-1 0 0,-1 0 1 0 0,1 0 0 0 0,0 0 0 0 0,0 0-1 0 0,-1 0 1 0 0,1 0 0 0 0,0-1 0 0 0,-1 1-1 0 0,1-1 1 0 0,-1 0 0 0 0,0 1-11 0 0,-3 0 17 0 0,-9-4-449 0 0,-14 1-302 0 0,32-10-1808 0 0,-3 2 1060 0 0</inkml:trace>
  <inkml:trace contextRef="#ctx0" brushRef="#br0" timeOffset="-40934.175">22392 3069 15072 0 0,'0'0'902'0'0,"0"0"129"0"0,0 0 51 0 0,0 0 17 0 0,0 0 45 0 0,0 0 21 0 0,0 8 1055 0 0,0 90 194 0 0,-1-84-2259 0 0,0-1 1 0 0,-1 0 0 0 0,0 0-1 0 0,-1 0 1 0 0,0 0 0 0 0,-1-1-1 0 0,-1 1 1 0 0,0-1 0 0 0,-4 7-156 0 0,1-8-453 0 0,-5 11-3774 0 0,9-32 718 0 0,-5-26-2180 0 0,4 9-1222 0 0,4 12 2338 0 0</inkml:trace>
  <inkml:trace contextRef="#ctx0" brushRef="#br0" timeOffset="-40933.175">22179 3042 13824 0 0,'0'0'406'0'0,"0"0"-4"0"0,0 0-33 0 0,0 0 816 0 0,0 0 390 0 0,2 1 79 0 0,38 8 3929 0 0,25-18-4280 0 0,-18 0-639 0 0,51-7-7999 0 0,-82 15 5552 0 0</inkml:trace>
  <inkml:trace contextRef="#ctx0" brushRef="#br0" timeOffset="-40638.197">22719 3213 15408 0 0,'0'0'348'0'0,"0"0"49"0"0,-1 9 531 0 0,-2-4-764 0 0,2-4 609 0 0,1-1 262 0 0,0 0 47 0 0,0 0-75 0 0,0 0-343 0 0,0 0-153 0 0,2-1-30 0 0,39-75 1478 0 0,-34 64-1780 0 0,-3 5-121 0 0,-1 0 0 0 0,1 1 0 0 0,0 0 0 0 0,0 0 0 0 0,1 0 1 0 0,0 0-1 0 0,0 1 0 0 0,0-1 0 0 0,0 1 0 0 0,1 1 0 0 0,5-4-58 0 0,24 8 0 0 0,-27 4 0 0 0,0 6 0 0 0</inkml:trace>
  <inkml:trace contextRef="#ctx0" brushRef="#br0" timeOffset="-40355.381">22924 3301 21191 0 0,'0'0'480'0'0,"0"0"67"0"0,0 0 32 0 0,3-8 123 0 0,28-57 249 0 0,14-17 1606 0 0,12 20-1793 0 0,-55 61-766 0 0,-1-1 0 0 0,1 1-1 0 0,-1-1 1 0 0,1 1 0 0 0,0 0-1 0 0,-1 0 1 0 0,1 0 0 0 0,0 0 0 0 0,0 0-1 0 0,0 0 1 0 0,0 0 0 0 0,0 0-1 0 0,0 1 1 0 0,0-1 0 0 0,0 1-1 0 0,0 0 1 0 0,0-1 0 0 0,0 1 0 0 0,0 0-1 0 0,0 0 1 0 0,1 0 0 0 0,-1 1-1 0 0,0-1 1 0 0,0 0 0 0 0,1 1 2 0 0,29 24 197 0 0,-17 17-320 0 0,-15-7-227 0 0,-9-8-362 0 0,7-26 513 0 0,-14-2-777 0 0,12-13 800 0 0,3 13 174 0 0,1 0 0 0 0,-1 1 0 0 0,1-1 1 0 0,-1 0-1 0 0,1 1 0 0 0,0-1 0 0 0,-1 0 0 0 0,1 0 1 0 0,0 0-1 0 0,0 1 0 0 0,-1-1 0 0 0,1 0 0 0 0,0 0 1 0 0,0 0-1 0 0,0 0 0 0 0,0 1 0 0 0,0-1 0 0 0,0 0 1 0 0,0 0-1 0 0,1 0 0 0 0,-1 0 0 0 0,0 1 0 0 0,0-1 1 0 0,1 0-1 0 0,-1 0 0 0 0,0 0 0 0 0,1 1 0 0 0,-1-1 1 0 0,1 0-1 0 0,-1 1 0 0 0,1-1 0 0 0,-1 0 0 0 0,1 1 1 0 0,-1-1-1 0 0,1 0 0 0 0,0 1 0 0 0,-1-1 0 0 0,1 1 1 0 0,0-1 1 0 0,21-7-6372 0 0,-21 8-793 0 0</inkml:trace>
  <inkml:trace contextRef="#ctx0" brushRef="#br0" timeOffset="-39977.391">23376 3255 18887 0 0,'-8'10'1895'0'0,"7"-9"-1582"0"0,-5-1 1156 0 0,4-2 1782 0 0,1-7-3030 0 0,0 1 0 0 0,1-1 0 0 0,0 0 0 0 0,0 0 0 0 0,1 1 0 0 0,0-1 0 0 0,1 0 0 0 0,0 1 0 0 0,0-1 0 0 0,1 1 0 0 0,1-2-221 0 0,55-121 420 0 0,-52 118-419 0 0,1 0 1 0 0,0 0 0 0 0,1 1-1 0 0,0 0 1 0 0,1 1 0 0 0,0 0-1 0 0,1 1 1 0 0,6-5-2 0 0,-5 3 19 0 0,9 13 81 0 0,-16 1-91 0 0,-2 0-5 0 0,0-1-1 0 0,-1 2 1 0 0,0-1-1 0 0,1 0 1 0 0,-1 0 0 0 0,0 1-1 0 0,0-1 1 0 0,0 1-1 0 0,-1-1 1 0 0,1 1-1 0 0,0 0 1 0 0,-1 0 0 0 0,0 0-1 0 0,0 0 1 0 0,0 0-1 0 0,0 0 1 0 0,0 0-1 0 0,0 1-3 0 0,0 1 11 0 0,-4 28 95 0 0,24 36 65 0 0,-20-62-160 0 0,8 1 42 0 0,3-4-53 0 0,31-15 0 0 0,-13-3 0 0 0,-23 46 0 0 0,-8-27-98 0 0,1 0-1 0 0,-1 0 0 0 0,1 0 1 0 0,0 1-1 0 0,0-1 1 0 0,0 0-1 0 0,1 0 0 0 0,0 0 1 0 0,0 0-1 0 0,0 0 1 0 0,0 0-1 0 0,1 0 0 0 0,0 0 1 0 0,0 0-1 0 0,0 0 1 0 0,1-1-1 0 0,-1 1 1 0 0,3 1 97 0 0,7 2-1998 0 0,-6-9-1648 0 0,0-1-4459 0 0</inkml:trace>
  <inkml:trace contextRef="#ctx0" brushRef="#br0" timeOffset="-39796.494">24103 2979 16240 0 0,'0'0'474'0'0,"0"0"-1"0"0,-1 2-303 0 0,-11 52 4402 0 0,-14 36-2875 0 0,14-30-1837 0 0,12-59-156 0 0,0-1-220 0 0,0 0-897 0 0,0 0-393 0 0,0 0-76 0 0,0 0-19 0 0</inkml:trace>
  <inkml:trace contextRef="#ctx0" brushRef="#br0" timeOffset="-39236.498">24158 3101 16352 0 0,'0'0'595'0'0,"-1"4"-212"0"0,-26 52 4276 0 0,21-30-3075 0 0,5-24-895 0 0,-1-1-81 0 0,-8 28 72 0 0,10-27-767 0 0,0-2-75 0 0,0 0-20 0 0,0 0-231 0 0,0-9-2759 0 0,20-74-9452 0 0,-10 52 10884 0 0,8-17 8865 0 0,-10 30-3077 0 0,-6 13-3818 0 0,0 1-1 0 0,0 0 0 0 0,0 0 0 0 0,1 0 0 0 0,0 0 0 0 0,0 0 0 0 0,0 1 0 0 0,0-1 0 0 0,0 1 0 0 0,1 0 0 0 0,-1 0 0 0 0,1 0 1 0 0,0 0-1 0 0,0 1 0 0 0,0-1 0 0 0,0 1 0 0 0,1 0 0 0 0,-1 0 0 0 0,0 1 0 0 0,1-1 0 0 0,-1 1 0 0 0,6-1-229 0 0,5-1 18 0 0,21 7 34 0 0,4 24-1046 0 0,-37-26 855 0 0,0 1 0 0 0,0-1 0 0 0,0 1-1 0 0,-1 0 1 0 0,1 0 0 0 0,-1 0-1 0 0,0 0 1 0 0,0 0 0 0 0,0 0 0 0 0,0 1-1 0 0,0-1 1 0 0,-1 1 0 0 0,0 0 0 0 0,0-1-1 0 0,0 1 1 0 0,0 0 0 0 0,0-1 0 0 0,-1 1-1 0 0,1 0 1 0 0,-1 1 139 0 0,16 100 5095 0 0,-6-75-3061 0 0,-9-29-2058 0 0,0 0-1 0 0,-1-1 1 0 0,1 1-1 0 0,0 0 0 0 0,-1-1 1 0 0,1 1-1 0 0,0 0 1 0 0,0-1-1 0 0,0 1 1 0 0,-1-1-1 0 0,1 0 1 0 0,0 1-1 0 0,0-1 1 0 0,0 0-1 0 0,0 1 0 0 0,0-1 1 0 0,0 0-1 0 0,0 0 1 0 0,0 0-1 0 0,0 0 1 0 0,-1 0-1 0 0,1 0 1 0 0,0 0-1 0 0,0 0 1 0 0,0 0-1 0 0,0 0 0 0 0,0-1 1 0 0,0 1-1 0 0,0 0 1 0 0,0-1 24 0 0,13-1 684 0 0,-7-8-3432 0 0,32-69-2640 0 0,-39 77 4416 0 0,0 2-41 0 0,0 0 196 0 0,0 0 860 0 0,0 0 374 0 0,0 0 79 0 0,0 0 110 0 0,2 1-271 0 0,0 1-1 0 0,-1-1 0 0 0,1 1 0 0 0,-1 0 0 0 0,0 0 0 0 0,1-1 0 0 0,-1 1 0 0 0,0 0 0 0 0,0 0 0 0 0,0 0 0 0 0,0 1 0 0 0,0-1 0 0 0,-1 0 0 0 0,1 0 0 0 0,-1 0 0 0 0,1 1 1 0 0,-1-1-1 0 0,0 2-334 0 0,1 58 2946 0 0,-5-6-4228 0 0,4-55 1016 0 0,-16 9-288 0 0,-2-1-2185 0 0,13-11 1716 0 0</inkml:trace>
  <inkml:trace contextRef="#ctx0" brushRef="#br0" timeOffset="-36354.164">25004 2758 7712 0 0,'0'0'174'0'0,"0"0"29"0"0,0 0 12 0 0,0 0 119 0 0,0 0 498 0 0,0 0 215 0 0,0 0 45 0 0,1 2-12 0 0,-1-1-1407 0 0,9 8 6764 0 0,-7-9-5718 0 0,9 3 378 0 0,75-7 2207 0 0,-29-2-2496 0 0,9 15-49 0 0,-26-11-478 0 0,15-2-9 0 0,39 0-705 0 0,-35 7 106 0 0,16-5 417 0 0,-1 9 1543 0 0,28-4-1588 0 0,-37-10 163 0 0,-38 7-68 0 0,11-8-301 0 0,-9 8 422 0 0,8 4-893 0 0,-20-8-621 0 0,14 4 1242 0 0,12 4-654 0 0,-24-2 502 0 0,-6 9 895 0 0,9-9 322 0 0,4 4 140 0 0,12 0-807 0 0,-21-3-693 0 0,16 5 257 0 0,-31-8 50 0 0,-2 0 327 0 0,0 0 154 0 0,0 0 28 0 0,0 0-131 0 0,10 5-1879 0 0,-2-5 1388 0 0,-6 0-562 0 0,-2 0-274 0 0,0 0-63 0 0,0 0 264 0 0,0 0 1158 0 0,0 0 505 0 0,0 0 99 0 0,0 0-121 0 0,0 0-567 0 0,0-23-189 0 0,-4-6-499 0 0,4 28 250 0 0,0 1 173 0 0,0 0 70 0 0,0 0 17 0 0,-5 6-350 0 0,2 11 538 0 0,-1 37-534 0 0,-8 36 626 0 0,12-56-602 0 0,0-32 262 0 0,0-2 2 0 0,0 0-155 0 0,0 0-611 0 0,1 4 914 0 0,-2-9 542 0 0,17-47-781 0 0,3-7 0 0 0,-8 20 0 0 0,14-23 0 0 0,-14 47 0 0 0,14-7 0 0 0,21 6 0 0 0,-34 15-2 0 0,-8 1-1 0 0,0-1 1 0 0,-1 1-1 0 0,1 0 1 0 0,-1 0-1 0 0,1 0 0 0 0,0 0 1 0 0,-1 0-1 0 0,1 1 1 0 0,-1 0-1 0 0,1-1 1 0 0,-1 1-1 0 0,1 1 0 0 0,-1-1 1 0 0,0 0-1 0 0,1 1 1 0 0,-1 0-1 0 0,0 0 1 0 0,0 0-1 0 0,0 0 0 0 0,-1 0 1 0 0,1 1-1 0 0,0-1 1 0 0,-1 1-1 0 0,2 1 3 0 0,0 2 6 0 0,1 1 0 0 0,-1 0-1 0 0,0 0 1 0 0,-1 1 0 0 0,0-1 0 0 0,0 1 0 0 0,0-1-1 0 0,-1 1 1 0 0,0 0 0 0 0,-1 0 0 0 0,0 0-1 0 0,0 0 1 0 0,-1 0 0 0 0,0 0 0 0 0,0 1 0 0 0,-1-1-1 0 0,0 0 1 0 0,-2 7-6 0 0,2-10 20 0 0,-1 1 1 0 0,0-1-1 0 0,0 0 0 0 0,0 0 1 0 0,-1 0-1 0 0,1-1 0 0 0,-1 1 1 0 0,0-1-1 0 0,-1 1 0 0 0,1-1 1 0 0,-1 0-1 0 0,0 0 0 0 0,0 0 1 0 0,0-1-1 0 0,-1 0 0 0 0,-2 2-20 0 0,-66 38-304 0 0,64-39-241 0 0,6-2-5191 0 0,5-4 3988 0 0</inkml:trace>
  <inkml:trace contextRef="#ctx0" brushRef="#br0" timeOffset="-34696.134">27137 1864 7920 0 0,'0'0'174'0'0,"0"0"29"0"0,0 0 13 0 0,0 0 91 0 0,0 0 353 0 0,0 0 150 0 0,0 0 29 0 0,2-6 340 0 0,-2 6 5531 0 0,1 27-5554 0 0,-4 28-75 0 0,-1 9-443 0 0,-12 61 1612 0 0,12-55-1756 0 0,0 79-121 0 0,-1-105-163 0 0,2 1 1 0 0,2 0-1 0 0,2-1 0 0 0,2 7-210 0 0,1 32 95 0 0,0 3 22 0 0,-7-39-53 0 0,3-47-64 0 0,0 123 254 0 0,0 62 212 0 0,-1-123-1850 0 0,2 90 3372 0 0,-5-65-1904 0 0,4-7-20 0 0,-5-6 8 0 0,-1 34-72 0 0,1-66 64 0 0,5-15-64 0 0,0 8 64 0 0,0-27-64 0 0,11-1 0 0 0,52-10-64 0 0,5 0-1393 0 0,6 2 3073 0 0,-58 1-1511 0 0</inkml:trace>
  <inkml:trace contextRef="#ctx0" brushRef="#br0" timeOffset="-31702.604">27478 3788 24911 0 0,'102'10'2755'0'0,"21"1"-2711"0"0,-60-10-35 0 0,106-3 2 0 0,-20 19 42 0 0,-54-20-53 0 0,-28 3 0 0 0,38 10 64 0 0,-27-2-223 0 0,104 5 270 0 0,-13-8-111 0 0,-22 5 64 0 0,5-14-64 0 0,-37 10 0 0 0,227-1 64 0 0,-263-3-2849 0 0,57-4 5527 0 0,-25 2-2643 0 0,-67 0-99 0 0,74-7 0 0 0,4 14 0 0 0,-51-1 0 0 0,87-12 0 0 0,-26 6 64 0 0,-45 5-64 0 0,20-1 0 0 0,-41-7 0 0 0,52 0 0 0 0,63-17 0 0 0,-52 22 0 0 0,-43-4-54 0 0,-57 5 44 0 0,23 5-50 0 0,27-11 46 0 0,-41-2 16 0 0,11 3-2 0 0,59-11 0 0 0,-22 13 0 0 0,-38 0 0 0 0,3-10 0 0 0,-46 7 0 0 0,0 2 0 0 0,0-1 0 0 0,0 0 0 0 0,0 1 0 0 0,1 0 0 0 0,-1 0 0 0 0,0 1 0 0 0,1 0 0 0 0,-1 0 0 0 0,0 0 0 0 0,1 0 0 0 0,-1 1 0 0 0,1 0 0 0 0,50-3 0 0 0,7 2 0 0 0,59-7 0 0 0,-59 4 0 0 0,12 16 0 0 0,-3-19-60 0 0,-30 12 48 0 0,34 5-52 0 0,-46-10 53 0 0,15 5-95 0 0,-28-2 84 0 0,23 9-42 0 0,-21-6-446 0 0,-18-7 14 0 0,6 0-401 0 0,16-12 1957 0 0,-5 7-494 0 0,-3-20-646 0 0,0-10 16 0 0,1-63-1122 0 0,-8 19 2228 0 0,-8-5-1584 0 0,0-8 1156 0 0,-1 23-614 0 0,1-4 0 0 0,-5 37 0 0 0,3-20 0 0 0,-4-34 54 0 0,7-14-1158 0 0,-12 53 2210 0 0,0-117-1106 0 0,3 79 83 0 0,-3 26 24 0 0,6-1-33 0 0,-6-36-10 0 0,11 77-77 0 0,0 0 0 0 0,-2 0 0 0 0,0 0 0 0 0,-2 1 0 0 0,-4-16 13 0 0,-1-15-1701 0 0,5 5 2853 0 0,-4-12-546 0 0,9-52-606 0 0,-5 71 0 0 0,-3 1 11 0 0,6-28 42 0 0,5 29-462 0 0,7-25-1195 0 0,6-1 1585 0 0,-16 23 2040 0 0,5 7-2002 0 0,-8 18-19 0 0,0 9 0 0 0,-3-2 0 0 0,8 3 0 0 0,-7 1-59 0 0,2 4-251 0 0,-16-5-962 0 0,-18-3 3073 0 0,-50 17-1737 0 0,34-4 375 0 0,-90 38-862 0 0,44-18 487 0 0,32-17-64 0 0,-66 18 0 0 0,38-20 0 0 0,-15 7 75 0 0,-17 2 69 0 0,-40 2 37 0 0,-74 5-181 0 0,91 2 219 0 0,67-12-70 0 0,-68 1-5 0 0,61-8-133 0 0,62-5-1 0 0,0 1 1 0 0,-1 1 0 0 0,1 2-1 0 0,0 0 1 0 0,-26 7-11 0 0,-31-11 0 0 0,69 1 10 0 0,0 0 1 0 0,-1 1-1 0 0,1 1 0 0 0,0 0 1 0 0,0 1-1 0 0,-1 1 0 0 0,1 0 1 0 0,-12 5-11 0 0,-83 11 53 0 0,-146-23-53 0 0,114-3 0 0 0,56 18 11 0 0,-27-1 42 0 0,-23-3-53 0 0,-18-1 0 0 0,-1 9 0 0 0,-54 10 0 0 0,27-29 0 0 0,128-7 21 0 0,44 8-22 0 0,1 0 0 0 0,-1 1 0 0 0,0 1 0 0 0,0-1 0 0 0,0 2 0 0 0,0-1 0 0 0,0 1-1 0 0,0 1 1 0 0,0 0 0 0 0,0 0 0 0 0,-5 2 1 0 0,-46 3-17 0 0,-61-2 300 0 0,-147-1-566 0 0,129-2 283 0 0,-50 1-64 0 0,84 2 64 0 0,-47-11 147 0 0,110-7-94 0 0,-44 8-53 0 0,25 2 0 0 0,30 3 0 0 0,-4-6 0 0 0,-7-3 0 0 0,-33 35 124 0 0,19-6 68 0 0,28-14-524 0 0,-6 3-1722 0 0,20-1 202 0 0,-1-1-90 0 0</inkml:trace>
  <inkml:trace contextRef="#ctx0" brushRef="#br0" timeOffset="-25725.324">27773 2427 8960 0 0,'0'0'264'0'0,"0"0"-8"0"0,0 0-7 0 0,0-6 1236 0 0,0 3 2834 0 0,0 5 2268 0 0,4 40-4528 0 0,-3 53-464 0 0,2 22 150 0 0,5-65-906 0 0,-8-50-758 0 0,0-2 2 0 0,0 0 10 0 0,0 0-1 0 0,0 0-44 0 0,0 0-89 0 0,0 0 82 0 0,0-2 28 0 0,17-175-998 0 0,1 110 2008 0 0,-15 56-1105 0 0,1 1-1 0 0,-1-1 1 0 0,2 1 0 0 0,-1-1 0 0 0,1 1-1 0 0,1 0 1 0 0,0 1 0 0 0,0 0 0 0 0,1 0 0 0 0,0 0-1 0 0,1 1 1 0 0,3-4 26 0 0,41-8-132 0 0,-41 19 121 0 0,26 5-122 0 0,8 29-123 0 0,-43-29 235 0 0,0-1 1 0 0,0 1-1 0 0,-1-1 0 0 0,1 1 1 0 0,-1 0-1 0 0,0-1 0 0 0,0 1 0 0 0,0 0 1 0 0,-1 0-1 0 0,1 0 0 0 0,-1 0 0 0 0,0 0 1 0 0,0 0-1 0 0,-1 3 21 0 0,1 3-11 0 0,-12 23 693 0 0,8-26-614 0 0,-15 31 260 0 0,3 44 423 0 0,15-49-763 0 0,2-32-47 0 0,7 17-70 0 0,-5-15 132 0 0,0 0-1 0 0,0 0 1 0 0,0 0-1 0 0,1 0 1 0 0,-1 0 0 0 0,1-1-1 0 0,-1 0 1 0 0,1 0-1 0 0,0 0 1 0 0,0 0 0 0 0,0 0-1 0 0,0-1 1 0 0,0 0-1 0 0,1 0 1 0 0,-1 0-1 0 0,1 0-2 0 0,32-5-84 0 0,-18-3-211 0 0,15-14-3925 0 0,-27 14 1526 0 0,0 0-2928 0 0,2-4-1559 0 0</inkml:trace>
  <inkml:trace contextRef="#ctx0" brushRef="#br0" timeOffset="-25371.884">28308 2444 16559 0 0,'0'0'374'0'0,"0"0"54"0"0,0 0 22 0 0,0 0-44 0 0,-5 17 1638 0 0,14 64 4516 0 0,-5-60-5602 0 0,-2-16-847 0 0,0 0 0 0 0,0 0-1 0 0,0 0 1 0 0,1-1 0 0 0,-1 1 0 0 0,1-1-1 0 0,0 0 1 0 0,0 0 0 0 0,1 0 0 0 0,-1 0-1 0 0,1 0 1 0 0,0-1 0 0 0,0 0 0 0 0,0 1-1 0 0,4 0-110 0 0,-2 2 23 0 0,-2-5-8 0 0,-1 1-1 0 0,0-1 1 0 0,1 1-1 0 0,0-1 1 0 0,-1 0-1 0 0,1-1 1 0 0,0 1-1 0 0,-1-1 1 0 0,1 1-1 0 0,0-1 1 0 0,0 0-1 0 0,-1 0 1 0 0,1-1-1 0 0,0 1 1 0 0,0-1-1 0 0,0 0-14 0 0,1 0-3 0 0,0 0 0 0 0,0 0 0 0 0,0 0 1 0 0,0 0-1 0 0,-1-1 0 0 0,1 0 0 0 0,0 0 0 0 0,-1-1 0 0 0,1 1 0 0 0,-1-1 1 0 0,0 0-1 0 0,0 0 0 0 0,3-3 3 0 0,33-29-1764 0 0,-37 31 1619 0 0,3-6-3449 0 0,-3-3-8208 0 0,-3 12 6441 0 0</inkml:trace>
  <inkml:trace contextRef="#ctx0" brushRef="#br0" timeOffset="-24998.08">28403 2412 13824 0 0,'0'0'314'0'0,"0"0"46"0"0,0 0 22 0 0,0 0-50 0 0,0 0-15 0 0,0 0 760 0 0,0 0 355 0 0,1 0 68 0 0,51-12 4418 0 0,-32 4-6691 0 0,1 4-975 0 0,-14 26 248 0 0,-33 39 2644 0 0,25-60-1149 0 0,1 0 0 0 0,0 0 1 0 0,-1-1-1 0 0,1 1 0 0 0,0 0 0 0 0,0 0 0 0 0,0 0 0 0 0,0 0 0 0 0,0 0 0 0 0,0 0 0 0 0,0 0 0 0 0,0 0 0 0 0,0 0 0 0 0,0 0 0 0 0,0 0 0 0 0,1 0 1 0 0,-1 0-1 0 0,0 0 0 0 0,1 0 0 0 0,-1 0 0 0 0,1 0 0 0 0,-1 0 0 0 0,1 0 0 0 0,-1-1 0 0 0,1 1 0 0 0,0 0 0 0 0,-1 0 0 0 0,1-1 0 0 0,0 1 0 0 0,0 0 0 0 0,0 0 5 0 0,14 9-6498 0 0,-7-6-358 0 0</inkml:trace>
  <inkml:trace contextRef="#ctx0" brushRef="#br0" timeOffset="-24623.505">28836 2343 12528 0 0,'0'0'281'0'0,"0"0"40"0"0,-6 5 433 0 0,2 1-225 0 0,1-1 0 0 0,-1 1 1 0 0,1 1-1 0 0,0-1 0 0 0,0 0 1 0 0,1 1-1 0 0,0 0 0 0 0,0-1 1 0 0,0 1-1 0 0,1 0 0 0 0,0 0 1 0 0,0 0-1 0 0,1 0 0 0 0,0 0 1 0 0,0 0-1 0 0,1 0 0 0 0,0 0 1 0 0,1 5-530 0 0,-1 20 487 0 0,-9 44 952 0 0,6-70-1352 0 0,0-1 0 0 0,0 0 1 0 0,0 0-1 0 0,-1-1 0 0 0,0 1 0 0 0,0 0 1 0 0,0-1-1 0 0,0 0 0 0 0,-1 0 1 0 0,0 0-1 0 0,0 0 0 0 0,0 0 0 0 0,0-1 1 0 0,-1 0-1 0 0,1 0 0 0 0,-1 0 0 0 0,0 0 1 0 0,0-1-1 0 0,0 0 0 0 0,-1 1-87 0 0,-1 0-2 0 0,6-3-84 0 0,1 0-63 0 0,9-17-1420 0 0,41-31-5719 0 0,-16 18 427 0 0,-21 13 2221 0 0</inkml:trace>
  <inkml:trace contextRef="#ctx0" brushRef="#br0" timeOffset="-24354.282">29000 2417 18631 0 0,'0'0'422'0'0,"0"0"56"0"0,0 2 33 0 0,-2 9-111 0 0,0 1-1 0 0,1-1 1 0 0,1 1 0 0 0,0 0-1 0 0,1-1 1 0 0,0 1-1 0 0,0-1 1 0 0,1 1 0 0 0,1-1-1 0 0,0 0 1 0 0,4 10-400 0 0,-5-17 176 0 0,0 0 0 0 0,0 1 0 0 0,1-1 0 0 0,-1 0 0 0 0,1-1 0 0 0,0 1 0 0 0,0 0 0 0 0,1-1 0 0 0,-1 1 0 0 0,1-1 0 0 0,-1 0 0 0 0,1 0 1 0 0,0-1-1 0 0,0 1 0 0 0,1-1 0 0 0,-1 0 0 0 0,0 0 0 0 0,1 0 0 0 0,-1-1 0 0 0,1 1 0 0 0,-1-1 0 0 0,1 0 0 0 0,0-1 0 0 0,0 1 0 0 0,-1-1 0 0 0,4 0-176 0 0,-6 0 2 0 0,0-1 0 0 0,0 0-1 0 0,0 0 1 0 0,0 0 0 0 0,0 0-1 0 0,0 0 1 0 0,0 0 0 0 0,0 0 0 0 0,0-1-1 0 0,-1 1 1 0 0,1-1 0 0 0,-1 1-1 0 0,1-1 1 0 0,-1 1 0 0 0,1-1 0 0 0,-1 0-1 0 0,0 0 1 0 0,0 0 0 0 0,0 0 0 0 0,0 0-1 0 0,0 0 1 0 0,0 0 0 0 0,0-2-2 0 0,3-4-189 0 0,14-36-2771 0 0,0 0-3499 0 0,-11 33-812 0 0</inkml:trace>
  <inkml:trace contextRef="#ctx0" brushRef="#br0" timeOffset="-23829.922">29450 2399 13160 0 0,'0'0'297'0'0,"0"0"39"0"0,0 0 20 0 0,0 0-29 0 0,-1 2-215 0 0,-19 76 6017 0 0,18-71-5775 0 0,1 0 0 0 0,-1-1 0 0 0,1 1 0 0 0,1 0 0 0 0,-1 0-1 0 0,1 0 1 0 0,0 0 0 0 0,0 0 0 0 0,1 0 0 0 0,0 0 0 0 0,1 0 0 0 0,-1-1 0 0 0,1 1 0 0 0,0 0 0 0 0,1-1 0 0 0,0 0 0 0 0,0 1 0 0 0,0-1 0 0 0,1 0 0 0 0,-1-1 0 0 0,2 1 0 0 0,-1-1 0 0 0,2 3-354 0 0,-4-5 7 0 0,1 1 0 0 0,-1-1 0 0 0,1 1 0 0 0,-1-1 0 0 0,1 0 0 0 0,0 0-1 0 0,0 0 1 0 0,0-1 0 0 0,1 1 0 0 0,-1-1 0 0 0,1 1 0 0 0,-1-1 0 0 0,1 0 0 0 0,0-1 0 0 0,0 1 0 0 0,0 0 0 0 0,0-1 0 0 0,0 0 0 0 0,0 0 0 0 0,0-1 0 0 0,0 1 0 0 0,0-1 0 0 0,1 1 0 0 0,-1-1 0 0 0,0-1 0 0 0,0 1 0 0 0,0-1 0 0 0,1 1 0 0 0,-1-1 0 0 0,0 0 0 0 0,0-1-1 0 0,0 1 1 0 0,0-1 0 0 0,-1 1 0 0 0,1-1 0 0 0,0 0 0 0 0,-1-1 0 0 0,1 1 0 0 0,-1-1 0 0 0,0 1 0 0 0,2-3-7 0 0,23-40-6500 0 0,-21 38-1927 0 0</inkml:trace>
  <inkml:trace contextRef="#ctx0" brushRef="#br0" timeOffset="-23511.266">29909 2476 16040 0 0,'0'0'362'0'0,"0"0"47"0"0,0 0 30 0 0,1 1-46 0 0,22 29-105 0 0,-21-25 125 0 0,1 1 0 0 0,-1-1 0 0 0,0 1-1 0 0,-1 0 1 0 0,1-1 0 0 0,-1 1 0 0 0,0 0-1 0 0,-1 0 1 0 0,1 0 0 0 0,-1 0 0 0 0,0 0-1 0 0,-1 0 1 0 0,0 0 0 0 0,0 4-413 0 0,-26 52 13 0 0,27-61-289 0 0,0-1-166 0 0,0 0-685 0 0,0 0-302 0 0,0 0-1101 0 0,0 0-4165 0 0</inkml:trace>
  <inkml:trace contextRef="#ctx0" brushRef="#br0" timeOffset="-23217.683">29854 2472 15736 0 0,'0'0'464'0'0,"0"0"-10"0"0,0-1-294 0 0,20-16 837 0 0,36-13 6467 0 0,12 23-9172 0 0,-52 9-2672 0 0,-15-1-2807 0 0</inkml:trace>
  <inkml:trace contextRef="#ctx0" brushRef="#br0" timeOffset="-22883.645">30126 2696 19463 0 0,'0'0'439'0'0,"0"0"62"0"0,1-1 34 0 0,37-65 849 0 0,37-56 2912 0 0,-59 104-4064 0 0,46-36 685 0 0,-56 51-916 0 0,-3 1 9 0 0,-1 0 0 0 0,1 0 0 0 0,0 0 0 0 0,-1 1 0 0 0,1-1 0 0 0,0 1 1 0 0,0 0-1 0 0,0 0 0 0 0,0 0 0 0 0,0 0 0 0 0,0 0 0 0 0,0 1 0 0 0,0-1 1 0 0,0 1-1 0 0,0 0 0 0 0,0 0 0 0 0,0 0 0 0 0,0 1 0 0 0,0-1 0 0 0,1 1 0 0 0,-1-1 1 0 0,0 1-1 0 0,0 0 0 0 0,-1 0 0 0 0,1 0 0 0 0,0 1 0 0 0,0-1 0 0 0,0 1 1 0 0,-1-1-1 0 0,1 1 0 0 0,0 1-10 0 0,3 3 93 0 0,-1 0-1 0 0,0 0 1 0 0,0 0 0 0 0,-1 1 0 0 0,1 0 0 0 0,-2 0 0 0 0,1 0-1 0 0,-1 0 1 0 0,0 0 0 0 0,0 1 0 0 0,-1-1 0 0 0,0 1 0 0 0,0 0-1 0 0,-1 0 1 0 0,0 0 0 0 0,0 0-93 0 0,-16 104-68 0 0,-1-60-1449 0 0,16-50 950 0 0,0-2-10 0 0,-25-1-3444 0 0,-13-44 1466 0 0,-12 14 5956 0 0,48 31-2926 0 0,2 0-90 0 0,-1-8 146 0 0,80-6-4281 0 0,-42 10-3714 0 0,-21 0 1464 0 0</inkml:trace>
  <inkml:trace contextRef="#ctx0" brushRef="#br0" timeOffset="-22104.402">30767 2616 17767 0 0,'0'0'399'0'0,"0"0"60"0"0,-1 2 25 0 0,-13 20 118 0 0,-6 8 2160 0 0,20-29-1837 0 0,0-1-273 0 0,-4 6 173 0 0,3-6 2274 0 0,1-3-3093 0 0,-1 1 0 0 0,1 0 0 0 0,0 0 0 0 0,0-1 0 0 0,0 1 1 0 0,1 0-1 0 0,-1 0 0 0 0,0-1 0 0 0,1 1 0 0 0,0 0 0 0 0,-1 0 0 0 0,1 0 1 0 0,0 0-1 0 0,0 0 0 0 0,0 0 0 0 0,0 0 0 0 0,1 0 0 0 0,-1 0 0 0 0,0 0 1 0 0,1 1-1 0 0,-1-1 0 0 0,1 0 0 0 0,0 1 0 0 0,-1 0 0 0 0,1-1 0 0 0,0 1 1 0 0,0 0-1 0 0,0 0 0 0 0,0 0 0 0 0,0 0 0 0 0,2-1-6 0 0,73-18-133 0 0,-73 21 144 0 0,1-1-1 0 0,0 1 1 0 0,-1-1-1 0 0,1 1 1 0 0,-1 1-1 0 0,1-1 1 0 0,-1 1-1 0 0,1-1 1 0 0,-1 1-1 0 0,0 0 1 0 0,0 1-1 0 0,0-1 0 0 0,0 1 1 0 0,0 0-1 0 0,0 0-10 0 0,-3-2 146 0 0,-2 19 535 0 0,-1-16-612 0 0,-1 1 0 0 0,0-1 0 0 0,0 0 0 0 0,-1 0 0 0 0,1-1-1 0 0,-1 1 1 0 0,0-1 0 0 0,0 1 0 0 0,0-1 0 0 0,0 0 0 0 0,0-1 0 0 0,-1 1 0 0 0,0-1 0 0 0,1 0-1 0 0,-1 0 1 0 0,0 0 0 0 0,0-1 0 0 0,-2 1-69 0 0,-35 13-912 0 0,41-15 436 0 0,1 0-588 0 0,0 0-257 0 0,0 0-50 0 0,0 0 67 0 0,0 0 303 0 0,28-19-2595 0 0,42 1-3998 0 0,-50 15 6021 0 0,-16 2 1433 0 0,0 0 0 0 0,1 1 0 0 0,-1-1 0 0 0,0 1 0 0 0,1 0 0 0 0,-1 0 0 0 0,0 0 0 0 0,1 1 0 0 0,-1-1 0 0 0,0 1-1 0 0,0 0 1 0 0,1 1 0 0 0,1 0 140 0 0,8 4 934 0 0,1-1 0 0 0,-1 0 0 0 0,1-1 0 0 0,0 0 0 0 0,0-1 0 0 0,1-1 0 0 0,11 0-934 0 0,67 2 3309 0 0,-72-17-2317 0 0,-22-5 177 0 0,-4 14-1015 0 0,0 0 0 0 0,0 0 0 0 0,0 0 0 0 0,-1 1 0 0 0,0 0 1 0 0,1 0-1 0 0,-1 0 0 0 0,0 1 0 0 0,-1-1 0 0 0,1 1 0 0 0,0 1 0 0 0,-1-1 0 0 0,1 1 0 0 0,-1 0 0 0 0,1 0 0 0 0,-2 0-154 0 0,-18 0-1415 0 0,16 1-4400 0 0,8 0-850 0 0</inkml:trace>
  <inkml:trace contextRef="#ctx0" brushRef="#br0" timeOffset="-11546.279">20676 4112 7192 0 0,'8'-19'278'0'0,"-12"27"-100"0"0,-7 3 1488 0 0,11-11-763 0 0,0 0-44 0 0,0 0-218 0 0,0 0-97 0 0,0 0-21 0 0,-3-1 557 0 0,7-8-454 0 0,-5 9-524 0 0,1 0-6 0 0,0 0 5 0 0,0 0 22 0 0,0 0 5 0 0,0 0 0 0 0,0 0 25 0 0,0 0 107 0 0,0 8 1038 0 0,-18 61 1517 0 0,16-37-1838 0 0,-7 3-161 0 0,0 12-88 0 0,21-8-328 0 0,-13-33-361 0 0,9 28 264 0 0,-1 24-74 0 0,6 5 27 0 0,-18-21 77 0 0,2 46 27 0 0,17 31 1395 0 0,-21-63-655 0 0,19 16-3260 0 0,-12 6 2137 0 0,8 5 23 0 0,6-6 80 0 0,-13 14 96 0 0,-7-34-112 0 0,11 11 118 0 0,0 39-161 0 0,4-39 32 0 0,10 21 11 0 0,-27 32 0 0 0,5-68-53 0 0,10 12 170 0 0,9 7-119 0 0,-5-9 148 0 0,-3 43-303 0 0,-6-44-94 0 0,-4-20 370 0 0,15 31-48 0 0,-8-6-160 0 0,-6-57-17 0 0,3 82 238 0 0,-1 18 885 0 0,15-54-1522 0 0,-9-6 916 0 0,-7 17-487 0 0,4-30-358 0 0,7 26 796 0 0,0-28-808 0 0,-5 4 382 0 0,-1 6 0 0 0,-4-16 0 0 0,-2-28 2 0 0,1 0 0 0 0,-1 0 1 0 0,0 0-1 0 0,0 0 0 0 0,0 1 0 0 0,1-1 0 0 0,-1 0 0 0 0,1 0 0 0 0,-1 1 1 0 0,1-1-1 0 0,0 0 0 0 0,-1 1 0 0 0,1-1 0 0 0,0 1 0 0 0,0-1 0 0 0,0 0 0 0 0,0 1 1 0 0,0-1-1 0 0,0 1 0 0 0,0-1 0 0 0,0 0 0 0 0,1 1 0 0 0,-1-1 0 0 0,1 0 1 0 0,-1 1-1 0 0,1-1 0 0 0,-1 0 0 0 0,1 1 0 0 0,0-1 0 0 0,0 1-2 0 0,3 40 0 0 0,3 14 83 0 0,-3-18-18 0 0,-7 24 119 0 0,14-33 99 0 0,-11 6-538 0 0,8-18 391 0 0,-8-16-64 0 0,0 1-12 0 0,-7 20-128 0 0,6-8 121 0 0,14 1-42 0 0,-4-13 0 0 0,-7 6 42 0 0,3 6 383 0 0,-6-14-532 0 0,1 0-3 0 0,0 0 13 0 0,0 0 34 0 0,2 0 82 0 0,6 0-8 0 0,-20 11-17 0 0,1-11 178 0 0,-12 9-114 0 0,-17-8-46 0 0,33 0-2 0 0,1 2-21 0 0,-20 0 0 0 0,15-7 0 0 0,-11 8-216 0 0,20-4 96 0 0,-19 0 12 0 0,19 0 175 0 0,2 0 39 0 0,0 0 13 0 0,-17 7 1 0 0,-9 2-199 0 0,3-7 158 0 0,10-4-119 0 0,22-2 87 0 0,-7 3-35 0 0,-1 0-76 0 0,7 1-56 0 0,36-20 16 0 0,-15 15-48 0 0,8-7 322 0 0,-14 11-243 0 0,18 4 90 0 0,-11-17-6 0 0,-7-3-24 0 0,-11 11-41 0 0,5 5 148 0 0,6 4-9 0 0,30 4-304 0 0,-47-9 403 0 0,0 1-72 0 0,-11 14-114 0 0,4-12-101 0 0,1-1-5 0 0,-6 4 347 0 0,6-4-244 0 0,1 1 1 0 0,-1-1-1 0 0,0 0 1 0 0,0 0-1 0 0,0 1 0 0 0,0-1 1 0 0,1 0-1 0 0,-1 1 1 0 0,0-1-1 0 0,0 0 1 0 0,0 1-1 0 0,0-1 1 0 0,0 0-1 0 0,0 1 0 0 0,0-1 1 0 0,0 0-1 0 0,0 1 1 0 0,0-1-1 0 0,0 0 1 0 0,0 1-1 0 0,0-1 1 0 0,0 0-1 0 0,0 1 1 0 0,0-1-1 0 0,0 0 0 0 0,0 1 1 0 0,-1-1-1 0 0,1 0 1 0 0,0 1-1 0 0,0-1 1 0 0,0 0-1 0 0,-1 0 1 0 0,1 1-1 0 0,0-1 0 0 0,0 0 1 0 0,0 0-1 0 0,-1 1 1 0 0,1-1-1 0 0,0 0 1 0 0,-1 0-1 0 0,1 0 1 0 0,0 1-1 0 0,-1-1 0 0 0,1 0 1 0 0,0 0-1 0 0,0 0 1 0 0,-1 0-1 0 0,1 0 1 0 0,-1 0-1 0 0,1 0 1 0 0,0 0-1 0 0,-1 0 0 0 0,1 0 1 0 0,0 0-1 0 0,-1 0 1 0 0,1 0-1 0 0,0 0 1 0 0,-1 0-1 0 0,1 0 1 0 0,0 0 3 0 0,-13 14 292 0 0,-15-2-291 0 0,3-3 0 0 0,-2-5-11 0 0,-40 6-191 0 0,47-7 191 0 0,-54-3 360 0 0,61 1-409 0 0,11-1-61 0 0,2 0-8 0 0,0 0-5 0 0,-5 0-115 0 0,-17 0 51 0 0,4 9 484 0 0,19 14-286 0 0,0-1 0 0 0,8 5 0 0 0,23 17 0 0 0,-8-15 72 0 0,9 15-72 0 0,-1-26 64 0 0,-10-7-64 0 0,-8-5 0 0 0,-13-5 0 0 0,0 0 0 0 0,0 0 0 0 0,1-1 0 0 0,-1 1 0 0 0,0 0 0 0 0,0-1 0 0 0,1 1 0 0 0,-1-1 0 0 0,0 0 0 0 0,0 1 0 0 0,1-1 0 0 0,-1 0 0 0 0,0 0 0 0 0,1 0 0 0 0,-1 0 0 0 0,1 0 0 0 0,-1 0 0 0 0,0 0 0 0 0,1 0 0 0 0,-1-1 0 0 0,0 1 0 0 0,1 0 0 0 0,-1-1 0 0 0,0 1 0 0 0,0-1 0 0 0,0 1 0 0 0,1-1 0 0 0,-1 0 0 0 0,1 0 0 0 0,56-30 0 0 0,-2-35 91 0 0,-25 8-6 0 0,-15 12 123 0 0,-11 27-237 0 0,5-3-14 0 0,2 47-125 0 0,-18-21 618 0 0,2-3-2438 0 0,2 1-4546 0 0,2-2-1961 0 0</inkml:trace>
  <inkml:trace contextRef="#ctx0" brushRef="#br0" timeOffset="32082.323">21215 12276 12096 0 0,'24'22'1090'0'0,"-24"-22"-1051"0"0,1 0 0 0 0,0 0 0 0 0,0 0-1 0 0,-1-1 1 0 0,1 1 0 0 0,0 0 0 0 0,-1 0 0 0 0,1 0-1 0 0,0-1 1 0 0,-1 1 0 0 0,1-1 0 0 0,0 1 0 0 0,-1 0-1 0 0,1-1 1 0 0,0 1 0 0 0,-1-1 0 0 0,1 1 0 0 0,-1-1-1 0 0,1 1 1 0 0,-1-1 0 0 0,0 0 0 0 0,1 1 0 0 0,-1-1-1 0 0,1 1 1 0 0,-1-1 0 0 0,0 0 0 0 0,0 0 0 0 0,1 1-1 0 0,-1-1 1 0 0,0 0 0 0 0,0 1 0 0 0,0-1 0 0 0,0 0-1 0 0,0 0 1 0 0,0 1 0 0 0,0-1 0 0 0,0 0 0 0 0,0 0-1 0 0,0 1 1 0 0,0-1 0 0 0,0 0-39 0 0,5-11 1248 0 0,-5-4 910 0 0,-10-8-682 0 0,-61 1-309 0 0,44 17-526 0 0,19 4-358 0 0,0 1 1 0 0,0 0-1 0 0,0 0 0 0 0,0 0 0 0 0,-1 1 0 0 0,1 0 0 0 0,0 1 0 0 0,0-1 1 0 0,-1 2-1 0 0,1-1 0 0 0,0 1 0 0 0,0 0 0 0 0,1 1 0 0 0,-1 0 0 0 0,0 0 1 0 0,1 1-1 0 0,0 0 0 0 0,0 0 0 0 0,0 1 0 0 0,0 0 0 0 0,1 0 1 0 0,-5 4-285 0 0,8-6 47 0 0,-1 1 0 0 0,1 0-1 0 0,-1 0 1 0 0,1 0-1 0 0,0 0 1 0 0,0 0 0 0 0,1 1-1 0 0,-1-1 1 0 0,1 1-1 0 0,0 0 1 0 0,1-1 0 0 0,-1 1-1 0 0,1 0 1 0 0,0 0-1 0 0,-1 3-45 0 0,-6 101 926 0 0,5 43-689 0 0,1-59-121 0 0,4-43-186 0 0,-1-45 61 0 0,0 1 1 0 0,0 0-1 0 0,-1-1 1 0 0,0 1-1 0 0,0-1 1 0 0,0 1-1 0 0,-1 0 1 0 0,0-1-1 0 0,0 1 1 0 0,0-1-1 0 0,-2 5 9 0 0,-8 23 13 0 0,11-31-8 0 0,0-1-1 0 0,0 1 0 0 0,0-1 0 0 0,0 1 0 0 0,0-1 0 0 0,0 0 0 0 0,0 1 1 0 0,-1-1-1 0 0,1 1 0 0 0,0-1 0 0 0,-1 1 0 0 0,1-1 0 0 0,-1 0 0 0 0,0 1 1 0 0,1-1-1 0 0,-1 0 0 0 0,0 0 0 0 0,0 1 0 0 0,0-1 0 0 0,0 0 0 0 0,0 0 0 0 0,0 0 1 0 0,0 0-1 0 0,0 0 0 0 0,0 0 0 0 0,0 0 0 0 0,-1-1 0 0 0,1 1 0 0 0,-1 0-4 0 0,-11 6 11 0 0,9-7-154 0 0,0 0 0 0 0,0-1 0 0 0,0 1 1 0 0,0-1-1 0 0,0 1 0 0 0,0-1 0 0 0,0 0 0 0 0,0-1 0 0 0,0 1 0 0 0,1-1 0 0 0,-1 1 0 0 0,0-1 1 0 0,1 0-1 0 0,-1 0 0 0 0,1-1 0 0 0,0 1 0 0 0,0-1 0 0 0,0 0 0 0 0,0 0 0 0 0,0 0 1 0 0,1 0-1 0 0,-1 0 0 0 0,1 0 0 0 0,0-1 0 0 0,0 1 0 0 0,0-1 0 0 0,0 0 0 0 0,0-2 143 0 0,-9-10-1236 0 0,6-20-2993 0 0,12 18-3280 0 0</inkml:trace>
  <inkml:trace contextRef="#ctx0" brushRef="#br0" timeOffset="32439.402">21377 12682 16128 0 0,'1'1'471'0'0,"0"3"-301"0"0,1-1-1 0 0,1 1 0 0 0,-1 0 1 0 0,0-1-1 0 0,1 0 0 0 0,0 0 1 0 0,0 1-1 0 0,0-2 0 0 0,0 1 1 0 0,0 0-1 0 0,0-1 0 0 0,1 1 1 0 0,-1-1-1 0 0,1 0 0 0 0,2 1-169 0 0,45 14 6374 0 0,-8-34-5745 0 0,-9-8-1132 0 0,-31-2 889 0 0,-15-4 291 0 0,12 29-647 0 0,-1 0-1 0 0,1 0 1 0 0,-1 0 0 0 0,0 0 0 0 0,1 1 0 0 0,-1-1 0 0 0,0 0-1 0 0,0 0 1 0 0,0 1 0 0 0,0-1 0 0 0,-1 1 0 0 0,1-1-1 0 0,0 1 1 0 0,-1-1 0 0 0,1 1 0 0 0,-1 0 0 0 0,1 0 0 0 0,-1 0-1 0 0,1 0 1 0 0,-1 0 0 0 0,0 0 0 0 0,0 0 0 0 0,1 0-1 0 0,-1 1 1 0 0,0-1-30 0 0,-4-2 89 0 0,-46-25 845 0 0,50 27-888 0 0,0 0 0 0 0,-1 0 0 0 0,1 1 0 0 0,-1-1 0 0 0,1 1 0 0 0,-1-1 0 0 0,0 1 0 0 0,1 0 0 0 0,-1 0 0 0 0,1 0 0 0 0,-1 0 0 0 0,1 1 0 0 0,-1-1 0 0 0,1 1 0 0 0,-1-1 0 0 0,1 1 0 0 0,-1 0 0 0 0,1 0 0 0 0,0 0 0 0 0,-1 0 0 0 0,1 0 0 0 0,0 1 0 0 0,0-1 0 0 0,0 1 0 0 0,0-1 0 0 0,0 1 0 0 0,0 0 0 0 0,0 0 0 0 0,1 0 0 0 0,-1 0 0 0 0,1 0 0 0 0,-1 0-46 0 0,-18 41 286 0 0,24 26-139 0 0,-1-64-177 0 0,-1 1 0 0 0,1-2 1 0 0,0 1-1 0 0,0 0 0 0 0,1-1 0 0 0,-1 1 0 0 0,1-1 0 0 0,0 0 0 0 0,1 0 1 0 0,-1 0-1 0 0,0-1 0 0 0,1 0 0 0 0,0 0 0 0 0,0 0 0 0 0,0 0 0 0 0,0-1 1 0 0,0 1-1 0 0,2-1 30 0 0,65 9-817 0 0,-47-12-2197 0 0,0-4-3562 0 0,2 0-1807 0 0</inkml:trace>
  <inkml:trace contextRef="#ctx0" brushRef="#br0" timeOffset="32688.634">22038 12413 16240 0 0,'0'0'474'0'0,"-1"0"-1"0"0,-16 4-263 0 0,15-4-87 0 0,0 0 0 0 0,0 1 0 0 0,0-1 0 0 0,0 0 0 0 0,0 1 0 0 0,0-1 0 0 0,0 1 0 0 0,0-1 0 0 0,0 1 0 0 0,0 0-1 0 0,0 0 1 0 0,0 0 0 0 0,1 0 0 0 0,-1 0 0 0 0,0 0 0 0 0,1 1 0 0 0,-1-1 0 0 0,1 0 0 0 0,-1 1 0 0 0,1-1 0 0 0,0 1 0 0 0,-1 0 0 0 0,1 0-123 0 0,-17 45 2678 0 0,19-5-1054 0 0,-1-41-1569 0 0,-1 1 1 0 0,1 0-1 0 0,-1-1 0 0 0,1 1 0 0 0,-1-1 0 0 0,1 1 0 0 0,0 0 1 0 0,0 0-1 0 0,0-1 0 0 0,0 1 0 0 0,0 0 0 0 0,0-1 0 0 0,0 1 1 0 0,0 0-1 0 0,1-1 0 0 0,-1 1 0 0 0,1 0 0 0 0,-1-1 0 0 0,1 1 1 0 0,0-1-1 0 0,0 1 0 0 0,-1-1 0 0 0,1 1 0 0 0,1 0-55 0 0,35 64 138 0 0,-8-43-613 0 0,20 0-252 0 0,-10-23-6863 0 0,-26-3 177 0 0</inkml:trace>
  <inkml:trace contextRef="#ctx0" brushRef="#br0" timeOffset="32899.12">22285 12371 17503 0 0,'-19'92'2951'0'0,"-6"12"2073"0"0,18-55-4919 0 0,10-25-1057 0 0,6 25-6216 0 0,-5-35-351 0 0</inkml:trace>
  <inkml:trace contextRef="#ctx0" brushRef="#br0" timeOffset="33289.095">22530 12749 25343 0 0,'0'-8'1238'0'0,"40"-87"372"0"0,-32 77-1348 0 0,0 0-1 0 0,2 0 1 0 0,0 1 0 0 0,2 1-1 0 0,-1 0 1 0 0,2 0-1 0 0,0 1 1 0 0,1 0-1 0 0,0 2 1 0 0,6-5-262 0 0,-16 17 27 0 0,0 1 1 0 0,0-1-1 0 0,0 1 0 0 0,0 0 0 0 0,-1 0 0 0 0,1 0 1 0 0,0 0-1 0 0,0 1 0 0 0,0-1 0 0 0,0 1 1 0 0,-1 0-1 0 0,1 1 0 0 0,0-1 0 0 0,-1 0 1 0 0,1 1-1 0 0,-1 0 0 0 0,1 0 0 0 0,-1 0 1 0 0,0 0-1 0 0,0 0 0 0 0,0 1 0 0 0,0 0 0 0 0,0-1 1 0 0,0 1-1 0 0,-1 0 0 0 0,0 0 0 0 0,1 0 1 0 0,-1 1-1 0 0,1 1-27 0 0,5 4 53 0 0,-2-3-60 0 0,0 0 0 0 0,-1 1 0 0 0,1 0 0 0 0,-1 0 0 0 0,-1 0 1 0 0,1 1-1 0 0,-1 0 0 0 0,-1-1 0 0 0,1 2 0 0 0,-1-1 0 0 0,-1 0 1 0 0,0 0-1 0 0,0 1 0 0 0,0 0 0 0 0,-1 0 7 0 0,3 11 106 0 0,-4 32-40 0 0,-1-50-77 0 0,1-1 0 0 0,-1 0 0 0 0,1 1 0 0 0,-1-1 0 0 0,1 0 0 0 0,-1 1 0 0 0,0-1 0 0 0,0 0 0 0 0,0 0 0 0 0,1 1 0 0 0,-1-1 0 0 0,0 0 0 0 0,0 0 0 0 0,-1 0 0 0 0,1 0 0 0 0,0-1 0 0 0,0 1 0 0 0,0 0 0 0 0,-1 0 0 0 0,1-1-1 0 0,0 1 1 0 0,-1 0 0 0 0,1-1 0 0 0,-1 0 0 0 0,1 1 0 0 0,0-1 0 0 0,-1 0 0 0 0,1 1 0 0 0,-1-1 0 0 0,1 0 0 0 0,-1 0 0 0 0,1 0 0 0 0,-1-1 0 0 0,1 1 0 0 0,-1 0 0 0 0,1 0 0 0 0,-1-1 11 0 0,-2 0-92 0 0,1 1 0 0 0,0-1-1 0 0,-1 0 1 0 0,1 0 0 0 0,0 0 0 0 0,0-1 0 0 0,0 1-1 0 0,0-1 1 0 0,0 1 0 0 0,0-1 0 0 0,0 0 0 0 0,1 0-1 0 0,-1 0 1 0 0,0-1 0 0 0,1 1 0 0 0,0-1 0 0 0,0 1-1 0 0,0-1 1 0 0,-2-2 92 0 0,22-30-971 0 0,-9 24 606 0 0,2-6-779 0 0,0 1 0 0 0,1 1 0 0 0,0 0 0 0 0,1 1 0 0 0,1 0 0 0 0,1 1 0 0 0,0 1 0 0 0,11-8 1144 0 0,6-1-1270 0 0,-20 16 784 0 0,-8 7 668 0 0,0 0 0 0 0,-1 0 0 0 0,1 0 0 0 0,-1 0 0 0 0,1 1-1 0 0,-1-1 1 0 0,0 1 0 0 0,0 0 0 0 0,0 0 0 0 0,-1 0 0 0 0,1 0-1 0 0,-1 1 1 0 0,0-1 0 0 0,0 1 0 0 0,0-1 0 0 0,2 4-182 0 0,47 90 5049 0 0,18-29-2300 0 0,-47-63-1725 0 0,29 5-263 0 0,-27-9-9068 0 0,-24-1-922 0 0</inkml:trace>
  <inkml:trace contextRef="#ctx0" brushRef="#br0" timeOffset="-197999.065">22297 8304 4776 0 0,'20'10'296'0'0,"-12"-6"2081"0"0,1 10 838 0 0,1-10 1977 0 0,-5-12-1649 0 0,18 1-179 0 0,-19-10-2896 0 0,-4 17-316 0 0,0 0 0 0 0,0 0 0 0 0,1 2 0 0 0,51 4 1168 0 0,-50-6-1256 0 0,-2 0 10 0 0,17-3 410 0 0,-16 2-475 0 0,-1-1 1 0 0,1 1-1 0 0,0 0 1 0 0,0-1 0 0 0,0 1-1 0 0,0 0 1 0 0,0 0 0 0 0,0 0-1 0 0,0 0 1 0 0,0-1-1 0 0,0 1 1 0 0,0 1 0 0 0,1-1-1 0 0,-1 0 1 0 0,0 0-1 0 0,1 0 1 0 0,-1 1 0 0 0,1-1-1 0 0,-1 1 1 0 0,0-1 0 0 0,1 1-1 0 0,-1-1 1 0 0,1 1-1 0 0,0 0 1 0 0,-1 0 0 0 0,1 0-1 0 0,-1 0 1 0 0,2 0-10 0 0,-2 0 84 0 0,1 0-11 0 0,38-13 267 0 0,-25 15-226 0 0,2-8-40 0 0,40-2 132 0 0,-14 0-14 0 0,-18-13-96 0 0,-12 22-15 0 0,14 0 88 0 0,0 1 20 0 0,33-7 75 0 0,4-10-242 0 0,4-6 31 0 0,-10 10 11 0 0,-54 7-64 0 0,23 0 0 0 0,59-8 64 0 0,-46 3-64 0 0,-1 7 64 0 0,7-1-64 0 0,4-5 0 0 0,15-3 75 0 0,58-8 42 0 0,-111 17-117 0 0,8-7 20 0 0,-18 8-14 0 0,1-1 1 0 0,0 1 0 0 0,-1-1 0 0 0,1 1 0 0 0,0 0 0 0 0,0 0 0 0 0,0 0 0 0 0,0 1 0 0 0,0-1-1 0 0,0 1 1 0 0,0 0 0 0 0,0-1 0 0 0,0 1 0 0 0,0 0 0 0 0,0 1 0 0 0,0-1 0 0 0,0 1 0 0 0,0-1 0 0 0,0 1-1 0 0,1 0-6 0 0,46 4 214 0 0,-18 2-165 0 0,177-8 212 0 0,-165 1-182 0 0,14 0 93 0 0,17 3 37 0 0,42 2-142 0 0,-80-9-67 0 0,49 8 0 0 0,15 6 0 0 0,-34-3 0 0 0,29-4 0 0 0,-25 13 0 0 0,-64-13 0 0 0,0 0 0 0 0,0 0 0 0 0,1-1 0 0 0,-1-1 0 0 0,0 1 0 0 0,1-1 0 0 0,-1 0 0 0 0,1-1 0 0 0,-1 0 0 0 0,1 0 0 0 0,0 0 0 0 0,102-1 53 0 0,-35-3 30 0 0,49-1-83 0 0,-47 8 64 0 0,96 7 0 0 0,-55 7 191 0 0,-31-2-190 0 0,15 9-65 0 0,-21 12 240 0 0,-63-23-320 0 0,76 44 192 0 0,-3 15-32 0 0,-52-30-168 0 0,27 8 152 0 0,17 26-200 0 0,-39-26 136 0 0,11 12 0 0 0,-16-10 64 0 0,86 116-99 0 0,-29-32 107 0 0,-49-57-189 0 0,11 24 117 0 0,-22-29 13 0 0,-1 6 150 0 0,0 25-259 0 0,-8-17 96 0 0,-11-24 0 0 0,0 16 0 0 0,1 24 11 0 0,14 130 42 0 0,-27-166-53 0 0,-12 36 64 0 0,-14 40 0 0 0,17-86-64 0 0,-12 65 0 0 0,-26 122 0 0 0,24-168 0 0 0,-16 37 0 0 0,19-36 0 0 0,-67 170 152 0 0,24-59-152 0 0,-4-22 0 0 0,-8 17 28 0 0,16-3-40 0 0,25-83 12 0 0,2-28 11 0 0,-48 98 42 0 0,-27 100-53 0 0,53-170-64 0 0,-32 55 64 0 0,38-29 64 0 0,-30 85-64 0 0,30-118 0 0 0,-7 39 53 0 0,24-33-42 0 0,3-10-11 0 0,3-6-53 0 0,3-15 42 0 0,2-14 11 0 0,-20 8 64 0 0,17-31 0 0 0,7-6-64 0 0,9-17 11 0 0,1-4 31 0 0,-3 3-31 0 0,3 4-11 0 0,-1-3-11 0 0,2-5-21 0 0,-10-5 75 0 0,-6-12-43 0 0,5-2 0 0 0,3 17 11 0 0,-2-9 42 0 0,-34-48-21 0 0,44 56-85 0 0,-3-1 42 0 0,-15-13 11 0 0,15 10 11 0 0,0 1 21 0 0,3 3-76 0 0,1 4-15 0 0,1 0 58 0 0,-1-1 1 0 0,0 1-1 0 0,1-1 1 0 0,-1 1-1 0 0,1-1 1 0 0,-1 1-1 0 0,1-1 0 0 0,0 1 1 0 0,0-1-1 0 0,-1 0 1 0 0,1 1-1 0 0,0-1 0 0 0,0 0 1 0 0,0 0-1 0 0,0 0 1 0 0,1 0-1 0 0,-1 0 1 0 0,0 0-1 0 0,0 0 0 0 0,1 0 1 0 0,-1 0-1 0 0,0-1 1 0 0,1 1-1 0 0,-1-1 0 0 0,1 1 1 0 0,22 17 3 0 0,10 41-3 0 0,-33-57 2 0 0,-1-1 5 0 0,0 0 0 0 0,0 0 0 0 0,1 0 1 0 0,-1 1-1 0 0,0-1 0 0 0,1 0 0 0 0,-1 0 0 0 0,1 0 1 0 0,-1 0-1 0 0,1 0 0 0 0,-1 0 0 0 0,1 0 1 0 0,0 0-1 0 0,-1 0 0 0 0,1 0 0 0 0,0 0 0 0 0,0 0 1 0 0,0-1-1 0 0,0 1 0 0 0,0 0 0 0 0,0-1 1 0 0,0 1-1 0 0,0 0 0 0 0,0-1 0 0 0,0 1 0 0 0,1-1-7 0 0,18 9 158 0 0,85 72 122 0 0,-74-64-732 0 0,-18 0 558 0 0,10 7-263 0 0,-19-23 145 0 0,-3 0 87 0 0,2 2-17 0 0,-15-3-47 0 0,-30-47 117 0 0,-6 0-32 0 0,1 0 20 0 0,25 20-295 0 0,-35-39-117 0 0,47 46-194 0 0,9 18 547 0 0,-22-10 399 0 0,3 5 288 0 0,-16 20-953 0 0,8 38-78 0 0,-8 23 407 0 0,32-68-137 0 0,0-1 0 0 0,0 1 0 0 0,1 1-1 0 0,0-1 1 0 0,0 0 0 0 0,0 1 0 0 0,1 0 0 0 0,0 0 0 0 0,0-1 0 0 0,1 1-1 0 0,0 0 1 0 0,0 0 0 0 0,0 0 0 0 0,1 1 0 0 0,0-1 0 0 0,0 0 0 0 0,1 0-1 0 0,0 0 1 0 0,1 0 0 0 0,-1 0 0 0 0,2 2 17 0 0,-1-5-7 0 0,1 1 0 0 0,-1-1 0 0 0,1 0 0 0 0,0 0 0 0 0,0 0 0 0 0,0 0 1 0 0,1-1-1 0 0,0 1 0 0 0,-1-1 0 0 0,1 0 0 0 0,0 0 0 0 0,1 0 0 0 0,-1-1 0 0 0,0 1 0 0 0,4 0 7 0 0,1 0 4 0 0,0 0-1 0 0,0-1 1 0 0,0-1-1 0 0,0 1 1 0 0,1-2 0 0 0,-1 1-1 0 0,0-1 1 0 0,0 0-1 0 0,1-1 1 0 0,-1 0-1 0 0,0-1 1 0 0,0 0 0 0 0,0 0-1 0 0,0-1 1 0 0,-1 0-1 0 0,4-2-3 0 0,47-18-393 0 0,-55 24-2361 0 0,-11 4-5713 0 0,6-5 49 0 0</inkml:trace>
  <inkml:trace contextRef="#ctx0" brushRef="#br0" timeOffset="-195625.043">20173 14242 11744 0 0,'0'0'266'0'0,"0"0"44"0"0,0 0 11 0 0,0 0-38 0 0,4-8 4015 0 0,-1-8-3193 0 0,-1 15-875 0 0,-2 0-176 0 0,0 0 0 0 0,0 0 0 0 0,0 0 0 0 0,0 0 0 0 0,0 0 0 0 0,0 0 0 0 0,0 0 0 0 0,0 0 1 0 0,-1 0-1 0 0,1 1 0 0 0,0-1 0 0 0,0 0 0 0 0,-1 0 0 0 0,1 0 0 0 0,-1 0 0 0 0,1 0 0 0 0,-1 1 0 0 0,1-1 0 0 0,-1 0 0 0 0,1 0 0 0 0,-1 1 1 0 0,0-1-1 0 0,1 0 0 0 0,-1 1 0 0 0,0-1 0 0 0,0 1 0 0 0,1-1 0 0 0,-1 1 0 0 0,0-1 0 0 0,0 1 0 0 0,0 0 0 0 0,0-1-54 0 0,0 1 318 0 0,-20-9 868 0 0,16 9-967 0 0,-1 1-1 0 0,0 1 0 0 0,1-1 1 0 0,-1 1-1 0 0,1 0 0 0 0,-1 0 1 0 0,1 0-1 0 0,0 1 0 0 0,0 0 1 0 0,0 0-1 0 0,0 0 0 0 0,1 1 1 0 0,-1 0-1 0 0,1-1 0 0 0,0 1 1 0 0,-3 4-219 0 0,5-6 60 0 0,-58 61 1385 0 0,21 3-505 0 0,18-20-662 0 0,19 14 25 0 0,4-11 400 0 0,2-36-414 0 0,-1 35-188 0 0,1-42-124 0 0,1 0 0 0 0,-1-1-1 0 0,1 1 1 0 0,0-1-1 0 0,0 0 1 0 0,1-1 0 0 0,0 1-1 0 0,-1-1 1 0 0,1 0 0 0 0,1-1-1 0 0,4 3 24 0 0,-2-4 1 0 0,-1-1 0 0 0,1-1 0 0 0,0 0 0 0 0,-1 0 1 0 0,1 0-1 0 0,0-1 0 0 0,-1 0 0 0 0,1-1 0 0 0,-1 0 0 0 0,1 0 0 0 0,4-3-1 0 0,-13 5 0 0 0,13-5-11 0 0,-1 0 1 0 0,1-1-1 0 0,-1-1 0 0 0,0 0 0 0 0,0-1 1 0 0,-1 0-1 0 0,0-1 0 0 0,0 0 0 0 0,-1 0 0 0 0,4-5 11 0 0,0 1-28 0 0,16-8-1521 0 0,2 9-5067 0 0,-30 12 4516 0 0,0 0-11 0 0</inkml:trace>
  <inkml:trace contextRef="#ctx0" brushRef="#br0" timeOffset="-195055.248">20598 14811 17855 0 0,'0'0'407'0'0,"0"0"60"0"0,0 0 21 0 0,-2-1-60 0 0,1-1-358 0 0,1 0 0 0 0,-1-1 0 0 0,0 1 0 0 0,1-1 0 0 0,0 1 0 0 0,-1-1 0 0 0,1 1 0 0 0,0-1 0 0 0,0 1 0 0 0,0 0 0 0 0,1-1 0 0 0,-1 1 0 0 0,1-1 0 0 0,-1 1 0 0 0,1-1 0 0 0,0 1 0 0 0,0 0 0 0 0,0-1 0 0 0,0 1 0 0 0,0 0 0 0 0,0 0 0 0 0,1 0 0 0 0,-1 0 0 0 0,1 0 0 0 0,0-1-70 0 0,8-15 1238 0 0,44-99 2943 0 0,-21 62-3169 0 0,87-87-7 0 0,-69 79-840 0 0,-31 43-87 0 0,-16 20-25 0 0,0 0-39 0 0,-1 0-1 0 0,0 1 1 0 0,0-1-1 0 0,0 1 0 0 0,0 0 1 0 0,0 0-1 0 0,0 0 1 0 0,0 1-1 0 0,0-1 1 0 0,0 1-1 0 0,0-1 1 0 0,-1 1-1 0 0,1 0 1 0 0,-1 0-1 0 0,1 0 1 0 0,-1 0-1 0 0,0 1 1 0 0,0-1-1 0 0,1 2-13 0 0,12 60 536 0 0,-14-60-504 0 0,-1 1 1 0 0,1-1-1 0 0,-1 1 0 0 0,-1 0 0 0 0,1-1 1 0 0,-1 1-1 0 0,1-1 0 0 0,-1 1 0 0 0,0-1 1 0 0,-1 0-1 0 0,1 1 0 0 0,-1-1 0 0 0,-1 2-32 0 0,-9 30 133 0 0,-7 41 27 0 0,-17 52-859 0 0,20-97-2579 0 0,15-31 3215 0 0,0 0-161 0 0,1 0 0 0 0,-1 0 0 0 0,0 0 0 0 0,1 0 0 0 0,-1 0 1 0 0,0-1-1 0 0,1 1 0 0 0,-1 0 0 0 0,0-1 0 0 0,0 1 0 0 0,0 0 0 0 0,0-1 0 0 0,1 1 1 0 0,-1-1-1 0 0,0 1 0 0 0,0-1 0 0 0,0 0 0 0 0,0 1 0 0 0,0-1 0 0 0,0 0 0 0 0,0 0 0 0 0,0 0 1 0 0,-1 0-1 0 0,1 0 0 0 0,0 0 0 0 0,0 0 0 0 0,0 0 0 0 0,0 0 0 0 0,0 0 0 0 0,0 0 1 0 0,0-1-1 0 0,0 1 0 0 0,0 0 0 0 0,0-1 0 0 0,0 1 0 0 0,0-1 0 0 0,0 1 0 0 0,0-1 224 0 0,-39-33-4618 0 0,-3 9 2777 0 0,-5-16 3426 0 0,56 16 2056 0 0,-10 22-3402 0 0,2 3-155 0 0,-1-1 0 0 0,1 1 0 0 0,-1-1 1 0 0,1 1-1 0 0,0-1 0 0 0,-1 1 0 0 0,1 0 1 0 0,0-1-1 0 0,0 1 0 0 0,-1-1 1 0 0,1 1-1 0 0,0-1 0 0 0,0 0 0 0 0,0 1 1 0 0,0-1-1 0 0,0 1 0 0 0,0-1 0 0 0,0 1 1 0 0,0-1-1 0 0,0 1 0 0 0,0-1 0 0 0,0 1 1 0 0,0-1-1 0 0,0 1 0 0 0,0-1 0 0 0,0 0 1 0 0,0 1-1 0 0,1-1 0 0 0,-1 1 0 0 0,0-1 1 0 0,0 1-1 0 0,1 0 0 0 0,-1-1 1 0 0,0 1-1 0 0,1-1 0 0 0,-1 1 0 0 0,0-1 1 0 0,1 1-1 0 0,-1 0 0 0 0,1-1 0 0 0,-1 1 1 0 0,1 0-1 0 0,-1-1 0 0 0,0 1 0 0 0,1 0 1 0 0,0 0-85 0 0,7-14 2193 0 0,3 6-584 0 0,-6 5-1429 0 0,0-1 0 0 0,0 1 0 0 0,0 0 0 0 0,1 1-1 0 0,-1 0 1 0 0,1-1 0 0 0,-1 2 0 0 0,1-1 0 0 0,0 1 0 0 0,0-1 0 0 0,-1 2-1 0 0,1-1 1 0 0,0 1 0 0 0,1 0-180 0 0,52 9-4447 0 0,-40-4-3911 0 0</inkml:trace>
  <inkml:trace contextRef="#ctx0" brushRef="#br0" timeOffset="-194570.377">21114 14816 21951 0 0,'0'0'646'0'0,"-3"-1"-16"0"0,-21-6-378 0 0,22 6-154 0 0,0-1-1 0 0,0 1 1 0 0,0-1-1 0 0,1 0 1 0 0,-1 0-1 0 0,1 0 1 0 0,-1 0-1 0 0,1 0 1 0 0,0 0-1 0 0,0 0 0 0 0,0 0 1 0 0,0-1-1 0 0,0 1 1 0 0,1 0-1 0 0,-1-1 1 0 0,1 1-1 0 0,-1 0 1 0 0,1-1-1 0 0,0 1 1 0 0,0-1-1 0 0,0 1 1 0 0,0 0-1 0 0,0-1 1 0 0,1 1-1 0 0,-1 0 1 0 0,1-1-1 0 0,-1 1 0 0 0,1 0 1 0 0,0-1-1 0 0,0 1 1 0 0,0 0-1 0 0,0 0 1 0 0,0 0-1 0 0,1 0 1 0 0,-1 0-1 0 0,1 0 1 0 0,-1 0-1 0 0,2-1-97 0 0,25-36 644 0 0,63-111 96 0 0,-30 53-644 0 0,-42 68-86 0 0,-17 25-7 0 0,0-1 1 0 0,0 1-1 0 0,1-1 1 0 0,0 1-1 0 0,0 0 0 0 0,0 0 1 0 0,0 1-1 0 0,1-1 1 0 0,-1 1-1 0 0,1-1 0 0 0,0 1 1 0 0,0 0-1 0 0,0 0 1 0 0,0 1-1 0 0,1-1 1 0 0,-1 1-1 0 0,1 0 0 0 0,0 0 1 0 0,2 0-4 0 0,12-4 64 0 0,-10 9-8 0 0,5 50 149 0 0,1-1-81 0 0,-1-35-112 0 0,-10-14-11 0 0,-3-2 0 0 0,0 1 1 0 0,0-1 0 0 0,0 0 0 0 0,0 0 0 0 0,0 0 0 0 0,1 0 0 0 0,-1 0 0 0 0,1 0-1 0 0,-1 0 1 0 0,1 0 0 0 0,-1 0 0 0 0,1 0 0 0 0,-1-1 0 0 0,1 1 0 0 0,0-1-1 0 0,-1 1 1 0 0,1-1 0 0 0,0 0 0 0 0,-1 0 0 0 0,1 0 0 0 0,0 0 0 0 0,-1 0 0 0 0,1 0-1 0 0,0 0 1 0 0,0 0 0 0 0,-1-1 0 0 0,1 1 0 0 0,0 0 0 0 0,-1-1 0 0 0,1 0 0 0 0,-1 1-1 0 0,1-1 1 0 0,-1 0 0 0 0,1 0-2 0 0,37-16-53 0 0,1 0 42 0 0,-39 16 14 0 0,0 1 1 0 0,0-1-1 0 0,1 1 0 0 0,-1-1 1 0 0,0 1-1 0 0,0 0 0 0 0,1-1 1 0 0,-1 1-1 0 0,0 0 0 0 0,1 0 1 0 0,-1 0-1 0 0,0 0 0 0 0,1 0 0 0 0,-1 0 1 0 0,0 0-1 0 0,1 1 0 0 0,-1-1 1 0 0,0 0-1 0 0,1 1 0 0 0,-1-1 1 0 0,0 1-1 0 0,0 0 0 0 0,1-1 1 0 0,-1 1-1 0 0,0 0 0 0 0,0-1 0 0 0,0 1-3 0 0,1 2 25 0 0,0 1 0 0 0,0-1 0 0 0,-1 0 0 0 0,1 1 0 0 0,-1-1 0 0 0,0 1 0 0 0,0-1 0 0 0,0 1 0 0 0,0-1 0 0 0,-1 1 0 0 0,1 0 0 0 0,-1-1 0 0 0,0 1 0 0 0,0 0 0 0 0,0-1 0 0 0,-1 1 0 0 0,0 3-25 0 0,0 10 118 0 0,-13 35 74 0 0,12-48-307 0 0,1 0-1 0 0,1 0 1 0 0,-1 0-1 0 0,1 0 1 0 0,-1 0-1 0 0,1 0 1 0 0,0-1-1 0 0,0 1 1 0 0,1 0-1 0 0,-1 0 1 0 0,1 0-1 0 0,0 0 1 0 0,0 0-1 0 0,0 0 1 0 0,1-1-1 0 0,-1 1 1 0 0,1-1-1 0 0,0 1 1 0 0,0-1-1 0 0,0 1 1 0 0,0-1-1 0 0,1 0 1 0 0,-1 0-1 0 0,1 0 1 0 0,0 0-1 0 0,0-1 1 0 0,3 3 115 0 0,21 5-3872 0 0,-14-5 1694 0 0</inkml:trace>
  <inkml:trace contextRef="#ctx0" brushRef="#br0" timeOffset="-194048.793">21912 14826 20815 0 0,'-33'-8'2091'0'0,"24"1"-1914"0"0,12-40 642 0 0,1 31-180 0 0,31-127 2010 0 0,6 26-1963 0 0,-31 95-587 0 0,57-97 197 0 0,-59 107-278 0 0,-1 0 0 0 0,2 1 0 0 0,0-1 0 0 0,0 2-1 0 0,1 0 1 0 0,0 0 0 0 0,1 0 0 0 0,8-5-18 0 0,-13 10 1 0 0,9 18 63 0 0,-16 2-39 0 0,-1-1 0 0 0,-1 1 0 0 0,0-1-1 0 0,-1 1 1 0 0,0-1 0 0 0,-1 0 0 0 0,-3 4-25 0 0,-4 16 26 0 0,-4 2-993 0 0,-7 37-2235 0 0,35-70-815 0 0,23-5 2106 0 0,-24 1 1390 0 0,-1 0-1 0 0,0 0 1 0 0,1 1-1 0 0,-1 1 1 0 0,0 0-1 0 0,1 0 1 0 0,-1 1-1 0 0,9 2 522 0 0,36 24 4668 0 0,-49-24-4183 0 0,0 0 0 0 0,0-1 0 0 0,1 0 0 0 0,-1 0 0 0 0,1 0 0 0 0,-1-1 0 0 0,1 0 0 0 0,0 0 0 0 0,0-1 0 0 0,0 0 0 0 0,0 0 0 0 0,2 0-485 0 0,-1-1 101 0 0,-1 0 0 0 0,1 0 1 0 0,0-1-1 0 0,-1 1 0 0 0,1-2 1 0 0,-1 1-1 0 0,1-1 0 0 0,-1 0 1 0 0,0-1-1 0 0,0 0 0 0 0,0 0 1 0 0,0 0-1 0 0,0-1 0 0 0,0 0 1 0 0,-1 0-1 0 0,0-1 1 0 0,4-3-102 0 0,-6 4 11 0 0,0 1 0 0 0,0-1 0 0 0,0 0 0 0 0,0 0 0 0 0,-1 0 0 0 0,1 0 0 0 0,-1-1 0 0 0,0 1 0 0 0,-1-1 0 0 0,1 0 1 0 0,-1 0-1 0 0,0 0 0 0 0,0 0 0 0 0,-1 0 0 0 0,1 0 0 0 0,-1-1 0 0 0,0 1 0 0 0,0 0 0 0 0,-1-1 0 0 0,0 1 0 0 0,0-1 1 0 0,0 1-1 0 0,-1 0 0 0 0,1-1 0 0 0,-2-2-11 0 0,-1 4 8 0 0,0 2 1 0 0,0-1-1 0 0,-1 0 1 0 0,1 1-1 0 0,-1-1 0 0 0,1 1 1 0 0,-1 0-1 0 0,0 0 1 0 0,0 0-1 0 0,0 1 0 0 0,0-1 1 0 0,0 1-1 0 0,0 0 1 0 0,0 0-1 0 0,0 1 1 0 0,-1-1-1 0 0,1 1 0 0 0,0 0 1 0 0,0 0-1 0 0,-1 0 1 0 0,1 1-1 0 0,0-1 1 0 0,0 1-1 0 0,0 0 0 0 0,0 0 1 0 0,-1 1-9 0 0,-3-1-6 0 0,-53 21-957 0 0,38-3-7046 0 0,13-11 198 0 0</inkml:trace>
  <inkml:trace contextRef="#ctx0" brushRef="#br0" timeOffset="-191270.406">21208 13741 8848 0 0,'-2'22'266'0'0,"5"-16"476"0"0,-4-4 485 0 0,-5 0-1134 0 0,-9-29 4612 0 0,-43 15-1483 0 0,0 10-1648 0 0,-10-5-757 0 0,59 5-751 0 0,3 0-29 0 0,-1 1 0 0 0,0 0 1 0 0,1 0-1 0 0,-1 0 0 0 0,0 1 1 0 0,0 0-1 0 0,0 1 0 0 0,1-1 0 0 0,-1 1 1 0 0,-4 2-38 0 0,6-2 14 0 0,0 1 21 0 0,-1 0 0 0 0,1-1 0 0 0,-1 1 0 0 0,0-1 0 0 0,1 0 0 0 0,-1-1 0 0 0,0 1-1 0 0,0-1 1 0 0,1-1 0 0 0,-1 1 0 0 0,-5-1-35 0 0,-56 0 289 0 0,57 2-264 0 0,-41 3 55 0 0,26-1-27 0 0,-82 6 14 0 0,9 10-3 0 0,-12 9 0 0 0,101-23-57 0 0,0-2 0 0 0,1 1 0 0 0,-1-1 0 0 0,0 0 0 0 0,-1-1 0 0 0,1 0 0 0 0,0 0 1 0 0,-1-1-1 0 0,-4-1-7 0 0,-61 27 70 0 0,60-19-66 0 0,-135 54-4 0 0,42-3 0 0 0,81-45-26 0 0,0 2-1 0 0,1 0 0 0 0,1 2 0 0 0,1 0 0 0 0,-8 9 27 0 0,20-16-2 0 0,-64 91-115 0 0,6 34 106 0 0,46-48 11 0 0,21-25 0 0 0,2-7 0 0 0,-6 16 0 0 0,22 42 0 0 0,1-40 0 0 0,28 7 64 0 0,-9-24-10 0 0,-29-50-46 0 0,0 1-1 0 0,0 0 0 0 0,1-1 0 0 0,0 0 0 0 0,1 0 0 0 0,0 0 0 0 0,0-1 0 0 0,0 0 0 0 0,7 4-7 0 0,215 84 226 0 0,-162-66-154 0 0,34 6 0 0 0,150 41 64 0 0,-116-51 8 0 0,27-4-26 0 0,-37-2-25 0 0,47 0 78 0 0,-141-11-175 0 0,123 18 250 0 0,-81-16-106 0 0,141-9 128 0 0,73 1 80 0 0,-135-26-109 0 0,12 5 49 0 0,-55 17-235 0 0,-12-8 22 0 0,71-27-10 0 0,36-30 131 0 0,-39-18-62 0 0,-68 19-124 0 0,66-72 54 0 0,-62 19 20 0 0,-18-23 378 0 0,-73 113-335 0 0,-3 14-104 0 0,-2-1 0 0 0,0 0-1 0 0,-1 0 1 0 0,0-1 0 0 0,-2 0-1 0 0,0 1 1 0 0,0-14-23 0 0,-14-70 192 0 0,-41 24 129 0 0,49 71-277 0 0,-1 0-1 0 0,0 0 0 0 0,0 0 1 0 0,-1 0-1 0 0,1 1 0 0 0,-1 0 1 0 0,-1 0-1 0 0,1 0 0 0 0,-1 0 1 0 0,-2-1-44 0 0,-51-46 301 0 0,4 0-290 0 0,-39 2 53 0 0,77 40-14 0 0,0 2 1 0 0,0 1-1 0 0,-1 0 1 0 0,0 1-1 0 0,0 0 1 0 0,-1 2-1 0 0,0 0 1 0 0,1 2-1 0 0,-17-1-50 0 0,11-1 78 0 0,-91-32 179 0 0,40 12-232 0 0,64 19-19 0 0,-1 1-1 0 0,0 0 1 0 0,0 0-1 0 0,0 1 1 0 0,0 1 0 0 0,0 0-1 0 0,-8 0-5 0 0,-124-15 124 0 0,116 17-93 0 0,15 1 2 0 0,0-1-1 0 0,0 0 1 0 0,0-1 0 0 0,0 0 0 0 0,0-1-1 0 0,0-1 1 0 0,-6-1-33 0 0,-119-14 235 0 0,-32 16-139 0 0,71-2 74 0 0,67-2-114 0 0,0 1 0 0 0,0 2 0 0 0,-1 1 0 0 0,1 2 0 0 0,-1 1 0 0 0,1 1 0 0 0,0 2 0 0 0,-13 4-56 0 0,11-3 94 0 0,0-1 0 0 0,-1-2 0 0 0,1-1 0 0 0,-1-2-1 0 0,1-2 1 0 0,-3-1-94 0 0,-58-7 0 0 0,85 10-140 0 0,-1 1-1 0 0,0 0 0 0 0,1 1 1 0 0,-1 0-1 0 0,1 1 1 0 0,-1 0-1 0 0,1 1 1 0 0,0 0-1 0 0,0 1 1 0 0,0-1-1 0 0,-2 3 141 0 0,-18 5-466 0 0,11-4-1691 0 0,0-1-4504 0 0,6-2-2076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26T19:28:46.3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65 6936 0 0,'10'-6'688'0'0,"16"-27"1629"0"0,-15 25-430 0 0,-10 8-1527 0 0,-1 0-38 0 0,0 0-8 0 0,0 0-10 0 0,7 9 480 0 0,13 51 1894 0 0,-12 7-774 0 0,-11 43-135 0 0,4-43-1393 0 0,5-1 135 0 0,-10 95 269 0 0,5-101-687 0 0,-1 34-2 0 0,-12 27 344 0 0,8-51-217 0 0,0 77-2 0 0,-4 102 119 0 0,7-43 152 0 0,-2 49-18 0 0,0-150-322 0 0,2 77 159 0 0,-3-4-183 0 0,8-17-70 0 0,-3 35 11 0 0,-6-77-64 0 0,2-4 64 0 0,-2 165 216 0 0,5-84-133 0 0,-3-36-94 0 0,34 225-53 0 0,-15-235 0 0 0,12 99 0 0 0,2 86 54 0 0,-10-51 78 0 0,11 330-206 0 0,-22-417 74 0 0,3-36 95 0 0,7 49 210 0 0,28 374-637 0 0,-36-426 664 0 0,2 30-188 0 0,3 90-618 0 0,-5 27 948 0 0,12 38-474 0 0,-3-146 0 0 0,4 82-413 0 0,-15-119 706 0 0,-2-5-350 0 0,-8 220-99 0 0,10-205 419 0 0,10 302-365 0 0,-18 45 181 0 0,-10-369-218 0 0,2 107 281 0 0,-4-52-290 0 0,3 136 130 0 0,16-95 18 0 0,-9-3 194 0 0,-6-101-385 0 0,13-45 264 0 0,-17 97 59 0 0,-4-13-150 0 0,2 100-10 0 0,-2-9 42 0 0,7-51-14 0 0,-8-86 0 0 0,-7 204 0 0 0,15-122 0 0 0,-5-56 0 0 0,2-74 0 0 0,4 0 0 0 0,3 28 0 0 0,-8 102 0 0 0,8 2 11 0 0,-4-10-46 0 0,8-70 35 0 0,-4-61 0 0 0,-11 104 64 0 0,2-13-74 0 0,2-62 20 0 0,-13 49-10 0 0,-7 27 0 0 0,-5 43 0 0 0,-6-6 264 0 0,18-110-496 0 0,11-28 232 0 0,-26 130 0 0 0,31-47 84 0 0,24-96-168 0 0,-4-52 84 0 0,0-7-1 0 0,0-1-1 0 0,1 0 1 0 0,0-1-1 0 0,0 0 1 0 0,1-1-1 0 0,0-1 1 0 0,0 0-1 0 0,0-1 1 0 0,0 0-1 0 0,0-1 1 0 0,1-1-1 0 0,5 0 2 0 0,65 12 8 0 0,-39-4-51 0 0,-19 0 59 0 0,-21-7 8 0 0,1 0 1 0 0,-1 0-1 0 0,0 1 1 0 0,0 0-1 0 0,0 0 0 0 0,0 0 1 0 0,0 1-1 0 0,-1-1 1 0 0,0 1-1 0 0,1 1 1 0 0,-1-1-1 0 0,1 2-24 0 0,-3 0 16 0 0,-2-2-20 0 0,-1-1-1 0 0,0 1 1 0 0,0-1-1 0 0,0 1 1 0 0,0-1 0 0 0,0 1-1 0 0,-1-1 1 0 0,0 1-1 0 0,0-1 1 0 0,0 0-1 0 0,0 1 1 0 0,0-1-1 0 0,-1 0 1 0 0,1 0 0 0 0,-1 0-1 0 0,0 0 1 0 0,0 0-1 0 0,-2 2 5 0 0,-4 9-1124 0 0,-4 10-3132 0 0,4-13-3539 0 0</inkml:trace>
  <inkml:trace contextRef="#ctx0" brushRef="#br0" timeOffset="1148.463">114 89 11344 0 0,'0'0'256'0'0,"0"0"34"0"0,-4 1 297 0 0,-22 5-337 0 0,19-7 2260 0 0,4 1 1376 0 0,3 0-3370 0 0,0 0-78 0 0,2 0-20 0 0,36-6 709 0 0,65-26 576 0 0,22-6-405 0 0,21 20-802 0 0,-135 19-496 0 0,-7 4 0 0 0,-19 29-3976 0 0,7-25 738 0 0,4-2-4451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26T19:36:47.9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0 339 18199 0 0,'0'10'68'0'0,"0"-10"-26"0"0,0 0-1 0 0,1 0 0 0 0,-1 0 0 0 0,0 0 0 0 0,0 0 0 0 0,1 0 1 0 0,-1 0-1 0 0,0 0 0 0 0,0 0 0 0 0,0 0 0 0 0,1 0 0 0 0,-1 0 1 0 0,0 0-1 0 0,0 0 0 0 0,0 1 0 0 0,1-1 0 0 0,-1 0 0 0 0,0 0 1 0 0,0 0-1 0 0,0 0 0 0 0,0 0 0 0 0,0 1 0 0 0,1-1 0 0 0,-1 0 1 0 0,0 0-1 0 0,0 0 0 0 0,0 1 0 0 0,0-1 0 0 0,0 0 0 0 0,0 0 1 0 0,0 0-1 0 0,0 1-41 0 0,19-13 606 0 0,-16 19-467 0 0,-1-6 84 0 0,0 1 0 0 0,0-1 0 0 0,-1 0 0 0 0,1 0 0 0 0,0 0 0 0 0,0 0 0 0 0,0 0 0 0 0,0 0 0 0 0,1 0 0 0 0,-1-1 0 0 0,0 1 0 0 0,0-1 0 0 0,0 1 0 0 0,1-1 0 0 0,-1 0 0 0 0,0 0 0 0 0,0 0 0 0 0,0 0 0 0 0,1-1 0 0 0,-1 1 0 0 0,0 0 1 0 0,0-1-1 0 0,0 0 0 0 0,2 0-223 0 0,1 0 292 0 0,208-59 3387 0 0,-124 29-2734 0 0,-59 21-84 0 0,-19 20-3698 0 0,-9-9-243 0 0,4 5-6343 0 0</inkml:trace>
  <inkml:trace contextRef="#ctx0" brushRef="#br0" timeOffset="790.993">957 4 16559 0 0,'0'0'374'0'0,"0"0"54"0"0,0-3 586 0 0,2 3-888 0 0,-1 0 523 0 0,-1 0 220 0 0,19 23 3641 0 0,-10 5-3564 0 0,7 39 330 0 0,-21 17-227 0 0,2-53-557 0 0,2-31-477 0 0,1 0 0 0 0,0 0-1 0 0,0 0 1 0 0,-1-1-1 0 0,1 1 1 0 0,0 0-1 0 0,-1 0 1 0 0,1 0-1 0 0,0-1 1 0 0,0 1-1 0 0,-1 0 1 0 0,1 0-1 0 0,0 0 1 0 0,-1 0-1 0 0,1 0 1 0 0,0 0-1 0 0,-1 0 1 0 0,1 0 0 0 0,0 0-1 0 0,-1 0 1 0 0,1 0-1 0 0,-1 0 1 0 0,1 0-1 0 0,0 0 1 0 0,-1 0-1 0 0,1 0 1 0 0,0 0-1 0 0,0 1 1 0 0,-1-1-1 0 0,1 0 1 0 0,0 0-1 0 0,-1 0 1 0 0,1 0 0 0 0,0 1-1 0 0,0-1 1 0 0,-1 0-1 0 0,1 0 1 0 0,0 1-1 0 0,0-1 1 0 0,-1 0-1 0 0,1 0 1 0 0,0 1-1 0 0,0-1 1 0 0,0 0-1 0 0,0 1 1 0 0,-1-1-1 0 0,1 0 1 0 0,0 1-1 0 0,0-1 1 0 0,0 0 0 0 0,0 1-1 0 0,0-1 1 0 0,0 0-1 0 0,0 1 1 0 0,0-1-1 0 0,0 0 1 0 0,0 1-1 0 0,0-1 1 0 0,0 0-1 0 0,0 1 1 0 0,0-1-1 0 0,0 0 1 0 0,0 1-1 0 0,1-1 1 0 0,-1 0 0 0 0,0 0-1 0 0,0 1 1 0 0,0-1-1 0 0,0 0-14 0 0,0-6 1 0 0,-1 1 0 0 0,1-1 1 0 0,0 0-1 0 0,0 0 0 0 0,1 0 0 0 0,0 0 0 0 0,0 0 0 0 0,0 0 0 0 0,1 0 1 0 0,-1 1-1 0 0,2-1 0 0 0,-1 1 0 0 0,0-1 0 0 0,1 1-1 0 0,4-10-8 0 0,0 1 0 0 0,0 0 0 0 0,1 1 0 0 0,1-1 0 0 0,0 2 0 0 0,1-1 0 0 0,1 1 0 0 0,8-8 8 0 0,9 4 0 0 0,-19 14 0 0 0,14 2 11 0 0,-2 7 57 0 0,-18 5 21 0 0,-4 2-48 0 0,0 0-1 0 0,-1 0 1 0 0,-1-1-1 0 0,0 1 1 0 0,-1-1-1 0 0,0 1 1 0 0,-1-1-1 0 0,-1 0 1 0 0,0-1-1 0 0,-1 0 1 0 0,0 0-1 0 0,0 0 1 0 0,-2 0 0 0 0,1-1-1 0 0,-6 4-40 0 0,-14 16-375 0 0,27-30-363 0 0,1-1-234 0 0,0 0-48 0 0,6-17-6295 0 0,-3 10-40 0 0</inkml:trace>
  <inkml:trace contextRef="#ctx0" brushRef="#br0" timeOffset="1533.049">720 118 13848 0 0,'-5'-7'1506'0'0,"3"5"-1399"0"0,2-23 4017 0 0,0 25-3686 0 0,0 0 12 0 0,0 0 4 0 0,0 0 24 0 0,0 0 88 0 0,0 0 40 0 0,0 0 8 0 0,2 18 1162 0 0,-13 58 979 0 0,7-23-2385 0 0,-4-13-446 0 0,5-33-657 0 0,2-5-7456 0 0,1-2 991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26T19:36:53.0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12 232 14192 0 0,'-2'4'577'0'0,"-3"-18"71"0"0,1 0-327 0 0,3-28 1771 0 0,13 14 1761 0 0,16 0-1507 0 0,19-7-576 0 0,-38 28-1607 0 0,0 1 0 0 0,1 0-1 0 0,0 1 1 0 0,0 0 0 0 0,0 0 0 0 0,0 1-1 0 0,0 1 1 0 0,4-1-163 0 0,8-4 274 0 0,41-6 378 0 0,-55 10-577 0 0,19 5 210 0 0,24 5-477 0 0,-19-9-889 0 0,-18-1-5375 0 0,-4 1-1298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9-26T19:36:53.4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 12352 0 0,'0'0'281'0'0,"0"0"40"0"0,7-2 318 0 0,14-3 4315 0 0,-9 26-115 0 0,-11-15-4607 0 0,0 0-1 0 0,-1 0 1 0 0,0-1 0 0 0,0 1-1 0 0,0 0 1 0 0,0-1 0 0 0,-1 1 0 0 0,0 0-1 0 0,0-1 1 0 0,-1 1 0 0 0,0-1-1 0 0,0 1 1 0 0,0-1 0 0 0,-1 1-232 0 0,-1 47 161 0 0,11 9-921 0 0,4-30-5152 0 0,-13-25 3896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AF54F-6019-44E6-85F9-AD4BB6993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635FEA-54B0-4B75-8C93-1B2D216BC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C55C60-8889-4B88-80B1-2003346B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F173-6838-49A5-97B8-6DEC9602DCD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988904-03AD-449E-824C-511DA460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92BA68-F288-4970-B6CC-C2BBBA8D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994E-33C0-4878-9750-99C2E820B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1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0E946-A769-4C4D-B4A0-4DD94B78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7BDA7C-9714-448D-8FA8-75CD30249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B8A1CC-6007-482B-9E7F-ED635C63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F173-6838-49A5-97B8-6DEC9602DCD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C19212-1CE3-4C65-A37A-91600AE2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A6394-7165-4878-A397-1472D224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994E-33C0-4878-9750-99C2E820B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0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D7F319-CE20-48F8-A4CB-CA136F3E6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ECA343-1279-42D4-AB95-C9D81551E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9A298-7067-4F0C-901D-EBC95561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F173-6838-49A5-97B8-6DEC9602DCD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C0A355-37C4-4ABB-A4B2-DC5B95F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37644A-D3C9-46B9-8FAA-CE4C23D7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994E-33C0-4878-9750-99C2E820B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1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0BAFB-64F5-43B5-A547-A353E3AF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5205A-5A59-453C-ADD3-A501DB9C8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A08ECB-7028-49FC-BEE9-5308AC84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F173-6838-49A5-97B8-6DEC9602DCD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C8A9B3-8315-4F13-9129-00583D7D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4AFE54-70B1-4845-8E08-C6E98DDA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994E-33C0-4878-9750-99C2E820B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0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8B40E-7DD9-46B1-9AB4-32190516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F693A3-9D5E-4EF6-9F16-6932BAA45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A9A0B-8E7F-4311-9BE8-31675E61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F173-6838-49A5-97B8-6DEC9602DCD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131336-D777-4FC5-961E-1CD1E40D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300567-41B2-4DAF-B0DA-41294CB9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994E-33C0-4878-9750-99C2E820B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1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FE5A6-DED5-41EA-A1A8-24C5734A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4A1DD-CF5C-4A20-A0B4-3021DDC24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C575F3-8939-4E98-B2DA-969C24B13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369573-823D-4669-9E61-137BD9B0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F173-6838-49A5-97B8-6DEC9602DCD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2E31DD-BBB6-4881-B170-89F17E0E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A31D0D-B6C8-469B-86F9-D836616A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994E-33C0-4878-9750-99C2E820B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4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C27A0-EB3F-4049-A038-43BC1BA4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5F9908-1132-45F6-BC29-78EB783B8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A0FA50-04C3-4E2D-9AC6-68758E91B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7A5827-F75D-4708-BC5D-3F142F83E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68B8AC-654F-40C6-992A-F2E1DDBD5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30B648-EBD0-4B86-914C-02EE2490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F173-6838-49A5-97B8-6DEC9602DCD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6B1DC5-C787-4771-8845-A5FE6025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FF0E19-A9B0-4A43-866A-7643BB71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994E-33C0-4878-9750-99C2E820B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8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5F853-0181-4C28-8CCB-337DCA7E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3F74C5-7B22-41AF-8B8E-F98E1181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F173-6838-49A5-97B8-6DEC9602DCD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44D16E-DF8A-4B31-B2A3-015D5060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5FF6F76-46CA-472C-A547-A0C8F4E9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994E-33C0-4878-9750-99C2E820B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F2C603-18F1-4B40-B717-5A0DD0C2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F173-6838-49A5-97B8-6DEC9602DCD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8E5556-AE77-4F47-9AD3-5AD6500B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CE2E6C-2CC0-4FB3-AA73-2B4516A6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994E-33C0-4878-9750-99C2E820B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0B91C-6017-4BA8-BB4F-8BEFAD95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E4D685-730D-4EFB-8E95-F806CF2F2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29CAD0-3B4D-45B4-8206-E3F48FBC9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B9A69-4F69-41AF-A887-9D5E42B0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F173-6838-49A5-97B8-6DEC9602DCD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8EF511-94AE-4D18-945C-D091F79E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F8F1F5-9C5F-4071-82AE-8A5B9549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994E-33C0-4878-9750-99C2E820B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23BDA-7A12-4475-86AD-7C809E3A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766F09-A5AE-463D-B42B-0C7185702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646424-4E34-418C-8CE5-46B8EBDF4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9CA01F-4AF5-445F-B89B-A8B7B668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F173-6838-49A5-97B8-6DEC9602DCD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6BBFFD-5F71-428A-BAA7-F56DFB61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220EE4-E67E-4B60-B430-3DE0CA35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994E-33C0-4878-9750-99C2E820B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1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DA4E35-2287-4198-9911-B54F1264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F2E2DC-5DA3-4451-B836-FD08F8874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5C7120-C1C9-439A-9ABB-08654C9F1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F173-6838-49A5-97B8-6DEC9602DCD3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F42391-C7DA-4EFA-AF38-F668DA740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08E46D-4849-48A8-A423-2A10B5652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6994E-33C0-4878-9750-99C2E820B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7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11.xml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9.png"/><Relationship Id="rId14" Type="http://schemas.openxmlformats.org/officeDocument/2006/relationships/customXml" Target="../ink/ink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9" name="Tinta 78">
                <a:extLst>
                  <a:ext uri="{FF2B5EF4-FFF2-40B4-BE49-F238E27FC236}">
                    <a16:creationId xmlns:a16="http://schemas.microsoft.com/office/drawing/2014/main" id="{52CEDC6F-0CD8-49E5-8D53-6308EEF63C50}"/>
                  </a:ext>
                </a:extLst>
              </p14:cNvPr>
              <p14:cNvContentPartPr/>
              <p14:nvPr/>
            </p14:nvContentPartPr>
            <p14:xfrm>
              <a:off x="7104068" y="5882470"/>
              <a:ext cx="10440" cy="97560"/>
            </p14:xfrm>
          </p:contentPart>
        </mc:Choice>
        <mc:Fallback xmlns="">
          <p:pic>
            <p:nvPicPr>
              <p:cNvPr id="79" name="Tinta 78">
                <a:extLst>
                  <a:ext uri="{FF2B5EF4-FFF2-40B4-BE49-F238E27FC236}">
                    <a16:creationId xmlns:a16="http://schemas.microsoft.com/office/drawing/2014/main" id="{52CEDC6F-0CD8-49E5-8D53-6308EEF63C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95428" y="5873830"/>
                <a:ext cx="280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0" name="Tinta 79">
                <a:extLst>
                  <a:ext uri="{FF2B5EF4-FFF2-40B4-BE49-F238E27FC236}">
                    <a16:creationId xmlns:a16="http://schemas.microsoft.com/office/drawing/2014/main" id="{DCF96A03-51B1-4619-9BC7-34AC46241A65}"/>
                  </a:ext>
                </a:extLst>
              </p14:cNvPr>
              <p14:cNvContentPartPr/>
              <p14:nvPr/>
            </p14:nvContentPartPr>
            <p14:xfrm>
              <a:off x="7081388" y="6164710"/>
              <a:ext cx="13320" cy="122400"/>
            </p14:xfrm>
          </p:contentPart>
        </mc:Choice>
        <mc:Fallback xmlns="">
          <p:pic>
            <p:nvPicPr>
              <p:cNvPr id="80" name="Tinta 79">
                <a:extLst>
                  <a:ext uri="{FF2B5EF4-FFF2-40B4-BE49-F238E27FC236}">
                    <a16:creationId xmlns:a16="http://schemas.microsoft.com/office/drawing/2014/main" id="{DCF96A03-51B1-4619-9BC7-34AC46241A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2388" y="6155710"/>
                <a:ext cx="309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4" name="Tinta 93">
                <a:extLst>
                  <a:ext uri="{FF2B5EF4-FFF2-40B4-BE49-F238E27FC236}">
                    <a16:creationId xmlns:a16="http://schemas.microsoft.com/office/drawing/2014/main" id="{CFD4BE61-3E1C-4654-A1F4-7D20E3135A09}"/>
                  </a:ext>
                </a:extLst>
              </p14:cNvPr>
              <p14:cNvContentPartPr/>
              <p14:nvPr/>
            </p14:nvContentPartPr>
            <p14:xfrm>
              <a:off x="9455948" y="5853670"/>
              <a:ext cx="13320" cy="65880"/>
            </p14:xfrm>
          </p:contentPart>
        </mc:Choice>
        <mc:Fallback xmlns="">
          <p:pic>
            <p:nvPicPr>
              <p:cNvPr id="94" name="Tinta 93">
                <a:extLst>
                  <a:ext uri="{FF2B5EF4-FFF2-40B4-BE49-F238E27FC236}">
                    <a16:creationId xmlns:a16="http://schemas.microsoft.com/office/drawing/2014/main" id="{CFD4BE61-3E1C-4654-A1F4-7D20E3135A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47308" y="5845030"/>
                <a:ext cx="309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5" name="Tinta 94">
                <a:extLst>
                  <a:ext uri="{FF2B5EF4-FFF2-40B4-BE49-F238E27FC236}">
                    <a16:creationId xmlns:a16="http://schemas.microsoft.com/office/drawing/2014/main" id="{1BCF7E2C-F043-49DD-BFE1-29E05D8C8D88}"/>
                  </a:ext>
                </a:extLst>
              </p14:cNvPr>
              <p14:cNvContentPartPr/>
              <p14:nvPr/>
            </p14:nvContentPartPr>
            <p14:xfrm>
              <a:off x="9463508" y="5983630"/>
              <a:ext cx="14400" cy="93600"/>
            </p14:xfrm>
          </p:contentPart>
        </mc:Choice>
        <mc:Fallback xmlns="">
          <p:pic>
            <p:nvPicPr>
              <p:cNvPr id="95" name="Tinta 94">
                <a:extLst>
                  <a:ext uri="{FF2B5EF4-FFF2-40B4-BE49-F238E27FC236}">
                    <a16:creationId xmlns:a16="http://schemas.microsoft.com/office/drawing/2014/main" id="{1BCF7E2C-F043-49DD-BFE1-29E05D8C8D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54508" y="5974630"/>
                <a:ext cx="320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4" name="Tinta 293">
                <a:extLst>
                  <a:ext uri="{FF2B5EF4-FFF2-40B4-BE49-F238E27FC236}">
                    <a16:creationId xmlns:a16="http://schemas.microsoft.com/office/drawing/2014/main" id="{23AE4AC5-D133-4C92-B85A-B656A973E6E0}"/>
                  </a:ext>
                </a:extLst>
              </p14:cNvPr>
              <p14:cNvContentPartPr/>
              <p14:nvPr/>
            </p14:nvContentPartPr>
            <p14:xfrm>
              <a:off x="181628" y="214630"/>
              <a:ext cx="11970000" cy="5537160"/>
            </p14:xfrm>
          </p:contentPart>
        </mc:Choice>
        <mc:Fallback xmlns="">
          <p:pic>
            <p:nvPicPr>
              <p:cNvPr id="294" name="Tinta 293">
                <a:extLst>
                  <a:ext uri="{FF2B5EF4-FFF2-40B4-BE49-F238E27FC236}">
                    <a16:creationId xmlns:a16="http://schemas.microsoft.com/office/drawing/2014/main" id="{23AE4AC5-D133-4C92-B85A-B656A973E6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2988" y="205991"/>
                <a:ext cx="11987640" cy="55547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0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39E10B71-5534-4B56-9ECC-F28D5494F778}"/>
                  </a:ext>
                </a:extLst>
              </p14:cNvPr>
              <p14:cNvContentPartPr/>
              <p14:nvPr/>
            </p14:nvContentPartPr>
            <p14:xfrm>
              <a:off x="470708" y="455830"/>
              <a:ext cx="181080" cy="616500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39E10B71-5534-4B56-9ECC-F28D5494F7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726" y="447190"/>
                <a:ext cx="198685" cy="61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2" name="Tinta 161">
                <a:extLst>
                  <a:ext uri="{FF2B5EF4-FFF2-40B4-BE49-F238E27FC236}">
                    <a16:creationId xmlns:a16="http://schemas.microsoft.com/office/drawing/2014/main" id="{49AC1306-C0C3-4C23-8AB0-1787D60CC803}"/>
                  </a:ext>
                </a:extLst>
              </p14:cNvPr>
              <p14:cNvContentPartPr/>
              <p14:nvPr/>
            </p14:nvContentPartPr>
            <p14:xfrm>
              <a:off x="976148" y="6206470"/>
              <a:ext cx="421200" cy="130320"/>
            </p14:xfrm>
          </p:contentPart>
        </mc:Choice>
        <mc:Fallback xmlns="">
          <p:pic>
            <p:nvPicPr>
              <p:cNvPr id="162" name="Tinta 161">
                <a:extLst>
                  <a:ext uri="{FF2B5EF4-FFF2-40B4-BE49-F238E27FC236}">
                    <a16:creationId xmlns:a16="http://schemas.microsoft.com/office/drawing/2014/main" id="{49AC1306-C0C3-4C23-8AB0-1787D60CC8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7156" y="6197806"/>
                <a:ext cx="438825" cy="148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3" name="Tinta 162">
                <a:extLst>
                  <a:ext uri="{FF2B5EF4-FFF2-40B4-BE49-F238E27FC236}">
                    <a16:creationId xmlns:a16="http://schemas.microsoft.com/office/drawing/2014/main" id="{A62AD129-1C6C-4DF6-81AB-17AFEB31A4CE}"/>
                  </a:ext>
                </a:extLst>
              </p14:cNvPr>
              <p14:cNvContentPartPr/>
              <p14:nvPr/>
            </p14:nvContentPartPr>
            <p14:xfrm>
              <a:off x="974708" y="6556030"/>
              <a:ext cx="146520" cy="84960"/>
            </p14:xfrm>
          </p:contentPart>
        </mc:Choice>
        <mc:Fallback xmlns="">
          <p:pic>
            <p:nvPicPr>
              <p:cNvPr id="163" name="Tinta 162">
                <a:extLst>
                  <a:ext uri="{FF2B5EF4-FFF2-40B4-BE49-F238E27FC236}">
                    <a16:creationId xmlns:a16="http://schemas.microsoft.com/office/drawing/2014/main" id="{A62AD129-1C6C-4DF6-81AB-17AFEB31A4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5708" y="6547390"/>
                <a:ext cx="16416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4" name="Tinta 163">
                <a:extLst>
                  <a:ext uri="{FF2B5EF4-FFF2-40B4-BE49-F238E27FC236}">
                    <a16:creationId xmlns:a16="http://schemas.microsoft.com/office/drawing/2014/main" id="{B168E9D9-8964-4B0A-9BCA-A3521876F931}"/>
                  </a:ext>
                </a:extLst>
              </p14:cNvPr>
              <p14:cNvContentPartPr/>
              <p14:nvPr/>
            </p14:nvContentPartPr>
            <p14:xfrm>
              <a:off x="1266668" y="6489430"/>
              <a:ext cx="15480" cy="93600"/>
            </p14:xfrm>
          </p:contentPart>
        </mc:Choice>
        <mc:Fallback xmlns="">
          <p:pic>
            <p:nvPicPr>
              <p:cNvPr id="164" name="Tinta 163">
                <a:extLst>
                  <a:ext uri="{FF2B5EF4-FFF2-40B4-BE49-F238E27FC236}">
                    <a16:creationId xmlns:a16="http://schemas.microsoft.com/office/drawing/2014/main" id="{B168E9D9-8964-4B0A-9BCA-A3521876F9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7668" y="6480430"/>
                <a:ext cx="331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5" name="Tinta 164">
                <a:extLst>
                  <a:ext uri="{FF2B5EF4-FFF2-40B4-BE49-F238E27FC236}">
                    <a16:creationId xmlns:a16="http://schemas.microsoft.com/office/drawing/2014/main" id="{41261067-79EB-4C9A-81A0-226AE848943B}"/>
                  </a:ext>
                </a:extLst>
              </p14:cNvPr>
              <p14:cNvContentPartPr/>
              <p14:nvPr/>
            </p14:nvContentPartPr>
            <p14:xfrm>
              <a:off x="1409948" y="6491230"/>
              <a:ext cx="72720" cy="121320"/>
            </p14:xfrm>
          </p:contentPart>
        </mc:Choice>
        <mc:Fallback xmlns="">
          <p:pic>
            <p:nvPicPr>
              <p:cNvPr id="165" name="Tinta 164">
                <a:extLst>
                  <a:ext uri="{FF2B5EF4-FFF2-40B4-BE49-F238E27FC236}">
                    <a16:creationId xmlns:a16="http://schemas.microsoft.com/office/drawing/2014/main" id="{41261067-79EB-4C9A-81A0-226AE84894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00948" y="6482590"/>
                <a:ext cx="903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6" name="Tinta 165">
                <a:extLst>
                  <a:ext uri="{FF2B5EF4-FFF2-40B4-BE49-F238E27FC236}">
                    <a16:creationId xmlns:a16="http://schemas.microsoft.com/office/drawing/2014/main" id="{818C2A61-2615-4C22-9A04-EE3A7844BA51}"/>
                  </a:ext>
                </a:extLst>
              </p14:cNvPr>
              <p14:cNvContentPartPr/>
              <p14:nvPr/>
            </p14:nvContentPartPr>
            <p14:xfrm>
              <a:off x="964628" y="6762670"/>
              <a:ext cx="164160" cy="74520"/>
            </p14:xfrm>
          </p:contentPart>
        </mc:Choice>
        <mc:Fallback xmlns="">
          <p:pic>
            <p:nvPicPr>
              <p:cNvPr id="166" name="Tinta 165">
                <a:extLst>
                  <a:ext uri="{FF2B5EF4-FFF2-40B4-BE49-F238E27FC236}">
                    <a16:creationId xmlns:a16="http://schemas.microsoft.com/office/drawing/2014/main" id="{818C2A61-2615-4C22-9A04-EE3A7844BA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5988" y="6754030"/>
                <a:ext cx="1818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3" name="Tinta 172">
                <a:extLst>
                  <a:ext uri="{FF2B5EF4-FFF2-40B4-BE49-F238E27FC236}">
                    <a16:creationId xmlns:a16="http://schemas.microsoft.com/office/drawing/2014/main" id="{B3E7B417-6DF2-4C8D-AC74-37D8EF358F1B}"/>
                  </a:ext>
                </a:extLst>
              </p14:cNvPr>
              <p14:cNvContentPartPr/>
              <p14:nvPr/>
            </p14:nvContentPartPr>
            <p14:xfrm>
              <a:off x="755468" y="475270"/>
              <a:ext cx="10903320" cy="5631480"/>
            </p14:xfrm>
          </p:contentPart>
        </mc:Choice>
        <mc:Fallback xmlns="">
          <p:pic>
            <p:nvPicPr>
              <p:cNvPr id="173" name="Tinta 172">
                <a:extLst>
                  <a:ext uri="{FF2B5EF4-FFF2-40B4-BE49-F238E27FC236}">
                    <a16:creationId xmlns:a16="http://schemas.microsoft.com/office/drawing/2014/main" id="{B3E7B417-6DF2-4C8D-AC74-37D8EF358F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6468" y="466630"/>
                <a:ext cx="10920960" cy="56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48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1985229-35FE-4B77-A9C5-42E813C5E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2" y="0"/>
            <a:ext cx="6994427" cy="417443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01BAC97-6B95-47BA-98C3-2A1198EFC314}"/>
              </a:ext>
            </a:extLst>
          </p:cNvPr>
          <p:cNvSpPr txBox="1"/>
          <p:nvPr/>
        </p:nvSpPr>
        <p:spPr>
          <a:xfrm>
            <a:off x="7369865" y="357809"/>
            <a:ext cx="4457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Coleta via </a:t>
            </a:r>
            <a:r>
              <a:rPr lang="pt-BR" dirty="0" err="1"/>
              <a:t>xml</a:t>
            </a:r>
            <a:r>
              <a:rPr lang="pt-BR" dirty="0"/>
              <a:t> (via webservice) os dados do imóvel.</a:t>
            </a:r>
          </a:p>
          <a:p>
            <a:r>
              <a:rPr lang="pt-BR" dirty="0"/>
              <a:t>PMBV cria a pagina </a:t>
            </a:r>
            <a:r>
              <a:rPr lang="pt-BR" dirty="0" err="1"/>
              <a:t>html</a:t>
            </a:r>
            <a:r>
              <a:rPr lang="pt-BR" dirty="0"/>
              <a:t> a partir destes dados</a:t>
            </a:r>
          </a:p>
          <a:p>
            <a:endParaRPr lang="pt-BR" dirty="0"/>
          </a:p>
          <a:p>
            <a:r>
              <a:rPr lang="pt-BR" dirty="0"/>
              <a:t>Webservice com os dados de cadastro dos imóveis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Opção 2 buscar os dados no webservice do BVCIDADAO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9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CF9C820-EACA-4727-A54E-D6D9B4A40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35987" cy="18762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99BCFEF-6E3E-4590-8AE4-91737C43056C}"/>
              </a:ext>
            </a:extLst>
          </p:cNvPr>
          <p:cNvSpPr txBox="1"/>
          <p:nvPr/>
        </p:nvSpPr>
        <p:spPr>
          <a:xfrm>
            <a:off x="223631" y="1943101"/>
            <a:ext cx="10490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Consulta via web </a:t>
            </a:r>
            <a:r>
              <a:rPr lang="pt-BR" dirty="0" err="1"/>
              <a:t>service</a:t>
            </a:r>
            <a:r>
              <a:rPr lang="pt-BR" dirty="0"/>
              <a:t> do acervo </a:t>
            </a:r>
            <a:r>
              <a:rPr lang="pt-BR" dirty="0" err="1"/>
              <a:t>Financas</a:t>
            </a:r>
            <a:r>
              <a:rPr lang="pt-BR" dirty="0"/>
              <a:t> no Boa Vista </a:t>
            </a:r>
            <a:r>
              <a:rPr lang="pt-BR" dirty="0" err="1"/>
              <a:t>Cidadao</a:t>
            </a:r>
            <a:r>
              <a:rPr lang="pt-BR" dirty="0"/>
              <a:t>, apenas para grupo de usuários internos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84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Rocha</dc:creator>
  <cp:lastModifiedBy>Filipe Rocha</cp:lastModifiedBy>
  <cp:revision>8</cp:revision>
  <dcterms:created xsi:type="dcterms:W3CDTF">2018-09-26T14:05:45Z</dcterms:created>
  <dcterms:modified xsi:type="dcterms:W3CDTF">2018-09-27T14:05:06Z</dcterms:modified>
</cp:coreProperties>
</file>