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8185B-1902-4F8E-B0FA-4CA4F62F5889}" v="2" dt="2020-07-12T11:26:43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종민" userId="80817cc748ba9d00" providerId="LiveId" clId="{C558185B-1902-4F8E-B0FA-4CA4F62F5889}"/>
    <pc:docChg chg="undo custSel modSld">
      <pc:chgData name="정 종민" userId="80817cc748ba9d00" providerId="LiveId" clId="{C558185B-1902-4F8E-B0FA-4CA4F62F5889}" dt="2020-07-12T11:28:10.698" v="215" actId="207"/>
      <pc:docMkLst>
        <pc:docMk/>
      </pc:docMkLst>
      <pc:sldChg chg="modSp mod">
        <pc:chgData name="정 종민" userId="80817cc748ba9d00" providerId="LiveId" clId="{C558185B-1902-4F8E-B0FA-4CA4F62F5889}" dt="2020-07-12T11:28:10.698" v="215" actId="207"/>
        <pc:sldMkLst>
          <pc:docMk/>
          <pc:sldMk cId="3582209579" sldId="256"/>
        </pc:sldMkLst>
        <pc:graphicFrameChg chg="mod modGraphic">
          <ac:chgData name="정 종민" userId="80817cc748ba9d00" providerId="LiveId" clId="{C558185B-1902-4F8E-B0FA-4CA4F62F5889}" dt="2020-07-12T11:28:10.698" v="215" actId="207"/>
          <ac:graphicFrameMkLst>
            <pc:docMk/>
            <pc:sldMk cId="3582209579" sldId="256"/>
            <ac:graphicFrameMk id="4" creationId="{EBB78A64-061F-4C7C-9DEB-FD5EBF5721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77B2A-3B51-4EDA-B255-174913AA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5A16B-DAEE-4D55-84E4-DA71EE0D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29331-B9C7-4278-BAEE-9CEBEC44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0E552-552C-4229-B347-75780805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014D9-C40D-4A97-88A8-B57120A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511E-1F6F-4A6D-8AEC-65BBC9E9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713EF-E9C4-4AD8-A707-4731E8D79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498EB-0363-49A9-B966-3A461C8C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37C3-0C96-4B30-8F75-4900BAB8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EAD0A-0473-48D9-AC20-0BBE6177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64A37-8254-4A41-9531-8AA698BCF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A56FD-E74A-4B61-BF76-7697CA56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9556F-84CF-47E0-BF66-CE41082A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CA009-25D0-4D50-AEEC-0D91354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C8A2-6FFA-4C61-9816-010DB3B9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9ED8-D4E1-452D-B489-A7541BE7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460B4-8BBE-44A8-856B-E2BB5F35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0732-5389-4FA6-9DC2-3DDD2ABD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38E27-BA91-4837-86DF-47E4589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41DE-631C-4711-B620-2FACA868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A0A2E-CA6A-49C0-B11F-64C9A407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8B6E0-C113-47E8-BA48-2FD044AA3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6D86A-6FBE-4D60-B03D-22FBC68B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051F9-292B-43C5-8B18-B355EC8A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80CA4-0E8D-4052-8443-DD2C3FC2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B0590-3C66-4512-A5CE-C99FA27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677B4-28E3-4C89-AD82-62D17B77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1AB21-47FA-4FA6-B9B7-4E208B1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4502C-9E8D-4100-81D6-7697707B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3CA59-52C0-4291-8286-4B8CD437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D3CE1-805E-4E63-B707-92E37EB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9CB2-E1B5-4F21-92C5-0740F326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29B6B-C0D4-4214-82FB-E92A853E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D95B3-4850-4DE6-9524-0688F9B19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66B6FE-45BC-443D-942F-A69B0EE33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2230D-5160-49D3-9083-09571B038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888209-AB33-4B07-A642-59C5E878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952F1D-215A-4C6E-9C46-2FDCABE4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F6ACF-F7AC-4563-BE3D-9A1529A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45705-5156-49FE-80DF-1BBE695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A0FBD-1A64-44FC-AED4-8C7ECCE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20D95-D73A-4165-9EB7-59600C21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EEBB3-3C2F-40CF-BA3D-7DA6C41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6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0F04F1-BC2C-4947-91CF-A700EC53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0F8588-4C08-4B5A-99DF-62CA9B8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E34C6-8FBD-44C9-B0B0-A707358C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75E3-DA47-4BEA-A057-189A275A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EED00-30E2-4899-BEFF-4732551C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7B9605-79A9-4776-B5F5-AE4B857E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BDCD5-6214-4A7E-ABD3-3F880CA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B3CAF-68DF-437F-99F0-5710E9B9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08839-D071-4C58-8A41-133CD5C2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5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A10C-20A3-431D-AD93-8D031F1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FD37D6-F8F4-47B1-B105-A76062711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67262-79DB-40AD-ABB3-77AB7513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583DC-BA22-4B0B-A63C-01298604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1DC43-0E49-46AE-B920-79BE1C7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ACF4F-B595-4828-8D8D-87C59CDA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79DCB-7D37-4DDF-9CEB-872FC239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23419-3899-4DD8-A41D-4A729E96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0394-A8E8-4848-9DA1-8B2EAECA8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9D01-5540-428C-A79E-0467007F64F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559C8-54DF-4747-9C17-DDD512CA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FDC34-7959-4A4D-B9F6-F8C97130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8154-A0E8-4585-B4AB-C5EEC7FAB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4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BB78A64-061F-4C7C-9DEB-FD5EBF57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73443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020054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84704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336036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607879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0232222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55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SMTP, 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590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30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35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95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60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821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32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20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55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종민</dc:creator>
  <cp:lastModifiedBy>정 종민</cp:lastModifiedBy>
  <cp:revision>2</cp:revision>
  <dcterms:created xsi:type="dcterms:W3CDTF">2020-07-12T11:03:07Z</dcterms:created>
  <dcterms:modified xsi:type="dcterms:W3CDTF">2020-07-12T13:16:49Z</dcterms:modified>
</cp:coreProperties>
</file>