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3" d="100"/>
          <a:sy n="113" d="100"/>
        </p:scale>
        <p:origin x="5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6DF8-50F4-4B66-BC6F-1E5117B9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E58DF-0535-47F8-811C-0FC62B5F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19870-B578-49D1-BF43-5E099D34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B35F9-5A6A-4BD6-93D9-5C64D239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C99D2-4DF7-45B8-B85E-7AD56871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F6F7-2F4B-41C4-9046-539DB117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97641-BEA6-4278-802C-A75F85B8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1B6EB-4DD3-4520-B6E1-179F755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AE3A-445F-4BFE-BCD3-768BF3D8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F5E0F-7492-4EBF-8408-6D4342F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B1190-C91B-42DD-AE83-22C5C99A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2028-8085-4E50-AAC4-922173B5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8E8AF-40F7-473E-8550-5383994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A93C4-DC3F-49EC-9A10-79AD1B59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4FE17-0DC2-4089-89CC-334F50A4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0344-374C-40AE-B284-D3527587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78D9-1818-4C1D-8E71-0808D9A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C2D7B-03DD-4F26-9AD7-89CF1245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25562-21B4-40E9-8125-7D8190F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4412-5003-4AEB-ADA3-3ED34B4C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988C-0ED4-4830-AFC6-F5BA758F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39BDF-5BE3-4078-AB3E-3D9BA45A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519D3-5733-4DB0-9920-A5DE560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A7292-25EA-4E6F-8FE5-84FEFDC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028C7-AD9C-47B5-9F71-08E585F4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D815-1EB2-43FD-9DA2-2C2C9F3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3869-31F8-48AB-97E8-AEECC5AB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1FB2D-4649-4946-8275-D33AFF8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D4B8-DBDB-4D8E-ABCB-57AECFBA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E4A7-06DA-4977-B219-4FA3ABA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61584-1E21-48FA-AE85-D1ECCBB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7B15-91DC-4645-A733-7F2B931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33C8B-4BED-40AC-9D17-EEC8A8EB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0ACD3-A956-4113-8AF9-1573F24B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8670-A558-48B3-85D5-7E32ECCA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033354-6A88-4C4A-A4BD-AD07CDEB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4B5C4A-2CB7-4DDF-9C56-A8F72E8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ADD8B4-D576-40D3-AAE2-D6ACDFF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48CD-9D22-4D27-89CB-E7C3D01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D21-F319-4395-8A45-2BB0C78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343F4-822F-4604-8AF9-496B2EF9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4B74A-E5B8-43F6-9EC7-88F424B6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277DF-6AFF-42DB-AC5B-A4CF09D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49A11-AA3A-4852-B1ED-9CE2638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EBFF0-DD65-4296-BB9D-109AA62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1F975-FEDA-4AF3-B86B-727B28B4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7E7B-3F8E-49DF-BAA2-97A4D5D1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B4F8F-51D7-4B60-9949-9A6898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29237-86A9-471B-9958-DFE31753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BED48-01CA-4CEE-9A27-DE62ACF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F5D38-E5FC-422D-A926-F1D5A7E8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8240F-EB3D-43C4-B423-5A53C6B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46BD7-9C77-43A7-8034-63C65915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84BE-3924-4C16-ABFC-28072EB6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BBEAC-AD6D-4D2B-B243-4E02CF64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887EC-F7AA-4E1F-BBC8-FD30CBD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C0587-2033-4C6A-B732-FBDF8F9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AC943-0D8C-471E-B459-32318DDE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6B138-2678-47C9-9A8E-9F53E46D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A736D-371E-40DE-B0BD-B87D051F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3F6A-C323-463E-9AC8-0CA0E120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E0-1D85-496B-BBAF-3EE468A2059C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F1789-7113-434C-B537-61F7FACB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38B5-5154-4A79-814D-EC430DEF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3A947-5C6F-48FE-8161-B558F3836C64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Pizza Ordering System</a:t>
            </a:r>
            <a:endParaRPr lang="ko-KR" altLang="en-US" sz="2800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59F5400-2CB2-FB44-B2DE-CFBCA0DB8572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4789060-C12B-E34F-A95B-08B846168E9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DB5DF2-C886-7E43-B5E3-3A283A957430}"/>
              </a:ext>
            </a:extLst>
          </p:cNvPr>
          <p:cNvGrpSpPr/>
          <p:nvPr/>
        </p:nvGrpSpPr>
        <p:grpSpPr>
          <a:xfrm>
            <a:off x="498916" y="1634638"/>
            <a:ext cx="11194166" cy="2979632"/>
            <a:chOff x="493009" y="1440674"/>
            <a:chExt cx="11194166" cy="29796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FFA6CFB-E496-D646-BB39-88D258078D2B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981477E-65D4-BE4A-8C93-2A9F171DB8DC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9" name="그림 8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84C53D01-6E85-6840-A06F-7B75AD5B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EB7EF1-BCFC-BB45-B31F-43BFF4C0583F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54FA0F-62A4-B242-9C3C-CAE2EAE0ADA5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17E22E-690B-BC44-9984-9EAFCCC5526E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1" name="그림 2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A59323A1-645C-2445-B691-A5DE74956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9788FE-F33B-B74C-8562-972BD89902CB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E1132C-8993-084A-9AD5-801A3F96E768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6171D7-ABD6-104F-919B-3814B53C6203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7" name="그림 2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B3383F09-C98F-AC4C-ABC0-C63653B7B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34FA01-5E48-804E-94C1-7F0307B11B8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EE27FAB-28B9-A24B-9599-A98C7BFA5826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2F2400C-AF3F-9A4F-A160-37A09283868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33" name="그림 32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009836ED-AA66-0E41-9C9A-A6CA93D42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33270-E9B4-0E4C-B29A-B0440C7A031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82C616-5017-6F44-812E-59E4D8D4ABAF}"/>
              </a:ext>
            </a:extLst>
          </p:cNvPr>
          <p:cNvGrpSpPr/>
          <p:nvPr/>
        </p:nvGrpSpPr>
        <p:grpSpPr>
          <a:xfrm>
            <a:off x="498916" y="5319947"/>
            <a:ext cx="11194166" cy="2979632"/>
            <a:chOff x="493009" y="1440674"/>
            <a:chExt cx="11194166" cy="297963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F6BDBC9-0B10-604B-80E0-B3EC3DE8C887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97EBAA4-5C8D-CC46-ABD2-F53D1A2DEF3B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50" name="그림 49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65F8ECAE-F4C0-E445-BA10-BBF147D59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F16169-47E9-C74A-B119-4F85BB6809E6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5D236E2-4551-6541-97D1-C3E99B379BDF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A52462C-1F47-6B45-80B2-87F41F90D9C9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7" name="그림 4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E8D9AE09-EFBC-CD4A-A786-05ADC059A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7D491C-6033-DF47-94F7-9EB788576B7C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8D8DD13-C154-1742-8D79-54690AA37D6F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992102F-2CE7-C54D-AD65-39FFD8A255E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4" name="그림 43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F75BC822-5C81-F24B-AF92-B454D8434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06E7FE-1916-E84D-A097-7678490F7CC0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ACBB997-A942-8B4C-908C-37D17E224E00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B6841B-9525-C14F-911A-2164486BC88B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1" name="그림 4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DF1E243A-754A-B341-88CB-946B5F2D7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36705-98D1-2044-B8CE-65C2A7E18A0D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60BA7-A935-A74E-9254-42BE10CBEA5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Main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5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Detail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B63A5B-CD8D-874D-B8EE-B8D9A458AA42}"/>
              </a:ext>
            </a:extLst>
          </p:cNvPr>
          <p:cNvGrpSpPr/>
          <p:nvPr/>
        </p:nvGrpSpPr>
        <p:grpSpPr>
          <a:xfrm>
            <a:off x="1653079" y="1070602"/>
            <a:ext cx="8885842" cy="5108687"/>
            <a:chOff x="1162050" y="1019114"/>
            <a:chExt cx="8885842" cy="510868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38C0192-B522-44B8-BA83-EE3DF0674914}"/>
                </a:ext>
              </a:extLst>
            </p:cNvPr>
            <p:cNvSpPr/>
            <p:nvPr/>
          </p:nvSpPr>
          <p:spPr>
            <a:xfrm>
              <a:off x="7393795" y="5602259"/>
              <a:ext cx="2628313" cy="52554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장바구니에 담기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E0FE0FD-52E1-1446-ADEE-CE0814401FEF}"/>
                </a:ext>
              </a:extLst>
            </p:cNvPr>
            <p:cNvGrpSpPr/>
            <p:nvPr/>
          </p:nvGrpSpPr>
          <p:grpSpPr>
            <a:xfrm>
              <a:off x="1162050" y="1108358"/>
              <a:ext cx="3542259" cy="4362934"/>
              <a:chOff x="1242103" y="1569515"/>
              <a:chExt cx="3019425" cy="371896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DB794E-BE73-4181-89E8-E8DBB9C629F5}"/>
                  </a:ext>
                </a:extLst>
              </p:cNvPr>
              <p:cNvSpPr/>
              <p:nvPr/>
            </p:nvSpPr>
            <p:spPr>
              <a:xfrm>
                <a:off x="1242103" y="1569515"/>
                <a:ext cx="3019425" cy="371896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2" name="Picture 4" descr="킹스타피자">
                <a:extLst>
                  <a:ext uri="{FF2B5EF4-FFF2-40B4-BE49-F238E27FC236}">
                    <a16:creationId xmlns:a16="http://schemas.microsoft.com/office/drawing/2014/main" id="{777D4FDB-E927-462F-89F5-9BBFEC4CF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507" y="2356712"/>
                <a:ext cx="2844616" cy="214457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32BB32-957E-024B-8C17-E0CA3A6784F3}"/>
                </a:ext>
              </a:extLst>
            </p:cNvPr>
            <p:cNvSpPr/>
            <p:nvPr/>
          </p:nvSpPr>
          <p:spPr>
            <a:xfrm>
              <a:off x="5405157" y="1019114"/>
              <a:ext cx="18133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err="1"/>
                <a:t>포테이토</a:t>
              </a:r>
              <a:r>
                <a:rPr lang="ko-KR" altLang="en-US" sz="2000" b="1" dirty="0"/>
                <a:t> 피자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D15F67E-CD91-D145-8EF8-2FD228CE317F}"/>
                </a:ext>
              </a:extLst>
            </p:cNvPr>
            <p:cNvSpPr/>
            <p:nvPr/>
          </p:nvSpPr>
          <p:spPr>
            <a:xfrm>
              <a:off x="7218475" y="1108358"/>
              <a:ext cx="1014323" cy="22162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알레르기 정보 </a:t>
              </a:r>
              <a:r>
                <a:rPr kumimoji="1"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kumimoji="1" lang="ko-Kore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18C0E3-C5EC-A54D-A1B7-D82059B6F3F1}"/>
                </a:ext>
              </a:extLst>
            </p:cNvPr>
            <p:cNvSpPr/>
            <p:nvPr/>
          </p:nvSpPr>
          <p:spPr>
            <a:xfrm>
              <a:off x="5372721" y="176959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823820-18AC-CC4F-9EAA-7CC243F8D27C}"/>
                </a:ext>
              </a:extLst>
            </p:cNvPr>
            <p:cNvSpPr/>
            <p:nvPr/>
          </p:nvSpPr>
          <p:spPr>
            <a:xfrm>
              <a:off x="6528279" y="1754808"/>
              <a:ext cx="1695645" cy="30777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L</a:t>
              </a:r>
              <a:r>
                <a:rPr lang="en-US" altLang="ko-KR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17,900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원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525C55-D6C5-6B4F-9953-2F8303A27F3E}"/>
                </a:ext>
              </a:extLst>
            </p:cNvPr>
            <p:cNvSpPr/>
            <p:nvPr/>
          </p:nvSpPr>
          <p:spPr>
            <a:xfrm>
              <a:off x="8326463" y="1763532"/>
              <a:ext cx="169564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 M 11,000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E56091-EF69-584F-8E5A-F8752B50484D}"/>
                </a:ext>
              </a:extLst>
            </p:cNvPr>
            <p:cNvSpPr/>
            <p:nvPr/>
          </p:nvSpPr>
          <p:spPr>
            <a:xfrm>
              <a:off x="5405157" y="2454245"/>
              <a:ext cx="5437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옵션</a:t>
              </a:r>
            </a:p>
          </p:txBody>
        </p:sp>
        <p:sp>
          <p:nvSpPr>
            <p:cNvPr id="43" name="사각형: 둥근 모서리 27">
              <a:extLst>
                <a:ext uri="{FF2B5EF4-FFF2-40B4-BE49-F238E27FC236}">
                  <a16:creationId xmlns:a16="http://schemas.microsoft.com/office/drawing/2014/main" id="{31B06ABC-B47A-6E49-97B5-2B5FAFCC277C}"/>
                </a:ext>
              </a:extLst>
            </p:cNvPr>
            <p:cNvSpPr/>
            <p:nvPr/>
          </p:nvSpPr>
          <p:spPr>
            <a:xfrm>
              <a:off x="6561609" y="2494155"/>
              <a:ext cx="3460499" cy="2886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옵션을 선택해주세요</a:t>
              </a:r>
            </a:p>
          </p:txBody>
        </p:sp>
        <p:sp>
          <p:nvSpPr>
            <p:cNvPr id="44" name="사각형: 둥근 모서리 31">
              <a:extLst>
                <a:ext uri="{FF2B5EF4-FFF2-40B4-BE49-F238E27FC236}">
                  <a16:creationId xmlns:a16="http://schemas.microsoft.com/office/drawing/2014/main" id="{62CCAAB4-1E22-8946-9F85-39E30B2C8D2B}"/>
                </a:ext>
              </a:extLst>
            </p:cNvPr>
            <p:cNvSpPr/>
            <p:nvPr/>
          </p:nvSpPr>
          <p:spPr>
            <a:xfrm>
              <a:off x="6561609" y="2797559"/>
              <a:ext cx="3460499" cy="990713"/>
            </a:xfrm>
            <a:prstGeom prst="roundRect">
              <a:avLst>
                <a:gd name="adj" fmla="val 579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치즈 추가 </a:t>
              </a:r>
              <a:r>
                <a:rPr lang="en-US" altLang="ko-KR" sz="1600" dirty="0"/>
                <a:t>(+1000)</a:t>
              </a:r>
            </a:p>
            <a:p>
              <a:pPr algn="ctr"/>
              <a:r>
                <a:rPr lang="ko-KR" altLang="en-US" sz="1600" dirty="0"/>
                <a:t>콜라 </a:t>
              </a:r>
              <a:r>
                <a:rPr lang="en-US" altLang="ko-KR" sz="1600" dirty="0"/>
                <a:t>1.25L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(+1500)</a:t>
              </a:r>
            </a:p>
            <a:p>
              <a:pPr algn="ctr"/>
              <a:r>
                <a:rPr lang="ko-KR" altLang="en-US" sz="1600" dirty="0"/>
                <a:t>사이다 </a:t>
              </a:r>
              <a:r>
                <a:rPr lang="en-US" altLang="ko-KR" sz="1600" dirty="0"/>
                <a:t>1.25L (+1500)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E6E359-45FB-FD4E-8D68-2C5C08580508}"/>
                </a:ext>
              </a:extLst>
            </p:cNvPr>
            <p:cNvSpPr/>
            <p:nvPr/>
          </p:nvSpPr>
          <p:spPr>
            <a:xfrm>
              <a:off x="7725636" y="4890671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/>
                <a:t>총 가격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017CA3-5798-DB44-A197-9BF513EF18F5}"/>
                </a:ext>
              </a:extLst>
            </p:cNvPr>
            <p:cNvSpPr/>
            <p:nvPr/>
          </p:nvSpPr>
          <p:spPr>
            <a:xfrm>
              <a:off x="8794023" y="4829115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17,900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4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Cart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62E22-97D6-2E44-B2F1-C17D1CE8F5D6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장바구니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607467" y="1409488"/>
            <a:ext cx="7801747" cy="979714"/>
            <a:chOff x="607467" y="1409488"/>
            <a:chExt cx="7801747" cy="9797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42" name="그림 41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4CE6DE1C-BBE6-BA45-851C-7E1F58DE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옵션 </a:t>
              </a:r>
              <a:r>
                <a:rPr lang="ko-KR" altLang="en-US" sz="1400" dirty="0"/>
                <a:t>치즈 추가 외 </a:t>
              </a:r>
              <a:r>
                <a:rPr lang="en-US" altLang="ko-KR" sz="1400" dirty="0"/>
                <a:t>1</a:t>
              </a:r>
              <a:endParaRPr lang="ko-KR" altLang="en-US" sz="14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49465B-3C6B-FD4B-BA6B-38AF92334B91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A1179FE-B634-A246-BD21-A0FD721640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609168-E0A2-1649-9DA3-8A20C6CD0A43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6BD3F8-83BD-C849-A90A-E6F2F8B8536C}"/>
              </a:ext>
            </a:extLst>
          </p:cNvPr>
          <p:cNvGrpSpPr/>
          <p:nvPr/>
        </p:nvGrpSpPr>
        <p:grpSpPr>
          <a:xfrm>
            <a:off x="607466" y="2676319"/>
            <a:ext cx="7801747" cy="979714"/>
            <a:chOff x="607467" y="1409488"/>
            <a:chExt cx="7801747" cy="97971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963C14-4263-294A-B20B-01CE8A566DF9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66" name="그림 6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D6477DA4-5808-BC42-9026-CF731F45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9DFBB6-E377-764F-B7C4-A5509123530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D24A136-2A35-9D44-BECB-1EB7C3B33800}"/>
                </a:ext>
              </a:extLst>
            </p:cNvPr>
            <p:cNvSpPr/>
            <p:nvPr/>
          </p:nvSpPr>
          <p:spPr>
            <a:xfrm>
              <a:off x="1623206" y="2015210"/>
              <a:ext cx="950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1F4FDC-87D8-6A47-9D35-31438C450270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없음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437034-657D-9748-BFF0-B7831F1455E6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1B87B3-CC52-9A46-BE2F-CC6DE87A2544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0C1971-A41F-6D4D-B563-571671F20D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CFC1F33-F019-D443-B2A7-224AD2C625BD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6D3A8B2-82D1-944D-9760-824A5B793005}"/>
              </a:ext>
            </a:extLst>
          </p:cNvPr>
          <p:cNvGrpSpPr/>
          <p:nvPr/>
        </p:nvGrpSpPr>
        <p:grpSpPr>
          <a:xfrm>
            <a:off x="607465" y="3891310"/>
            <a:ext cx="7801747" cy="979714"/>
            <a:chOff x="607467" y="1409488"/>
            <a:chExt cx="7801747" cy="97971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3C1945-A0BF-8748-9E09-1A1CA55B79A4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76" name="그림 7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1E109029-98D5-AD4D-9BD4-09C6F052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291E45-5322-8249-BC3A-DA8B307B8543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A8F422-78F5-3E46-BE55-4B4C21DC02D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2BD20D-00F1-F14A-A954-C6501547A2B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콜라 </a:t>
              </a:r>
              <a:r>
                <a:rPr lang="en-US" altLang="ko-KR" sz="1400" dirty="0"/>
                <a:t>1.25L</a:t>
              </a:r>
              <a:endParaRPr lang="ko-KR" altLang="en-US" sz="14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488CE50-844A-1944-B2F7-0CCADBD140DB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262DF3-5E15-7543-9CE7-87FF0965FEAF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671294-D82C-A14E-97CB-3113340B0010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11C881A-E6CD-BD46-AFC9-F755FB266A84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1409488"/>
            <a:ext cx="2896585" cy="687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총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50,800</a:t>
            </a:r>
            <a:r>
              <a:rPr kumimoji="1" lang="ko-KR" altLang="en-US" b="1" dirty="0">
                <a:solidFill>
                  <a:schemeClr val="tx1"/>
                </a:solidFill>
              </a:rPr>
              <a:t>원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0" y="2304808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</p:spTree>
    <p:extLst>
      <p:ext uri="{BB962C8B-B14F-4D97-AF65-F5344CB8AC3E}">
        <p14:creationId xmlns:p14="http://schemas.microsoft.com/office/powerpoint/2010/main" val="33370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5439718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956448" y="14119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1583385" y="14110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1295D60-F4E3-6441-B20B-F0F4CAE59CB3}"/>
              </a:ext>
            </a:extLst>
          </p:cNvPr>
          <p:cNvSpPr/>
          <p:nvPr/>
        </p:nvSpPr>
        <p:spPr>
          <a:xfrm>
            <a:off x="2346956" y="14299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590707-8FB7-8F44-BB8A-AAE128080F41}"/>
              </a:ext>
            </a:extLst>
          </p:cNvPr>
          <p:cNvGrpSpPr/>
          <p:nvPr/>
        </p:nvGrpSpPr>
        <p:grpSpPr>
          <a:xfrm>
            <a:off x="299728" y="1680881"/>
            <a:ext cx="3768690" cy="531593"/>
            <a:chOff x="1579925" y="1409487"/>
            <a:chExt cx="4095661" cy="6942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430B1B-D830-3F43-9C1A-D96101300799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5F938B-38C7-9B4E-8565-78F20C6A8B54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295574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411393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793824" y="5544427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8788636" y="6058479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1541231" y="1386892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965164" y="1399286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196777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312596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162F88A-7B03-054D-8E2F-FBD170593F5A}"/>
              </a:ext>
            </a:extLst>
          </p:cNvPr>
          <p:cNvSpPr/>
          <p:nvPr/>
        </p:nvSpPr>
        <p:spPr>
          <a:xfrm>
            <a:off x="2304802" y="142351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145274" y="1125342"/>
            <a:ext cx="3803928" cy="781985"/>
            <a:chOff x="1572181" y="1387910"/>
            <a:chExt cx="4133955" cy="10212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4/25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2098277" y="1418144"/>
              <a:ext cx="1169284" cy="361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주문 신청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불고기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50,800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7A034-6669-AE4D-A53A-D98DBC61962B}"/>
              </a:ext>
            </a:extLst>
          </p:cNvPr>
          <p:cNvSpPr txBox="1"/>
          <p:nvPr/>
        </p:nvSpPr>
        <p:spPr>
          <a:xfrm>
            <a:off x="3012141" y="1148493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7926BF-0A93-FE44-9DF9-D5A5E4EE4E48}"/>
              </a:ext>
            </a:extLst>
          </p:cNvPr>
          <p:cNvGrpSpPr/>
          <p:nvPr/>
        </p:nvGrpSpPr>
        <p:grpSpPr>
          <a:xfrm>
            <a:off x="136306" y="2210074"/>
            <a:ext cx="3803928" cy="781985"/>
            <a:chOff x="1572181" y="1387910"/>
            <a:chExt cx="4133955" cy="102120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C90718-5FDF-1448-9EB3-705F3C66F5C1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2925B-D673-EF42-A569-EAF055DC6433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4/20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1CDA56-6172-6147-AB97-FD9A72B38E10}"/>
                </a:ext>
              </a:extLst>
            </p:cNvPr>
            <p:cNvSpPr/>
            <p:nvPr/>
          </p:nvSpPr>
          <p:spPr>
            <a:xfrm>
              <a:off x="2098277" y="1418144"/>
              <a:ext cx="1169285" cy="361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배달 완료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259EBD-6194-8F40-965D-80E1BE15305C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치즈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53EE09-8BEB-644F-894A-C7A487051FF1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40,400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196DEA-C78A-1843-87BE-8928218852B9}"/>
              </a:ext>
            </a:extLst>
          </p:cNvPr>
          <p:cNvSpPr txBox="1"/>
          <p:nvPr/>
        </p:nvSpPr>
        <p:spPr>
          <a:xfrm>
            <a:off x="3009189" y="2305356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BCEA88-8D58-EB44-BAF7-9D985E26DD3D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CDFFA1-ADEE-6240-A0DA-B879934C6868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E2A831-76E8-C146-8A42-BACCABB37C1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3340010-3342-CF48-8553-D88A653FDD6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371126C-B37D-D649-924C-A6B157B037B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DA2472E-07A8-0F44-ADC9-DF8FCC4F1C1C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B6523E8-623A-2A40-8A61-36A03D1E0488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704363A-5955-434F-8DEA-F4B1ED33F526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B1053E-E141-4642-9675-AEA70915CED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B5DD37F-2467-AB4A-8D05-C745C0A3F4F5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048881E-8B88-F246-88BC-3BB3E8035E8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09D93B6-0CEF-4141-9FC5-AADFDB965C6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3F03496-186F-C548-B8DF-66C0C8F6C03C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8C4FE9C-6FA4-2D4F-9339-78F79DCE71C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D443B-AB57-4E4D-835B-4DED48E72706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7C02FF4-BD2E-D149-ACF2-7909993452D6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00667F-10B3-7944-BBF9-766FD7BFEF3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085F058-6252-0B47-A7E4-DA13D1030200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6EC70D0B-08FD-8846-ADA2-ABEA9D00134F}"/>
              </a:ext>
            </a:extLst>
          </p:cNvPr>
          <p:cNvCxnSpPr/>
          <p:nvPr/>
        </p:nvCxnSpPr>
        <p:spPr>
          <a:xfrm>
            <a:off x="4041425" y="85027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46FF64-D14E-D749-A740-0463B98A5348}"/>
              </a:ext>
            </a:extLst>
          </p:cNvPr>
          <p:cNvGrpSpPr/>
          <p:nvPr/>
        </p:nvGrpSpPr>
        <p:grpSpPr>
          <a:xfrm>
            <a:off x="327948" y="1401419"/>
            <a:ext cx="3160319" cy="664448"/>
            <a:chOff x="1579925" y="1409487"/>
            <a:chExt cx="4095661" cy="694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6AFD5D0-1BCC-0549-84E8-4D93F5F81DC8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A18419-011B-E045-B06B-B79F4C03D72A}"/>
                </a:ext>
              </a:extLst>
            </p:cNvPr>
            <p:cNvSpPr txBox="1"/>
            <p:nvPr/>
          </p:nvSpPr>
          <p:spPr>
            <a:xfrm>
              <a:off x="1600688" y="1563519"/>
              <a:ext cx="1022949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주문 </a:t>
              </a:r>
              <a:r>
                <a:rPr lang="en-US" altLang="ko-KR" b="1" dirty="0">
                  <a:solidFill>
                    <a:srgbClr val="111111"/>
                  </a:solidFill>
                  <a:latin typeface="Roboto"/>
                </a:rPr>
                <a:t>ID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B4A127-0DEC-6A49-A7B5-B5926286118E}"/>
              </a:ext>
            </a:extLst>
          </p:cNvPr>
          <p:cNvSpPr txBox="1"/>
          <p:nvPr/>
        </p:nvSpPr>
        <p:spPr>
          <a:xfrm>
            <a:off x="347053" y="937353"/>
            <a:ext cx="7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검색</a:t>
            </a:r>
            <a:endParaRPr kumimoji="1" lang="ko-Kore-KR" altLang="en-US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C0060C-C1A1-5C4F-A8CB-687FF3E6B33C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027E0D-3940-384C-A990-C3C993DA109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CF205C-2D3F-0F4C-BA25-5FC24B3E316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7A47C6-F512-BE44-8914-248D21F7A12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410A21-7A01-C540-931F-82D8B3EBE3D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8F2D20-E32A-974A-8C3C-2029649CE69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4FF6E-EBF6-2D43-8191-84D23477D540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7D55B8-4C7E-9348-BF5C-FBE0C07A1CC0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0CD5FF-ACD1-D64A-A338-D74AD3FB337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9604D9-DDF5-9D46-9968-3B853625A421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425A75-8FF4-524B-9726-C0B00CCB3CF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7F3318E-D76E-7C49-8DB1-6B97287410A3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AF0DB5D-5CBA-1A40-9A70-78FBC8C53F9F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F37961-22DF-1D4B-B671-9A6A80B37A18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4098C4-3830-6443-AED6-C8FA322EB91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85DF97-6EEA-4D4E-BA87-BB178EB92812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7FD5684-51F8-1846-B860-AEC6B96CDDE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01942F-F2D9-0741-A8E3-C1858AE9D62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B7EA165-7085-0A41-9A4D-1C66FC150C36}"/>
              </a:ext>
            </a:extLst>
          </p:cNvPr>
          <p:cNvCxnSpPr/>
          <p:nvPr/>
        </p:nvCxnSpPr>
        <p:spPr>
          <a:xfrm>
            <a:off x="3781778" y="152761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418</Words>
  <Application>Microsoft Macintosh PowerPoint</Application>
  <PresentationFormat>와이드스크린</PresentationFormat>
  <Paragraphs>174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Roboto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정종민</dc:creator>
  <cp:lastModifiedBy>김준기</cp:lastModifiedBy>
  <cp:revision>93</cp:revision>
  <dcterms:created xsi:type="dcterms:W3CDTF">2021-04-23T07:16:31Z</dcterms:created>
  <dcterms:modified xsi:type="dcterms:W3CDTF">2021-04-24T06:21:11Z</dcterms:modified>
</cp:coreProperties>
</file>