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66" r:id="rId12"/>
    <p:sldId id="256" r:id="rId13"/>
    <p:sldId id="257" r:id="rId14"/>
    <p:sldId id="259" r:id="rId15"/>
    <p:sldId id="258" r:id="rId16"/>
    <p:sldId id="260" r:id="rId17"/>
    <p:sldId id="261" r:id="rId18"/>
    <p:sldId id="264" r:id="rId19"/>
    <p:sldId id="284" r:id="rId20"/>
    <p:sldId id="265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66" d="100"/>
          <a:sy n="66" d="100"/>
        </p:scale>
        <p:origin x="1277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6DF8-50F4-4B66-BC6F-1E5117B9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9E58DF-0535-47F8-811C-0FC62B5F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19870-B578-49D1-BF43-5E099D34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9B35F9-5A6A-4BD6-93D9-5C64D239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C99D2-4DF7-45B8-B85E-7AD56871E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95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F6F7-2F4B-41C4-9046-539DB117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97641-BEA6-4278-802C-A75F85B8B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1B6EB-4DD3-4520-B6E1-179F7552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6AE3A-445F-4BFE-BCD3-768BF3D8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F5E0F-7492-4EBF-8408-6D4342F9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04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BB1190-C91B-42DD-AE83-22C5C99A9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A72028-8085-4E50-AAC4-922173B5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8E8AF-40F7-473E-8550-53839940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A93C4-DC3F-49EC-9A10-79AD1B59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4FE17-0DC2-4089-89CC-334F50A4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0344-374C-40AE-B284-D3527587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78D9-1818-4C1D-8E71-0808D9A6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C2D7B-03DD-4F26-9AD7-89CF1245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25562-21B4-40E9-8125-7D8190F7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4412-5003-4AEB-ADA3-3ED34B4C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2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A988C-0ED4-4830-AFC6-F5BA758F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C39BDF-5BE3-4078-AB3E-3D9BA45A7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519D3-5733-4DB0-9920-A5DE560A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5A7292-25EA-4E6F-8FE5-84FEFDC7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028C7-AD9C-47B5-9F71-08E585F4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D815-1EB2-43FD-9DA2-2C2C9F39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D3869-31F8-48AB-97E8-AEECC5AB6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F1FB2D-4649-4946-8275-D33AFF868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2D4B8-DBDB-4D8E-ABCB-57AECFBA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E4A7-06DA-4977-B219-4FA3ABAD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61584-1E21-48FA-AE85-D1ECCBB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4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7B15-91DC-4645-A733-7F2B9319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33C8B-4BED-40AC-9D17-EEC8A8EBC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0ACD3-A956-4113-8AF9-1573F24B7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38670-A558-48B3-85D5-7E32ECCA7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033354-6A88-4C4A-A4BD-AD07CDEB1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4B5C4A-2CB7-4DDF-9C56-A8F72E80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ADD8B4-D576-40D3-AAE2-D6ACDFF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9E48CD-9D22-4D27-89CB-E7C3D01A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5D21-F319-4395-8A45-2BB0C78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5343F4-822F-4604-8AF9-496B2EF9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4B74A-E5B8-43F6-9EC7-88F424B6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277DF-6AFF-42DB-AC5B-A4CF09D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49A11-AA3A-4852-B1ED-9CE2638F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4EBFF0-DD65-4296-BB9D-109AA62D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1F975-FEDA-4AF3-B86B-727B28B4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5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17E7B-3F8E-49DF-BAA2-97A4D5D1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B4F8F-51D7-4B60-9949-9A6898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29237-86A9-471B-9958-DFE31753B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BED48-01CA-4CEE-9A27-DE62ACF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F5D38-E5FC-422D-A926-F1D5A7E8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8240F-EB3D-43C4-B423-5A53C6B1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78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46BD7-9C77-43A7-8034-63C65915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AE84BE-3924-4C16-ABFC-28072EB6C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BBEAC-AD6D-4D2B-B243-4E02CF640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887EC-F7AA-4E1F-BBC8-FD30CBD7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1C0587-2033-4C6A-B732-FBDF8F91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AC943-0D8C-471E-B459-32318DDE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1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26B138-2678-47C9-9A8E-9F53E46D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A736D-371E-40DE-B0BD-B87D051F6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53F6A-C323-463E-9AC8-0CA0E1207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E0-1D85-496B-BBAF-3EE468A2059C}" type="datetimeFigureOut">
              <a:rPr lang="ko-KR" altLang="en-US" smtClean="0"/>
              <a:t>2021-04-25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F1789-7113-434C-B537-61F7FACB2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E38B5-5154-4A79-814D-EC430DEF2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B9E9-ADB1-4A4C-B119-F2532331CF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1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tags" Target="../tags/tag55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11" y="1120776"/>
            <a:ext cx="10315575" cy="238760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Online Pizza Ordering System</a:t>
            </a:r>
            <a:br>
              <a:rPr lang="en-US" altLang="ko-KR"/>
            </a:br>
            <a:r>
              <a:rPr lang="en-US" altLang="ko-KR"/>
              <a:t>&lt;UI Mockup&gt;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F47A6-A169-48AC-92A8-DEF4B690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79875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/>
              <a:t>20171105 </a:t>
            </a:r>
            <a:r>
              <a:rPr lang="ko-KR" altLang="en-US"/>
              <a:t>이민욱</a:t>
            </a:r>
          </a:p>
          <a:p>
            <a:r>
              <a:rPr lang="en-US" altLang="ko-KR"/>
              <a:t>20173875 </a:t>
            </a:r>
            <a:r>
              <a:rPr lang="ko-KR" altLang="en-US"/>
              <a:t>정용준</a:t>
            </a:r>
          </a:p>
          <a:p>
            <a:r>
              <a:rPr lang="en-US" altLang="ko-KR"/>
              <a:t>20170223 </a:t>
            </a:r>
            <a:r>
              <a:rPr lang="ko-KR" altLang="en-US"/>
              <a:t>신원준</a:t>
            </a:r>
          </a:p>
          <a:p>
            <a:r>
              <a:rPr lang="en-US" altLang="ko-KR"/>
              <a:t>20172609 </a:t>
            </a:r>
            <a:r>
              <a:rPr lang="ko-KR" altLang="en-US"/>
              <a:t>여일구</a:t>
            </a:r>
          </a:p>
          <a:p>
            <a:r>
              <a:rPr lang="en-US" altLang="ko-KR"/>
              <a:t>20174438 </a:t>
            </a:r>
            <a:r>
              <a:rPr lang="ko-KR" altLang="en-US"/>
              <a:t>정종민</a:t>
            </a:r>
          </a:p>
          <a:p>
            <a:r>
              <a:rPr lang="en-US" altLang="ko-KR"/>
              <a:t>20173156 </a:t>
            </a:r>
            <a:r>
              <a:rPr lang="ko-KR" altLang="en-US"/>
              <a:t>김준기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21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Subgroup B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658FBB-34F9-4F18-9F0C-B991D430E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Management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FC6A2DF-71D3-45BC-910A-36B9A222A2A7}"/>
              </a:ext>
            </a:extLst>
          </p:cNvPr>
          <p:cNvSpPr/>
          <p:nvPr/>
        </p:nvSpPr>
        <p:spPr>
          <a:xfrm>
            <a:off x="847725" y="1533523"/>
            <a:ext cx="3133725" cy="3133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Manage</a:t>
            </a:r>
          </a:p>
          <a:p>
            <a:pPr algn="ctr"/>
            <a:r>
              <a:rPr lang="en-US" altLang="ko-KR" sz="3200"/>
              <a:t>User</a:t>
            </a:r>
            <a:endParaRPr lang="ko-KR" altLang="en-US" sz="320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F621AB0-706D-4B3A-A241-7CB9BB3CE32E}"/>
              </a:ext>
            </a:extLst>
          </p:cNvPr>
          <p:cNvSpPr/>
          <p:nvPr/>
        </p:nvSpPr>
        <p:spPr>
          <a:xfrm>
            <a:off x="4795837" y="1533523"/>
            <a:ext cx="3133725" cy="3133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Manage</a:t>
            </a:r>
          </a:p>
          <a:p>
            <a:pPr algn="ctr"/>
            <a:r>
              <a:rPr lang="en-US" altLang="ko-KR" sz="3200"/>
              <a:t>Pizza</a:t>
            </a:r>
            <a:endParaRPr lang="ko-KR" altLang="en-US" sz="320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337A548-C86D-493B-A3D4-92C70FF01826}"/>
              </a:ext>
            </a:extLst>
          </p:cNvPr>
          <p:cNvSpPr/>
          <p:nvPr/>
        </p:nvSpPr>
        <p:spPr>
          <a:xfrm>
            <a:off x="8743950" y="1523998"/>
            <a:ext cx="3133725" cy="31337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/>
              <a:t>Manage</a:t>
            </a:r>
          </a:p>
          <a:p>
            <a:pPr algn="ctr"/>
            <a:r>
              <a:rPr lang="en-US" altLang="ko-KR" sz="3200"/>
              <a:t>Sales</a:t>
            </a:r>
            <a:endParaRPr lang="ko-KR" altLang="en-US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3A947-5C6F-48FE-8161-B558F3836C64}"/>
              </a:ext>
            </a:extLst>
          </p:cNvPr>
          <p:cNvSpPr txBox="1"/>
          <p:nvPr/>
        </p:nvSpPr>
        <p:spPr>
          <a:xfrm>
            <a:off x="2952750" y="29527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MANAGEMENT</a:t>
            </a:r>
            <a:endParaRPr lang="ko-KR" altLang="en-US" sz="28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F756FB-F369-4844-B1BB-E72C3E88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55" y="5791201"/>
            <a:ext cx="1006690" cy="566538"/>
          </a:xfrm>
          <a:prstGeom prst="rect">
            <a:avLst/>
          </a:prstGeom>
          <a:solidFill>
            <a:srgbClr val="FBFDEA"/>
          </a:solidFill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AED7DE-9D5C-4763-AFBC-FFCCD90C3B1E}"/>
              </a:ext>
            </a:extLst>
          </p:cNvPr>
          <p:cNvSpPr txBox="1"/>
          <p:nvPr/>
        </p:nvSpPr>
        <p:spPr>
          <a:xfrm>
            <a:off x="4688681" y="5382276"/>
            <a:ext cx="281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매장 오픈 </a:t>
            </a:r>
            <a:r>
              <a:rPr lang="en-US" altLang="ko-KR"/>
              <a:t>Toggle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58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C1ACCE-3B5E-4A1F-B399-EC699D2F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336174"/>
              </p:ext>
            </p:extLst>
          </p:nvPr>
        </p:nvGraphicFramePr>
        <p:xfrm>
          <a:off x="683746" y="1669924"/>
          <a:ext cx="10719360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86455">
                  <a:extLst>
                    <a:ext uri="{9D8B030D-6E8A-4147-A177-3AD203B41FA5}">
                      <a16:colId xmlns:a16="http://schemas.microsoft.com/office/drawing/2014/main" val="348586839"/>
                    </a:ext>
                  </a:extLst>
                </a:gridCol>
                <a:gridCol w="3186455">
                  <a:extLst>
                    <a:ext uri="{9D8B030D-6E8A-4147-A177-3AD203B41FA5}">
                      <a16:colId xmlns:a16="http://schemas.microsoft.com/office/drawing/2014/main" val="3291879712"/>
                    </a:ext>
                  </a:extLst>
                </a:gridCol>
                <a:gridCol w="3186455">
                  <a:extLst>
                    <a:ext uri="{9D8B030D-6E8A-4147-A177-3AD203B41FA5}">
                      <a16:colId xmlns:a16="http://schemas.microsoft.com/office/drawing/2014/main" val="1475716640"/>
                    </a:ext>
                  </a:extLst>
                </a:gridCol>
                <a:gridCol w="600636">
                  <a:extLst>
                    <a:ext uri="{9D8B030D-6E8A-4147-A177-3AD203B41FA5}">
                      <a16:colId xmlns:a16="http://schemas.microsoft.com/office/drawing/2014/main" val="964394182"/>
                    </a:ext>
                  </a:extLst>
                </a:gridCol>
                <a:gridCol w="559359">
                  <a:extLst>
                    <a:ext uri="{9D8B030D-6E8A-4147-A177-3AD203B41FA5}">
                      <a16:colId xmlns:a16="http://schemas.microsoft.com/office/drawing/2014/main" val="817285218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010-1111-1111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Manager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3067088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정용준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010-2222-1111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Clerk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6231374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이민욱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010-3333-1111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DeliveryMan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37900982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김준기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010-2323-4444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Clerk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73109855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여일구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010-3334-3333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DeliveryMan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424653806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신원준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010-3424-2323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Orderer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164493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/>
                        <a:t>홍길동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010-2222-3334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Orderer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90456115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1510662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653219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User Management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65E578-3D67-4123-AD06-BE3C67131DC1}"/>
              </a:ext>
            </a:extLst>
          </p:cNvPr>
          <p:cNvSpPr/>
          <p:nvPr/>
        </p:nvSpPr>
        <p:spPr>
          <a:xfrm>
            <a:off x="1021974" y="837551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4EB50F-E9C8-48AF-A36F-33CE6C0851BE}"/>
              </a:ext>
            </a:extLst>
          </p:cNvPr>
          <p:cNvSpPr/>
          <p:nvPr/>
        </p:nvSpPr>
        <p:spPr>
          <a:xfrm>
            <a:off x="4168588" y="83541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번  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B6EBA5-1DCB-4BC6-A79C-DD496FCC1DB6}"/>
              </a:ext>
            </a:extLst>
          </p:cNvPr>
          <p:cNvSpPr/>
          <p:nvPr/>
        </p:nvSpPr>
        <p:spPr>
          <a:xfrm>
            <a:off x="7458637" y="83541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ROLE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6174AE-2CBD-489B-8AF1-18E673EDFFE9}"/>
              </a:ext>
            </a:extLst>
          </p:cNvPr>
          <p:cNvSpPr/>
          <p:nvPr/>
        </p:nvSpPr>
        <p:spPr>
          <a:xfrm>
            <a:off x="4168588" y="6185973"/>
            <a:ext cx="2474259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r>
              <a:rPr lang="ko-KR" altLang="en-US"/>
              <a:t>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3888B-3CBE-41D9-8AE7-5E5F5AAD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8" y="1750608"/>
            <a:ext cx="375535" cy="375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62D7C-3881-41CA-9C34-96F99AC8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207569"/>
            <a:ext cx="375535" cy="375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364421-7058-4137-8322-D269D3B7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711288"/>
            <a:ext cx="375535" cy="37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F6EB6D-106E-406C-BACD-9258B385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6" y="3215007"/>
            <a:ext cx="375535" cy="37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9AA36E-0015-4742-BC91-81A4D3EB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5" y="3721717"/>
            <a:ext cx="375535" cy="37515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DE1B924-EED8-4969-BB6A-842DA1D7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1726557"/>
            <a:ext cx="375535" cy="38739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3F199B6-867E-48C7-ADD6-AC8BEC2C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201448"/>
            <a:ext cx="375535" cy="3873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65FAD43-6610-4714-BA8D-7F6096FAA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3" y="2711288"/>
            <a:ext cx="375535" cy="387394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CDD29D5-91A9-4416-BD74-1092D561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215007"/>
            <a:ext cx="375535" cy="38739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3A66098-DBF4-4D92-B519-CBE3462F6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689898"/>
            <a:ext cx="375535" cy="38739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32F50E-D8DF-4BCA-8600-4D6A7FF1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214549"/>
            <a:ext cx="375535" cy="37515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9DCE6531-6C99-431D-A9E1-72879C13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182730"/>
            <a:ext cx="375535" cy="3873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2B7682C-6D01-4D38-88D1-4E8DF185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704952"/>
            <a:ext cx="375535" cy="375152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7D75AECB-8A62-4F95-A3AB-F5F0CAC9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673133"/>
            <a:ext cx="375535" cy="38739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3E5ECA5-C258-452F-9B3F-68527F8B422B}"/>
              </a:ext>
            </a:extLst>
          </p:cNvPr>
          <p:cNvSpPr/>
          <p:nvPr/>
        </p:nvSpPr>
        <p:spPr>
          <a:xfrm>
            <a:off x="10228730" y="655986"/>
            <a:ext cx="1852151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filter</a:t>
            </a:r>
            <a:endParaRPr lang="ko-KR" altLang="en-US"/>
          </a:p>
        </p:txBody>
      </p:sp>
      <p:sp>
        <p:nvSpPr>
          <p:cNvPr id="29" name="실행 단추: 뒤로 또는 앞으로 이동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C40E62-4BED-4879-94A6-16E198E1FA1C}"/>
              </a:ext>
            </a:extLst>
          </p:cNvPr>
          <p:cNvSpPr/>
          <p:nvPr/>
        </p:nvSpPr>
        <p:spPr>
          <a:xfrm rot="16200000">
            <a:off x="11717677" y="655986"/>
            <a:ext cx="259170" cy="259170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D7AB370-7D25-4F36-9851-D0F5D0A565A0}"/>
              </a:ext>
            </a:extLst>
          </p:cNvPr>
          <p:cNvSpPr/>
          <p:nvPr/>
        </p:nvSpPr>
        <p:spPr>
          <a:xfrm>
            <a:off x="10228730" y="959391"/>
            <a:ext cx="1852151" cy="1154560"/>
          </a:xfrm>
          <a:prstGeom prst="roundRect">
            <a:avLst>
              <a:gd name="adj" fmla="val 57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Manager</a:t>
            </a:r>
          </a:p>
          <a:p>
            <a:pPr algn="ctr"/>
            <a:r>
              <a:rPr lang="en-US" altLang="ko-KR"/>
              <a:t>Clerk</a:t>
            </a:r>
          </a:p>
          <a:p>
            <a:pPr algn="ctr"/>
            <a:r>
              <a:rPr lang="en-US" altLang="ko-KR"/>
              <a:t>DeliveryMan</a:t>
            </a:r>
          </a:p>
          <a:p>
            <a:pPr algn="ctr"/>
            <a:r>
              <a:rPr lang="en-US" altLang="ko-KR"/>
              <a:t>Orderer</a:t>
            </a:r>
          </a:p>
        </p:txBody>
      </p:sp>
    </p:spTree>
    <p:extLst>
      <p:ext uri="{BB962C8B-B14F-4D97-AF65-F5344CB8AC3E}">
        <p14:creationId xmlns:p14="http://schemas.microsoft.com/office/powerpoint/2010/main" val="305809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770305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 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ADD User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1745871" y="911177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1745868" y="159214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Password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1745869" y="2297109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1745868" y="301937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1745868" y="3724342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 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1745867" y="438465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이메일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C8A099-8FBA-42E0-BA00-18639A0EFD8C}"/>
              </a:ext>
            </a:extLst>
          </p:cNvPr>
          <p:cNvSpPr/>
          <p:nvPr/>
        </p:nvSpPr>
        <p:spPr>
          <a:xfrm>
            <a:off x="1745868" y="508969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 할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3913"/>
              </p:ext>
            </p:extLst>
          </p:nvPr>
        </p:nvGraphicFramePr>
        <p:xfrm>
          <a:off x="4383838" y="96638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50091"/>
              </p:ext>
            </p:extLst>
          </p:nvPr>
        </p:nvGraphicFramePr>
        <p:xfrm>
          <a:off x="4383838" y="165349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142097"/>
              </p:ext>
            </p:extLst>
          </p:nvPr>
        </p:nvGraphicFramePr>
        <p:xfrm>
          <a:off x="4383838" y="237772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475205"/>
              </p:ext>
            </p:extLst>
          </p:nvPr>
        </p:nvGraphicFramePr>
        <p:xfrm>
          <a:off x="4383838" y="306483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06981"/>
              </p:ext>
            </p:extLst>
          </p:nvPr>
        </p:nvGraphicFramePr>
        <p:xfrm>
          <a:off x="4383838" y="376847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138570"/>
              </p:ext>
            </p:extLst>
          </p:nvPr>
        </p:nvGraphicFramePr>
        <p:xfrm>
          <a:off x="4383838" y="445558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3BF77E-C7DE-434B-B962-E14A079F7010}"/>
              </a:ext>
            </a:extLst>
          </p:cNvPr>
          <p:cNvSpPr/>
          <p:nvPr/>
        </p:nvSpPr>
        <p:spPr>
          <a:xfrm>
            <a:off x="4390567" y="5185456"/>
            <a:ext cx="6639383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역할을 선택하세요</a:t>
            </a:r>
          </a:p>
        </p:txBody>
      </p:sp>
      <p:sp>
        <p:nvSpPr>
          <p:cNvPr id="46" name="실행 단추: 뒤로 또는 앞으로 이동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C5C54-22C2-4708-981F-FE7A8CFA1A74}"/>
              </a:ext>
            </a:extLst>
          </p:cNvPr>
          <p:cNvSpPr/>
          <p:nvPr/>
        </p:nvSpPr>
        <p:spPr>
          <a:xfrm rot="16200000">
            <a:off x="10325071" y="5156909"/>
            <a:ext cx="303405" cy="360498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9161F5-0DA2-4084-B7AA-1FDC3ACA783B}"/>
              </a:ext>
            </a:extLst>
          </p:cNvPr>
          <p:cNvSpPr/>
          <p:nvPr/>
        </p:nvSpPr>
        <p:spPr>
          <a:xfrm>
            <a:off x="4390567" y="5488861"/>
            <a:ext cx="6639383" cy="1154560"/>
          </a:xfrm>
          <a:prstGeom prst="roundRect">
            <a:avLst>
              <a:gd name="adj" fmla="val 5797"/>
            </a:avLst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Clerk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DeliveryMan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Orderer</a:t>
            </a:r>
          </a:p>
        </p:txBody>
      </p:sp>
    </p:spTree>
    <p:extLst>
      <p:ext uri="{BB962C8B-B14F-4D97-AF65-F5344CB8AC3E}">
        <p14:creationId xmlns:p14="http://schemas.microsoft.com/office/powerpoint/2010/main" val="189509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770305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수 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Edit User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1745871" y="911177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1745868" y="159214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Password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1745869" y="2297109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1745868" y="301937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전화번호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1745868" y="3724342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 소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1745867" y="4384655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이메일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9BC8A099-8FBA-42E0-BA00-18639A0EFD8C}"/>
              </a:ext>
            </a:extLst>
          </p:cNvPr>
          <p:cNvSpPr/>
          <p:nvPr/>
        </p:nvSpPr>
        <p:spPr>
          <a:xfrm>
            <a:off x="1745868" y="5089698"/>
            <a:ext cx="2474259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 할</a:t>
            </a: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96638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alertjjm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1653494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237772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정 종 민</a:t>
                      </a:r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3064833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010-5555-2222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/>
        </p:nvGraphicFramePr>
        <p:xfrm>
          <a:off x="4383838" y="376847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서울시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구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동 </a:t>
                      </a:r>
                      <a:r>
                        <a:rPr lang="en-US" altLang="ko-KR" sz="2300"/>
                        <a:t>xx</a:t>
                      </a:r>
                      <a:r>
                        <a:rPr lang="ko-KR" altLang="en-US" sz="2300"/>
                        <a:t>로 </a:t>
                      </a:r>
                      <a:r>
                        <a:rPr lang="en-US" altLang="ko-KR" sz="2300"/>
                        <a:t>88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83353"/>
              </p:ext>
            </p:extLst>
          </p:nvPr>
        </p:nvGraphicFramePr>
        <p:xfrm>
          <a:off x="4383838" y="4455588"/>
          <a:ext cx="6646112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6112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ababaab@gmail.com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23BF77E-C7DE-434B-B962-E14A079F7010}"/>
              </a:ext>
            </a:extLst>
          </p:cNvPr>
          <p:cNvSpPr/>
          <p:nvPr/>
        </p:nvSpPr>
        <p:spPr>
          <a:xfrm>
            <a:off x="4390567" y="5185456"/>
            <a:ext cx="6639383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역할을 선택하세요</a:t>
            </a:r>
          </a:p>
        </p:txBody>
      </p:sp>
      <p:sp>
        <p:nvSpPr>
          <p:cNvPr id="46" name="실행 단추: 뒤로 또는 앞으로 이동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C5C54-22C2-4708-981F-FE7A8CFA1A74}"/>
              </a:ext>
            </a:extLst>
          </p:cNvPr>
          <p:cNvSpPr/>
          <p:nvPr/>
        </p:nvSpPr>
        <p:spPr>
          <a:xfrm rot="16200000">
            <a:off x="10325071" y="5156909"/>
            <a:ext cx="303405" cy="360498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89161F5-0DA2-4084-B7AA-1FDC3ACA783B}"/>
              </a:ext>
            </a:extLst>
          </p:cNvPr>
          <p:cNvSpPr/>
          <p:nvPr/>
        </p:nvSpPr>
        <p:spPr>
          <a:xfrm>
            <a:off x="4390567" y="5488861"/>
            <a:ext cx="6639383" cy="1154560"/>
          </a:xfrm>
          <a:prstGeom prst="roundRect">
            <a:avLst>
              <a:gd name="adj" fmla="val 5797"/>
            </a:avLst>
          </a:prstGeom>
          <a:noFill/>
          <a:ln w="317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Clerk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DeliveryMan</a:t>
            </a:r>
          </a:p>
          <a:p>
            <a:pPr algn="ctr"/>
            <a:r>
              <a:rPr lang="en-US" altLang="ko-KR">
                <a:solidFill>
                  <a:schemeClr val="tx1"/>
                </a:solidFill>
              </a:rPr>
              <a:t>Orderer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20F214C-35FE-4198-931C-E95A1A84EA47}"/>
              </a:ext>
            </a:extLst>
          </p:cNvPr>
          <p:cNvSpPr/>
          <p:nvPr/>
        </p:nvSpPr>
        <p:spPr>
          <a:xfrm>
            <a:off x="6557749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1A5AFAD-88AB-4C17-9F96-6486C099F608}"/>
              </a:ext>
            </a:extLst>
          </p:cNvPr>
          <p:cNvSpPr/>
          <p:nvPr/>
        </p:nvSpPr>
        <p:spPr>
          <a:xfrm>
            <a:off x="6875112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3462468-88C4-4C1E-8AA7-229892BEAE9C}"/>
              </a:ext>
            </a:extLst>
          </p:cNvPr>
          <p:cNvSpPr/>
          <p:nvPr/>
        </p:nvSpPr>
        <p:spPr>
          <a:xfrm>
            <a:off x="7171056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379F03A-FA0C-4F09-B602-28B393F72D79}"/>
              </a:ext>
            </a:extLst>
          </p:cNvPr>
          <p:cNvSpPr/>
          <p:nvPr/>
        </p:nvSpPr>
        <p:spPr>
          <a:xfrm>
            <a:off x="7467000" y="1852458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FE3FE5-2531-47C6-9566-C58937D015BC}"/>
              </a:ext>
            </a:extLst>
          </p:cNvPr>
          <p:cNvSpPr/>
          <p:nvPr/>
        </p:nvSpPr>
        <p:spPr>
          <a:xfrm>
            <a:off x="7781825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AE6AA4B-5467-4730-97CD-37645BE46404}"/>
              </a:ext>
            </a:extLst>
          </p:cNvPr>
          <p:cNvSpPr/>
          <p:nvPr/>
        </p:nvSpPr>
        <p:spPr>
          <a:xfrm>
            <a:off x="8099188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16C3F3F-E41D-4A72-BD94-77CD7CB47C27}"/>
              </a:ext>
            </a:extLst>
          </p:cNvPr>
          <p:cNvSpPr/>
          <p:nvPr/>
        </p:nvSpPr>
        <p:spPr>
          <a:xfrm>
            <a:off x="8395132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6962E29-026D-4D35-8A7C-9B296EF51EF5}"/>
              </a:ext>
            </a:extLst>
          </p:cNvPr>
          <p:cNvSpPr/>
          <p:nvPr/>
        </p:nvSpPr>
        <p:spPr>
          <a:xfrm>
            <a:off x="8691076" y="1848582"/>
            <a:ext cx="153652" cy="1536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84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40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Delete User</a:t>
            </a: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9F236A-F104-41EB-9217-DF90C63F6C0D}"/>
              </a:ext>
            </a:extLst>
          </p:cNvPr>
          <p:cNvSpPr/>
          <p:nvPr/>
        </p:nvSpPr>
        <p:spPr>
          <a:xfrm>
            <a:off x="2305049" y="1323975"/>
            <a:ext cx="7953376" cy="4572000"/>
          </a:xfrm>
          <a:prstGeom prst="roundRect">
            <a:avLst>
              <a:gd name="adj" fmla="val 45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E1DAB8-0E83-4329-8D08-5D0036BE8069}"/>
              </a:ext>
            </a:extLst>
          </p:cNvPr>
          <p:cNvCxnSpPr>
            <a:cxnSpLocks/>
          </p:cNvCxnSpPr>
          <p:nvPr/>
        </p:nvCxnSpPr>
        <p:spPr>
          <a:xfrm>
            <a:off x="2305049" y="2133600"/>
            <a:ext cx="79533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1E7D8-3515-4069-9AF8-792D46E23ACB}"/>
              </a:ext>
            </a:extLst>
          </p:cNvPr>
          <p:cNvSpPr txBox="1"/>
          <p:nvPr/>
        </p:nvSpPr>
        <p:spPr>
          <a:xfrm>
            <a:off x="3495674" y="1467178"/>
            <a:ext cx="557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Dialog</a:t>
            </a:r>
            <a:endParaRPr lang="ko-KR" altLang="en-US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683AE-33C0-455C-8BD9-747F8E545AD5}"/>
              </a:ext>
            </a:extLst>
          </p:cNvPr>
          <p:cNvSpPr txBox="1"/>
          <p:nvPr/>
        </p:nvSpPr>
        <p:spPr>
          <a:xfrm>
            <a:off x="2995611" y="3194139"/>
            <a:ext cx="657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OOO</a:t>
            </a:r>
            <a:r>
              <a:rPr lang="ko-KR" altLang="en-US" sz="2800" b="1"/>
              <a:t> 님의 정보를</a:t>
            </a:r>
            <a:endParaRPr lang="en-US" altLang="ko-KR" sz="2800" b="1"/>
          </a:p>
          <a:p>
            <a:pPr algn="ctr"/>
            <a:r>
              <a:rPr lang="ko-KR" altLang="en-US" sz="2800" b="1"/>
              <a:t>정말로 삭제하시겠습니까</a:t>
            </a:r>
            <a:r>
              <a:rPr lang="en-US" altLang="ko-KR" sz="2800" b="1"/>
              <a:t>?</a:t>
            </a:r>
            <a:endParaRPr lang="ko-KR" altLang="en-US" sz="28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FE1307-4085-4971-89FA-A033DE981C67}"/>
              </a:ext>
            </a:extLst>
          </p:cNvPr>
          <p:cNvSpPr/>
          <p:nvPr/>
        </p:nvSpPr>
        <p:spPr>
          <a:xfrm>
            <a:off x="3882838" y="4942354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9E010-1F18-45A7-8469-0A5342675882}"/>
              </a:ext>
            </a:extLst>
          </p:cNvPr>
          <p:cNvSpPr/>
          <p:nvPr/>
        </p:nvSpPr>
        <p:spPr>
          <a:xfrm>
            <a:off x="7245163" y="4942354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2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C1ACCE-3B5E-4A1F-B399-EC699D2F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05566"/>
              </p:ext>
            </p:extLst>
          </p:nvPr>
        </p:nvGraphicFramePr>
        <p:xfrm>
          <a:off x="683746" y="1669924"/>
          <a:ext cx="10719361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841">
                  <a:extLst>
                    <a:ext uri="{9D8B030D-6E8A-4147-A177-3AD203B41FA5}">
                      <a16:colId xmlns:a16="http://schemas.microsoft.com/office/drawing/2014/main" val="348586839"/>
                    </a:ext>
                  </a:extLst>
                </a:gridCol>
                <a:gridCol w="2389842">
                  <a:extLst>
                    <a:ext uri="{9D8B030D-6E8A-4147-A177-3AD203B41FA5}">
                      <a16:colId xmlns:a16="http://schemas.microsoft.com/office/drawing/2014/main" val="2104228252"/>
                    </a:ext>
                  </a:extLst>
                </a:gridCol>
                <a:gridCol w="2389842">
                  <a:extLst>
                    <a:ext uri="{9D8B030D-6E8A-4147-A177-3AD203B41FA5}">
                      <a16:colId xmlns:a16="http://schemas.microsoft.com/office/drawing/2014/main" val="3488366352"/>
                    </a:ext>
                  </a:extLst>
                </a:gridCol>
                <a:gridCol w="2389841">
                  <a:extLst>
                    <a:ext uri="{9D8B030D-6E8A-4147-A177-3AD203B41FA5}">
                      <a16:colId xmlns:a16="http://schemas.microsoft.com/office/drawing/2014/main" val="150988656"/>
                    </a:ext>
                  </a:extLst>
                </a:gridCol>
                <a:gridCol w="600636">
                  <a:extLst>
                    <a:ext uri="{9D8B030D-6E8A-4147-A177-3AD203B41FA5}">
                      <a16:colId xmlns:a16="http://schemas.microsoft.com/office/drawing/2014/main" val="964394182"/>
                    </a:ext>
                  </a:extLst>
                </a:gridCol>
                <a:gridCol w="559359">
                  <a:extLst>
                    <a:ext uri="{9D8B030D-6E8A-4147-A177-3AD203B41FA5}">
                      <a16:colId xmlns:a16="http://schemas.microsoft.com/office/drawing/2014/main" val="817285218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포테이토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3067088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불고기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6231374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페퍼로니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37900982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핫치킨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73109855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스테이크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35000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22000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16000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424653806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고르곤졸라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164493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치즈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7000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90456115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마르게리따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1510662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콤비네이션 피자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27000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11000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653219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217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Pizza Management</a:t>
            </a: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165E578-3D67-4123-AD06-BE3C67131DC1}"/>
              </a:ext>
            </a:extLst>
          </p:cNvPr>
          <p:cNvSpPr/>
          <p:nvPr/>
        </p:nvSpPr>
        <p:spPr>
          <a:xfrm>
            <a:off x="1219199" y="941687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 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6174AE-2CBD-489B-8AF1-18E673EDFFE9}"/>
              </a:ext>
            </a:extLst>
          </p:cNvPr>
          <p:cNvSpPr/>
          <p:nvPr/>
        </p:nvSpPr>
        <p:spPr>
          <a:xfrm>
            <a:off x="4168588" y="6185973"/>
            <a:ext cx="2474259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r>
              <a:rPr lang="ko-KR" altLang="en-US"/>
              <a:t> 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3888B-3CBE-41D9-8AE7-5E5F5AAD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8" y="1750608"/>
            <a:ext cx="375535" cy="37515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62D7C-3881-41CA-9C34-96F99AC8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207569"/>
            <a:ext cx="375535" cy="3751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364421-7058-4137-8322-D269D3B7C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7" y="2711288"/>
            <a:ext cx="375535" cy="3751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6F6EB6D-106E-406C-BACD-9258B385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6" y="3215007"/>
            <a:ext cx="375535" cy="3751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49AA36E-0015-4742-BC91-81A4D3EB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15" y="3721717"/>
            <a:ext cx="375535" cy="375152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2DE1B924-EED8-4969-BB6A-842DA1D7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1726557"/>
            <a:ext cx="375535" cy="387394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A3F199B6-867E-48C7-ADD6-AC8BEC2CE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22" y="2201448"/>
            <a:ext cx="375535" cy="387394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D65FAD43-6610-4714-BA8D-7F6096FAA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3" y="2711288"/>
            <a:ext cx="375535" cy="387394"/>
          </a:xfrm>
          <a:prstGeom prst="rect">
            <a:avLst/>
          </a:prstGeom>
        </p:spPr>
      </p:pic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3CDD29D5-91A9-4416-BD74-1092D561F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215007"/>
            <a:ext cx="375535" cy="387394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3A66098-DBF4-4D92-B519-CBE3462F6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032" y="3689898"/>
            <a:ext cx="375535" cy="38739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532F50E-D8DF-4BCA-8600-4D6A7FF1C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214549"/>
            <a:ext cx="375535" cy="37515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9DCE6531-6C99-431D-A9E1-72879C137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182730"/>
            <a:ext cx="375535" cy="38739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2B7682C-6D01-4D38-88D1-4E8DF1859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4704952"/>
            <a:ext cx="375535" cy="375152"/>
          </a:xfrm>
          <a:prstGeom prst="rect">
            <a:avLst/>
          </a:prstGeom>
        </p:spPr>
      </p:pic>
      <p:pic>
        <p:nvPicPr>
          <p:cNvPr id="27" name="그림 26" descr="텍스트이(가) 표시된 사진&#10;&#10;자동 생성된 설명">
            <a:extLst>
              <a:ext uri="{FF2B5EF4-FFF2-40B4-BE49-F238E27FC236}">
                <a16:creationId xmlns:a16="http://schemas.microsoft.com/office/drawing/2014/main" id="{7D75AECB-8A62-4F95-A3AB-F5F0CAC9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4673133"/>
            <a:ext cx="375535" cy="387394"/>
          </a:xfrm>
          <a:prstGeom prst="rect">
            <a:avLst/>
          </a:prstGeom>
        </p:spPr>
      </p:pic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765A742-8B4A-4E40-9A1B-3E33241BB2B4}"/>
              </a:ext>
            </a:extLst>
          </p:cNvPr>
          <p:cNvSpPr/>
          <p:nvPr/>
        </p:nvSpPr>
        <p:spPr>
          <a:xfrm>
            <a:off x="3550023" y="941689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Large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761FB7-7F23-4DFE-9456-3796FCBD8672}"/>
              </a:ext>
            </a:extLst>
          </p:cNvPr>
          <p:cNvSpPr/>
          <p:nvPr/>
        </p:nvSpPr>
        <p:spPr>
          <a:xfrm>
            <a:off x="6024282" y="941688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Medium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F810B17-3FAF-44BA-A82B-1250369A9851}"/>
              </a:ext>
            </a:extLst>
          </p:cNvPr>
          <p:cNvSpPr/>
          <p:nvPr/>
        </p:nvSpPr>
        <p:spPr>
          <a:xfrm>
            <a:off x="8498541" y="941688"/>
            <a:ext cx="1237130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Small</a:t>
            </a:r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938CAF4-6CBB-4673-BBC0-4AFE5D1BD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5175291"/>
            <a:ext cx="375535" cy="375152"/>
          </a:xfrm>
          <a:prstGeom prst="rect">
            <a:avLst/>
          </a:prstGeom>
        </p:spPr>
      </p:pic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4D7A0DAC-DE2D-4F53-9734-9C6F00158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5143472"/>
            <a:ext cx="375535" cy="38739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4A54E8E-61D2-440F-A129-ABDFEA2B7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17" y="5665694"/>
            <a:ext cx="375535" cy="375152"/>
          </a:xfrm>
          <a:prstGeom prst="rect">
            <a:avLst/>
          </a:prstGeom>
        </p:spPr>
      </p:pic>
      <p:pic>
        <p:nvPicPr>
          <p:cNvPr id="40" name="그림 39" descr="텍스트이(가) 표시된 사진&#10;&#10;자동 생성된 설명">
            <a:extLst>
              <a:ext uri="{FF2B5EF4-FFF2-40B4-BE49-F238E27FC236}">
                <a16:creationId xmlns:a16="http://schemas.microsoft.com/office/drawing/2014/main" id="{0D51EC35-3FCF-4543-9BF1-37C8E5526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34" y="5633875"/>
            <a:ext cx="375535" cy="38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07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836434"/>
            <a:ext cx="1594037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 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Add Pizza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5405161" y="966384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5405158" y="164735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Large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5405159" y="2352316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Medium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5405158" y="3074585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Small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5405158" y="3779549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5405157" y="443986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719825"/>
              </p:ext>
            </p:extLst>
          </p:nvPr>
        </p:nvGraphicFramePr>
        <p:xfrm>
          <a:off x="7318622" y="96638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414609"/>
              </p:ext>
            </p:extLst>
          </p:nvPr>
        </p:nvGraphicFramePr>
        <p:xfrm>
          <a:off x="7318622" y="165349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202034"/>
              </p:ext>
            </p:extLst>
          </p:nvPr>
        </p:nvGraphicFramePr>
        <p:xfrm>
          <a:off x="7318622" y="237772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2025"/>
              </p:ext>
            </p:extLst>
          </p:nvPr>
        </p:nvGraphicFramePr>
        <p:xfrm>
          <a:off x="7318622" y="306483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16704"/>
              </p:ext>
            </p:extLst>
          </p:nvPr>
        </p:nvGraphicFramePr>
        <p:xfrm>
          <a:off x="7318622" y="376847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732298202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839287"/>
              </p:ext>
            </p:extLst>
          </p:nvPr>
        </p:nvGraphicFramePr>
        <p:xfrm>
          <a:off x="7318622" y="445558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381079630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0B3A3F-F570-480B-837B-47AC5C41434E}"/>
              </a:ext>
            </a:extLst>
          </p:cNvPr>
          <p:cNvSpPr/>
          <p:nvPr/>
        </p:nvSpPr>
        <p:spPr>
          <a:xfrm>
            <a:off x="5405157" y="5130285"/>
            <a:ext cx="1381678" cy="30849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+ </a:t>
            </a:r>
            <a:r>
              <a:rPr lang="ko-KR" altLang="en-US" sz="1600"/>
              <a:t>옵션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DB794E-BE73-4181-89E8-E8DBB9C629F5}"/>
              </a:ext>
            </a:extLst>
          </p:cNvPr>
          <p:cNvSpPr/>
          <p:nvPr/>
        </p:nvSpPr>
        <p:spPr>
          <a:xfrm>
            <a:off x="1773890" y="995905"/>
            <a:ext cx="3019425" cy="3718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FD6F1A-8638-4155-8DD7-84D47894335F}"/>
              </a:ext>
            </a:extLst>
          </p:cNvPr>
          <p:cNvSpPr/>
          <p:nvPr/>
        </p:nvSpPr>
        <p:spPr>
          <a:xfrm>
            <a:off x="1773890" y="4892159"/>
            <a:ext cx="3019425" cy="3084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업로드</a:t>
            </a:r>
          </a:p>
        </p:txBody>
      </p:sp>
    </p:spTree>
    <p:extLst>
      <p:ext uri="{BB962C8B-B14F-4D97-AF65-F5344CB8AC3E}">
        <p14:creationId xmlns:p14="http://schemas.microsoft.com/office/powerpoint/2010/main" val="315475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38C0192-B522-44B8-BA83-EE3DF0674914}"/>
              </a:ext>
            </a:extLst>
          </p:cNvPr>
          <p:cNvSpPr/>
          <p:nvPr/>
        </p:nvSpPr>
        <p:spPr>
          <a:xfrm>
            <a:off x="5835463" y="5836434"/>
            <a:ext cx="1594037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 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Edit Pizza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788147-386A-4024-87E6-01F73C27CCEF}"/>
              </a:ext>
            </a:extLst>
          </p:cNvPr>
          <p:cNvSpPr/>
          <p:nvPr/>
        </p:nvSpPr>
        <p:spPr>
          <a:xfrm>
            <a:off x="1162050" y="771525"/>
            <a:ext cx="10020300" cy="5638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E6F9A91-9D57-43EB-8FD2-DD4F21A23332}"/>
              </a:ext>
            </a:extLst>
          </p:cNvPr>
          <p:cNvSpPr/>
          <p:nvPr/>
        </p:nvSpPr>
        <p:spPr>
          <a:xfrm>
            <a:off x="5405161" y="966384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이 름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329F35B-7F3F-40CE-8636-E168BE4C3970}"/>
              </a:ext>
            </a:extLst>
          </p:cNvPr>
          <p:cNvSpPr/>
          <p:nvPr/>
        </p:nvSpPr>
        <p:spPr>
          <a:xfrm>
            <a:off x="5405158" y="164735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Large</a:t>
            </a:r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851827FE-A2E4-4EA1-BB52-9775344E75BC}"/>
              </a:ext>
            </a:extLst>
          </p:cNvPr>
          <p:cNvSpPr/>
          <p:nvPr/>
        </p:nvSpPr>
        <p:spPr>
          <a:xfrm>
            <a:off x="5405159" y="2352316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Medium</a:t>
            </a:r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B1F3B05-4852-444F-A4AB-2452BA8EEF31}"/>
              </a:ext>
            </a:extLst>
          </p:cNvPr>
          <p:cNvSpPr/>
          <p:nvPr/>
        </p:nvSpPr>
        <p:spPr>
          <a:xfrm>
            <a:off x="5405158" y="3074585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Small</a:t>
            </a:r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EDED49-587E-4C35-A03F-FD9C9FA8DF57}"/>
              </a:ext>
            </a:extLst>
          </p:cNvPr>
          <p:cNvSpPr/>
          <p:nvPr/>
        </p:nvSpPr>
        <p:spPr>
          <a:xfrm>
            <a:off x="5405158" y="3779549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B519DEF-ECFC-4A97-BF7F-C05AC596349E}"/>
              </a:ext>
            </a:extLst>
          </p:cNvPr>
          <p:cNvSpPr/>
          <p:nvPr/>
        </p:nvSpPr>
        <p:spPr>
          <a:xfrm>
            <a:off x="5405157" y="4439862"/>
            <a:ext cx="1381678" cy="5916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옵션</a:t>
            </a:r>
            <a:r>
              <a:rPr lang="en-US" altLang="ko-KR"/>
              <a:t>2</a:t>
            </a:r>
            <a:endParaRPr lang="ko-KR" altLang="en-US"/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31F10287-4FFF-4BD6-85C1-BF515C8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42101"/>
              </p:ext>
            </p:extLst>
          </p:nvPr>
        </p:nvGraphicFramePr>
        <p:xfrm>
          <a:off x="7318622" y="96638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/>
                        <a:t>포테이토 피자</a:t>
                      </a:r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8" name="표 10">
            <a:extLst>
              <a:ext uri="{FF2B5EF4-FFF2-40B4-BE49-F238E27FC236}">
                <a16:creationId xmlns:a16="http://schemas.microsoft.com/office/drawing/2014/main" id="{717FC0D5-31F3-4091-82CE-B562669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32780"/>
              </p:ext>
            </p:extLst>
          </p:nvPr>
        </p:nvGraphicFramePr>
        <p:xfrm>
          <a:off x="7318622" y="1653494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25000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39" name="표 10">
            <a:extLst>
              <a:ext uri="{FF2B5EF4-FFF2-40B4-BE49-F238E27FC236}">
                <a16:creationId xmlns:a16="http://schemas.microsoft.com/office/drawing/2014/main" id="{B5ECC9EA-79BF-41AD-B482-986EAAFA0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06522"/>
              </p:ext>
            </p:extLst>
          </p:nvPr>
        </p:nvGraphicFramePr>
        <p:xfrm>
          <a:off x="7318622" y="237772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18000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0" name="표 10">
            <a:extLst>
              <a:ext uri="{FF2B5EF4-FFF2-40B4-BE49-F238E27FC236}">
                <a16:creationId xmlns:a16="http://schemas.microsoft.com/office/drawing/2014/main" id="{AC8EEF19-2AC8-4BDC-BD80-1A7BBD71C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34700"/>
              </p:ext>
            </p:extLst>
          </p:nvPr>
        </p:nvGraphicFramePr>
        <p:xfrm>
          <a:off x="7318622" y="3064833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1328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10000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6A9A8866-FC61-47C3-8BB2-33E7FF40D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4709"/>
              </p:ext>
            </p:extLst>
          </p:nvPr>
        </p:nvGraphicFramePr>
        <p:xfrm>
          <a:off x="7318622" y="376847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732298202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치즈크러스트</a:t>
                      </a:r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1000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graphicFrame>
        <p:nvGraphicFramePr>
          <p:cNvPr id="42" name="표 10">
            <a:extLst>
              <a:ext uri="{FF2B5EF4-FFF2-40B4-BE49-F238E27FC236}">
                <a16:creationId xmlns:a16="http://schemas.microsoft.com/office/drawing/2014/main" id="{3394EF47-036C-4796-9CB0-6EC9F5BA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49599"/>
              </p:ext>
            </p:extLst>
          </p:nvPr>
        </p:nvGraphicFramePr>
        <p:xfrm>
          <a:off x="7318622" y="4455588"/>
          <a:ext cx="3711328" cy="481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5664">
                  <a:extLst>
                    <a:ext uri="{9D8B030D-6E8A-4147-A177-3AD203B41FA5}">
                      <a16:colId xmlns:a16="http://schemas.microsoft.com/office/drawing/2014/main" val="996284085"/>
                    </a:ext>
                  </a:extLst>
                </a:gridCol>
                <a:gridCol w="1855664">
                  <a:extLst>
                    <a:ext uri="{9D8B030D-6E8A-4147-A177-3AD203B41FA5}">
                      <a16:colId xmlns:a16="http://schemas.microsoft.com/office/drawing/2014/main" val="3381079630"/>
                    </a:ext>
                  </a:extLst>
                </a:gridCol>
              </a:tblGrid>
              <a:tr h="4812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콜라</a:t>
                      </a:r>
                    </a:p>
                  </a:txBody>
                  <a:tcPr marL="118666" marR="118666" marT="59333" marB="593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/>
                        <a:t>1500</a:t>
                      </a:r>
                      <a:endParaRPr lang="ko-KR" altLang="en-US" sz="2300"/>
                    </a:p>
                  </a:txBody>
                  <a:tcPr marL="118666" marR="118666" marT="59333" marB="59333"/>
                </a:tc>
                <a:extLst>
                  <a:ext uri="{0D108BD9-81ED-4DB2-BD59-A6C34878D82A}">
                    <a16:rowId xmlns:a16="http://schemas.microsoft.com/office/drawing/2014/main" val="1790349280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90B3A3F-F570-480B-837B-47AC5C41434E}"/>
              </a:ext>
            </a:extLst>
          </p:cNvPr>
          <p:cNvSpPr/>
          <p:nvPr/>
        </p:nvSpPr>
        <p:spPr>
          <a:xfrm>
            <a:off x="5405157" y="5130285"/>
            <a:ext cx="1381678" cy="30849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+ </a:t>
            </a:r>
            <a:r>
              <a:rPr lang="ko-KR" altLang="en-US" sz="1600"/>
              <a:t>옵션 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FDB794E-BE73-4181-89E8-E8DBB9C629F5}"/>
              </a:ext>
            </a:extLst>
          </p:cNvPr>
          <p:cNvSpPr/>
          <p:nvPr/>
        </p:nvSpPr>
        <p:spPr>
          <a:xfrm>
            <a:off x="1773890" y="995905"/>
            <a:ext cx="3019425" cy="3718969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FD6F1A-8638-4155-8DD7-84D47894335F}"/>
              </a:ext>
            </a:extLst>
          </p:cNvPr>
          <p:cNvSpPr/>
          <p:nvPr/>
        </p:nvSpPr>
        <p:spPr>
          <a:xfrm>
            <a:off x="1773890" y="4892159"/>
            <a:ext cx="3019425" cy="30849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사진 업로드</a:t>
            </a:r>
          </a:p>
        </p:txBody>
      </p:sp>
      <p:pic>
        <p:nvPicPr>
          <p:cNvPr id="2052" name="Picture 4" descr="킹스타피자">
            <a:extLst>
              <a:ext uri="{FF2B5EF4-FFF2-40B4-BE49-F238E27FC236}">
                <a16:creationId xmlns:a16="http://schemas.microsoft.com/office/drawing/2014/main" id="{777D4FDB-E927-462F-89F5-9BBFEC4CF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94" y="1783102"/>
            <a:ext cx="2844616" cy="214457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9959788" y="170329"/>
            <a:ext cx="145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Delete Pizza</a:t>
            </a:r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D9F236A-F104-41EB-9217-DF90C63F6C0D}"/>
              </a:ext>
            </a:extLst>
          </p:cNvPr>
          <p:cNvSpPr/>
          <p:nvPr/>
        </p:nvSpPr>
        <p:spPr>
          <a:xfrm>
            <a:off x="2305049" y="1323975"/>
            <a:ext cx="7953376" cy="4572000"/>
          </a:xfrm>
          <a:prstGeom prst="roundRect">
            <a:avLst>
              <a:gd name="adj" fmla="val 45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E1DAB8-0E83-4329-8D08-5D0036BE8069}"/>
              </a:ext>
            </a:extLst>
          </p:cNvPr>
          <p:cNvCxnSpPr>
            <a:cxnSpLocks/>
          </p:cNvCxnSpPr>
          <p:nvPr/>
        </p:nvCxnSpPr>
        <p:spPr>
          <a:xfrm>
            <a:off x="2305049" y="2133600"/>
            <a:ext cx="795337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A1E7D8-3515-4069-9AF8-792D46E23ACB}"/>
              </a:ext>
            </a:extLst>
          </p:cNvPr>
          <p:cNvSpPr txBox="1"/>
          <p:nvPr/>
        </p:nvSpPr>
        <p:spPr>
          <a:xfrm>
            <a:off x="3495674" y="1467178"/>
            <a:ext cx="557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/>
              <a:t>Dialog</a:t>
            </a:r>
            <a:endParaRPr lang="ko-KR" altLang="en-US" sz="2800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683AE-33C0-455C-8BD9-747F8E545AD5}"/>
              </a:ext>
            </a:extLst>
          </p:cNvPr>
          <p:cNvSpPr txBox="1"/>
          <p:nvPr/>
        </p:nvSpPr>
        <p:spPr>
          <a:xfrm>
            <a:off x="2995611" y="3194139"/>
            <a:ext cx="6572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/>
              <a:t>포테이토 피자의 정보를</a:t>
            </a:r>
            <a:endParaRPr lang="en-US" altLang="ko-KR" sz="2800" b="1"/>
          </a:p>
          <a:p>
            <a:pPr algn="ctr"/>
            <a:r>
              <a:rPr lang="ko-KR" altLang="en-US" sz="2800" b="1"/>
              <a:t>정말로 삭제하시겠습니까</a:t>
            </a:r>
            <a:r>
              <a:rPr lang="en-US" altLang="ko-KR" sz="2800" b="1"/>
              <a:t>?</a:t>
            </a:r>
            <a:endParaRPr lang="ko-KR" altLang="en-US" sz="2800" b="1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8FE1307-4085-4971-89FA-A033DE981C67}"/>
              </a:ext>
            </a:extLst>
          </p:cNvPr>
          <p:cNvSpPr/>
          <p:nvPr/>
        </p:nvSpPr>
        <p:spPr>
          <a:xfrm>
            <a:off x="3882838" y="4942354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YES</a:t>
            </a:r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6C9E010-1F18-45A7-8469-0A5342675882}"/>
              </a:ext>
            </a:extLst>
          </p:cNvPr>
          <p:cNvSpPr/>
          <p:nvPr/>
        </p:nvSpPr>
        <p:spPr>
          <a:xfrm>
            <a:off x="7245163" y="4942354"/>
            <a:ext cx="1594037" cy="591671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NO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Subgroup A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658FBB-34F9-4F18-9F0C-B991D430E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PizzaOrder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9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01557F-E1A5-4BC7-943E-B366A5EB37C8}"/>
              </a:ext>
            </a:extLst>
          </p:cNvPr>
          <p:cNvSpPr/>
          <p:nvPr/>
        </p:nvSpPr>
        <p:spPr>
          <a:xfrm>
            <a:off x="8574180" y="1142996"/>
            <a:ext cx="1237130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피</a:t>
            </a:r>
            <a:r>
              <a:rPr lang="en-US" altLang="ko-KR"/>
              <a:t> </a:t>
            </a:r>
            <a:r>
              <a:rPr lang="ko-KR" altLang="en-US"/>
              <a:t>자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E7C800A4-8719-4F94-A287-55A965402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92713"/>
              </p:ext>
            </p:extLst>
          </p:nvPr>
        </p:nvGraphicFramePr>
        <p:xfrm>
          <a:off x="7861139" y="1669924"/>
          <a:ext cx="2389841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841">
                  <a:extLst>
                    <a:ext uri="{9D8B030D-6E8A-4147-A177-3AD203B41FA5}">
                      <a16:colId xmlns:a16="http://schemas.microsoft.com/office/drawing/2014/main" val="2067326023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포테이토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45565347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불고기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01465730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페퍼로니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2675867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핫치킨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97942290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스테이크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0343668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고르곤졸라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03281686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치즈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03762759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마르게리따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66262645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콤비네이션 피자</a:t>
                      </a: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702735345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CC1ACCE-3B5E-4A1F-B399-EC699D2F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19868"/>
              </p:ext>
            </p:extLst>
          </p:nvPr>
        </p:nvGraphicFramePr>
        <p:xfrm>
          <a:off x="683746" y="1669924"/>
          <a:ext cx="4779683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4921">
                  <a:extLst>
                    <a:ext uri="{9D8B030D-6E8A-4147-A177-3AD203B41FA5}">
                      <a16:colId xmlns:a16="http://schemas.microsoft.com/office/drawing/2014/main" val="2104228252"/>
                    </a:ext>
                  </a:extLst>
                </a:gridCol>
                <a:gridCol w="1194921">
                  <a:extLst>
                    <a:ext uri="{9D8B030D-6E8A-4147-A177-3AD203B41FA5}">
                      <a16:colId xmlns:a16="http://schemas.microsoft.com/office/drawing/2014/main" val="2913774435"/>
                    </a:ext>
                  </a:extLst>
                </a:gridCol>
                <a:gridCol w="2389841">
                  <a:extLst>
                    <a:ext uri="{9D8B030D-6E8A-4147-A177-3AD203B41FA5}">
                      <a16:colId xmlns:a16="http://schemas.microsoft.com/office/drawing/2014/main" val="3488366352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454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2021/04:22/13:33</a:t>
                      </a:r>
                      <a:endParaRPr lang="ko-KR" altLang="en-US" sz="16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3067088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454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6231374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453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신원준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37900982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452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김준기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73109855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451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정종민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4246538061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450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홍길동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1644938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449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이순신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90456115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448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정용준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1510662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448</a:t>
                      </a:r>
                      <a:endParaRPr lang="ko-KR" altLang="en-US" sz="1800"/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/>
                        <a:t>정용준</a:t>
                      </a:r>
                    </a:p>
                  </a:txBody>
                  <a:tcPr marL="121775" marR="121775" marT="60888" marB="608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2021/04:22/13:33</a:t>
                      </a:r>
                      <a:endParaRPr kumimoji="0" lang="ko-KR" altLang="en-US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6532197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904F09-D976-4322-B7D6-D20D48A9D9FD}"/>
              </a:ext>
            </a:extLst>
          </p:cNvPr>
          <p:cNvSpPr txBox="1"/>
          <p:nvPr/>
        </p:nvSpPr>
        <p:spPr>
          <a:xfrm>
            <a:off x="10748308" y="15558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매출 내역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765A742-8B4A-4E40-9A1B-3E33241BB2B4}"/>
              </a:ext>
            </a:extLst>
          </p:cNvPr>
          <p:cNvSpPr/>
          <p:nvPr/>
        </p:nvSpPr>
        <p:spPr>
          <a:xfrm>
            <a:off x="2006038" y="1142996"/>
            <a:ext cx="962774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주문자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E761FB7-7F23-4DFE-9456-3796FCBD8672}"/>
              </a:ext>
            </a:extLst>
          </p:cNvPr>
          <p:cNvSpPr/>
          <p:nvPr/>
        </p:nvSpPr>
        <p:spPr>
          <a:xfrm>
            <a:off x="3728757" y="1138661"/>
            <a:ext cx="1237130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날짜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CD1D0C7-78BC-4778-914D-65E8940D7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13015"/>
              </p:ext>
            </p:extLst>
          </p:nvPr>
        </p:nvGraphicFramePr>
        <p:xfrm>
          <a:off x="5463428" y="1669924"/>
          <a:ext cx="2389841" cy="4444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841">
                  <a:extLst>
                    <a:ext uri="{9D8B030D-6E8A-4147-A177-3AD203B41FA5}">
                      <a16:colId xmlns:a16="http://schemas.microsoft.com/office/drawing/2014/main" val="2067326023"/>
                    </a:ext>
                  </a:extLst>
                </a:gridCol>
              </a:tblGrid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45565347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01465730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20000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2267586729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979422902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22000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203436687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103281686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15000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037627594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18000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3662626455"/>
                  </a:ext>
                </a:extLst>
              </a:tr>
              <a:tr h="4938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/>
                        <a:t>19000</a:t>
                      </a:r>
                      <a:endParaRPr lang="ko-KR" altLang="en-US" sz="2400"/>
                    </a:p>
                  </a:txBody>
                  <a:tcPr marL="121775" marR="121775" marT="60888" marB="60888"/>
                </a:tc>
                <a:extLst>
                  <a:ext uri="{0D108BD9-81ED-4DB2-BD59-A6C34878D82A}">
                    <a16:rowId xmlns:a16="http://schemas.microsoft.com/office/drawing/2014/main" val="702735345"/>
                  </a:ext>
                </a:extLst>
              </a:tr>
            </a:tbl>
          </a:graphicData>
        </a:graphic>
      </p:graphicFrame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DA7D0B8-FB27-4A9A-A777-F9BD1B785098}"/>
              </a:ext>
            </a:extLst>
          </p:cNvPr>
          <p:cNvSpPr/>
          <p:nvPr/>
        </p:nvSpPr>
        <p:spPr>
          <a:xfrm>
            <a:off x="6096000" y="1133469"/>
            <a:ext cx="1237130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가격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09EDE2-FCA7-46D3-B1AD-18290FF34CD8}"/>
              </a:ext>
            </a:extLst>
          </p:cNvPr>
          <p:cNvSpPr/>
          <p:nvPr/>
        </p:nvSpPr>
        <p:spPr>
          <a:xfrm>
            <a:off x="683745" y="170329"/>
            <a:ext cx="9955679" cy="817053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매출내역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26B964F-49B8-49F4-9FF8-F735ACBD2138}"/>
              </a:ext>
            </a:extLst>
          </p:cNvPr>
          <p:cNvSpPr/>
          <p:nvPr/>
        </p:nvSpPr>
        <p:spPr>
          <a:xfrm>
            <a:off x="762000" y="1142996"/>
            <a:ext cx="1038599" cy="3903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주문번호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07C2FD-A01B-4C9F-ABA4-90FA48A79700}"/>
              </a:ext>
            </a:extLst>
          </p:cNvPr>
          <p:cNvSpPr/>
          <p:nvPr/>
        </p:nvSpPr>
        <p:spPr>
          <a:xfrm>
            <a:off x="2101943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YYYY</a:t>
            </a:r>
            <a:endParaRPr lang="ko-KR" altLang="en-US" sz="140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A9C8A6D-F61B-408B-AB17-695872693178}"/>
              </a:ext>
            </a:extLst>
          </p:cNvPr>
          <p:cNvSpPr/>
          <p:nvPr/>
        </p:nvSpPr>
        <p:spPr>
          <a:xfrm>
            <a:off x="2879912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MM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DA08E8-2318-4D60-952D-7BD6715A36C5}"/>
              </a:ext>
            </a:extLst>
          </p:cNvPr>
          <p:cNvSpPr/>
          <p:nvPr/>
        </p:nvSpPr>
        <p:spPr>
          <a:xfrm>
            <a:off x="3657881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DD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34B9FDB-2482-4BC2-91D2-23286E562283}"/>
              </a:ext>
            </a:extLst>
          </p:cNvPr>
          <p:cNvSpPr/>
          <p:nvPr/>
        </p:nvSpPr>
        <p:spPr>
          <a:xfrm>
            <a:off x="5038446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YYYY</a:t>
            </a:r>
            <a:endParaRPr lang="ko-KR" altLang="en-US" sz="14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329CC56-1AC2-4735-BB13-A69269CAC514}"/>
              </a:ext>
            </a:extLst>
          </p:cNvPr>
          <p:cNvSpPr/>
          <p:nvPr/>
        </p:nvSpPr>
        <p:spPr>
          <a:xfrm>
            <a:off x="5816415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MM</a:t>
            </a:r>
            <a:endParaRPr lang="ko-KR" altLang="en-US" sz="14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2D80E2E-0B56-472D-9733-65472BFC53BF}"/>
              </a:ext>
            </a:extLst>
          </p:cNvPr>
          <p:cNvSpPr/>
          <p:nvPr/>
        </p:nvSpPr>
        <p:spPr>
          <a:xfrm>
            <a:off x="6594384" y="373932"/>
            <a:ext cx="6762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DD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97F78A-3D10-4EBA-A7ED-9BDDD263923F}"/>
              </a:ext>
            </a:extLst>
          </p:cNvPr>
          <p:cNvSpPr txBox="1"/>
          <p:nvPr/>
        </p:nvSpPr>
        <p:spPr>
          <a:xfrm>
            <a:off x="4478553" y="247273"/>
            <a:ext cx="45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/>
              <a:t>~</a:t>
            </a:r>
            <a:endParaRPr lang="ko-KR" altLang="en-US" sz="320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22C88120-5414-4D7B-BA93-7C319680E638}"/>
              </a:ext>
            </a:extLst>
          </p:cNvPr>
          <p:cNvSpPr/>
          <p:nvPr/>
        </p:nvSpPr>
        <p:spPr>
          <a:xfrm>
            <a:off x="7407210" y="395336"/>
            <a:ext cx="1852151" cy="288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By</a:t>
            </a:r>
            <a:r>
              <a:rPr lang="ko-KR" altLang="en-US"/>
              <a:t> </a:t>
            </a:r>
            <a:r>
              <a:rPr lang="en-US" altLang="ko-KR"/>
              <a:t>Pizza</a:t>
            </a:r>
            <a:endParaRPr lang="ko-KR" altLang="en-US"/>
          </a:p>
        </p:txBody>
      </p:sp>
      <p:sp>
        <p:nvSpPr>
          <p:cNvPr id="49" name="실행 단추: 뒤로 또는 앞으로 이동 4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D55DC5B-DBBA-4152-B4A6-338F255020E6}"/>
              </a:ext>
            </a:extLst>
          </p:cNvPr>
          <p:cNvSpPr/>
          <p:nvPr/>
        </p:nvSpPr>
        <p:spPr>
          <a:xfrm rot="16200000">
            <a:off x="8896157" y="395336"/>
            <a:ext cx="259170" cy="259170"/>
          </a:xfrm>
          <a:prstGeom prst="actionButtonBackPrevio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F9536AD3-6AFC-4DD3-90F2-9B5042C25B7F}"/>
              </a:ext>
            </a:extLst>
          </p:cNvPr>
          <p:cNvSpPr/>
          <p:nvPr/>
        </p:nvSpPr>
        <p:spPr>
          <a:xfrm>
            <a:off x="7407210" y="709022"/>
            <a:ext cx="1852151" cy="1154560"/>
          </a:xfrm>
          <a:prstGeom prst="roundRect">
            <a:avLst>
              <a:gd name="adj" fmla="val 579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포테이토 피자</a:t>
            </a:r>
            <a:endParaRPr lang="en-US" altLang="ko-KR" sz="1600"/>
          </a:p>
          <a:p>
            <a:pPr algn="ctr"/>
            <a:r>
              <a:rPr lang="ko-KR" altLang="en-US" sz="1600"/>
              <a:t>고르곤졸라 피자</a:t>
            </a:r>
            <a:endParaRPr lang="en-US" altLang="ko-KR" sz="1600"/>
          </a:p>
          <a:p>
            <a:pPr algn="ctr"/>
            <a:r>
              <a:rPr lang="ko-KR" altLang="en-US" sz="1600"/>
              <a:t>불고기 피자</a:t>
            </a:r>
            <a:endParaRPr lang="en-US" altLang="ko-KR" sz="1600"/>
          </a:p>
          <a:p>
            <a:pPr algn="ctr"/>
            <a:r>
              <a:rPr lang="ko-KR" altLang="en-US" sz="1600"/>
              <a:t>마르게리따 피자</a:t>
            </a:r>
            <a:endParaRPr lang="en-US" altLang="ko-KR" sz="16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F36C08F-96BF-4602-998F-A9292277C62B}"/>
              </a:ext>
            </a:extLst>
          </p:cNvPr>
          <p:cNvSpPr/>
          <p:nvPr/>
        </p:nvSpPr>
        <p:spPr>
          <a:xfrm>
            <a:off x="9501683" y="373932"/>
            <a:ext cx="1055144" cy="39164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Go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3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5EB17-E3B6-41A2-BF94-BBD4D6A3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Subgroup C</a:t>
            </a:r>
            <a:br>
              <a:rPr lang="en-US" altLang="ko-KR"/>
            </a:br>
            <a:endParaRPr lang="ko-KR" altLang="en-US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0658FBB-34F9-4F18-9F0C-B991D430E5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OrderStatus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93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501679E-82BD-4E04-BB84-EB38A613990C}"/>
              </a:ext>
            </a:extLst>
          </p:cNvPr>
          <p:cNvGrpSpPr/>
          <p:nvPr/>
        </p:nvGrpSpPr>
        <p:grpSpPr>
          <a:xfrm>
            <a:off x="1699586" y="795657"/>
            <a:ext cx="9384974" cy="5940423"/>
            <a:chOff x="622626" y="309441"/>
            <a:chExt cx="9384974" cy="594911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A04D22F-3736-42CC-80E5-F34B0B926976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D36E185-A24E-474F-8A27-F56327589D3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8DD68F2-1443-46E2-AA19-ADBFED77ABF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FE2AE2F-0B35-432E-98BE-3BC5DD25E13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E8222E1-FB4C-48C0-B6FC-08C8747EAE58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6A3BA-E283-4D0B-8598-D426FBB6932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F952E5B-78D7-400C-AB01-390E4D2F06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A5FB734-2D98-4942-B578-00242753EBE5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054F857-DB74-47AD-AB7C-13B28A51B42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F649F8D-24C2-4E09-9521-58A1D307262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EA9D29C-0F6E-4780-98BD-61A2BF9CC06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D679C0D-C23E-4A27-A523-1CBC3294773D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6B9A575-2943-430F-A7DF-DC5064FFE3D2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4B3D65A-BBD4-4F95-A46A-8050458E5196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5DD2AA56-0872-4C9E-9DEE-378BFABF9DB3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5581F4E-57E6-4DE1-AA3E-AE8D1D67E760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AF4993A0-5064-4D5B-9615-28A945F65B04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65230C0-CE7E-4FFD-A85B-F0F854739041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D6FB7C8A-1F1C-4AF9-8735-2B0948036D30}"/>
              </a:ext>
            </a:extLst>
          </p:cNvPr>
          <p:cNvSpPr>
            <a:spLocks/>
          </p:cNvSpPr>
          <p:nvPr/>
        </p:nvSpPr>
        <p:spPr bwMode="auto">
          <a:xfrm>
            <a:off x="10159012" y="14742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97" name="표 97">
            <a:extLst>
              <a:ext uri="{FF2B5EF4-FFF2-40B4-BE49-F238E27FC236}">
                <a16:creationId xmlns:a16="http://schemas.microsoft.com/office/drawing/2014/main" id="{E9864FFE-AF02-420C-8806-35E08E92B71E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1926758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A7636F70-A865-44A5-885A-6001E826BC28}"/>
              </a:ext>
            </a:extLst>
          </p:cNvPr>
          <p:cNvSpPr>
            <a:spLocks/>
          </p:cNvSpPr>
          <p:nvPr/>
        </p:nvSpPr>
        <p:spPr bwMode="auto">
          <a:xfrm>
            <a:off x="4646821" y="403979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DF13171-6616-47B0-81CF-327B9858565C}"/>
              </a:ext>
            </a:extLst>
          </p:cNvPr>
          <p:cNvSpPr>
            <a:spLocks/>
          </p:cNvSpPr>
          <p:nvPr/>
        </p:nvSpPr>
        <p:spPr bwMode="auto">
          <a:xfrm>
            <a:off x="4646821" y="639482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B037FA-F96E-4A10-9D38-88DD8FEAA525}"/>
              </a:ext>
            </a:extLst>
          </p:cNvPr>
          <p:cNvSpPr txBox="1"/>
          <p:nvPr/>
        </p:nvSpPr>
        <p:spPr>
          <a:xfrm>
            <a:off x="8723077" y="1474208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28" name="Button">
            <a:extLst>
              <a:ext uri="{FF2B5EF4-FFF2-40B4-BE49-F238E27FC236}">
                <a16:creationId xmlns:a16="http://schemas.microsoft.com/office/drawing/2014/main" id="{C8B6FB69-2642-43D0-8191-18E45AE163FE}"/>
              </a:ext>
            </a:extLst>
          </p:cNvPr>
          <p:cNvSpPr>
            <a:spLocks/>
          </p:cNvSpPr>
          <p:nvPr/>
        </p:nvSpPr>
        <p:spPr bwMode="auto">
          <a:xfrm>
            <a:off x="8566680" y="6165788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Button">
            <a:extLst>
              <a:ext uri="{FF2B5EF4-FFF2-40B4-BE49-F238E27FC236}">
                <a16:creationId xmlns:a16="http://schemas.microsoft.com/office/drawing/2014/main" id="{B3BDF3FC-E92A-401A-BB28-F837FBB25622}"/>
              </a:ext>
            </a:extLst>
          </p:cNvPr>
          <p:cNvSpPr>
            <a:spLocks/>
          </p:cNvSpPr>
          <p:nvPr/>
        </p:nvSpPr>
        <p:spPr bwMode="auto">
          <a:xfrm>
            <a:off x="9646336" y="615283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92FF3F-CDC4-46C6-B914-7305FAF31064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점원용</a:t>
            </a:r>
            <a:r>
              <a:rPr lang="ko-KR" altLang="en-US" dirty="0"/>
              <a:t> 페이지</a:t>
            </a: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AA6B1685-C7AC-4264-A211-DBAB2D2E549C}"/>
              </a:ext>
            </a:extLst>
          </p:cNvPr>
          <p:cNvSpPr>
            <a:spLocks/>
          </p:cNvSpPr>
          <p:nvPr/>
        </p:nvSpPr>
        <p:spPr bwMode="auto">
          <a:xfrm>
            <a:off x="9092926" y="3805313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DC1D2C8C-8EE0-4822-B810-11F3BF50D951}"/>
              </a:ext>
            </a:extLst>
          </p:cNvPr>
          <p:cNvSpPr>
            <a:spLocks/>
          </p:cNvSpPr>
          <p:nvPr/>
        </p:nvSpPr>
        <p:spPr bwMode="auto">
          <a:xfrm>
            <a:off x="8508043" y="458284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AA9AC6B0-D7DF-4232-9904-3DC2D70EBB2C}"/>
              </a:ext>
            </a:extLst>
          </p:cNvPr>
          <p:cNvSpPr>
            <a:spLocks/>
          </p:cNvSpPr>
          <p:nvPr/>
        </p:nvSpPr>
        <p:spPr bwMode="auto">
          <a:xfrm>
            <a:off x="9646335" y="458086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91152E0A-3AC9-4122-9350-E3567CD565F5}"/>
              </a:ext>
            </a:extLst>
          </p:cNvPr>
          <p:cNvSpPr>
            <a:spLocks/>
          </p:cNvSpPr>
          <p:nvPr/>
        </p:nvSpPr>
        <p:spPr bwMode="auto">
          <a:xfrm>
            <a:off x="4646821" y="320285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15C1C358-D7E9-4684-8D43-D414DB3D8211}"/>
              </a:ext>
            </a:extLst>
          </p:cNvPr>
          <p:cNvSpPr>
            <a:spLocks/>
          </p:cNvSpPr>
          <p:nvPr/>
        </p:nvSpPr>
        <p:spPr bwMode="auto">
          <a:xfrm>
            <a:off x="4646821" y="482483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Button">
            <a:extLst>
              <a:ext uri="{FF2B5EF4-FFF2-40B4-BE49-F238E27FC236}">
                <a16:creationId xmlns:a16="http://schemas.microsoft.com/office/drawing/2014/main" id="{9825B01A-E7F4-4E67-90C9-33B46384B015}"/>
              </a:ext>
            </a:extLst>
          </p:cNvPr>
          <p:cNvSpPr>
            <a:spLocks/>
          </p:cNvSpPr>
          <p:nvPr/>
        </p:nvSpPr>
        <p:spPr bwMode="auto">
          <a:xfrm>
            <a:off x="4646821" y="562948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53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0B0609-7F0E-43F7-91F4-3464ECCDB8AB}"/>
              </a:ext>
            </a:extLst>
          </p:cNvPr>
          <p:cNvSpPr txBox="1"/>
          <p:nvPr/>
        </p:nvSpPr>
        <p:spPr>
          <a:xfrm>
            <a:off x="2468880" y="243840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고객이 주문을 했을 시 </a:t>
            </a:r>
            <a:r>
              <a:rPr lang="ko-KR" altLang="en-US" dirty="0" err="1"/>
              <a:t>점원용</a:t>
            </a:r>
            <a:r>
              <a:rPr lang="ko-KR" altLang="en-US" dirty="0"/>
              <a:t> 페이지에 뜨는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379668B-F782-4805-BE2F-4B3D43D3BD2C}"/>
              </a:ext>
            </a:extLst>
          </p:cNvPr>
          <p:cNvGrpSpPr/>
          <p:nvPr/>
        </p:nvGrpSpPr>
        <p:grpSpPr>
          <a:xfrm>
            <a:off x="1699586" y="795657"/>
            <a:ext cx="9384974" cy="5940423"/>
            <a:chOff x="622626" y="309441"/>
            <a:chExt cx="9384974" cy="594911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FA3F6C3-EAAE-4B6B-B1F3-1D9F4B8FF9C4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334F5CEF-AA8E-4988-9B32-F399986A96D7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9285100-F547-4958-8E8C-E8E730655476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7E01B66-41B2-499C-B0A1-792E0D091F3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CCCADB9-0CAD-4C57-8FDF-1CAFC4F4A55E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439CBB6-CC11-4BA4-9B13-FEBE06F65085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AC4A5F95-51C1-48A9-A046-0721C672F41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B96A0B9-1B4B-4E90-A4E0-4D34A43F2EC7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3453D2E-C3C8-43F7-A749-60E732F29C8E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6BD3D04-3EA4-4596-9872-69732199739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707C6B3E-4116-418A-B76D-490945C92FF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3112D4B-57DC-4BD1-8A60-6EC89B88EE0A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7C8786A-04E1-4868-A754-5A4930BE7A03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7C5A23-FFAF-40E9-B0C3-9590C9EEFF1B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D6A021F2-F3BC-4814-9819-9C46C7135563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F5358D2-024E-4199-AA43-15298C8E6FEB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27DB3D81-7CBB-4F1D-87DF-F8EAC00B7884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28502F8-48F5-4FCC-919B-0F0394C4F14B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E94A2670-B5C3-4469-A159-9DE8C2A75DC4}"/>
              </a:ext>
            </a:extLst>
          </p:cNvPr>
          <p:cNvSpPr>
            <a:spLocks/>
          </p:cNvSpPr>
          <p:nvPr/>
        </p:nvSpPr>
        <p:spPr bwMode="auto">
          <a:xfrm>
            <a:off x="10159012" y="14742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65" name="표 97">
            <a:extLst>
              <a:ext uri="{FF2B5EF4-FFF2-40B4-BE49-F238E27FC236}">
                <a16:creationId xmlns:a16="http://schemas.microsoft.com/office/drawing/2014/main" id="{24BF9CCA-48F6-4CBA-B8EB-D87C138EEF9D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1926758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66" name="Button">
            <a:extLst>
              <a:ext uri="{FF2B5EF4-FFF2-40B4-BE49-F238E27FC236}">
                <a16:creationId xmlns:a16="http://schemas.microsoft.com/office/drawing/2014/main" id="{188308B7-C980-4E07-8207-97A5745D2831}"/>
              </a:ext>
            </a:extLst>
          </p:cNvPr>
          <p:cNvSpPr>
            <a:spLocks/>
          </p:cNvSpPr>
          <p:nvPr/>
        </p:nvSpPr>
        <p:spPr bwMode="auto">
          <a:xfrm>
            <a:off x="4646821" y="403979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58349093-3C43-44CD-9271-F5D1C4E3F180}"/>
              </a:ext>
            </a:extLst>
          </p:cNvPr>
          <p:cNvSpPr>
            <a:spLocks/>
          </p:cNvSpPr>
          <p:nvPr/>
        </p:nvSpPr>
        <p:spPr bwMode="auto">
          <a:xfrm>
            <a:off x="4646821" y="639482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5582D3-2C78-4419-8BE4-057E1C5E6CD8}"/>
              </a:ext>
            </a:extLst>
          </p:cNvPr>
          <p:cNvSpPr txBox="1"/>
          <p:nvPr/>
        </p:nvSpPr>
        <p:spPr>
          <a:xfrm>
            <a:off x="8723077" y="1474208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BE0DAEEB-337B-45D9-82D1-F8B59AA87096}"/>
              </a:ext>
            </a:extLst>
          </p:cNvPr>
          <p:cNvSpPr>
            <a:spLocks/>
          </p:cNvSpPr>
          <p:nvPr/>
        </p:nvSpPr>
        <p:spPr bwMode="auto">
          <a:xfrm>
            <a:off x="8566680" y="6165788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4953D4C4-BDE0-4388-96F1-D2BA5873F44B}"/>
              </a:ext>
            </a:extLst>
          </p:cNvPr>
          <p:cNvSpPr>
            <a:spLocks/>
          </p:cNvSpPr>
          <p:nvPr/>
        </p:nvSpPr>
        <p:spPr bwMode="auto">
          <a:xfrm>
            <a:off x="9646336" y="615283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41538BE7-B10D-407C-A336-397712032045}"/>
              </a:ext>
            </a:extLst>
          </p:cNvPr>
          <p:cNvSpPr>
            <a:spLocks/>
          </p:cNvSpPr>
          <p:nvPr/>
        </p:nvSpPr>
        <p:spPr bwMode="auto">
          <a:xfrm>
            <a:off x="9092926" y="3805313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B2DADC2E-E97C-48A5-B94D-D78C8525A4A0}"/>
              </a:ext>
            </a:extLst>
          </p:cNvPr>
          <p:cNvSpPr>
            <a:spLocks/>
          </p:cNvSpPr>
          <p:nvPr/>
        </p:nvSpPr>
        <p:spPr bwMode="auto">
          <a:xfrm>
            <a:off x="8508043" y="458284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F5D9983C-5B75-48A5-A026-671F9EF2E1AB}"/>
              </a:ext>
            </a:extLst>
          </p:cNvPr>
          <p:cNvSpPr>
            <a:spLocks/>
          </p:cNvSpPr>
          <p:nvPr/>
        </p:nvSpPr>
        <p:spPr bwMode="auto">
          <a:xfrm>
            <a:off x="9646335" y="458086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244791DA-CFEC-42C7-9566-8AAEA7F3B435}"/>
              </a:ext>
            </a:extLst>
          </p:cNvPr>
          <p:cNvSpPr>
            <a:spLocks/>
          </p:cNvSpPr>
          <p:nvPr/>
        </p:nvSpPr>
        <p:spPr bwMode="auto">
          <a:xfrm>
            <a:off x="4646821" y="320285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E7A30BAD-F944-40AE-881F-D85C41E38660}"/>
              </a:ext>
            </a:extLst>
          </p:cNvPr>
          <p:cNvSpPr>
            <a:spLocks/>
          </p:cNvSpPr>
          <p:nvPr/>
        </p:nvSpPr>
        <p:spPr bwMode="auto">
          <a:xfrm>
            <a:off x="4646821" y="482483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9641635D-345A-4A62-8762-3FA5F6ED438C}"/>
              </a:ext>
            </a:extLst>
          </p:cNvPr>
          <p:cNvSpPr>
            <a:spLocks/>
          </p:cNvSpPr>
          <p:nvPr/>
        </p:nvSpPr>
        <p:spPr bwMode="auto">
          <a:xfrm>
            <a:off x="4646821" y="562948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DC97808A-3A44-4248-8FD7-31AE87BB30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387039" y="2346620"/>
            <a:ext cx="4480249" cy="2670592"/>
            <a:chOff x="595686" y="1261242"/>
            <a:chExt cx="3222246" cy="1507358"/>
          </a:xfrm>
        </p:grpSpPr>
        <p:sp>
          <p:nvSpPr>
            <p:cNvPr id="5" name="Window Body">
              <a:extLst>
                <a:ext uri="{FF2B5EF4-FFF2-40B4-BE49-F238E27FC236}">
                  <a16:creationId xmlns:a16="http://schemas.microsoft.com/office/drawing/2014/main" id="{124462F1-F6CD-43D9-BBAE-CFA180CA0861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">
              <a:extLst>
                <a:ext uri="{FF2B5EF4-FFF2-40B4-BE49-F238E27FC236}">
                  <a16:creationId xmlns:a16="http://schemas.microsoft.com/office/drawing/2014/main" id="{70B424E4-8C32-41D1-8E33-AC54446180F6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주문번호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106] 2021/4/23 18:12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에 페퍼로니피자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(M) 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개의 상품에 대한 주문이 접수되었습니다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수락하시겠습니까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13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>
              <a:extLst>
                <a:ext uri="{FF2B5EF4-FFF2-40B4-BE49-F238E27FC236}">
                  <a16:creationId xmlns:a16="http://schemas.microsoft.com/office/drawing/2014/main" id="{6DE0813E-1AE3-4D08-8DE7-B30FC1D9C407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알림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>
              <a:extLst>
                <a:ext uri="{FF2B5EF4-FFF2-40B4-BE49-F238E27FC236}">
                  <a16:creationId xmlns:a16="http://schemas.microsoft.com/office/drawing/2014/main" id="{B46A67BF-FEB2-4B14-ABCE-806CE553E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Icons">
              <a:extLst>
                <a:ext uri="{FF2B5EF4-FFF2-40B4-BE49-F238E27FC236}">
                  <a16:creationId xmlns:a16="http://schemas.microsoft.com/office/drawing/2014/main" id="{1F00BCB2-0C78-4F90-B2DE-7884471D4785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4" name="Info Icon">
                <a:extLst>
                  <a:ext uri="{FF2B5EF4-FFF2-40B4-BE49-F238E27FC236}">
                    <a16:creationId xmlns:a16="http://schemas.microsoft.com/office/drawing/2014/main" id="{036F0C3D-0F63-43B2-8D19-7FAE6DEE9B4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Warning Icon" hidden="1">
                <a:extLst>
                  <a:ext uri="{FF2B5EF4-FFF2-40B4-BE49-F238E27FC236}">
                    <a16:creationId xmlns:a16="http://schemas.microsoft.com/office/drawing/2014/main" id="{2961317E-BFA3-4758-9258-5CF27B5B5B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Error Icon" hidden="1">
                <a:extLst>
                  <a:ext uri="{FF2B5EF4-FFF2-40B4-BE49-F238E27FC236}">
                    <a16:creationId xmlns:a16="http://schemas.microsoft.com/office/drawing/2014/main" id="{B1F4F4A9-3E3C-4A0C-BCD2-1C780C23DCA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Question Icon" hidden="1">
                <a:extLst>
                  <a:ext uri="{FF2B5EF4-FFF2-40B4-BE49-F238E27FC236}">
                    <a16:creationId xmlns:a16="http://schemas.microsoft.com/office/drawing/2014/main" id="{D51B0E65-456B-4052-ACD0-1332647AAA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Buttons">
              <a:extLst>
                <a:ext uri="{FF2B5EF4-FFF2-40B4-BE49-F238E27FC236}">
                  <a16:creationId xmlns:a16="http://schemas.microsoft.com/office/drawing/2014/main" id="{52556615-2B27-4857-B70E-D67A858EC63B}"/>
                </a:ext>
              </a:extLst>
            </p:cNvPr>
            <p:cNvGrpSpPr/>
            <p:nvPr/>
          </p:nvGrpSpPr>
          <p:grpSpPr>
            <a:xfrm>
              <a:off x="1538287" y="2386471"/>
              <a:ext cx="2091779" cy="240384"/>
              <a:chOff x="1538287" y="2386471"/>
              <a:chExt cx="2091779" cy="240384"/>
            </a:xfrm>
          </p:grpSpPr>
          <p:sp>
            <p:nvSpPr>
              <p:cNvPr id="11" name="Button 1">
                <a:extLst>
                  <a:ext uri="{FF2B5EF4-FFF2-40B4-BE49-F238E27FC236}">
                    <a16:creationId xmlns:a16="http://schemas.microsoft.com/office/drawing/2014/main" id="{758E021F-41E6-4150-8673-E670A7B2A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703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상세내역</a:t>
                </a:r>
                <a:endParaRPr lang="en-US" sz="12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utton 2">
                <a:extLst>
                  <a:ext uri="{FF2B5EF4-FFF2-40B4-BE49-F238E27FC236}">
                    <a16:creationId xmlns:a16="http://schemas.microsoft.com/office/drawing/2014/main" id="{93544A13-486A-496C-9719-495B37B8C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2662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rgbClr val="FF5050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거절</a:t>
                </a:r>
                <a:endParaRPr lang="en-US" sz="120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Button 3">
                <a:extLst>
                  <a:ext uri="{FF2B5EF4-FFF2-40B4-BE49-F238E27FC236}">
                    <a16:creationId xmlns:a16="http://schemas.microsoft.com/office/drawing/2014/main" id="{3E7134AB-9887-4935-9723-5F37AF73B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287" y="2386471"/>
                <a:ext cx="663029" cy="240384"/>
              </a:xfrm>
              <a:prstGeom prst="roundRect">
                <a:avLst>
                  <a:gd name="adj" fmla="val 877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2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수락</a:t>
                </a:r>
                <a:endParaRPr lang="en-US" sz="12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130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10B0609-7F0E-43F7-91F4-3464ECCDB8AB}"/>
              </a:ext>
            </a:extLst>
          </p:cNvPr>
          <p:cNvSpPr txBox="1"/>
          <p:nvPr/>
        </p:nvSpPr>
        <p:spPr>
          <a:xfrm>
            <a:off x="2468880" y="243840"/>
            <a:ext cx="751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긴급취소버튼 </a:t>
            </a:r>
            <a:r>
              <a:rPr lang="ko-KR" altLang="en-US" dirty="0" err="1"/>
              <a:t>클릭시</a:t>
            </a:r>
            <a:r>
              <a:rPr lang="ko-KR" altLang="en-US" dirty="0"/>
              <a:t> 뜨는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1D60425-F852-4D0A-97ED-83FE610EAB96}"/>
              </a:ext>
            </a:extLst>
          </p:cNvPr>
          <p:cNvGrpSpPr/>
          <p:nvPr/>
        </p:nvGrpSpPr>
        <p:grpSpPr>
          <a:xfrm>
            <a:off x="1699586" y="795657"/>
            <a:ext cx="9384974" cy="5940423"/>
            <a:chOff x="622626" y="309441"/>
            <a:chExt cx="9384974" cy="5949119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A7B4091-946D-4641-9388-BCDC94F25C47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4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716B1845-598F-4734-9865-7A2939D9EC1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44E1E09-6873-47BF-9803-36323742DEC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B681DC18-5BBE-4648-994E-DFFBCCBF083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7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60B11959-06B7-4190-B7C1-790358DE2EFE}"/>
                  </a:ext>
                </a:extLst>
              </p:cNvPr>
              <p:cNvSpPr>
                <a:spLocks noEditPoint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D31CA88-2995-49D0-B2A1-D9EC1F3F6E9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59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806F2FB-3A58-432F-A3B2-8A5F3758895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BF853EB9-D2E7-4872-A139-964DE16A3153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61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5DB5DA9E-8A0F-4AD8-BD1C-239C62D0FC97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D4C5BA2F-295D-4E0D-BE22-B3F55E00B21F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C6577CCA-149C-43A6-AB9F-01AA9C91E6D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BB0B20-5229-4671-B9FD-60DA53C91DA8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D3A14C0-A09C-4CAD-9FA3-18491B8B6CFD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BCF2E93-4853-427F-86DA-2B4B9FCCC3E8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이등변 삼각형 49">
              <a:extLst>
                <a:ext uri="{FF2B5EF4-FFF2-40B4-BE49-F238E27FC236}">
                  <a16:creationId xmlns:a16="http://schemas.microsoft.com/office/drawing/2014/main" id="{03B31A33-E529-4951-8D15-D56215A84961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D340AE-0ABA-450A-BD75-A6836B022ECB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7760B352-FCEC-4E42-9706-388B3D7B4367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6E6C666-A39B-4A07-94B6-BB0AB0EF51CA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4" name="Button">
            <a:extLst>
              <a:ext uri="{FF2B5EF4-FFF2-40B4-BE49-F238E27FC236}">
                <a16:creationId xmlns:a16="http://schemas.microsoft.com/office/drawing/2014/main" id="{37F77DE6-21A6-4575-830F-521EAEF21ED7}"/>
              </a:ext>
            </a:extLst>
          </p:cNvPr>
          <p:cNvSpPr>
            <a:spLocks/>
          </p:cNvSpPr>
          <p:nvPr/>
        </p:nvSpPr>
        <p:spPr bwMode="auto">
          <a:xfrm>
            <a:off x="10159012" y="14742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65" name="표 97">
            <a:extLst>
              <a:ext uri="{FF2B5EF4-FFF2-40B4-BE49-F238E27FC236}">
                <a16:creationId xmlns:a16="http://schemas.microsoft.com/office/drawing/2014/main" id="{3B5B81C3-091C-4F7F-B761-6D612DD498B3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1926758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66" name="Button">
            <a:extLst>
              <a:ext uri="{FF2B5EF4-FFF2-40B4-BE49-F238E27FC236}">
                <a16:creationId xmlns:a16="http://schemas.microsoft.com/office/drawing/2014/main" id="{D3AA48A7-9C11-4698-8DB0-91684E81BBC0}"/>
              </a:ext>
            </a:extLst>
          </p:cNvPr>
          <p:cNvSpPr>
            <a:spLocks/>
          </p:cNvSpPr>
          <p:nvPr/>
        </p:nvSpPr>
        <p:spPr bwMode="auto">
          <a:xfrm>
            <a:off x="4646821" y="403979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D8A29E22-B3B2-4E74-9963-417A139E4F65}"/>
              </a:ext>
            </a:extLst>
          </p:cNvPr>
          <p:cNvSpPr>
            <a:spLocks/>
          </p:cNvSpPr>
          <p:nvPr/>
        </p:nvSpPr>
        <p:spPr bwMode="auto">
          <a:xfrm>
            <a:off x="4646821" y="639482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CE0391-AA68-405B-B4C6-65E8F70AC53D}"/>
              </a:ext>
            </a:extLst>
          </p:cNvPr>
          <p:cNvSpPr txBox="1"/>
          <p:nvPr/>
        </p:nvSpPr>
        <p:spPr>
          <a:xfrm>
            <a:off x="8723077" y="1474208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69" name="Button">
            <a:extLst>
              <a:ext uri="{FF2B5EF4-FFF2-40B4-BE49-F238E27FC236}">
                <a16:creationId xmlns:a16="http://schemas.microsoft.com/office/drawing/2014/main" id="{5FB8F852-F844-4DBA-A078-C73B38D1F41F}"/>
              </a:ext>
            </a:extLst>
          </p:cNvPr>
          <p:cNvSpPr>
            <a:spLocks/>
          </p:cNvSpPr>
          <p:nvPr/>
        </p:nvSpPr>
        <p:spPr bwMode="auto">
          <a:xfrm>
            <a:off x="8566680" y="6165788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BB5D162C-C507-46B6-A87D-D81D0EEF43AB}"/>
              </a:ext>
            </a:extLst>
          </p:cNvPr>
          <p:cNvSpPr>
            <a:spLocks/>
          </p:cNvSpPr>
          <p:nvPr/>
        </p:nvSpPr>
        <p:spPr bwMode="auto">
          <a:xfrm>
            <a:off x="9646336" y="615283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F006B3D3-1D10-4256-B004-D8CE34E5FD85}"/>
              </a:ext>
            </a:extLst>
          </p:cNvPr>
          <p:cNvSpPr>
            <a:spLocks/>
          </p:cNvSpPr>
          <p:nvPr/>
        </p:nvSpPr>
        <p:spPr bwMode="auto">
          <a:xfrm>
            <a:off x="9092926" y="3805313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Button">
            <a:extLst>
              <a:ext uri="{FF2B5EF4-FFF2-40B4-BE49-F238E27FC236}">
                <a16:creationId xmlns:a16="http://schemas.microsoft.com/office/drawing/2014/main" id="{0CC1FF2C-9AE4-4F2B-AC57-F05976F4F8D8}"/>
              </a:ext>
            </a:extLst>
          </p:cNvPr>
          <p:cNvSpPr>
            <a:spLocks/>
          </p:cNvSpPr>
          <p:nvPr/>
        </p:nvSpPr>
        <p:spPr bwMode="auto">
          <a:xfrm>
            <a:off x="8508043" y="458284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Button">
            <a:extLst>
              <a:ext uri="{FF2B5EF4-FFF2-40B4-BE49-F238E27FC236}">
                <a16:creationId xmlns:a16="http://schemas.microsoft.com/office/drawing/2014/main" id="{15566816-43E5-4B88-ABD4-0DF5D096B075}"/>
              </a:ext>
            </a:extLst>
          </p:cNvPr>
          <p:cNvSpPr>
            <a:spLocks/>
          </p:cNvSpPr>
          <p:nvPr/>
        </p:nvSpPr>
        <p:spPr bwMode="auto">
          <a:xfrm>
            <a:off x="9646335" y="4580861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Button">
            <a:extLst>
              <a:ext uri="{FF2B5EF4-FFF2-40B4-BE49-F238E27FC236}">
                <a16:creationId xmlns:a16="http://schemas.microsoft.com/office/drawing/2014/main" id="{CC6DEA2A-574F-43CA-807F-FE4B7D53CD8B}"/>
              </a:ext>
            </a:extLst>
          </p:cNvPr>
          <p:cNvSpPr>
            <a:spLocks/>
          </p:cNvSpPr>
          <p:nvPr/>
        </p:nvSpPr>
        <p:spPr bwMode="auto">
          <a:xfrm>
            <a:off x="4646821" y="320285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utton">
            <a:extLst>
              <a:ext uri="{FF2B5EF4-FFF2-40B4-BE49-F238E27FC236}">
                <a16:creationId xmlns:a16="http://schemas.microsoft.com/office/drawing/2014/main" id="{D69EAD50-619F-4C20-B205-F4F0DBC14EEA}"/>
              </a:ext>
            </a:extLst>
          </p:cNvPr>
          <p:cNvSpPr>
            <a:spLocks/>
          </p:cNvSpPr>
          <p:nvPr/>
        </p:nvSpPr>
        <p:spPr bwMode="auto">
          <a:xfrm>
            <a:off x="4646821" y="482483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1528B5E5-7D9B-436E-AAB2-A5E9275A2CF4}"/>
              </a:ext>
            </a:extLst>
          </p:cNvPr>
          <p:cNvSpPr>
            <a:spLocks/>
          </p:cNvSpPr>
          <p:nvPr/>
        </p:nvSpPr>
        <p:spPr bwMode="auto">
          <a:xfrm>
            <a:off x="4646821" y="562948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DC97808A-3A44-4248-8FD7-31AE87BB306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242828" y="2288420"/>
            <a:ext cx="4480249" cy="2670592"/>
            <a:chOff x="595686" y="1261242"/>
            <a:chExt cx="3222246" cy="1507358"/>
          </a:xfrm>
        </p:grpSpPr>
        <p:sp>
          <p:nvSpPr>
            <p:cNvPr id="5" name="Window Body">
              <a:extLst>
                <a:ext uri="{FF2B5EF4-FFF2-40B4-BE49-F238E27FC236}">
                  <a16:creationId xmlns:a16="http://schemas.microsoft.com/office/drawing/2014/main" id="{124462F1-F6CD-43D9-BBAE-CFA180CA0861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ext">
              <a:extLst>
                <a:ext uri="{FF2B5EF4-FFF2-40B4-BE49-F238E27FC236}">
                  <a16:creationId xmlns:a16="http://schemas.microsoft.com/office/drawing/2014/main" id="{70B424E4-8C32-41D1-8E33-AC54446180F6}"/>
                </a:ext>
              </a:extLst>
            </p:cNvPr>
            <p:cNvSpPr txBox="1"/>
            <p:nvPr/>
          </p:nvSpPr>
          <p:spPr>
            <a:xfrm>
              <a:off x="1335557" y="1635819"/>
              <a:ext cx="2294511" cy="688281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주문번호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106] 2021/4/23 18:12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에 페퍼로니피자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(M) 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외 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r>
                <a:rPr lang="ko-KR" altLang="en-US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개의 상품에 대한 주문을 정말 취소하시겠습니까</a:t>
              </a:r>
              <a:r>
                <a:rPr lang="en-US" altLang="ko-KR" sz="13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?</a:t>
              </a:r>
              <a:endParaRPr lang="en-US" sz="13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Title Bar">
              <a:extLst>
                <a:ext uri="{FF2B5EF4-FFF2-40B4-BE49-F238E27FC236}">
                  <a16:creationId xmlns:a16="http://schemas.microsoft.com/office/drawing/2014/main" id="{6DE0813E-1AE3-4D08-8DE7-B30FC1D9C407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알림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>
              <a:extLst>
                <a:ext uri="{FF2B5EF4-FFF2-40B4-BE49-F238E27FC236}">
                  <a16:creationId xmlns:a16="http://schemas.microsoft.com/office/drawing/2014/main" id="{B46A67BF-FEB2-4B14-ABCE-806CE553EE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Icons">
              <a:extLst>
                <a:ext uri="{FF2B5EF4-FFF2-40B4-BE49-F238E27FC236}">
                  <a16:creationId xmlns:a16="http://schemas.microsoft.com/office/drawing/2014/main" id="{1F00BCB2-0C78-4F90-B2DE-7884471D4785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14" name="Info Icon">
                <a:extLst>
                  <a:ext uri="{FF2B5EF4-FFF2-40B4-BE49-F238E27FC236}">
                    <a16:creationId xmlns:a16="http://schemas.microsoft.com/office/drawing/2014/main" id="{036F0C3D-0F63-43B2-8D19-7FAE6DEE9B4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Warning Icon" hidden="1">
                <a:extLst>
                  <a:ext uri="{FF2B5EF4-FFF2-40B4-BE49-F238E27FC236}">
                    <a16:creationId xmlns:a16="http://schemas.microsoft.com/office/drawing/2014/main" id="{2961317E-BFA3-4758-9258-5CF27B5B5B4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Error Icon" hidden="1">
                <a:extLst>
                  <a:ext uri="{FF2B5EF4-FFF2-40B4-BE49-F238E27FC236}">
                    <a16:creationId xmlns:a16="http://schemas.microsoft.com/office/drawing/2014/main" id="{B1F4F4A9-3E3C-4A0C-BCD2-1C780C23DCA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Question Icon" hidden="1">
                <a:extLst>
                  <a:ext uri="{FF2B5EF4-FFF2-40B4-BE49-F238E27FC236}">
                    <a16:creationId xmlns:a16="http://schemas.microsoft.com/office/drawing/2014/main" id="{D51B0E65-456B-4052-ACD0-1332647AAA6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" name="Button 2">
              <a:extLst>
                <a:ext uri="{FF2B5EF4-FFF2-40B4-BE49-F238E27FC236}">
                  <a16:creationId xmlns:a16="http://schemas.microsoft.com/office/drawing/2014/main" id="{93544A13-486A-496C-9719-495B37B8C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047" y="23866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5050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예</a:t>
              </a:r>
              <a:endParaRPr lang="en-US" sz="120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178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6501679E-82BD-4E04-BB84-EB38A613990C}"/>
              </a:ext>
            </a:extLst>
          </p:cNvPr>
          <p:cNvGrpSpPr/>
          <p:nvPr/>
        </p:nvGrpSpPr>
        <p:grpSpPr>
          <a:xfrm>
            <a:off x="1699586" y="1625600"/>
            <a:ext cx="9384974" cy="4704080"/>
            <a:chOff x="622626" y="309441"/>
            <a:chExt cx="9384974" cy="5949119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4A04D22F-3736-42CC-80E5-F34B0B926976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5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D36E185-A24E-474F-8A27-F56327589D3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8DD68F2-1443-46E2-AA19-ADBFED77ABFB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4FE2AE2F-0B35-432E-98BE-3BC5DD25E13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EE8222E1-FB4C-48C0-B6FC-08C8747EAE58}"/>
                  </a:ext>
                </a:extLst>
              </p:cNvPr>
              <p:cNvSpPr>
                <a:spLocks noEditPoint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FC86A3BA-E283-4D0B-8598-D426FBB6932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10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DF952E5B-78D7-400C-AB01-390E4D2F06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CA5FB734-2D98-4942-B578-00242753EBE5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12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054F857-DB74-47AD-AB7C-13B28A51B42B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BF649F8D-24C2-4E09-9521-58A1D307262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1EA9D29C-0F6E-4780-98BD-61A2BF9CC061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6B9A575-2943-430F-A7DF-DC5064FFE3D2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4B3D65A-BBD4-4F95-A46A-8050458E5196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5DD2AA56-0872-4C9E-9DEE-378BFABF9DB3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5581F4E-57E6-4DE1-AA3E-AE8D1D67E760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4" name="이등변 삼각형 93">
              <a:extLst>
                <a:ext uri="{FF2B5EF4-FFF2-40B4-BE49-F238E27FC236}">
                  <a16:creationId xmlns:a16="http://schemas.microsoft.com/office/drawing/2014/main" id="{AF4993A0-5064-4D5B-9615-28A945F65B04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65230C0-CE7E-4FFD-A85B-F0F854739041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4" name="Button">
            <a:extLst>
              <a:ext uri="{FF2B5EF4-FFF2-40B4-BE49-F238E27FC236}">
                <a16:creationId xmlns:a16="http://schemas.microsoft.com/office/drawing/2014/main" id="{D6FB7C8A-1F1C-4AF9-8735-2B0948036D30}"/>
              </a:ext>
            </a:extLst>
          </p:cNvPr>
          <p:cNvSpPr>
            <a:spLocks/>
          </p:cNvSpPr>
          <p:nvPr/>
        </p:nvSpPr>
        <p:spPr bwMode="auto">
          <a:xfrm>
            <a:off x="10159012" y="2287008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97" name="표 97">
            <a:extLst>
              <a:ext uri="{FF2B5EF4-FFF2-40B4-BE49-F238E27FC236}">
                <a16:creationId xmlns:a16="http://schemas.microsoft.com/office/drawing/2014/main" id="{E9864FFE-AF02-420C-8806-35E08E92B71E}"/>
              </a:ext>
            </a:extLst>
          </p:cNvPr>
          <p:cNvGraphicFramePr>
            <a:graphicFrameLocks noGrp="1"/>
          </p:cNvGraphicFramePr>
          <p:nvPr/>
        </p:nvGraphicFramePr>
        <p:xfrm>
          <a:off x="1950516" y="2739557"/>
          <a:ext cx="8764755" cy="3107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776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776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776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776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98" name="Button">
            <a:extLst>
              <a:ext uri="{FF2B5EF4-FFF2-40B4-BE49-F238E27FC236}">
                <a16:creationId xmlns:a16="http://schemas.microsoft.com/office/drawing/2014/main" id="{A7636F70-A865-44A5-885A-6001E826BC28}"/>
              </a:ext>
            </a:extLst>
          </p:cNvPr>
          <p:cNvSpPr>
            <a:spLocks/>
          </p:cNvSpPr>
          <p:nvPr/>
        </p:nvSpPr>
        <p:spPr bwMode="auto">
          <a:xfrm>
            <a:off x="4646820" y="3978835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Button">
            <a:extLst>
              <a:ext uri="{FF2B5EF4-FFF2-40B4-BE49-F238E27FC236}">
                <a16:creationId xmlns:a16="http://schemas.microsoft.com/office/drawing/2014/main" id="{ADF13171-6616-47B0-81CF-327B9858565C}"/>
              </a:ext>
            </a:extLst>
          </p:cNvPr>
          <p:cNvSpPr>
            <a:spLocks/>
          </p:cNvSpPr>
          <p:nvPr/>
        </p:nvSpPr>
        <p:spPr bwMode="auto">
          <a:xfrm>
            <a:off x="4646819" y="5592081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9B037FA-F96E-4A10-9D38-88DD8FEAA525}"/>
              </a:ext>
            </a:extLst>
          </p:cNvPr>
          <p:cNvSpPr txBox="1"/>
          <p:nvPr/>
        </p:nvSpPr>
        <p:spPr>
          <a:xfrm>
            <a:off x="8376920" y="2287008"/>
            <a:ext cx="1859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delivery man)</a:t>
            </a:r>
            <a:endParaRPr lang="ko-KR" altLang="en-US" sz="800" dirty="0"/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EDD8814E-5BE5-4237-81A9-1800661E2836}"/>
              </a:ext>
            </a:extLst>
          </p:cNvPr>
          <p:cNvSpPr>
            <a:spLocks/>
          </p:cNvSpPr>
          <p:nvPr/>
        </p:nvSpPr>
        <p:spPr bwMode="auto">
          <a:xfrm>
            <a:off x="9053016" y="3799583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배달완료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99EF7394-F770-46FB-AAA4-62067CA76FF1}"/>
              </a:ext>
            </a:extLst>
          </p:cNvPr>
          <p:cNvSpPr>
            <a:spLocks/>
          </p:cNvSpPr>
          <p:nvPr/>
        </p:nvSpPr>
        <p:spPr bwMode="auto">
          <a:xfrm>
            <a:off x="9053016" y="4552654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7FEBC5-1C19-4E6D-B07A-3315B9484EC9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배달원용 페이지</a:t>
            </a: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92C1CD78-AC78-406F-9345-DA38AE7CCED4}"/>
              </a:ext>
            </a:extLst>
          </p:cNvPr>
          <p:cNvSpPr>
            <a:spLocks/>
          </p:cNvSpPr>
          <p:nvPr/>
        </p:nvSpPr>
        <p:spPr bwMode="auto">
          <a:xfrm>
            <a:off x="4646819" y="4794649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7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5217E05B-9719-4092-8AC3-41EEFCC99A65}"/>
              </a:ext>
            </a:extLst>
          </p:cNvPr>
          <p:cNvGrpSpPr/>
          <p:nvPr/>
        </p:nvGrpSpPr>
        <p:grpSpPr>
          <a:xfrm>
            <a:off x="1538221" y="777728"/>
            <a:ext cx="9384974" cy="5940423"/>
            <a:chOff x="622626" y="309441"/>
            <a:chExt cx="9384974" cy="5949119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A847316-0450-4699-B506-4F633FD51C76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622626" y="309441"/>
              <a:ext cx="9384974" cy="5949119"/>
              <a:chOff x="622626" y="309441"/>
              <a:chExt cx="9384974" cy="5949119"/>
            </a:xfrm>
          </p:grpSpPr>
          <p:sp>
            <p:nvSpPr>
              <p:cNvPr id="36" name="Window Body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67D67265-79ED-472F-8440-E80064C45E35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622626" y="845760"/>
                <a:ext cx="9384974" cy="54128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Title Bar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9457621B-AB7A-4B8F-A7D2-17A3C450061B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22626" y="309441"/>
                <a:ext cx="9384973" cy="53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22860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Menu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402D71C-FE38-4098-A307-128C3E5A279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9739218" y="617768"/>
                <a:ext cx="168358" cy="112995"/>
              </a:xfrm>
              <a:custGeom>
                <a:avLst/>
                <a:gdLst>
                  <a:gd name="T0" fmla="*/ 0 w 415"/>
                  <a:gd name="T1" fmla="*/ 309 h 309"/>
                  <a:gd name="T2" fmla="*/ 415 w 415"/>
                  <a:gd name="T3" fmla="*/ 309 h 309"/>
                  <a:gd name="T4" fmla="*/ 0 w 415"/>
                  <a:gd name="T5" fmla="*/ 155 h 309"/>
                  <a:gd name="T6" fmla="*/ 415 w 415"/>
                  <a:gd name="T7" fmla="*/ 155 h 309"/>
                  <a:gd name="T8" fmla="*/ 0 w 415"/>
                  <a:gd name="T9" fmla="*/ 0 h 309"/>
                  <a:gd name="T10" fmla="*/ 415 w 415"/>
                  <a:gd name="T11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5" h="309">
                    <a:moveTo>
                      <a:pt x="0" y="309"/>
                    </a:moveTo>
                    <a:lnTo>
                      <a:pt x="415" y="309"/>
                    </a:lnTo>
                    <a:moveTo>
                      <a:pt x="0" y="155"/>
                    </a:moveTo>
                    <a:lnTo>
                      <a:pt x="415" y="155"/>
                    </a:lnTo>
                    <a:moveTo>
                      <a:pt x="0" y="0"/>
                    </a:moveTo>
                    <a:lnTo>
                      <a:pt x="415" y="0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Close Button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2E6BDDC-0ED0-4BE0-849D-41B71E002E56}"/>
                  </a:ext>
                </a:extLst>
              </p:cNvPr>
              <p:cNvSpPr>
                <a:spLocks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769676" y="380865"/>
                <a:ext cx="111045" cy="95487"/>
              </a:xfrm>
              <a:custGeom>
                <a:avLst/>
                <a:gdLst>
                  <a:gd name="T0" fmla="*/ 254 w 254"/>
                  <a:gd name="T1" fmla="*/ 0 h 254"/>
                  <a:gd name="T2" fmla="*/ 0 w 254"/>
                  <a:gd name="T3" fmla="*/ 254 h 254"/>
                  <a:gd name="T4" fmla="*/ 0 w 254"/>
                  <a:gd name="T5" fmla="*/ 0 h 254"/>
                  <a:gd name="T6" fmla="*/ 254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254" y="0"/>
                    </a:moveTo>
                    <a:lnTo>
                      <a:pt x="0" y="254"/>
                    </a:lnTo>
                    <a:moveTo>
                      <a:pt x="0" y="0"/>
                    </a:moveTo>
                    <a:lnTo>
                      <a:pt x="254" y="254"/>
                    </a:lnTo>
                  </a:path>
                </a:pathLst>
              </a:custGeom>
              <a:noFill/>
              <a:ln w="9525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Address Box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1F725774-DF9B-4335-AC80-0780B54FC207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641312" y="555096"/>
                <a:ext cx="7997881" cy="23833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37744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00" noProof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pizzaorderingsystem.com</a:t>
                </a:r>
              </a:p>
            </p:txBody>
          </p:sp>
          <p:sp>
            <p:nvSpPr>
              <p:cNvPr id="41" name="Document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EE2F1DC5-2F20-45D1-8D6D-F141BB3F7AA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727197" y="607423"/>
                <a:ext cx="105672" cy="133683"/>
              </a:xfrm>
              <a:custGeom>
                <a:avLst/>
                <a:gdLst>
                  <a:gd name="T0" fmla="*/ 153 w 260"/>
                  <a:gd name="T1" fmla="*/ 7 h 367"/>
                  <a:gd name="T2" fmla="*/ 153 w 260"/>
                  <a:gd name="T3" fmla="*/ 108 h 367"/>
                  <a:gd name="T4" fmla="*/ 253 w 260"/>
                  <a:gd name="T5" fmla="*/ 108 h 367"/>
                  <a:gd name="T6" fmla="*/ 0 w 260"/>
                  <a:gd name="T7" fmla="*/ 0 h 367"/>
                  <a:gd name="T8" fmla="*/ 0 w 260"/>
                  <a:gd name="T9" fmla="*/ 367 h 367"/>
                  <a:gd name="T10" fmla="*/ 260 w 260"/>
                  <a:gd name="T11" fmla="*/ 367 h 367"/>
                  <a:gd name="T12" fmla="*/ 260 w 260"/>
                  <a:gd name="T13" fmla="*/ 100 h 367"/>
                  <a:gd name="T14" fmla="*/ 161 w 260"/>
                  <a:gd name="T15" fmla="*/ 1 h 367"/>
                  <a:gd name="T16" fmla="*/ 0 w 260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0" h="367">
                    <a:moveTo>
                      <a:pt x="153" y="7"/>
                    </a:moveTo>
                    <a:lnTo>
                      <a:pt x="153" y="108"/>
                    </a:lnTo>
                    <a:lnTo>
                      <a:pt x="253" y="108"/>
                    </a:lnTo>
                    <a:moveTo>
                      <a:pt x="0" y="0"/>
                    </a:moveTo>
                    <a:lnTo>
                      <a:pt x="0" y="367"/>
                    </a:lnTo>
                    <a:lnTo>
                      <a:pt x="260" y="367"/>
                    </a:lnTo>
                    <a:lnTo>
                      <a:pt x="260" y="100"/>
                    </a:lnTo>
                    <a:lnTo>
                      <a:pt x="161" y="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89542C43-31E9-4047-8A53-341F524C32ED}"/>
                  </a:ext>
                </a:extLst>
              </p:cNvPr>
              <p:cNvGrpSpPr/>
              <p:nvPr/>
            </p:nvGrpSpPr>
            <p:grpSpPr>
              <a:xfrm>
                <a:off x="764684" y="587530"/>
                <a:ext cx="723584" cy="173469"/>
                <a:chOff x="764684" y="587530"/>
                <a:chExt cx="723584" cy="173469"/>
              </a:xfrm>
            </p:grpSpPr>
            <p:sp>
              <p:nvSpPr>
                <p:cNvPr id="43" name="Back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91737BE0-F989-469D-AD23-F30E82AD96A3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4684" y="613789"/>
                  <a:ext cx="171941" cy="120951"/>
                </a:xfrm>
                <a:custGeom>
                  <a:avLst/>
                  <a:gdLst>
                    <a:gd name="T0" fmla="*/ 159 w 423"/>
                    <a:gd name="T1" fmla="*/ 332 h 332"/>
                    <a:gd name="T2" fmla="*/ 0 w 423"/>
                    <a:gd name="T3" fmla="*/ 166 h 332"/>
                    <a:gd name="T4" fmla="*/ 159 w 423"/>
                    <a:gd name="T5" fmla="*/ 0 h 332"/>
                    <a:gd name="T6" fmla="*/ 15 w 423"/>
                    <a:gd name="T7" fmla="*/ 166 h 332"/>
                    <a:gd name="T8" fmla="*/ 423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159" y="332"/>
                      </a:moveTo>
                      <a:lnTo>
                        <a:pt x="0" y="166"/>
                      </a:lnTo>
                      <a:lnTo>
                        <a:pt x="159" y="0"/>
                      </a:lnTo>
                      <a:moveTo>
                        <a:pt x="15" y="166"/>
                      </a:moveTo>
                      <a:lnTo>
                        <a:pt x="423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Forwar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44311B61-C3F7-42E8-93AA-633D5DDAF3E2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1036924" y="613789"/>
                  <a:ext cx="171941" cy="120951"/>
                </a:xfrm>
                <a:custGeom>
                  <a:avLst/>
                  <a:gdLst>
                    <a:gd name="T0" fmla="*/ 265 w 423"/>
                    <a:gd name="T1" fmla="*/ 0 h 332"/>
                    <a:gd name="T2" fmla="*/ 423 w 423"/>
                    <a:gd name="T3" fmla="*/ 166 h 332"/>
                    <a:gd name="T4" fmla="*/ 265 w 423"/>
                    <a:gd name="T5" fmla="*/ 332 h 332"/>
                    <a:gd name="T6" fmla="*/ 408 w 423"/>
                    <a:gd name="T7" fmla="*/ 166 h 332"/>
                    <a:gd name="T8" fmla="*/ 0 w 423"/>
                    <a:gd name="T9" fmla="*/ 166 h 3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3" h="332">
                      <a:moveTo>
                        <a:pt x="265" y="0"/>
                      </a:moveTo>
                      <a:lnTo>
                        <a:pt x="423" y="166"/>
                      </a:lnTo>
                      <a:lnTo>
                        <a:pt x="265" y="332"/>
                      </a:lnTo>
                      <a:moveTo>
                        <a:pt x="408" y="166"/>
                      </a:moveTo>
                      <a:lnTo>
                        <a:pt x="0" y="166"/>
                      </a:lnTo>
                    </a:path>
                  </a:pathLst>
                </a:custGeom>
                <a:noFill/>
                <a:ln w="6350" cap="sq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5" name="Reload Button" descr="&lt;SmartSettings&gt;&lt;SmartResize anchorLeft=&quot;Absolute&quot; anchorTop=&quot;Absolute&quot; anchorRight=&quot;None&quot; anchorBottom=&quot;None&quot; /&gt;&lt;/SmartSettings&gt;">
                  <a:extLst>
                    <a:ext uri="{FF2B5EF4-FFF2-40B4-BE49-F238E27FC236}">
                      <a16:creationId xmlns:a16="http://schemas.microsoft.com/office/drawing/2014/main" id="{29D1D284-429C-4490-8EF9-2B846B00DD95}"/>
                    </a:ext>
                  </a:extLst>
                </p:cNvPr>
                <p:cNvSpPr>
                  <a:spLocks noChangeAspect="1" noEditPoints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1309164" y="587530"/>
                  <a:ext cx="179104" cy="173469"/>
                </a:xfrm>
                <a:custGeom>
                  <a:avLst/>
                  <a:gdLst>
                    <a:gd name="T0" fmla="*/ 441 w 441"/>
                    <a:gd name="T1" fmla="*/ 7 h 474"/>
                    <a:gd name="T2" fmla="*/ 441 w 441"/>
                    <a:gd name="T3" fmla="*/ 144 h 474"/>
                    <a:gd name="T4" fmla="*/ 296 w 441"/>
                    <a:gd name="T5" fmla="*/ 144 h 474"/>
                    <a:gd name="T6" fmla="*/ 438 w 441"/>
                    <a:gd name="T7" fmla="*/ 309 h 474"/>
                    <a:gd name="T8" fmla="*/ 166 w 441"/>
                    <a:gd name="T9" fmla="*/ 434 h 474"/>
                    <a:gd name="T10" fmla="*/ 41 w 441"/>
                    <a:gd name="T11" fmla="*/ 162 h 474"/>
                    <a:gd name="T12" fmla="*/ 313 w 441"/>
                    <a:gd name="T13" fmla="*/ 37 h 474"/>
                    <a:gd name="T14" fmla="*/ 428 w 441"/>
                    <a:gd name="T15" fmla="*/ 139 h 4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1" h="474">
                      <a:moveTo>
                        <a:pt x="441" y="7"/>
                      </a:moveTo>
                      <a:lnTo>
                        <a:pt x="441" y="144"/>
                      </a:lnTo>
                      <a:lnTo>
                        <a:pt x="296" y="144"/>
                      </a:lnTo>
                      <a:moveTo>
                        <a:pt x="438" y="309"/>
                      </a:moveTo>
                      <a:cubicBezTo>
                        <a:pt x="397" y="418"/>
                        <a:pt x="276" y="474"/>
                        <a:pt x="166" y="434"/>
                      </a:cubicBezTo>
                      <a:cubicBezTo>
                        <a:pt x="56" y="393"/>
                        <a:pt x="0" y="271"/>
                        <a:pt x="41" y="162"/>
                      </a:cubicBezTo>
                      <a:cubicBezTo>
                        <a:pt x="82" y="52"/>
                        <a:pt x="202" y="0"/>
                        <a:pt x="313" y="37"/>
                      </a:cubicBezTo>
                      <a:cubicBezTo>
                        <a:pt x="357" y="51"/>
                        <a:pt x="398" y="91"/>
                        <a:pt x="428" y="139"/>
                      </a:cubicBezTo>
                    </a:path>
                  </a:pathLst>
                </a:custGeom>
                <a:noFill/>
                <a:ln w="6350" cap="flat">
                  <a:solidFill>
                    <a:srgbClr val="80808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B108E91-80E6-4F8F-9459-A60A3801136C}"/>
                </a:ext>
              </a:extLst>
            </p:cNvPr>
            <p:cNvSpPr/>
            <p:nvPr/>
          </p:nvSpPr>
          <p:spPr>
            <a:xfrm>
              <a:off x="874438" y="1444271"/>
              <a:ext cx="8764756" cy="481428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0B9776D-D223-4D72-B8B7-191BD9B4321F}"/>
                </a:ext>
              </a:extLst>
            </p:cNvPr>
            <p:cNvSpPr/>
            <p:nvPr/>
          </p:nvSpPr>
          <p:spPr>
            <a:xfrm>
              <a:off x="9839242" y="845759"/>
              <a:ext cx="168357" cy="54128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248DD3-3BF5-4E36-B2F6-999B1956E085}"/>
                </a:ext>
              </a:extLst>
            </p:cNvPr>
            <p:cNvSpPr/>
            <p:nvPr/>
          </p:nvSpPr>
          <p:spPr>
            <a:xfrm>
              <a:off x="9839242" y="845759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이등변 삼각형 31">
              <a:extLst>
                <a:ext uri="{FF2B5EF4-FFF2-40B4-BE49-F238E27FC236}">
                  <a16:creationId xmlns:a16="http://schemas.microsoft.com/office/drawing/2014/main" id="{5695819A-1197-4B55-ACC5-DA9A5AC5D872}"/>
                </a:ext>
              </a:extLst>
            </p:cNvPr>
            <p:cNvSpPr/>
            <p:nvPr/>
          </p:nvSpPr>
          <p:spPr>
            <a:xfrm>
              <a:off x="9880722" y="887899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6E187F-75BF-4AE4-9350-75608BAE1858}"/>
                </a:ext>
              </a:extLst>
            </p:cNvPr>
            <p:cNvSpPr/>
            <p:nvPr/>
          </p:nvSpPr>
          <p:spPr>
            <a:xfrm>
              <a:off x="9838360" y="6115044"/>
              <a:ext cx="168357" cy="14351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249D292-0646-44FD-BB91-21BCCEAA120E}"/>
                </a:ext>
              </a:extLst>
            </p:cNvPr>
            <p:cNvSpPr/>
            <p:nvPr/>
          </p:nvSpPr>
          <p:spPr>
            <a:xfrm rot="10800000">
              <a:off x="9880722" y="6178000"/>
              <a:ext cx="83635" cy="45833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06769DE-28B3-467E-81FF-B84344FA2693}"/>
                </a:ext>
              </a:extLst>
            </p:cNvPr>
            <p:cNvSpPr/>
            <p:nvPr/>
          </p:nvSpPr>
          <p:spPr>
            <a:xfrm>
              <a:off x="9849859" y="996688"/>
              <a:ext cx="156858" cy="1194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6" name="Button">
            <a:extLst>
              <a:ext uri="{FF2B5EF4-FFF2-40B4-BE49-F238E27FC236}">
                <a16:creationId xmlns:a16="http://schemas.microsoft.com/office/drawing/2014/main" id="{E86FE4F7-735F-4047-8F14-CE3D4C0262F6}"/>
              </a:ext>
            </a:extLst>
          </p:cNvPr>
          <p:cNvSpPr>
            <a:spLocks/>
          </p:cNvSpPr>
          <p:nvPr/>
        </p:nvSpPr>
        <p:spPr bwMode="auto">
          <a:xfrm>
            <a:off x="9997647" y="1456279"/>
            <a:ext cx="556260" cy="209729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out</a:t>
            </a:r>
          </a:p>
        </p:txBody>
      </p:sp>
      <p:graphicFrame>
        <p:nvGraphicFramePr>
          <p:cNvPr id="47" name="표 97">
            <a:extLst>
              <a:ext uri="{FF2B5EF4-FFF2-40B4-BE49-F238E27FC236}">
                <a16:creationId xmlns:a16="http://schemas.microsoft.com/office/drawing/2014/main" id="{90952CF4-9F2D-452B-B567-E76D3EF95EF9}"/>
              </a:ext>
            </a:extLst>
          </p:cNvPr>
          <p:cNvGraphicFramePr>
            <a:graphicFrameLocks noGrp="1"/>
          </p:cNvGraphicFramePr>
          <p:nvPr/>
        </p:nvGraphicFramePr>
        <p:xfrm>
          <a:off x="1789151" y="1908829"/>
          <a:ext cx="8764755" cy="480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14">
                  <a:extLst>
                    <a:ext uri="{9D8B030D-6E8A-4147-A177-3AD203B41FA5}">
                      <a16:colId xmlns:a16="http://schemas.microsoft.com/office/drawing/2014/main" val="2853928516"/>
                    </a:ext>
                  </a:extLst>
                </a:gridCol>
                <a:gridCol w="992443">
                  <a:extLst>
                    <a:ext uri="{9D8B030D-6E8A-4147-A177-3AD203B41FA5}">
                      <a16:colId xmlns:a16="http://schemas.microsoft.com/office/drawing/2014/main" val="2321083951"/>
                    </a:ext>
                  </a:extLst>
                </a:gridCol>
                <a:gridCol w="1964947">
                  <a:extLst>
                    <a:ext uri="{9D8B030D-6E8A-4147-A177-3AD203B41FA5}">
                      <a16:colId xmlns:a16="http://schemas.microsoft.com/office/drawing/2014/main" val="1432012636"/>
                    </a:ext>
                  </a:extLst>
                </a:gridCol>
                <a:gridCol w="674746">
                  <a:extLst>
                    <a:ext uri="{9D8B030D-6E8A-4147-A177-3AD203B41FA5}">
                      <a16:colId xmlns:a16="http://schemas.microsoft.com/office/drawing/2014/main" val="1067576827"/>
                    </a:ext>
                  </a:extLst>
                </a:gridCol>
                <a:gridCol w="726428">
                  <a:extLst>
                    <a:ext uri="{9D8B030D-6E8A-4147-A177-3AD203B41FA5}">
                      <a16:colId xmlns:a16="http://schemas.microsoft.com/office/drawing/2014/main" val="849314133"/>
                    </a:ext>
                  </a:extLst>
                </a:gridCol>
                <a:gridCol w="695733">
                  <a:extLst>
                    <a:ext uri="{9D8B030D-6E8A-4147-A177-3AD203B41FA5}">
                      <a16:colId xmlns:a16="http://schemas.microsoft.com/office/drawing/2014/main" val="1072756896"/>
                    </a:ext>
                  </a:extLst>
                </a:gridCol>
                <a:gridCol w="2489344">
                  <a:extLst>
                    <a:ext uri="{9D8B030D-6E8A-4147-A177-3AD203B41FA5}">
                      <a16:colId xmlns:a16="http://schemas.microsoft.com/office/drawing/2014/main" val="4151366079"/>
                    </a:ext>
                  </a:extLst>
                </a:gridCol>
              </a:tblGrid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주문내역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결재금액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배달여부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주문상태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715561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포테이토피자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(M)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18000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877950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17:53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불고기피자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(S)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11500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배달중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24713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X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96744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18:03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핫치킨피자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25000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264697"/>
                  </a:ext>
                </a:extLst>
              </a:tr>
              <a:tr h="801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104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2021/04/23 18:10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페피로니피자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(L)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외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+mn-lt"/>
                        </a:rPr>
                        <a:t>개의 상품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50000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lt"/>
                        </a:rPr>
                        <a:t>O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+mn-lt"/>
                        </a:rPr>
                        <a:t>조리중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012461"/>
                  </a:ext>
                </a:extLst>
              </a:tr>
            </a:tbl>
          </a:graphicData>
        </a:graphic>
      </p:graphicFrame>
      <p:sp>
        <p:nvSpPr>
          <p:cNvPr id="48" name="Button">
            <a:extLst>
              <a:ext uri="{FF2B5EF4-FFF2-40B4-BE49-F238E27FC236}">
                <a16:creationId xmlns:a16="http://schemas.microsoft.com/office/drawing/2014/main" id="{A1539B0A-844E-4BB1-8F71-6F723EE0C160}"/>
              </a:ext>
            </a:extLst>
          </p:cNvPr>
          <p:cNvSpPr>
            <a:spLocks/>
          </p:cNvSpPr>
          <p:nvPr/>
        </p:nvSpPr>
        <p:spPr bwMode="auto">
          <a:xfrm>
            <a:off x="4485456" y="4021866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9BA23216-0696-4039-8772-622C8AC0F793}"/>
              </a:ext>
            </a:extLst>
          </p:cNvPr>
          <p:cNvSpPr>
            <a:spLocks/>
          </p:cNvSpPr>
          <p:nvPr/>
        </p:nvSpPr>
        <p:spPr bwMode="auto">
          <a:xfrm>
            <a:off x="4485456" y="637689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86AC88-BFD6-40D1-9105-58775B16C091}"/>
              </a:ext>
            </a:extLst>
          </p:cNvPr>
          <p:cNvSpPr txBox="1"/>
          <p:nvPr/>
        </p:nvSpPr>
        <p:spPr>
          <a:xfrm>
            <a:off x="8561712" y="1456279"/>
            <a:ext cx="1513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(</a:t>
            </a:r>
            <a:r>
              <a:rPr lang="ko-KR" altLang="en-US" sz="800" dirty="0"/>
              <a:t>사용자</a:t>
            </a:r>
            <a:r>
              <a:rPr lang="en-US" altLang="ko-KR" sz="800" dirty="0"/>
              <a:t>: </a:t>
            </a:r>
            <a:r>
              <a:rPr lang="ko-KR" altLang="en-US" sz="800" dirty="0" err="1"/>
              <a:t>여일구</a:t>
            </a:r>
            <a:r>
              <a:rPr lang="en-US" altLang="ko-KR" sz="800" dirty="0"/>
              <a:t>, </a:t>
            </a:r>
            <a:r>
              <a:rPr lang="ko-KR" altLang="en-US" sz="800" dirty="0"/>
              <a:t>권한</a:t>
            </a:r>
            <a:r>
              <a:rPr lang="en-US" altLang="ko-KR" sz="800" dirty="0"/>
              <a:t>: Clerk)</a:t>
            </a:r>
            <a:endParaRPr lang="ko-KR" altLang="en-US" sz="800" dirty="0"/>
          </a:p>
        </p:txBody>
      </p:sp>
      <p:sp>
        <p:nvSpPr>
          <p:cNvPr id="51" name="Button">
            <a:extLst>
              <a:ext uri="{FF2B5EF4-FFF2-40B4-BE49-F238E27FC236}">
                <a16:creationId xmlns:a16="http://schemas.microsoft.com/office/drawing/2014/main" id="{4FFB71F6-70BD-4E66-B064-24FAEC3FFD20}"/>
              </a:ext>
            </a:extLst>
          </p:cNvPr>
          <p:cNvSpPr>
            <a:spLocks/>
          </p:cNvSpPr>
          <p:nvPr/>
        </p:nvSpPr>
        <p:spPr bwMode="auto">
          <a:xfrm>
            <a:off x="8405315" y="6147859"/>
            <a:ext cx="652583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조리완료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2FBEF9E0-8A11-4275-9588-BDA7908D5C98}"/>
              </a:ext>
            </a:extLst>
          </p:cNvPr>
          <p:cNvSpPr>
            <a:spLocks/>
          </p:cNvSpPr>
          <p:nvPr/>
        </p:nvSpPr>
        <p:spPr bwMode="auto">
          <a:xfrm>
            <a:off x="9484971" y="6134902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E552FD2F-477D-47B1-A497-7CC82717D99A}"/>
              </a:ext>
            </a:extLst>
          </p:cNvPr>
          <p:cNvSpPr>
            <a:spLocks/>
          </p:cNvSpPr>
          <p:nvPr/>
        </p:nvSpPr>
        <p:spPr bwMode="auto">
          <a:xfrm>
            <a:off x="8931561" y="3787384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Button">
            <a:extLst>
              <a:ext uri="{FF2B5EF4-FFF2-40B4-BE49-F238E27FC236}">
                <a16:creationId xmlns:a16="http://schemas.microsoft.com/office/drawing/2014/main" id="{65A03B83-5BBF-48D9-8604-1B0779B2CD5C}"/>
              </a:ext>
            </a:extLst>
          </p:cNvPr>
          <p:cNvSpPr>
            <a:spLocks/>
          </p:cNvSpPr>
          <p:nvPr/>
        </p:nvSpPr>
        <p:spPr bwMode="auto">
          <a:xfrm>
            <a:off x="8346678" y="4564914"/>
            <a:ext cx="769855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수령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307C7D34-6E68-4A13-A2F4-4F2850A4DB39}"/>
              </a:ext>
            </a:extLst>
          </p:cNvPr>
          <p:cNvSpPr>
            <a:spLocks/>
          </p:cNvSpPr>
          <p:nvPr/>
        </p:nvSpPr>
        <p:spPr bwMode="auto">
          <a:xfrm>
            <a:off x="9484970" y="4562932"/>
            <a:ext cx="769855" cy="241995"/>
          </a:xfrm>
          <a:prstGeom prst="roundRect">
            <a:avLst>
              <a:gd name="adj" fmla="val 8776"/>
            </a:avLst>
          </a:prstGeom>
          <a:solidFill>
            <a:srgbClr val="FF505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긴급취소</a:t>
            </a:r>
            <a:endParaRPr lang="en-US"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Button">
            <a:extLst>
              <a:ext uri="{FF2B5EF4-FFF2-40B4-BE49-F238E27FC236}">
                <a16:creationId xmlns:a16="http://schemas.microsoft.com/office/drawing/2014/main" id="{49686389-D8E0-44E7-A137-5B8151696714}"/>
              </a:ext>
            </a:extLst>
          </p:cNvPr>
          <p:cNvSpPr>
            <a:spLocks/>
          </p:cNvSpPr>
          <p:nvPr/>
        </p:nvSpPr>
        <p:spPr bwMode="auto">
          <a:xfrm>
            <a:off x="4485456" y="3184927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22A21756-1E96-4D98-8096-6687F8092A23}"/>
              </a:ext>
            </a:extLst>
          </p:cNvPr>
          <p:cNvSpPr>
            <a:spLocks/>
          </p:cNvSpPr>
          <p:nvPr/>
        </p:nvSpPr>
        <p:spPr bwMode="auto">
          <a:xfrm>
            <a:off x="4485456" y="4806909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96FF8BC6-A06E-40E0-BF85-513D9665B592}"/>
              </a:ext>
            </a:extLst>
          </p:cNvPr>
          <p:cNvSpPr>
            <a:spLocks/>
          </p:cNvSpPr>
          <p:nvPr/>
        </p:nvSpPr>
        <p:spPr bwMode="auto">
          <a:xfrm>
            <a:off x="4485456" y="5611558"/>
            <a:ext cx="918017" cy="241995"/>
          </a:xfrm>
          <a:prstGeom prst="roundRect">
            <a:avLst>
              <a:gd name="adj" fmla="val 8776"/>
            </a:avLst>
          </a:prstGeom>
          <a:solidFill>
            <a:schemeClr val="accent6">
              <a:lumMod val="20000"/>
              <a:lumOff val="8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상세내역 확인</a:t>
            </a:r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Gr9bItFvbF13l9SXCabrPvFstZddWMn1X1wn353XV5zr1zd19U07fr1fj1Iqvb03dtvmyKaimAz7Np/vXeGp9Uy7auyq/Z6fj0Ml+2ePk3TpbZIm9W9GEatv6Nk1/8GycpPav1pCym6bTMmkbafLlqqUGTPgr+fJI1ubyhL/LLdXGZtXl69iqbFdWTddtWy7SYVsuz5Xnlf/ZZulyX5eEt3vxuVi9pxF/v5dO6ruqv9+pPrPMGA42+fcP71TKX396/6/ZKf2u+xrvzOteO42/332fO+Ha2nJV5/d06W63ymkfvvX4yz6dv89nJPFte5DP/hWG0YmAnXYrcBrAHWviyuszrupjl6aSqyvRsWbRbZz5bQjbTpvPBKD07Xq1SwuOOA+ixLZ4J8fOY4fXfxosBMnhEELeOCd/29Txb5U2aeb/TEPKr1Pt2i6CMX+dlPm3zmXwkkD2cInjhKc7TLQ/2+KxhuJ0XB17Gc/duejybpR+d0dR+lE5Vm8Tbvtf00xAjc711FsL4/UMgdzyO8Z+z59kkLxkB+e2z3kyOaRj83RaP5dFHQ7AskPEXWX1RLBXZl9lsRtO21f16/Dw/b0e9t8ZvqlXk01fFxZxa7wwOxBv753W1XjEI+S0+pu4LW5vGxS2Gx+V/7Y0r+NiOK/hUx9X7/ElFiC3ST9L7m9Dq63gHKBwiTR613Th3HWBj5SACGgjCFP18JmKGP8Z47/3BKmOmnwjOt2L/sf/Hhi6jBmyYMtp8I3H6IG9NH331awH/2aRSxFIP04gbb6RQF9yt6cMvfg3AP5u0ibsiw+Qx7TdSKAL01kQy73498N8EqTabOfWBbrJ07+mRDNi6J10o72ftBIlb2Dsd1LDJ8yDFjUO/gZqHyBdsICKfv7/pEyDNN2L9Bhxrv4ueNOym8tsg3WJAB0RB58BKg/49/tKA+BpdeOLwHgx5G90xFEtsJNeekqsZpFcU7HsS7I2F8XU6+Vkk2WAItZFo924mWhzw+5LNg/L1OvrZI1380zpv1/Uybet1Hnnvl/Q/ykuTV/CfX7wR+nlGL90M3vvzl2wKLS+rYpY+LZpV1eRbwxEjorJbG7D0d5WY9hbB3m1Bji2KkaHfGko/iMfToRyG+h7scvvBvgfQjcN9DziDAw4/4HxArMuQdTThwSxzFtK84wdsVZOfptg/bfLlLK9H4ksc1xdNmg/zWJDfqQOFJHDSrAkadYaFifNf04lJf+Ev9KEZ5XDzfFkfkBksvUXk1cXgM/H6OoFYJJXBL9+yEyiNoZ768cxtOxuOlTb1140QbtvbUOSxqa+Il33b7jwfPuZOsyF6BcYlRvNzVrBUvURWBO22vu5/OKDG3zuVFqIUTaOZZ6BLPLdPq5lnAzA8/aiJ6X44FK+Yh+KWL7K3ROl1bchdQMQaMnBNW9Vkr7PzloS9mVdXRKq78wIOPf2JrjbDDkml87bVWzM5oV7GXzTVm7p43ZJGGy/w+zof8mfwRKz3wMeRj86LZVaWt+cRij9ouOX4FQ2AVPNJtfiS9WmHF2L43tYN8HW5CNPPB20uLzXGwTVKQj8ebwptIlopFukMCNTX6HBIF0ajhffrdmNEMthv3Nl+z55Dp/5Huvgb18WGxW0U9yON/P8pjZwv1wvnurjvu+qVnMNR+JG6cJ1P2dXqfGb8oVujokw1iI3VY52OnKLpfuHpgQEs7hJfPm7WC8qhXR+FH78uFquyOC8gr9NpTov3baXsmFbnabZMP2K0Pxp3wN3twzODnZYZwfFVwaP0TGKibFJ6YXpn6HZ1Wldd4yGXacWg04ImD7Mrf93ihSuZ2vd6J8fEv9cbv0jZ4r1eEi2z+57t996z/b1O+/CNAVYxX2Glu8jK4gfgF9bpj5ucZrzOzz/7yJvxj+4e0dQ0bbac5ul5TauA7Zw04iqfgtdmfcDCch6TWWQijIZHsy++SfENnv01uoiPJ6Ke2nnRjIXx6N+otgcBntF4XF9brq+uzuplBxTpSVWVqZqqG5G6yDttBtrh0cRWKBSeu9djfu+7DpO7b+Jd4elzuQcv4Obe58q1vc+VO/XzW9mA92Lgz/OWFBsZYPwET3KEOyPlVGbXZJ5p9QOfshtAH2dldfE1mZIjudDw4PnAGYbDs9nJucFbCnhj/JNFU5BKhlN6e09iuAM8yoM3Jl/MY53kLnP+UJDbvLCNx+IXCsgPBbtNy8p4LG49SfyhoHfDgm5PNs1DEvQ0P8/WZZteZuU6krjHc1tGivikzQ9Lopqrop3O0y0extePOqbkCHcG+mjzG3gGRPn2872Bs8wzLJS36+bZwBpL9xkSrm+2lw1i8s12NKnz7O0N7TqTrproZ3vebzuCD534W/LXj+addfz/X2b9tv182LTfkrf+3zzrxnT+aOJ/Nnr54Jm/JYfdZuJn4uncYqIpLVxdSaK0vlgvaGXg9N00X2EgWx99tWzWq1VVU4LMiy/Y7xh/9LOS3Pvg0IpyXhPKdVIayaSwfzbiLJOl7aXA8ET8rh9qtOUHwV/LJd8Yf+Pxw+n37oHl6ZZd3PuALr6+Z+wHAWblY9NSj3kGuB6PDZr+Xz4579HD/3vmZuN6mHl+NDm37OEbnptwxXDo1WGDEf/i/aP52wjyz2VUH+e920/b4aZ1wm88ZdCj5i1cjTjv326Et3XC4tz/DfdxCwesTymnpH6WSXVbN/L/vZTyVMb/92l12y5uQaqfLa9eaf3DdezVnb6silkq67T51s2rZSe0fl9v3bjmdUPU8NHLrG5owZDDgYviMl/6S4o8za+wtoYVxXNEF/gE8UXWkk1Z1XlDFMXLfdCrrG55FbsTabxXpKErqEybyOKf+9Vbc3wf2vW/g+lysOAvYClswFKIWY3Caevr/ocbzKXrc/zmesUdD0oVDxutIFaf19V6hSU8D8JJtaZpIRC7+IJWU8f8yldtUTZjihRfZItg5RRNZQH5o/e314wAw2/SC/x+1uaLhrSCh9Dn9vMNIgUyeAB0FfLrG+noFPjPDe/jAdPTql2bFjSg3UP68fgzb5RCafr4k09uWL7Bc4v+8DAthXqp39n3iu/fQn/i4SXuabZ8lROnN/lrBdXeTgPjuZF25rnlmPBYNn9PDj9et/LBjS5/95He7Ps3dhu0RNeiYGiOZ/nsVT5tiZnLr4vGt7PmTf6OVBgJ3zcVh3Sf95gNPN1Qz6g7q07GLxTZj8Q0prtDCmLoeU+M8IQYCSK3ZFv/6fP/+S29Nf/ZEC3Hnk4EvXdLsu790MhqMPr/NFnv3ZKs935oZDUY/X+HrO/R1FL/62jvZxTDkBVdvMdMvOcsALNgmWYDY2BxP0XDHwJndHD6/w5r4LFz3l2b2kBcXUT/YdG3j9n/R0kcLsttIDCvVv+wyNvF6v+jxO2tRm6gr1kX/mGROILb/3eofMumt2x2XiyzsvzZCTo6pHnPef2CUiTzrBwriJNq8eXkpykWEGu4KUfkP7cgww1Nbvj6VgS8BeEGh+sC0ZvGvAHTr502wzPNOHd/8uUXNomX5u8i0zkwTCRCnlcXF3k9Zk269dGzrCgp+ddWZKyLlhbCix9oDpY5paGPGwr6pnl6TpknWgMpiRL0Ak99M/5ohP4PhxYc4jk6PB+42P+K8m66zO+l677Imya7yJ9U7wR5JO0M/l836aZDCFtEyNv3wYbTNwOzM8h4Adwh3us6W+j7ZsLzmzEn55vDvgt6aAARb+b9xtCx19/cCELAQ/j33IX3w75vCr+5AfRgD40hZo/fbxhB7uKbG4EPdgj5Ttrk6+CtyYFvGu+9W+Bt8xJfB2+Nvr9pvO/dAm8b+N8Ob+9P/ZV+/JL/B/oonOwUWQAA&lt;/Code&gt;&lt;CodeSignature&gt;bHVvIBe/xGgEx0M8oiCg4rstsOtiCOor/WgbWE0aAsY9XXZKrU5wDsRSy9qBgW9o4Q9DAo3tq+JbBpuzOw1QWslHWDrIAg3VrhxbAIv35i716zryLq+5HcFRzVBthddBBIJnQasTr/zPtKml0C4rGrLtU1s6MAA5M9DUjmExWOLnV2KOPl1DcGQxs92pfzdEHigYeexiEBshbL+tycl2fulyNg4/nrUBUhxmnUMZIRvfrXjku0QuLn25kIjAn2DsQh/DQzcAW6lwFqiwF4J5cAXxaxDu0xTyFjoLH1BagTMBUcXbFRkLs4w6RrAoZXA1hHfic2nU44voVUpaTv9jdw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9AF413BB-DBAE-4114-AFBD-2F7C982A312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195657" y="1065857"/>
            <a:ext cx="6040883" cy="4553519"/>
            <a:chOff x="595686" y="1261242"/>
            <a:chExt cx="3222246" cy="1507358"/>
          </a:xfrm>
        </p:grpSpPr>
        <p:sp>
          <p:nvSpPr>
            <p:cNvPr id="16" name="Window Body">
              <a:extLst>
                <a:ext uri="{FF2B5EF4-FFF2-40B4-BE49-F238E27FC236}">
                  <a16:creationId xmlns:a16="http://schemas.microsoft.com/office/drawing/2014/main" id="{A4C33CFA-CCFF-46D5-87D3-917909591E52}"/>
                </a:ext>
              </a:extLst>
            </p:cNvPr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itle Bar">
              <a:extLst>
                <a:ext uri="{FF2B5EF4-FFF2-40B4-BE49-F238E27FC236}">
                  <a16:creationId xmlns:a16="http://schemas.microsoft.com/office/drawing/2014/main" id="{99B69201-ADC1-4788-81E4-DDC4DB41C5F4}"/>
                </a:ext>
              </a:extLst>
            </p:cNvPr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상세내역</a:t>
              </a:r>
              <a:r>
                <a:rPr lang="en-US" altLang="ko-KR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주문번호</a:t>
              </a:r>
              <a:r>
                <a:rPr lang="en-US" altLang="ko-KR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104]</a:t>
              </a:r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lose Button">
              <a:extLst>
                <a:ext uri="{FF2B5EF4-FFF2-40B4-BE49-F238E27FC236}">
                  <a16:creationId xmlns:a16="http://schemas.microsoft.com/office/drawing/2014/main" id="{2EC6390A-B7A5-4FE5-926C-790B10A60C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Icons">
              <a:extLst>
                <a:ext uri="{FF2B5EF4-FFF2-40B4-BE49-F238E27FC236}">
                  <a16:creationId xmlns:a16="http://schemas.microsoft.com/office/drawing/2014/main" id="{B8C3EE16-0510-463D-824A-7D285C125317}"/>
                </a:ext>
              </a:extLst>
            </p:cNvPr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26" name="Warning Icon" hidden="1">
                <a:extLst>
                  <a:ext uri="{FF2B5EF4-FFF2-40B4-BE49-F238E27FC236}">
                    <a16:creationId xmlns:a16="http://schemas.microsoft.com/office/drawing/2014/main" id="{2C22C8F4-6BFE-45BF-8D6A-3625E72545E2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Error Icon" hidden="1">
                <a:extLst>
                  <a:ext uri="{FF2B5EF4-FFF2-40B4-BE49-F238E27FC236}">
                    <a16:creationId xmlns:a16="http://schemas.microsoft.com/office/drawing/2014/main" id="{4340CA56-FF78-4DB1-A431-7964C050676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Question Icon" hidden="1">
                <a:extLst>
                  <a:ext uri="{FF2B5EF4-FFF2-40B4-BE49-F238E27FC236}">
                    <a16:creationId xmlns:a16="http://schemas.microsoft.com/office/drawing/2014/main" id="{EAEA55EB-24C8-4563-9259-23233091210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2" name="Button 1">
              <a:extLst>
                <a:ext uri="{FF2B5EF4-FFF2-40B4-BE49-F238E27FC236}">
                  <a16:creationId xmlns:a16="http://schemas.microsoft.com/office/drawing/2014/main" id="{08433A5F-39A7-4AB3-89F1-3F0CCED85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444" y="2573530"/>
              <a:ext cx="663029" cy="117447"/>
            </a:xfrm>
            <a:prstGeom prst="roundRect">
              <a:avLst>
                <a:gd name="adj" fmla="val 8776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300" dirty="0">
                  <a:solidFill>
                    <a:srgbClr val="5F5F5F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닫기</a:t>
              </a:r>
              <a:endParaRPr lang="en-US" sz="13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96B57219-39C8-43FF-AC76-1A1CDCA8125F}"/>
              </a:ext>
            </a:extLst>
          </p:cNvPr>
          <p:cNvGraphicFramePr>
            <a:graphicFrameLocks noGrp="1"/>
          </p:cNvGraphicFramePr>
          <p:nvPr/>
        </p:nvGraphicFramePr>
        <p:xfrm>
          <a:off x="3767537" y="1945640"/>
          <a:ext cx="489712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1">
                  <a:extLst>
                    <a:ext uri="{9D8B030D-6E8A-4147-A177-3AD203B41FA5}">
                      <a16:colId xmlns:a16="http://schemas.microsoft.com/office/drawing/2014/main" val="4214209752"/>
                    </a:ext>
                  </a:extLst>
                </a:gridCol>
                <a:gridCol w="2448561">
                  <a:extLst>
                    <a:ext uri="{9D8B030D-6E8A-4147-A177-3AD203B41FA5}">
                      <a16:colId xmlns:a16="http://schemas.microsoft.com/office/drawing/2014/main" val="3484884137"/>
                    </a:ext>
                  </a:extLst>
                </a:gridCol>
              </a:tblGrid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품목명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가격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597565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solidFill>
                            <a:schemeClr val="tx1"/>
                          </a:solidFill>
                        </a:rPr>
                        <a:t>페퍼로니피자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(L)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313365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불고기피자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(L)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25000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802229"/>
                  </a:ext>
                </a:extLst>
              </a:tr>
              <a:tr h="1795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합계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50000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58558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218BB0E-9B0B-4C08-89CC-03FFCDBA7253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상세내역 버튼 클릭 시 </a:t>
            </a:r>
            <a:r>
              <a:rPr lang="ko-KR" altLang="en-US" dirty="0" err="1"/>
              <a:t>팝업창</a:t>
            </a:r>
            <a:endParaRPr lang="ko-KR" altLang="en-US" dirty="0"/>
          </a:p>
        </p:txBody>
      </p:sp>
      <p:grpSp>
        <p:nvGrpSpPr>
          <p:cNvPr id="13" name="Group Box" descr="&lt;SmartSettings&gt;&lt;SmartResize enabled=&quot;True&quot; minWidth=&quot;60&quot; minHeight=&quot;22&quot; /&gt;&lt;/SmartSettings&gt;">
            <a:extLst>
              <a:ext uri="{FF2B5EF4-FFF2-40B4-BE49-F238E27FC236}">
                <a16:creationId xmlns:a16="http://schemas.microsoft.com/office/drawing/2014/main" id="{66B9DFEA-89E2-4622-9A20-2171AC0DF7C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67537" y="3448351"/>
            <a:ext cx="4897122" cy="1450196"/>
            <a:chOff x="595686" y="1184134"/>
            <a:chExt cx="1828800" cy="1738350"/>
          </a:xfrm>
        </p:grpSpPr>
        <p:sp>
          <p:nvSpPr>
            <p:cNvPr id="14" name="Panel" descr="&lt;SmartSettings&gt;&lt;SmartResize anchorLeft=&quot;Relative&quot; anchorTop=&quot;Absolute&quot; anchorRight=&quot;Relative&quot; anchorBottom=&quot;Relative&quot; /&gt;&lt;/SmartSettings&gt;">
              <a:extLst>
                <a:ext uri="{FF2B5EF4-FFF2-40B4-BE49-F238E27FC236}">
                  <a16:creationId xmlns:a16="http://schemas.microsoft.com/office/drawing/2014/main" id="{F8260481-28CC-4923-9FDD-7185ED8CF95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6" y="1276563"/>
              <a:ext cx="1828800" cy="164592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ko-KR" altLang="en-US" sz="14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페퍼로니피자는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자르지 말아주세요</a:t>
              </a:r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 </a:t>
              </a:r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불고기피자에서 치즈 </a:t>
              </a:r>
              <a:r>
                <a:rPr lang="ko-KR" altLang="en-US" sz="14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빼주세요</a:t>
              </a:r>
              <a:r>
                <a:rPr lang="en-US" altLang="ko-KR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Label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7A6EBB9-3444-4B46-9000-7034B926CEE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615412" y="1184134"/>
              <a:ext cx="448423" cy="280388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lIns="36576" tIns="9144" rIns="36576" bIns="9144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고객 요구사항</a:t>
              </a:r>
              <a:endParaRPr lang="en-US" sz="14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5199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37E326-1969-4C37-B3A2-C6AD595D679E}"/>
              </a:ext>
            </a:extLst>
          </p:cNvPr>
          <p:cNvSpPr txBox="1"/>
          <p:nvPr/>
        </p:nvSpPr>
        <p:spPr>
          <a:xfrm>
            <a:off x="3554133" y="211642"/>
            <a:ext cx="55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매장 스크린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34308C4-39FB-4114-99F2-BADEEAE91E66}"/>
              </a:ext>
            </a:extLst>
          </p:cNvPr>
          <p:cNvGraphicFramePr>
            <a:graphicFrameLocks noGrp="1"/>
          </p:cNvGraphicFramePr>
          <p:nvPr/>
        </p:nvGraphicFramePr>
        <p:xfrm>
          <a:off x="2560320" y="780626"/>
          <a:ext cx="7599680" cy="286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840">
                  <a:extLst>
                    <a:ext uri="{9D8B030D-6E8A-4147-A177-3AD203B41FA5}">
                      <a16:colId xmlns:a16="http://schemas.microsoft.com/office/drawing/2014/main" val="1547618010"/>
                    </a:ext>
                  </a:extLst>
                </a:gridCol>
                <a:gridCol w="3799840">
                  <a:extLst>
                    <a:ext uri="{9D8B030D-6E8A-4147-A177-3AD203B41FA5}">
                      <a16:colId xmlns:a16="http://schemas.microsoft.com/office/drawing/2014/main" val="494662882"/>
                    </a:ext>
                  </a:extLst>
                </a:gridCol>
              </a:tblGrid>
              <a:tr h="174414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조리중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조리완료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01840"/>
                  </a:ext>
                </a:extLst>
              </a:tr>
              <a:tr h="2500207"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  <a:p>
                      <a:pPr lvl="0" algn="l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595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74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3A947-5C6F-48FE-8161-B558F3836C64}"/>
              </a:ext>
            </a:extLst>
          </p:cNvPr>
          <p:cNvSpPr txBox="1"/>
          <p:nvPr/>
        </p:nvSpPr>
        <p:spPr>
          <a:xfrm>
            <a:off x="2538412" y="51393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Pizza Ordering System</a:t>
            </a:r>
            <a:endParaRPr lang="ko-KR" altLang="en-US" sz="2800" b="1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59F5400-2CB2-FB44-B2DE-CFBCA0DB8572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4789060-C12B-E34F-A95B-08B846168E9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8DB5DF2-C886-7E43-B5E3-3A283A957430}"/>
              </a:ext>
            </a:extLst>
          </p:cNvPr>
          <p:cNvGrpSpPr/>
          <p:nvPr/>
        </p:nvGrpSpPr>
        <p:grpSpPr>
          <a:xfrm>
            <a:off x="498916" y="1634638"/>
            <a:ext cx="11194166" cy="2979632"/>
            <a:chOff x="493009" y="1440674"/>
            <a:chExt cx="11194166" cy="297963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FFA6CFB-E496-D646-BB39-88D258078D2B}"/>
                </a:ext>
              </a:extLst>
            </p:cNvPr>
            <p:cNvGrpSpPr/>
            <p:nvPr/>
          </p:nvGrpSpPr>
          <p:grpSpPr>
            <a:xfrm>
              <a:off x="493009" y="1440675"/>
              <a:ext cx="2033588" cy="2979631"/>
              <a:chOff x="699673" y="1391478"/>
              <a:chExt cx="2033588" cy="297963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981477E-65D4-BE4A-8C93-2A9F171DB8DC}"/>
                  </a:ext>
                </a:extLst>
              </p:cNvPr>
              <p:cNvSpPr/>
              <p:nvPr/>
            </p:nvSpPr>
            <p:spPr>
              <a:xfrm>
                <a:off x="699673" y="1391478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9" name="그림 8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84C53D01-6E85-6840-A06F-7B75AD5B9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73" y="1391478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EB7EF1-BCFC-BB45-B31F-43BFF4C0583F}"/>
                  </a:ext>
                </a:extLst>
              </p:cNvPr>
              <p:cNvSpPr txBox="1"/>
              <p:nvPr/>
            </p:nvSpPr>
            <p:spPr>
              <a:xfrm>
                <a:off x="808224" y="3670554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354FA0F-62A4-B242-9C3C-CAE2EAE0ADA5}"/>
                </a:ext>
              </a:extLst>
            </p:cNvPr>
            <p:cNvGrpSpPr/>
            <p:nvPr/>
          </p:nvGrpSpPr>
          <p:grpSpPr>
            <a:xfrm>
              <a:off x="3546535" y="1440674"/>
              <a:ext cx="2033588" cy="2979631"/>
              <a:chOff x="3014506" y="1385257"/>
              <a:chExt cx="2033588" cy="297963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17E22E-690B-BC44-9984-9EAFCCC5526E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21" name="그림 20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A59323A1-645C-2445-B691-A5DE74956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9788FE-F33B-B74C-8562-972BD89902CB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AE1132C-8993-084A-9AD5-801A3F96E768}"/>
                </a:ext>
              </a:extLst>
            </p:cNvPr>
            <p:cNvGrpSpPr/>
            <p:nvPr/>
          </p:nvGrpSpPr>
          <p:grpSpPr>
            <a:xfrm>
              <a:off x="6600061" y="1440674"/>
              <a:ext cx="2033588" cy="2979631"/>
              <a:chOff x="3014506" y="1385257"/>
              <a:chExt cx="2033588" cy="297963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06171D7-ABD6-104F-919B-3814B53C6203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27" name="그림 26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B3383F09-C98F-AC4C-ABC0-C63653B7B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34FA01-5E48-804E-94C1-7F0307B11B8F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EE27FAB-28B9-A24B-9599-A98C7BFA5826}"/>
                </a:ext>
              </a:extLst>
            </p:cNvPr>
            <p:cNvGrpSpPr/>
            <p:nvPr/>
          </p:nvGrpSpPr>
          <p:grpSpPr>
            <a:xfrm>
              <a:off x="9653587" y="1440675"/>
              <a:ext cx="2033588" cy="2979631"/>
              <a:chOff x="3014506" y="1385257"/>
              <a:chExt cx="2033588" cy="2979631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52F2400C-AF3F-9A4F-A160-37A092838681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33" name="그림 32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009836ED-AA66-0E41-9C9A-A6CA93D42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33270-E9B4-0E4C-B29A-B0440C7A031F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082C616-5017-6F44-812E-59E4D8D4ABAF}"/>
              </a:ext>
            </a:extLst>
          </p:cNvPr>
          <p:cNvGrpSpPr/>
          <p:nvPr/>
        </p:nvGrpSpPr>
        <p:grpSpPr>
          <a:xfrm>
            <a:off x="498916" y="5319947"/>
            <a:ext cx="11194166" cy="2979632"/>
            <a:chOff x="493009" y="1440674"/>
            <a:chExt cx="11194166" cy="297963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F6BDBC9-0B10-604B-80E0-B3EC3DE8C887}"/>
                </a:ext>
              </a:extLst>
            </p:cNvPr>
            <p:cNvGrpSpPr/>
            <p:nvPr/>
          </p:nvGrpSpPr>
          <p:grpSpPr>
            <a:xfrm>
              <a:off x="493009" y="1440675"/>
              <a:ext cx="2033588" cy="2979631"/>
              <a:chOff x="699673" y="1391478"/>
              <a:chExt cx="2033588" cy="297963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097EBAA4-5C8D-CC46-ABD2-F53D1A2DEF3B}"/>
                  </a:ext>
                </a:extLst>
              </p:cNvPr>
              <p:cNvSpPr/>
              <p:nvPr/>
            </p:nvSpPr>
            <p:spPr>
              <a:xfrm>
                <a:off x="699673" y="1391478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50" name="그림 49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65F8ECAE-F4C0-E445-BA10-BBF147D59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673" y="1391478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FF16169-47E9-C74A-B119-4F85BB6809E6}"/>
                  </a:ext>
                </a:extLst>
              </p:cNvPr>
              <p:cNvSpPr txBox="1"/>
              <p:nvPr/>
            </p:nvSpPr>
            <p:spPr>
              <a:xfrm>
                <a:off x="808224" y="3670554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5D236E2-4551-6541-97D1-C3E99B379BDF}"/>
                </a:ext>
              </a:extLst>
            </p:cNvPr>
            <p:cNvGrpSpPr/>
            <p:nvPr/>
          </p:nvGrpSpPr>
          <p:grpSpPr>
            <a:xfrm>
              <a:off x="3546535" y="1440674"/>
              <a:ext cx="2033588" cy="2979631"/>
              <a:chOff x="3014506" y="1385257"/>
              <a:chExt cx="2033588" cy="2979631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A52462C-1F47-6B45-80B2-87F41F90D9C9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7" name="그림 46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E8D9AE09-EFBC-CD4A-A786-05ADC059A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7D491C-6033-DF47-94F7-9EB788576B7C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8D8DD13-C154-1742-8D79-54690AA37D6F}"/>
                </a:ext>
              </a:extLst>
            </p:cNvPr>
            <p:cNvGrpSpPr/>
            <p:nvPr/>
          </p:nvGrpSpPr>
          <p:grpSpPr>
            <a:xfrm>
              <a:off x="6600061" y="1440674"/>
              <a:ext cx="2033588" cy="2979631"/>
              <a:chOff x="3014506" y="1385257"/>
              <a:chExt cx="2033588" cy="2979631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992102F-2CE7-C54D-AD65-39FFD8A255E1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4" name="그림 43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F75BC822-5C81-F24B-AF92-B454D8434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06E7FE-1916-E84D-A097-7678490F7CC0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ACBB997-A942-8B4C-908C-37D17E224E00}"/>
                </a:ext>
              </a:extLst>
            </p:cNvPr>
            <p:cNvGrpSpPr/>
            <p:nvPr/>
          </p:nvGrpSpPr>
          <p:grpSpPr>
            <a:xfrm>
              <a:off x="9653587" y="1440675"/>
              <a:ext cx="2033588" cy="2979631"/>
              <a:chOff x="3014506" y="1385257"/>
              <a:chExt cx="2033588" cy="2979631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2B6841B-9525-C14F-911A-2164486BC88B}"/>
                  </a:ext>
                </a:extLst>
              </p:cNvPr>
              <p:cNvSpPr/>
              <p:nvPr/>
            </p:nvSpPr>
            <p:spPr>
              <a:xfrm>
                <a:off x="3014506" y="1385257"/>
                <a:ext cx="2033588" cy="29796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highlight>
                    <a:srgbClr val="FBFDEA"/>
                  </a:highlight>
                </a:endParaRPr>
              </a:p>
            </p:txBody>
          </p:sp>
          <p:pic>
            <p:nvPicPr>
              <p:cNvPr id="41" name="그림 40" descr="바닥, 피자, 음식, 테이블이(가) 표시된 사진&#10;&#10;자동 생성된 설명">
                <a:extLst>
                  <a:ext uri="{FF2B5EF4-FFF2-40B4-BE49-F238E27FC236}">
                    <a16:creationId xmlns:a16="http://schemas.microsoft.com/office/drawing/2014/main" id="{DF1E243A-754A-B341-88CB-946B5F2D7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4506" y="1385257"/>
                <a:ext cx="2033588" cy="2132519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8436705-98D1-2044-B8CE-65C2A7E18A0D}"/>
                  </a:ext>
                </a:extLst>
              </p:cNvPr>
              <p:cNvSpPr txBox="1"/>
              <p:nvPr/>
            </p:nvSpPr>
            <p:spPr>
              <a:xfrm>
                <a:off x="3123057" y="3664333"/>
                <a:ext cx="1694695" cy="553998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fontAlgn="ctr"/>
                <a:r>
                  <a:rPr lang="ko-KR" altLang="en-US" sz="1200" b="1" dirty="0">
                    <a:solidFill>
                      <a:srgbClr val="111111"/>
                    </a:solidFill>
                    <a:latin typeface="Roboto"/>
                  </a:rPr>
                  <a:t>불고기 피자</a:t>
                </a:r>
                <a:endParaRPr lang="en-US" altLang="ko-KR" sz="12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ctr"/>
                <a:endParaRPr lang="en" altLang="ko-Kore-KR" sz="800" b="1" dirty="0">
                  <a:solidFill>
                    <a:srgbClr val="111111"/>
                  </a:solidFill>
                  <a:latin typeface="Roboto"/>
                </a:endParaRPr>
              </a:p>
              <a:p>
                <a:pPr fontAlgn="base"/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L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7,900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 </a:t>
                </a:r>
                <a:r>
                  <a:rPr lang="en" altLang="ko-Kore-KR" sz="1000" b="1" dirty="0">
                    <a:solidFill>
                      <a:srgbClr val="FF143C"/>
                    </a:solidFill>
                    <a:latin typeface="Roboto"/>
                  </a:rPr>
                  <a:t>M</a:t>
                </a:r>
                <a:r>
                  <a:rPr lang="ko-KR" altLang="en-US" sz="1000" b="1" dirty="0">
                    <a:solidFill>
                      <a:srgbClr val="FF143C"/>
                    </a:solidFill>
                    <a:latin typeface="Roboto"/>
                  </a:rPr>
                  <a:t> 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1</a:t>
                </a:r>
                <a:r>
                  <a:rPr lang="en" altLang="ko-Kore-KR" sz="1000" b="1" dirty="0">
                    <a:solidFill>
                      <a:srgbClr val="000000"/>
                    </a:solidFill>
                    <a:latin typeface="Roboto"/>
                  </a:rPr>
                  <a:t>1,000</a:t>
                </a:r>
                <a:r>
                  <a:rPr lang="ko-KR" altLang="en-US" sz="1000" b="1" dirty="0">
                    <a:solidFill>
                      <a:srgbClr val="000000"/>
                    </a:solidFill>
                    <a:latin typeface="Roboto"/>
                  </a:rPr>
                  <a:t>원</a:t>
                </a:r>
                <a:r>
                  <a:rPr lang="en-US" altLang="ko-KR" sz="1000" b="1" dirty="0">
                    <a:solidFill>
                      <a:srgbClr val="000000"/>
                    </a:solidFill>
                    <a:latin typeface="Roboto"/>
                  </a:rPr>
                  <a:t>~</a:t>
                </a:r>
                <a:endParaRPr lang="ko-KR" altLang="en-US" sz="1000" dirty="0">
                  <a:solidFill>
                    <a:srgbClr val="000000"/>
                  </a:solidFill>
                  <a:latin typeface="Roboto"/>
                </a:endParaRPr>
              </a:p>
            </p:txBody>
          </p:sp>
        </p:grp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560BA7-A935-A74E-9254-42BE10CBEA5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Main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3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Detail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FB63A5B-CD8D-874D-B8EE-B8D9A458AA42}"/>
              </a:ext>
            </a:extLst>
          </p:cNvPr>
          <p:cNvGrpSpPr/>
          <p:nvPr/>
        </p:nvGrpSpPr>
        <p:grpSpPr>
          <a:xfrm>
            <a:off x="1653079" y="1070602"/>
            <a:ext cx="8885842" cy="5108687"/>
            <a:chOff x="1162050" y="1019114"/>
            <a:chExt cx="8885842" cy="5108687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A38C0192-B522-44B8-BA83-EE3DF0674914}"/>
                </a:ext>
              </a:extLst>
            </p:cNvPr>
            <p:cNvSpPr/>
            <p:nvPr/>
          </p:nvSpPr>
          <p:spPr>
            <a:xfrm>
              <a:off x="7393795" y="5602259"/>
              <a:ext cx="2628313" cy="52554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장바구니에 담기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E0FE0FD-52E1-1446-ADEE-CE0814401FEF}"/>
                </a:ext>
              </a:extLst>
            </p:cNvPr>
            <p:cNvGrpSpPr/>
            <p:nvPr/>
          </p:nvGrpSpPr>
          <p:grpSpPr>
            <a:xfrm>
              <a:off x="1162050" y="1108358"/>
              <a:ext cx="3542259" cy="4362934"/>
              <a:chOff x="1242103" y="1569515"/>
              <a:chExt cx="3019425" cy="3718969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FDB794E-BE73-4181-89E8-E8DBB9C629F5}"/>
                  </a:ext>
                </a:extLst>
              </p:cNvPr>
              <p:cNvSpPr/>
              <p:nvPr/>
            </p:nvSpPr>
            <p:spPr>
              <a:xfrm>
                <a:off x="1242103" y="1569515"/>
                <a:ext cx="3019425" cy="371896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52" name="Picture 4" descr="킹스타피자">
                <a:extLst>
                  <a:ext uri="{FF2B5EF4-FFF2-40B4-BE49-F238E27FC236}">
                    <a16:creationId xmlns:a16="http://schemas.microsoft.com/office/drawing/2014/main" id="{777D4FDB-E927-462F-89F5-9BBFEC4CF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29507" y="2356712"/>
                <a:ext cx="2844616" cy="2144574"/>
              </a:xfrm>
              <a:prstGeom prst="rect">
                <a:avLst/>
              </a:prstGeom>
              <a:noFill/>
              <a:ln w="3810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32BB32-957E-024B-8C17-E0CA3A6784F3}"/>
                </a:ext>
              </a:extLst>
            </p:cNvPr>
            <p:cNvSpPr/>
            <p:nvPr/>
          </p:nvSpPr>
          <p:spPr>
            <a:xfrm>
              <a:off x="5405157" y="1019114"/>
              <a:ext cx="181331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000" b="1" dirty="0" err="1"/>
                <a:t>포테이토</a:t>
              </a:r>
              <a:r>
                <a:rPr lang="ko-KR" altLang="en-US" sz="2000" b="1" dirty="0"/>
                <a:t> 피자</a:t>
              </a: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1D15F67E-CD91-D145-8EF8-2FD228CE317F}"/>
                </a:ext>
              </a:extLst>
            </p:cNvPr>
            <p:cNvSpPr/>
            <p:nvPr/>
          </p:nvSpPr>
          <p:spPr>
            <a:xfrm>
              <a:off x="7218475" y="1108358"/>
              <a:ext cx="1014323" cy="221621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알레르기 정보 </a:t>
              </a:r>
              <a:r>
                <a:rPr kumimoji="1"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</a:t>
              </a:r>
              <a:endParaRPr kumimoji="1" lang="ko-Kore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18C0E3-C5EC-A54D-A1B7-D82059B6F3F1}"/>
                </a:ext>
              </a:extLst>
            </p:cNvPr>
            <p:cNvSpPr/>
            <p:nvPr/>
          </p:nvSpPr>
          <p:spPr>
            <a:xfrm>
              <a:off x="5372721" y="1769592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823820-18AC-CC4F-9EAA-7CC243F8D27C}"/>
                </a:ext>
              </a:extLst>
            </p:cNvPr>
            <p:cNvSpPr/>
            <p:nvPr/>
          </p:nvSpPr>
          <p:spPr>
            <a:xfrm>
              <a:off x="6528279" y="1754808"/>
              <a:ext cx="1695645" cy="307777"/>
            </a:xfrm>
            <a:prstGeom prst="rect">
              <a:avLst/>
            </a:prstGeom>
            <a:solidFill>
              <a:srgbClr val="FF0000"/>
            </a:solidFill>
            <a:ln w="38100">
              <a:noFill/>
            </a:ln>
          </p:spPr>
          <p:txBody>
            <a:bodyPr wrap="square">
              <a:spAutoFit/>
            </a:bodyPr>
            <a:lstStyle/>
            <a:p>
              <a:pPr algn="ctr" fontAlgn="base"/>
              <a:r>
                <a:rPr lang="en" altLang="ko-Kore-KR" sz="1400" dirty="0">
                  <a:solidFill>
                    <a:schemeClr val="bg1"/>
                  </a:solidFill>
                  <a:latin typeface="Roboto"/>
                </a:rPr>
                <a:t>L</a:t>
              </a:r>
              <a:r>
                <a:rPr lang="en-US" altLang="ko-KR" sz="1400" dirty="0">
                  <a:solidFill>
                    <a:schemeClr val="bg1"/>
                  </a:solidFill>
                  <a:latin typeface="Roboto"/>
                </a:rPr>
                <a:t> </a:t>
              </a:r>
              <a:r>
                <a:rPr lang="ko-KR" altLang="en-US" sz="1400" dirty="0">
                  <a:solidFill>
                    <a:schemeClr val="bg1"/>
                  </a:solidFill>
                  <a:latin typeface="Roboto"/>
                </a:rPr>
                <a:t> </a:t>
              </a:r>
              <a:r>
                <a:rPr lang="en" altLang="ko-Kore-KR" sz="1400" dirty="0">
                  <a:solidFill>
                    <a:schemeClr val="bg1"/>
                  </a:solidFill>
                  <a:latin typeface="Roboto"/>
                </a:rPr>
                <a:t>17,900</a:t>
              </a:r>
              <a:r>
                <a:rPr lang="ko-KR" altLang="en-US" sz="1400" dirty="0">
                  <a:solidFill>
                    <a:schemeClr val="bg1"/>
                  </a:solidFill>
                  <a:latin typeface="Roboto"/>
                </a:rPr>
                <a:t>원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525C55-D6C5-6B4F-9953-2F8303A27F3E}"/>
                </a:ext>
              </a:extLst>
            </p:cNvPr>
            <p:cNvSpPr/>
            <p:nvPr/>
          </p:nvSpPr>
          <p:spPr>
            <a:xfrm>
              <a:off x="8326463" y="1763532"/>
              <a:ext cx="169564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en" altLang="ko-Kore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 M 11,000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/>
                </a:rPr>
                <a:t>원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E56091-EF69-584F-8E5A-F8752B50484D}"/>
                </a:ext>
              </a:extLst>
            </p:cNvPr>
            <p:cNvSpPr/>
            <p:nvPr/>
          </p:nvSpPr>
          <p:spPr>
            <a:xfrm>
              <a:off x="5405157" y="2454245"/>
              <a:ext cx="54374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옵션</a:t>
              </a:r>
            </a:p>
          </p:txBody>
        </p:sp>
        <p:sp>
          <p:nvSpPr>
            <p:cNvPr id="43" name="사각형: 둥근 모서리 27">
              <a:extLst>
                <a:ext uri="{FF2B5EF4-FFF2-40B4-BE49-F238E27FC236}">
                  <a16:creationId xmlns:a16="http://schemas.microsoft.com/office/drawing/2014/main" id="{31B06ABC-B47A-6E49-97B5-2B5FAFCC277C}"/>
                </a:ext>
              </a:extLst>
            </p:cNvPr>
            <p:cNvSpPr/>
            <p:nvPr/>
          </p:nvSpPr>
          <p:spPr>
            <a:xfrm>
              <a:off x="6561609" y="2494155"/>
              <a:ext cx="3460499" cy="28864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옵션을 선택해주세요</a:t>
              </a:r>
            </a:p>
          </p:txBody>
        </p:sp>
        <p:sp>
          <p:nvSpPr>
            <p:cNvPr id="44" name="사각형: 둥근 모서리 31">
              <a:extLst>
                <a:ext uri="{FF2B5EF4-FFF2-40B4-BE49-F238E27FC236}">
                  <a16:creationId xmlns:a16="http://schemas.microsoft.com/office/drawing/2014/main" id="{62CCAAB4-1E22-8946-9F85-39E30B2C8D2B}"/>
                </a:ext>
              </a:extLst>
            </p:cNvPr>
            <p:cNvSpPr/>
            <p:nvPr/>
          </p:nvSpPr>
          <p:spPr>
            <a:xfrm>
              <a:off x="6561609" y="2797559"/>
              <a:ext cx="3460499" cy="990713"/>
            </a:xfrm>
            <a:prstGeom prst="roundRect">
              <a:avLst>
                <a:gd name="adj" fmla="val 579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치즈 추가 </a:t>
              </a:r>
              <a:r>
                <a:rPr lang="en-US" altLang="ko-KR" sz="1600" dirty="0"/>
                <a:t>(+1000)</a:t>
              </a:r>
            </a:p>
            <a:p>
              <a:pPr algn="ctr"/>
              <a:r>
                <a:rPr lang="ko-KR" altLang="en-US" sz="1600" dirty="0"/>
                <a:t>콜라 </a:t>
              </a:r>
              <a:r>
                <a:rPr lang="en-US" altLang="ko-KR" sz="1600" dirty="0"/>
                <a:t>1.25L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(+1500)</a:t>
              </a:r>
            </a:p>
            <a:p>
              <a:pPr algn="ctr"/>
              <a:r>
                <a:rPr lang="ko-KR" altLang="en-US" sz="1600" dirty="0"/>
                <a:t>사이다 </a:t>
              </a:r>
              <a:r>
                <a:rPr lang="en-US" altLang="ko-KR" sz="1600" dirty="0"/>
                <a:t>1.25L (+1500)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E6E359-45FB-FD4E-8D68-2C5C08580508}"/>
                </a:ext>
              </a:extLst>
            </p:cNvPr>
            <p:cNvSpPr/>
            <p:nvPr/>
          </p:nvSpPr>
          <p:spPr>
            <a:xfrm>
              <a:off x="7725636" y="4890671"/>
              <a:ext cx="87235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600" dirty="0"/>
                <a:t>총 가격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7017CA3-5798-DB44-A197-9BF513EF18F5}"/>
                </a:ext>
              </a:extLst>
            </p:cNvPr>
            <p:cNvSpPr/>
            <p:nvPr/>
          </p:nvSpPr>
          <p:spPr>
            <a:xfrm>
              <a:off x="8794023" y="4829115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17,900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546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Cart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462E22-97D6-2E44-B2F1-C17D1CE8F5D6}"/>
              </a:ext>
            </a:extLst>
          </p:cNvPr>
          <p:cNvSpPr txBox="1"/>
          <p:nvPr/>
        </p:nvSpPr>
        <p:spPr>
          <a:xfrm>
            <a:off x="2538412" y="513935"/>
            <a:ext cx="711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장바구니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607467" y="1409488"/>
            <a:ext cx="7801747" cy="979714"/>
            <a:chOff x="607467" y="1409488"/>
            <a:chExt cx="7801747" cy="97971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42" name="그림 41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4CE6DE1C-BBE6-BA45-851C-7E1F58DEA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옵션 </a:t>
              </a:r>
              <a:r>
                <a:rPr lang="ko-KR" altLang="en-US" sz="1400" dirty="0"/>
                <a:t>치즈 추가 외 </a:t>
              </a:r>
              <a:r>
                <a:rPr lang="en-US" altLang="ko-KR" sz="1400" dirty="0"/>
                <a:t>1</a:t>
              </a:r>
              <a:endParaRPr lang="ko-KR" altLang="en-US" sz="14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349465B-3C6B-FD4B-BA6B-38AF92334B91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A1179FE-B634-A246-BD21-A0FD72164046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7609168-E0A2-1649-9DA3-8A20C6CD0A43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C6BD3F8-83BD-C849-A90A-E6F2F8B8536C}"/>
              </a:ext>
            </a:extLst>
          </p:cNvPr>
          <p:cNvGrpSpPr/>
          <p:nvPr/>
        </p:nvGrpSpPr>
        <p:grpSpPr>
          <a:xfrm>
            <a:off x="607466" y="2676319"/>
            <a:ext cx="7801747" cy="979714"/>
            <a:chOff x="607467" y="1409488"/>
            <a:chExt cx="7801747" cy="979714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B963C14-4263-294A-B20B-01CE8A566DF9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66" name="그림 65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D6477DA4-5808-BC42-9026-CF731F45D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49DFBB6-E377-764F-B7C4-A55091235302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D24A136-2A35-9D44-BECB-1EB7C3B33800}"/>
                </a:ext>
              </a:extLst>
            </p:cNvPr>
            <p:cNvSpPr/>
            <p:nvPr/>
          </p:nvSpPr>
          <p:spPr>
            <a:xfrm>
              <a:off x="1623206" y="2015210"/>
              <a:ext cx="9509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1F4FDC-87D8-6A47-9D35-31438C450270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옵션 </a:t>
              </a:r>
              <a:r>
                <a:rPr lang="ko-KR" altLang="en-US" sz="1400" dirty="0"/>
                <a:t>없음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437034-657D-9748-BFF0-B7831F1455E6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01B87B3-CC52-9A46-BE2F-CC6DE87A2544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1D0C1971-A41F-6D4D-B563-571671F20D46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CFC1F33-F019-D443-B2A7-224AD2C625BD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6D3A8B2-82D1-944D-9760-824A5B793005}"/>
              </a:ext>
            </a:extLst>
          </p:cNvPr>
          <p:cNvGrpSpPr/>
          <p:nvPr/>
        </p:nvGrpSpPr>
        <p:grpSpPr>
          <a:xfrm>
            <a:off x="607465" y="3891310"/>
            <a:ext cx="7801747" cy="979714"/>
            <a:chOff x="607467" y="1409488"/>
            <a:chExt cx="7801747" cy="97971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63C1945-A0BF-8748-9E09-1A1CA55B79A4}"/>
                </a:ext>
              </a:extLst>
            </p:cNvPr>
            <p:cNvSpPr/>
            <p:nvPr/>
          </p:nvSpPr>
          <p:spPr>
            <a:xfrm>
              <a:off x="607467" y="1409488"/>
              <a:ext cx="7801747" cy="9797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76" name="그림 75" descr="바닥, 피자, 음식, 테이블이(가) 표시된 사진&#10;&#10;자동 생성된 설명">
              <a:extLst>
                <a:ext uri="{FF2B5EF4-FFF2-40B4-BE49-F238E27FC236}">
                  <a16:creationId xmlns:a16="http://schemas.microsoft.com/office/drawing/2014/main" id="{1E109029-98D5-AD4D-9BD4-09C6F0524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467" y="1409488"/>
              <a:ext cx="934263" cy="97971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291E45-5322-8249-BC3A-DA8B307B8543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CA8F422-78F5-3E46-BE55-4B4C21DC02DA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2BD20D-00F1-F14A-A954-C6501547A2BA}"/>
                </a:ext>
              </a:extLst>
            </p:cNvPr>
            <p:cNvSpPr/>
            <p:nvPr/>
          </p:nvSpPr>
          <p:spPr>
            <a:xfrm>
              <a:off x="2600326" y="2015210"/>
              <a:ext cx="186261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/>
                <a:t>옵션 </a:t>
              </a:r>
              <a:r>
                <a:rPr lang="ko-KR" altLang="en-US" sz="1400" dirty="0"/>
                <a:t>콜라 </a:t>
              </a:r>
              <a:r>
                <a:rPr lang="en-US" altLang="ko-KR" sz="1400" dirty="0"/>
                <a:t>1.25L</a:t>
              </a:r>
              <a:endParaRPr lang="ko-KR" altLang="en-US" sz="1400" b="1" dirty="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488CE50-844A-1944-B2F7-0CCADBD140DB}"/>
                </a:ext>
              </a:extLst>
            </p:cNvPr>
            <p:cNvSpPr/>
            <p:nvPr/>
          </p:nvSpPr>
          <p:spPr>
            <a:xfrm>
              <a:off x="6995827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A262DF3-5E15-7543-9CE7-87FF0965FEAF}"/>
                </a:ext>
              </a:extLst>
            </p:cNvPr>
            <p:cNvSpPr/>
            <p:nvPr/>
          </p:nvSpPr>
          <p:spPr>
            <a:xfrm>
              <a:off x="5402509" y="1696605"/>
              <a:ext cx="40548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8671294-D82C-A14E-97CB-3113340B0010}"/>
                </a:ext>
              </a:extLst>
            </p:cNvPr>
            <p:cNvSpPr/>
            <p:nvPr/>
          </p:nvSpPr>
          <p:spPr>
            <a:xfrm>
              <a:off x="6365829" y="1696605"/>
              <a:ext cx="381725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kumimoji="1" lang="ko-Kore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11C881A-E6CD-BD46-AFC9-F755FB266A84}"/>
                </a:ext>
              </a:extLst>
            </p:cNvPr>
            <p:cNvSpPr/>
            <p:nvPr/>
          </p:nvSpPr>
          <p:spPr>
            <a:xfrm>
              <a:off x="5402510" y="1699290"/>
              <a:ext cx="1345044" cy="40011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</a:rPr>
                <a:t>1</a:t>
              </a:r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9020432" y="1409488"/>
            <a:ext cx="2896585" cy="6872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총</a:t>
            </a:r>
            <a:r>
              <a:rPr kumimoji="1" lang="ko-KR" altLang="en-US" b="1" dirty="0">
                <a:solidFill>
                  <a:schemeClr val="tx1"/>
                </a:solidFill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</a:rPr>
              <a:t>50,800</a:t>
            </a:r>
            <a:r>
              <a:rPr kumimoji="1" lang="ko-KR" altLang="en-US" b="1" dirty="0">
                <a:solidFill>
                  <a:schemeClr val="tx1"/>
                </a:solidFill>
              </a:rPr>
              <a:t>원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0" y="2304808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주문하기</a:t>
            </a:r>
          </a:p>
        </p:txBody>
      </p:sp>
    </p:spTree>
    <p:extLst>
      <p:ext uri="{BB962C8B-B14F-4D97-AF65-F5344CB8AC3E}">
        <p14:creationId xmlns:p14="http://schemas.microsoft.com/office/powerpoint/2010/main" val="333709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Order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8124058" y="1215436"/>
            <a:ext cx="3854327" cy="752272"/>
            <a:chOff x="1579925" y="1409487"/>
            <a:chExt cx="4188728" cy="9823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9020432" y="5439718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50,800</a:t>
            </a:r>
            <a:r>
              <a:rPr lang="ko-KR" altLang="en-US" dirty="0"/>
              <a:t>원 결제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1542EC-9ECB-9D41-B26E-686656C4A5FD}"/>
              </a:ext>
            </a:extLst>
          </p:cNvPr>
          <p:cNvGrpSpPr/>
          <p:nvPr/>
        </p:nvGrpSpPr>
        <p:grpSpPr>
          <a:xfrm>
            <a:off x="8141707" y="2229806"/>
            <a:ext cx="3854327" cy="752272"/>
            <a:chOff x="1579925" y="1409487"/>
            <a:chExt cx="4188728" cy="9823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4FA478-8102-BF48-845E-5222CF7D391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242A66-E585-EA4C-8A08-8E4CA6EFF31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8ED7F1-A3DE-E049-BBEA-657CCFA0D6C8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9C0B7E-94D9-9B4B-B941-C1B51CE9FF8C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7D3D68-9ECF-164E-954F-C82862BCA9FA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527723-5274-4E4B-8B73-F4258BC0C7A4}"/>
              </a:ext>
            </a:extLst>
          </p:cNvPr>
          <p:cNvGrpSpPr/>
          <p:nvPr/>
        </p:nvGrpSpPr>
        <p:grpSpPr>
          <a:xfrm>
            <a:off x="8166070" y="3317629"/>
            <a:ext cx="3835221" cy="752272"/>
            <a:chOff x="1600688" y="1409487"/>
            <a:chExt cx="4167965" cy="98239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F80553-A68A-5C44-A817-EBCFE70FD4B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C5AC4F-94CC-4A4A-BE50-C22B4EB6D064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3A00C3-4C72-5245-9A8B-219242F6A4CD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8A93088-F3A4-464D-8BF9-EF00D712B16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C79749-49A5-0544-B2D7-A02601B0ABF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DE9859-B673-8640-82FF-3B90F6AFADF3}"/>
              </a:ext>
            </a:extLst>
          </p:cNvPr>
          <p:cNvSpPr txBox="1"/>
          <p:nvPr/>
        </p:nvSpPr>
        <p:spPr>
          <a:xfrm>
            <a:off x="746239" y="1061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4B596-99AF-5548-97D7-5D0E57A23BDF}"/>
              </a:ext>
            </a:extLst>
          </p:cNvPr>
          <p:cNvSpPr txBox="1"/>
          <p:nvPr/>
        </p:nvSpPr>
        <p:spPr>
          <a:xfrm>
            <a:off x="1337679" y="1050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C6AC0-6A9A-F74A-841F-F1D096B56922}"/>
              </a:ext>
            </a:extLst>
          </p:cNvPr>
          <p:cNvSpPr txBox="1"/>
          <p:nvPr/>
        </p:nvSpPr>
        <p:spPr>
          <a:xfrm>
            <a:off x="2012731" y="1024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1EFFE1-A4D1-134C-B4A0-95DCFB03CCB4}"/>
              </a:ext>
            </a:extLst>
          </p:cNvPr>
          <p:cNvSpPr/>
          <p:nvPr/>
        </p:nvSpPr>
        <p:spPr>
          <a:xfrm>
            <a:off x="956448" y="14119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ED009CE-69DB-2A4D-8BB7-7486ECBF621B}"/>
              </a:ext>
            </a:extLst>
          </p:cNvPr>
          <p:cNvSpPr/>
          <p:nvPr/>
        </p:nvSpPr>
        <p:spPr>
          <a:xfrm>
            <a:off x="1583385" y="14110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1295D60-F4E3-6441-B20B-F0F4CAE59CB3}"/>
              </a:ext>
            </a:extLst>
          </p:cNvPr>
          <p:cNvSpPr/>
          <p:nvPr/>
        </p:nvSpPr>
        <p:spPr>
          <a:xfrm>
            <a:off x="2346956" y="14299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8F590707-8FB7-8F44-BB8A-AAE128080F41}"/>
              </a:ext>
            </a:extLst>
          </p:cNvPr>
          <p:cNvGrpSpPr/>
          <p:nvPr/>
        </p:nvGrpSpPr>
        <p:grpSpPr>
          <a:xfrm>
            <a:off x="299728" y="1680881"/>
            <a:ext cx="3768690" cy="531593"/>
            <a:chOff x="1579925" y="1409487"/>
            <a:chExt cx="4095661" cy="69421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430B1B-D830-3F43-9C1A-D96101300799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35F938B-38C7-9B4E-8565-78F20C6A8B54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F7BEED3-43DF-EA41-AADE-2AC1836A4A74}"/>
              </a:ext>
            </a:extLst>
          </p:cNvPr>
          <p:cNvGrpSpPr/>
          <p:nvPr/>
        </p:nvGrpSpPr>
        <p:grpSpPr>
          <a:xfrm>
            <a:off x="299728" y="2955746"/>
            <a:ext cx="3768690" cy="531593"/>
            <a:chOff x="1579925" y="1409487"/>
            <a:chExt cx="4095661" cy="6942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6A2793-3180-3A44-B222-03C0E506927B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02FC3E-E5A3-544D-BCD6-0C08FC2A5ACF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238C61-456A-C544-8216-DD4F1E602F7E}"/>
              </a:ext>
            </a:extLst>
          </p:cNvPr>
          <p:cNvGrpSpPr/>
          <p:nvPr/>
        </p:nvGrpSpPr>
        <p:grpSpPr>
          <a:xfrm>
            <a:off x="318833" y="4113934"/>
            <a:ext cx="3768690" cy="531593"/>
            <a:chOff x="1579925" y="1409487"/>
            <a:chExt cx="4095661" cy="6942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AAD496-B757-4143-BF0D-EFB751ABB4F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6322E6-3E9D-384C-A7CE-AAB858BB570B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</a:rPr>
              <a:t>Order Page</a:t>
            </a:r>
            <a:endParaRPr kumimoji="1" lang="ko-Kore-KR" altLang="en-US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8124058" y="1215436"/>
            <a:ext cx="3854327" cy="752272"/>
            <a:chOff x="1579925" y="1409487"/>
            <a:chExt cx="4188728" cy="982399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793824" y="5544427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8788636" y="6058479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총 </a:t>
            </a:r>
            <a:r>
              <a:rPr lang="en-US" altLang="ko-KR" dirty="0"/>
              <a:t>50,800</a:t>
            </a:r>
            <a:r>
              <a:rPr lang="ko-KR" altLang="en-US" dirty="0"/>
              <a:t>원 결제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1542EC-9ECB-9D41-B26E-686656C4A5FD}"/>
              </a:ext>
            </a:extLst>
          </p:cNvPr>
          <p:cNvGrpSpPr/>
          <p:nvPr/>
        </p:nvGrpSpPr>
        <p:grpSpPr>
          <a:xfrm>
            <a:off x="8141707" y="2229806"/>
            <a:ext cx="3854327" cy="752272"/>
            <a:chOff x="1579925" y="1409487"/>
            <a:chExt cx="4188728" cy="98239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A4FA478-8102-BF48-845E-5222CF7D391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242A66-E585-EA4C-8A08-8E4CA6EFF31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18ED7F1-A3DE-E049-BBEA-657CCFA0D6C8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69C0B7E-94D9-9B4B-B941-C1B51CE9FF8C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27D3D68-9ECF-164E-954F-C82862BCA9FA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5527723-5274-4E4B-8B73-F4258BC0C7A4}"/>
              </a:ext>
            </a:extLst>
          </p:cNvPr>
          <p:cNvGrpSpPr/>
          <p:nvPr/>
        </p:nvGrpSpPr>
        <p:grpSpPr>
          <a:xfrm>
            <a:off x="8166070" y="3317629"/>
            <a:ext cx="3835221" cy="752272"/>
            <a:chOff x="1600688" y="1409487"/>
            <a:chExt cx="4167965" cy="98239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3F80553-A68A-5C44-A817-EBCFE70FD4B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C5AC4F-94CC-4A4A-BE50-C22B4EB6D064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53A00C3-4C72-5245-9A8B-219242F6A4CD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8A93088-F3A4-464D-8BF9-EF00D712B16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9C79749-49A5-0544-B2D7-A02601B0ABF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1DE9859-B673-8640-82FF-3B90F6AFADF3}"/>
              </a:ext>
            </a:extLst>
          </p:cNvPr>
          <p:cNvSpPr txBox="1"/>
          <p:nvPr/>
        </p:nvSpPr>
        <p:spPr>
          <a:xfrm>
            <a:off x="746239" y="10615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94B596-99AF-5548-97D7-5D0E57A23BDF}"/>
              </a:ext>
            </a:extLst>
          </p:cNvPr>
          <p:cNvSpPr txBox="1"/>
          <p:nvPr/>
        </p:nvSpPr>
        <p:spPr>
          <a:xfrm>
            <a:off x="1337679" y="10508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4C6AC0-6A9A-F74A-841F-F1D096B56922}"/>
              </a:ext>
            </a:extLst>
          </p:cNvPr>
          <p:cNvSpPr txBox="1"/>
          <p:nvPr/>
        </p:nvSpPr>
        <p:spPr>
          <a:xfrm>
            <a:off x="2012731" y="1024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71EFFE1-A4D1-134C-B4A0-95DCFB03CCB4}"/>
              </a:ext>
            </a:extLst>
          </p:cNvPr>
          <p:cNvSpPr/>
          <p:nvPr/>
        </p:nvSpPr>
        <p:spPr>
          <a:xfrm>
            <a:off x="1541231" y="1386892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ED009CE-69DB-2A4D-8BB7-7486ECBF621B}"/>
              </a:ext>
            </a:extLst>
          </p:cNvPr>
          <p:cNvSpPr/>
          <p:nvPr/>
        </p:nvSpPr>
        <p:spPr>
          <a:xfrm>
            <a:off x="965164" y="1399286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F7BEED3-43DF-EA41-AADE-2AC1836A4A74}"/>
              </a:ext>
            </a:extLst>
          </p:cNvPr>
          <p:cNvGrpSpPr/>
          <p:nvPr/>
        </p:nvGrpSpPr>
        <p:grpSpPr>
          <a:xfrm>
            <a:off x="299728" y="1967776"/>
            <a:ext cx="3768690" cy="531593"/>
            <a:chOff x="1579925" y="1409487"/>
            <a:chExt cx="4095661" cy="694212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E6A2793-3180-3A44-B222-03C0E506927B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E02FC3E-E5A3-544D-BCD6-0C08FC2A5ACF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5F238C61-456A-C544-8216-DD4F1E602F7E}"/>
              </a:ext>
            </a:extLst>
          </p:cNvPr>
          <p:cNvGrpSpPr/>
          <p:nvPr/>
        </p:nvGrpSpPr>
        <p:grpSpPr>
          <a:xfrm>
            <a:off x="318833" y="3125964"/>
            <a:ext cx="3768690" cy="531593"/>
            <a:chOff x="1579925" y="1409487"/>
            <a:chExt cx="4095661" cy="694212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BAAD496-B757-4143-BF0D-EFB751ABB4F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6322E6-3E9D-384C-A7CE-AAB858BB570B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C162F88A-7B03-054D-8E2F-FBD170593F5A}"/>
              </a:ext>
            </a:extLst>
          </p:cNvPr>
          <p:cNvSpPr/>
          <p:nvPr/>
        </p:nvSpPr>
        <p:spPr>
          <a:xfrm>
            <a:off x="2304802" y="142351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00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b="1" dirty="0">
                <a:solidFill>
                  <a:schemeClr val="tx1"/>
                </a:solidFill>
              </a:rPr>
              <a:t>History &amp; Detail Page</a:t>
            </a:r>
            <a:endParaRPr kumimoji="1" lang="ko-Kore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8CDC60-C408-CB44-8D58-AD35802316BA}"/>
              </a:ext>
            </a:extLst>
          </p:cNvPr>
          <p:cNvGrpSpPr/>
          <p:nvPr/>
        </p:nvGrpSpPr>
        <p:grpSpPr>
          <a:xfrm>
            <a:off x="145274" y="1125342"/>
            <a:ext cx="3803928" cy="781985"/>
            <a:chOff x="1572181" y="1387910"/>
            <a:chExt cx="4133955" cy="102120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A7A54CA-B8D3-D945-851E-AACD31311EFC}"/>
                </a:ext>
              </a:extLst>
            </p:cNvPr>
            <p:cNvSpPr/>
            <p:nvPr/>
          </p:nvSpPr>
          <p:spPr>
            <a:xfrm>
              <a:off x="1579924" y="1409487"/>
              <a:ext cx="4095661" cy="982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442180-E8C5-614B-A530-78ADC06D4949}"/>
                </a:ext>
              </a:extLst>
            </p:cNvPr>
            <p:cNvSpPr txBox="1"/>
            <p:nvPr/>
          </p:nvSpPr>
          <p:spPr>
            <a:xfrm>
              <a:off x="1600688" y="1387910"/>
              <a:ext cx="524714" cy="361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111111"/>
                  </a:solidFill>
                  <a:latin typeface="Roboto"/>
                </a:rPr>
                <a:t>4/25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3F41DB0-97F2-D246-B670-F6D9924BE3FE}"/>
                </a:ext>
              </a:extLst>
            </p:cNvPr>
            <p:cNvSpPr/>
            <p:nvPr/>
          </p:nvSpPr>
          <p:spPr>
            <a:xfrm>
              <a:off x="2098277" y="1418144"/>
              <a:ext cx="1169284" cy="361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주문 신청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3CBB647-484E-BB42-ABE0-3DA2E7DC892A}"/>
                </a:ext>
              </a:extLst>
            </p:cNvPr>
            <p:cNvSpPr/>
            <p:nvPr/>
          </p:nvSpPr>
          <p:spPr>
            <a:xfrm>
              <a:off x="1572181" y="1991795"/>
              <a:ext cx="1965981" cy="40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불고기 피자 외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종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9886428-49C9-004E-932C-91072D5D5BC8}"/>
                </a:ext>
              </a:extLst>
            </p:cNvPr>
            <p:cNvSpPr/>
            <p:nvPr/>
          </p:nvSpPr>
          <p:spPr>
            <a:xfrm>
              <a:off x="4343482" y="1886604"/>
              <a:ext cx="1362654" cy="522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50,800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142033" y="4145780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취소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7A034-6669-AE4D-A53A-D98DBC61962B}"/>
              </a:ext>
            </a:extLst>
          </p:cNvPr>
          <p:cNvSpPr txBox="1"/>
          <p:nvPr/>
        </p:nvSpPr>
        <p:spPr>
          <a:xfrm>
            <a:off x="3012141" y="1148493"/>
            <a:ext cx="7709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자세히</a:t>
            </a:r>
            <a:r>
              <a:rPr kumimoji="1" lang="en-US" altLang="ko-KR" sz="1050" dirty="0"/>
              <a:t>&gt;&gt;</a:t>
            </a:r>
            <a:endParaRPr kumimoji="1" lang="ko-Kore-KR" altLang="en-US" sz="105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7926BF-0A93-FE44-9DF9-D5A5E4EE4E48}"/>
              </a:ext>
            </a:extLst>
          </p:cNvPr>
          <p:cNvGrpSpPr/>
          <p:nvPr/>
        </p:nvGrpSpPr>
        <p:grpSpPr>
          <a:xfrm>
            <a:off x="136306" y="2210074"/>
            <a:ext cx="3803928" cy="781985"/>
            <a:chOff x="1572181" y="1387910"/>
            <a:chExt cx="4133955" cy="1021201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FC90718-5FDF-1448-9EB3-705F3C66F5C1}"/>
                </a:ext>
              </a:extLst>
            </p:cNvPr>
            <p:cNvSpPr/>
            <p:nvPr/>
          </p:nvSpPr>
          <p:spPr>
            <a:xfrm>
              <a:off x="1579924" y="1409487"/>
              <a:ext cx="4095661" cy="9823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A2925B-D673-EF42-A569-EAF055DC6433}"/>
                </a:ext>
              </a:extLst>
            </p:cNvPr>
            <p:cNvSpPr txBox="1"/>
            <p:nvPr/>
          </p:nvSpPr>
          <p:spPr>
            <a:xfrm>
              <a:off x="1600688" y="1387910"/>
              <a:ext cx="524714" cy="361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111111"/>
                  </a:solidFill>
                  <a:latin typeface="Roboto"/>
                </a:rPr>
                <a:t>4/20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F1CDA56-6172-6147-AB97-FD9A72B38E10}"/>
                </a:ext>
              </a:extLst>
            </p:cNvPr>
            <p:cNvSpPr/>
            <p:nvPr/>
          </p:nvSpPr>
          <p:spPr>
            <a:xfrm>
              <a:off x="2098277" y="1418144"/>
              <a:ext cx="1169285" cy="3617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&lt;</a:t>
              </a:r>
              <a:r>
                <a:rPr lang="ko-KR" altLang="en-US" sz="1200" b="1" dirty="0"/>
                <a:t>배달 완료</a:t>
              </a:r>
              <a:r>
                <a:rPr lang="en-US" altLang="ko-KR" sz="1200" b="1" dirty="0"/>
                <a:t>&gt;</a:t>
              </a:r>
              <a:endParaRPr lang="ko-KR" altLang="en-US" sz="1200" b="1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A259EBD-6194-8F40-965D-80E1BE15305C}"/>
                </a:ext>
              </a:extLst>
            </p:cNvPr>
            <p:cNvSpPr/>
            <p:nvPr/>
          </p:nvSpPr>
          <p:spPr>
            <a:xfrm>
              <a:off x="1572181" y="1991795"/>
              <a:ext cx="1965981" cy="4019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/>
                <a:t>치즈 피자 외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종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D53EE09-8BEB-644F-894A-C7A487051FF1}"/>
                </a:ext>
              </a:extLst>
            </p:cNvPr>
            <p:cNvSpPr/>
            <p:nvPr/>
          </p:nvSpPr>
          <p:spPr>
            <a:xfrm>
              <a:off x="4343482" y="1886604"/>
              <a:ext cx="1362654" cy="5225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40,400</a:t>
              </a:r>
              <a:r>
                <a:rPr lang="ko-KR" altLang="en-US" sz="2000" b="1" dirty="0"/>
                <a:t>원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EFBBD3A-98D1-654B-999A-91EFF62DB709}"/>
              </a:ext>
            </a:extLst>
          </p:cNvPr>
          <p:cNvSpPr txBox="1"/>
          <p:nvPr/>
        </p:nvSpPr>
        <p:spPr>
          <a:xfrm>
            <a:off x="8569439" y="820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CAEED-D601-BC49-AA79-09A67313B459}"/>
              </a:ext>
            </a:extLst>
          </p:cNvPr>
          <p:cNvSpPr txBox="1"/>
          <p:nvPr/>
        </p:nvSpPr>
        <p:spPr>
          <a:xfrm>
            <a:off x="9160879" y="809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E55A9-3093-4040-B90A-6F25B8C22F37}"/>
              </a:ext>
            </a:extLst>
          </p:cNvPr>
          <p:cNvSpPr txBox="1"/>
          <p:nvPr/>
        </p:nvSpPr>
        <p:spPr>
          <a:xfrm>
            <a:off x="9835931" y="783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A240CC-8A2C-404A-8C10-DE0BCBB5D842}"/>
              </a:ext>
            </a:extLst>
          </p:cNvPr>
          <p:cNvSpPr/>
          <p:nvPr/>
        </p:nvSpPr>
        <p:spPr>
          <a:xfrm>
            <a:off x="8779648" y="11706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A9F2912-CFF2-554F-8D1E-04F6FA80F395}"/>
              </a:ext>
            </a:extLst>
          </p:cNvPr>
          <p:cNvSpPr/>
          <p:nvPr/>
        </p:nvSpPr>
        <p:spPr>
          <a:xfrm>
            <a:off x="9406585" y="11697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FFF0548-A57B-D34B-91C3-7546CADCFD3C}"/>
              </a:ext>
            </a:extLst>
          </p:cNvPr>
          <p:cNvSpPr/>
          <p:nvPr/>
        </p:nvSpPr>
        <p:spPr>
          <a:xfrm>
            <a:off x="10170156" y="11886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693689-C266-4144-83CA-84E62DFF5AE6}"/>
              </a:ext>
            </a:extLst>
          </p:cNvPr>
          <p:cNvGrpSpPr/>
          <p:nvPr/>
        </p:nvGrpSpPr>
        <p:grpSpPr>
          <a:xfrm>
            <a:off x="8122928" y="1439581"/>
            <a:ext cx="3768690" cy="531593"/>
            <a:chOff x="1579925" y="1409487"/>
            <a:chExt cx="4095661" cy="6942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FCBCA42-6F5C-A841-8A37-8B823B1AE01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B1925E-CF25-5F47-8185-65E15B9F047A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5644C2-DCA3-A941-93AB-278A295D6C2D}"/>
              </a:ext>
            </a:extLst>
          </p:cNvPr>
          <p:cNvGrpSpPr/>
          <p:nvPr/>
        </p:nvGrpSpPr>
        <p:grpSpPr>
          <a:xfrm>
            <a:off x="8122928" y="2346146"/>
            <a:ext cx="3768690" cy="531593"/>
            <a:chOff x="1579925" y="1409487"/>
            <a:chExt cx="4095661" cy="6942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A445D4-2C31-C640-BAC2-B78DE3526EBC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EE47C-F63A-FA46-9867-7629ABAFBB95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1DCB94-6C97-D846-925D-15796EB7717D}"/>
              </a:ext>
            </a:extLst>
          </p:cNvPr>
          <p:cNvGrpSpPr/>
          <p:nvPr/>
        </p:nvGrpSpPr>
        <p:grpSpPr>
          <a:xfrm>
            <a:off x="8142033" y="3161434"/>
            <a:ext cx="3768690" cy="531593"/>
            <a:chOff x="1579925" y="1409487"/>
            <a:chExt cx="4095661" cy="694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13B71C-88BE-4247-BBD6-6BB07BAED056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74144-6D49-8E48-B198-6D5E45026433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F196DEA-C78A-1843-87BE-8928218852B9}"/>
              </a:ext>
            </a:extLst>
          </p:cNvPr>
          <p:cNvSpPr txBox="1"/>
          <p:nvPr/>
        </p:nvSpPr>
        <p:spPr>
          <a:xfrm>
            <a:off x="3009189" y="2305356"/>
            <a:ext cx="7709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050" dirty="0"/>
              <a:t>자세히</a:t>
            </a:r>
            <a:r>
              <a:rPr kumimoji="1" lang="en-US" altLang="ko-KR" sz="1050" dirty="0"/>
              <a:t>&gt;&gt;</a:t>
            </a:r>
            <a:endParaRPr kumimoji="1" lang="ko-Kore-KR" altLang="en-US" sz="105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2BCEA88-8D58-EB44-BAF7-9D985E26DD3D}"/>
              </a:ext>
            </a:extLst>
          </p:cNvPr>
          <p:cNvGrpSpPr/>
          <p:nvPr/>
        </p:nvGrpSpPr>
        <p:grpSpPr>
          <a:xfrm>
            <a:off x="4195520" y="1136413"/>
            <a:ext cx="3854327" cy="752272"/>
            <a:chOff x="1579925" y="1409487"/>
            <a:chExt cx="4188728" cy="98239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CCDFFA1-ADEE-6240-A0DA-B879934C6868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E2A831-76E8-C146-8A42-BACCABB37C12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3340010-3342-CF48-8553-D88A653FDD6A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371126C-B37D-D649-924C-A6B157B037B1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BDA2472E-07A8-0F44-ADC9-DF8FCC4F1C1C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B6523E8-623A-2A40-8A61-36A03D1E0488}"/>
              </a:ext>
            </a:extLst>
          </p:cNvPr>
          <p:cNvGrpSpPr/>
          <p:nvPr/>
        </p:nvGrpSpPr>
        <p:grpSpPr>
          <a:xfrm>
            <a:off x="4213169" y="2150783"/>
            <a:ext cx="3854327" cy="752272"/>
            <a:chOff x="1579925" y="1409487"/>
            <a:chExt cx="4188728" cy="98239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704363A-5955-434F-8DEA-F4B1ED33F526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B1053E-E141-4642-9675-AEA70915CED1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B5DD37F-2467-AB4A-8D05-C745C0A3F4F5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048881E-8B88-F246-88BC-3BB3E8035E8A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09D93B6-0CEF-4141-9FC5-AADFDB965C65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3F03496-186F-C548-B8DF-66C0C8F6C03C}"/>
              </a:ext>
            </a:extLst>
          </p:cNvPr>
          <p:cNvGrpSpPr/>
          <p:nvPr/>
        </p:nvGrpSpPr>
        <p:grpSpPr>
          <a:xfrm>
            <a:off x="4237532" y="3238606"/>
            <a:ext cx="3835221" cy="752272"/>
            <a:chOff x="1600688" y="1409487"/>
            <a:chExt cx="4167965" cy="982399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8C4FE9C-6FA4-2D4F-9339-78F79DCE71C0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7DD443B-AB57-4E4D-835B-4DED48E72706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7C02FF4-BD2E-D149-ACF2-7909993452D6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300667F-10B3-7944-BBF9-766FD7BFEF3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085F058-6252-0B47-A7E4-DA13D1030200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6EC70D0B-08FD-8846-ADA2-ABEA9D00134F}"/>
              </a:ext>
            </a:extLst>
          </p:cNvPr>
          <p:cNvCxnSpPr/>
          <p:nvPr/>
        </p:nvCxnSpPr>
        <p:spPr>
          <a:xfrm>
            <a:off x="4041425" y="85027"/>
            <a:ext cx="0" cy="67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7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1573A6-0125-FF4F-8369-2D5326D606C6}"/>
              </a:ext>
            </a:extLst>
          </p:cNvPr>
          <p:cNvSpPr/>
          <p:nvPr/>
        </p:nvSpPr>
        <p:spPr>
          <a:xfrm>
            <a:off x="152399" y="152761"/>
            <a:ext cx="1634836" cy="531593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050" b="1" dirty="0">
                <a:solidFill>
                  <a:schemeClr val="tx1"/>
                </a:solidFill>
              </a:rPr>
              <a:t>History &amp; Detail Page</a:t>
            </a:r>
            <a:endParaRPr kumimoji="1" lang="ko-Kore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65E2FF7-340C-8745-9C3C-3D28C20E7FFB}"/>
              </a:ext>
            </a:extLst>
          </p:cNvPr>
          <p:cNvSpPr/>
          <p:nvPr/>
        </p:nvSpPr>
        <p:spPr>
          <a:xfrm>
            <a:off x="11072191" y="188843"/>
            <a:ext cx="844826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Login</a:t>
            </a:r>
            <a:endParaRPr kumimoji="1" lang="ko-Kore-KR" altLang="en-US" sz="1200" dirty="0"/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FC147A-2394-2D42-B220-A8A88B8954D8}"/>
              </a:ext>
            </a:extLst>
          </p:cNvPr>
          <p:cNvSpPr/>
          <p:nvPr/>
        </p:nvSpPr>
        <p:spPr>
          <a:xfrm>
            <a:off x="9829799" y="188843"/>
            <a:ext cx="1093305" cy="325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/>
              <a:t>Go To Cart</a:t>
            </a:r>
            <a:endParaRPr kumimoji="1" lang="ko-Kore-KR" altLang="en-US" sz="12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0EAC7F04-202D-CD4F-8EB5-37F5470FEA7C}"/>
              </a:ext>
            </a:extLst>
          </p:cNvPr>
          <p:cNvSpPr/>
          <p:nvPr/>
        </p:nvSpPr>
        <p:spPr>
          <a:xfrm>
            <a:off x="8142033" y="4145780"/>
            <a:ext cx="2896585" cy="3250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Card No. 0000—000-0000-0000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84" name="사각형: 둥근 모서리 47">
            <a:extLst>
              <a:ext uri="{FF2B5EF4-FFF2-40B4-BE49-F238E27FC236}">
                <a16:creationId xmlns:a16="http://schemas.microsoft.com/office/drawing/2014/main" id="{50139149-3C34-7444-A5EE-DAE1177D095A}"/>
              </a:ext>
            </a:extLst>
          </p:cNvPr>
          <p:cNvSpPr/>
          <p:nvPr/>
        </p:nvSpPr>
        <p:spPr>
          <a:xfrm>
            <a:off x="9020432" y="5878325"/>
            <a:ext cx="2896588" cy="525542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결제 취소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FBBD3A-98D1-654B-999A-91EFF62DB709}"/>
              </a:ext>
            </a:extLst>
          </p:cNvPr>
          <p:cNvSpPr txBox="1"/>
          <p:nvPr/>
        </p:nvSpPr>
        <p:spPr>
          <a:xfrm>
            <a:off x="8569439" y="8202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배달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5BCAEED-D601-BC49-AA79-09A67313B459}"/>
              </a:ext>
            </a:extLst>
          </p:cNvPr>
          <p:cNvSpPr txBox="1"/>
          <p:nvPr/>
        </p:nvSpPr>
        <p:spPr>
          <a:xfrm>
            <a:off x="9160879" y="8095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포장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FE55A9-3093-4040-B90A-6F25B8C22F37}"/>
              </a:ext>
            </a:extLst>
          </p:cNvPr>
          <p:cNvSpPr txBox="1"/>
          <p:nvPr/>
        </p:nvSpPr>
        <p:spPr>
          <a:xfrm>
            <a:off x="9835931" y="7834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/>
              <a:t>매장식사</a:t>
            </a:r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9A240CC-8A2C-404A-8C10-DE0BCBB5D842}"/>
              </a:ext>
            </a:extLst>
          </p:cNvPr>
          <p:cNvSpPr/>
          <p:nvPr/>
        </p:nvSpPr>
        <p:spPr>
          <a:xfrm>
            <a:off x="8779648" y="1170698"/>
            <a:ext cx="136634" cy="1531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A9F2912-CFF2-554F-8D1E-04F6FA80F395}"/>
              </a:ext>
            </a:extLst>
          </p:cNvPr>
          <p:cNvSpPr/>
          <p:nvPr/>
        </p:nvSpPr>
        <p:spPr>
          <a:xfrm>
            <a:off x="9406585" y="1169703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FFF0548-A57B-D34B-91C3-7546CADCFD3C}"/>
              </a:ext>
            </a:extLst>
          </p:cNvPr>
          <p:cNvSpPr/>
          <p:nvPr/>
        </p:nvSpPr>
        <p:spPr>
          <a:xfrm>
            <a:off x="10170156" y="1188692"/>
            <a:ext cx="136634" cy="15319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D693689-C266-4144-83CA-84E62DFF5AE6}"/>
              </a:ext>
            </a:extLst>
          </p:cNvPr>
          <p:cNvGrpSpPr/>
          <p:nvPr/>
        </p:nvGrpSpPr>
        <p:grpSpPr>
          <a:xfrm>
            <a:off x="8122928" y="1439581"/>
            <a:ext cx="3768690" cy="531593"/>
            <a:chOff x="1579925" y="1409487"/>
            <a:chExt cx="4095661" cy="694212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FCBCA42-6F5C-A841-8A37-8B823B1AE012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B1925E-CF25-5F47-8185-65E15B9F047A}"/>
                </a:ext>
              </a:extLst>
            </p:cNvPr>
            <p:cNvSpPr txBox="1"/>
            <p:nvPr/>
          </p:nvSpPr>
          <p:spPr>
            <a:xfrm>
              <a:off x="1600688" y="1563519"/>
              <a:ext cx="702407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주소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C5644C2-DCA3-A941-93AB-278A295D6C2D}"/>
              </a:ext>
            </a:extLst>
          </p:cNvPr>
          <p:cNvGrpSpPr/>
          <p:nvPr/>
        </p:nvGrpSpPr>
        <p:grpSpPr>
          <a:xfrm>
            <a:off x="8122928" y="2346146"/>
            <a:ext cx="3768690" cy="531593"/>
            <a:chOff x="1579925" y="1409487"/>
            <a:chExt cx="4095661" cy="69421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AA445D4-2C31-C640-BAC2-B78DE3526EBC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A6EE47C-F63A-FA46-9867-7629ABAFBB95}"/>
                </a:ext>
              </a:extLst>
            </p:cNvPr>
            <p:cNvSpPr txBox="1"/>
            <p:nvPr/>
          </p:nvSpPr>
          <p:spPr>
            <a:xfrm>
              <a:off x="1600688" y="1563519"/>
              <a:ext cx="1204126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전화번호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D1DCB94-6C97-D846-925D-15796EB7717D}"/>
              </a:ext>
            </a:extLst>
          </p:cNvPr>
          <p:cNvGrpSpPr/>
          <p:nvPr/>
        </p:nvGrpSpPr>
        <p:grpSpPr>
          <a:xfrm>
            <a:off x="8142033" y="3161434"/>
            <a:ext cx="3768690" cy="531593"/>
            <a:chOff x="1579925" y="1409487"/>
            <a:chExt cx="4095661" cy="69421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13B71C-88BE-4247-BBD6-6BB07BAED056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5974144-6D49-8E48-B198-6D5E45026433}"/>
                </a:ext>
              </a:extLst>
            </p:cNvPr>
            <p:cNvSpPr txBox="1"/>
            <p:nvPr/>
          </p:nvSpPr>
          <p:spPr>
            <a:xfrm>
              <a:off x="1600688" y="1563519"/>
              <a:ext cx="1705843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추가요청사항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B46FF64-D14E-D749-A740-0463B98A5348}"/>
              </a:ext>
            </a:extLst>
          </p:cNvPr>
          <p:cNvGrpSpPr/>
          <p:nvPr/>
        </p:nvGrpSpPr>
        <p:grpSpPr>
          <a:xfrm>
            <a:off x="327948" y="1401419"/>
            <a:ext cx="3160319" cy="664448"/>
            <a:chOff x="1579925" y="1409487"/>
            <a:chExt cx="4095661" cy="69421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6AFD5D0-1BCC-0549-84E8-4D93F5F81DC8}"/>
                </a:ext>
              </a:extLst>
            </p:cNvPr>
            <p:cNvSpPr/>
            <p:nvPr/>
          </p:nvSpPr>
          <p:spPr>
            <a:xfrm>
              <a:off x="1579925" y="1409487"/>
              <a:ext cx="4095661" cy="6942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A18419-011B-E045-B06B-B79F4C03D72A}"/>
                </a:ext>
              </a:extLst>
            </p:cNvPr>
            <p:cNvSpPr txBox="1"/>
            <p:nvPr/>
          </p:nvSpPr>
          <p:spPr>
            <a:xfrm>
              <a:off x="1600688" y="1563519"/>
              <a:ext cx="1022949" cy="482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주문 </a:t>
              </a:r>
              <a:r>
                <a:rPr lang="en-US" altLang="ko-KR" b="1" dirty="0">
                  <a:solidFill>
                    <a:srgbClr val="111111"/>
                  </a:solidFill>
                  <a:latin typeface="Roboto"/>
                </a:rPr>
                <a:t>ID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B4A127-0DEC-6A49-A7B5-B5926286118E}"/>
              </a:ext>
            </a:extLst>
          </p:cNvPr>
          <p:cNvSpPr txBox="1"/>
          <p:nvPr/>
        </p:nvSpPr>
        <p:spPr>
          <a:xfrm>
            <a:off x="347053" y="937353"/>
            <a:ext cx="7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검색</a:t>
            </a:r>
            <a:endParaRPr kumimoji="1" lang="ko-Kore-KR" altLang="en-US" b="1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C0060C-C1A1-5C4F-A8CB-687FF3E6B33C}"/>
              </a:ext>
            </a:extLst>
          </p:cNvPr>
          <p:cNvGrpSpPr/>
          <p:nvPr/>
        </p:nvGrpSpPr>
        <p:grpSpPr>
          <a:xfrm>
            <a:off x="4195520" y="1136413"/>
            <a:ext cx="3854327" cy="752272"/>
            <a:chOff x="1579925" y="1409487"/>
            <a:chExt cx="4188728" cy="982399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1027E0D-3940-384C-A990-C3C993DA1097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CF205C-2D3F-0F4C-BA25-5FC24B3E3167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27A47C6-F512-BE44-8914-248D21F7A12E}"/>
                </a:ext>
              </a:extLst>
            </p:cNvPr>
            <p:cNvSpPr/>
            <p:nvPr/>
          </p:nvSpPr>
          <p:spPr>
            <a:xfrm>
              <a:off x="1623206" y="2015210"/>
              <a:ext cx="8723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b="1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410A21-7A01-C540-931F-82D8B3EBE3D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치즈 추가 외 </a:t>
              </a:r>
              <a:r>
                <a:rPr lang="en-US" altLang="ko-KR" sz="1200" dirty="0"/>
                <a:t>1</a:t>
              </a:r>
              <a:endParaRPr lang="ko-KR" altLang="en-US" sz="1200" b="1" dirty="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88F2D20-E32A-974A-8C3C-2029649CE695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20,400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D4FF6E-EBF6-2D43-8191-84D23477D540}"/>
              </a:ext>
            </a:extLst>
          </p:cNvPr>
          <p:cNvGrpSpPr/>
          <p:nvPr/>
        </p:nvGrpSpPr>
        <p:grpSpPr>
          <a:xfrm>
            <a:off x="4213169" y="2150783"/>
            <a:ext cx="3854327" cy="752272"/>
            <a:chOff x="1579925" y="1409487"/>
            <a:chExt cx="4188728" cy="98239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57D55B8-4C7E-9348-BF5C-FBE0C07A1CC0}"/>
                </a:ext>
              </a:extLst>
            </p:cNvPr>
            <p:cNvSpPr/>
            <p:nvPr/>
          </p:nvSpPr>
          <p:spPr>
            <a:xfrm>
              <a:off x="1579925" y="1409487"/>
              <a:ext cx="4095661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0CD5FF-ACD1-D64A-A338-D74AD3FB3377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79604D9-DDF5-9D46-9968-3B853625A421}"/>
                </a:ext>
              </a:extLst>
            </p:cNvPr>
            <p:cNvSpPr/>
            <p:nvPr/>
          </p:nvSpPr>
          <p:spPr>
            <a:xfrm>
              <a:off x="1579925" y="2015210"/>
              <a:ext cx="95891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M</a:t>
              </a:r>
              <a:endParaRPr lang="ko-KR" altLang="en-US" sz="140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2425A75-8FF4-524B-9726-C0B00CCB3CF1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없음</a:t>
              </a:r>
              <a:endParaRPr lang="ko-KR" altLang="en-US" sz="1200" b="1" dirty="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7F3318E-D76E-7C49-8DB1-6B97287410A3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11,000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AF0DB5D-5CBA-1A40-9A70-78FBC8C53F9F}"/>
              </a:ext>
            </a:extLst>
          </p:cNvPr>
          <p:cNvGrpSpPr/>
          <p:nvPr/>
        </p:nvGrpSpPr>
        <p:grpSpPr>
          <a:xfrm>
            <a:off x="4237532" y="3238606"/>
            <a:ext cx="3835221" cy="752272"/>
            <a:chOff x="1600688" y="1409487"/>
            <a:chExt cx="4167965" cy="982399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9F37961-22DF-1D4B-B671-9A6A80B37A18}"/>
                </a:ext>
              </a:extLst>
            </p:cNvPr>
            <p:cNvSpPr/>
            <p:nvPr/>
          </p:nvSpPr>
          <p:spPr>
            <a:xfrm>
              <a:off x="1623206" y="1409487"/>
              <a:ext cx="4052380" cy="982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4098C4-3830-6443-AED6-C8FA322EB919}"/>
                </a:ext>
              </a:extLst>
            </p:cNvPr>
            <p:cNvSpPr txBox="1"/>
            <p:nvPr/>
          </p:nvSpPr>
          <p:spPr>
            <a:xfrm>
              <a:off x="1600688" y="156351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111111"/>
                  </a:solidFill>
                  <a:latin typeface="Roboto"/>
                </a:rPr>
                <a:t>불고기 피자</a:t>
              </a:r>
              <a:endParaRPr lang="en-US" altLang="ko-KR" b="1" dirty="0">
                <a:solidFill>
                  <a:srgbClr val="111111"/>
                </a:solidFill>
                <a:latin typeface="Roboto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185DF97-6EEA-4D4E-BA87-BB178EB92812}"/>
                </a:ext>
              </a:extLst>
            </p:cNvPr>
            <p:cNvSpPr/>
            <p:nvPr/>
          </p:nvSpPr>
          <p:spPr>
            <a:xfrm>
              <a:off x="1623206" y="2015210"/>
              <a:ext cx="8723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b="1" dirty="0"/>
                <a:t>사이즈 </a:t>
              </a:r>
              <a:r>
                <a:rPr lang="en-US" altLang="ko-KR" sz="1400" dirty="0"/>
                <a:t>L</a:t>
              </a:r>
              <a:endParaRPr lang="ko-KR" altLang="en-US" sz="1400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7FD5684-51F8-1846-B860-AEC6B96CDDE4}"/>
                </a:ext>
              </a:extLst>
            </p:cNvPr>
            <p:cNvSpPr/>
            <p:nvPr/>
          </p:nvSpPr>
          <p:spPr>
            <a:xfrm>
              <a:off x="2600326" y="2015210"/>
              <a:ext cx="1862618" cy="361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b="1" dirty="0"/>
                <a:t>옵션 </a:t>
              </a:r>
              <a:r>
                <a:rPr lang="ko-KR" altLang="en-US" sz="1200" dirty="0"/>
                <a:t>콜라 </a:t>
              </a:r>
              <a:r>
                <a:rPr lang="en-US" altLang="ko-KR" sz="1200" dirty="0"/>
                <a:t>1.25L</a:t>
              </a:r>
              <a:endParaRPr lang="ko-KR" altLang="en-US" sz="1200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01942F-F2D9-0741-A8E3-C1858AE9D626}"/>
                </a:ext>
              </a:extLst>
            </p:cNvPr>
            <p:cNvSpPr/>
            <p:nvPr/>
          </p:nvSpPr>
          <p:spPr>
            <a:xfrm>
              <a:off x="4514784" y="1699290"/>
              <a:ext cx="12538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2000" b="1" dirty="0"/>
                <a:t>19,400</a:t>
              </a:r>
              <a:r>
                <a:rPr lang="ko-KR" altLang="en-US" sz="2000" b="1" dirty="0"/>
                <a:t>원</a:t>
              </a:r>
            </a:p>
          </p:txBody>
        </p:sp>
      </p:grp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B7EA165-7085-0A41-9A4D-1C66FC150C36}"/>
              </a:ext>
            </a:extLst>
          </p:cNvPr>
          <p:cNvCxnSpPr/>
          <p:nvPr/>
        </p:nvCxnSpPr>
        <p:spPr>
          <a:xfrm>
            <a:off x="3781778" y="152761"/>
            <a:ext cx="0" cy="670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8834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rURmXEkznL8vM+dIgmFWecIsYkRz2E8ifMc9jRVOo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2LyG275MKfvTp6do0okUjzBxgRCPw1IXGPe3BDSnOI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1304</Words>
  <Application>Microsoft Office PowerPoint</Application>
  <PresentationFormat>와이드스크린</PresentationFormat>
  <Paragraphs>669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Roboto</vt:lpstr>
      <vt:lpstr>Arial</vt:lpstr>
      <vt:lpstr>Segoe UI</vt:lpstr>
      <vt:lpstr>맑은 고딕</vt:lpstr>
      <vt:lpstr>Office 테마</vt:lpstr>
      <vt:lpstr>Online Pizza Ordering System &lt;UI Mockup&gt;</vt:lpstr>
      <vt:lpstr>Subgroup A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Subgroup B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Subgroup C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정종민</dc:creator>
  <cp:lastModifiedBy>정종민</cp:lastModifiedBy>
  <cp:revision>89</cp:revision>
  <dcterms:created xsi:type="dcterms:W3CDTF">2021-04-23T07:16:31Z</dcterms:created>
  <dcterms:modified xsi:type="dcterms:W3CDTF">2021-04-25T05:50:30Z</dcterms:modified>
</cp:coreProperties>
</file>