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39AB866-DA64-405F-80D8-6501AEB55D93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5C3E89D-D59A-4151-A842-10ACCEF60A3F}" type="slidenum">
              <a:rPr lang="it-IT" smtClean="0"/>
              <a:t>‹N›</a:t>
            </a:fld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347864" y="1268760"/>
            <a:ext cx="5544616" cy="2356172"/>
          </a:xfrm>
        </p:spPr>
        <p:txBody>
          <a:bodyPr>
            <a:noAutofit/>
          </a:bodyPr>
          <a:lstStyle/>
          <a:p>
            <a:r>
              <a:rPr lang="it-IT" sz="8000" dirty="0" smtClean="0">
                <a:latin typeface="Arial Black" panose="020B0A04020102020204" pitchFamily="34" charset="0"/>
              </a:rPr>
              <a:t>SMART</a:t>
            </a:r>
            <a:br>
              <a:rPr lang="it-IT" sz="8000" dirty="0" smtClean="0">
                <a:latin typeface="Arial Black" panose="020B0A04020102020204" pitchFamily="34" charset="0"/>
              </a:rPr>
            </a:br>
            <a:r>
              <a:rPr lang="it-IT" sz="8000" dirty="0" smtClean="0">
                <a:latin typeface="Arial Black" panose="020B0A04020102020204" pitchFamily="34" charset="0"/>
              </a:rPr>
              <a:t>FRIDGE</a:t>
            </a:r>
            <a:endParaRPr lang="it-IT" sz="8000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076056" y="5085184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Luca </a:t>
            </a:r>
            <a:r>
              <a:rPr lang="it-IT" dirty="0" err="1" smtClean="0">
                <a:solidFill>
                  <a:schemeClr val="bg1"/>
                </a:solidFill>
              </a:rPr>
              <a:t>Punzo</a:t>
            </a:r>
            <a:r>
              <a:rPr lang="it-IT" dirty="0" smtClean="0">
                <a:solidFill>
                  <a:schemeClr val="bg1"/>
                </a:solidFill>
              </a:rPr>
              <a:t>, Lorenzo </a:t>
            </a:r>
            <a:r>
              <a:rPr lang="it-IT" dirty="0" err="1" smtClean="0">
                <a:solidFill>
                  <a:schemeClr val="bg1"/>
                </a:solidFill>
              </a:rPr>
              <a:t>Garavaglia</a:t>
            </a:r>
            <a:endParaRPr lang="it-IT" dirty="0" smtClean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Diego </a:t>
            </a:r>
            <a:r>
              <a:rPr lang="it-IT" dirty="0" err="1" smtClean="0">
                <a:solidFill>
                  <a:schemeClr val="bg1"/>
                </a:solidFill>
              </a:rPr>
              <a:t>Kojachi</a:t>
            </a:r>
            <a:r>
              <a:rPr lang="it-IT" dirty="0" smtClean="0">
                <a:solidFill>
                  <a:schemeClr val="bg1"/>
                </a:solidFill>
              </a:rPr>
              <a:t> Carrillo, Alessandro </a:t>
            </a:r>
          </a:p>
          <a:p>
            <a:r>
              <a:rPr lang="it-IT" dirty="0" err="1" smtClean="0">
                <a:solidFill>
                  <a:schemeClr val="bg1"/>
                </a:solidFill>
              </a:rPr>
              <a:t>Salafica</a:t>
            </a:r>
            <a:endParaRPr lang="it-IT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Users\User\Desktop\Icon_no_background_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57" y="620688"/>
            <a:ext cx="3744415" cy="37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846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 smtClean="0"/>
              <a:t>Realizzare un frigo intelligente che tramite </a:t>
            </a:r>
            <a:r>
              <a:rPr lang="it-IT" dirty="0" err="1" smtClean="0"/>
              <a:t>sensoristica</a:t>
            </a:r>
            <a:r>
              <a:rPr lang="it-IT" dirty="0" smtClean="0"/>
              <a:t>  individui la presenza/assenza dei prodotti; ed in base ai prodotti  a disposizione verranno consigliate delle ricette. 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40940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827584" y="2636912"/>
            <a:ext cx="7408333" cy="345069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t-IT" dirty="0" smtClean="0"/>
              <a:t>La parte </a:t>
            </a:r>
            <a:r>
              <a:rPr lang="it-IT" dirty="0"/>
              <a:t>più interessante del progetto, </a:t>
            </a:r>
            <a:r>
              <a:rPr lang="it-IT" dirty="0" smtClean="0"/>
              <a:t>è l’</a:t>
            </a:r>
            <a:r>
              <a:rPr lang="it-IT" dirty="0" err="1" smtClean="0"/>
              <a:t>app</a:t>
            </a:r>
            <a:r>
              <a:rPr lang="it-IT" dirty="0" smtClean="0"/>
              <a:t> che consente </a:t>
            </a:r>
            <a:r>
              <a:rPr lang="it-IT" dirty="0"/>
              <a:t>di visionare gli alimenti presenti nel proprio frigorifero, ovunque ci si trovi. </a:t>
            </a:r>
            <a:r>
              <a:rPr lang="it-IT" dirty="0" smtClean="0"/>
              <a:t>Un </a:t>
            </a:r>
            <a:r>
              <a:rPr lang="it-IT" dirty="0"/>
              <a:t>abbozzo di intelligenza artificiale avviserà l’utente quando un alimento è </a:t>
            </a:r>
            <a:r>
              <a:rPr lang="it-IT" dirty="0" smtClean="0"/>
              <a:t>vicino alla data di scadenza o sta per terminare. Saranno </a:t>
            </a:r>
            <a:r>
              <a:rPr lang="it-IT" dirty="0"/>
              <a:t>consigliate dal proprio frigo alcune ricette, in base agli alimenti in scadenza e quelli a </a:t>
            </a:r>
            <a:r>
              <a:rPr lang="it-IT" dirty="0" smtClean="0"/>
              <a:t>disposizione. Del </a:t>
            </a:r>
            <a:r>
              <a:rPr lang="it-IT" dirty="0"/>
              <a:t>frigo si potranno regolare temperatura, </a:t>
            </a:r>
            <a:r>
              <a:rPr lang="it-IT" dirty="0" smtClean="0"/>
              <a:t>stato, luci e l’allarme della porta.</a:t>
            </a:r>
          </a:p>
          <a:p>
            <a:pPr marL="0" indent="0" algn="just">
              <a:buNone/>
            </a:pPr>
            <a:endParaRPr lang="it-IT" dirty="0" smtClean="0"/>
          </a:p>
          <a:p>
            <a:pPr marL="0" indent="0" algn="just">
              <a:buNone/>
            </a:pPr>
            <a:r>
              <a:rPr lang="it-IT" dirty="0" smtClean="0"/>
              <a:t>E’ </a:t>
            </a:r>
            <a:r>
              <a:rPr lang="it-IT" dirty="0" smtClean="0"/>
              <a:t>prevista </a:t>
            </a:r>
            <a:r>
              <a:rPr lang="it-IT" dirty="0" smtClean="0"/>
              <a:t>la connessione al frigo anche tramite il sito, che ha le stesse funzioni dell’ applicazione.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52728"/>
          </a:xfrm>
        </p:spPr>
        <p:txBody>
          <a:bodyPr/>
          <a:lstStyle/>
          <a:p>
            <a:r>
              <a:rPr lang="it-IT" dirty="0" smtClean="0"/>
              <a:t>APP E SITO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0651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ARCHITETTURA</a:t>
            </a:r>
            <a:endParaRPr lang="it-IT" b="1" dirty="0"/>
          </a:p>
        </p:txBody>
      </p:sp>
      <p:pic>
        <p:nvPicPr>
          <p:cNvPr id="2051" name="Picture 3" descr="C:\Users\User\Desktop\a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8267140" cy="268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670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ARCHITETTURA</a:t>
            </a:r>
            <a:endParaRPr lang="it-IT" dirty="0"/>
          </a:p>
        </p:txBody>
      </p:sp>
      <p:pic>
        <p:nvPicPr>
          <p:cNvPr id="3075" name="Picture 3" descr="C:\Users\User\Desktop\Cattur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7097713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0416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203848" y="1556792"/>
            <a:ext cx="252028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Main</a:t>
            </a:r>
            <a:r>
              <a:rPr lang="it-IT" dirty="0" smtClean="0"/>
              <a:t> Activity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635896" y="2924944"/>
            <a:ext cx="14401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Interface</a:t>
            </a:r>
            <a:endParaRPr lang="it-IT" dirty="0"/>
          </a:p>
        </p:txBody>
      </p:sp>
      <p:pic>
        <p:nvPicPr>
          <p:cNvPr id="1026" name="Picture 2" descr="C:\Users\User\Downloads\WhatsApp Image 2018-03-01 at 14.26.29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6" b="-4266"/>
          <a:stretch/>
        </p:blipFill>
        <p:spPr bwMode="auto">
          <a:xfrm>
            <a:off x="3499946" y="4018081"/>
            <a:ext cx="1424028" cy="253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ownloads\WhatsApp Image 2018-03-01 at 14.26.29 (1)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4" b="-3864"/>
          <a:stretch/>
        </p:blipFill>
        <p:spPr bwMode="auto">
          <a:xfrm>
            <a:off x="7164288" y="1052736"/>
            <a:ext cx="1572163" cy="279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ownloads\WhatsApp Image 2018-03-01 at 14.26.29 (2)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4" b="-4034"/>
          <a:stretch/>
        </p:blipFill>
        <p:spPr bwMode="auto">
          <a:xfrm>
            <a:off x="5220072" y="4018080"/>
            <a:ext cx="1505860" cy="267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ownloads\WhatsApp Image 2018-03-01 at 14.26.29 (3).jpe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9" b="-3285"/>
          <a:stretch/>
        </p:blipFill>
        <p:spPr bwMode="auto">
          <a:xfrm>
            <a:off x="467542" y="928473"/>
            <a:ext cx="1406547" cy="250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ownloads\WhatsApp Image 2018-03-01 at 14.26.29 (4).jpe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3" b="-3673"/>
          <a:stretch/>
        </p:blipFill>
        <p:spPr bwMode="auto">
          <a:xfrm>
            <a:off x="1759361" y="4018081"/>
            <a:ext cx="1444487" cy="256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ccia a destra 9"/>
          <p:cNvSpPr/>
          <p:nvPr/>
        </p:nvSpPr>
        <p:spPr>
          <a:xfrm>
            <a:off x="2195736" y="1556792"/>
            <a:ext cx="72008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bidirezionale orizzontale 10"/>
          <p:cNvSpPr/>
          <p:nvPr/>
        </p:nvSpPr>
        <p:spPr>
          <a:xfrm>
            <a:off x="5973002" y="1556792"/>
            <a:ext cx="903254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bidirezionale verticale 11"/>
          <p:cNvSpPr/>
          <p:nvPr/>
        </p:nvSpPr>
        <p:spPr>
          <a:xfrm>
            <a:off x="4120716" y="2090174"/>
            <a:ext cx="360040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bidirezionale verticale 12"/>
          <p:cNvSpPr/>
          <p:nvPr/>
        </p:nvSpPr>
        <p:spPr>
          <a:xfrm rot="3033904">
            <a:off x="2891211" y="3092084"/>
            <a:ext cx="216024" cy="9163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bidirezionale verticale 13"/>
          <p:cNvSpPr/>
          <p:nvPr/>
        </p:nvSpPr>
        <p:spPr>
          <a:xfrm>
            <a:off x="4175956" y="3429000"/>
            <a:ext cx="288032" cy="5040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bidirezionale verticale 14"/>
          <p:cNvSpPr/>
          <p:nvPr/>
        </p:nvSpPr>
        <p:spPr>
          <a:xfrm rot="18557620">
            <a:off x="5540667" y="3090870"/>
            <a:ext cx="203189" cy="9247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06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nde">
  <a:themeElements>
    <a:clrScheme name="Ond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nde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nde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334</TotalTime>
  <Words>147</Words>
  <Application>Microsoft Office PowerPoint</Application>
  <PresentationFormat>Presentazione su schermo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Onde</vt:lpstr>
      <vt:lpstr>SMART FRIDGE</vt:lpstr>
      <vt:lpstr>PROGETTO</vt:lpstr>
      <vt:lpstr>APP E SITO</vt:lpstr>
      <vt:lpstr>ARCHITETTURA</vt:lpstr>
      <vt:lpstr>ARCHITETTURA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FRIDGE</dc:title>
  <dc:creator>User</dc:creator>
  <cp:lastModifiedBy>User</cp:lastModifiedBy>
  <cp:revision>18</cp:revision>
  <dcterms:created xsi:type="dcterms:W3CDTF">2018-03-01T08:46:57Z</dcterms:created>
  <dcterms:modified xsi:type="dcterms:W3CDTF">2018-03-01T14:35:18Z</dcterms:modified>
</cp:coreProperties>
</file>