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47864" y="1268760"/>
            <a:ext cx="5544616" cy="235617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Arial Black" panose="020B0A04020102020204" pitchFamily="34" charset="0"/>
              </a:rPr>
              <a:t>SMART</a:t>
            </a:r>
            <a:br>
              <a:rPr lang="it-IT" sz="8000" dirty="0" smtClean="0">
                <a:latin typeface="Arial Black" panose="020B0A04020102020204" pitchFamily="34" charset="0"/>
              </a:rPr>
            </a:br>
            <a:r>
              <a:rPr lang="it-IT" sz="8000" dirty="0" smtClean="0">
                <a:latin typeface="Arial Black" panose="020B0A04020102020204" pitchFamily="34" charset="0"/>
              </a:rPr>
              <a:t>FRIDGE</a:t>
            </a:r>
            <a:endParaRPr lang="it-IT" sz="800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076056" y="508518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Luca </a:t>
            </a:r>
            <a:r>
              <a:rPr lang="it-IT" dirty="0" err="1" smtClean="0">
                <a:solidFill>
                  <a:schemeClr val="bg1"/>
                </a:solidFill>
              </a:rPr>
              <a:t>Punzo</a:t>
            </a:r>
            <a:r>
              <a:rPr lang="it-IT" dirty="0" smtClean="0">
                <a:solidFill>
                  <a:schemeClr val="bg1"/>
                </a:solidFill>
              </a:rPr>
              <a:t>, Lorenzo </a:t>
            </a:r>
            <a:r>
              <a:rPr lang="it-IT" dirty="0" err="1" smtClean="0">
                <a:solidFill>
                  <a:schemeClr val="bg1"/>
                </a:solidFill>
              </a:rPr>
              <a:t>Garavaglia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Diego </a:t>
            </a:r>
            <a:r>
              <a:rPr lang="it-IT" dirty="0" err="1" smtClean="0">
                <a:solidFill>
                  <a:schemeClr val="bg1"/>
                </a:solidFill>
              </a:rPr>
              <a:t>Kojachi</a:t>
            </a:r>
            <a:r>
              <a:rPr lang="it-IT" dirty="0" smtClean="0">
                <a:solidFill>
                  <a:schemeClr val="bg1"/>
                </a:solidFill>
              </a:rPr>
              <a:t> Carrillo, Alessandro </a:t>
            </a:r>
          </a:p>
          <a:p>
            <a:r>
              <a:rPr lang="it-IT" dirty="0" err="1" smtClean="0">
                <a:solidFill>
                  <a:schemeClr val="bg1"/>
                </a:solidFill>
              </a:rPr>
              <a:t>Salafica</a:t>
            </a:r>
            <a:endParaRPr lang="it-IT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" y="620688"/>
            <a:ext cx="3744415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Realizzare un frigo intelligente che tramite </a:t>
            </a:r>
            <a:r>
              <a:rPr lang="it-IT" dirty="0" err="1" smtClean="0"/>
              <a:t>sensoristica</a:t>
            </a:r>
            <a:r>
              <a:rPr lang="it-IT" dirty="0" smtClean="0"/>
              <a:t>  individui la presenza/assenza dei prodotti; ed in base ai prodotti  a disposizione verranno consigliate delle ricette.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La parte </a:t>
            </a:r>
            <a:r>
              <a:rPr lang="it-IT" dirty="0"/>
              <a:t>più interessante del progetto, l’</a:t>
            </a:r>
            <a:r>
              <a:rPr lang="it-IT" dirty="0" err="1"/>
              <a:t>app</a:t>
            </a:r>
            <a:r>
              <a:rPr lang="it-IT" dirty="0"/>
              <a:t> consente di visionare gli alimenti presenti nel proprio frigorifero, ovunque ci si trovi. </a:t>
            </a:r>
            <a:r>
              <a:rPr lang="it-IT" dirty="0" smtClean="0"/>
              <a:t>Un </a:t>
            </a:r>
            <a:r>
              <a:rPr lang="it-IT" dirty="0"/>
              <a:t>abbozzo di intelligenza artificiale avviserà l’utente quando un alimento è </a:t>
            </a:r>
            <a:r>
              <a:rPr lang="it-IT" dirty="0" smtClean="0"/>
              <a:t>vicino alla data di scadenza o sta per terminare. Saranno </a:t>
            </a:r>
            <a:r>
              <a:rPr lang="it-IT" dirty="0"/>
              <a:t>consigliate dal proprio frigo alcune ricette, in base agli alimenti in scadenza e quelli a </a:t>
            </a:r>
            <a:r>
              <a:rPr lang="it-IT" dirty="0" smtClean="0"/>
              <a:t>disposizione. Del </a:t>
            </a:r>
            <a:r>
              <a:rPr lang="it-IT" dirty="0"/>
              <a:t>frigo si potranno regolare temperatura, </a:t>
            </a:r>
            <a:r>
              <a:rPr lang="it-IT" dirty="0" smtClean="0"/>
              <a:t>stato, luci e l’allarme della porta.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E’ previsto la connessione al frigo anche tramite il sito, che ha le stesse funzioni dell’ applicazione.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it-IT" dirty="0" smtClean="0"/>
              <a:t>APP E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ARCHITETTURA</a:t>
            </a:r>
            <a:endParaRPr lang="it-IT" b="1" dirty="0"/>
          </a:p>
        </p:txBody>
      </p:sp>
      <p:pic>
        <p:nvPicPr>
          <p:cNvPr id="2051" name="Picture 3" descr="C:\Users\User\Desktop\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67140" cy="26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</a:t>
            </a:r>
            <a:endParaRPr lang="it-IT" dirty="0"/>
          </a:p>
        </p:txBody>
      </p:sp>
      <p:pic>
        <p:nvPicPr>
          <p:cNvPr id="3075" name="Picture 3" descr="C:\Users\User\Desktop\Cattu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097713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03848" y="1556792"/>
            <a:ext cx="25202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Activity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35896" y="2924944"/>
            <a:ext cx="1440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Interface</a:t>
            </a:r>
            <a:endParaRPr lang="it-IT" dirty="0"/>
          </a:p>
        </p:txBody>
      </p:sp>
      <p:pic>
        <p:nvPicPr>
          <p:cNvPr id="1026" name="Picture 2" descr="C:\Users\User\Downloads\WhatsApp Image 2018-03-01 at 14.26.2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 b="-4266"/>
          <a:stretch/>
        </p:blipFill>
        <p:spPr bwMode="auto">
          <a:xfrm>
            <a:off x="3499946" y="4018081"/>
            <a:ext cx="1424028" cy="25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WhatsApp Image 2018-03-01 at 14.26.29 (1)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 b="-3864"/>
          <a:stretch/>
        </p:blipFill>
        <p:spPr bwMode="auto">
          <a:xfrm>
            <a:off x="7164288" y="1052736"/>
            <a:ext cx="1572163" cy="27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WhatsApp Image 2018-03-01 at 14.26.29 (2)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" b="-4034"/>
          <a:stretch/>
        </p:blipFill>
        <p:spPr bwMode="auto">
          <a:xfrm>
            <a:off x="5220072" y="4018080"/>
            <a:ext cx="1505860" cy="26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ownloads\WhatsApp Image 2018-03-01 at 14.26.29 (3)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-3285"/>
          <a:stretch/>
        </p:blipFill>
        <p:spPr bwMode="auto">
          <a:xfrm>
            <a:off x="467542" y="928473"/>
            <a:ext cx="1406547" cy="25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ownloads\WhatsApp Image 2018-03-01 at 14.26.29 (4)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" b="-3673"/>
          <a:stretch/>
        </p:blipFill>
        <p:spPr bwMode="auto">
          <a:xfrm>
            <a:off x="1759361" y="4018081"/>
            <a:ext cx="1444487" cy="25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ccia a destra 9"/>
          <p:cNvSpPr/>
          <p:nvPr/>
        </p:nvSpPr>
        <p:spPr>
          <a:xfrm>
            <a:off x="2195736" y="1556792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bidirezionale orizzontale 10"/>
          <p:cNvSpPr/>
          <p:nvPr/>
        </p:nvSpPr>
        <p:spPr>
          <a:xfrm>
            <a:off x="5973002" y="1556792"/>
            <a:ext cx="903254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bidirezionale verticale 11"/>
          <p:cNvSpPr/>
          <p:nvPr/>
        </p:nvSpPr>
        <p:spPr>
          <a:xfrm>
            <a:off x="4120716" y="2090174"/>
            <a:ext cx="360040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verticale 12"/>
          <p:cNvSpPr/>
          <p:nvPr/>
        </p:nvSpPr>
        <p:spPr>
          <a:xfrm rot="3033904">
            <a:off x="2891211" y="3092084"/>
            <a:ext cx="216024" cy="9163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verticale 13"/>
          <p:cNvSpPr/>
          <p:nvPr/>
        </p:nvSpPr>
        <p:spPr>
          <a:xfrm>
            <a:off x="4175956" y="3429000"/>
            <a:ext cx="288032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bidirezionale verticale 14"/>
          <p:cNvSpPr/>
          <p:nvPr/>
        </p:nvSpPr>
        <p:spPr>
          <a:xfrm rot="18557620">
            <a:off x="5540667" y="3090870"/>
            <a:ext cx="203189" cy="9247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327</TotalTime>
  <Words>145</Words>
  <Application>Microsoft Office PowerPoint</Application>
  <PresentationFormat>Presentazione su schermo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Onde</vt:lpstr>
      <vt:lpstr>SMART FRIDGE</vt:lpstr>
      <vt:lpstr>PROGETTO</vt:lpstr>
      <vt:lpstr>APP E SITO</vt:lpstr>
      <vt:lpstr>ARCHITETTURA</vt:lpstr>
      <vt:lpstr>ARCHITETTURA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</dc:title>
  <dc:creator>User</dc:creator>
  <cp:lastModifiedBy>User</cp:lastModifiedBy>
  <cp:revision>16</cp:revision>
  <dcterms:created xsi:type="dcterms:W3CDTF">2018-03-01T08:46:57Z</dcterms:created>
  <dcterms:modified xsi:type="dcterms:W3CDTF">2018-03-01T14:25:31Z</dcterms:modified>
</cp:coreProperties>
</file>