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63" r:id="rId3"/>
    <p:sldId id="289" r:id="rId4"/>
    <p:sldId id="287" r:id="rId5"/>
    <p:sldId id="259" r:id="rId6"/>
    <p:sldId id="261" r:id="rId7"/>
    <p:sldId id="264" r:id="rId8"/>
    <p:sldId id="276" r:id="rId9"/>
    <p:sldId id="284" r:id="rId10"/>
    <p:sldId id="285" r:id="rId11"/>
    <p:sldId id="286" r:id="rId12"/>
    <p:sldId id="279" r:id="rId13"/>
    <p:sldId id="283" r:id="rId14"/>
  </p:sldIdLst>
  <p:sldSz cx="9144000" cy="6858000" type="screen4x3"/>
  <p:notesSz cx="6858000" cy="9144000"/>
  <p:embeddedFontLst>
    <p:embeddedFont>
      <p:font typeface="Open Sans" panose="020B0604020202020204" charset="0"/>
      <p:regular r:id="rId16"/>
      <p:bold r:id="rId17"/>
      <p:italic r:id="rId18"/>
      <p:boldItalic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F2F7AAE-ADD1-4B57-AD82-1FD2A1BF5889}">
  <a:tblStyle styleId="{9F2F7AAE-ADD1-4B57-AD82-1FD2A1BF58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>
        <p:scale>
          <a:sx n="120" d="100"/>
          <a:sy n="120" d="100"/>
        </p:scale>
        <p:origin x="-13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36319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43450" y="3874950"/>
            <a:ext cx="6154500" cy="1584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81050" y="585722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Teal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65775" y="2111125"/>
            <a:ext cx="60093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81675" y="4658725"/>
            <a:ext cx="60936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81050" y="407402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Gold">
  <p:cSld name="TITLE_1_3_1">
    <p:bg>
      <p:bgPr>
        <a:solidFill>
          <a:srgbClr val="ED9E46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65775" y="2111125"/>
            <a:ext cx="60093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81675" y="4658725"/>
            <a:ext cx="60936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1050" y="407402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Teal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513800" y="2882400"/>
            <a:ext cx="6116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96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2584275" y="608747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584275" y="60222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561950" y="2507725"/>
            <a:ext cx="80202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2469613"/>
            <a:ext cx="35610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5131069" y="2469500"/>
            <a:ext cx="36000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97575" y="2461850"/>
            <a:ext cx="26910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226491" y="2461850"/>
            <a:ext cx="26910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6055408" y="2461850"/>
            <a:ext cx="26910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Gold">
  <p:cSld name="CAPTION_ONLY_1_1">
    <p:bg>
      <p:bgPr>
        <a:solidFill>
          <a:srgbClr val="ED9E46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588700" y="5875075"/>
            <a:ext cx="79665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584275" y="60222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5AFD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61950" y="2507725"/>
            <a:ext cx="80202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○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●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■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8" r:id="rId8"/>
    <p:sldLayoutId id="2147483663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443450" y="3874950"/>
            <a:ext cx="6936862" cy="16422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/>
              <a:t>SMART </a:t>
            </a:r>
            <a:br>
              <a:rPr lang="en" sz="6600" dirty="0" smtClean="0"/>
            </a:br>
            <a:r>
              <a:rPr lang="en" sz="6600" dirty="0" smtClean="0"/>
              <a:t>FRIDGE</a:t>
            </a:r>
            <a:endParaRPr sz="6600" dirty="0"/>
          </a:p>
        </p:txBody>
      </p:sp>
      <p:pic>
        <p:nvPicPr>
          <p:cNvPr id="4" name="Picture 2" descr="C:\Users\User\Desktop\Icon_no_background_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447386"/>
            <a:ext cx="3384375" cy="338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CHE COSA FA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2000" dirty="0" smtClean="0"/>
              <a:t>Presenta il prodotto e invita allo scaricamento dell’ applicazione mobile.</a:t>
            </a:r>
          </a:p>
          <a:p>
            <a:pPr lvl="0"/>
            <a:r>
              <a:rPr lang="it-IT" sz="2000" dirty="0" smtClean="0"/>
              <a:t>Permette di accedere all’area riservata dove si potrà visualizzare il proprio profilo con alimenti e ricette</a:t>
            </a:r>
            <a:r>
              <a:rPr lang="it-IT" sz="2000" dirty="0" smtClean="0"/>
              <a:t>.</a:t>
            </a:r>
          </a:p>
          <a:p>
            <a:pPr lvl="0"/>
            <a:r>
              <a:rPr lang="it-IT" sz="2000" dirty="0" smtClean="0"/>
              <a:t>Si potrà inserire le ricette per categoria come dall’ applicazione mobile.</a:t>
            </a:r>
            <a:endParaRPr lang="it-IT" sz="2000" dirty="0"/>
          </a:p>
          <a:p>
            <a:pPr lvl="0"/>
            <a:endParaRPr sz="2000" dirty="0"/>
          </a:p>
        </p:txBody>
      </p:sp>
      <p:sp>
        <p:nvSpPr>
          <p:cNvPr id="4" name="Rettangolo 3"/>
          <p:cNvSpPr/>
          <p:nvPr/>
        </p:nvSpPr>
        <p:spPr>
          <a:xfrm>
            <a:off x="0" y="6093295"/>
            <a:ext cx="9144000" cy="36000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Picture 2" descr="C:\Users\User\Desktop\fri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79457"/>
            <a:ext cx="663675" cy="6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45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 INTERFACCE</a:t>
            </a: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97575" y="2461850"/>
            <a:ext cx="2590249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000" b="1" dirty="0" smtClean="0">
                <a:solidFill>
                  <a:srgbClr val="FFC800"/>
                </a:solidFill>
              </a:rPr>
              <a:t>Alimenti</a:t>
            </a:r>
            <a:endParaRPr sz="2000" b="1" dirty="0">
              <a:solidFill>
                <a:srgbClr val="FFC800"/>
              </a:solidFill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FFC800"/>
                </a:solidFill>
              </a:rPr>
              <a:t>	Ricette</a:t>
            </a:r>
            <a:endParaRPr sz="2000" b="1" dirty="0">
              <a:solidFill>
                <a:srgbClr val="FFC800"/>
              </a:solidFill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it-IT" sz="1600" dirty="0" smtClean="0"/>
          </a:p>
        </p:txBody>
      </p:sp>
      <p:sp>
        <p:nvSpPr>
          <p:cNvPr id="6" name="Rettangolo 5"/>
          <p:cNvSpPr/>
          <p:nvPr/>
        </p:nvSpPr>
        <p:spPr>
          <a:xfrm>
            <a:off x="0" y="6093295"/>
            <a:ext cx="9144000" cy="36000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2" descr="C:\Users\User\Desktop\fri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79457"/>
            <a:ext cx="663675" cy="6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C:\Users\User\Desktop\screencapture-localhost-8080-FrigoWeb-05-alimenti-html-2018-03-20-15_22_45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40968"/>
            <a:ext cx="3384376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magine 9" descr="C:\Users\User\Desktop\screencapture-localhost-8080-FrigoWeb-06-ricette-html-2018-03-20-15_19_23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140968"/>
            <a:ext cx="3359711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154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554038" y="591613"/>
            <a:ext cx="5026074" cy="400179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body" idx="4294967295"/>
          </p:nvPr>
        </p:nvSpPr>
        <p:spPr>
          <a:xfrm>
            <a:off x="447142" y="4797152"/>
            <a:ext cx="8183563" cy="1858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DESKTOP </a:t>
            </a: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 smtClean="0"/>
              <a:t>Interfaccia della home dell’ applicazione web.</a:t>
            </a:r>
            <a:endParaRPr b="1" dirty="0"/>
          </a:p>
        </p:txBody>
      </p:sp>
      <p:sp>
        <p:nvSpPr>
          <p:cNvPr id="333" name="Shape 333"/>
          <p:cNvSpPr/>
          <p:nvPr/>
        </p:nvSpPr>
        <p:spPr>
          <a:xfrm>
            <a:off x="765250" y="804150"/>
            <a:ext cx="4601244" cy="3007500"/>
          </a:xfrm>
          <a:prstGeom prst="rect">
            <a:avLst/>
          </a:prstGeom>
          <a:solidFill>
            <a:srgbClr val="FFFFFF">
              <a:alpha val="46270"/>
            </a:srgbClr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Place your screenshot here</a:t>
            </a:r>
            <a:endParaRPr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0" y="49961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u="sng" dirty="0"/>
          </a:p>
        </p:txBody>
      </p:sp>
      <p:pic>
        <p:nvPicPr>
          <p:cNvPr id="4099" name="Picture 3" descr="C:\Users\User\Desktop\ho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44" y="804150"/>
            <a:ext cx="4680520" cy="300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tangolo 6"/>
          <p:cNvSpPr/>
          <p:nvPr/>
        </p:nvSpPr>
        <p:spPr>
          <a:xfrm>
            <a:off x="0" y="6093295"/>
            <a:ext cx="9144000" cy="36000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Picture 2" descr="C:\Users\User\Desktop\fri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79457"/>
            <a:ext cx="663675" cy="6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C:\Users\User\Desktop\Screenshot_20180320-150322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12776"/>
            <a:ext cx="1080120" cy="1656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443450" y="3874950"/>
            <a:ext cx="6936862" cy="16422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sz="6600" dirty="0"/>
              <a:t>GRAZIE!</a:t>
            </a:r>
            <a:br>
              <a:rPr lang="it-IT" sz="6600" dirty="0"/>
            </a:br>
            <a:endParaRPr sz="6600" dirty="0"/>
          </a:p>
        </p:txBody>
      </p:sp>
      <p:sp>
        <p:nvSpPr>
          <p:cNvPr id="4" name="Shape 339"/>
          <p:cNvSpPr txBox="1">
            <a:spLocks/>
          </p:cNvSpPr>
          <p:nvPr/>
        </p:nvSpPr>
        <p:spPr>
          <a:xfrm>
            <a:off x="529294" y="815974"/>
            <a:ext cx="7772400" cy="154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lang="it-IT" sz="9600" dirty="0"/>
          </a:p>
        </p:txBody>
      </p:sp>
      <p:sp>
        <p:nvSpPr>
          <p:cNvPr id="5" name="Shape 340"/>
          <p:cNvSpPr txBox="1">
            <a:spLocks/>
          </p:cNvSpPr>
          <p:nvPr/>
        </p:nvSpPr>
        <p:spPr>
          <a:xfrm>
            <a:off x="0" y="2185988"/>
            <a:ext cx="6594475" cy="104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○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●"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■"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endParaRPr lang="it-IT" sz="4800" smtClean="0">
              <a:solidFill>
                <a:srgbClr val="1D98C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Font typeface="Open Sans"/>
              <a:buNone/>
            </a:pPr>
            <a:endParaRPr lang="it-IT" sz="4800" dirty="0">
              <a:solidFill>
                <a:srgbClr val="1D98C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Shape 341"/>
          <p:cNvSpPr txBox="1">
            <a:spLocks/>
          </p:cNvSpPr>
          <p:nvPr/>
        </p:nvSpPr>
        <p:spPr>
          <a:xfrm>
            <a:off x="529294" y="4437112"/>
            <a:ext cx="4042706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○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●"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■"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it-IT" sz="2800" dirty="0" smtClean="0"/>
              <a:t>Diego, Luca, Lorenzo, Alessandro.</a:t>
            </a:r>
            <a:endParaRPr lang="it-IT" sz="2800" dirty="0"/>
          </a:p>
        </p:txBody>
      </p:sp>
      <p:pic>
        <p:nvPicPr>
          <p:cNvPr id="10" name="Picture 2" descr="C:\Users\User\Desktop\Icon_no_background_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447386"/>
            <a:ext cx="3384375" cy="338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1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IL PROGETTO</a:t>
            </a:r>
            <a:endParaRPr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95536" y="2060848"/>
            <a:ext cx="7704856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it-IT" sz="2000" dirty="0" smtClean="0"/>
          </a:p>
          <a:p>
            <a:pPr marL="342900" indent="-342900"/>
            <a:r>
              <a:rPr lang="it-IT" sz="2000" dirty="0" smtClean="0"/>
              <a:t>Attraverso l’applicazione </a:t>
            </a:r>
            <a:r>
              <a:rPr lang="it-IT" sz="2000" dirty="0">
                <a:solidFill>
                  <a:srgbClr val="FFC800"/>
                </a:solidFill>
              </a:rPr>
              <a:t>mobile</a:t>
            </a:r>
            <a:r>
              <a:rPr lang="it-IT" sz="2000" dirty="0"/>
              <a:t> possiamo </a:t>
            </a:r>
            <a:r>
              <a:rPr lang="it-IT" sz="2000" dirty="0" smtClean="0"/>
              <a:t>interagire con il nostro </a:t>
            </a:r>
            <a:r>
              <a:rPr lang="it-IT" sz="2000" dirty="0"/>
              <a:t>frigorifero ed effettuare tutte le operazioni necessarie per gestire gli alimenti presenti </a:t>
            </a:r>
            <a:r>
              <a:rPr lang="it-IT" sz="2000" dirty="0" smtClean="0"/>
              <a:t>al suo interno.</a:t>
            </a:r>
          </a:p>
          <a:p>
            <a:pPr marL="342900" indent="-342900"/>
            <a:r>
              <a:rPr lang="it-IT" sz="2000" dirty="0" smtClean="0"/>
              <a:t>Attraverso l’applicazione </a:t>
            </a:r>
            <a:r>
              <a:rPr lang="it-IT" sz="2000" dirty="0">
                <a:solidFill>
                  <a:srgbClr val="FFC800"/>
                </a:solidFill>
              </a:rPr>
              <a:t>web</a:t>
            </a:r>
            <a:r>
              <a:rPr lang="it-IT" sz="2000" dirty="0"/>
              <a:t> si accede invece all’area riservata per visualizzare oltre al proprio profilo ogni alimento e ricetta gestiti precedentemente dall’applicazione mobile.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it-IT" sz="2000" dirty="0"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-972616" y="1196752"/>
            <a:ext cx="36000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sz="1000" dirty="0"/>
          </a:p>
        </p:txBody>
      </p:sp>
      <p:sp>
        <p:nvSpPr>
          <p:cNvPr id="5" name="Rettangolo 4"/>
          <p:cNvSpPr/>
          <p:nvPr/>
        </p:nvSpPr>
        <p:spPr>
          <a:xfrm>
            <a:off x="0" y="6093295"/>
            <a:ext cx="9144000" cy="36000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" name="Picture 2" descr="C:\Users\User\Desktop\fri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79457"/>
            <a:ext cx="663675" cy="6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L’ ARCHITETTURA</a:t>
            </a:r>
            <a:endParaRPr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95536" y="2060848"/>
            <a:ext cx="7704856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it-IT" sz="2000" dirty="0"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-972616" y="1196752"/>
            <a:ext cx="36000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sz="1000" dirty="0"/>
          </a:p>
        </p:txBody>
      </p:sp>
      <p:sp>
        <p:nvSpPr>
          <p:cNvPr id="5" name="Rettangolo 4"/>
          <p:cNvSpPr/>
          <p:nvPr/>
        </p:nvSpPr>
        <p:spPr>
          <a:xfrm>
            <a:off x="0" y="6093295"/>
            <a:ext cx="9144000" cy="36000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" name="Picture 2" descr="C:\Users\User\Desktop\fri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79457"/>
            <a:ext cx="663675" cy="6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User\Desktop\Cattura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09164"/>
            <a:ext cx="7200800" cy="3240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93402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 TECNOLOGIE USATE</a:t>
            </a:r>
            <a:endParaRPr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39341" y="2276872"/>
            <a:ext cx="7704856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sz="1800" dirty="0" smtClean="0"/>
              <a:t>L’applicazione comunica </a:t>
            </a:r>
            <a:r>
              <a:rPr lang="it-IT" sz="1800" dirty="0"/>
              <a:t>con il frigo tramite il </a:t>
            </a:r>
            <a:r>
              <a:rPr lang="it-IT" sz="1800" dirty="0" smtClean="0"/>
              <a:t>DB (l’interfacciamento avviene tramite Retrofit) ed </a:t>
            </a:r>
            <a:r>
              <a:rPr lang="it-IT" sz="1800" dirty="0"/>
              <a:t>il DB risponde tramite degli script PHP</a:t>
            </a:r>
            <a:r>
              <a:rPr lang="it-IT" sz="1800" dirty="0" smtClean="0"/>
              <a:t>.</a:t>
            </a:r>
            <a:endParaRPr lang="it-IT" sz="1800" dirty="0"/>
          </a:p>
          <a:p>
            <a:r>
              <a:rPr lang="it-IT" sz="1800" dirty="0"/>
              <a:t>Il </a:t>
            </a:r>
            <a:r>
              <a:rPr lang="it-IT" sz="1800" dirty="0" smtClean="0"/>
              <a:t>sito ha </a:t>
            </a:r>
            <a:r>
              <a:rPr lang="it-IT" sz="1800" dirty="0"/>
              <a:t>un proprio DB creato con </a:t>
            </a:r>
            <a:r>
              <a:rPr lang="it-IT" sz="1800" dirty="0" err="1"/>
              <a:t>Tomcat</a:t>
            </a:r>
            <a:r>
              <a:rPr lang="it-IT" sz="1800" dirty="0"/>
              <a:t> Apache, e la comunicazione avviene tramite </a:t>
            </a:r>
            <a:r>
              <a:rPr lang="it-IT" sz="1800" dirty="0" err="1"/>
              <a:t>Servlet</a:t>
            </a:r>
            <a:r>
              <a:rPr lang="it-IT" sz="1800" dirty="0" smtClean="0"/>
              <a:t>.</a:t>
            </a:r>
            <a:endParaRPr lang="it-IT" sz="1800" dirty="0"/>
          </a:p>
          <a:p>
            <a:r>
              <a:rPr lang="it-IT" sz="1800" dirty="0"/>
              <a:t>Il </a:t>
            </a:r>
            <a:r>
              <a:rPr lang="it-IT" sz="1800" dirty="0" smtClean="0"/>
              <a:t>frigo comunica </a:t>
            </a:r>
            <a:r>
              <a:rPr lang="it-IT" sz="1800" dirty="0"/>
              <a:t>con il DB tramite </a:t>
            </a:r>
            <a:r>
              <a:rPr lang="it-IT" sz="1800" dirty="0" smtClean="0"/>
              <a:t>l’Arduino ed </a:t>
            </a:r>
            <a:r>
              <a:rPr lang="it-IT" sz="1800" dirty="0"/>
              <a:t>il DB risponde tramite degli </a:t>
            </a:r>
            <a:r>
              <a:rPr lang="it-IT" sz="1800" u="sng" dirty="0"/>
              <a:t>script</a:t>
            </a:r>
            <a:r>
              <a:rPr lang="it-IT" sz="1800" dirty="0"/>
              <a:t> PHP.</a:t>
            </a:r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8316416" y="2492896"/>
            <a:ext cx="36000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sz="1000" dirty="0"/>
          </a:p>
        </p:txBody>
      </p:sp>
      <p:sp>
        <p:nvSpPr>
          <p:cNvPr id="5" name="Rettangolo 4"/>
          <p:cNvSpPr/>
          <p:nvPr/>
        </p:nvSpPr>
        <p:spPr>
          <a:xfrm>
            <a:off x="0" y="6093295"/>
            <a:ext cx="9144000" cy="36000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" name="Picture 2" descr="C:\Users\User\Desktop\fri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79457"/>
            <a:ext cx="663675" cy="6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25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800"/>
                </a:solidFill>
              </a:rPr>
              <a:t>1.</a:t>
            </a:r>
            <a:endParaRPr dirty="0">
              <a:solidFill>
                <a:srgbClr val="FFC8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APPLICAZIONE ANDROID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Rettangolo 6"/>
          <p:cNvSpPr/>
          <p:nvPr/>
        </p:nvSpPr>
        <p:spPr>
          <a:xfrm>
            <a:off x="0" y="6093295"/>
            <a:ext cx="9144000" cy="36000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Picture 2" descr="C:\Users\User\Desktop\fri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79457"/>
            <a:ext cx="663675" cy="6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C:\Users\User\Downloads\if_Android_68270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840" y="436510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User\Downloads\if_Java_68269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344" y="436510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C:\Users\User\Downloads\if_iPhone_68269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6510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CHE COSA FA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561950" y="2507724"/>
            <a:ext cx="8020200" cy="444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2000" dirty="0" smtClean="0"/>
              <a:t>Visiona </a:t>
            </a:r>
            <a:r>
              <a:rPr lang="it-IT" sz="2000" dirty="0"/>
              <a:t>gli alimenti presenti nel proprio frigorifero, ovunque ci si </a:t>
            </a:r>
            <a:r>
              <a:rPr lang="it-IT" sz="2000" dirty="0" smtClean="0"/>
              <a:t>trovi.</a:t>
            </a:r>
          </a:p>
          <a:p>
            <a:pPr lvl="0"/>
            <a:r>
              <a:rPr lang="it-IT" sz="2000" dirty="0"/>
              <a:t>A</a:t>
            </a:r>
            <a:r>
              <a:rPr lang="it-IT" sz="2000" dirty="0" smtClean="0"/>
              <a:t>vviserà </a:t>
            </a:r>
            <a:r>
              <a:rPr lang="it-IT" sz="2000" dirty="0"/>
              <a:t>l’utente quando un alimento è </a:t>
            </a:r>
            <a:r>
              <a:rPr lang="it-IT" sz="2000" dirty="0" smtClean="0"/>
              <a:t>in scadenza.</a:t>
            </a:r>
          </a:p>
          <a:p>
            <a:r>
              <a:rPr lang="it-IT" sz="2000" dirty="0" smtClean="0"/>
              <a:t>Consiglia alcune </a:t>
            </a:r>
            <a:r>
              <a:rPr lang="it-IT" sz="2000" dirty="0"/>
              <a:t>ricette, in base agli alimenti in scadenza e quelli a disposizione</a:t>
            </a:r>
            <a:r>
              <a:rPr lang="it-IT" sz="2000" dirty="0" smtClean="0"/>
              <a:t>.</a:t>
            </a:r>
          </a:p>
          <a:p>
            <a:r>
              <a:rPr lang="it-IT" sz="2000" dirty="0"/>
              <a:t>S</a:t>
            </a:r>
            <a:r>
              <a:rPr lang="it-IT" sz="2000" dirty="0" smtClean="0"/>
              <a:t>i </a:t>
            </a:r>
            <a:r>
              <a:rPr lang="it-IT" sz="2000" dirty="0"/>
              <a:t>potranno regolare temperatura, stato e luci</a:t>
            </a:r>
            <a:r>
              <a:rPr lang="it-IT" sz="2000" dirty="0" smtClean="0"/>
              <a:t>.</a:t>
            </a:r>
          </a:p>
          <a:p>
            <a:r>
              <a:rPr lang="it-IT" sz="2000" dirty="0" smtClean="0"/>
              <a:t>Scansiona i frigoriferi nell’ area </a:t>
            </a:r>
            <a:r>
              <a:rPr lang="it-IT" sz="2000" dirty="0" smtClean="0"/>
              <a:t>circostante.</a:t>
            </a:r>
          </a:p>
          <a:p>
            <a:pPr marL="38100" indent="0">
              <a:buNone/>
            </a:pPr>
            <a:endParaRPr lang="it-IT" sz="2000" dirty="0" smtClean="0"/>
          </a:p>
          <a:p>
            <a:pPr marL="38100" indent="0">
              <a:buNone/>
            </a:pPr>
            <a:endParaRPr lang="it-IT" sz="2000" dirty="0" smtClean="0"/>
          </a:p>
          <a:p>
            <a:pPr marL="38100" indent="0">
              <a:buNone/>
            </a:pPr>
            <a:r>
              <a:rPr lang="it-IT" sz="2000" dirty="0"/>
              <a:t>	</a:t>
            </a:r>
            <a:r>
              <a:rPr lang="it-IT" sz="2000" dirty="0" smtClean="0"/>
              <a:t>					</a:t>
            </a:r>
            <a:endParaRPr sz="2000" dirty="0"/>
          </a:p>
        </p:txBody>
      </p:sp>
      <p:sp>
        <p:nvSpPr>
          <p:cNvPr id="2" name="Rettangolo 1"/>
          <p:cNvSpPr/>
          <p:nvPr/>
        </p:nvSpPr>
        <p:spPr>
          <a:xfrm>
            <a:off x="0" y="6093295"/>
            <a:ext cx="9144000" cy="36000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Picture 2" descr="C:\Users\User\Desktop\fri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79457"/>
            <a:ext cx="663675" cy="6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 INTERFACCE</a:t>
            </a: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95536" y="2332584"/>
            <a:ext cx="2590249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000" b="1" dirty="0" smtClean="0">
                <a:solidFill>
                  <a:srgbClr val="FFC800"/>
                </a:solidFill>
              </a:rPr>
              <a:t>Home</a:t>
            </a:r>
            <a:endParaRPr sz="2000" b="1" dirty="0">
              <a:solidFill>
                <a:srgbClr val="FFC800"/>
              </a:solidFill>
            </a:endParaRPr>
          </a:p>
          <a:p>
            <a:pPr marL="0" lvl="0" indent="0">
              <a:buNone/>
            </a:pPr>
            <a:r>
              <a:rPr lang="it-IT" sz="1500" dirty="0"/>
              <a:t>C</a:t>
            </a:r>
            <a:r>
              <a:rPr lang="it-IT" sz="1500" dirty="0" smtClean="0"/>
              <a:t>omparirà </a:t>
            </a:r>
            <a:r>
              <a:rPr lang="it-IT" sz="1500" dirty="0"/>
              <a:t>lo stato del frigo con la temperatura, una </a:t>
            </a:r>
            <a:r>
              <a:rPr lang="it-IT" sz="1500" dirty="0" smtClean="0"/>
              <a:t>vista che </a:t>
            </a:r>
            <a:r>
              <a:rPr lang="it-IT" sz="1500" dirty="0"/>
              <a:t>metterà in evidenza i cibi in scadenza e una </a:t>
            </a:r>
            <a:r>
              <a:rPr lang="it-IT" sz="1500" dirty="0" smtClean="0"/>
              <a:t>vista con </a:t>
            </a:r>
            <a:r>
              <a:rPr lang="it-IT" sz="1500" dirty="0"/>
              <a:t>le ricette </a:t>
            </a:r>
            <a:r>
              <a:rPr lang="it-IT" sz="1500" dirty="0" smtClean="0"/>
              <a:t>consigliate.</a:t>
            </a:r>
            <a:endParaRPr sz="1500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2"/>
          </p:nvPr>
        </p:nvSpPr>
        <p:spPr>
          <a:xfrm>
            <a:off x="3226500" y="2344795"/>
            <a:ext cx="26910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FFC800"/>
                </a:solidFill>
              </a:rPr>
              <a:t>Alimenti</a:t>
            </a:r>
            <a:endParaRPr sz="2000" b="1" dirty="0">
              <a:solidFill>
                <a:srgbClr val="FFC800"/>
              </a:solidFill>
            </a:endParaRPr>
          </a:p>
          <a:p>
            <a:pPr marL="0" indent="0">
              <a:buNone/>
            </a:pPr>
            <a:r>
              <a:rPr lang="it-IT" sz="1500" dirty="0"/>
              <a:t>C</a:t>
            </a:r>
            <a:r>
              <a:rPr lang="it-IT" sz="1500" dirty="0" smtClean="0"/>
              <a:t>omparirà </a:t>
            </a:r>
            <a:r>
              <a:rPr lang="it-IT" sz="1500" dirty="0"/>
              <a:t>la lista di alimenti che in tempo reale sono presenti nel nostro frigo</a:t>
            </a:r>
            <a:r>
              <a:rPr lang="it-IT" sz="1500" dirty="0" smtClean="0"/>
              <a:t>.</a:t>
            </a:r>
            <a:endParaRPr lang="it-IT" sz="1500" dirty="0"/>
          </a:p>
        </p:txBody>
      </p:sp>
      <p:sp>
        <p:nvSpPr>
          <p:cNvPr id="141" name="Shape 141"/>
          <p:cNvSpPr txBox="1">
            <a:spLocks noGrp="1"/>
          </p:cNvSpPr>
          <p:nvPr>
            <p:ph type="body" idx="3"/>
          </p:nvPr>
        </p:nvSpPr>
        <p:spPr>
          <a:xfrm>
            <a:off x="6012160" y="2344795"/>
            <a:ext cx="26910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FFC800"/>
                </a:solidFill>
              </a:rPr>
              <a:t>Ricette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500" dirty="0" smtClean="0"/>
              <a:t>Sono </a:t>
            </a:r>
            <a:r>
              <a:rPr lang="it-IT" sz="1500" dirty="0"/>
              <a:t>presenti le ricette, divise per categoria  (antipasti, primi, secondi e dolci).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Rettangolo 5"/>
          <p:cNvSpPr/>
          <p:nvPr/>
        </p:nvSpPr>
        <p:spPr>
          <a:xfrm>
            <a:off x="0" y="6093295"/>
            <a:ext cx="9144000" cy="36000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2" descr="C:\Users\User\Desktop\fri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79457"/>
            <a:ext cx="663675" cy="6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magine 10" descr="C:\Users\User\Desktop\Screenshot_20180320-150327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643" y="4256936"/>
            <a:ext cx="943325" cy="1694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magine 11" descr="C:\Users\User\Desktop\Screenshot_20180320-150334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513" y="4262413"/>
            <a:ext cx="935759" cy="1692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5364088" y="1042480"/>
            <a:ext cx="2232248" cy="418672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457200" y="1272850"/>
            <a:ext cx="4101900" cy="52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ANDROID </a:t>
            </a: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PROJECT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400" dirty="0" smtClean="0"/>
              <a:t>Interfaccia della home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400" dirty="0" smtClean="0"/>
              <a:t>dell’ applicazione mobile.</a:t>
            </a:r>
            <a:endParaRPr sz="2400" dirty="0"/>
          </a:p>
        </p:txBody>
      </p:sp>
      <p:sp>
        <p:nvSpPr>
          <p:cNvPr id="9" name="Rettangolo 8"/>
          <p:cNvSpPr/>
          <p:nvPr/>
        </p:nvSpPr>
        <p:spPr>
          <a:xfrm>
            <a:off x="0" y="6093295"/>
            <a:ext cx="9144000" cy="36000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" name="Picture 2" descr="C:\Users\User\Desktop\fri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79457"/>
            <a:ext cx="663675" cy="6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magine 10" descr="C:\Users\User\Desktop\Screenshot_20180320-150322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101" y="1412773"/>
            <a:ext cx="1998222" cy="3332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800"/>
                </a:solidFill>
              </a:rPr>
              <a:t>2</a:t>
            </a:r>
            <a:r>
              <a:rPr lang="en" dirty="0" smtClean="0">
                <a:solidFill>
                  <a:srgbClr val="FFC800"/>
                </a:solidFill>
              </a:rPr>
              <a:t>.</a:t>
            </a:r>
            <a:endParaRPr dirty="0">
              <a:solidFill>
                <a:srgbClr val="FFC8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APPLICAZIONE WEB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467544" y="4653136"/>
            <a:ext cx="60936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077" name="Picture 5" descr="C:\Users\User\Downloads\if_html5_6826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552" y="436544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User\Downloads\if_javascript_68269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552" y="436544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User\Downloads\if_Java_68269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6510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User\Downloads\if_my_sql_68268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552" y="436544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7"/>
          <p:cNvSpPr/>
          <p:nvPr/>
        </p:nvSpPr>
        <p:spPr>
          <a:xfrm>
            <a:off x="0" y="6093295"/>
            <a:ext cx="9144000" cy="36000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2" descr="C:\Users\User\Desktop\fri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79457"/>
            <a:ext cx="663675" cy="6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54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rcut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325</Words>
  <Application>Microsoft Office PowerPoint</Application>
  <PresentationFormat>Presentazione su schermo (4:3)</PresentationFormat>
  <Paragraphs>45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Open Sans</vt:lpstr>
      <vt:lpstr>Montserrat</vt:lpstr>
      <vt:lpstr>Times New Roman</vt:lpstr>
      <vt:lpstr>Mercutio template</vt:lpstr>
      <vt:lpstr>SMART  FRIDGE</vt:lpstr>
      <vt:lpstr>IL PROGETTO</vt:lpstr>
      <vt:lpstr>L’ ARCHITETTURA</vt:lpstr>
      <vt:lpstr>LE TECNOLOGIE USATE</vt:lpstr>
      <vt:lpstr>1. APPLICAZIONE ANDROID</vt:lpstr>
      <vt:lpstr>CHE COSA FA</vt:lpstr>
      <vt:lpstr>LE INTERFACCE</vt:lpstr>
      <vt:lpstr>Presentazione standard di PowerPoint</vt:lpstr>
      <vt:lpstr>2. APPLICAZIONE WEB</vt:lpstr>
      <vt:lpstr>CHE COSA FA</vt:lpstr>
      <vt:lpstr>LE INTERFACCE</vt:lpstr>
      <vt:lpstr>Presentazione standard di PowerPoint</vt:lpstr>
      <vt:lpstr>GRAZIE!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 FRIDGE</dc:title>
  <dc:creator>itsadmin</dc:creator>
  <cp:lastModifiedBy>User</cp:lastModifiedBy>
  <cp:revision>30</cp:revision>
  <dcterms:modified xsi:type="dcterms:W3CDTF">2018-03-22T17:03:37Z</dcterms:modified>
</cp:coreProperties>
</file>