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47864" y="1268760"/>
            <a:ext cx="5544616" cy="235617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Arial Black" panose="020B0A04020102020204" pitchFamily="34" charset="0"/>
              </a:rPr>
              <a:t>SMART</a:t>
            </a:r>
            <a:br>
              <a:rPr lang="it-IT" sz="8000" dirty="0" smtClean="0">
                <a:latin typeface="Arial Black" panose="020B0A04020102020204" pitchFamily="34" charset="0"/>
              </a:rPr>
            </a:br>
            <a:r>
              <a:rPr lang="it-IT" sz="8000" dirty="0" smtClean="0">
                <a:latin typeface="Arial Black" panose="020B0A04020102020204" pitchFamily="34" charset="0"/>
              </a:rPr>
              <a:t>FRIDGE</a:t>
            </a:r>
            <a:endParaRPr lang="it-IT" sz="800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076056" y="520147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Luca </a:t>
            </a:r>
            <a:r>
              <a:rPr lang="it-IT" dirty="0" err="1" smtClean="0">
                <a:solidFill>
                  <a:schemeClr val="bg1"/>
                </a:solidFill>
              </a:rPr>
              <a:t>Punzo</a:t>
            </a:r>
            <a:r>
              <a:rPr lang="it-IT" dirty="0" smtClean="0">
                <a:solidFill>
                  <a:schemeClr val="bg1"/>
                </a:solidFill>
              </a:rPr>
              <a:t>, Lorenzo </a:t>
            </a:r>
            <a:r>
              <a:rPr lang="it-IT" dirty="0" err="1" smtClean="0">
                <a:solidFill>
                  <a:schemeClr val="bg1"/>
                </a:solidFill>
              </a:rPr>
              <a:t>Garavaglia</a:t>
            </a:r>
            <a:endParaRPr lang="it-IT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" y="620688"/>
            <a:ext cx="3744415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Realizzare un frigo intelligente che tramite </a:t>
            </a:r>
            <a:r>
              <a:rPr lang="it-IT" dirty="0" err="1" smtClean="0"/>
              <a:t>sensoristica</a:t>
            </a:r>
            <a:r>
              <a:rPr lang="it-IT" dirty="0" smtClean="0"/>
              <a:t>  individui la presenza/assenza dei prodotti; ed in base ai prodotti  a disposizione verranno consigliate delle ricette.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La parte </a:t>
            </a:r>
            <a:r>
              <a:rPr lang="it-IT" dirty="0"/>
              <a:t>più interessante del progetto, l’</a:t>
            </a:r>
            <a:r>
              <a:rPr lang="it-IT" dirty="0" err="1"/>
              <a:t>app</a:t>
            </a:r>
            <a:r>
              <a:rPr lang="it-IT" dirty="0"/>
              <a:t> consente di visionare gli alimenti presenti nel proprio frigorifero, ovunque ci si trovi. </a:t>
            </a:r>
            <a:r>
              <a:rPr lang="it-IT" dirty="0" smtClean="0"/>
              <a:t>Un </a:t>
            </a:r>
            <a:r>
              <a:rPr lang="it-IT" dirty="0"/>
              <a:t>abbozzo di intelligenza artificiale avviserà l’utente quando un alimento è </a:t>
            </a:r>
            <a:r>
              <a:rPr lang="it-IT" dirty="0" smtClean="0"/>
              <a:t>vicino alla data di scadenza o sta per terminare. Saranno </a:t>
            </a:r>
            <a:r>
              <a:rPr lang="it-IT" dirty="0"/>
              <a:t>consigliate dal proprio frigo alcune ricette, in base agli alimenti in scadenza e quelli a </a:t>
            </a:r>
            <a:r>
              <a:rPr lang="it-IT" dirty="0" smtClean="0"/>
              <a:t>disposizione. Del </a:t>
            </a:r>
            <a:r>
              <a:rPr lang="it-IT" dirty="0"/>
              <a:t>frigo si potranno regolare temperatura, </a:t>
            </a:r>
            <a:r>
              <a:rPr lang="it-IT" dirty="0" smtClean="0"/>
              <a:t>stato, luci e l’allarme della porta.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E’ previsto la connessione al frigo anche tramite il sito, che ha le stesse funzioni dell’ applicazione.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it-IT" dirty="0" smtClean="0"/>
              <a:t>APP E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ARCHITETTURA</a:t>
            </a:r>
            <a:endParaRPr lang="it-IT" b="1" dirty="0"/>
          </a:p>
        </p:txBody>
      </p:sp>
      <p:pic>
        <p:nvPicPr>
          <p:cNvPr id="2051" name="Picture 3" descr="C:\Users\User\Desktop\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67140" cy="26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</TotalTime>
  <Words>135</Words>
  <Application>Microsoft Office PowerPoint</Application>
  <PresentationFormat>Presentazione su schermo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Onde</vt:lpstr>
      <vt:lpstr>SMART FRIDGE</vt:lpstr>
      <vt:lpstr>PROGETTO</vt:lpstr>
      <vt:lpstr>APP E SITO</vt:lpstr>
      <vt:lpstr>ARCHITETTURA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</dc:title>
  <dc:creator>User</dc:creator>
  <cp:lastModifiedBy>User</cp:lastModifiedBy>
  <cp:revision>8</cp:revision>
  <dcterms:created xsi:type="dcterms:W3CDTF">2018-03-01T08:46:57Z</dcterms:created>
  <dcterms:modified xsi:type="dcterms:W3CDTF">2018-03-01T10:38:57Z</dcterms:modified>
</cp:coreProperties>
</file>