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0693400" cy="7556500"/>
  <p:notesSz cx="6858000" cy="9144000"/>
  <p:embeddedFontLst>
    <p:embeddedFont>
      <p:font typeface="Dreaming Outloud Sans" pitchFamily="2" charset="77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590" autoAdjust="0"/>
  </p:normalViewPr>
  <p:slideViewPr>
    <p:cSldViewPr>
      <p:cViewPr varScale="1">
        <p:scale>
          <a:sx n="90" d="100"/>
          <a:sy n="90" d="100"/>
        </p:scale>
        <p:origin x="64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852239" y="166866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889863" y="196817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59162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728212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97214" y="166866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34837" y="196817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804136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73186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5407912" y="166866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5445536" y="196817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591483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6283885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7962938" y="166866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8000561" y="196817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8469861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8838910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2852239" y="166866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2889863" y="196817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3359162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3723455" y="485566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297214" y="166866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334837" y="196817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804136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69340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/>
          <p:cNvGrpSpPr/>
          <p:nvPr/>
        </p:nvGrpSpPr>
        <p:grpSpPr>
          <a:xfrm>
            <a:off x="7962938" y="166866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8000561" y="196817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>
            <a:off x="8469861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835064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/>
          <p:cNvGrpSpPr/>
          <p:nvPr/>
        </p:nvGrpSpPr>
        <p:grpSpPr>
          <a:xfrm>
            <a:off x="5407912" y="166866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>
            <a:off x="5445536" y="196817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>
            <a:off x="591483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6280039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82" name="Group 82"/>
          <p:cNvGrpSpPr/>
          <p:nvPr/>
        </p:nvGrpSpPr>
        <p:grpSpPr>
          <a:xfrm>
            <a:off x="5407912" y="166866"/>
            <a:ext cx="2431848" cy="3504122"/>
            <a:chOff x="0" y="0"/>
            <a:chExt cx="1864859" cy="2687130"/>
          </a:xfrm>
        </p:grpSpPr>
        <p:sp>
          <p:nvSpPr>
            <p:cNvPr id="83" name="Freeform 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/>
          <p:cNvGrpSpPr/>
          <p:nvPr/>
        </p:nvGrpSpPr>
        <p:grpSpPr>
          <a:xfrm>
            <a:off x="5445536" y="196817"/>
            <a:ext cx="2356602" cy="2891748"/>
            <a:chOff x="0" y="0"/>
            <a:chExt cx="1871426" cy="2296397"/>
          </a:xfrm>
        </p:grpSpPr>
        <p:sp>
          <p:nvSpPr>
            <p:cNvPr id="86" name="Freeform 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0" name="Group 90"/>
          <p:cNvGrpSpPr/>
          <p:nvPr/>
        </p:nvGrpSpPr>
        <p:grpSpPr>
          <a:xfrm>
            <a:off x="7962938" y="166866"/>
            <a:ext cx="2431848" cy="3504122"/>
            <a:chOff x="0" y="0"/>
            <a:chExt cx="1864859" cy="2687130"/>
          </a:xfrm>
        </p:grpSpPr>
        <p:sp>
          <p:nvSpPr>
            <p:cNvPr id="91" name="Freeform 9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8000561" y="196817"/>
            <a:ext cx="2356602" cy="2891748"/>
            <a:chOff x="0" y="0"/>
            <a:chExt cx="1871426" cy="2296397"/>
          </a:xfrm>
        </p:grpSpPr>
        <p:sp>
          <p:nvSpPr>
            <p:cNvPr id="94" name="Freeform 9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9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8" name="Group 98"/>
          <p:cNvGrpSpPr/>
          <p:nvPr/>
        </p:nvGrpSpPr>
        <p:grpSpPr>
          <a:xfrm>
            <a:off x="297214" y="166866"/>
            <a:ext cx="2431848" cy="3504122"/>
            <a:chOff x="0" y="0"/>
            <a:chExt cx="1864859" cy="2687130"/>
          </a:xfrm>
        </p:grpSpPr>
        <p:sp>
          <p:nvSpPr>
            <p:cNvPr id="99" name="Freeform 9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334837" y="196817"/>
            <a:ext cx="2356602" cy="2891748"/>
            <a:chOff x="0" y="0"/>
            <a:chExt cx="1871426" cy="2296397"/>
          </a:xfrm>
        </p:grpSpPr>
        <p:sp>
          <p:nvSpPr>
            <p:cNvPr id="102" name="Freeform 102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03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2852239" y="166866"/>
            <a:ext cx="2431848" cy="3504122"/>
            <a:chOff x="0" y="0"/>
            <a:chExt cx="1864859" cy="2687130"/>
          </a:xfrm>
        </p:grpSpPr>
        <p:sp>
          <p:nvSpPr>
            <p:cNvPr id="107" name="Freeform 10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Freeform 10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9" name="Group 109"/>
          <p:cNvGrpSpPr/>
          <p:nvPr/>
        </p:nvGrpSpPr>
        <p:grpSpPr>
          <a:xfrm>
            <a:off x="2889863" y="196817"/>
            <a:ext cx="2356602" cy="2891748"/>
            <a:chOff x="0" y="0"/>
            <a:chExt cx="1871426" cy="2296397"/>
          </a:xfrm>
        </p:grpSpPr>
        <p:sp>
          <p:nvSpPr>
            <p:cNvPr id="110" name="Freeform 11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11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4" name="Freeform 114"/>
          <p:cNvSpPr/>
          <p:nvPr/>
        </p:nvSpPr>
        <p:spPr>
          <a:xfrm>
            <a:off x="746852" y="539044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5" name="TextBox 115"/>
          <p:cNvSpPr txBox="1"/>
          <p:nvPr/>
        </p:nvSpPr>
        <p:spPr>
          <a:xfrm>
            <a:off x="591483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116" name="TextBox 116"/>
          <p:cNvSpPr txBox="1"/>
          <p:nvPr/>
        </p:nvSpPr>
        <p:spPr>
          <a:xfrm>
            <a:off x="6023997" y="485566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17" name="TextBox 117"/>
          <p:cNvSpPr txBox="1"/>
          <p:nvPr/>
        </p:nvSpPr>
        <p:spPr>
          <a:xfrm>
            <a:off x="8469861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118" name="TextBox 118"/>
          <p:cNvSpPr txBox="1"/>
          <p:nvPr/>
        </p:nvSpPr>
        <p:spPr>
          <a:xfrm>
            <a:off x="8579023" y="485566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19" name="TextBox 119"/>
          <p:cNvSpPr txBox="1"/>
          <p:nvPr/>
        </p:nvSpPr>
        <p:spPr>
          <a:xfrm>
            <a:off x="756000" y="321835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sp>
        <p:nvSpPr>
          <p:cNvPr id="120" name="TextBox 120"/>
          <p:cNvSpPr txBox="1"/>
          <p:nvPr/>
        </p:nvSpPr>
        <p:spPr>
          <a:xfrm>
            <a:off x="3359162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121" name="TextBox 121"/>
          <p:cNvSpPr txBox="1"/>
          <p:nvPr/>
        </p:nvSpPr>
        <p:spPr>
          <a:xfrm>
            <a:off x="3468324" y="485566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22" name="TextBox 122"/>
          <p:cNvSpPr txBox="1"/>
          <p:nvPr/>
        </p:nvSpPr>
        <p:spPr>
          <a:xfrm>
            <a:off x="5914835" y="1237279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123" name="TextBox 123"/>
          <p:cNvSpPr txBox="1"/>
          <p:nvPr/>
        </p:nvSpPr>
        <p:spPr>
          <a:xfrm>
            <a:off x="3285701" y="1275379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124" name="TextBox 124"/>
          <p:cNvSpPr txBox="1"/>
          <p:nvPr/>
        </p:nvSpPr>
        <p:spPr>
          <a:xfrm>
            <a:off x="8392211" y="975278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  <p:grpSp>
        <p:nvGrpSpPr>
          <p:cNvPr id="125" name="Group 125"/>
          <p:cNvGrpSpPr/>
          <p:nvPr/>
        </p:nvGrpSpPr>
        <p:grpSpPr>
          <a:xfrm>
            <a:off x="2852563" y="166866"/>
            <a:ext cx="2431848" cy="3504122"/>
            <a:chOff x="0" y="0"/>
            <a:chExt cx="1864859" cy="2687130"/>
          </a:xfrm>
        </p:grpSpPr>
        <p:sp>
          <p:nvSpPr>
            <p:cNvPr id="126" name="Freeform 12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12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2890186" y="196817"/>
            <a:ext cx="2356602" cy="2891748"/>
            <a:chOff x="0" y="0"/>
            <a:chExt cx="1871426" cy="2296397"/>
          </a:xfrm>
        </p:grpSpPr>
        <p:sp>
          <p:nvSpPr>
            <p:cNvPr id="129" name="Freeform 12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13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" name="TextBox 133"/>
          <p:cNvSpPr txBox="1"/>
          <p:nvPr/>
        </p:nvSpPr>
        <p:spPr>
          <a:xfrm>
            <a:off x="3359486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34" name="TextBox 134"/>
          <p:cNvSpPr txBox="1"/>
          <p:nvPr/>
        </p:nvSpPr>
        <p:spPr>
          <a:xfrm>
            <a:off x="3728535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35" name="Group 135"/>
          <p:cNvGrpSpPr/>
          <p:nvPr/>
        </p:nvGrpSpPr>
        <p:grpSpPr>
          <a:xfrm>
            <a:off x="2852563" y="166866"/>
            <a:ext cx="2431848" cy="3504122"/>
            <a:chOff x="0" y="0"/>
            <a:chExt cx="1864859" cy="2687130"/>
          </a:xfrm>
        </p:grpSpPr>
        <p:sp>
          <p:nvSpPr>
            <p:cNvPr id="136" name="Freeform 13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3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2890186" y="196817"/>
            <a:ext cx="2356602" cy="2891748"/>
            <a:chOff x="0" y="0"/>
            <a:chExt cx="1871426" cy="2296397"/>
          </a:xfrm>
        </p:grpSpPr>
        <p:sp>
          <p:nvSpPr>
            <p:cNvPr id="139" name="Freeform 13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14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3" name="TextBox 143"/>
          <p:cNvSpPr txBox="1"/>
          <p:nvPr/>
        </p:nvSpPr>
        <p:spPr>
          <a:xfrm>
            <a:off x="3359486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3724689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2852563" y="166866"/>
            <a:ext cx="2431848" cy="3504122"/>
            <a:chOff x="0" y="0"/>
            <a:chExt cx="1864859" cy="2687130"/>
          </a:xfrm>
        </p:grpSpPr>
        <p:sp>
          <p:nvSpPr>
            <p:cNvPr id="146" name="Freeform 14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14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8" name="Group 148"/>
          <p:cNvGrpSpPr/>
          <p:nvPr/>
        </p:nvGrpSpPr>
        <p:grpSpPr>
          <a:xfrm>
            <a:off x="2890186" y="196817"/>
            <a:ext cx="2356602" cy="2891748"/>
            <a:chOff x="0" y="0"/>
            <a:chExt cx="1871426" cy="2296397"/>
          </a:xfrm>
        </p:grpSpPr>
        <p:sp>
          <p:nvSpPr>
            <p:cNvPr id="149" name="Freeform 14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15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" name="Freeform 153"/>
          <p:cNvSpPr/>
          <p:nvPr/>
        </p:nvSpPr>
        <p:spPr>
          <a:xfrm>
            <a:off x="3302201" y="539044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4" name="TextBox 154"/>
          <p:cNvSpPr txBox="1"/>
          <p:nvPr/>
        </p:nvSpPr>
        <p:spPr>
          <a:xfrm>
            <a:off x="3311349" y="321835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grpSp>
        <p:nvGrpSpPr>
          <p:cNvPr id="155" name="Group 155"/>
          <p:cNvGrpSpPr/>
          <p:nvPr/>
        </p:nvGrpSpPr>
        <p:grpSpPr>
          <a:xfrm>
            <a:off x="5407751" y="166866"/>
            <a:ext cx="2431848" cy="3504122"/>
            <a:chOff x="0" y="0"/>
            <a:chExt cx="1864859" cy="2687130"/>
          </a:xfrm>
        </p:grpSpPr>
        <p:sp>
          <p:nvSpPr>
            <p:cNvPr id="156" name="Freeform 15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15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5445374" y="196817"/>
            <a:ext cx="2356602" cy="2891748"/>
            <a:chOff x="0" y="0"/>
            <a:chExt cx="1871426" cy="2296397"/>
          </a:xfrm>
        </p:grpSpPr>
        <p:sp>
          <p:nvSpPr>
            <p:cNvPr id="159" name="Freeform 15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Freeform 16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3" name="TextBox 163"/>
          <p:cNvSpPr txBox="1"/>
          <p:nvPr/>
        </p:nvSpPr>
        <p:spPr>
          <a:xfrm>
            <a:off x="5914673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6283723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65" name="Group 165"/>
          <p:cNvGrpSpPr/>
          <p:nvPr/>
        </p:nvGrpSpPr>
        <p:grpSpPr>
          <a:xfrm>
            <a:off x="5407751" y="166866"/>
            <a:ext cx="2431848" cy="3504122"/>
            <a:chOff x="0" y="0"/>
            <a:chExt cx="1864859" cy="2687130"/>
          </a:xfrm>
        </p:grpSpPr>
        <p:sp>
          <p:nvSpPr>
            <p:cNvPr id="166" name="Freeform 16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16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8" name="Group 168"/>
          <p:cNvGrpSpPr/>
          <p:nvPr/>
        </p:nvGrpSpPr>
        <p:grpSpPr>
          <a:xfrm>
            <a:off x="5445374" y="196817"/>
            <a:ext cx="2356602" cy="2891748"/>
            <a:chOff x="0" y="0"/>
            <a:chExt cx="1871426" cy="2296397"/>
          </a:xfrm>
        </p:grpSpPr>
        <p:sp>
          <p:nvSpPr>
            <p:cNvPr id="169" name="Freeform 16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Freeform 17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3" name="TextBox 173"/>
          <p:cNvSpPr txBox="1"/>
          <p:nvPr/>
        </p:nvSpPr>
        <p:spPr>
          <a:xfrm>
            <a:off x="5914673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6279877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75" name="Group 175"/>
          <p:cNvGrpSpPr/>
          <p:nvPr/>
        </p:nvGrpSpPr>
        <p:grpSpPr>
          <a:xfrm>
            <a:off x="5407751" y="166866"/>
            <a:ext cx="2431848" cy="3504122"/>
            <a:chOff x="0" y="0"/>
            <a:chExt cx="1864859" cy="2687130"/>
          </a:xfrm>
        </p:grpSpPr>
        <p:sp>
          <p:nvSpPr>
            <p:cNvPr id="176" name="Freeform 17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17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8" name="Group 178"/>
          <p:cNvGrpSpPr/>
          <p:nvPr/>
        </p:nvGrpSpPr>
        <p:grpSpPr>
          <a:xfrm>
            <a:off x="5445374" y="196817"/>
            <a:ext cx="2356602" cy="2891748"/>
            <a:chOff x="0" y="0"/>
            <a:chExt cx="1871426" cy="2296397"/>
          </a:xfrm>
        </p:grpSpPr>
        <p:sp>
          <p:nvSpPr>
            <p:cNvPr id="179" name="Freeform 17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Freeform 18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3" name="Freeform 183"/>
          <p:cNvSpPr/>
          <p:nvPr/>
        </p:nvSpPr>
        <p:spPr>
          <a:xfrm>
            <a:off x="5857389" y="539044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4" name="TextBox 184"/>
          <p:cNvSpPr txBox="1"/>
          <p:nvPr/>
        </p:nvSpPr>
        <p:spPr>
          <a:xfrm>
            <a:off x="5808286" y="3218352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grpSp>
        <p:nvGrpSpPr>
          <p:cNvPr id="185" name="Group 185"/>
          <p:cNvGrpSpPr/>
          <p:nvPr/>
        </p:nvGrpSpPr>
        <p:grpSpPr>
          <a:xfrm>
            <a:off x="7959073" y="166866"/>
            <a:ext cx="2431848" cy="3504122"/>
            <a:chOff x="0" y="0"/>
            <a:chExt cx="1864859" cy="2687130"/>
          </a:xfrm>
        </p:grpSpPr>
        <p:sp>
          <p:nvSpPr>
            <p:cNvPr id="186" name="Freeform 18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18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8" name="Group 188"/>
          <p:cNvGrpSpPr/>
          <p:nvPr/>
        </p:nvGrpSpPr>
        <p:grpSpPr>
          <a:xfrm>
            <a:off x="7996696" y="196817"/>
            <a:ext cx="2356602" cy="2891748"/>
            <a:chOff x="0" y="0"/>
            <a:chExt cx="1871426" cy="2296397"/>
          </a:xfrm>
        </p:grpSpPr>
        <p:sp>
          <p:nvSpPr>
            <p:cNvPr id="189" name="Freeform 18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Freeform 19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3" name="TextBox 193"/>
          <p:cNvSpPr txBox="1"/>
          <p:nvPr/>
        </p:nvSpPr>
        <p:spPr>
          <a:xfrm>
            <a:off x="846599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8835045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95" name="Group 195"/>
          <p:cNvGrpSpPr/>
          <p:nvPr/>
        </p:nvGrpSpPr>
        <p:grpSpPr>
          <a:xfrm>
            <a:off x="7959073" y="166866"/>
            <a:ext cx="2431848" cy="3504122"/>
            <a:chOff x="0" y="0"/>
            <a:chExt cx="1864859" cy="2687130"/>
          </a:xfrm>
        </p:grpSpPr>
        <p:sp>
          <p:nvSpPr>
            <p:cNvPr id="196" name="Freeform 19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19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8" name="Group 198"/>
          <p:cNvGrpSpPr/>
          <p:nvPr/>
        </p:nvGrpSpPr>
        <p:grpSpPr>
          <a:xfrm>
            <a:off x="7996696" y="196817"/>
            <a:ext cx="2356602" cy="2891748"/>
            <a:chOff x="0" y="0"/>
            <a:chExt cx="1871426" cy="2296397"/>
          </a:xfrm>
        </p:grpSpPr>
        <p:sp>
          <p:nvSpPr>
            <p:cNvPr id="199" name="Freeform 19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Freeform 20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3" name="TextBox 203"/>
          <p:cNvSpPr txBox="1"/>
          <p:nvPr/>
        </p:nvSpPr>
        <p:spPr>
          <a:xfrm>
            <a:off x="846599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8831199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05" name="Group 205"/>
          <p:cNvGrpSpPr/>
          <p:nvPr/>
        </p:nvGrpSpPr>
        <p:grpSpPr>
          <a:xfrm>
            <a:off x="7959073" y="166866"/>
            <a:ext cx="2431848" cy="3504122"/>
            <a:chOff x="0" y="0"/>
            <a:chExt cx="1864859" cy="2687130"/>
          </a:xfrm>
        </p:grpSpPr>
        <p:sp>
          <p:nvSpPr>
            <p:cNvPr id="206" name="Freeform 20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7" name="Freeform 20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" name="Group 208"/>
          <p:cNvGrpSpPr/>
          <p:nvPr/>
        </p:nvGrpSpPr>
        <p:grpSpPr>
          <a:xfrm>
            <a:off x="7996696" y="196817"/>
            <a:ext cx="2356602" cy="2891748"/>
            <a:chOff x="0" y="0"/>
            <a:chExt cx="1871426" cy="2296397"/>
          </a:xfrm>
        </p:grpSpPr>
        <p:sp>
          <p:nvSpPr>
            <p:cNvPr id="209" name="Freeform 20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0" name="Freeform 21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3" name="Freeform 213"/>
          <p:cNvSpPr/>
          <p:nvPr/>
        </p:nvSpPr>
        <p:spPr>
          <a:xfrm>
            <a:off x="8408711" y="539044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4" name="TextBox 214"/>
          <p:cNvSpPr txBox="1"/>
          <p:nvPr/>
        </p:nvSpPr>
        <p:spPr>
          <a:xfrm>
            <a:off x="8417859" y="321835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1347393" y="1547696"/>
            <a:ext cx="33149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</a:t>
            </a:r>
          </a:p>
        </p:txBody>
      </p:sp>
      <p:sp>
        <p:nvSpPr>
          <p:cNvPr id="216" name="TextBox 216"/>
          <p:cNvSpPr txBox="1"/>
          <p:nvPr/>
        </p:nvSpPr>
        <p:spPr>
          <a:xfrm>
            <a:off x="3885181" y="1547696"/>
            <a:ext cx="3666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5</a:t>
            </a:r>
          </a:p>
        </p:txBody>
      </p:sp>
      <p:sp>
        <p:nvSpPr>
          <p:cNvPr id="217" name="TextBox 217"/>
          <p:cNvSpPr txBox="1"/>
          <p:nvPr/>
        </p:nvSpPr>
        <p:spPr>
          <a:xfrm>
            <a:off x="6446632" y="1547696"/>
            <a:ext cx="3544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2</a:t>
            </a:r>
          </a:p>
        </p:txBody>
      </p:sp>
      <p:sp>
        <p:nvSpPr>
          <p:cNvPr id="218" name="TextBox 218"/>
          <p:cNvSpPr txBox="1"/>
          <p:nvPr/>
        </p:nvSpPr>
        <p:spPr>
          <a:xfrm>
            <a:off x="8970755" y="1518866"/>
            <a:ext cx="4084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9</a:t>
            </a:r>
          </a:p>
        </p:txBody>
      </p:sp>
      <p:grpSp>
        <p:nvGrpSpPr>
          <p:cNvPr id="219" name="Group 219"/>
          <p:cNvGrpSpPr/>
          <p:nvPr/>
        </p:nvGrpSpPr>
        <p:grpSpPr>
          <a:xfrm>
            <a:off x="2852239" y="3780000"/>
            <a:ext cx="2431848" cy="3504122"/>
            <a:chOff x="0" y="0"/>
            <a:chExt cx="1864859" cy="2687130"/>
          </a:xfrm>
        </p:grpSpPr>
        <p:sp>
          <p:nvSpPr>
            <p:cNvPr id="220" name="Freeform 22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Freeform 22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2" name="Group 222"/>
          <p:cNvGrpSpPr/>
          <p:nvPr/>
        </p:nvGrpSpPr>
        <p:grpSpPr>
          <a:xfrm>
            <a:off x="2889863" y="3809951"/>
            <a:ext cx="2356602" cy="2891748"/>
            <a:chOff x="0" y="0"/>
            <a:chExt cx="1871426" cy="2296397"/>
          </a:xfrm>
        </p:grpSpPr>
        <p:sp>
          <p:nvSpPr>
            <p:cNvPr id="223" name="Freeform 22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Freeform 22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7" name="TextBox 227"/>
          <p:cNvSpPr txBox="1"/>
          <p:nvPr/>
        </p:nvSpPr>
        <p:spPr>
          <a:xfrm>
            <a:off x="3359162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228" name="TextBox 228"/>
          <p:cNvSpPr txBox="1"/>
          <p:nvPr/>
        </p:nvSpPr>
        <p:spPr>
          <a:xfrm>
            <a:off x="3728212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29" name="Group 229"/>
          <p:cNvGrpSpPr/>
          <p:nvPr/>
        </p:nvGrpSpPr>
        <p:grpSpPr>
          <a:xfrm>
            <a:off x="297214" y="3780000"/>
            <a:ext cx="2431848" cy="3504122"/>
            <a:chOff x="0" y="0"/>
            <a:chExt cx="1864859" cy="2687130"/>
          </a:xfrm>
        </p:grpSpPr>
        <p:sp>
          <p:nvSpPr>
            <p:cNvPr id="230" name="Freeform 23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1" name="Freeform 23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2" name="Group 232"/>
          <p:cNvGrpSpPr/>
          <p:nvPr/>
        </p:nvGrpSpPr>
        <p:grpSpPr>
          <a:xfrm>
            <a:off x="334837" y="3809951"/>
            <a:ext cx="2356602" cy="2891748"/>
            <a:chOff x="0" y="0"/>
            <a:chExt cx="1871426" cy="2296397"/>
          </a:xfrm>
        </p:grpSpPr>
        <p:sp>
          <p:nvSpPr>
            <p:cNvPr id="233" name="Freeform 23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4" name="Freeform 23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37" name="TextBox 237"/>
          <p:cNvSpPr txBox="1"/>
          <p:nvPr/>
        </p:nvSpPr>
        <p:spPr>
          <a:xfrm>
            <a:off x="804136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38" name="TextBox 238"/>
          <p:cNvSpPr txBox="1"/>
          <p:nvPr/>
        </p:nvSpPr>
        <p:spPr>
          <a:xfrm>
            <a:off x="1173186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39" name="Group 239"/>
          <p:cNvGrpSpPr/>
          <p:nvPr/>
        </p:nvGrpSpPr>
        <p:grpSpPr>
          <a:xfrm>
            <a:off x="5407912" y="3780000"/>
            <a:ext cx="2431848" cy="3504122"/>
            <a:chOff x="0" y="0"/>
            <a:chExt cx="1864859" cy="2687130"/>
          </a:xfrm>
        </p:grpSpPr>
        <p:sp>
          <p:nvSpPr>
            <p:cNvPr id="240" name="Freeform 24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1" name="Freeform 24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5445536" y="3809951"/>
            <a:ext cx="2356602" cy="2891748"/>
            <a:chOff x="0" y="0"/>
            <a:chExt cx="1871426" cy="2296397"/>
          </a:xfrm>
        </p:grpSpPr>
        <p:sp>
          <p:nvSpPr>
            <p:cNvPr id="243" name="Freeform 24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4" name="Freeform 24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47" name="TextBox 247"/>
          <p:cNvSpPr txBox="1"/>
          <p:nvPr/>
        </p:nvSpPr>
        <p:spPr>
          <a:xfrm>
            <a:off x="591483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248" name="TextBox 248"/>
          <p:cNvSpPr txBox="1"/>
          <p:nvPr/>
        </p:nvSpPr>
        <p:spPr>
          <a:xfrm>
            <a:off x="6283885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49" name="Group 249"/>
          <p:cNvGrpSpPr/>
          <p:nvPr/>
        </p:nvGrpSpPr>
        <p:grpSpPr>
          <a:xfrm>
            <a:off x="7962938" y="3780000"/>
            <a:ext cx="2431848" cy="3504122"/>
            <a:chOff x="0" y="0"/>
            <a:chExt cx="1864859" cy="2687130"/>
          </a:xfrm>
        </p:grpSpPr>
        <p:sp>
          <p:nvSpPr>
            <p:cNvPr id="250" name="Freeform 25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1" name="Freeform 25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2" name="Group 252"/>
          <p:cNvGrpSpPr/>
          <p:nvPr/>
        </p:nvGrpSpPr>
        <p:grpSpPr>
          <a:xfrm>
            <a:off x="8000561" y="3809951"/>
            <a:ext cx="2356602" cy="2891748"/>
            <a:chOff x="0" y="0"/>
            <a:chExt cx="1871426" cy="2296397"/>
          </a:xfrm>
        </p:grpSpPr>
        <p:sp>
          <p:nvSpPr>
            <p:cNvPr id="253" name="Freeform 25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4" name="Freeform 25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7" name="TextBox 257"/>
          <p:cNvSpPr txBox="1"/>
          <p:nvPr/>
        </p:nvSpPr>
        <p:spPr>
          <a:xfrm>
            <a:off x="8469861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258" name="TextBox 258"/>
          <p:cNvSpPr txBox="1"/>
          <p:nvPr/>
        </p:nvSpPr>
        <p:spPr>
          <a:xfrm>
            <a:off x="8838910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59" name="Group 259"/>
          <p:cNvGrpSpPr/>
          <p:nvPr/>
        </p:nvGrpSpPr>
        <p:grpSpPr>
          <a:xfrm>
            <a:off x="2852239" y="3780000"/>
            <a:ext cx="2431848" cy="3504122"/>
            <a:chOff x="0" y="0"/>
            <a:chExt cx="1864859" cy="2687130"/>
          </a:xfrm>
        </p:grpSpPr>
        <p:sp>
          <p:nvSpPr>
            <p:cNvPr id="260" name="Freeform 26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1" name="Freeform 26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2" name="Group 262"/>
          <p:cNvGrpSpPr/>
          <p:nvPr/>
        </p:nvGrpSpPr>
        <p:grpSpPr>
          <a:xfrm>
            <a:off x="2889863" y="3809951"/>
            <a:ext cx="2356602" cy="2891748"/>
            <a:chOff x="0" y="0"/>
            <a:chExt cx="1871426" cy="2296397"/>
          </a:xfrm>
        </p:grpSpPr>
        <p:sp>
          <p:nvSpPr>
            <p:cNvPr id="263" name="Freeform 26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4" name="Freeform 26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7" name="TextBox 267"/>
          <p:cNvSpPr txBox="1"/>
          <p:nvPr/>
        </p:nvSpPr>
        <p:spPr>
          <a:xfrm>
            <a:off x="3359162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268" name="TextBox 268"/>
          <p:cNvSpPr txBox="1"/>
          <p:nvPr/>
        </p:nvSpPr>
        <p:spPr>
          <a:xfrm>
            <a:off x="3723455" y="4098700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269" name="Group 269"/>
          <p:cNvGrpSpPr/>
          <p:nvPr/>
        </p:nvGrpSpPr>
        <p:grpSpPr>
          <a:xfrm>
            <a:off x="297214" y="3780000"/>
            <a:ext cx="2431848" cy="3504122"/>
            <a:chOff x="0" y="0"/>
            <a:chExt cx="1864859" cy="2687130"/>
          </a:xfrm>
        </p:grpSpPr>
        <p:sp>
          <p:nvSpPr>
            <p:cNvPr id="270" name="Freeform 27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1" name="Freeform 27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2" name="Group 272"/>
          <p:cNvGrpSpPr/>
          <p:nvPr/>
        </p:nvGrpSpPr>
        <p:grpSpPr>
          <a:xfrm>
            <a:off x="334837" y="3809951"/>
            <a:ext cx="2356602" cy="2891748"/>
            <a:chOff x="0" y="0"/>
            <a:chExt cx="1871426" cy="2296397"/>
          </a:xfrm>
        </p:grpSpPr>
        <p:sp>
          <p:nvSpPr>
            <p:cNvPr id="273" name="Freeform 27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4" name="Freeform 27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7" name="TextBox 277"/>
          <p:cNvSpPr txBox="1"/>
          <p:nvPr/>
        </p:nvSpPr>
        <p:spPr>
          <a:xfrm>
            <a:off x="804136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278" name="TextBox 278"/>
          <p:cNvSpPr txBox="1"/>
          <p:nvPr/>
        </p:nvSpPr>
        <p:spPr>
          <a:xfrm>
            <a:off x="1169340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79" name="Group 279"/>
          <p:cNvGrpSpPr/>
          <p:nvPr/>
        </p:nvGrpSpPr>
        <p:grpSpPr>
          <a:xfrm>
            <a:off x="7962938" y="3780000"/>
            <a:ext cx="2431848" cy="3504122"/>
            <a:chOff x="0" y="0"/>
            <a:chExt cx="1864859" cy="2687130"/>
          </a:xfrm>
        </p:grpSpPr>
        <p:sp>
          <p:nvSpPr>
            <p:cNvPr id="280" name="Freeform 28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1" name="Freeform 28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2" name="Group 282"/>
          <p:cNvGrpSpPr/>
          <p:nvPr/>
        </p:nvGrpSpPr>
        <p:grpSpPr>
          <a:xfrm>
            <a:off x="8000561" y="3809951"/>
            <a:ext cx="2356602" cy="2891748"/>
            <a:chOff x="0" y="0"/>
            <a:chExt cx="1871426" cy="2296397"/>
          </a:xfrm>
        </p:grpSpPr>
        <p:sp>
          <p:nvSpPr>
            <p:cNvPr id="283" name="Freeform 28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4" name="Freeform 28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7" name="TextBox 287"/>
          <p:cNvSpPr txBox="1"/>
          <p:nvPr/>
        </p:nvSpPr>
        <p:spPr>
          <a:xfrm>
            <a:off x="8469861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288" name="TextBox 288"/>
          <p:cNvSpPr txBox="1"/>
          <p:nvPr/>
        </p:nvSpPr>
        <p:spPr>
          <a:xfrm>
            <a:off x="8835064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89" name="Group 289"/>
          <p:cNvGrpSpPr/>
          <p:nvPr/>
        </p:nvGrpSpPr>
        <p:grpSpPr>
          <a:xfrm>
            <a:off x="5407912" y="3780000"/>
            <a:ext cx="2431848" cy="3504122"/>
            <a:chOff x="0" y="0"/>
            <a:chExt cx="1864859" cy="2687130"/>
          </a:xfrm>
        </p:grpSpPr>
        <p:sp>
          <p:nvSpPr>
            <p:cNvPr id="290" name="Freeform 29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1" name="Freeform 29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2" name="Group 292"/>
          <p:cNvGrpSpPr/>
          <p:nvPr/>
        </p:nvGrpSpPr>
        <p:grpSpPr>
          <a:xfrm>
            <a:off x="5445536" y="3809951"/>
            <a:ext cx="2356602" cy="2891748"/>
            <a:chOff x="0" y="0"/>
            <a:chExt cx="1871426" cy="2296397"/>
          </a:xfrm>
        </p:grpSpPr>
        <p:sp>
          <p:nvSpPr>
            <p:cNvPr id="293" name="Freeform 29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4" name="Freeform 29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7" name="TextBox 297"/>
          <p:cNvSpPr txBox="1"/>
          <p:nvPr/>
        </p:nvSpPr>
        <p:spPr>
          <a:xfrm>
            <a:off x="591483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298" name="TextBox 298"/>
          <p:cNvSpPr txBox="1"/>
          <p:nvPr/>
        </p:nvSpPr>
        <p:spPr>
          <a:xfrm>
            <a:off x="6280039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99" name="Group 299"/>
          <p:cNvGrpSpPr/>
          <p:nvPr/>
        </p:nvGrpSpPr>
        <p:grpSpPr>
          <a:xfrm>
            <a:off x="5407912" y="3780000"/>
            <a:ext cx="2431848" cy="3504122"/>
            <a:chOff x="0" y="0"/>
            <a:chExt cx="1864859" cy="2687130"/>
          </a:xfrm>
        </p:grpSpPr>
        <p:sp>
          <p:nvSpPr>
            <p:cNvPr id="300" name="Freeform 30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1" name="Freeform 30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2" name="Group 302"/>
          <p:cNvGrpSpPr/>
          <p:nvPr/>
        </p:nvGrpSpPr>
        <p:grpSpPr>
          <a:xfrm>
            <a:off x="5445536" y="3809951"/>
            <a:ext cx="2356602" cy="2891748"/>
            <a:chOff x="0" y="0"/>
            <a:chExt cx="1871426" cy="2296397"/>
          </a:xfrm>
        </p:grpSpPr>
        <p:sp>
          <p:nvSpPr>
            <p:cNvPr id="303" name="Freeform 30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4" name="Freeform 30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7" name="Group 307"/>
          <p:cNvGrpSpPr/>
          <p:nvPr/>
        </p:nvGrpSpPr>
        <p:grpSpPr>
          <a:xfrm>
            <a:off x="7962938" y="3780000"/>
            <a:ext cx="2431848" cy="3504122"/>
            <a:chOff x="0" y="0"/>
            <a:chExt cx="1864859" cy="2687130"/>
          </a:xfrm>
        </p:grpSpPr>
        <p:sp>
          <p:nvSpPr>
            <p:cNvPr id="308" name="Freeform 30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9" name="Freeform 30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0" name="Group 310"/>
          <p:cNvGrpSpPr/>
          <p:nvPr/>
        </p:nvGrpSpPr>
        <p:grpSpPr>
          <a:xfrm>
            <a:off x="8000561" y="3809951"/>
            <a:ext cx="2356602" cy="2891748"/>
            <a:chOff x="0" y="0"/>
            <a:chExt cx="1871426" cy="2296397"/>
          </a:xfrm>
        </p:grpSpPr>
        <p:sp>
          <p:nvSpPr>
            <p:cNvPr id="311" name="Freeform 311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2" name="Freeform 312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5" name="Group 315"/>
          <p:cNvGrpSpPr/>
          <p:nvPr/>
        </p:nvGrpSpPr>
        <p:grpSpPr>
          <a:xfrm>
            <a:off x="297214" y="3780000"/>
            <a:ext cx="2431848" cy="3504122"/>
            <a:chOff x="0" y="0"/>
            <a:chExt cx="1864859" cy="2687130"/>
          </a:xfrm>
        </p:grpSpPr>
        <p:sp>
          <p:nvSpPr>
            <p:cNvPr id="316" name="Freeform 31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7" name="Freeform 31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8" name="Group 318"/>
          <p:cNvGrpSpPr/>
          <p:nvPr/>
        </p:nvGrpSpPr>
        <p:grpSpPr>
          <a:xfrm>
            <a:off x="334837" y="3809951"/>
            <a:ext cx="2356602" cy="2891748"/>
            <a:chOff x="0" y="0"/>
            <a:chExt cx="1871426" cy="2296397"/>
          </a:xfrm>
        </p:grpSpPr>
        <p:sp>
          <p:nvSpPr>
            <p:cNvPr id="319" name="Freeform 31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0" name="Freeform 32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3" name="Group 323"/>
          <p:cNvGrpSpPr/>
          <p:nvPr/>
        </p:nvGrpSpPr>
        <p:grpSpPr>
          <a:xfrm>
            <a:off x="2852239" y="3780000"/>
            <a:ext cx="2431848" cy="3504122"/>
            <a:chOff x="0" y="0"/>
            <a:chExt cx="1864859" cy="2687130"/>
          </a:xfrm>
        </p:grpSpPr>
        <p:sp>
          <p:nvSpPr>
            <p:cNvPr id="324" name="Freeform 3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5" name="Freeform 3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6" name="Group 326"/>
          <p:cNvGrpSpPr/>
          <p:nvPr/>
        </p:nvGrpSpPr>
        <p:grpSpPr>
          <a:xfrm>
            <a:off x="2889863" y="3809951"/>
            <a:ext cx="2356602" cy="2891748"/>
            <a:chOff x="0" y="0"/>
            <a:chExt cx="1871426" cy="2296397"/>
          </a:xfrm>
        </p:grpSpPr>
        <p:sp>
          <p:nvSpPr>
            <p:cNvPr id="327" name="Freeform 32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8" name="Freeform 32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31" name="Freeform 331"/>
          <p:cNvSpPr/>
          <p:nvPr/>
        </p:nvSpPr>
        <p:spPr>
          <a:xfrm>
            <a:off x="746852" y="4152177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1"/>
                </a:lnTo>
                <a:lnTo>
                  <a:pt x="0" y="217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32" name="TextBox 332"/>
          <p:cNvSpPr txBox="1"/>
          <p:nvPr/>
        </p:nvSpPr>
        <p:spPr>
          <a:xfrm>
            <a:off x="591483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333" name="TextBox 333"/>
          <p:cNvSpPr txBox="1"/>
          <p:nvPr/>
        </p:nvSpPr>
        <p:spPr>
          <a:xfrm>
            <a:off x="6023997" y="409870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34" name="TextBox 334"/>
          <p:cNvSpPr txBox="1"/>
          <p:nvPr/>
        </p:nvSpPr>
        <p:spPr>
          <a:xfrm>
            <a:off x="8469861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335" name="TextBox 335"/>
          <p:cNvSpPr txBox="1"/>
          <p:nvPr/>
        </p:nvSpPr>
        <p:spPr>
          <a:xfrm>
            <a:off x="8579023" y="409870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36" name="TextBox 336"/>
          <p:cNvSpPr txBox="1"/>
          <p:nvPr/>
        </p:nvSpPr>
        <p:spPr>
          <a:xfrm>
            <a:off x="756000" y="6831485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sp>
        <p:nvSpPr>
          <p:cNvPr id="337" name="TextBox 337"/>
          <p:cNvSpPr txBox="1"/>
          <p:nvPr/>
        </p:nvSpPr>
        <p:spPr>
          <a:xfrm>
            <a:off x="3359162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338" name="TextBox 338"/>
          <p:cNvSpPr txBox="1"/>
          <p:nvPr/>
        </p:nvSpPr>
        <p:spPr>
          <a:xfrm>
            <a:off x="3468324" y="409870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39" name="TextBox 339"/>
          <p:cNvSpPr txBox="1"/>
          <p:nvPr/>
        </p:nvSpPr>
        <p:spPr>
          <a:xfrm>
            <a:off x="5914835" y="4850412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340" name="TextBox 340"/>
          <p:cNvSpPr txBox="1"/>
          <p:nvPr/>
        </p:nvSpPr>
        <p:spPr>
          <a:xfrm>
            <a:off x="3285701" y="4888512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341" name="TextBox 341"/>
          <p:cNvSpPr txBox="1"/>
          <p:nvPr/>
        </p:nvSpPr>
        <p:spPr>
          <a:xfrm>
            <a:off x="8392211" y="4588411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  <p:grpSp>
        <p:nvGrpSpPr>
          <p:cNvPr id="342" name="Group 342"/>
          <p:cNvGrpSpPr/>
          <p:nvPr/>
        </p:nvGrpSpPr>
        <p:grpSpPr>
          <a:xfrm>
            <a:off x="2852563" y="3780000"/>
            <a:ext cx="2431848" cy="3504122"/>
            <a:chOff x="0" y="0"/>
            <a:chExt cx="1864859" cy="2687130"/>
          </a:xfrm>
        </p:grpSpPr>
        <p:sp>
          <p:nvSpPr>
            <p:cNvPr id="343" name="Freeform 3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4" name="Freeform 3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5" name="Group 345"/>
          <p:cNvGrpSpPr/>
          <p:nvPr/>
        </p:nvGrpSpPr>
        <p:grpSpPr>
          <a:xfrm>
            <a:off x="2890186" y="3809951"/>
            <a:ext cx="2356602" cy="2891748"/>
            <a:chOff x="0" y="0"/>
            <a:chExt cx="1871426" cy="2296397"/>
          </a:xfrm>
        </p:grpSpPr>
        <p:sp>
          <p:nvSpPr>
            <p:cNvPr id="346" name="Freeform 3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7" name="Freeform 3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50" name="TextBox 350"/>
          <p:cNvSpPr txBox="1"/>
          <p:nvPr/>
        </p:nvSpPr>
        <p:spPr>
          <a:xfrm>
            <a:off x="3359486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351" name="TextBox 351"/>
          <p:cNvSpPr txBox="1"/>
          <p:nvPr/>
        </p:nvSpPr>
        <p:spPr>
          <a:xfrm>
            <a:off x="3728535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52" name="Group 352"/>
          <p:cNvGrpSpPr/>
          <p:nvPr/>
        </p:nvGrpSpPr>
        <p:grpSpPr>
          <a:xfrm>
            <a:off x="2852563" y="3780000"/>
            <a:ext cx="2431848" cy="3504122"/>
            <a:chOff x="0" y="0"/>
            <a:chExt cx="1864859" cy="2687130"/>
          </a:xfrm>
        </p:grpSpPr>
        <p:sp>
          <p:nvSpPr>
            <p:cNvPr id="353" name="Freeform 3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4" name="Freeform 3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5" name="Group 355"/>
          <p:cNvGrpSpPr/>
          <p:nvPr/>
        </p:nvGrpSpPr>
        <p:grpSpPr>
          <a:xfrm>
            <a:off x="2890186" y="3809951"/>
            <a:ext cx="2356602" cy="2891748"/>
            <a:chOff x="0" y="0"/>
            <a:chExt cx="1871426" cy="2296397"/>
          </a:xfrm>
        </p:grpSpPr>
        <p:sp>
          <p:nvSpPr>
            <p:cNvPr id="356" name="Freeform 3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7" name="Freeform 3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60" name="TextBox 360"/>
          <p:cNvSpPr txBox="1"/>
          <p:nvPr/>
        </p:nvSpPr>
        <p:spPr>
          <a:xfrm>
            <a:off x="3359486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361" name="TextBox 361"/>
          <p:cNvSpPr txBox="1"/>
          <p:nvPr/>
        </p:nvSpPr>
        <p:spPr>
          <a:xfrm>
            <a:off x="3724689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62" name="Group 362"/>
          <p:cNvGrpSpPr/>
          <p:nvPr/>
        </p:nvGrpSpPr>
        <p:grpSpPr>
          <a:xfrm>
            <a:off x="2852563" y="3780000"/>
            <a:ext cx="2431848" cy="3504122"/>
            <a:chOff x="0" y="0"/>
            <a:chExt cx="1864859" cy="2687130"/>
          </a:xfrm>
        </p:grpSpPr>
        <p:sp>
          <p:nvSpPr>
            <p:cNvPr id="363" name="Freeform 3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4" name="Freeform 3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5" name="Group 365"/>
          <p:cNvGrpSpPr/>
          <p:nvPr/>
        </p:nvGrpSpPr>
        <p:grpSpPr>
          <a:xfrm>
            <a:off x="2890186" y="3809951"/>
            <a:ext cx="2356602" cy="2891748"/>
            <a:chOff x="0" y="0"/>
            <a:chExt cx="1871426" cy="2296397"/>
          </a:xfrm>
        </p:grpSpPr>
        <p:sp>
          <p:nvSpPr>
            <p:cNvPr id="366" name="Freeform 3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7" name="Freeform 3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70" name="Freeform 370"/>
          <p:cNvSpPr/>
          <p:nvPr/>
        </p:nvSpPr>
        <p:spPr>
          <a:xfrm>
            <a:off x="3302201" y="4152177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1"/>
                </a:lnTo>
                <a:lnTo>
                  <a:pt x="0" y="217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71" name="TextBox 371"/>
          <p:cNvSpPr txBox="1"/>
          <p:nvPr/>
        </p:nvSpPr>
        <p:spPr>
          <a:xfrm>
            <a:off x="3311349" y="6831485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grpSp>
        <p:nvGrpSpPr>
          <p:cNvPr id="372" name="Group 372"/>
          <p:cNvGrpSpPr/>
          <p:nvPr/>
        </p:nvGrpSpPr>
        <p:grpSpPr>
          <a:xfrm>
            <a:off x="5407751" y="3780000"/>
            <a:ext cx="2431848" cy="3504122"/>
            <a:chOff x="0" y="0"/>
            <a:chExt cx="1864859" cy="2687130"/>
          </a:xfrm>
        </p:grpSpPr>
        <p:sp>
          <p:nvSpPr>
            <p:cNvPr id="373" name="Freeform 3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4" name="Freeform 3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75" name="Group 375"/>
          <p:cNvGrpSpPr/>
          <p:nvPr/>
        </p:nvGrpSpPr>
        <p:grpSpPr>
          <a:xfrm>
            <a:off x="5445374" y="3809951"/>
            <a:ext cx="2356602" cy="2891748"/>
            <a:chOff x="0" y="0"/>
            <a:chExt cx="1871426" cy="2296397"/>
          </a:xfrm>
        </p:grpSpPr>
        <p:sp>
          <p:nvSpPr>
            <p:cNvPr id="376" name="Freeform 3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7" name="Freeform 3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0" name="TextBox 380"/>
          <p:cNvSpPr txBox="1"/>
          <p:nvPr/>
        </p:nvSpPr>
        <p:spPr>
          <a:xfrm>
            <a:off x="5914673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381" name="TextBox 381"/>
          <p:cNvSpPr txBox="1"/>
          <p:nvPr/>
        </p:nvSpPr>
        <p:spPr>
          <a:xfrm>
            <a:off x="6283723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82" name="Group 382"/>
          <p:cNvGrpSpPr/>
          <p:nvPr/>
        </p:nvGrpSpPr>
        <p:grpSpPr>
          <a:xfrm>
            <a:off x="5407751" y="3780000"/>
            <a:ext cx="2431848" cy="3504122"/>
            <a:chOff x="0" y="0"/>
            <a:chExt cx="1864859" cy="2687130"/>
          </a:xfrm>
        </p:grpSpPr>
        <p:sp>
          <p:nvSpPr>
            <p:cNvPr id="383" name="Freeform 3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84" name="Freeform 3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5" name="Group 385"/>
          <p:cNvGrpSpPr/>
          <p:nvPr/>
        </p:nvGrpSpPr>
        <p:grpSpPr>
          <a:xfrm>
            <a:off x="5445374" y="3809951"/>
            <a:ext cx="2356602" cy="2891748"/>
            <a:chOff x="0" y="0"/>
            <a:chExt cx="1871426" cy="2296397"/>
          </a:xfrm>
        </p:grpSpPr>
        <p:sp>
          <p:nvSpPr>
            <p:cNvPr id="386" name="Freeform 3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87" name="Freeform 3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90" name="TextBox 390"/>
          <p:cNvSpPr txBox="1"/>
          <p:nvPr/>
        </p:nvSpPr>
        <p:spPr>
          <a:xfrm>
            <a:off x="5914673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391" name="TextBox 391"/>
          <p:cNvSpPr txBox="1"/>
          <p:nvPr/>
        </p:nvSpPr>
        <p:spPr>
          <a:xfrm>
            <a:off x="6279877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92" name="Group 392"/>
          <p:cNvGrpSpPr/>
          <p:nvPr/>
        </p:nvGrpSpPr>
        <p:grpSpPr>
          <a:xfrm>
            <a:off x="5407751" y="3780000"/>
            <a:ext cx="2431848" cy="3504122"/>
            <a:chOff x="0" y="0"/>
            <a:chExt cx="1864859" cy="2687130"/>
          </a:xfrm>
        </p:grpSpPr>
        <p:sp>
          <p:nvSpPr>
            <p:cNvPr id="393" name="Freeform 39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4" name="Freeform 39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95" name="Group 395"/>
          <p:cNvGrpSpPr/>
          <p:nvPr/>
        </p:nvGrpSpPr>
        <p:grpSpPr>
          <a:xfrm>
            <a:off x="5445374" y="3809951"/>
            <a:ext cx="2356602" cy="2891748"/>
            <a:chOff x="0" y="0"/>
            <a:chExt cx="1871426" cy="2296397"/>
          </a:xfrm>
        </p:grpSpPr>
        <p:sp>
          <p:nvSpPr>
            <p:cNvPr id="396" name="Freeform 39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7" name="Freeform 39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0" name="Freeform 400"/>
          <p:cNvSpPr/>
          <p:nvPr/>
        </p:nvSpPr>
        <p:spPr>
          <a:xfrm>
            <a:off x="5857389" y="4152177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1"/>
                </a:lnTo>
                <a:lnTo>
                  <a:pt x="0" y="217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01" name="TextBox 401"/>
          <p:cNvSpPr txBox="1"/>
          <p:nvPr/>
        </p:nvSpPr>
        <p:spPr>
          <a:xfrm>
            <a:off x="5808286" y="6831485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grpSp>
        <p:nvGrpSpPr>
          <p:cNvPr id="402" name="Group 402"/>
          <p:cNvGrpSpPr/>
          <p:nvPr/>
        </p:nvGrpSpPr>
        <p:grpSpPr>
          <a:xfrm>
            <a:off x="7959073" y="3780000"/>
            <a:ext cx="2431848" cy="3504122"/>
            <a:chOff x="0" y="0"/>
            <a:chExt cx="1864859" cy="2687130"/>
          </a:xfrm>
        </p:grpSpPr>
        <p:sp>
          <p:nvSpPr>
            <p:cNvPr id="403" name="Freeform 40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04" name="Freeform 40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5" name="Group 405"/>
          <p:cNvGrpSpPr/>
          <p:nvPr/>
        </p:nvGrpSpPr>
        <p:grpSpPr>
          <a:xfrm>
            <a:off x="7996696" y="3809951"/>
            <a:ext cx="2356602" cy="2891748"/>
            <a:chOff x="0" y="0"/>
            <a:chExt cx="1871426" cy="2296397"/>
          </a:xfrm>
        </p:grpSpPr>
        <p:sp>
          <p:nvSpPr>
            <p:cNvPr id="406" name="Freeform 40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07" name="Freeform 40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10" name="TextBox 410"/>
          <p:cNvSpPr txBox="1"/>
          <p:nvPr/>
        </p:nvSpPr>
        <p:spPr>
          <a:xfrm>
            <a:off x="846599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411" name="TextBox 411"/>
          <p:cNvSpPr txBox="1"/>
          <p:nvPr/>
        </p:nvSpPr>
        <p:spPr>
          <a:xfrm>
            <a:off x="8835045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12" name="Group 412"/>
          <p:cNvGrpSpPr/>
          <p:nvPr/>
        </p:nvGrpSpPr>
        <p:grpSpPr>
          <a:xfrm>
            <a:off x="7959073" y="3780000"/>
            <a:ext cx="2431848" cy="3504122"/>
            <a:chOff x="0" y="0"/>
            <a:chExt cx="1864859" cy="2687130"/>
          </a:xfrm>
        </p:grpSpPr>
        <p:sp>
          <p:nvSpPr>
            <p:cNvPr id="413" name="Freeform 4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14" name="Freeform 4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15" name="Group 415"/>
          <p:cNvGrpSpPr/>
          <p:nvPr/>
        </p:nvGrpSpPr>
        <p:grpSpPr>
          <a:xfrm>
            <a:off x="7996696" y="3809951"/>
            <a:ext cx="2356602" cy="2891748"/>
            <a:chOff x="0" y="0"/>
            <a:chExt cx="1871426" cy="2296397"/>
          </a:xfrm>
        </p:grpSpPr>
        <p:sp>
          <p:nvSpPr>
            <p:cNvPr id="416" name="Freeform 4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17" name="Freeform 4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20" name="TextBox 420"/>
          <p:cNvSpPr txBox="1"/>
          <p:nvPr/>
        </p:nvSpPr>
        <p:spPr>
          <a:xfrm>
            <a:off x="846599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421" name="TextBox 421"/>
          <p:cNvSpPr txBox="1"/>
          <p:nvPr/>
        </p:nvSpPr>
        <p:spPr>
          <a:xfrm>
            <a:off x="8831199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422" name="Group 422"/>
          <p:cNvGrpSpPr/>
          <p:nvPr/>
        </p:nvGrpSpPr>
        <p:grpSpPr>
          <a:xfrm>
            <a:off x="7959073" y="3780000"/>
            <a:ext cx="2431848" cy="3504122"/>
            <a:chOff x="0" y="0"/>
            <a:chExt cx="1864859" cy="2687130"/>
          </a:xfrm>
        </p:grpSpPr>
        <p:sp>
          <p:nvSpPr>
            <p:cNvPr id="423" name="Freeform 4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4" name="Freeform 4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25" name="Group 425"/>
          <p:cNvGrpSpPr/>
          <p:nvPr/>
        </p:nvGrpSpPr>
        <p:grpSpPr>
          <a:xfrm>
            <a:off x="7996696" y="3809951"/>
            <a:ext cx="2356602" cy="2891748"/>
            <a:chOff x="0" y="0"/>
            <a:chExt cx="1871426" cy="2296397"/>
          </a:xfrm>
        </p:grpSpPr>
        <p:sp>
          <p:nvSpPr>
            <p:cNvPr id="426" name="Freeform 4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7" name="Freeform 4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30" name="Freeform 430"/>
          <p:cNvSpPr/>
          <p:nvPr/>
        </p:nvSpPr>
        <p:spPr>
          <a:xfrm>
            <a:off x="8408711" y="4152177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1"/>
                </a:lnTo>
                <a:lnTo>
                  <a:pt x="0" y="217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31" name="TextBox 431"/>
          <p:cNvSpPr txBox="1"/>
          <p:nvPr/>
        </p:nvSpPr>
        <p:spPr>
          <a:xfrm>
            <a:off x="8417859" y="6831485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sp>
        <p:nvSpPr>
          <p:cNvPr id="432" name="TextBox 432"/>
          <p:cNvSpPr txBox="1"/>
          <p:nvPr/>
        </p:nvSpPr>
        <p:spPr>
          <a:xfrm>
            <a:off x="1347393" y="5160829"/>
            <a:ext cx="33149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</a:t>
            </a:r>
          </a:p>
        </p:txBody>
      </p:sp>
      <p:sp>
        <p:nvSpPr>
          <p:cNvPr id="433" name="TextBox 433"/>
          <p:cNvSpPr txBox="1"/>
          <p:nvPr/>
        </p:nvSpPr>
        <p:spPr>
          <a:xfrm>
            <a:off x="3885181" y="5160829"/>
            <a:ext cx="3666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5</a:t>
            </a:r>
          </a:p>
        </p:txBody>
      </p:sp>
      <p:sp>
        <p:nvSpPr>
          <p:cNvPr id="434" name="TextBox 434"/>
          <p:cNvSpPr txBox="1"/>
          <p:nvPr/>
        </p:nvSpPr>
        <p:spPr>
          <a:xfrm>
            <a:off x="6446632" y="5160829"/>
            <a:ext cx="3544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2</a:t>
            </a:r>
          </a:p>
        </p:txBody>
      </p:sp>
      <p:sp>
        <p:nvSpPr>
          <p:cNvPr id="435" name="TextBox 435"/>
          <p:cNvSpPr txBox="1"/>
          <p:nvPr/>
        </p:nvSpPr>
        <p:spPr>
          <a:xfrm>
            <a:off x="8970755" y="5132000"/>
            <a:ext cx="4084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5413710" y="166866"/>
            <a:ext cx="2431848" cy="3504122"/>
            <a:chOff x="0" y="0"/>
            <a:chExt cx="1864859" cy="2687130"/>
          </a:xfrm>
        </p:grpSpPr>
        <p:sp>
          <p:nvSpPr>
            <p:cNvPr id="3" name="Freeform 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5451333" y="749290"/>
            <a:ext cx="2356602" cy="2891748"/>
            <a:chOff x="0" y="0"/>
            <a:chExt cx="1871426" cy="2296397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 rot="-10800000">
            <a:off x="5920633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11" name="TextBox 11"/>
          <p:cNvSpPr txBox="1"/>
          <p:nvPr/>
        </p:nvSpPr>
        <p:spPr>
          <a:xfrm rot="-10800000">
            <a:off x="6289682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2" name="Group 12"/>
          <p:cNvGrpSpPr/>
          <p:nvPr/>
        </p:nvGrpSpPr>
        <p:grpSpPr>
          <a:xfrm rot="-10800000">
            <a:off x="7968736" y="166866"/>
            <a:ext cx="2431848" cy="3504122"/>
            <a:chOff x="0" y="0"/>
            <a:chExt cx="1864859" cy="2687130"/>
          </a:xfrm>
        </p:grpSpPr>
        <p:sp>
          <p:nvSpPr>
            <p:cNvPr id="13" name="Freeform 1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/>
          <p:cNvGrpSpPr/>
          <p:nvPr/>
        </p:nvGrpSpPr>
        <p:grpSpPr>
          <a:xfrm rot="-10800000">
            <a:off x="8006359" y="749290"/>
            <a:ext cx="2356602" cy="2891748"/>
            <a:chOff x="0" y="0"/>
            <a:chExt cx="1871426" cy="2296397"/>
          </a:xfrm>
        </p:grpSpPr>
        <p:sp>
          <p:nvSpPr>
            <p:cNvPr id="16" name="Freeform 1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/>
          <p:cNvSpPr txBox="1"/>
          <p:nvPr/>
        </p:nvSpPr>
        <p:spPr>
          <a:xfrm rot="-10800000">
            <a:off x="8475658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1" name="TextBox 21"/>
          <p:cNvSpPr txBox="1"/>
          <p:nvPr/>
        </p:nvSpPr>
        <p:spPr>
          <a:xfrm rot="-10800000">
            <a:off x="8844708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2" name="Group 22"/>
          <p:cNvGrpSpPr/>
          <p:nvPr/>
        </p:nvGrpSpPr>
        <p:grpSpPr>
          <a:xfrm rot="-10800000">
            <a:off x="2858037" y="166866"/>
            <a:ext cx="2431848" cy="3504122"/>
            <a:chOff x="0" y="0"/>
            <a:chExt cx="1864859" cy="2687130"/>
          </a:xfrm>
        </p:grpSpPr>
        <p:sp>
          <p:nvSpPr>
            <p:cNvPr id="23" name="Freeform 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/>
          <p:cNvGrpSpPr/>
          <p:nvPr/>
        </p:nvGrpSpPr>
        <p:grpSpPr>
          <a:xfrm rot="-10800000">
            <a:off x="2895660" y="749290"/>
            <a:ext cx="2356602" cy="2891748"/>
            <a:chOff x="0" y="0"/>
            <a:chExt cx="1871426" cy="2296397"/>
          </a:xfrm>
        </p:grpSpPr>
        <p:sp>
          <p:nvSpPr>
            <p:cNvPr id="26" name="Freeform 2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/>
          <p:cNvSpPr txBox="1"/>
          <p:nvPr/>
        </p:nvSpPr>
        <p:spPr>
          <a:xfrm rot="-10800000">
            <a:off x="336495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1" name="TextBox 31"/>
          <p:cNvSpPr txBox="1"/>
          <p:nvPr/>
        </p:nvSpPr>
        <p:spPr>
          <a:xfrm rot="-10800000">
            <a:off x="3734009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2" name="Group 32"/>
          <p:cNvGrpSpPr/>
          <p:nvPr/>
        </p:nvGrpSpPr>
        <p:grpSpPr>
          <a:xfrm rot="-10800000">
            <a:off x="303011" y="166866"/>
            <a:ext cx="2431848" cy="3504122"/>
            <a:chOff x="0" y="0"/>
            <a:chExt cx="1864859" cy="2687130"/>
          </a:xfrm>
        </p:grpSpPr>
        <p:sp>
          <p:nvSpPr>
            <p:cNvPr id="33" name="Freeform 3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/>
          <p:cNvGrpSpPr/>
          <p:nvPr/>
        </p:nvGrpSpPr>
        <p:grpSpPr>
          <a:xfrm rot="-10800000">
            <a:off x="340635" y="749290"/>
            <a:ext cx="2356602" cy="2891748"/>
            <a:chOff x="0" y="0"/>
            <a:chExt cx="1871426" cy="2296397"/>
          </a:xfrm>
        </p:grpSpPr>
        <p:sp>
          <p:nvSpPr>
            <p:cNvPr id="36" name="Freeform 3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/>
          <p:cNvSpPr txBox="1"/>
          <p:nvPr/>
        </p:nvSpPr>
        <p:spPr>
          <a:xfrm rot="-10800000">
            <a:off x="809934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41" name="TextBox 41"/>
          <p:cNvSpPr txBox="1"/>
          <p:nvPr/>
        </p:nvSpPr>
        <p:spPr>
          <a:xfrm rot="-10800000">
            <a:off x="1178984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2" name="Group 42"/>
          <p:cNvGrpSpPr/>
          <p:nvPr/>
        </p:nvGrpSpPr>
        <p:grpSpPr>
          <a:xfrm rot="-10800000">
            <a:off x="5413710" y="166866"/>
            <a:ext cx="2431848" cy="3504122"/>
            <a:chOff x="0" y="0"/>
            <a:chExt cx="1864859" cy="2687130"/>
          </a:xfrm>
        </p:grpSpPr>
        <p:sp>
          <p:nvSpPr>
            <p:cNvPr id="43" name="Freeform 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/>
          <p:cNvGrpSpPr/>
          <p:nvPr/>
        </p:nvGrpSpPr>
        <p:grpSpPr>
          <a:xfrm rot="-10800000">
            <a:off x="5451333" y="749290"/>
            <a:ext cx="2356602" cy="2891748"/>
            <a:chOff x="0" y="0"/>
            <a:chExt cx="1871426" cy="2296397"/>
          </a:xfrm>
        </p:grpSpPr>
        <p:sp>
          <p:nvSpPr>
            <p:cNvPr id="46" name="Freeform 4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/>
          <p:cNvSpPr txBox="1"/>
          <p:nvPr/>
        </p:nvSpPr>
        <p:spPr>
          <a:xfrm rot="-10800000">
            <a:off x="5920633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51" name="TextBox 51"/>
          <p:cNvSpPr txBox="1"/>
          <p:nvPr/>
        </p:nvSpPr>
        <p:spPr>
          <a:xfrm rot="-10800000">
            <a:off x="6284926" y="3089947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52" name="Group 52"/>
          <p:cNvGrpSpPr/>
          <p:nvPr/>
        </p:nvGrpSpPr>
        <p:grpSpPr>
          <a:xfrm rot="-10800000">
            <a:off x="7968736" y="166866"/>
            <a:ext cx="2431848" cy="3504122"/>
            <a:chOff x="0" y="0"/>
            <a:chExt cx="1864859" cy="2687130"/>
          </a:xfrm>
        </p:grpSpPr>
        <p:sp>
          <p:nvSpPr>
            <p:cNvPr id="53" name="Freeform 5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/>
          <p:cNvGrpSpPr/>
          <p:nvPr/>
        </p:nvGrpSpPr>
        <p:grpSpPr>
          <a:xfrm rot="-10800000">
            <a:off x="8006359" y="749290"/>
            <a:ext cx="2356602" cy="2891748"/>
            <a:chOff x="0" y="0"/>
            <a:chExt cx="1871426" cy="2296397"/>
          </a:xfrm>
        </p:grpSpPr>
        <p:sp>
          <p:nvSpPr>
            <p:cNvPr id="56" name="Freeform 5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/>
          <p:cNvSpPr txBox="1"/>
          <p:nvPr/>
        </p:nvSpPr>
        <p:spPr>
          <a:xfrm rot="-10800000">
            <a:off x="8475658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61" name="TextBox 61"/>
          <p:cNvSpPr txBox="1"/>
          <p:nvPr/>
        </p:nvSpPr>
        <p:spPr>
          <a:xfrm rot="-10800000">
            <a:off x="8840862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/>
          <p:cNvGrpSpPr/>
          <p:nvPr/>
        </p:nvGrpSpPr>
        <p:grpSpPr>
          <a:xfrm rot="-10800000">
            <a:off x="303011" y="166866"/>
            <a:ext cx="2431848" cy="3504122"/>
            <a:chOff x="0" y="0"/>
            <a:chExt cx="1864859" cy="2687130"/>
          </a:xfrm>
        </p:grpSpPr>
        <p:sp>
          <p:nvSpPr>
            <p:cNvPr id="63" name="Freeform 6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/>
          <p:cNvGrpSpPr/>
          <p:nvPr/>
        </p:nvGrpSpPr>
        <p:grpSpPr>
          <a:xfrm rot="-10800000">
            <a:off x="340635" y="749290"/>
            <a:ext cx="2356602" cy="2891748"/>
            <a:chOff x="0" y="0"/>
            <a:chExt cx="1871426" cy="2296397"/>
          </a:xfrm>
        </p:grpSpPr>
        <p:sp>
          <p:nvSpPr>
            <p:cNvPr id="66" name="Freeform 6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/>
          <p:cNvSpPr txBox="1"/>
          <p:nvPr/>
        </p:nvSpPr>
        <p:spPr>
          <a:xfrm rot="-10800000">
            <a:off x="809934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71" name="TextBox 71"/>
          <p:cNvSpPr txBox="1"/>
          <p:nvPr/>
        </p:nvSpPr>
        <p:spPr>
          <a:xfrm rot="-10800000">
            <a:off x="1175137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/>
          <p:cNvGrpSpPr/>
          <p:nvPr/>
        </p:nvGrpSpPr>
        <p:grpSpPr>
          <a:xfrm rot="-10800000">
            <a:off x="2858037" y="166866"/>
            <a:ext cx="2431848" cy="3504122"/>
            <a:chOff x="0" y="0"/>
            <a:chExt cx="1864859" cy="2687130"/>
          </a:xfrm>
        </p:grpSpPr>
        <p:sp>
          <p:nvSpPr>
            <p:cNvPr id="73" name="Freeform 7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/>
          <p:cNvGrpSpPr/>
          <p:nvPr/>
        </p:nvGrpSpPr>
        <p:grpSpPr>
          <a:xfrm rot="-10800000">
            <a:off x="2895660" y="749290"/>
            <a:ext cx="2356602" cy="2891748"/>
            <a:chOff x="0" y="0"/>
            <a:chExt cx="1871426" cy="2296397"/>
          </a:xfrm>
        </p:grpSpPr>
        <p:sp>
          <p:nvSpPr>
            <p:cNvPr id="76" name="Freeform 7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/>
          <p:cNvSpPr txBox="1"/>
          <p:nvPr/>
        </p:nvSpPr>
        <p:spPr>
          <a:xfrm rot="-10800000">
            <a:off x="336495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81" name="TextBox 81"/>
          <p:cNvSpPr txBox="1"/>
          <p:nvPr/>
        </p:nvSpPr>
        <p:spPr>
          <a:xfrm rot="-10800000">
            <a:off x="3730163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82" name="Group 82"/>
          <p:cNvGrpSpPr/>
          <p:nvPr/>
        </p:nvGrpSpPr>
        <p:grpSpPr>
          <a:xfrm rot="-10800000">
            <a:off x="2858037" y="166866"/>
            <a:ext cx="2431848" cy="3504122"/>
            <a:chOff x="0" y="0"/>
            <a:chExt cx="1864859" cy="2687130"/>
          </a:xfrm>
        </p:grpSpPr>
        <p:sp>
          <p:nvSpPr>
            <p:cNvPr id="83" name="Freeform 8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/>
          <p:cNvGrpSpPr/>
          <p:nvPr/>
        </p:nvGrpSpPr>
        <p:grpSpPr>
          <a:xfrm rot="-10800000">
            <a:off x="2895660" y="749290"/>
            <a:ext cx="2356602" cy="2891748"/>
            <a:chOff x="0" y="0"/>
            <a:chExt cx="1871426" cy="2296397"/>
          </a:xfrm>
        </p:grpSpPr>
        <p:sp>
          <p:nvSpPr>
            <p:cNvPr id="86" name="Freeform 86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0" name="Group 90"/>
          <p:cNvGrpSpPr/>
          <p:nvPr/>
        </p:nvGrpSpPr>
        <p:grpSpPr>
          <a:xfrm rot="-10800000">
            <a:off x="303011" y="166866"/>
            <a:ext cx="2431848" cy="3504122"/>
            <a:chOff x="0" y="0"/>
            <a:chExt cx="1864859" cy="2687130"/>
          </a:xfrm>
        </p:grpSpPr>
        <p:sp>
          <p:nvSpPr>
            <p:cNvPr id="91" name="Freeform 9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9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3" name="Group 93"/>
          <p:cNvGrpSpPr/>
          <p:nvPr/>
        </p:nvGrpSpPr>
        <p:grpSpPr>
          <a:xfrm rot="-10800000">
            <a:off x="340635" y="749290"/>
            <a:ext cx="2356602" cy="2891748"/>
            <a:chOff x="0" y="0"/>
            <a:chExt cx="1871426" cy="2296397"/>
          </a:xfrm>
        </p:grpSpPr>
        <p:sp>
          <p:nvSpPr>
            <p:cNvPr id="94" name="Freeform 94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95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8" name="Group 98"/>
          <p:cNvGrpSpPr/>
          <p:nvPr/>
        </p:nvGrpSpPr>
        <p:grpSpPr>
          <a:xfrm rot="-10800000">
            <a:off x="7968736" y="166866"/>
            <a:ext cx="2431848" cy="3504122"/>
            <a:chOff x="0" y="0"/>
            <a:chExt cx="1864859" cy="2687130"/>
          </a:xfrm>
        </p:grpSpPr>
        <p:sp>
          <p:nvSpPr>
            <p:cNvPr id="99" name="Freeform 9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1" name="Group 101"/>
          <p:cNvGrpSpPr/>
          <p:nvPr/>
        </p:nvGrpSpPr>
        <p:grpSpPr>
          <a:xfrm rot="-10800000">
            <a:off x="8006359" y="749290"/>
            <a:ext cx="2356602" cy="2891748"/>
            <a:chOff x="0" y="0"/>
            <a:chExt cx="1871426" cy="2296397"/>
          </a:xfrm>
        </p:grpSpPr>
        <p:sp>
          <p:nvSpPr>
            <p:cNvPr id="102" name="Freeform 102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03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6" name="Group 106"/>
          <p:cNvGrpSpPr/>
          <p:nvPr/>
        </p:nvGrpSpPr>
        <p:grpSpPr>
          <a:xfrm rot="-10800000">
            <a:off x="5413710" y="166866"/>
            <a:ext cx="2431848" cy="3504122"/>
            <a:chOff x="0" y="0"/>
            <a:chExt cx="1864859" cy="2687130"/>
          </a:xfrm>
        </p:grpSpPr>
        <p:sp>
          <p:nvSpPr>
            <p:cNvPr id="107" name="Freeform 10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Freeform 10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9" name="Group 109"/>
          <p:cNvGrpSpPr/>
          <p:nvPr/>
        </p:nvGrpSpPr>
        <p:grpSpPr>
          <a:xfrm rot="-10800000">
            <a:off x="5451333" y="749290"/>
            <a:ext cx="2356602" cy="2891748"/>
            <a:chOff x="0" y="0"/>
            <a:chExt cx="1871426" cy="2296397"/>
          </a:xfrm>
        </p:grpSpPr>
        <p:sp>
          <p:nvSpPr>
            <p:cNvPr id="110" name="Freeform 11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11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4" name="Freeform 114"/>
          <p:cNvSpPr/>
          <p:nvPr/>
        </p:nvSpPr>
        <p:spPr>
          <a:xfrm rot="-10800000">
            <a:off x="8418374" y="1126351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5" name="TextBox 115"/>
          <p:cNvSpPr txBox="1"/>
          <p:nvPr/>
        </p:nvSpPr>
        <p:spPr>
          <a:xfrm rot="-10800000">
            <a:off x="336495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116" name="TextBox 116"/>
          <p:cNvSpPr txBox="1"/>
          <p:nvPr/>
        </p:nvSpPr>
        <p:spPr>
          <a:xfrm rot="-10800000">
            <a:off x="3474122" y="3019191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17" name="TextBox 117"/>
          <p:cNvSpPr txBox="1"/>
          <p:nvPr/>
        </p:nvSpPr>
        <p:spPr>
          <a:xfrm rot="-10800000">
            <a:off x="809934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118" name="TextBox 118"/>
          <p:cNvSpPr txBox="1"/>
          <p:nvPr/>
        </p:nvSpPr>
        <p:spPr>
          <a:xfrm rot="-10800000">
            <a:off x="919096" y="3019191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19" name="TextBox 119"/>
          <p:cNvSpPr txBox="1"/>
          <p:nvPr/>
        </p:nvSpPr>
        <p:spPr>
          <a:xfrm rot="-10800000">
            <a:off x="8368819" y="33337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sp>
        <p:nvSpPr>
          <p:cNvPr id="120" name="TextBox 120"/>
          <p:cNvSpPr txBox="1"/>
          <p:nvPr/>
        </p:nvSpPr>
        <p:spPr>
          <a:xfrm rot="-10800000">
            <a:off x="5920633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121" name="TextBox 121"/>
          <p:cNvSpPr txBox="1"/>
          <p:nvPr/>
        </p:nvSpPr>
        <p:spPr>
          <a:xfrm rot="-10800000">
            <a:off x="6029795" y="3019191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22" name="TextBox 122"/>
          <p:cNvSpPr txBox="1"/>
          <p:nvPr/>
        </p:nvSpPr>
        <p:spPr>
          <a:xfrm rot="-10800000">
            <a:off x="3217390" y="2010153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123" name="TextBox 123"/>
          <p:cNvSpPr txBox="1"/>
          <p:nvPr/>
        </p:nvSpPr>
        <p:spPr>
          <a:xfrm rot="-10800000">
            <a:off x="5846524" y="1972053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124" name="TextBox 124"/>
          <p:cNvSpPr txBox="1"/>
          <p:nvPr/>
        </p:nvSpPr>
        <p:spPr>
          <a:xfrm rot="-10800000">
            <a:off x="740014" y="1091054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  <p:grpSp>
        <p:nvGrpSpPr>
          <p:cNvPr id="125" name="Group 125"/>
          <p:cNvGrpSpPr/>
          <p:nvPr/>
        </p:nvGrpSpPr>
        <p:grpSpPr>
          <a:xfrm rot="-10800000">
            <a:off x="5413386" y="166866"/>
            <a:ext cx="2431848" cy="3504122"/>
            <a:chOff x="0" y="0"/>
            <a:chExt cx="1864859" cy="2687130"/>
          </a:xfrm>
        </p:grpSpPr>
        <p:sp>
          <p:nvSpPr>
            <p:cNvPr id="126" name="Freeform 12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12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8" name="Group 128"/>
          <p:cNvGrpSpPr/>
          <p:nvPr/>
        </p:nvGrpSpPr>
        <p:grpSpPr>
          <a:xfrm rot="-10800000">
            <a:off x="5451010" y="749290"/>
            <a:ext cx="2356602" cy="2891748"/>
            <a:chOff x="0" y="0"/>
            <a:chExt cx="1871426" cy="2296397"/>
          </a:xfrm>
        </p:grpSpPr>
        <p:sp>
          <p:nvSpPr>
            <p:cNvPr id="129" name="Freeform 12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13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" name="TextBox 133"/>
          <p:cNvSpPr txBox="1"/>
          <p:nvPr/>
        </p:nvSpPr>
        <p:spPr>
          <a:xfrm rot="-10800000">
            <a:off x="592030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34" name="TextBox 134"/>
          <p:cNvSpPr txBox="1"/>
          <p:nvPr/>
        </p:nvSpPr>
        <p:spPr>
          <a:xfrm rot="-10800000">
            <a:off x="6289359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35" name="Group 135"/>
          <p:cNvGrpSpPr/>
          <p:nvPr/>
        </p:nvGrpSpPr>
        <p:grpSpPr>
          <a:xfrm rot="-10800000">
            <a:off x="5413386" y="166866"/>
            <a:ext cx="2431848" cy="3504122"/>
            <a:chOff x="0" y="0"/>
            <a:chExt cx="1864859" cy="2687130"/>
          </a:xfrm>
        </p:grpSpPr>
        <p:sp>
          <p:nvSpPr>
            <p:cNvPr id="136" name="Freeform 13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3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8" name="Group 138"/>
          <p:cNvGrpSpPr/>
          <p:nvPr/>
        </p:nvGrpSpPr>
        <p:grpSpPr>
          <a:xfrm rot="-10800000">
            <a:off x="5451010" y="749290"/>
            <a:ext cx="2356602" cy="2891748"/>
            <a:chOff x="0" y="0"/>
            <a:chExt cx="1871426" cy="2296397"/>
          </a:xfrm>
        </p:grpSpPr>
        <p:sp>
          <p:nvSpPr>
            <p:cNvPr id="139" name="Freeform 13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14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3" name="TextBox 143"/>
          <p:cNvSpPr txBox="1"/>
          <p:nvPr/>
        </p:nvSpPr>
        <p:spPr>
          <a:xfrm rot="-10800000">
            <a:off x="592030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44" name="TextBox 144"/>
          <p:cNvSpPr txBox="1"/>
          <p:nvPr/>
        </p:nvSpPr>
        <p:spPr>
          <a:xfrm rot="-10800000">
            <a:off x="6285512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45" name="Group 145"/>
          <p:cNvGrpSpPr/>
          <p:nvPr/>
        </p:nvGrpSpPr>
        <p:grpSpPr>
          <a:xfrm rot="-10800000">
            <a:off x="5413386" y="166866"/>
            <a:ext cx="2431848" cy="3504122"/>
            <a:chOff x="0" y="0"/>
            <a:chExt cx="1864859" cy="2687130"/>
          </a:xfrm>
        </p:grpSpPr>
        <p:sp>
          <p:nvSpPr>
            <p:cNvPr id="146" name="Freeform 14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14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8" name="Group 148"/>
          <p:cNvGrpSpPr/>
          <p:nvPr/>
        </p:nvGrpSpPr>
        <p:grpSpPr>
          <a:xfrm rot="-10800000">
            <a:off x="5451010" y="749290"/>
            <a:ext cx="2356602" cy="2891748"/>
            <a:chOff x="0" y="0"/>
            <a:chExt cx="1871426" cy="2296397"/>
          </a:xfrm>
        </p:grpSpPr>
        <p:sp>
          <p:nvSpPr>
            <p:cNvPr id="149" name="Freeform 14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15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" name="Freeform 153"/>
          <p:cNvSpPr/>
          <p:nvPr/>
        </p:nvSpPr>
        <p:spPr>
          <a:xfrm rot="-10800000">
            <a:off x="5863024" y="1126351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4" name="TextBox 154"/>
          <p:cNvSpPr txBox="1"/>
          <p:nvPr/>
        </p:nvSpPr>
        <p:spPr>
          <a:xfrm rot="-10800000">
            <a:off x="5813470" y="33337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grpSp>
        <p:nvGrpSpPr>
          <p:cNvPr id="155" name="Group 155"/>
          <p:cNvGrpSpPr/>
          <p:nvPr/>
        </p:nvGrpSpPr>
        <p:grpSpPr>
          <a:xfrm rot="-10800000">
            <a:off x="2858199" y="166866"/>
            <a:ext cx="2431848" cy="3504122"/>
            <a:chOff x="0" y="0"/>
            <a:chExt cx="1864859" cy="2687130"/>
          </a:xfrm>
        </p:grpSpPr>
        <p:sp>
          <p:nvSpPr>
            <p:cNvPr id="156" name="Freeform 15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15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8" name="Group 158"/>
          <p:cNvGrpSpPr/>
          <p:nvPr/>
        </p:nvGrpSpPr>
        <p:grpSpPr>
          <a:xfrm rot="-10800000">
            <a:off x="2895822" y="749290"/>
            <a:ext cx="2356602" cy="2891748"/>
            <a:chOff x="0" y="0"/>
            <a:chExt cx="1871426" cy="2296397"/>
          </a:xfrm>
        </p:grpSpPr>
        <p:sp>
          <p:nvSpPr>
            <p:cNvPr id="159" name="Freeform 15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Freeform 16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3" name="TextBox 163"/>
          <p:cNvSpPr txBox="1"/>
          <p:nvPr/>
        </p:nvSpPr>
        <p:spPr>
          <a:xfrm rot="-10800000">
            <a:off x="3365121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64" name="TextBox 164"/>
          <p:cNvSpPr txBox="1"/>
          <p:nvPr/>
        </p:nvSpPr>
        <p:spPr>
          <a:xfrm rot="-10800000">
            <a:off x="3734171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65" name="Group 165"/>
          <p:cNvGrpSpPr/>
          <p:nvPr/>
        </p:nvGrpSpPr>
        <p:grpSpPr>
          <a:xfrm rot="-10800000">
            <a:off x="2858199" y="166866"/>
            <a:ext cx="2431848" cy="3504122"/>
            <a:chOff x="0" y="0"/>
            <a:chExt cx="1864859" cy="2687130"/>
          </a:xfrm>
        </p:grpSpPr>
        <p:sp>
          <p:nvSpPr>
            <p:cNvPr id="166" name="Freeform 16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16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8" name="Group 168"/>
          <p:cNvGrpSpPr/>
          <p:nvPr/>
        </p:nvGrpSpPr>
        <p:grpSpPr>
          <a:xfrm rot="-10800000">
            <a:off x="2895822" y="749290"/>
            <a:ext cx="2356602" cy="2891748"/>
            <a:chOff x="0" y="0"/>
            <a:chExt cx="1871426" cy="2296397"/>
          </a:xfrm>
        </p:grpSpPr>
        <p:sp>
          <p:nvSpPr>
            <p:cNvPr id="169" name="Freeform 16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Freeform 17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3" name="TextBox 173"/>
          <p:cNvSpPr txBox="1"/>
          <p:nvPr/>
        </p:nvSpPr>
        <p:spPr>
          <a:xfrm rot="-10800000">
            <a:off x="3365121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74" name="TextBox 174"/>
          <p:cNvSpPr txBox="1"/>
          <p:nvPr/>
        </p:nvSpPr>
        <p:spPr>
          <a:xfrm rot="-10800000">
            <a:off x="3730325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75" name="Group 175"/>
          <p:cNvGrpSpPr/>
          <p:nvPr/>
        </p:nvGrpSpPr>
        <p:grpSpPr>
          <a:xfrm rot="-10800000">
            <a:off x="2858199" y="166866"/>
            <a:ext cx="2431848" cy="3504122"/>
            <a:chOff x="0" y="0"/>
            <a:chExt cx="1864859" cy="2687130"/>
          </a:xfrm>
        </p:grpSpPr>
        <p:sp>
          <p:nvSpPr>
            <p:cNvPr id="176" name="Freeform 17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17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8" name="Group 178"/>
          <p:cNvGrpSpPr/>
          <p:nvPr/>
        </p:nvGrpSpPr>
        <p:grpSpPr>
          <a:xfrm rot="-10800000">
            <a:off x="2895822" y="749290"/>
            <a:ext cx="2356602" cy="2891748"/>
            <a:chOff x="0" y="0"/>
            <a:chExt cx="1871426" cy="2296397"/>
          </a:xfrm>
        </p:grpSpPr>
        <p:sp>
          <p:nvSpPr>
            <p:cNvPr id="179" name="Freeform 17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Freeform 18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3" name="Freeform 183"/>
          <p:cNvSpPr/>
          <p:nvPr/>
        </p:nvSpPr>
        <p:spPr>
          <a:xfrm rot="-10800000">
            <a:off x="3307837" y="1126351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4" name="TextBox 184"/>
          <p:cNvSpPr txBox="1"/>
          <p:nvPr/>
        </p:nvSpPr>
        <p:spPr>
          <a:xfrm rot="-10800000">
            <a:off x="3115065" y="333372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grpSp>
        <p:nvGrpSpPr>
          <p:cNvPr id="185" name="Group 185"/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186" name="Freeform 18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18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8" name="Group 188"/>
          <p:cNvGrpSpPr/>
          <p:nvPr/>
        </p:nvGrpSpPr>
        <p:grpSpPr>
          <a:xfrm rot="-10800000">
            <a:off x="344500" y="749290"/>
            <a:ext cx="2356602" cy="2891748"/>
            <a:chOff x="0" y="0"/>
            <a:chExt cx="1871426" cy="2296397"/>
          </a:xfrm>
        </p:grpSpPr>
        <p:sp>
          <p:nvSpPr>
            <p:cNvPr id="189" name="Freeform 18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Freeform 19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3" name="TextBox 193"/>
          <p:cNvSpPr txBox="1"/>
          <p:nvPr/>
        </p:nvSpPr>
        <p:spPr>
          <a:xfrm rot="-10800000">
            <a:off x="81379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94" name="TextBox 194"/>
          <p:cNvSpPr txBox="1"/>
          <p:nvPr/>
        </p:nvSpPr>
        <p:spPr>
          <a:xfrm rot="-10800000">
            <a:off x="1182849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95" name="Group 195"/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196" name="Freeform 19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19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8" name="Group 198"/>
          <p:cNvGrpSpPr/>
          <p:nvPr/>
        </p:nvGrpSpPr>
        <p:grpSpPr>
          <a:xfrm rot="-10800000">
            <a:off x="344500" y="749290"/>
            <a:ext cx="2356602" cy="2891748"/>
            <a:chOff x="0" y="0"/>
            <a:chExt cx="1871426" cy="2296397"/>
          </a:xfrm>
        </p:grpSpPr>
        <p:sp>
          <p:nvSpPr>
            <p:cNvPr id="199" name="Freeform 19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Freeform 20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3" name="TextBox 203"/>
          <p:cNvSpPr txBox="1"/>
          <p:nvPr/>
        </p:nvSpPr>
        <p:spPr>
          <a:xfrm rot="-10800000">
            <a:off x="81379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204" name="TextBox 204"/>
          <p:cNvSpPr txBox="1"/>
          <p:nvPr/>
        </p:nvSpPr>
        <p:spPr>
          <a:xfrm rot="-10800000">
            <a:off x="1179003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05" name="Group 205"/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206" name="Freeform 20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7" name="Freeform 20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" name="Group 208"/>
          <p:cNvGrpSpPr/>
          <p:nvPr/>
        </p:nvGrpSpPr>
        <p:grpSpPr>
          <a:xfrm rot="-10800000">
            <a:off x="344500" y="749290"/>
            <a:ext cx="2356602" cy="2891748"/>
            <a:chOff x="0" y="0"/>
            <a:chExt cx="1871426" cy="2296397"/>
          </a:xfrm>
        </p:grpSpPr>
        <p:sp>
          <p:nvSpPr>
            <p:cNvPr id="209" name="Freeform 209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0" name="Freeform 210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3" name="Freeform 213"/>
          <p:cNvSpPr/>
          <p:nvPr/>
        </p:nvSpPr>
        <p:spPr>
          <a:xfrm rot="-10800000">
            <a:off x="756515" y="1126351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1" y="0"/>
                </a:lnTo>
                <a:lnTo>
                  <a:pt x="1532571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4" name="TextBox 214"/>
          <p:cNvSpPr txBox="1"/>
          <p:nvPr/>
        </p:nvSpPr>
        <p:spPr>
          <a:xfrm rot="-10800000">
            <a:off x="706960" y="33337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sp>
        <p:nvSpPr>
          <p:cNvPr id="215" name="TextBox 215"/>
          <p:cNvSpPr txBox="1"/>
          <p:nvPr/>
        </p:nvSpPr>
        <p:spPr>
          <a:xfrm rot="-10800000">
            <a:off x="9018915" y="1251935"/>
            <a:ext cx="33149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</a:t>
            </a:r>
          </a:p>
        </p:txBody>
      </p:sp>
      <p:sp>
        <p:nvSpPr>
          <p:cNvPr id="216" name="TextBox 216"/>
          <p:cNvSpPr txBox="1"/>
          <p:nvPr/>
        </p:nvSpPr>
        <p:spPr>
          <a:xfrm rot="-10800000">
            <a:off x="6446004" y="1251935"/>
            <a:ext cx="3666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5</a:t>
            </a:r>
          </a:p>
        </p:txBody>
      </p:sp>
      <p:sp>
        <p:nvSpPr>
          <p:cNvPr id="217" name="TextBox 217"/>
          <p:cNvSpPr txBox="1"/>
          <p:nvPr/>
        </p:nvSpPr>
        <p:spPr>
          <a:xfrm rot="-10800000">
            <a:off x="3896756" y="1251935"/>
            <a:ext cx="3544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2</a:t>
            </a:r>
          </a:p>
        </p:txBody>
      </p:sp>
      <p:sp>
        <p:nvSpPr>
          <p:cNvPr id="218" name="TextBox 218"/>
          <p:cNvSpPr txBox="1"/>
          <p:nvPr/>
        </p:nvSpPr>
        <p:spPr>
          <a:xfrm rot="-10800000">
            <a:off x="1318559" y="1280764"/>
            <a:ext cx="4084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9</a:t>
            </a:r>
          </a:p>
        </p:txBody>
      </p:sp>
      <p:grpSp>
        <p:nvGrpSpPr>
          <p:cNvPr id="219" name="Group 219"/>
          <p:cNvGrpSpPr/>
          <p:nvPr/>
        </p:nvGrpSpPr>
        <p:grpSpPr>
          <a:xfrm rot="-10800000">
            <a:off x="5417575" y="166866"/>
            <a:ext cx="2431848" cy="3504122"/>
            <a:chOff x="0" y="0"/>
            <a:chExt cx="1864859" cy="2687130"/>
          </a:xfrm>
        </p:grpSpPr>
        <p:sp>
          <p:nvSpPr>
            <p:cNvPr id="220" name="Freeform 22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Freeform 22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2" name="Group 222"/>
          <p:cNvGrpSpPr/>
          <p:nvPr/>
        </p:nvGrpSpPr>
        <p:grpSpPr>
          <a:xfrm rot="-10800000">
            <a:off x="7972601" y="166866"/>
            <a:ext cx="2431848" cy="3504122"/>
            <a:chOff x="0" y="0"/>
            <a:chExt cx="1864859" cy="2687130"/>
          </a:xfrm>
        </p:grpSpPr>
        <p:sp>
          <p:nvSpPr>
            <p:cNvPr id="223" name="Freeform 22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Freeform 22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5" name="Group 225"/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226" name="Freeform 22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7" name="Freeform 22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8" name="Group 228"/>
          <p:cNvGrpSpPr/>
          <p:nvPr/>
        </p:nvGrpSpPr>
        <p:grpSpPr>
          <a:xfrm rot="-10800000">
            <a:off x="2861902" y="166866"/>
            <a:ext cx="2431848" cy="3504122"/>
            <a:chOff x="0" y="0"/>
            <a:chExt cx="1864859" cy="2687130"/>
          </a:xfrm>
        </p:grpSpPr>
        <p:sp>
          <p:nvSpPr>
            <p:cNvPr id="229" name="Freeform 22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0" name="Freeform 23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1" name="Group 231"/>
          <p:cNvGrpSpPr/>
          <p:nvPr/>
        </p:nvGrpSpPr>
        <p:grpSpPr>
          <a:xfrm rot="-10800000">
            <a:off x="8107944" y="838347"/>
            <a:ext cx="2161161" cy="2161161"/>
            <a:chOff x="0" y="0"/>
            <a:chExt cx="812800" cy="812800"/>
          </a:xfrm>
        </p:grpSpPr>
        <p:sp>
          <p:nvSpPr>
            <p:cNvPr id="232" name="Freeform 2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3" name="Group 233"/>
          <p:cNvGrpSpPr/>
          <p:nvPr/>
        </p:nvGrpSpPr>
        <p:grpSpPr>
          <a:xfrm rot="-10800000">
            <a:off x="5552595" y="838347"/>
            <a:ext cx="2161161" cy="2161161"/>
            <a:chOff x="0" y="0"/>
            <a:chExt cx="812800" cy="812800"/>
          </a:xfrm>
        </p:grpSpPr>
        <p:sp>
          <p:nvSpPr>
            <p:cNvPr id="234" name="Freeform 2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5" name="Group 235"/>
          <p:cNvGrpSpPr/>
          <p:nvPr/>
        </p:nvGrpSpPr>
        <p:grpSpPr>
          <a:xfrm rot="-10800000">
            <a:off x="2997245" y="838347"/>
            <a:ext cx="2161161" cy="2161161"/>
            <a:chOff x="0" y="0"/>
            <a:chExt cx="812800" cy="812800"/>
          </a:xfrm>
        </p:grpSpPr>
        <p:sp>
          <p:nvSpPr>
            <p:cNvPr id="236" name="Freeform 2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7" name="Group 237"/>
          <p:cNvGrpSpPr/>
          <p:nvPr/>
        </p:nvGrpSpPr>
        <p:grpSpPr>
          <a:xfrm rot="-10800000">
            <a:off x="442220" y="838347"/>
            <a:ext cx="2161161" cy="2161161"/>
            <a:chOff x="0" y="0"/>
            <a:chExt cx="812800" cy="812800"/>
          </a:xfrm>
        </p:grpSpPr>
        <p:sp>
          <p:nvSpPr>
            <p:cNvPr id="238" name="Freeform 2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9" name="Group 239"/>
          <p:cNvGrpSpPr/>
          <p:nvPr/>
        </p:nvGrpSpPr>
        <p:grpSpPr>
          <a:xfrm rot="-10800000">
            <a:off x="5417575" y="166866"/>
            <a:ext cx="2431848" cy="3504122"/>
            <a:chOff x="0" y="0"/>
            <a:chExt cx="1864859" cy="2687130"/>
          </a:xfrm>
        </p:grpSpPr>
        <p:sp>
          <p:nvSpPr>
            <p:cNvPr id="240" name="Freeform 24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1" name="Freeform 24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2" name="Group 242"/>
          <p:cNvGrpSpPr/>
          <p:nvPr/>
        </p:nvGrpSpPr>
        <p:grpSpPr>
          <a:xfrm rot="-10800000">
            <a:off x="7972601" y="166866"/>
            <a:ext cx="2431848" cy="3504122"/>
            <a:chOff x="0" y="0"/>
            <a:chExt cx="1864859" cy="2687130"/>
          </a:xfrm>
        </p:grpSpPr>
        <p:sp>
          <p:nvSpPr>
            <p:cNvPr id="243" name="Freeform 243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4" name="Freeform 244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5" name="Group 245"/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246" name="Freeform 246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7" name="Freeform 247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8" name="Group 248"/>
          <p:cNvGrpSpPr/>
          <p:nvPr/>
        </p:nvGrpSpPr>
        <p:grpSpPr>
          <a:xfrm rot="-10800000">
            <a:off x="2861902" y="166866"/>
            <a:ext cx="2431848" cy="3504122"/>
            <a:chOff x="0" y="0"/>
            <a:chExt cx="1864859" cy="2687130"/>
          </a:xfrm>
        </p:grpSpPr>
        <p:sp>
          <p:nvSpPr>
            <p:cNvPr id="249" name="Freeform 249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0" name="Freeform 250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1" name="Group 251"/>
          <p:cNvGrpSpPr/>
          <p:nvPr/>
        </p:nvGrpSpPr>
        <p:grpSpPr>
          <a:xfrm rot="-10800000">
            <a:off x="8329153" y="1335792"/>
            <a:ext cx="1718744" cy="1718744"/>
            <a:chOff x="0" y="0"/>
            <a:chExt cx="812800" cy="812800"/>
          </a:xfrm>
        </p:grpSpPr>
        <p:sp>
          <p:nvSpPr>
            <p:cNvPr id="252" name="Freeform 25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3" name="TextBox 253"/>
          <p:cNvSpPr txBox="1"/>
          <p:nvPr/>
        </p:nvSpPr>
        <p:spPr>
          <a:xfrm rot="-10800000">
            <a:off x="8398171" y="615750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grpSp>
        <p:nvGrpSpPr>
          <p:cNvPr id="254" name="Group 254"/>
          <p:cNvGrpSpPr/>
          <p:nvPr/>
        </p:nvGrpSpPr>
        <p:grpSpPr>
          <a:xfrm rot="-10800000">
            <a:off x="5774127" y="1306962"/>
            <a:ext cx="1718744" cy="1718744"/>
            <a:chOff x="0" y="0"/>
            <a:chExt cx="812800" cy="812800"/>
          </a:xfrm>
        </p:grpSpPr>
        <p:sp>
          <p:nvSpPr>
            <p:cNvPr id="255" name="Freeform 2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6" name="Group 256"/>
          <p:cNvGrpSpPr/>
          <p:nvPr/>
        </p:nvGrpSpPr>
        <p:grpSpPr>
          <a:xfrm rot="-10800000">
            <a:off x="3214589" y="1280764"/>
            <a:ext cx="1718744" cy="1718744"/>
            <a:chOff x="0" y="0"/>
            <a:chExt cx="812800" cy="812800"/>
          </a:xfrm>
        </p:grpSpPr>
        <p:sp>
          <p:nvSpPr>
            <p:cNvPr id="257" name="Freeform 2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8" name="Group 258"/>
          <p:cNvGrpSpPr/>
          <p:nvPr/>
        </p:nvGrpSpPr>
        <p:grpSpPr>
          <a:xfrm rot="-10800000">
            <a:off x="663428" y="1251935"/>
            <a:ext cx="1718744" cy="1718744"/>
            <a:chOff x="0" y="0"/>
            <a:chExt cx="812800" cy="812800"/>
          </a:xfrm>
        </p:grpSpPr>
        <p:sp>
          <p:nvSpPr>
            <p:cNvPr id="259" name="Freeform 25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0" name="TextBox 260"/>
          <p:cNvSpPr txBox="1"/>
          <p:nvPr/>
        </p:nvSpPr>
        <p:spPr>
          <a:xfrm rot="-10800000">
            <a:off x="5712736" y="600453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sp>
        <p:nvSpPr>
          <p:cNvPr id="261" name="TextBox 261"/>
          <p:cNvSpPr txBox="1"/>
          <p:nvPr/>
        </p:nvSpPr>
        <p:spPr>
          <a:xfrm rot="-10800000">
            <a:off x="3287634" y="615750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sp>
        <p:nvSpPr>
          <p:cNvPr id="262" name="TextBox 262"/>
          <p:cNvSpPr txBox="1"/>
          <p:nvPr/>
        </p:nvSpPr>
        <p:spPr>
          <a:xfrm rot="-10800000">
            <a:off x="761798" y="615750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grpSp>
        <p:nvGrpSpPr>
          <p:cNvPr id="263" name="Group 263"/>
          <p:cNvGrpSpPr/>
          <p:nvPr/>
        </p:nvGrpSpPr>
        <p:grpSpPr>
          <a:xfrm rot="-10800000">
            <a:off x="5409845" y="3780000"/>
            <a:ext cx="2431848" cy="3504122"/>
            <a:chOff x="0" y="0"/>
            <a:chExt cx="1864859" cy="2687130"/>
          </a:xfrm>
        </p:grpSpPr>
        <p:sp>
          <p:nvSpPr>
            <p:cNvPr id="264" name="Freeform 26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5" name="Freeform 26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6" name="Group 266"/>
          <p:cNvGrpSpPr/>
          <p:nvPr/>
        </p:nvGrpSpPr>
        <p:grpSpPr>
          <a:xfrm rot="-10800000">
            <a:off x="5447468" y="4362424"/>
            <a:ext cx="2356602" cy="2891748"/>
            <a:chOff x="0" y="0"/>
            <a:chExt cx="1871426" cy="2296397"/>
          </a:xfrm>
        </p:grpSpPr>
        <p:sp>
          <p:nvSpPr>
            <p:cNvPr id="267" name="Freeform 26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8" name="Freeform 26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1" name="TextBox 271"/>
          <p:cNvSpPr txBox="1"/>
          <p:nvPr/>
        </p:nvSpPr>
        <p:spPr>
          <a:xfrm rot="-10800000">
            <a:off x="5916767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272" name="TextBox 272"/>
          <p:cNvSpPr txBox="1"/>
          <p:nvPr/>
        </p:nvSpPr>
        <p:spPr>
          <a:xfrm rot="-10800000">
            <a:off x="6285817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73" name="Group 273"/>
          <p:cNvGrpSpPr/>
          <p:nvPr/>
        </p:nvGrpSpPr>
        <p:grpSpPr>
          <a:xfrm rot="-10800000">
            <a:off x="7964871" y="3780000"/>
            <a:ext cx="2431848" cy="3504122"/>
            <a:chOff x="0" y="0"/>
            <a:chExt cx="1864859" cy="2687130"/>
          </a:xfrm>
        </p:grpSpPr>
        <p:sp>
          <p:nvSpPr>
            <p:cNvPr id="274" name="Freeform 27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5" name="Freeform 27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6" name="Group 276"/>
          <p:cNvGrpSpPr/>
          <p:nvPr/>
        </p:nvGrpSpPr>
        <p:grpSpPr>
          <a:xfrm rot="-10800000">
            <a:off x="8002494" y="4362424"/>
            <a:ext cx="2356602" cy="2891748"/>
            <a:chOff x="0" y="0"/>
            <a:chExt cx="1871426" cy="2296397"/>
          </a:xfrm>
        </p:grpSpPr>
        <p:sp>
          <p:nvSpPr>
            <p:cNvPr id="277" name="Freeform 27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8" name="Freeform 27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1" name="TextBox 281"/>
          <p:cNvSpPr txBox="1"/>
          <p:nvPr/>
        </p:nvSpPr>
        <p:spPr>
          <a:xfrm rot="-10800000">
            <a:off x="8471793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82" name="TextBox 282"/>
          <p:cNvSpPr txBox="1"/>
          <p:nvPr/>
        </p:nvSpPr>
        <p:spPr>
          <a:xfrm rot="-10800000">
            <a:off x="8840843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83" name="Group 283"/>
          <p:cNvGrpSpPr/>
          <p:nvPr/>
        </p:nvGrpSpPr>
        <p:grpSpPr>
          <a:xfrm rot="-10800000">
            <a:off x="2854172" y="3780000"/>
            <a:ext cx="2431848" cy="3504122"/>
            <a:chOff x="0" y="0"/>
            <a:chExt cx="1864859" cy="2687130"/>
          </a:xfrm>
        </p:grpSpPr>
        <p:sp>
          <p:nvSpPr>
            <p:cNvPr id="284" name="Freeform 28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5" name="Freeform 28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6" name="Group 286"/>
          <p:cNvGrpSpPr/>
          <p:nvPr/>
        </p:nvGrpSpPr>
        <p:grpSpPr>
          <a:xfrm rot="-10800000">
            <a:off x="2891795" y="4362424"/>
            <a:ext cx="2356602" cy="2891748"/>
            <a:chOff x="0" y="0"/>
            <a:chExt cx="1871426" cy="2296397"/>
          </a:xfrm>
        </p:grpSpPr>
        <p:sp>
          <p:nvSpPr>
            <p:cNvPr id="287" name="Freeform 28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8" name="Freeform 28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1" name="TextBox 291"/>
          <p:cNvSpPr txBox="1"/>
          <p:nvPr/>
        </p:nvSpPr>
        <p:spPr>
          <a:xfrm rot="-10800000">
            <a:off x="336109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292" name="TextBox 292"/>
          <p:cNvSpPr txBox="1"/>
          <p:nvPr/>
        </p:nvSpPr>
        <p:spPr>
          <a:xfrm rot="-10800000">
            <a:off x="3730144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93" name="Group 293"/>
          <p:cNvGrpSpPr/>
          <p:nvPr/>
        </p:nvGrpSpPr>
        <p:grpSpPr>
          <a:xfrm rot="-10800000">
            <a:off x="299146" y="3780000"/>
            <a:ext cx="2431848" cy="3504122"/>
            <a:chOff x="0" y="0"/>
            <a:chExt cx="1864859" cy="2687130"/>
          </a:xfrm>
        </p:grpSpPr>
        <p:sp>
          <p:nvSpPr>
            <p:cNvPr id="294" name="Freeform 29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5" name="Freeform 29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6" name="Group 296"/>
          <p:cNvGrpSpPr/>
          <p:nvPr/>
        </p:nvGrpSpPr>
        <p:grpSpPr>
          <a:xfrm rot="-10800000">
            <a:off x="336769" y="4362424"/>
            <a:ext cx="2356602" cy="2891748"/>
            <a:chOff x="0" y="0"/>
            <a:chExt cx="1871426" cy="2296397"/>
          </a:xfrm>
        </p:grpSpPr>
        <p:sp>
          <p:nvSpPr>
            <p:cNvPr id="297" name="Freeform 29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8" name="Freeform 29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1" name="TextBox 301"/>
          <p:cNvSpPr txBox="1"/>
          <p:nvPr/>
        </p:nvSpPr>
        <p:spPr>
          <a:xfrm rot="-10800000">
            <a:off x="806069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02" name="TextBox 302"/>
          <p:cNvSpPr txBox="1"/>
          <p:nvPr/>
        </p:nvSpPr>
        <p:spPr>
          <a:xfrm rot="-10800000">
            <a:off x="1175119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03" name="Group 303"/>
          <p:cNvGrpSpPr/>
          <p:nvPr/>
        </p:nvGrpSpPr>
        <p:grpSpPr>
          <a:xfrm rot="-10800000">
            <a:off x="5409845" y="3780000"/>
            <a:ext cx="2431848" cy="3504122"/>
            <a:chOff x="0" y="0"/>
            <a:chExt cx="1864859" cy="2687130"/>
          </a:xfrm>
        </p:grpSpPr>
        <p:sp>
          <p:nvSpPr>
            <p:cNvPr id="304" name="Freeform 30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5" name="Freeform 30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6" name="Group 306"/>
          <p:cNvGrpSpPr/>
          <p:nvPr/>
        </p:nvGrpSpPr>
        <p:grpSpPr>
          <a:xfrm rot="-10800000">
            <a:off x="5447468" y="4362424"/>
            <a:ext cx="2356602" cy="2891748"/>
            <a:chOff x="0" y="0"/>
            <a:chExt cx="1871426" cy="2296397"/>
          </a:xfrm>
        </p:grpSpPr>
        <p:sp>
          <p:nvSpPr>
            <p:cNvPr id="307" name="Freeform 30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8" name="Freeform 30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1" name="TextBox 311"/>
          <p:cNvSpPr txBox="1"/>
          <p:nvPr/>
        </p:nvSpPr>
        <p:spPr>
          <a:xfrm rot="-10800000">
            <a:off x="5916767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312" name="TextBox 312"/>
          <p:cNvSpPr txBox="1"/>
          <p:nvPr/>
        </p:nvSpPr>
        <p:spPr>
          <a:xfrm rot="-10800000">
            <a:off x="6281061" y="6703081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313" name="Group 313"/>
          <p:cNvGrpSpPr/>
          <p:nvPr/>
        </p:nvGrpSpPr>
        <p:grpSpPr>
          <a:xfrm rot="-10800000">
            <a:off x="7964871" y="3780000"/>
            <a:ext cx="2431848" cy="3504122"/>
            <a:chOff x="0" y="0"/>
            <a:chExt cx="1864859" cy="2687130"/>
          </a:xfrm>
        </p:grpSpPr>
        <p:sp>
          <p:nvSpPr>
            <p:cNvPr id="314" name="Freeform 31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5" name="Freeform 31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6" name="Group 316"/>
          <p:cNvGrpSpPr/>
          <p:nvPr/>
        </p:nvGrpSpPr>
        <p:grpSpPr>
          <a:xfrm rot="-10800000">
            <a:off x="8002494" y="4362424"/>
            <a:ext cx="2356602" cy="2891748"/>
            <a:chOff x="0" y="0"/>
            <a:chExt cx="1871426" cy="2296397"/>
          </a:xfrm>
        </p:grpSpPr>
        <p:sp>
          <p:nvSpPr>
            <p:cNvPr id="317" name="Freeform 31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8" name="Freeform 31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21" name="TextBox 321"/>
          <p:cNvSpPr txBox="1"/>
          <p:nvPr/>
        </p:nvSpPr>
        <p:spPr>
          <a:xfrm rot="-10800000">
            <a:off x="8471793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322" name="TextBox 322"/>
          <p:cNvSpPr txBox="1"/>
          <p:nvPr/>
        </p:nvSpPr>
        <p:spPr>
          <a:xfrm rot="-10800000">
            <a:off x="8836997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23" name="Group 323"/>
          <p:cNvGrpSpPr/>
          <p:nvPr/>
        </p:nvGrpSpPr>
        <p:grpSpPr>
          <a:xfrm rot="-10800000">
            <a:off x="299146" y="3780000"/>
            <a:ext cx="2431848" cy="3504122"/>
            <a:chOff x="0" y="0"/>
            <a:chExt cx="1864859" cy="2687130"/>
          </a:xfrm>
        </p:grpSpPr>
        <p:sp>
          <p:nvSpPr>
            <p:cNvPr id="324" name="Freeform 32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5" name="Freeform 32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6" name="Group 326"/>
          <p:cNvGrpSpPr/>
          <p:nvPr/>
        </p:nvGrpSpPr>
        <p:grpSpPr>
          <a:xfrm rot="-10800000">
            <a:off x="336769" y="4362424"/>
            <a:ext cx="2356602" cy="2891748"/>
            <a:chOff x="0" y="0"/>
            <a:chExt cx="1871426" cy="2296397"/>
          </a:xfrm>
        </p:grpSpPr>
        <p:sp>
          <p:nvSpPr>
            <p:cNvPr id="327" name="Freeform 32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8" name="Freeform 32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31" name="TextBox 331"/>
          <p:cNvSpPr txBox="1"/>
          <p:nvPr/>
        </p:nvSpPr>
        <p:spPr>
          <a:xfrm rot="-10800000">
            <a:off x="806069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332" name="TextBox 332"/>
          <p:cNvSpPr txBox="1"/>
          <p:nvPr/>
        </p:nvSpPr>
        <p:spPr>
          <a:xfrm rot="-10800000">
            <a:off x="1171272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33" name="Group 333"/>
          <p:cNvGrpSpPr/>
          <p:nvPr/>
        </p:nvGrpSpPr>
        <p:grpSpPr>
          <a:xfrm rot="-10800000">
            <a:off x="2854172" y="3780000"/>
            <a:ext cx="2431848" cy="3504122"/>
            <a:chOff x="0" y="0"/>
            <a:chExt cx="1864859" cy="2687130"/>
          </a:xfrm>
        </p:grpSpPr>
        <p:sp>
          <p:nvSpPr>
            <p:cNvPr id="334" name="Freeform 33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5" name="Freeform 33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36" name="Group 336"/>
          <p:cNvGrpSpPr/>
          <p:nvPr/>
        </p:nvGrpSpPr>
        <p:grpSpPr>
          <a:xfrm rot="-10800000">
            <a:off x="2891795" y="4362424"/>
            <a:ext cx="2356602" cy="2891748"/>
            <a:chOff x="0" y="0"/>
            <a:chExt cx="1871426" cy="2296397"/>
          </a:xfrm>
        </p:grpSpPr>
        <p:sp>
          <p:nvSpPr>
            <p:cNvPr id="337" name="Freeform 33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8" name="Freeform 33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41" name="TextBox 341"/>
          <p:cNvSpPr txBox="1"/>
          <p:nvPr/>
        </p:nvSpPr>
        <p:spPr>
          <a:xfrm rot="-10800000">
            <a:off x="336109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342" name="TextBox 342"/>
          <p:cNvSpPr txBox="1"/>
          <p:nvPr/>
        </p:nvSpPr>
        <p:spPr>
          <a:xfrm rot="-10800000">
            <a:off x="3726298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43" name="Group 343"/>
          <p:cNvGrpSpPr/>
          <p:nvPr/>
        </p:nvGrpSpPr>
        <p:grpSpPr>
          <a:xfrm rot="-10800000">
            <a:off x="2854172" y="3780000"/>
            <a:ext cx="2431848" cy="3504122"/>
            <a:chOff x="0" y="0"/>
            <a:chExt cx="1864859" cy="2687130"/>
          </a:xfrm>
        </p:grpSpPr>
        <p:sp>
          <p:nvSpPr>
            <p:cNvPr id="344" name="Freeform 34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5" name="Freeform 34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6" name="Group 346"/>
          <p:cNvGrpSpPr/>
          <p:nvPr/>
        </p:nvGrpSpPr>
        <p:grpSpPr>
          <a:xfrm rot="-10800000">
            <a:off x="2891795" y="4362424"/>
            <a:ext cx="2356602" cy="2891748"/>
            <a:chOff x="0" y="0"/>
            <a:chExt cx="1871426" cy="2296397"/>
          </a:xfrm>
        </p:grpSpPr>
        <p:sp>
          <p:nvSpPr>
            <p:cNvPr id="347" name="Freeform 347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8" name="Freeform 348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1" name="Group 351"/>
          <p:cNvGrpSpPr/>
          <p:nvPr/>
        </p:nvGrpSpPr>
        <p:grpSpPr>
          <a:xfrm rot="-10800000">
            <a:off x="299146" y="3780000"/>
            <a:ext cx="2431848" cy="3504122"/>
            <a:chOff x="0" y="0"/>
            <a:chExt cx="1864859" cy="2687130"/>
          </a:xfrm>
        </p:grpSpPr>
        <p:sp>
          <p:nvSpPr>
            <p:cNvPr id="352" name="Freeform 352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3" name="Freeform 353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4" name="Group 354"/>
          <p:cNvGrpSpPr/>
          <p:nvPr/>
        </p:nvGrpSpPr>
        <p:grpSpPr>
          <a:xfrm rot="-10800000">
            <a:off x="336769" y="4362424"/>
            <a:ext cx="2356602" cy="2891748"/>
            <a:chOff x="0" y="0"/>
            <a:chExt cx="1871426" cy="2296397"/>
          </a:xfrm>
        </p:grpSpPr>
        <p:sp>
          <p:nvSpPr>
            <p:cNvPr id="355" name="Freeform 355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6" name="Freeform 356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9" name="Group 359"/>
          <p:cNvGrpSpPr/>
          <p:nvPr/>
        </p:nvGrpSpPr>
        <p:grpSpPr>
          <a:xfrm rot="-10800000">
            <a:off x="7964871" y="3780000"/>
            <a:ext cx="2431848" cy="3504122"/>
            <a:chOff x="0" y="0"/>
            <a:chExt cx="1864859" cy="2687130"/>
          </a:xfrm>
        </p:grpSpPr>
        <p:sp>
          <p:nvSpPr>
            <p:cNvPr id="360" name="Freeform 36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1" name="Freeform 36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2" name="Group 362"/>
          <p:cNvGrpSpPr/>
          <p:nvPr/>
        </p:nvGrpSpPr>
        <p:grpSpPr>
          <a:xfrm rot="-10800000">
            <a:off x="8002494" y="4362424"/>
            <a:ext cx="2356602" cy="2891748"/>
            <a:chOff x="0" y="0"/>
            <a:chExt cx="1871426" cy="2296397"/>
          </a:xfrm>
        </p:grpSpPr>
        <p:sp>
          <p:nvSpPr>
            <p:cNvPr id="363" name="Freeform 363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4" name="Freeform 364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7" name="Group 367"/>
          <p:cNvGrpSpPr/>
          <p:nvPr/>
        </p:nvGrpSpPr>
        <p:grpSpPr>
          <a:xfrm rot="-10800000">
            <a:off x="5409845" y="3780000"/>
            <a:ext cx="2431848" cy="3504122"/>
            <a:chOff x="0" y="0"/>
            <a:chExt cx="1864859" cy="2687130"/>
          </a:xfrm>
        </p:grpSpPr>
        <p:sp>
          <p:nvSpPr>
            <p:cNvPr id="368" name="Freeform 368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9" name="Freeform 369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70" name="Group 370"/>
          <p:cNvGrpSpPr/>
          <p:nvPr/>
        </p:nvGrpSpPr>
        <p:grpSpPr>
          <a:xfrm rot="-10800000">
            <a:off x="5447468" y="4362424"/>
            <a:ext cx="2356602" cy="2891748"/>
            <a:chOff x="0" y="0"/>
            <a:chExt cx="1871426" cy="2296397"/>
          </a:xfrm>
        </p:grpSpPr>
        <p:sp>
          <p:nvSpPr>
            <p:cNvPr id="371" name="Freeform 371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2" name="Freeform 372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75" name="Freeform 375"/>
          <p:cNvSpPr/>
          <p:nvPr/>
        </p:nvSpPr>
        <p:spPr>
          <a:xfrm rot="-10800000">
            <a:off x="8414509" y="4739485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76" name="TextBox 376"/>
          <p:cNvSpPr txBox="1"/>
          <p:nvPr/>
        </p:nvSpPr>
        <p:spPr>
          <a:xfrm rot="-10800000">
            <a:off x="336109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377" name="TextBox 377"/>
          <p:cNvSpPr txBox="1"/>
          <p:nvPr/>
        </p:nvSpPr>
        <p:spPr>
          <a:xfrm rot="-10800000">
            <a:off x="3470256" y="6632324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78" name="TextBox 378"/>
          <p:cNvSpPr txBox="1"/>
          <p:nvPr/>
        </p:nvSpPr>
        <p:spPr>
          <a:xfrm rot="-10800000">
            <a:off x="806069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379" name="TextBox 379"/>
          <p:cNvSpPr txBox="1"/>
          <p:nvPr/>
        </p:nvSpPr>
        <p:spPr>
          <a:xfrm rot="-10800000">
            <a:off x="915231" y="6632324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80" name="TextBox 380"/>
          <p:cNvSpPr txBox="1"/>
          <p:nvPr/>
        </p:nvSpPr>
        <p:spPr>
          <a:xfrm rot="-10800000">
            <a:off x="8364954" y="3946506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sp>
        <p:nvSpPr>
          <p:cNvPr id="381" name="TextBox 381"/>
          <p:cNvSpPr txBox="1"/>
          <p:nvPr/>
        </p:nvSpPr>
        <p:spPr>
          <a:xfrm rot="-10800000">
            <a:off x="5916767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382" name="TextBox 382"/>
          <p:cNvSpPr txBox="1"/>
          <p:nvPr/>
        </p:nvSpPr>
        <p:spPr>
          <a:xfrm rot="-10800000">
            <a:off x="6025930" y="6632324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83" name="TextBox 383"/>
          <p:cNvSpPr txBox="1"/>
          <p:nvPr/>
        </p:nvSpPr>
        <p:spPr>
          <a:xfrm rot="-10800000">
            <a:off x="3213525" y="5623287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384" name="TextBox 384"/>
          <p:cNvSpPr txBox="1"/>
          <p:nvPr/>
        </p:nvSpPr>
        <p:spPr>
          <a:xfrm rot="-10800000">
            <a:off x="5842659" y="5585187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385" name="TextBox 385"/>
          <p:cNvSpPr txBox="1"/>
          <p:nvPr/>
        </p:nvSpPr>
        <p:spPr>
          <a:xfrm rot="-10800000">
            <a:off x="736149" y="4704188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  <p:grpSp>
        <p:nvGrpSpPr>
          <p:cNvPr id="386" name="Group 386"/>
          <p:cNvGrpSpPr/>
          <p:nvPr/>
        </p:nvGrpSpPr>
        <p:grpSpPr>
          <a:xfrm rot="-10800000">
            <a:off x="5409521" y="3780000"/>
            <a:ext cx="2431848" cy="3504122"/>
            <a:chOff x="0" y="0"/>
            <a:chExt cx="1864859" cy="2687130"/>
          </a:xfrm>
        </p:grpSpPr>
        <p:sp>
          <p:nvSpPr>
            <p:cNvPr id="387" name="Freeform 38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88" name="Freeform 38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9" name="Group 389"/>
          <p:cNvGrpSpPr/>
          <p:nvPr/>
        </p:nvGrpSpPr>
        <p:grpSpPr>
          <a:xfrm rot="-10800000">
            <a:off x="5447144" y="4362424"/>
            <a:ext cx="2356602" cy="2891748"/>
            <a:chOff x="0" y="0"/>
            <a:chExt cx="1871426" cy="2296397"/>
          </a:xfrm>
        </p:grpSpPr>
        <p:sp>
          <p:nvSpPr>
            <p:cNvPr id="390" name="Freeform 39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1" name="Freeform 39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94" name="TextBox 394"/>
          <p:cNvSpPr txBox="1"/>
          <p:nvPr/>
        </p:nvSpPr>
        <p:spPr>
          <a:xfrm rot="-10800000">
            <a:off x="591644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395" name="TextBox 395"/>
          <p:cNvSpPr txBox="1"/>
          <p:nvPr/>
        </p:nvSpPr>
        <p:spPr>
          <a:xfrm rot="-10800000">
            <a:off x="6285494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96" name="Group 396"/>
          <p:cNvGrpSpPr/>
          <p:nvPr/>
        </p:nvGrpSpPr>
        <p:grpSpPr>
          <a:xfrm rot="-10800000">
            <a:off x="5409521" y="3780000"/>
            <a:ext cx="2431848" cy="3504122"/>
            <a:chOff x="0" y="0"/>
            <a:chExt cx="1864859" cy="2687130"/>
          </a:xfrm>
        </p:grpSpPr>
        <p:sp>
          <p:nvSpPr>
            <p:cNvPr id="397" name="Freeform 39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8" name="Freeform 39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99" name="Group 399"/>
          <p:cNvGrpSpPr/>
          <p:nvPr/>
        </p:nvGrpSpPr>
        <p:grpSpPr>
          <a:xfrm rot="-10800000">
            <a:off x="5447144" y="4362424"/>
            <a:ext cx="2356602" cy="2891748"/>
            <a:chOff x="0" y="0"/>
            <a:chExt cx="1871426" cy="2296397"/>
          </a:xfrm>
        </p:grpSpPr>
        <p:sp>
          <p:nvSpPr>
            <p:cNvPr id="400" name="Freeform 40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01" name="Freeform 40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4" name="TextBox 404"/>
          <p:cNvSpPr txBox="1"/>
          <p:nvPr/>
        </p:nvSpPr>
        <p:spPr>
          <a:xfrm rot="-10800000">
            <a:off x="591644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405" name="TextBox 405"/>
          <p:cNvSpPr txBox="1"/>
          <p:nvPr/>
        </p:nvSpPr>
        <p:spPr>
          <a:xfrm rot="-10800000">
            <a:off x="6281647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406" name="Group 406"/>
          <p:cNvGrpSpPr/>
          <p:nvPr/>
        </p:nvGrpSpPr>
        <p:grpSpPr>
          <a:xfrm rot="-10800000">
            <a:off x="5409521" y="3780000"/>
            <a:ext cx="2431848" cy="3504122"/>
            <a:chOff x="0" y="0"/>
            <a:chExt cx="1864859" cy="2687130"/>
          </a:xfrm>
        </p:grpSpPr>
        <p:sp>
          <p:nvSpPr>
            <p:cNvPr id="407" name="Freeform 40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08" name="Freeform 40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9" name="Group 409"/>
          <p:cNvGrpSpPr/>
          <p:nvPr/>
        </p:nvGrpSpPr>
        <p:grpSpPr>
          <a:xfrm rot="-10800000">
            <a:off x="5447144" y="4362424"/>
            <a:ext cx="2356602" cy="2891748"/>
            <a:chOff x="0" y="0"/>
            <a:chExt cx="1871426" cy="2296397"/>
          </a:xfrm>
        </p:grpSpPr>
        <p:sp>
          <p:nvSpPr>
            <p:cNvPr id="410" name="Freeform 41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11" name="Freeform 41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14" name="Freeform 414"/>
          <p:cNvSpPr/>
          <p:nvPr/>
        </p:nvSpPr>
        <p:spPr>
          <a:xfrm rot="-10800000">
            <a:off x="5859159" y="4739485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15" name="TextBox 415"/>
          <p:cNvSpPr txBox="1"/>
          <p:nvPr/>
        </p:nvSpPr>
        <p:spPr>
          <a:xfrm rot="-10800000">
            <a:off x="5809604" y="3946506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grpSp>
        <p:nvGrpSpPr>
          <p:cNvPr id="416" name="Group 416"/>
          <p:cNvGrpSpPr/>
          <p:nvPr/>
        </p:nvGrpSpPr>
        <p:grpSpPr>
          <a:xfrm rot="-10800000">
            <a:off x="2854334" y="3780000"/>
            <a:ext cx="2431848" cy="3504122"/>
            <a:chOff x="0" y="0"/>
            <a:chExt cx="1864859" cy="2687130"/>
          </a:xfrm>
        </p:grpSpPr>
        <p:sp>
          <p:nvSpPr>
            <p:cNvPr id="417" name="Freeform 41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18" name="Freeform 41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19" name="Group 419"/>
          <p:cNvGrpSpPr/>
          <p:nvPr/>
        </p:nvGrpSpPr>
        <p:grpSpPr>
          <a:xfrm rot="-10800000">
            <a:off x="2891957" y="4362424"/>
            <a:ext cx="2356602" cy="2891748"/>
            <a:chOff x="0" y="0"/>
            <a:chExt cx="1871426" cy="2296397"/>
          </a:xfrm>
        </p:grpSpPr>
        <p:sp>
          <p:nvSpPr>
            <p:cNvPr id="420" name="Freeform 42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1" name="Freeform 42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24" name="TextBox 424"/>
          <p:cNvSpPr txBox="1"/>
          <p:nvPr/>
        </p:nvSpPr>
        <p:spPr>
          <a:xfrm rot="-10800000">
            <a:off x="3361256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425" name="TextBox 425"/>
          <p:cNvSpPr txBox="1"/>
          <p:nvPr/>
        </p:nvSpPr>
        <p:spPr>
          <a:xfrm rot="-10800000">
            <a:off x="3730306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26" name="Group 426"/>
          <p:cNvGrpSpPr/>
          <p:nvPr/>
        </p:nvGrpSpPr>
        <p:grpSpPr>
          <a:xfrm rot="-10800000">
            <a:off x="2854334" y="3780000"/>
            <a:ext cx="2431848" cy="3504122"/>
            <a:chOff x="0" y="0"/>
            <a:chExt cx="1864859" cy="2687130"/>
          </a:xfrm>
        </p:grpSpPr>
        <p:sp>
          <p:nvSpPr>
            <p:cNvPr id="427" name="Freeform 42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8" name="Freeform 42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29" name="Group 429"/>
          <p:cNvGrpSpPr/>
          <p:nvPr/>
        </p:nvGrpSpPr>
        <p:grpSpPr>
          <a:xfrm rot="-10800000">
            <a:off x="2891957" y="4362424"/>
            <a:ext cx="2356602" cy="2891748"/>
            <a:chOff x="0" y="0"/>
            <a:chExt cx="1871426" cy="2296397"/>
          </a:xfrm>
        </p:grpSpPr>
        <p:sp>
          <p:nvSpPr>
            <p:cNvPr id="430" name="Freeform 43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31" name="Freeform 43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34" name="TextBox 434"/>
          <p:cNvSpPr txBox="1"/>
          <p:nvPr/>
        </p:nvSpPr>
        <p:spPr>
          <a:xfrm rot="-10800000">
            <a:off x="3361256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435" name="TextBox 435"/>
          <p:cNvSpPr txBox="1"/>
          <p:nvPr/>
        </p:nvSpPr>
        <p:spPr>
          <a:xfrm rot="-10800000">
            <a:off x="3726460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436" name="Group 436"/>
          <p:cNvGrpSpPr/>
          <p:nvPr/>
        </p:nvGrpSpPr>
        <p:grpSpPr>
          <a:xfrm rot="-10800000">
            <a:off x="2854334" y="3780000"/>
            <a:ext cx="2431848" cy="3504122"/>
            <a:chOff x="0" y="0"/>
            <a:chExt cx="1864859" cy="2687130"/>
          </a:xfrm>
        </p:grpSpPr>
        <p:sp>
          <p:nvSpPr>
            <p:cNvPr id="437" name="Freeform 43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38" name="Freeform 43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39" name="Group 439"/>
          <p:cNvGrpSpPr/>
          <p:nvPr/>
        </p:nvGrpSpPr>
        <p:grpSpPr>
          <a:xfrm rot="-10800000">
            <a:off x="2891957" y="4362424"/>
            <a:ext cx="2356602" cy="2891748"/>
            <a:chOff x="0" y="0"/>
            <a:chExt cx="1871426" cy="2296397"/>
          </a:xfrm>
        </p:grpSpPr>
        <p:sp>
          <p:nvSpPr>
            <p:cNvPr id="440" name="Freeform 44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1" name="Freeform 44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44" name="Freeform 444"/>
          <p:cNvSpPr/>
          <p:nvPr/>
        </p:nvSpPr>
        <p:spPr>
          <a:xfrm rot="-10800000">
            <a:off x="3303972" y="4739485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45" name="TextBox 445"/>
          <p:cNvSpPr txBox="1"/>
          <p:nvPr/>
        </p:nvSpPr>
        <p:spPr>
          <a:xfrm rot="-10800000">
            <a:off x="3111200" y="3946506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grpSp>
        <p:nvGrpSpPr>
          <p:cNvPr id="446" name="Group 446"/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447" name="Freeform 44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8" name="Freeform 44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49" name="Group 449"/>
          <p:cNvGrpSpPr/>
          <p:nvPr/>
        </p:nvGrpSpPr>
        <p:grpSpPr>
          <a:xfrm rot="-10800000">
            <a:off x="340635" y="4362424"/>
            <a:ext cx="2356602" cy="2891748"/>
            <a:chOff x="0" y="0"/>
            <a:chExt cx="1871426" cy="2296397"/>
          </a:xfrm>
        </p:grpSpPr>
        <p:sp>
          <p:nvSpPr>
            <p:cNvPr id="450" name="Freeform 45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51" name="Freeform 45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54" name="TextBox 454"/>
          <p:cNvSpPr txBox="1"/>
          <p:nvPr/>
        </p:nvSpPr>
        <p:spPr>
          <a:xfrm rot="-10800000">
            <a:off x="80993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455" name="TextBox 455"/>
          <p:cNvSpPr txBox="1"/>
          <p:nvPr/>
        </p:nvSpPr>
        <p:spPr>
          <a:xfrm rot="-10800000">
            <a:off x="1178984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56" name="Group 456"/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457" name="Freeform 45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58" name="Freeform 45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9" name="Group 459"/>
          <p:cNvGrpSpPr/>
          <p:nvPr/>
        </p:nvGrpSpPr>
        <p:grpSpPr>
          <a:xfrm rot="-10800000">
            <a:off x="340635" y="4362424"/>
            <a:ext cx="2356602" cy="2891748"/>
            <a:chOff x="0" y="0"/>
            <a:chExt cx="1871426" cy="2296397"/>
          </a:xfrm>
        </p:grpSpPr>
        <p:sp>
          <p:nvSpPr>
            <p:cNvPr id="460" name="Freeform 46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61" name="Freeform 46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64" name="TextBox 464"/>
          <p:cNvSpPr txBox="1"/>
          <p:nvPr/>
        </p:nvSpPr>
        <p:spPr>
          <a:xfrm rot="-10800000">
            <a:off x="80993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465" name="TextBox 465"/>
          <p:cNvSpPr txBox="1"/>
          <p:nvPr/>
        </p:nvSpPr>
        <p:spPr>
          <a:xfrm rot="-10800000">
            <a:off x="1175137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466" name="Group 466"/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467" name="Freeform 46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68" name="Freeform 46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69" name="Group 469"/>
          <p:cNvGrpSpPr/>
          <p:nvPr/>
        </p:nvGrpSpPr>
        <p:grpSpPr>
          <a:xfrm rot="-10800000">
            <a:off x="340635" y="4362424"/>
            <a:ext cx="2356602" cy="2891748"/>
            <a:chOff x="0" y="0"/>
            <a:chExt cx="1871426" cy="2296397"/>
          </a:xfrm>
        </p:grpSpPr>
        <p:sp>
          <p:nvSpPr>
            <p:cNvPr id="470" name="Freeform 470"/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1" name="Freeform 471"/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74" name="Freeform 474"/>
          <p:cNvSpPr/>
          <p:nvPr/>
        </p:nvSpPr>
        <p:spPr>
          <a:xfrm rot="-10800000">
            <a:off x="752649" y="4739485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75" name="TextBox 475"/>
          <p:cNvSpPr txBox="1"/>
          <p:nvPr/>
        </p:nvSpPr>
        <p:spPr>
          <a:xfrm rot="-10800000">
            <a:off x="703095" y="3946506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sp>
        <p:nvSpPr>
          <p:cNvPr id="476" name="TextBox 476"/>
          <p:cNvSpPr txBox="1"/>
          <p:nvPr/>
        </p:nvSpPr>
        <p:spPr>
          <a:xfrm rot="-10800000">
            <a:off x="9015050" y="4865068"/>
            <a:ext cx="33149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</a:t>
            </a:r>
          </a:p>
        </p:txBody>
      </p:sp>
      <p:sp>
        <p:nvSpPr>
          <p:cNvPr id="477" name="TextBox 477"/>
          <p:cNvSpPr txBox="1"/>
          <p:nvPr/>
        </p:nvSpPr>
        <p:spPr>
          <a:xfrm rot="-10800000">
            <a:off x="6442139" y="4865068"/>
            <a:ext cx="3666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5</a:t>
            </a:r>
          </a:p>
        </p:txBody>
      </p:sp>
      <p:sp>
        <p:nvSpPr>
          <p:cNvPr id="478" name="TextBox 478"/>
          <p:cNvSpPr txBox="1"/>
          <p:nvPr/>
        </p:nvSpPr>
        <p:spPr>
          <a:xfrm rot="-10800000">
            <a:off x="3892891" y="4865068"/>
            <a:ext cx="3544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2</a:t>
            </a:r>
          </a:p>
        </p:txBody>
      </p:sp>
      <p:sp>
        <p:nvSpPr>
          <p:cNvPr id="479" name="TextBox 479"/>
          <p:cNvSpPr txBox="1"/>
          <p:nvPr/>
        </p:nvSpPr>
        <p:spPr>
          <a:xfrm rot="-10800000">
            <a:off x="1314694" y="4893898"/>
            <a:ext cx="4084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9</a:t>
            </a:r>
          </a:p>
        </p:txBody>
      </p:sp>
      <p:grpSp>
        <p:nvGrpSpPr>
          <p:cNvPr id="480" name="Group 480"/>
          <p:cNvGrpSpPr/>
          <p:nvPr/>
        </p:nvGrpSpPr>
        <p:grpSpPr>
          <a:xfrm rot="-10800000">
            <a:off x="5413710" y="3780000"/>
            <a:ext cx="2431848" cy="3504122"/>
            <a:chOff x="0" y="0"/>
            <a:chExt cx="1864859" cy="2687130"/>
          </a:xfrm>
        </p:grpSpPr>
        <p:sp>
          <p:nvSpPr>
            <p:cNvPr id="481" name="Freeform 48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82" name="Freeform 48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3" name="Group 483"/>
          <p:cNvGrpSpPr/>
          <p:nvPr/>
        </p:nvGrpSpPr>
        <p:grpSpPr>
          <a:xfrm rot="-10800000">
            <a:off x="7968736" y="3780000"/>
            <a:ext cx="2431848" cy="3504122"/>
            <a:chOff x="0" y="0"/>
            <a:chExt cx="1864859" cy="2687130"/>
          </a:xfrm>
        </p:grpSpPr>
        <p:sp>
          <p:nvSpPr>
            <p:cNvPr id="484" name="Freeform 48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85" name="Freeform 48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6" name="Group 486"/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487" name="Freeform 48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88" name="Freeform 48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9" name="Group 489"/>
          <p:cNvGrpSpPr/>
          <p:nvPr/>
        </p:nvGrpSpPr>
        <p:grpSpPr>
          <a:xfrm rot="-10800000">
            <a:off x="2858037" y="3780000"/>
            <a:ext cx="2431848" cy="3504122"/>
            <a:chOff x="0" y="0"/>
            <a:chExt cx="1864859" cy="2687130"/>
          </a:xfrm>
        </p:grpSpPr>
        <p:sp>
          <p:nvSpPr>
            <p:cNvPr id="490" name="Freeform 49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91" name="Freeform 49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2" name="Group 492"/>
          <p:cNvGrpSpPr/>
          <p:nvPr/>
        </p:nvGrpSpPr>
        <p:grpSpPr>
          <a:xfrm rot="-10800000">
            <a:off x="8104079" y="4451480"/>
            <a:ext cx="2161161" cy="2161161"/>
            <a:chOff x="0" y="0"/>
            <a:chExt cx="812800" cy="812800"/>
          </a:xfrm>
        </p:grpSpPr>
        <p:sp>
          <p:nvSpPr>
            <p:cNvPr id="493" name="Freeform 49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4" name="Group 494"/>
          <p:cNvGrpSpPr/>
          <p:nvPr/>
        </p:nvGrpSpPr>
        <p:grpSpPr>
          <a:xfrm rot="-10800000">
            <a:off x="5548730" y="4451480"/>
            <a:ext cx="2161161" cy="2161161"/>
            <a:chOff x="0" y="0"/>
            <a:chExt cx="812800" cy="812800"/>
          </a:xfrm>
        </p:grpSpPr>
        <p:sp>
          <p:nvSpPr>
            <p:cNvPr id="495" name="Freeform 49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6" name="Group 496"/>
          <p:cNvGrpSpPr/>
          <p:nvPr/>
        </p:nvGrpSpPr>
        <p:grpSpPr>
          <a:xfrm rot="-10800000">
            <a:off x="2993380" y="4451480"/>
            <a:ext cx="2161161" cy="2161161"/>
            <a:chOff x="0" y="0"/>
            <a:chExt cx="812800" cy="812800"/>
          </a:xfrm>
        </p:grpSpPr>
        <p:sp>
          <p:nvSpPr>
            <p:cNvPr id="497" name="Freeform 49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8" name="Group 498"/>
          <p:cNvGrpSpPr/>
          <p:nvPr/>
        </p:nvGrpSpPr>
        <p:grpSpPr>
          <a:xfrm rot="-10800000">
            <a:off x="438355" y="4451480"/>
            <a:ext cx="2161161" cy="2161161"/>
            <a:chOff x="0" y="0"/>
            <a:chExt cx="812800" cy="812800"/>
          </a:xfrm>
        </p:grpSpPr>
        <p:sp>
          <p:nvSpPr>
            <p:cNvPr id="499" name="Freeform 49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0" name="Group 500"/>
          <p:cNvGrpSpPr/>
          <p:nvPr/>
        </p:nvGrpSpPr>
        <p:grpSpPr>
          <a:xfrm rot="-10800000">
            <a:off x="5413710" y="3780000"/>
            <a:ext cx="2431848" cy="3504122"/>
            <a:chOff x="0" y="0"/>
            <a:chExt cx="1864859" cy="2687130"/>
          </a:xfrm>
        </p:grpSpPr>
        <p:sp>
          <p:nvSpPr>
            <p:cNvPr id="501" name="Freeform 501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02" name="Freeform 502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3" name="Group 503"/>
          <p:cNvGrpSpPr/>
          <p:nvPr/>
        </p:nvGrpSpPr>
        <p:grpSpPr>
          <a:xfrm rot="-10800000">
            <a:off x="7968736" y="3780000"/>
            <a:ext cx="2431848" cy="3504122"/>
            <a:chOff x="0" y="0"/>
            <a:chExt cx="1864859" cy="2687130"/>
          </a:xfrm>
        </p:grpSpPr>
        <p:sp>
          <p:nvSpPr>
            <p:cNvPr id="504" name="Freeform 504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05" name="Freeform 505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6" name="Group 506"/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507" name="Freeform 507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08" name="Freeform 508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9" name="Group 509"/>
          <p:cNvGrpSpPr/>
          <p:nvPr/>
        </p:nvGrpSpPr>
        <p:grpSpPr>
          <a:xfrm rot="-10800000">
            <a:off x="2858037" y="3780000"/>
            <a:ext cx="2431848" cy="3504122"/>
            <a:chOff x="0" y="0"/>
            <a:chExt cx="1864859" cy="2687130"/>
          </a:xfrm>
        </p:grpSpPr>
        <p:sp>
          <p:nvSpPr>
            <p:cNvPr id="510" name="Freeform 510"/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11" name="Freeform 511"/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2" name="Group 512"/>
          <p:cNvGrpSpPr/>
          <p:nvPr/>
        </p:nvGrpSpPr>
        <p:grpSpPr>
          <a:xfrm rot="-10800000">
            <a:off x="8325288" y="4948926"/>
            <a:ext cx="1718744" cy="1718744"/>
            <a:chOff x="0" y="0"/>
            <a:chExt cx="812800" cy="812800"/>
          </a:xfrm>
        </p:grpSpPr>
        <p:sp>
          <p:nvSpPr>
            <p:cNvPr id="513" name="Freeform 5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4" name="TextBox 514"/>
          <p:cNvSpPr txBox="1"/>
          <p:nvPr/>
        </p:nvSpPr>
        <p:spPr>
          <a:xfrm rot="-10800000">
            <a:off x="8394305" y="4228883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grpSp>
        <p:nvGrpSpPr>
          <p:cNvPr id="515" name="Group 515"/>
          <p:cNvGrpSpPr/>
          <p:nvPr/>
        </p:nvGrpSpPr>
        <p:grpSpPr>
          <a:xfrm rot="-10800000">
            <a:off x="5770262" y="4920096"/>
            <a:ext cx="1718744" cy="1718744"/>
            <a:chOff x="0" y="0"/>
            <a:chExt cx="812800" cy="812800"/>
          </a:xfrm>
        </p:grpSpPr>
        <p:sp>
          <p:nvSpPr>
            <p:cNvPr id="516" name="Freeform 5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7" name="Group 517"/>
          <p:cNvGrpSpPr/>
          <p:nvPr/>
        </p:nvGrpSpPr>
        <p:grpSpPr>
          <a:xfrm rot="-10800000">
            <a:off x="3210724" y="4893898"/>
            <a:ext cx="1718744" cy="1718744"/>
            <a:chOff x="0" y="0"/>
            <a:chExt cx="812800" cy="812800"/>
          </a:xfrm>
        </p:grpSpPr>
        <p:sp>
          <p:nvSpPr>
            <p:cNvPr id="518" name="Freeform 5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9" name="Group 519"/>
          <p:cNvGrpSpPr/>
          <p:nvPr/>
        </p:nvGrpSpPr>
        <p:grpSpPr>
          <a:xfrm rot="-10800000">
            <a:off x="659563" y="4865068"/>
            <a:ext cx="1718744" cy="1718744"/>
            <a:chOff x="0" y="0"/>
            <a:chExt cx="812800" cy="812800"/>
          </a:xfrm>
        </p:grpSpPr>
        <p:sp>
          <p:nvSpPr>
            <p:cNvPr id="520" name="Freeform 5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21" name="TextBox 521"/>
          <p:cNvSpPr txBox="1"/>
          <p:nvPr/>
        </p:nvSpPr>
        <p:spPr>
          <a:xfrm rot="-10800000">
            <a:off x="5708871" y="4213587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sp>
        <p:nvSpPr>
          <p:cNvPr id="522" name="TextBox 522"/>
          <p:cNvSpPr txBox="1"/>
          <p:nvPr/>
        </p:nvSpPr>
        <p:spPr>
          <a:xfrm rot="-10800000">
            <a:off x="3283769" y="4228883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sp>
        <p:nvSpPr>
          <p:cNvPr id="523" name="TextBox 523"/>
          <p:cNvSpPr txBox="1"/>
          <p:nvPr/>
        </p:nvSpPr>
        <p:spPr>
          <a:xfrm rot="-10800000">
            <a:off x="757933" y="4228883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F8681-E809-8B2C-F1EC-BEDA42630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D2871CB-109D-E597-8317-8DFB4D281019}"/>
              </a:ext>
            </a:extLst>
          </p:cNvPr>
          <p:cNvGrpSpPr/>
          <p:nvPr/>
        </p:nvGrpSpPr>
        <p:grpSpPr>
          <a:xfrm>
            <a:off x="2852239" y="166866"/>
            <a:ext cx="2431848" cy="3504122"/>
            <a:chOff x="0" y="0"/>
            <a:chExt cx="1864859" cy="268713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248E0D7-7083-09A5-29DA-ECA878530D27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0391370-82C3-F750-7741-DA99B5A99D11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B2FF83F-BD9D-7730-3E9B-4424754F891B}"/>
              </a:ext>
            </a:extLst>
          </p:cNvPr>
          <p:cNvGrpSpPr/>
          <p:nvPr/>
        </p:nvGrpSpPr>
        <p:grpSpPr>
          <a:xfrm>
            <a:off x="2889863" y="196817"/>
            <a:ext cx="2356602" cy="2891748"/>
            <a:chOff x="0" y="0"/>
            <a:chExt cx="1871426" cy="22963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1210645-89DF-A2CD-36B2-B8C62F467AC4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02AA9C6-6639-6657-AB19-B641D73B155B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AA22418C-6E48-D271-DADB-8EDC5039F363}"/>
              </a:ext>
            </a:extLst>
          </p:cNvPr>
          <p:cNvSpPr txBox="1"/>
          <p:nvPr/>
        </p:nvSpPr>
        <p:spPr>
          <a:xfrm>
            <a:off x="3359162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49855C4-B1F6-18B2-EBD5-4AF82B12A918}"/>
              </a:ext>
            </a:extLst>
          </p:cNvPr>
          <p:cNvSpPr txBox="1"/>
          <p:nvPr/>
        </p:nvSpPr>
        <p:spPr>
          <a:xfrm>
            <a:off x="3728212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EF80BAA1-5CEE-C7B1-CEFC-4586742E8233}"/>
              </a:ext>
            </a:extLst>
          </p:cNvPr>
          <p:cNvGrpSpPr/>
          <p:nvPr/>
        </p:nvGrpSpPr>
        <p:grpSpPr>
          <a:xfrm>
            <a:off x="297214" y="166866"/>
            <a:ext cx="2431848" cy="3504122"/>
            <a:chOff x="0" y="0"/>
            <a:chExt cx="1864859" cy="268713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4931799-967E-844A-BB64-A3DEA01C9AB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1D09687-D2D3-FE77-5BEB-CBEAF5FC4EAA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3E0C0D63-1926-D681-F8A4-C244F0383EF6}"/>
              </a:ext>
            </a:extLst>
          </p:cNvPr>
          <p:cNvGrpSpPr/>
          <p:nvPr/>
        </p:nvGrpSpPr>
        <p:grpSpPr>
          <a:xfrm>
            <a:off x="334837" y="196817"/>
            <a:ext cx="2356602" cy="2891748"/>
            <a:chOff x="0" y="0"/>
            <a:chExt cx="1871426" cy="2296397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60EC9912-0DD7-42E9-B3C9-852B836E7017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1B73B25C-FF27-9937-8D42-D56CCC2EC56B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F03F4C4F-C3E3-8222-EC8C-B5339B09F735}"/>
              </a:ext>
            </a:extLst>
          </p:cNvPr>
          <p:cNvSpPr txBox="1"/>
          <p:nvPr/>
        </p:nvSpPr>
        <p:spPr>
          <a:xfrm>
            <a:off x="804136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80A9C80C-0A6C-9994-76A8-117EE46D1A85}"/>
              </a:ext>
            </a:extLst>
          </p:cNvPr>
          <p:cNvSpPr txBox="1"/>
          <p:nvPr/>
        </p:nvSpPr>
        <p:spPr>
          <a:xfrm>
            <a:off x="1173186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610159F2-22DE-D409-F4A2-0A3640290DA9}"/>
              </a:ext>
            </a:extLst>
          </p:cNvPr>
          <p:cNvGrpSpPr/>
          <p:nvPr/>
        </p:nvGrpSpPr>
        <p:grpSpPr>
          <a:xfrm>
            <a:off x="5407912" y="166866"/>
            <a:ext cx="2431848" cy="3504122"/>
            <a:chOff x="0" y="0"/>
            <a:chExt cx="1864859" cy="268713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6F1D6185-0851-1EE1-7B52-615FB9E90B2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F2CC26F2-CCF0-F51C-5F05-2AED2B0FA34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4BA4985-9606-185F-1406-769876D6B8C6}"/>
              </a:ext>
            </a:extLst>
          </p:cNvPr>
          <p:cNvGrpSpPr/>
          <p:nvPr/>
        </p:nvGrpSpPr>
        <p:grpSpPr>
          <a:xfrm>
            <a:off x="5445536" y="196817"/>
            <a:ext cx="2356602" cy="2891748"/>
            <a:chOff x="0" y="0"/>
            <a:chExt cx="1871426" cy="2296397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40E927E6-5676-E3CF-106E-4382AEF2C79B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CEB04D4C-2997-B75A-00C3-1DCFF2FB9FB9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2647F988-A278-62D3-0854-8606512D6DA6}"/>
              </a:ext>
            </a:extLst>
          </p:cNvPr>
          <p:cNvSpPr txBox="1"/>
          <p:nvPr/>
        </p:nvSpPr>
        <p:spPr>
          <a:xfrm>
            <a:off x="591483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40893901-0F98-EC24-6A89-6F34C33B232D}"/>
              </a:ext>
            </a:extLst>
          </p:cNvPr>
          <p:cNvSpPr txBox="1"/>
          <p:nvPr/>
        </p:nvSpPr>
        <p:spPr>
          <a:xfrm>
            <a:off x="6283885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4F59A246-0AC5-E051-74AF-D8E42E7BD232}"/>
              </a:ext>
            </a:extLst>
          </p:cNvPr>
          <p:cNvGrpSpPr/>
          <p:nvPr/>
        </p:nvGrpSpPr>
        <p:grpSpPr>
          <a:xfrm>
            <a:off x="7962938" y="166866"/>
            <a:ext cx="2431848" cy="3504122"/>
            <a:chOff x="0" y="0"/>
            <a:chExt cx="1864859" cy="268713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C4EB71D-E310-AB66-976C-D8BF702ACBA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A8FC0741-1E9D-3AF5-87D0-0EA8CE67A51D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F478CB9F-DF6F-EB22-166A-E12CED07F71E}"/>
              </a:ext>
            </a:extLst>
          </p:cNvPr>
          <p:cNvGrpSpPr/>
          <p:nvPr/>
        </p:nvGrpSpPr>
        <p:grpSpPr>
          <a:xfrm>
            <a:off x="8000561" y="196817"/>
            <a:ext cx="2356602" cy="2891748"/>
            <a:chOff x="0" y="0"/>
            <a:chExt cx="1871426" cy="2296397"/>
          </a:xfrm>
        </p:grpSpPr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D9160C15-31DC-B1B9-6246-496C6EBA919A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C4019C-02C6-F341-7C82-24ED22FB652E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FF5F0FB0-DB41-ACBC-9306-6C4253D2A7D1}"/>
              </a:ext>
            </a:extLst>
          </p:cNvPr>
          <p:cNvSpPr txBox="1"/>
          <p:nvPr/>
        </p:nvSpPr>
        <p:spPr>
          <a:xfrm>
            <a:off x="8469861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id="{3E0ACB2E-D819-F0F0-7A75-570C944C4E1B}"/>
              </a:ext>
            </a:extLst>
          </p:cNvPr>
          <p:cNvSpPr txBox="1"/>
          <p:nvPr/>
        </p:nvSpPr>
        <p:spPr>
          <a:xfrm>
            <a:off x="8838910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2" name="Group 42">
            <a:extLst>
              <a:ext uri="{FF2B5EF4-FFF2-40B4-BE49-F238E27FC236}">
                <a16:creationId xmlns:a16="http://schemas.microsoft.com/office/drawing/2014/main" id="{48E25499-6725-4487-7DF7-BD1217B4C049}"/>
              </a:ext>
            </a:extLst>
          </p:cNvPr>
          <p:cNvGrpSpPr/>
          <p:nvPr/>
        </p:nvGrpSpPr>
        <p:grpSpPr>
          <a:xfrm>
            <a:off x="2852239" y="166866"/>
            <a:ext cx="2431848" cy="3504122"/>
            <a:chOff x="0" y="0"/>
            <a:chExt cx="1864859" cy="2687130"/>
          </a:xfrm>
        </p:grpSpPr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384BE28F-09C9-B7E7-9792-EDAF9A97C8F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90D1ED72-B2A8-DE0F-2E1C-EB1BA8090696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>
            <a:extLst>
              <a:ext uri="{FF2B5EF4-FFF2-40B4-BE49-F238E27FC236}">
                <a16:creationId xmlns:a16="http://schemas.microsoft.com/office/drawing/2014/main" id="{98CEABF1-BD35-810F-6C99-C1C2CC9ACC6C}"/>
              </a:ext>
            </a:extLst>
          </p:cNvPr>
          <p:cNvGrpSpPr/>
          <p:nvPr/>
        </p:nvGrpSpPr>
        <p:grpSpPr>
          <a:xfrm>
            <a:off x="2889863" y="196817"/>
            <a:ext cx="2356602" cy="2891748"/>
            <a:chOff x="0" y="0"/>
            <a:chExt cx="1871426" cy="2296397"/>
          </a:xfrm>
        </p:grpSpPr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25BBD882-1AAC-457E-9EF5-6BD33B4EF1A4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F1D0B3C7-E7E7-3B84-E005-7A56D0EBB28C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>
            <a:extLst>
              <a:ext uri="{FF2B5EF4-FFF2-40B4-BE49-F238E27FC236}">
                <a16:creationId xmlns:a16="http://schemas.microsoft.com/office/drawing/2014/main" id="{D875EED0-D4CF-5471-7652-8DE210C7A31C}"/>
              </a:ext>
            </a:extLst>
          </p:cNvPr>
          <p:cNvSpPr txBox="1"/>
          <p:nvPr/>
        </p:nvSpPr>
        <p:spPr>
          <a:xfrm>
            <a:off x="3359162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DF3F116A-B096-9EC4-4467-03E3AAFEA764}"/>
              </a:ext>
            </a:extLst>
          </p:cNvPr>
          <p:cNvSpPr txBox="1"/>
          <p:nvPr/>
        </p:nvSpPr>
        <p:spPr>
          <a:xfrm>
            <a:off x="3723455" y="485566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52" name="Group 52">
            <a:extLst>
              <a:ext uri="{FF2B5EF4-FFF2-40B4-BE49-F238E27FC236}">
                <a16:creationId xmlns:a16="http://schemas.microsoft.com/office/drawing/2014/main" id="{7B477F65-3B6E-F9F6-1812-83993483675A}"/>
              </a:ext>
            </a:extLst>
          </p:cNvPr>
          <p:cNvGrpSpPr/>
          <p:nvPr/>
        </p:nvGrpSpPr>
        <p:grpSpPr>
          <a:xfrm>
            <a:off x="297214" y="166866"/>
            <a:ext cx="2431848" cy="3504122"/>
            <a:chOff x="0" y="0"/>
            <a:chExt cx="1864859" cy="2687130"/>
          </a:xfrm>
        </p:grpSpPr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CE614CF0-D0A7-7D64-2798-AD376518957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4DF9B1ED-4EC8-CA73-5877-8F6A1B151457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>
            <a:extLst>
              <a:ext uri="{FF2B5EF4-FFF2-40B4-BE49-F238E27FC236}">
                <a16:creationId xmlns:a16="http://schemas.microsoft.com/office/drawing/2014/main" id="{BA7D7A8B-A600-242E-67DC-290D0A84DBE2}"/>
              </a:ext>
            </a:extLst>
          </p:cNvPr>
          <p:cNvGrpSpPr/>
          <p:nvPr/>
        </p:nvGrpSpPr>
        <p:grpSpPr>
          <a:xfrm>
            <a:off x="334837" y="196817"/>
            <a:ext cx="2356602" cy="2891748"/>
            <a:chOff x="0" y="0"/>
            <a:chExt cx="1871426" cy="2296397"/>
          </a:xfrm>
        </p:grpSpPr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C5400E51-1AAF-1294-EAF1-F0B31169EB9E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AC11951D-C41C-761D-2BB7-F5892D278EC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>
            <a:extLst>
              <a:ext uri="{FF2B5EF4-FFF2-40B4-BE49-F238E27FC236}">
                <a16:creationId xmlns:a16="http://schemas.microsoft.com/office/drawing/2014/main" id="{62355072-DCC3-492B-7F75-D82A345F2F88}"/>
              </a:ext>
            </a:extLst>
          </p:cNvPr>
          <p:cNvSpPr txBox="1"/>
          <p:nvPr/>
        </p:nvSpPr>
        <p:spPr>
          <a:xfrm>
            <a:off x="804136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61" name="TextBox 61">
            <a:extLst>
              <a:ext uri="{FF2B5EF4-FFF2-40B4-BE49-F238E27FC236}">
                <a16:creationId xmlns:a16="http://schemas.microsoft.com/office/drawing/2014/main" id="{802B0B8E-215E-EB4D-1F77-1875FC065114}"/>
              </a:ext>
            </a:extLst>
          </p:cNvPr>
          <p:cNvSpPr txBox="1"/>
          <p:nvPr/>
        </p:nvSpPr>
        <p:spPr>
          <a:xfrm>
            <a:off x="1169340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>
            <a:extLst>
              <a:ext uri="{FF2B5EF4-FFF2-40B4-BE49-F238E27FC236}">
                <a16:creationId xmlns:a16="http://schemas.microsoft.com/office/drawing/2014/main" id="{935B7B29-F41C-383B-D863-2031E4A0B4EB}"/>
              </a:ext>
            </a:extLst>
          </p:cNvPr>
          <p:cNvGrpSpPr/>
          <p:nvPr/>
        </p:nvGrpSpPr>
        <p:grpSpPr>
          <a:xfrm>
            <a:off x="7962938" y="166866"/>
            <a:ext cx="2431848" cy="3504122"/>
            <a:chOff x="0" y="0"/>
            <a:chExt cx="1864859" cy="2687130"/>
          </a:xfrm>
        </p:grpSpPr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4FD5D923-AC6D-96B6-9C3B-DEBA09F957DC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942035A6-9B00-BC32-56A9-8E97C028737A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>
            <a:extLst>
              <a:ext uri="{FF2B5EF4-FFF2-40B4-BE49-F238E27FC236}">
                <a16:creationId xmlns:a16="http://schemas.microsoft.com/office/drawing/2014/main" id="{D78E43DF-A33D-F361-DF1F-742194608040}"/>
              </a:ext>
            </a:extLst>
          </p:cNvPr>
          <p:cNvGrpSpPr/>
          <p:nvPr/>
        </p:nvGrpSpPr>
        <p:grpSpPr>
          <a:xfrm>
            <a:off x="8000561" y="196817"/>
            <a:ext cx="2356602" cy="2891748"/>
            <a:chOff x="0" y="0"/>
            <a:chExt cx="1871426" cy="2296397"/>
          </a:xfrm>
        </p:grpSpPr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2D4212C2-40A3-9148-30E6-860F1D34747D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F9EA5679-1155-7F9F-3FCE-CDCE383E12D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>
            <a:extLst>
              <a:ext uri="{FF2B5EF4-FFF2-40B4-BE49-F238E27FC236}">
                <a16:creationId xmlns:a16="http://schemas.microsoft.com/office/drawing/2014/main" id="{84C3B6C0-9C5D-EF91-04F9-8473696261EB}"/>
              </a:ext>
            </a:extLst>
          </p:cNvPr>
          <p:cNvSpPr txBox="1"/>
          <p:nvPr/>
        </p:nvSpPr>
        <p:spPr>
          <a:xfrm>
            <a:off x="8469861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71" name="TextBox 71">
            <a:extLst>
              <a:ext uri="{FF2B5EF4-FFF2-40B4-BE49-F238E27FC236}">
                <a16:creationId xmlns:a16="http://schemas.microsoft.com/office/drawing/2014/main" id="{BEB469D4-FFD9-3C94-33B1-D7592330ECBD}"/>
              </a:ext>
            </a:extLst>
          </p:cNvPr>
          <p:cNvSpPr txBox="1"/>
          <p:nvPr/>
        </p:nvSpPr>
        <p:spPr>
          <a:xfrm>
            <a:off x="8835064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>
            <a:extLst>
              <a:ext uri="{FF2B5EF4-FFF2-40B4-BE49-F238E27FC236}">
                <a16:creationId xmlns:a16="http://schemas.microsoft.com/office/drawing/2014/main" id="{5AE507ED-00D9-A86E-5FC9-25CDB509D664}"/>
              </a:ext>
            </a:extLst>
          </p:cNvPr>
          <p:cNvGrpSpPr/>
          <p:nvPr/>
        </p:nvGrpSpPr>
        <p:grpSpPr>
          <a:xfrm>
            <a:off x="5407912" y="166866"/>
            <a:ext cx="2431848" cy="3504122"/>
            <a:chOff x="0" y="0"/>
            <a:chExt cx="1864859" cy="2687130"/>
          </a:xfrm>
        </p:grpSpPr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89CCFCFB-5CD7-5A7A-4697-0A5E123586D7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5EC42BC0-0B62-98C4-6BE1-1CAFD1096A89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>
            <a:extLst>
              <a:ext uri="{FF2B5EF4-FFF2-40B4-BE49-F238E27FC236}">
                <a16:creationId xmlns:a16="http://schemas.microsoft.com/office/drawing/2014/main" id="{4D08DE04-8240-A7AA-8A07-9BA08805663B}"/>
              </a:ext>
            </a:extLst>
          </p:cNvPr>
          <p:cNvGrpSpPr/>
          <p:nvPr/>
        </p:nvGrpSpPr>
        <p:grpSpPr>
          <a:xfrm>
            <a:off x="5445536" y="196817"/>
            <a:ext cx="2356602" cy="2891748"/>
            <a:chOff x="0" y="0"/>
            <a:chExt cx="1871426" cy="2296397"/>
          </a:xfrm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8F389897-3B32-E2D3-338A-36E457A186CD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90E5F3A9-88A3-AD77-585D-4AF8710ECFA6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>
            <a:extLst>
              <a:ext uri="{FF2B5EF4-FFF2-40B4-BE49-F238E27FC236}">
                <a16:creationId xmlns:a16="http://schemas.microsoft.com/office/drawing/2014/main" id="{12326998-465A-D0F9-DC1F-C1C365D7C796}"/>
              </a:ext>
            </a:extLst>
          </p:cNvPr>
          <p:cNvSpPr txBox="1"/>
          <p:nvPr/>
        </p:nvSpPr>
        <p:spPr>
          <a:xfrm>
            <a:off x="591483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81" name="TextBox 81">
            <a:extLst>
              <a:ext uri="{FF2B5EF4-FFF2-40B4-BE49-F238E27FC236}">
                <a16:creationId xmlns:a16="http://schemas.microsoft.com/office/drawing/2014/main" id="{88D9835A-11A8-95FC-A62E-10E7F434C721}"/>
              </a:ext>
            </a:extLst>
          </p:cNvPr>
          <p:cNvSpPr txBox="1"/>
          <p:nvPr/>
        </p:nvSpPr>
        <p:spPr>
          <a:xfrm>
            <a:off x="6280039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82" name="Group 82">
            <a:extLst>
              <a:ext uri="{FF2B5EF4-FFF2-40B4-BE49-F238E27FC236}">
                <a16:creationId xmlns:a16="http://schemas.microsoft.com/office/drawing/2014/main" id="{32AE30C6-19B3-0511-4EB9-23037ADCDB7F}"/>
              </a:ext>
            </a:extLst>
          </p:cNvPr>
          <p:cNvGrpSpPr/>
          <p:nvPr/>
        </p:nvGrpSpPr>
        <p:grpSpPr>
          <a:xfrm>
            <a:off x="5407912" y="166866"/>
            <a:ext cx="2431848" cy="3504122"/>
            <a:chOff x="0" y="0"/>
            <a:chExt cx="1864859" cy="2687130"/>
          </a:xfrm>
        </p:grpSpPr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76A79C4E-FB68-C640-8767-59AA050E386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24F5378F-3D15-D02D-9CD3-CEAA6CF965D3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>
            <a:extLst>
              <a:ext uri="{FF2B5EF4-FFF2-40B4-BE49-F238E27FC236}">
                <a16:creationId xmlns:a16="http://schemas.microsoft.com/office/drawing/2014/main" id="{AFBE46D1-1FD7-9C03-A8FF-CDAA24F79C03}"/>
              </a:ext>
            </a:extLst>
          </p:cNvPr>
          <p:cNvGrpSpPr/>
          <p:nvPr/>
        </p:nvGrpSpPr>
        <p:grpSpPr>
          <a:xfrm>
            <a:off x="5445536" y="196817"/>
            <a:ext cx="2356602" cy="2891748"/>
            <a:chOff x="0" y="0"/>
            <a:chExt cx="1871426" cy="2296397"/>
          </a:xfrm>
        </p:grpSpPr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7FC4DFA7-CA0D-2CA4-94B7-7AF990887DFB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555CF39A-694B-48A8-7491-D8BEB632C209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0" name="Group 90">
            <a:extLst>
              <a:ext uri="{FF2B5EF4-FFF2-40B4-BE49-F238E27FC236}">
                <a16:creationId xmlns:a16="http://schemas.microsoft.com/office/drawing/2014/main" id="{D0629139-8EB4-B08A-2301-53BF0F5428A4}"/>
              </a:ext>
            </a:extLst>
          </p:cNvPr>
          <p:cNvGrpSpPr/>
          <p:nvPr/>
        </p:nvGrpSpPr>
        <p:grpSpPr>
          <a:xfrm>
            <a:off x="7962938" y="166866"/>
            <a:ext cx="2431848" cy="3504122"/>
            <a:chOff x="0" y="0"/>
            <a:chExt cx="1864859" cy="2687130"/>
          </a:xfrm>
        </p:grpSpPr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ED185BC6-3407-D7DB-3658-9A83A2CBB25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ED752C45-A068-4B61-79F8-E0456BA2D85D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3" name="Group 93">
            <a:extLst>
              <a:ext uri="{FF2B5EF4-FFF2-40B4-BE49-F238E27FC236}">
                <a16:creationId xmlns:a16="http://schemas.microsoft.com/office/drawing/2014/main" id="{747C78A6-8CE6-B842-6180-A0F6C0C7F384}"/>
              </a:ext>
            </a:extLst>
          </p:cNvPr>
          <p:cNvGrpSpPr/>
          <p:nvPr/>
        </p:nvGrpSpPr>
        <p:grpSpPr>
          <a:xfrm>
            <a:off x="8000561" y="196817"/>
            <a:ext cx="2356602" cy="2891748"/>
            <a:chOff x="0" y="0"/>
            <a:chExt cx="1871426" cy="2296397"/>
          </a:xfrm>
        </p:grpSpPr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758801D1-9FFC-02C1-3BE6-A3FB2036E1CF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02FE6ABD-D6B3-1533-3DB9-EF5C3FF107DE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8" name="Group 98">
            <a:extLst>
              <a:ext uri="{FF2B5EF4-FFF2-40B4-BE49-F238E27FC236}">
                <a16:creationId xmlns:a16="http://schemas.microsoft.com/office/drawing/2014/main" id="{5E838F57-4ACC-B907-E9D2-A8E159F12FB1}"/>
              </a:ext>
            </a:extLst>
          </p:cNvPr>
          <p:cNvGrpSpPr/>
          <p:nvPr/>
        </p:nvGrpSpPr>
        <p:grpSpPr>
          <a:xfrm>
            <a:off x="297214" y="166866"/>
            <a:ext cx="2431848" cy="3504122"/>
            <a:chOff x="0" y="0"/>
            <a:chExt cx="1864859" cy="2687130"/>
          </a:xfrm>
        </p:grpSpPr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2F1CB903-5C49-3AD2-5587-E86681221E1A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6AF3B502-2A76-7F3C-A67C-5FE45B4F6DEE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1" name="Group 101">
            <a:extLst>
              <a:ext uri="{FF2B5EF4-FFF2-40B4-BE49-F238E27FC236}">
                <a16:creationId xmlns:a16="http://schemas.microsoft.com/office/drawing/2014/main" id="{A772CBE3-3D6F-FDD9-CA5E-EB3DF8A4C309}"/>
              </a:ext>
            </a:extLst>
          </p:cNvPr>
          <p:cNvGrpSpPr/>
          <p:nvPr/>
        </p:nvGrpSpPr>
        <p:grpSpPr>
          <a:xfrm>
            <a:off x="334837" y="196817"/>
            <a:ext cx="2356602" cy="2891748"/>
            <a:chOff x="0" y="0"/>
            <a:chExt cx="1871426" cy="2296397"/>
          </a:xfrm>
        </p:grpSpPr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24A515CF-2FA4-9DA2-0C04-2E32C1EEA820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B5342F06-44FD-995D-8BB5-49AB97CEC56E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6" name="Group 106">
            <a:extLst>
              <a:ext uri="{FF2B5EF4-FFF2-40B4-BE49-F238E27FC236}">
                <a16:creationId xmlns:a16="http://schemas.microsoft.com/office/drawing/2014/main" id="{4BE78685-5A42-9511-7844-F86306D0DF46}"/>
              </a:ext>
            </a:extLst>
          </p:cNvPr>
          <p:cNvGrpSpPr/>
          <p:nvPr/>
        </p:nvGrpSpPr>
        <p:grpSpPr>
          <a:xfrm>
            <a:off x="2852239" y="166866"/>
            <a:ext cx="2431848" cy="3504122"/>
            <a:chOff x="0" y="0"/>
            <a:chExt cx="1864859" cy="2687130"/>
          </a:xfrm>
        </p:grpSpPr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79DCF0EE-3619-75AB-6360-A3B64F47A204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C5CF5E49-F642-C7E4-DEDB-407F620D5F10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9" name="Group 109">
            <a:extLst>
              <a:ext uri="{FF2B5EF4-FFF2-40B4-BE49-F238E27FC236}">
                <a16:creationId xmlns:a16="http://schemas.microsoft.com/office/drawing/2014/main" id="{B1E92CD8-0C8C-1B53-D6B2-56B40B82C1A7}"/>
              </a:ext>
            </a:extLst>
          </p:cNvPr>
          <p:cNvGrpSpPr/>
          <p:nvPr/>
        </p:nvGrpSpPr>
        <p:grpSpPr>
          <a:xfrm>
            <a:off x="2889863" y="196817"/>
            <a:ext cx="2356602" cy="2891748"/>
            <a:chOff x="0" y="0"/>
            <a:chExt cx="1871426" cy="2296397"/>
          </a:xfrm>
        </p:grpSpPr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E76E994F-CBF0-7F67-562D-6AD83A90BAF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99BD3F35-0192-E6FB-DE1C-F88233EB5218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4" name="Freeform 114">
            <a:extLst>
              <a:ext uri="{FF2B5EF4-FFF2-40B4-BE49-F238E27FC236}">
                <a16:creationId xmlns:a16="http://schemas.microsoft.com/office/drawing/2014/main" id="{1C11E5E6-C5B1-CA5A-E023-759EAE4ED096}"/>
              </a:ext>
            </a:extLst>
          </p:cNvPr>
          <p:cNvSpPr/>
          <p:nvPr/>
        </p:nvSpPr>
        <p:spPr>
          <a:xfrm>
            <a:off x="746852" y="539044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5" name="TextBox 115">
            <a:extLst>
              <a:ext uri="{FF2B5EF4-FFF2-40B4-BE49-F238E27FC236}">
                <a16:creationId xmlns:a16="http://schemas.microsoft.com/office/drawing/2014/main" id="{F2459203-FE96-9EA0-C702-EA65A5557617}"/>
              </a:ext>
            </a:extLst>
          </p:cNvPr>
          <p:cNvSpPr txBox="1"/>
          <p:nvPr/>
        </p:nvSpPr>
        <p:spPr>
          <a:xfrm>
            <a:off x="591483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116" name="TextBox 116">
            <a:extLst>
              <a:ext uri="{FF2B5EF4-FFF2-40B4-BE49-F238E27FC236}">
                <a16:creationId xmlns:a16="http://schemas.microsoft.com/office/drawing/2014/main" id="{7BA03987-8DA7-97C4-0124-CF1F7A20CD65}"/>
              </a:ext>
            </a:extLst>
          </p:cNvPr>
          <p:cNvSpPr txBox="1"/>
          <p:nvPr/>
        </p:nvSpPr>
        <p:spPr>
          <a:xfrm>
            <a:off x="6023997" y="485566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17" name="TextBox 117">
            <a:extLst>
              <a:ext uri="{FF2B5EF4-FFF2-40B4-BE49-F238E27FC236}">
                <a16:creationId xmlns:a16="http://schemas.microsoft.com/office/drawing/2014/main" id="{2EDE588B-7B07-0DC6-BC21-512DC2B19AA0}"/>
              </a:ext>
            </a:extLst>
          </p:cNvPr>
          <p:cNvSpPr txBox="1"/>
          <p:nvPr/>
        </p:nvSpPr>
        <p:spPr>
          <a:xfrm>
            <a:off x="8469861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118" name="TextBox 118">
            <a:extLst>
              <a:ext uri="{FF2B5EF4-FFF2-40B4-BE49-F238E27FC236}">
                <a16:creationId xmlns:a16="http://schemas.microsoft.com/office/drawing/2014/main" id="{7E35D787-51E2-107F-5C6E-E7BF420DF1C4}"/>
              </a:ext>
            </a:extLst>
          </p:cNvPr>
          <p:cNvSpPr txBox="1"/>
          <p:nvPr/>
        </p:nvSpPr>
        <p:spPr>
          <a:xfrm>
            <a:off x="8579023" y="485566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19" name="TextBox 119">
            <a:extLst>
              <a:ext uri="{FF2B5EF4-FFF2-40B4-BE49-F238E27FC236}">
                <a16:creationId xmlns:a16="http://schemas.microsoft.com/office/drawing/2014/main" id="{08AE2816-3F7F-1A41-D3C2-11BB94AA045E}"/>
              </a:ext>
            </a:extLst>
          </p:cNvPr>
          <p:cNvSpPr txBox="1"/>
          <p:nvPr/>
        </p:nvSpPr>
        <p:spPr>
          <a:xfrm>
            <a:off x="756000" y="321835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sp>
        <p:nvSpPr>
          <p:cNvPr id="120" name="TextBox 120">
            <a:extLst>
              <a:ext uri="{FF2B5EF4-FFF2-40B4-BE49-F238E27FC236}">
                <a16:creationId xmlns:a16="http://schemas.microsoft.com/office/drawing/2014/main" id="{30A07609-A668-A0FD-C53E-AF3C76C419D5}"/>
              </a:ext>
            </a:extLst>
          </p:cNvPr>
          <p:cNvSpPr txBox="1"/>
          <p:nvPr/>
        </p:nvSpPr>
        <p:spPr>
          <a:xfrm>
            <a:off x="3359162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121" name="TextBox 121">
            <a:extLst>
              <a:ext uri="{FF2B5EF4-FFF2-40B4-BE49-F238E27FC236}">
                <a16:creationId xmlns:a16="http://schemas.microsoft.com/office/drawing/2014/main" id="{1ECB99DE-67E9-D6A4-E621-29D4F52F8F13}"/>
              </a:ext>
            </a:extLst>
          </p:cNvPr>
          <p:cNvSpPr txBox="1"/>
          <p:nvPr/>
        </p:nvSpPr>
        <p:spPr>
          <a:xfrm>
            <a:off x="3468324" y="485566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22" name="TextBox 122">
            <a:extLst>
              <a:ext uri="{FF2B5EF4-FFF2-40B4-BE49-F238E27FC236}">
                <a16:creationId xmlns:a16="http://schemas.microsoft.com/office/drawing/2014/main" id="{E10D2069-F638-797B-617F-1D0383CF7A1C}"/>
              </a:ext>
            </a:extLst>
          </p:cNvPr>
          <p:cNvSpPr txBox="1"/>
          <p:nvPr/>
        </p:nvSpPr>
        <p:spPr>
          <a:xfrm>
            <a:off x="5914835" y="1237279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123" name="TextBox 123">
            <a:extLst>
              <a:ext uri="{FF2B5EF4-FFF2-40B4-BE49-F238E27FC236}">
                <a16:creationId xmlns:a16="http://schemas.microsoft.com/office/drawing/2014/main" id="{983ADB65-A441-A153-92D5-41B658A8F6F1}"/>
              </a:ext>
            </a:extLst>
          </p:cNvPr>
          <p:cNvSpPr txBox="1"/>
          <p:nvPr/>
        </p:nvSpPr>
        <p:spPr>
          <a:xfrm>
            <a:off x="3285701" y="1275379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124" name="TextBox 124">
            <a:extLst>
              <a:ext uri="{FF2B5EF4-FFF2-40B4-BE49-F238E27FC236}">
                <a16:creationId xmlns:a16="http://schemas.microsoft.com/office/drawing/2014/main" id="{C66E6C89-44C0-3758-AFFD-CE9F3D9FD5A9}"/>
              </a:ext>
            </a:extLst>
          </p:cNvPr>
          <p:cNvSpPr txBox="1"/>
          <p:nvPr/>
        </p:nvSpPr>
        <p:spPr>
          <a:xfrm>
            <a:off x="8392211" y="975278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  <p:grpSp>
        <p:nvGrpSpPr>
          <p:cNvPr id="125" name="Group 125">
            <a:extLst>
              <a:ext uri="{FF2B5EF4-FFF2-40B4-BE49-F238E27FC236}">
                <a16:creationId xmlns:a16="http://schemas.microsoft.com/office/drawing/2014/main" id="{97CBB1B2-E6A9-3EEC-0418-C79308878861}"/>
              </a:ext>
            </a:extLst>
          </p:cNvPr>
          <p:cNvGrpSpPr/>
          <p:nvPr/>
        </p:nvGrpSpPr>
        <p:grpSpPr>
          <a:xfrm>
            <a:off x="2852563" y="166866"/>
            <a:ext cx="2431848" cy="3504122"/>
            <a:chOff x="0" y="0"/>
            <a:chExt cx="1864859" cy="2687130"/>
          </a:xfrm>
        </p:grpSpPr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DD9FEB79-6B1E-2547-AC30-F66BB15E2BC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0C7413A3-5CC0-A978-8404-FDB8112C691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8" name="Group 128">
            <a:extLst>
              <a:ext uri="{FF2B5EF4-FFF2-40B4-BE49-F238E27FC236}">
                <a16:creationId xmlns:a16="http://schemas.microsoft.com/office/drawing/2014/main" id="{10421F9F-F57B-7B8C-BC63-C2A75F17E1BE}"/>
              </a:ext>
            </a:extLst>
          </p:cNvPr>
          <p:cNvGrpSpPr/>
          <p:nvPr/>
        </p:nvGrpSpPr>
        <p:grpSpPr>
          <a:xfrm>
            <a:off x="2890186" y="196817"/>
            <a:ext cx="2356602" cy="2891748"/>
            <a:chOff x="0" y="0"/>
            <a:chExt cx="1871426" cy="2296397"/>
          </a:xfrm>
        </p:grpSpPr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B87ED6FB-E62F-E897-DA70-29DCB12C1FC2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5E27B474-0688-F243-AE3C-87226C46AD8E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" name="TextBox 133">
            <a:extLst>
              <a:ext uri="{FF2B5EF4-FFF2-40B4-BE49-F238E27FC236}">
                <a16:creationId xmlns:a16="http://schemas.microsoft.com/office/drawing/2014/main" id="{E66EF0A5-B3BC-E488-C8E5-67A9CF7A20E0}"/>
              </a:ext>
            </a:extLst>
          </p:cNvPr>
          <p:cNvSpPr txBox="1"/>
          <p:nvPr/>
        </p:nvSpPr>
        <p:spPr>
          <a:xfrm>
            <a:off x="3359486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34" name="TextBox 134">
            <a:extLst>
              <a:ext uri="{FF2B5EF4-FFF2-40B4-BE49-F238E27FC236}">
                <a16:creationId xmlns:a16="http://schemas.microsoft.com/office/drawing/2014/main" id="{B32DE8B2-EAA4-FDF2-6021-32F34A93BDA6}"/>
              </a:ext>
            </a:extLst>
          </p:cNvPr>
          <p:cNvSpPr txBox="1"/>
          <p:nvPr/>
        </p:nvSpPr>
        <p:spPr>
          <a:xfrm>
            <a:off x="3728535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35" name="Group 135">
            <a:extLst>
              <a:ext uri="{FF2B5EF4-FFF2-40B4-BE49-F238E27FC236}">
                <a16:creationId xmlns:a16="http://schemas.microsoft.com/office/drawing/2014/main" id="{D43E5DDB-AAB3-43E4-26E2-3A2D6D94BC86}"/>
              </a:ext>
            </a:extLst>
          </p:cNvPr>
          <p:cNvGrpSpPr/>
          <p:nvPr/>
        </p:nvGrpSpPr>
        <p:grpSpPr>
          <a:xfrm>
            <a:off x="2852563" y="166866"/>
            <a:ext cx="2431848" cy="3504122"/>
            <a:chOff x="0" y="0"/>
            <a:chExt cx="1864859" cy="2687130"/>
          </a:xfrm>
        </p:grpSpPr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D396E98E-70D1-E03F-27DB-00571AB64572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A2074EA4-C9E1-9CEF-0F42-F3999647861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8" name="Group 138">
            <a:extLst>
              <a:ext uri="{FF2B5EF4-FFF2-40B4-BE49-F238E27FC236}">
                <a16:creationId xmlns:a16="http://schemas.microsoft.com/office/drawing/2014/main" id="{95E775DE-955A-E7BF-C823-2FC2D0B9FC0D}"/>
              </a:ext>
            </a:extLst>
          </p:cNvPr>
          <p:cNvGrpSpPr/>
          <p:nvPr/>
        </p:nvGrpSpPr>
        <p:grpSpPr>
          <a:xfrm>
            <a:off x="2890186" y="196817"/>
            <a:ext cx="2356602" cy="2891748"/>
            <a:chOff x="0" y="0"/>
            <a:chExt cx="1871426" cy="2296397"/>
          </a:xfrm>
        </p:grpSpPr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684F5E80-4E95-16E6-E46C-88459ED1353F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140">
              <a:extLst>
                <a:ext uri="{FF2B5EF4-FFF2-40B4-BE49-F238E27FC236}">
                  <a16:creationId xmlns:a16="http://schemas.microsoft.com/office/drawing/2014/main" id="{B22FD484-3A82-4024-0FB1-19CD1EC302E2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3" name="TextBox 143">
            <a:extLst>
              <a:ext uri="{FF2B5EF4-FFF2-40B4-BE49-F238E27FC236}">
                <a16:creationId xmlns:a16="http://schemas.microsoft.com/office/drawing/2014/main" id="{93C2279B-06B4-0CAF-6282-C095F023F91F}"/>
              </a:ext>
            </a:extLst>
          </p:cNvPr>
          <p:cNvSpPr txBox="1"/>
          <p:nvPr/>
        </p:nvSpPr>
        <p:spPr>
          <a:xfrm>
            <a:off x="3359486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44" name="TextBox 144">
            <a:extLst>
              <a:ext uri="{FF2B5EF4-FFF2-40B4-BE49-F238E27FC236}">
                <a16:creationId xmlns:a16="http://schemas.microsoft.com/office/drawing/2014/main" id="{6C7EEBF3-D6CD-0FBE-A5FD-40C2A94C3518}"/>
              </a:ext>
            </a:extLst>
          </p:cNvPr>
          <p:cNvSpPr txBox="1"/>
          <p:nvPr/>
        </p:nvSpPr>
        <p:spPr>
          <a:xfrm>
            <a:off x="3724689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45" name="Group 145">
            <a:extLst>
              <a:ext uri="{FF2B5EF4-FFF2-40B4-BE49-F238E27FC236}">
                <a16:creationId xmlns:a16="http://schemas.microsoft.com/office/drawing/2014/main" id="{603D4CB7-8A9D-937C-257C-F6FFBE839F0D}"/>
              </a:ext>
            </a:extLst>
          </p:cNvPr>
          <p:cNvGrpSpPr/>
          <p:nvPr/>
        </p:nvGrpSpPr>
        <p:grpSpPr>
          <a:xfrm>
            <a:off x="2852563" y="166866"/>
            <a:ext cx="2431848" cy="3504122"/>
            <a:chOff x="0" y="0"/>
            <a:chExt cx="1864859" cy="2687130"/>
          </a:xfrm>
        </p:grpSpPr>
        <p:sp>
          <p:nvSpPr>
            <p:cNvPr id="146" name="Freeform 146">
              <a:extLst>
                <a:ext uri="{FF2B5EF4-FFF2-40B4-BE49-F238E27FC236}">
                  <a16:creationId xmlns:a16="http://schemas.microsoft.com/office/drawing/2014/main" id="{CB6C16A3-FFFF-77F9-A623-8D7C514042C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11DAAA75-00D0-A23B-81E4-54D0481A70AB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8" name="Group 148">
            <a:extLst>
              <a:ext uri="{FF2B5EF4-FFF2-40B4-BE49-F238E27FC236}">
                <a16:creationId xmlns:a16="http://schemas.microsoft.com/office/drawing/2014/main" id="{890A92F9-407D-7DF2-C411-247F485C487C}"/>
              </a:ext>
            </a:extLst>
          </p:cNvPr>
          <p:cNvGrpSpPr/>
          <p:nvPr/>
        </p:nvGrpSpPr>
        <p:grpSpPr>
          <a:xfrm>
            <a:off x="2890186" y="196817"/>
            <a:ext cx="2356602" cy="2891748"/>
            <a:chOff x="0" y="0"/>
            <a:chExt cx="1871426" cy="2296397"/>
          </a:xfrm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2235B96D-14CF-F493-A3B6-C208BAC323D4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150">
              <a:extLst>
                <a:ext uri="{FF2B5EF4-FFF2-40B4-BE49-F238E27FC236}">
                  <a16:creationId xmlns:a16="http://schemas.microsoft.com/office/drawing/2014/main" id="{5C3DC87B-B645-AF45-2077-4A5518DC461A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" name="Freeform 153">
            <a:extLst>
              <a:ext uri="{FF2B5EF4-FFF2-40B4-BE49-F238E27FC236}">
                <a16:creationId xmlns:a16="http://schemas.microsoft.com/office/drawing/2014/main" id="{AC0BE96E-A450-5FED-50DE-75DD13643685}"/>
              </a:ext>
            </a:extLst>
          </p:cNvPr>
          <p:cNvSpPr/>
          <p:nvPr/>
        </p:nvSpPr>
        <p:spPr>
          <a:xfrm>
            <a:off x="3302201" y="539044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4" name="TextBox 154">
            <a:extLst>
              <a:ext uri="{FF2B5EF4-FFF2-40B4-BE49-F238E27FC236}">
                <a16:creationId xmlns:a16="http://schemas.microsoft.com/office/drawing/2014/main" id="{6A05D924-03A9-6C6E-3CA2-D7115F9205AC}"/>
              </a:ext>
            </a:extLst>
          </p:cNvPr>
          <p:cNvSpPr txBox="1"/>
          <p:nvPr/>
        </p:nvSpPr>
        <p:spPr>
          <a:xfrm>
            <a:off x="3311349" y="321835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grpSp>
        <p:nvGrpSpPr>
          <p:cNvPr id="155" name="Group 155">
            <a:extLst>
              <a:ext uri="{FF2B5EF4-FFF2-40B4-BE49-F238E27FC236}">
                <a16:creationId xmlns:a16="http://schemas.microsoft.com/office/drawing/2014/main" id="{E4AF9CAD-4D86-664C-21D9-C24FF302840B}"/>
              </a:ext>
            </a:extLst>
          </p:cNvPr>
          <p:cNvGrpSpPr/>
          <p:nvPr/>
        </p:nvGrpSpPr>
        <p:grpSpPr>
          <a:xfrm>
            <a:off x="5407751" y="166866"/>
            <a:ext cx="2431848" cy="3504122"/>
            <a:chOff x="0" y="0"/>
            <a:chExt cx="1864859" cy="2687130"/>
          </a:xfrm>
        </p:grpSpPr>
        <p:sp>
          <p:nvSpPr>
            <p:cNvPr id="156" name="Freeform 156">
              <a:extLst>
                <a:ext uri="{FF2B5EF4-FFF2-40B4-BE49-F238E27FC236}">
                  <a16:creationId xmlns:a16="http://schemas.microsoft.com/office/drawing/2014/main" id="{AF88541B-527D-2CB9-B151-D40CA72FFEA2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157">
              <a:extLst>
                <a:ext uri="{FF2B5EF4-FFF2-40B4-BE49-F238E27FC236}">
                  <a16:creationId xmlns:a16="http://schemas.microsoft.com/office/drawing/2014/main" id="{A8953312-DD28-7BC5-64D4-1E83976DBECC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8" name="Group 158">
            <a:extLst>
              <a:ext uri="{FF2B5EF4-FFF2-40B4-BE49-F238E27FC236}">
                <a16:creationId xmlns:a16="http://schemas.microsoft.com/office/drawing/2014/main" id="{922F49B6-9FF0-4C81-47C6-D64514ED854F}"/>
              </a:ext>
            </a:extLst>
          </p:cNvPr>
          <p:cNvGrpSpPr/>
          <p:nvPr/>
        </p:nvGrpSpPr>
        <p:grpSpPr>
          <a:xfrm>
            <a:off x="5445374" y="196817"/>
            <a:ext cx="2356602" cy="2891748"/>
            <a:chOff x="0" y="0"/>
            <a:chExt cx="1871426" cy="2296397"/>
          </a:xfrm>
        </p:grpSpPr>
        <p:sp>
          <p:nvSpPr>
            <p:cNvPr id="159" name="Freeform 159">
              <a:extLst>
                <a:ext uri="{FF2B5EF4-FFF2-40B4-BE49-F238E27FC236}">
                  <a16:creationId xmlns:a16="http://schemas.microsoft.com/office/drawing/2014/main" id="{28269569-FAA4-77B9-CA62-D6434C37BE20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Freeform 160">
              <a:extLst>
                <a:ext uri="{FF2B5EF4-FFF2-40B4-BE49-F238E27FC236}">
                  <a16:creationId xmlns:a16="http://schemas.microsoft.com/office/drawing/2014/main" id="{94134075-021B-86DF-CD8D-8639D7F2B5C8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3" name="TextBox 163">
            <a:extLst>
              <a:ext uri="{FF2B5EF4-FFF2-40B4-BE49-F238E27FC236}">
                <a16:creationId xmlns:a16="http://schemas.microsoft.com/office/drawing/2014/main" id="{4CCA2A04-5FEF-8747-E8C1-D33A4053721B}"/>
              </a:ext>
            </a:extLst>
          </p:cNvPr>
          <p:cNvSpPr txBox="1"/>
          <p:nvPr/>
        </p:nvSpPr>
        <p:spPr>
          <a:xfrm>
            <a:off x="5914673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id="{D70B6DAB-9AF5-3647-34AA-3843EF005E5C}"/>
              </a:ext>
            </a:extLst>
          </p:cNvPr>
          <p:cNvSpPr txBox="1"/>
          <p:nvPr/>
        </p:nvSpPr>
        <p:spPr>
          <a:xfrm>
            <a:off x="6283723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65" name="Group 165">
            <a:extLst>
              <a:ext uri="{FF2B5EF4-FFF2-40B4-BE49-F238E27FC236}">
                <a16:creationId xmlns:a16="http://schemas.microsoft.com/office/drawing/2014/main" id="{98B4B3F9-A165-7F29-B6D8-E556F1C12E4B}"/>
              </a:ext>
            </a:extLst>
          </p:cNvPr>
          <p:cNvGrpSpPr/>
          <p:nvPr/>
        </p:nvGrpSpPr>
        <p:grpSpPr>
          <a:xfrm>
            <a:off x="5407751" y="166866"/>
            <a:ext cx="2431848" cy="3504122"/>
            <a:chOff x="0" y="0"/>
            <a:chExt cx="1864859" cy="2687130"/>
          </a:xfrm>
        </p:grpSpPr>
        <p:sp>
          <p:nvSpPr>
            <p:cNvPr id="166" name="Freeform 166">
              <a:extLst>
                <a:ext uri="{FF2B5EF4-FFF2-40B4-BE49-F238E27FC236}">
                  <a16:creationId xmlns:a16="http://schemas.microsoft.com/office/drawing/2014/main" id="{A2FEA724-B7FD-C068-8BF2-5731D31092F5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167">
              <a:extLst>
                <a:ext uri="{FF2B5EF4-FFF2-40B4-BE49-F238E27FC236}">
                  <a16:creationId xmlns:a16="http://schemas.microsoft.com/office/drawing/2014/main" id="{78AAF641-1311-65C6-778C-21456250752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8" name="Group 168">
            <a:extLst>
              <a:ext uri="{FF2B5EF4-FFF2-40B4-BE49-F238E27FC236}">
                <a16:creationId xmlns:a16="http://schemas.microsoft.com/office/drawing/2014/main" id="{CD144882-C4A7-0FA2-11D6-BA8D7F6A41FF}"/>
              </a:ext>
            </a:extLst>
          </p:cNvPr>
          <p:cNvGrpSpPr/>
          <p:nvPr/>
        </p:nvGrpSpPr>
        <p:grpSpPr>
          <a:xfrm>
            <a:off x="5445374" y="196817"/>
            <a:ext cx="2356602" cy="2891748"/>
            <a:chOff x="0" y="0"/>
            <a:chExt cx="1871426" cy="2296397"/>
          </a:xfrm>
        </p:grpSpPr>
        <p:sp>
          <p:nvSpPr>
            <p:cNvPr id="169" name="Freeform 169">
              <a:extLst>
                <a:ext uri="{FF2B5EF4-FFF2-40B4-BE49-F238E27FC236}">
                  <a16:creationId xmlns:a16="http://schemas.microsoft.com/office/drawing/2014/main" id="{2929336D-B270-F731-3862-C4F2F1FB3F29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Freeform 170">
              <a:extLst>
                <a:ext uri="{FF2B5EF4-FFF2-40B4-BE49-F238E27FC236}">
                  <a16:creationId xmlns:a16="http://schemas.microsoft.com/office/drawing/2014/main" id="{E438AF28-A05E-9B63-BF5C-9A19EBFE7A6F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3" name="TextBox 173">
            <a:extLst>
              <a:ext uri="{FF2B5EF4-FFF2-40B4-BE49-F238E27FC236}">
                <a16:creationId xmlns:a16="http://schemas.microsoft.com/office/drawing/2014/main" id="{90B2B078-1713-2D81-6B2D-27AFDA53333B}"/>
              </a:ext>
            </a:extLst>
          </p:cNvPr>
          <p:cNvSpPr txBox="1"/>
          <p:nvPr/>
        </p:nvSpPr>
        <p:spPr>
          <a:xfrm>
            <a:off x="5914673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74" name="TextBox 174">
            <a:extLst>
              <a:ext uri="{FF2B5EF4-FFF2-40B4-BE49-F238E27FC236}">
                <a16:creationId xmlns:a16="http://schemas.microsoft.com/office/drawing/2014/main" id="{F6BB4776-E341-5523-765C-2AABADE6840B}"/>
              </a:ext>
            </a:extLst>
          </p:cNvPr>
          <p:cNvSpPr txBox="1"/>
          <p:nvPr/>
        </p:nvSpPr>
        <p:spPr>
          <a:xfrm>
            <a:off x="6279877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75" name="Group 175">
            <a:extLst>
              <a:ext uri="{FF2B5EF4-FFF2-40B4-BE49-F238E27FC236}">
                <a16:creationId xmlns:a16="http://schemas.microsoft.com/office/drawing/2014/main" id="{352C04F1-967A-63D1-6A30-E55D6A200F46}"/>
              </a:ext>
            </a:extLst>
          </p:cNvPr>
          <p:cNvGrpSpPr/>
          <p:nvPr/>
        </p:nvGrpSpPr>
        <p:grpSpPr>
          <a:xfrm>
            <a:off x="5407751" y="166866"/>
            <a:ext cx="2431848" cy="3504122"/>
            <a:chOff x="0" y="0"/>
            <a:chExt cx="1864859" cy="2687130"/>
          </a:xfrm>
        </p:grpSpPr>
        <p:sp>
          <p:nvSpPr>
            <p:cNvPr id="176" name="Freeform 176">
              <a:extLst>
                <a:ext uri="{FF2B5EF4-FFF2-40B4-BE49-F238E27FC236}">
                  <a16:creationId xmlns:a16="http://schemas.microsoft.com/office/drawing/2014/main" id="{C1FA6EBD-D183-1AA9-BC17-5FA9726D5D9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177">
              <a:extLst>
                <a:ext uri="{FF2B5EF4-FFF2-40B4-BE49-F238E27FC236}">
                  <a16:creationId xmlns:a16="http://schemas.microsoft.com/office/drawing/2014/main" id="{607A6F22-E2C9-E877-312D-9E0EEFA2FA6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8" name="Group 178">
            <a:extLst>
              <a:ext uri="{FF2B5EF4-FFF2-40B4-BE49-F238E27FC236}">
                <a16:creationId xmlns:a16="http://schemas.microsoft.com/office/drawing/2014/main" id="{B760084B-97A8-B0E6-AEFC-AD86C9276760}"/>
              </a:ext>
            </a:extLst>
          </p:cNvPr>
          <p:cNvGrpSpPr/>
          <p:nvPr/>
        </p:nvGrpSpPr>
        <p:grpSpPr>
          <a:xfrm>
            <a:off x="5445374" y="196817"/>
            <a:ext cx="2356602" cy="2891748"/>
            <a:chOff x="0" y="0"/>
            <a:chExt cx="1871426" cy="2296397"/>
          </a:xfrm>
        </p:grpSpPr>
        <p:sp>
          <p:nvSpPr>
            <p:cNvPr id="179" name="Freeform 179">
              <a:extLst>
                <a:ext uri="{FF2B5EF4-FFF2-40B4-BE49-F238E27FC236}">
                  <a16:creationId xmlns:a16="http://schemas.microsoft.com/office/drawing/2014/main" id="{29B9B36A-8116-A1F2-81F0-8191C1DC2DC5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Freeform 180">
              <a:extLst>
                <a:ext uri="{FF2B5EF4-FFF2-40B4-BE49-F238E27FC236}">
                  <a16:creationId xmlns:a16="http://schemas.microsoft.com/office/drawing/2014/main" id="{D13E25C6-DC60-7FBE-736F-EB96E56F3B4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3" name="Freeform 183">
            <a:extLst>
              <a:ext uri="{FF2B5EF4-FFF2-40B4-BE49-F238E27FC236}">
                <a16:creationId xmlns:a16="http://schemas.microsoft.com/office/drawing/2014/main" id="{F7009B8D-2770-8E6E-793C-10B65CC527EE}"/>
              </a:ext>
            </a:extLst>
          </p:cNvPr>
          <p:cNvSpPr/>
          <p:nvPr/>
        </p:nvSpPr>
        <p:spPr>
          <a:xfrm>
            <a:off x="5857389" y="539044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4" name="TextBox 184">
            <a:extLst>
              <a:ext uri="{FF2B5EF4-FFF2-40B4-BE49-F238E27FC236}">
                <a16:creationId xmlns:a16="http://schemas.microsoft.com/office/drawing/2014/main" id="{6BF2E0A1-2063-CD1A-ED43-E53F9729C796}"/>
              </a:ext>
            </a:extLst>
          </p:cNvPr>
          <p:cNvSpPr txBox="1"/>
          <p:nvPr/>
        </p:nvSpPr>
        <p:spPr>
          <a:xfrm>
            <a:off x="5808286" y="3218352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grpSp>
        <p:nvGrpSpPr>
          <p:cNvPr id="185" name="Group 185">
            <a:extLst>
              <a:ext uri="{FF2B5EF4-FFF2-40B4-BE49-F238E27FC236}">
                <a16:creationId xmlns:a16="http://schemas.microsoft.com/office/drawing/2014/main" id="{DC9F1E19-8E76-2207-CD1D-1DA9D580D059}"/>
              </a:ext>
            </a:extLst>
          </p:cNvPr>
          <p:cNvGrpSpPr/>
          <p:nvPr/>
        </p:nvGrpSpPr>
        <p:grpSpPr>
          <a:xfrm>
            <a:off x="7959073" y="166866"/>
            <a:ext cx="2431848" cy="3504122"/>
            <a:chOff x="0" y="0"/>
            <a:chExt cx="1864859" cy="2687130"/>
          </a:xfrm>
        </p:grpSpPr>
        <p:sp>
          <p:nvSpPr>
            <p:cNvPr id="186" name="Freeform 186">
              <a:extLst>
                <a:ext uri="{FF2B5EF4-FFF2-40B4-BE49-F238E27FC236}">
                  <a16:creationId xmlns:a16="http://schemas.microsoft.com/office/drawing/2014/main" id="{4A8375A1-798A-C619-6330-89649FC3FCC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187">
              <a:extLst>
                <a:ext uri="{FF2B5EF4-FFF2-40B4-BE49-F238E27FC236}">
                  <a16:creationId xmlns:a16="http://schemas.microsoft.com/office/drawing/2014/main" id="{4E3599D8-C8E8-AE42-DFE1-33C3DFC40FD9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8" name="Group 188">
            <a:extLst>
              <a:ext uri="{FF2B5EF4-FFF2-40B4-BE49-F238E27FC236}">
                <a16:creationId xmlns:a16="http://schemas.microsoft.com/office/drawing/2014/main" id="{9DBCC92C-E922-B332-B892-6DFC3E9754D9}"/>
              </a:ext>
            </a:extLst>
          </p:cNvPr>
          <p:cNvGrpSpPr/>
          <p:nvPr/>
        </p:nvGrpSpPr>
        <p:grpSpPr>
          <a:xfrm>
            <a:off x="7996696" y="196817"/>
            <a:ext cx="2356602" cy="2891748"/>
            <a:chOff x="0" y="0"/>
            <a:chExt cx="1871426" cy="2296397"/>
          </a:xfrm>
        </p:grpSpPr>
        <p:sp>
          <p:nvSpPr>
            <p:cNvPr id="189" name="Freeform 189">
              <a:extLst>
                <a:ext uri="{FF2B5EF4-FFF2-40B4-BE49-F238E27FC236}">
                  <a16:creationId xmlns:a16="http://schemas.microsoft.com/office/drawing/2014/main" id="{CEB20050-E833-BF00-8E04-7CD418905658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Freeform 190">
              <a:extLst>
                <a:ext uri="{FF2B5EF4-FFF2-40B4-BE49-F238E27FC236}">
                  <a16:creationId xmlns:a16="http://schemas.microsoft.com/office/drawing/2014/main" id="{437FD4D2-627D-13E0-83CC-D05C7EE2CBBC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3" name="TextBox 193">
            <a:extLst>
              <a:ext uri="{FF2B5EF4-FFF2-40B4-BE49-F238E27FC236}">
                <a16:creationId xmlns:a16="http://schemas.microsoft.com/office/drawing/2014/main" id="{0FDC12FE-0B39-0159-D525-07A6CB593BBB}"/>
              </a:ext>
            </a:extLst>
          </p:cNvPr>
          <p:cNvSpPr txBox="1"/>
          <p:nvPr/>
        </p:nvSpPr>
        <p:spPr>
          <a:xfrm>
            <a:off x="846599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94" name="TextBox 194">
            <a:extLst>
              <a:ext uri="{FF2B5EF4-FFF2-40B4-BE49-F238E27FC236}">
                <a16:creationId xmlns:a16="http://schemas.microsoft.com/office/drawing/2014/main" id="{DDF19E1B-A1AE-DD7F-928F-2E9EF51DD414}"/>
              </a:ext>
            </a:extLst>
          </p:cNvPr>
          <p:cNvSpPr txBox="1"/>
          <p:nvPr/>
        </p:nvSpPr>
        <p:spPr>
          <a:xfrm>
            <a:off x="8835045" y="485566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95" name="Group 195">
            <a:extLst>
              <a:ext uri="{FF2B5EF4-FFF2-40B4-BE49-F238E27FC236}">
                <a16:creationId xmlns:a16="http://schemas.microsoft.com/office/drawing/2014/main" id="{10DF7686-F2F4-882B-5359-2368849CD6EE}"/>
              </a:ext>
            </a:extLst>
          </p:cNvPr>
          <p:cNvGrpSpPr/>
          <p:nvPr/>
        </p:nvGrpSpPr>
        <p:grpSpPr>
          <a:xfrm>
            <a:off x="7959073" y="166866"/>
            <a:ext cx="2431848" cy="3504122"/>
            <a:chOff x="0" y="0"/>
            <a:chExt cx="1864859" cy="2687130"/>
          </a:xfrm>
        </p:grpSpPr>
        <p:sp>
          <p:nvSpPr>
            <p:cNvPr id="196" name="Freeform 196">
              <a:extLst>
                <a:ext uri="{FF2B5EF4-FFF2-40B4-BE49-F238E27FC236}">
                  <a16:creationId xmlns:a16="http://schemas.microsoft.com/office/drawing/2014/main" id="{0A58AA04-F6FF-B0CD-BDA6-DD5E81990A25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197">
              <a:extLst>
                <a:ext uri="{FF2B5EF4-FFF2-40B4-BE49-F238E27FC236}">
                  <a16:creationId xmlns:a16="http://schemas.microsoft.com/office/drawing/2014/main" id="{57B60B70-CA2F-33C9-0434-855D71546AC3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8" name="Group 198">
            <a:extLst>
              <a:ext uri="{FF2B5EF4-FFF2-40B4-BE49-F238E27FC236}">
                <a16:creationId xmlns:a16="http://schemas.microsoft.com/office/drawing/2014/main" id="{DFEA016F-2C49-119C-881B-FB08FFC117C0}"/>
              </a:ext>
            </a:extLst>
          </p:cNvPr>
          <p:cNvGrpSpPr/>
          <p:nvPr/>
        </p:nvGrpSpPr>
        <p:grpSpPr>
          <a:xfrm>
            <a:off x="7996696" y="196817"/>
            <a:ext cx="2356602" cy="2891748"/>
            <a:chOff x="0" y="0"/>
            <a:chExt cx="1871426" cy="2296397"/>
          </a:xfrm>
        </p:grpSpPr>
        <p:sp>
          <p:nvSpPr>
            <p:cNvPr id="199" name="Freeform 199">
              <a:extLst>
                <a:ext uri="{FF2B5EF4-FFF2-40B4-BE49-F238E27FC236}">
                  <a16:creationId xmlns:a16="http://schemas.microsoft.com/office/drawing/2014/main" id="{40233643-D479-05B0-5ED4-8A31C7E7F8D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CAC7EF1B-3B42-6625-03A9-B52D39A8B200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3" name="TextBox 203">
            <a:extLst>
              <a:ext uri="{FF2B5EF4-FFF2-40B4-BE49-F238E27FC236}">
                <a16:creationId xmlns:a16="http://schemas.microsoft.com/office/drawing/2014/main" id="{3BDAE746-DD2F-3A18-9F81-C79D42639546}"/>
              </a:ext>
            </a:extLst>
          </p:cNvPr>
          <p:cNvSpPr txBox="1"/>
          <p:nvPr/>
        </p:nvSpPr>
        <p:spPr>
          <a:xfrm>
            <a:off x="8465995" y="321835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204" name="TextBox 204">
            <a:extLst>
              <a:ext uri="{FF2B5EF4-FFF2-40B4-BE49-F238E27FC236}">
                <a16:creationId xmlns:a16="http://schemas.microsoft.com/office/drawing/2014/main" id="{4E881B5B-2F5C-FB38-8B98-BC6B3F7FA5A1}"/>
              </a:ext>
            </a:extLst>
          </p:cNvPr>
          <p:cNvSpPr txBox="1"/>
          <p:nvPr/>
        </p:nvSpPr>
        <p:spPr>
          <a:xfrm>
            <a:off x="8831199" y="48556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05" name="Group 205">
            <a:extLst>
              <a:ext uri="{FF2B5EF4-FFF2-40B4-BE49-F238E27FC236}">
                <a16:creationId xmlns:a16="http://schemas.microsoft.com/office/drawing/2014/main" id="{06C86E2F-B66D-7B95-139D-8A6BB9CA60D8}"/>
              </a:ext>
            </a:extLst>
          </p:cNvPr>
          <p:cNvGrpSpPr/>
          <p:nvPr/>
        </p:nvGrpSpPr>
        <p:grpSpPr>
          <a:xfrm>
            <a:off x="7959073" y="166866"/>
            <a:ext cx="2431848" cy="3504122"/>
            <a:chOff x="0" y="0"/>
            <a:chExt cx="1864859" cy="2687130"/>
          </a:xfrm>
        </p:grpSpPr>
        <p:sp>
          <p:nvSpPr>
            <p:cNvPr id="206" name="Freeform 206">
              <a:extLst>
                <a:ext uri="{FF2B5EF4-FFF2-40B4-BE49-F238E27FC236}">
                  <a16:creationId xmlns:a16="http://schemas.microsoft.com/office/drawing/2014/main" id="{C2B6A422-EB9C-3320-53F5-7FED204E36D1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7" name="Freeform 207">
              <a:extLst>
                <a:ext uri="{FF2B5EF4-FFF2-40B4-BE49-F238E27FC236}">
                  <a16:creationId xmlns:a16="http://schemas.microsoft.com/office/drawing/2014/main" id="{7E37FBA7-CBFA-A5AC-F076-82112374C8EB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" name="Group 208">
            <a:extLst>
              <a:ext uri="{FF2B5EF4-FFF2-40B4-BE49-F238E27FC236}">
                <a16:creationId xmlns:a16="http://schemas.microsoft.com/office/drawing/2014/main" id="{5914F609-CF50-76EF-BEA3-647D84465735}"/>
              </a:ext>
            </a:extLst>
          </p:cNvPr>
          <p:cNvGrpSpPr/>
          <p:nvPr/>
        </p:nvGrpSpPr>
        <p:grpSpPr>
          <a:xfrm>
            <a:off x="7996696" y="196817"/>
            <a:ext cx="2356602" cy="2891748"/>
            <a:chOff x="0" y="0"/>
            <a:chExt cx="1871426" cy="2296397"/>
          </a:xfrm>
        </p:grpSpPr>
        <p:sp>
          <p:nvSpPr>
            <p:cNvPr id="209" name="Freeform 209">
              <a:extLst>
                <a:ext uri="{FF2B5EF4-FFF2-40B4-BE49-F238E27FC236}">
                  <a16:creationId xmlns:a16="http://schemas.microsoft.com/office/drawing/2014/main" id="{CD3E6C78-65C2-5ABB-BEA0-6FF0186A0755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0" name="Freeform 210">
              <a:extLst>
                <a:ext uri="{FF2B5EF4-FFF2-40B4-BE49-F238E27FC236}">
                  <a16:creationId xmlns:a16="http://schemas.microsoft.com/office/drawing/2014/main" id="{41C2F143-603B-BA0C-6A03-3ECD976749F6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3" name="Freeform 213">
            <a:extLst>
              <a:ext uri="{FF2B5EF4-FFF2-40B4-BE49-F238E27FC236}">
                <a16:creationId xmlns:a16="http://schemas.microsoft.com/office/drawing/2014/main" id="{E3622514-E46C-E0AD-5354-98B697F8DC9F}"/>
              </a:ext>
            </a:extLst>
          </p:cNvPr>
          <p:cNvSpPr/>
          <p:nvPr/>
        </p:nvSpPr>
        <p:spPr>
          <a:xfrm>
            <a:off x="8408711" y="539044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4" name="TextBox 214">
            <a:extLst>
              <a:ext uri="{FF2B5EF4-FFF2-40B4-BE49-F238E27FC236}">
                <a16:creationId xmlns:a16="http://schemas.microsoft.com/office/drawing/2014/main" id="{01C25D74-330E-BC8F-12DC-ECC183E1F810}"/>
              </a:ext>
            </a:extLst>
          </p:cNvPr>
          <p:cNvSpPr txBox="1"/>
          <p:nvPr/>
        </p:nvSpPr>
        <p:spPr>
          <a:xfrm>
            <a:off x="8417859" y="321835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sp>
        <p:nvSpPr>
          <p:cNvPr id="215" name="TextBox 215">
            <a:extLst>
              <a:ext uri="{FF2B5EF4-FFF2-40B4-BE49-F238E27FC236}">
                <a16:creationId xmlns:a16="http://schemas.microsoft.com/office/drawing/2014/main" id="{A4964851-88C2-A618-7EF0-B1ED08AB4AB8}"/>
              </a:ext>
            </a:extLst>
          </p:cNvPr>
          <p:cNvSpPr txBox="1"/>
          <p:nvPr/>
        </p:nvSpPr>
        <p:spPr>
          <a:xfrm>
            <a:off x="1347393" y="1547696"/>
            <a:ext cx="33149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</a:t>
            </a:r>
          </a:p>
        </p:txBody>
      </p:sp>
      <p:sp>
        <p:nvSpPr>
          <p:cNvPr id="216" name="TextBox 216">
            <a:extLst>
              <a:ext uri="{FF2B5EF4-FFF2-40B4-BE49-F238E27FC236}">
                <a16:creationId xmlns:a16="http://schemas.microsoft.com/office/drawing/2014/main" id="{FEDFEDC5-C3EA-3BC2-0A1A-9A1C953D56A9}"/>
              </a:ext>
            </a:extLst>
          </p:cNvPr>
          <p:cNvSpPr txBox="1"/>
          <p:nvPr/>
        </p:nvSpPr>
        <p:spPr>
          <a:xfrm>
            <a:off x="3885181" y="1547696"/>
            <a:ext cx="3666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5</a:t>
            </a:r>
          </a:p>
        </p:txBody>
      </p:sp>
      <p:sp>
        <p:nvSpPr>
          <p:cNvPr id="217" name="TextBox 217">
            <a:extLst>
              <a:ext uri="{FF2B5EF4-FFF2-40B4-BE49-F238E27FC236}">
                <a16:creationId xmlns:a16="http://schemas.microsoft.com/office/drawing/2014/main" id="{8DD5DB44-4E14-6C2F-FC94-5E10153B05F6}"/>
              </a:ext>
            </a:extLst>
          </p:cNvPr>
          <p:cNvSpPr txBox="1"/>
          <p:nvPr/>
        </p:nvSpPr>
        <p:spPr>
          <a:xfrm>
            <a:off x="6446632" y="1547696"/>
            <a:ext cx="3544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2</a:t>
            </a:r>
          </a:p>
        </p:txBody>
      </p:sp>
      <p:sp>
        <p:nvSpPr>
          <p:cNvPr id="218" name="TextBox 218">
            <a:extLst>
              <a:ext uri="{FF2B5EF4-FFF2-40B4-BE49-F238E27FC236}">
                <a16:creationId xmlns:a16="http://schemas.microsoft.com/office/drawing/2014/main" id="{35C896B0-4542-FCE4-70CE-9F92389DE1FE}"/>
              </a:ext>
            </a:extLst>
          </p:cNvPr>
          <p:cNvSpPr txBox="1"/>
          <p:nvPr/>
        </p:nvSpPr>
        <p:spPr>
          <a:xfrm>
            <a:off x="8970755" y="1518866"/>
            <a:ext cx="4084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9</a:t>
            </a:r>
          </a:p>
        </p:txBody>
      </p:sp>
      <p:grpSp>
        <p:nvGrpSpPr>
          <p:cNvPr id="219" name="Group 219">
            <a:extLst>
              <a:ext uri="{FF2B5EF4-FFF2-40B4-BE49-F238E27FC236}">
                <a16:creationId xmlns:a16="http://schemas.microsoft.com/office/drawing/2014/main" id="{48013BBB-EB8D-6CF8-8A97-037CCADBFC44}"/>
              </a:ext>
            </a:extLst>
          </p:cNvPr>
          <p:cNvGrpSpPr/>
          <p:nvPr/>
        </p:nvGrpSpPr>
        <p:grpSpPr>
          <a:xfrm>
            <a:off x="2852239" y="3780000"/>
            <a:ext cx="2431848" cy="3504122"/>
            <a:chOff x="0" y="0"/>
            <a:chExt cx="1864859" cy="2687130"/>
          </a:xfrm>
        </p:grpSpPr>
        <p:sp>
          <p:nvSpPr>
            <p:cNvPr id="220" name="Freeform 220">
              <a:extLst>
                <a:ext uri="{FF2B5EF4-FFF2-40B4-BE49-F238E27FC236}">
                  <a16:creationId xmlns:a16="http://schemas.microsoft.com/office/drawing/2014/main" id="{2C3E2186-4CC2-B3FE-22EE-7D5778FA0D78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Freeform 221">
              <a:extLst>
                <a:ext uri="{FF2B5EF4-FFF2-40B4-BE49-F238E27FC236}">
                  <a16:creationId xmlns:a16="http://schemas.microsoft.com/office/drawing/2014/main" id="{A530E880-4A7D-5FBC-C372-5632DCBE5E31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2" name="Group 222">
            <a:extLst>
              <a:ext uri="{FF2B5EF4-FFF2-40B4-BE49-F238E27FC236}">
                <a16:creationId xmlns:a16="http://schemas.microsoft.com/office/drawing/2014/main" id="{1184CD86-0618-46D1-3ED5-A50F35AEEC34}"/>
              </a:ext>
            </a:extLst>
          </p:cNvPr>
          <p:cNvGrpSpPr/>
          <p:nvPr/>
        </p:nvGrpSpPr>
        <p:grpSpPr>
          <a:xfrm>
            <a:off x="2889863" y="3809951"/>
            <a:ext cx="2356602" cy="2891748"/>
            <a:chOff x="0" y="0"/>
            <a:chExt cx="1871426" cy="2296397"/>
          </a:xfrm>
        </p:grpSpPr>
        <p:sp>
          <p:nvSpPr>
            <p:cNvPr id="223" name="Freeform 223">
              <a:extLst>
                <a:ext uri="{FF2B5EF4-FFF2-40B4-BE49-F238E27FC236}">
                  <a16:creationId xmlns:a16="http://schemas.microsoft.com/office/drawing/2014/main" id="{1CB1FF7F-3F12-F977-3A8C-17BC9C182DFD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Freeform 224">
              <a:extLst>
                <a:ext uri="{FF2B5EF4-FFF2-40B4-BE49-F238E27FC236}">
                  <a16:creationId xmlns:a16="http://schemas.microsoft.com/office/drawing/2014/main" id="{C88C849E-C1A7-C496-E28B-1437C9A66098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27" name="TextBox 227">
            <a:extLst>
              <a:ext uri="{FF2B5EF4-FFF2-40B4-BE49-F238E27FC236}">
                <a16:creationId xmlns:a16="http://schemas.microsoft.com/office/drawing/2014/main" id="{59A810FE-135C-0B3F-BD85-F4C0AA2AE5C7}"/>
              </a:ext>
            </a:extLst>
          </p:cNvPr>
          <p:cNvSpPr txBox="1"/>
          <p:nvPr/>
        </p:nvSpPr>
        <p:spPr>
          <a:xfrm>
            <a:off x="3359162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228" name="TextBox 228">
            <a:extLst>
              <a:ext uri="{FF2B5EF4-FFF2-40B4-BE49-F238E27FC236}">
                <a16:creationId xmlns:a16="http://schemas.microsoft.com/office/drawing/2014/main" id="{7F297889-6A5E-F8F2-D6E3-EB22F5BC4FD3}"/>
              </a:ext>
            </a:extLst>
          </p:cNvPr>
          <p:cNvSpPr txBox="1"/>
          <p:nvPr/>
        </p:nvSpPr>
        <p:spPr>
          <a:xfrm>
            <a:off x="3728212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29" name="Group 229">
            <a:extLst>
              <a:ext uri="{FF2B5EF4-FFF2-40B4-BE49-F238E27FC236}">
                <a16:creationId xmlns:a16="http://schemas.microsoft.com/office/drawing/2014/main" id="{A7089654-2979-84DD-002B-77349598FE25}"/>
              </a:ext>
            </a:extLst>
          </p:cNvPr>
          <p:cNvGrpSpPr/>
          <p:nvPr/>
        </p:nvGrpSpPr>
        <p:grpSpPr>
          <a:xfrm>
            <a:off x="297214" y="3780000"/>
            <a:ext cx="2431848" cy="3504122"/>
            <a:chOff x="0" y="0"/>
            <a:chExt cx="1864859" cy="2687130"/>
          </a:xfrm>
        </p:grpSpPr>
        <p:sp>
          <p:nvSpPr>
            <p:cNvPr id="230" name="Freeform 230">
              <a:extLst>
                <a:ext uri="{FF2B5EF4-FFF2-40B4-BE49-F238E27FC236}">
                  <a16:creationId xmlns:a16="http://schemas.microsoft.com/office/drawing/2014/main" id="{C74703E5-1B0C-DE10-6E10-4963C9C2D8E2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1" name="Freeform 231">
              <a:extLst>
                <a:ext uri="{FF2B5EF4-FFF2-40B4-BE49-F238E27FC236}">
                  <a16:creationId xmlns:a16="http://schemas.microsoft.com/office/drawing/2014/main" id="{0BB56A51-8A67-F845-7DFC-8D1634C4C5AA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2" name="Group 232">
            <a:extLst>
              <a:ext uri="{FF2B5EF4-FFF2-40B4-BE49-F238E27FC236}">
                <a16:creationId xmlns:a16="http://schemas.microsoft.com/office/drawing/2014/main" id="{0D095990-8D7B-C953-90D1-97AE32EC1720}"/>
              </a:ext>
            </a:extLst>
          </p:cNvPr>
          <p:cNvGrpSpPr/>
          <p:nvPr/>
        </p:nvGrpSpPr>
        <p:grpSpPr>
          <a:xfrm>
            <a:off x="334837" y="3809951"/>
            <a:ext cx="2356602" cy="2891748"/>
            <a:chOff x="0" y="0"/>
            <a:chExt cx="1871426" cy="2296397"/>
          </a:xfrm>
        </p:grpSpPr>
        <p:sp>
          <p:nvSpPr>
            <p:cNvPr id="233" name="Freeform 233">
              <a:extLst>
                <a:ext uri="{FF2B5EF4-FFF2-40B4-BE49-F238E27FC236}">
                  <a16:creationId xmlns:a16="http://schemas.microsoft.com/office/drawing/2014/main" id="{6A84F99B-9545-A4E6-D759-12C5A140471E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4" name="Freeform 234">
              <a:extLst>
                <a:ext uri="{FF2B5EF4-FFF2-40B4-BE49-F238E27FC236}">
                  <a16:creationId xmlns:a16="http://schemas.microsoft.com/office/drawing/2014/main" id="{7A61C92F-F9B7-7CFD-865A-D3A24CAF49FC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37" name="TextBox 237">
            <a:extLst>
              <a:ext uri="{FF2B5EF4-FFF2-40B4-BE49-F238E27FC236}">
                <a16:creationId xmlns:a16="http://schemas.microsoft.com/office/drawing/2014/main" id="{42AAB60C-8894-6874-EA67-F621E5B4A6AF}"/>
              </a:ext>
            </a:extLst>
          </p:cNvPr>
          <p:cNvSpPr txBox="1"/>
          <p:nvPr/>
        </p:nvSpPr>
        <p:spPr>
          <a:xfrm>
            <a:off x="804136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38" name="TextBox 238">
            <a:extLst>
              <a:ext uri="{FF2B5EF4-FFF2-40B4-BE49-F238E27FC236}">
                <a16:creationId xmlns:a16="http://schemas.microsoft.com/office/drawing/2014/main" id="{07B7F83F-31B2-E8CC-EDC7-5FC3ACDB095B}"/>
              </a:ext>
            </a:extLst>
          </p:cNvPr>
          <p:cNvSpPr txBox="1"/>
          <p:nvPr/>
        </p:nvSpPr>
        <p:spPr>
          <a:xfrm>
            <a:off x="1173186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39" name="Group 239">
            <a:extLst>
              <a:ext uri="{FF2B5EF4-FFF2-40B4-BE49-F238E27FC236}">
                <a16:creationId xmlns:a16="http://schemas.microsoft.com/office/drawing/2014/main" id="{1FDA3B45-4823-9513-B09F-FFF2BB3E6B73}"/>
              </a:ext>
            </a:extLst>
          </p:cNvPr>
          <p:cNvGrpSpPr/>
          <p:nvPr/>
        </p:nvGrpSpPr>
        <p:grpSpPr>
          <a:xfrm>
            <a:off x="5407912" y="3780000"/>
            <a:ext cx="2431848" cy="3504122"/>
            <a:chOff x="0" y="0"/>
            <a:chExt cx="1864859" cy="2687130"/>
          </a:xfrm>
        </p:grpSpPr>
        <p:sp>
          <p:nvSpPr>
            <p:cNvPr id="240" name="Freeform 240">
              <a:extLst>
                <a:ext uri="{FF2B5EF4-FFF2-40B4-BE49-F238E27FC236}">
                  <a16:creationId xmlns:a16="http://schemas.microsoft.com/office/drawing/2014/main" id="{4AEEEACC-E538-4E39-F81A-E376A46BD607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1" name="Freeform 241">
              <a:extLst>
                <a:ext uri="{FF2B5EF4-FFF2-40B4-BE49-F238E27FC236}">
                  <a16:creationId xmlns:a16="http://schemas.microsoft.com/office/drawing/2014/main" id="{AB501124-6181-5EF8-C600-21F37ACEDE1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2" name="Group 242">
            <a:extLst>
              <a:ext uri="{FF2B5EF4-FFF2-40B4-BE49-F238E27FC236}">
                <a16:creationId xmlns:a16="http://schemas.microsoft.com/office/drawing/2014/main" id="{26C8D889-3065-6C94-D08B-27EC51361264}"/>
              </a:ext>
            </a:extLst>
          </p:cNvPr>
          <p:cNvGrpSpPr/>
          <p:nvPr/>
        </p:nvGrpSpPr>
        <p:grpSpPr>
          <a:xfrm>
            <a:off x="5445536" y="3809951"/>
            <a:ext cx="2356602" cy="2891748"/>
            <a:chOff x="0" y="0"/>
            <a:chExt cx="1871426" cy="2296397"/>
          </a:xfrm>
        </p:grpSpPr>
        <p:sp>
          <p:nvSpPr>
            <p:cNvPr id="243" name="Freeform 243">
              <a:extLst>
                <a:ext uri="{FF2B5EF4-FFF2-40B4-BE49-F238E27FC236}">
                  <a16:creationId xmlns:a16="http://schemas.microsoft.com/office/drawing/2014/main" id="{9AF5DC4B-1EF2-50A6-C3B8-8613E74A90F3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4" name="Freeform 244">
              <a:extLst>
                <a:ext uri="{FF2B5EF4-FFF2-40B4-BE49-F238E27FC236}">
                  <a16:creationId xmlns:a16="http://schemas.microsoft.com/office/drawing/2014/main" id="{EB512EA7-C246-E9DD-3FA5-67EA5ABCA262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47" name="TextBox 247">
            <a:extLst>
              <a:ext uri="{FF2B5EF4-FFF2-40B4-BE49-F238E27FC236}">
                <a16:creationId xmlns:a16="http://schemas.microsoft.com/office/drawing/2014/main" id="{BED07AEF-375C-256C-6CB1-91F3AB87757D}"/>
              </a:ext>
            </a:extLst>
          </p:cNvPr>
          <p:cNvSpPr txBox="1"/>
          <p:nvPr/>
        </p:nvSpPr>
        <p:spPr>
          <a:xfrm>
            <a:off x="591483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248" name="TextBox 248">
            <a:extLst>
              <a:ext uri="{FF2B5EF4-FFF2-40B4-BE49-F238E27FC236}">
                <a16:creationId xmlns:a16="http://schemas.microsoft.com/office/drawing/2014/main" id="{756CD6B9-A329-D5A8-9069-38E1C2462BE2}"/>
              </a:ext>
            </a:extLst>
          </p:cNvPr>
          <p:cNvSpPr txBox="1"/>
          <p:nvPr/>
        </p:nvSpPr>
        <p:spPr>
          <a:xfrm>
            <a:off x="6283885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49" name="Group 249">
            <a:extLst>
              <a:ext uri="{FF2B5EF4-FFF2-40B4-BE49-F238E27FC236}">
                <a16:creationId xmlns:a16="http://schemas.microsoft.com/office/drawing/2014/main" id="{DE29D785-5D22-35D7-14D1-CC5A883C6294}"/>
              </a:ext>
            </a:extLst>
          </p:cNvPr>
          <p:cNvGrpSpPr/>
          <p:nvPr/>
        </p:nvGrpSpPr>
        <p:grpSpPr>
          <a:xfrm>
            <a:off x="7962938" y="3780000"/>
            <a:ext cx="2431848" cy="3504122"/>
            <a:chOff x="0" y="0"/>
            <a:chExt cx="1864859" cy="2687130"/>
          </a:xfrm>
        </p:grpSpPr>
        <p:sp>
          <p:nvSpPr>
            <p:cNvPr id="250" name="Freeform 250">
              <a:extLst>
                <a:ext uri="{FF2B5EF4-FFF2-40B4-BE49-F238E27FC236}">
                  <a16:creationId xmlns:a16="http://schemas.microsoft.com/office/drawing/2014/main" id="{C5E6A5B8-F386-4CD5-2EE7-4B34AB0469D7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1" name="Freeform 251">
              <a:extLst>
                <a:ext uri="{FF2B5EF4-FFF2-40B4-BE49-F238E27FC236}">
                  <a16:creationId xmlns:a16="http://schemas.microsoft.com/office/drawing/2014/main" id="{7F54A3E2-3F9C-0160-1532-2CB46451603B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2" name="Group 252">
            <a:extLst>
              <a:ext uri="{FF2B5EF4-FFF2-40B4-BE49-F238E27FC236}">
                <a16:creationId xmlns:a16="http://schemas.microsoft.com/office/drawing/2014/main" id="{DC52EAAC-C94B-F5F1-E863-CCD11B31F524}"/>
              </a:ext>
            </a:extLst>
          </p:cNvPr>
          <p:cNvGrpSpPr/>
          <p:nvPr/>
        </p:nvGrpSpPr>
        <p:grpSpPr>
          <a:xfrm>
            <a:off x="8000561" y="3809951"/>
            <a:ext cx="2356602" cy="2891748"/>
            <a:chOff x="0" y="0"/>
            <a:chExt cx="1871426" cy="2296397"/>
          </a:xfrm>
        </p:grpSpPr>
        <p:sp>
          <p:nvSpPr>
            <p:cNvPr id="253" name="Freeform 253">
              <a:extLst>
                <a:ext uri="{FF2B5EF4-FFF2-40B4-BE49-F238E27FC236}">
                  <a16:creationId xmlns:a16="http://schemas.microsoft.com/office/drawing/2014/main" id="{92581A2F-5ABA-5030-2F6F-EE8ADC7E837D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4" name="Freeform 254">
              <a:extLst>
                <a:ext uri="{FF2B5EF4-FFF2-40B4-BE49-F238E27FC236}">
                  <a16:creationId xmlns:a16="http://schemas.microsoft.com/office/drawing/2014/main" id="{BE19B1D6-7BAD-1A11-2984-9ADA05ABDE98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7" name="TextBox 257">
            <a:extLst>
              <a:ext uri="{FF2B5EF4-FFF2-40B4-BE49-F238E27FC236}">
                <a16:creationId xmlns:a16="http://schemas.microsoft.com/office/drawing/2014/main" id="{159C5A20-ACE6-74B5-D33C-F24AC5CF736C}"/>
              </a:ext>
            </a:extLst>
          </p:cNvPr>
          <p:cNvSpPr txBox="1"/>
          <p:nvPr/>
        </p:nvSpPr>
        <p:spPr>
          <a:xfrm>
            <a:off x="8469861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258" name="TextBox 258">
            <a:extLst>
              <a:ext uri="{FF2B5EF4-FFF2-40B4-BE49-F238E27FC236}">
                <a16:creationId xmlns:a16="http://schemas.microsoft.com/office/drawing/2014/main" id="{C5928A17-ABF0-FB88-B754-F597973D1A75}"/>
              </a:ext>
            </a:extLst>
          </p:cNvPr>
          <p:cNvSpPr txBox="1"/>
          <p:nvPr/>
        </p:nvSpPr>
        <p:spPr>
          <a:xfrm>
            <a:off x="8838910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59" name="Group 259">
            <a:extLst>
              <a:ext uri="{FF2B5EF4-FFF2-40B4-BE49-F238E27FC236}">
                <a16:creationId xmlns:a16="http://schemas.microsoft.com/office/drawing/2014/main" id="{CEE93BF8-E41A-F201-A540-FBBE5728B1F8}"/>
              </a:ext>
            </a:extLst>
          </p:cNvPr>
          <p:cNvGrpSpPr/>
          <p:nvPr/>
        </p:nvGrpSpPr>
        <p:grpSpPr>
          <a:xfrm>
            <a:off x="2852239" y="3780000"/>
            <a:ext cx="2431848" cy="3504122"/>
            <a:chOff x="0" y="0"/>
            <a:chExt cx="1864859" cy="2687130"/>
          </a:xfrm>
        </p:grpSpPr>
        <p:sp>
          <p:nvSpPr>
            <p:cNvPr id="260" name="Freeform 260">
              <a:extLst>
                <a:ext uri="{FF2B5EF4-FFF2-40B4-BE49-F238E27FC236}">
                  <a16:creationId xmlns:a16="http://schemas.microsoft.com/office/drawing/2014/main" id="{44FE8CC3-F002-594A-D5EB-812F948DB601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1" name="Freeform 261">
              <a:extLst>
                <a:ext uri="{FF2B5EF4-FFF2-40B4-BE49-F238E27FC236}">
                  <a16:creationId xmlns:a16="http://schemas.microsoft.com/office/drawing/2014/main" id="{1AF6D2A0-15B7-9987-5E73-405283970829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2" name="Group 262">
            <a:extLst>
              <a:ext uri="{FF2B5EF4-FFF2-40B4-BE49-F238E27FC236}">
                <a16:creationId xmlns:a16="http://schemas.microsoft.com/office/drawing/2014/main" id="{3435B1FF-CA25-D375-D755-205954C87627}"/>
              </a:ext>
            </a:extLst>
          </p:cNvPr>
          <p:cNvGrpSpPr/>
          <p:nvPr/>
        </p:nvGrpSpPr>
        <p:grpSpPr>
          <a:xfrm>
            <a:off x="2889863" y="3809951"/>
            <a:ext cx="2356602" cy="2891748"/>
            <a:chOff x="0" y="0"/>
            <a:chExt cx="1871426" cy="2296397"/>
          </a:xfrm>
        </p:grpSpPr>
        <p:sp>
          <p:nvSpPr>
            <p:cNvPr id="263" name="Freeform 263">
              <a:extLst>
                <a:ext uri="{FF2B5EF4-FFF2-40B4-BE49-F238E27FC236}">
                  <a16:creationId xmlns:a16="http://schemas.microsoft.com/office/drawing/2014/main" id="{0AE450D7-0A1B-0C1C-EF21-6B07757D85C0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4" name="Freeform 264">
              <a:extLst>
                <a:ext uri="{FF2B5EF4-FFF2-40B4-BE49-F238E27FC236}">
                  <a16:creationId xmlns:a16="http://schemas.microsoft.com/office/drawing/2014/main" id="{10633BBE-FF16-79BF-C68C-06BB3759D91E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7" name="TextBox 267">
            <a:extLst>
              <a:ext uri="{FF2B5EF4-FFF2-40B4-BE49-F238E27FC236}">
                <a16:creationId xmlns:a16="http://schemas.microsoft.com/office/drawing/2014/main" id="{A68B818F-5DA4-ECC5-9B22-0F267AD1A7D0}"/>
              </a:ext>
            </a:extLst>
          </p:cNvPr>
          <p:cNvSpPr txBox="1"/>
          <p:nvPr/>
        </p:nvSpPr>
        <p:spPr>
          <a:xfrm>
            <a:off x="3359162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268" name="TextBox 268">
            <a:extLst>
              <a:ext uri="{FF2B5EF4-FFF2-40B4-BE49-F238E27FC236}">
                <a16:creationId xmlns:a16="http://schemas.microsoft.com/office/drawing/2014/main" id="{6061800D-2C14-2F6E-91B5-8EF5898E1E8A}"/>
              </a:ext>
            </a:extLst>
          </p:cNvPr>
          <p:cNvSpPr txBox="1"/>
          <p:nvPr/>
        </p:nvSpPr>
        <p:spPr>
          <a:xfrm>
            <a:off x="3723455" y="4098700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269" name="Group 269">
            <a:extLst>
              <a:ext uri="{FF2B5EF4-FFF2-40B4-BE49-F238E27FC236}">
                <a16:creationId xmlns:a16="http://schemas.microsoft.com/office/drawing/2014/main" id="{0D401509-F19A-66DE-2F68-88DC72590725}"/>
              </a:ext>
            </a:extLst>
          </p:cNvPr>
          <p:cNvGrpSpPr/>
          <p:nvPr/>
        </p:nvGrpSpPr>
        <p:grpSpPr>
          <a:xfrm>
            <a:off x="297214" y="3780000"/>
            <a:ext cx="2431848" cy="3504122"/>
            <a:chOff x="0" y="0"/>
            <a:chExt cx="1864859" cy="2687130"/>
          </a:xfrm>
        </p:grpSpPr>
        <p:sp>
          <p:nvSpPr>
            <p:cNvPr id="270" name="Freeform 270">
              <a:extLst>
                <a:ext uri="{FF2B5EF4-FFF2-40B4-BE49-F238E27FC236}">
                  <a16:creationId xmlns:a16="http://schemas.microsoft.com/office/drawing/2014/main" id="{E9778637-E161-BDDE-2C9A-A96B84870C41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1" name="Freeform 271">
              <a:extLst>
                <a:ext uri="{FF2B5EF4-FFF2-40B4-BE49-F238E27FC236}">
                  <a16:creationId xmlns:a16="http://schemas.microsoft.com/office/drawing/2014/main" id="{0FED3CDF-D6D8-A1C7-2DD3-695C064A8AB3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2" name="Group 272">
            <a:extLst>
              <a:ext uri="{FF2B5EF4-FFF2-40B4-BE49-F238E27FC236}">
                <a16:creationId xmlns:a16="http://schemas.microsoft.com/office/drawing/2014/main" id="{448708A5-AB19-7AE4-B3BD-F038CFBB67C6}"/>
              </a:ext>
            </a:extLst>
          </p:cNvPr>
          <p:cNvGrpSpPr/>
          <p:nvPr/>
        </p:nvGrpSpPr>
        <p:grpSpPr>
          <a:xfrm>
            <a:off x="334837" y="3809951"/>
            <a:ext cx="2356602" cy="2891748"/>
            <a:chOff x="0" y="0"/>
            <a:chExt cx="1871426" cy="2296397"/>
          </a:xfrm>
        </p:grpSpPr>
        <p:sp>
          <p:nvSpPr>
            <p:cNvPr id="273" name="Freeform 273">
              <a:extLst>
                <a:ext uri="{FF2B5EF4-FFF2-40B4-BE49-F238E27FC236}">
                  <a16:creationId xmlns:a16="http://schemas.microsoft.com/office/drawing/2014/main" id="{1F749168-07D3-5001-88DF-B0A75C6F6563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4" name="Freeform 274">
              <a:extLst>
                <a:ext uri="{FF2B5EF4-FFF2-40B4-BE49-F238E27FC236}">
                  <a16:creationId xmlns:a16="http://schemas.microsoft.com/office/drawing/2014/main" id="{C3F4583A-E488-02ED-1B8B-C5F62833B74F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7" name="TextBox 277">
            <a:extLst>
              <a:ext uri="{FF2B5EF4-FFF2-40B4-BE49-F238E27FC236}">
                <a16:creationId xmlns:a16="http://schemas.microsoft.com/office/drawing/2014/main" id="{9755109C-B4F9-CF9B-16D9-656EE679B2E4}"/>
              </a:ext>
            </a:extLst>
          </p:cNvPr>
          <p:cNvSpPr txBox="1"/>
          <p:nvPr/>
        </p:nvSpPr>
        <p:spPr>
          <a:xfrm>
            <a:off x="804136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278" name="TextBox 278">
            <a:extLst>
              <a:ext uri="{FF2B5EF4-FFF2-40B4-BE49-F238E27FC236}">
                <a16:creationId xmlns:a16="http://schemas.microsoft.com/office/drawing/2014/main" id="{47769DE7-BFBE-60A0-91E6-1015577C15B4}"/>
              </a:ext>
            </a:extLst>
          </p:cNvPr>
          <p:cNvSpPr txBox="1"/>
          <p:nvPr/>
        </p:nvSpPr>
        <p:spPr>
          <a:xfrm>
            <a:off x="1169340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79" name="Group 279">
            <a:extLst>
              <a:ext uri="{FF2B5EF4-FFF2-40B4-BE49-F238E27FC236}">
                <a16:creationId xmlns:a16="http://schemas.microsoft.com/office/drawing/2014/main" id="{06501E5C-4C06-E296-ADBA-A08AF6223062}"/>
              </a:ext>
            </a:extLst>
          </p:cNvPr>
          <p:cNvGrpSpPr/>
          <p:nvPr/>
        </p:nvGrpSpPr>
        <p:grpSpPr>
          <a:xfrm>
            <a:off x="7962938" y="3780000"/>
            <a:ext cx="2431848" cy="3504122"/>
            <a:chOff x="0" y="0"/>
            <a:chExt cx="1864859" cy="2687130"/>
          </a:xfrm>
        </p:grpSpPr>
        <p:sp>
          <p:nvSpPr>
            <p:cNvPr id="280" name="Freeform 280">
              <a:extLst>
                <a:ext uri="{FF2B5EF4-FFF2-40B4-BE49-F238E27FC236}">
                  <a16:creationId xmlns:a16="http://schemas.microsoft.com/office/drawing/2014/main" id="{C2D786B9-5E5F-EBA3-64E5-60D496B5B30E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1" name="Freeform 281">
              <a:extLst>
                <a:ext uri="{FF2B5EF4-FFF2-40B4-BE49-F238E27FC236}">
                  <a16:creationId xmlns:a16="http://schemas.microsoft.com/office/drawing/2014/main" id="{EDD872A3-D130-98B5-3E53-EC08B3171609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2" name="Group 282">
            <a:extLst>
              <a:ext uri="{FF2B5EF4-FFF2-40B4-BE49-F238E27FC236}">
                <a16:creationId xmlns:a16="http://schemas.microsoft.com/office/drawing/2014/main" id="{C24ABF3B-3EE5-C8D0-29E8-E67B0085774F}"/>
              </a:ext>
            </a:extLst>
          </p:cNvPr>
          <p:cNvGrpSpPr/>
          <p:nvPr/>
        </p:nvGrpSpPr>
        <p:grpSpPr>
          <a:xfrm>
            <a:off x="8000561" y="3809951"/>
            <a:ext cx="2356602" cy="2891748"/>
            <a:chOff x="0" y="0"/>
            <a:chExt cx="1871426" cy="2296397"/>
          </a:xfrm>
        </p:grpSpPr>
        <p:sp>
          <p:nvSpPr>
            <p:cNvPr id="283" name="Freeform 283">
              <a:extLst>
                <a:ext uri="{FF2B5EF4-FFF2-40B4-BE49-F238E27FC236}">
                  <a16:creationId xmlns:a16="http://schemas.microsoft.com/office/drawing/2014/main" id="{E966FC03-BE06-28D8-B15B-2498FB2B0CE7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4" name="Freeform 284">
              <a:extLst>
                <a:ext uri="{FF2B5EF4-FFF2-40B4-BE49-F238E27FC236}">
                  <a16:creationId xmlns:a16="http://schemas.microsoft.com/office/drawing/2014/main" id="{627FCA72-FE5F-5EFC-E1CE-6EC9CF78815E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7" name="TextBox 287">
            <a:extLst>
              <a:ext uri="{FF2B5EF4-FFF2-40B4-BE49-F238E27FC236}">
                <a16:creationId xmlns:a16="http://schemas.microsoft.com/office/drawing/2014/main" id="{CF9AEBF6-DBFE-7CFD-6B87-7AE6EED1074A}"/>
              </a:ext>
            </a:extLst>
          </p:cNvPr>
          <p:cNvSpPr txBox="1"/>
          <p:nvPr/>
        </p:nvSpPr>
        <p:spPr>
          <a:xfrm>
            <a:off x="8469861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288" name="TextBox 288">
            <a:extLst>
              <a:ext uri="{FF2B5EF4-FFF2-40B4-BE49-F238E27FC236}">
                <a16:creationId xmlns:a16="http://schemas.microsoft.com/office/drawing/2014/main" id="{1C2C3963-7A36-FCD9-F1F6-FB9323DA17AA}"/>
              </a:ext>
            </a:extLst>
          </p:cNvPr>
          <p:cNvSpPr txBox="1"/>
          <p:nvPr/>
        </p:nvSpPr>
        <p:spPr>
          <a:xfrm>
            <a:off x="8835064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89" name="Group 289">
            <a:extLst>
              <a:ext uri="{FF2B5EF4-FFF2-40B4-BE49-F238E27FC236}">
                <a16:creationId xmlns:a16="http://schemas.microsoft.com/office/drawing/2014/main" id="{99561AD1-42BD-359D-6FB4-5562CEA341BD}"/>
              </a:ext>
            </a:extLst>
          </p:cNvPr>
          <p:cNvGrpSpPr/>
          <p:nvPr/>
        </p:nvGrpSpPr>
        <p:grpSpPr>
          <a:xfrm>
            <a:off x="5407912" y="3780000"/>
            <a:ext cx="2431848" cy="3504122"/>
            <a:chOff x="0" y="0"/>
            <a:chExt cx="1864859" cy="2687130"/>
          </a:xfrm>
        </p:grpSpPr>
        <p:sp>
          <p:nvSpPr>
            <p:cNvPr id="290" name="Freeform 290">
              <a:extLst>
                <a:ext uri="{FF2B5EF4-FFF2-40B4-BE49-F238E27FC236}">
                  <a16:creationId xmlns:a16="http://schemas.microsoft.com/office/drawing/2014/main" id="{2945EA3C-4FE0-BE3B-9996-1A119C249E26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1" name="Freeform 291">
              <a:extLst>
                <a:ext uri="{FF2B5EF4-FFF2-40B4-BE49-F238E27FC236}">
                  <a16:creationId xmlns:a16="http://schemas.microsoft.com/office/drawing/2014/main" id="{92963FE1-FFBE-011F-F515-14425F4FA81C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2" name="Group 292">
            <a:extLst>
              <a:ext uri="{FF2B5EF4-FFF2-40B4-BE49-F238E27FC236}">
                <a16:creationId xmlns:a16="http://schemas.microsoft.com/office/drawing/2014/main" id="{678D24C7-8ACA-6F02-D100-F52B140A067B}"/>
              </a:ext>
            </a:extLst>
          </p:cNvPr>
          <p:cNvGrpSpPr/>
          <p:nvPr/>
        </p:nvGrpSpPr>
        <p:grpSpPr>
          <a:xfrm>
            <a:off x="5445536" y="3809951"/>
            <a:ext cx="2356602" cy="2891748"/>
            <a:chOff x="0" y="0"/>
            <a:chExt cx="1871426" cy="2296397"/>
          </a:xfrm>
        </p:grpSpPr>
        <p:sp>
          <p:nvSpPr>
            <p:cNvPr id="293" name="Freeform 293">
              <a:extLst>
                <a:ext uri="{FF2B5EF4-FFF2-40B4-BE49-F238E27FC236}">
                  <a16:creationId xmlns:a16="http://schemas.microsoft.com/office/drawing/2014/main" id="{EBB89E81-9C6C-C42B-650D-39A8CDFA97FB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4" name="Freeform 294">
              <a:extLst>
                <a:ext uri="{FF2B5EF4-FFF2-40B4-BE49-F238E27FC236}">
                  <a16:creationId xmlns:a16="http://schemas.microsoft.com/office/drawing/2014/main" id="{EDC4BF57-7B20-09FA-0819-B4D694F4EB70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7" name="TextBox 297">
            <a:extLst>
              <a:ext uri="{FF2B5EF4-FFF2-40B4-BE49-F238E27FC236}">
                <a16:creationId xmlns:a16="http://schemas.microsoft.com/office/drawing/2014/main" id="{68ED5874-6E60-1D87-4BC9-16EB4DA21AEA}"/>
              </a:ext>
            </a:extLst>
          </p:cNvPr>
          <p:cNvSpPr txBox="1"/>
          <p:nvPr/>
        </p:nvSpPr>
        <p:spPr>
          <a:xfrm>
            <a:off x="591483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298" name="TextBox 298">
            <a:extLst>
              <a:ext uri="{FF2B5EF4-FFF2-40B4-BE49-F238E27FC236}">
                <a16:creationId xmlns:a16="http://schemas.microsoft.com/office/drawing/2014/main" id="{21743179-A92F-DE15-0AE9-F504C614BAFF}"/>
              </a:ext>
            </a:extLst>
          </p:cNvPr>
          <p:cNvSpPr txBox="1"/>
          <p:nvPr/>
        </p:nvSpPr>
        <p:spPr>
          <a:xfrm>
            <a:off x="6280039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99" name="Group 299">
            <a:extLst>
              <a:ext uri="{FF2B5EF4-FFF2-40B4-BE49-F238E27FC236}">
                <a16:creationId xmlns:a16="http://schemas.microsoft.com/office/drawing/2014/main" id="{4F3EEAA2-FA2E-4FE3-F9C6-0D1EF91D8E28}"/>
              </a:ext>
            </a:extLst>
          </p:cNvPr>
          <p:cNvGrpSpPr/>
          <p:nvPr/>
        </p:nvGrpSpPr>
        <p:grpSpPr>
          <a:xfrm>
            <a:off x="5407912" y="3780000"/>
            <a:ext cx="2431848" cy="3504122"/>
            <a:chOff x="0" y="0"/>
            <a:chExt cx="1864859" cy="2687130"/>
          </a:xfrm>
        </p:grpSpPr>
        <p:sp>
          <p:nvSpPr>
            <p:cNvPr id="300" name="Freeform 300">
              <a:extLst>
                <a:ext uri="{FF2B5EF4-FFF2-40B4-BE49-F238E27FC236}">
                  <a16:creationId xmlns:a16="http://schemas.microsoft.com/office/drawing/2014/main" id="{6E24C6DD-F1BA-C839-3DF9-6FB9B4383C02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1" name="Freeform 301">
              <a:extLst>
                <a:ext uri="{FF2B5EF4-FFF2-40B4-BE49-F238E27FC236}">
                  <a16:creationId xmlns:a16="http://schemas.microsoft.com/office/drawing/2014/main" id="{46779A03-5F34-C5CD-FD4D-7EE9BD739F73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2" name="Group 302">
            <a:extLst>
              <a:ext uri="{FF2B5EF4-FFF2-40B4-BE49-F238E27FC236}">
                <a16:creationId xmlns:a16="http://schemas.microsoft.com/office/drawing/2014/main" id="{6B5D6603-6518-CD17-AF18-5BE1A547D902}"/>
              </a:ext>
            </a:extLst>
          </p:cNvPr>
          <p:cNvGrpSpPr/>
          <p:nvPr/>
        </p:nvGrpSpPr>
        <p:grpSpPr>
          <a:xfrm>
            <a:off x="5445536" y="3809951"/>
            <a:ext cx="2356602" cy="2891748"/>
            <a:chOff x="0" y="0"/>
            <a:chExt cx="1871426" cy="2296397"/>
          </a:xfrm>
        </p:grpSpPr>
        <p:sp>
          <p:nvSpPr>
            <p:cNvPr id="303" name="Freeform 303">
              <a:extLst>
                <a:ext uri="{FF2B5EF4-FFF2-40B4-BE49-F238E27FC236}">
                  <a16:creationId xmlns:a16="http://schemas.microsoft.com/office/drawing/2014/main" id="{943A4005-CC7C-E5A3-564C-1F9E0A8E1E27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4" name="Freeform 304">
              <a:extLst>
                <a:ext uri="{FF2B5EF4-FFF2-40B4-BE49-F238E27FC236}">
                  <a16:creationId xmlns:a16="http://schemas.microsoft.com/office/drawing/2014/main" id="{137EC3F9-9A14-2818-6C97-22B709200F13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7" name="Group 307">
            <a:extLst>
              <a:ext uri="{FF2B5EF4-FFF2-40B4-BE49-F238E27FC236}">
                <a16:creationId xmlns:a16="http://schemas.microsoft.com/office/drawing/2014/main" id="{E5CACE9F-9BF6-2E01-044B-A8F8BC4B88EE}"/>
              </a:ext>
            </a:extLst>
          </p:cNvPr>
          <p:cNvGrpSpPr/>
          <p:nvPr/>
        </p:nvGrpSpPr>
        <p:grpSpPr>
          <a:xfrm>
            <a:off x="7962938" y="3780000"/>
            <a:ext cx="2431848" cy="3504122"/>
            <a:chOff x="0" y="0"/>
            <a:chExt cx="1864859" cy="2687130"/>
          </a:xfrm>
        </p:grpSpPr>
        <p:sp>
          <p:nvSpPr>
            <p:cNvPr id="308" name="Freeform 308">
              <a:extLst>
                <a:ext uri="{FF2B5EF4-FFF2-40B4-BE49-F238E27FC236}">
                  <a16:creationId xmlns:a16="http://schemas.microsoft.com/office/drawing/2014/main" id="{89C68A9C-E848-0AA8-FB3A-BA13FCB1F1E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9" name="Freeform 309">
              <a:extLst>
                <a:ext uri="{FF2B5EF4-FFF2-40B4-BE49-F238E27FC236}">
                  <a16:creationId xmlns:a16="http://schemas.microsoft.com/office/drawing/2014/main" id="{FB88FF4B-DB6F-C246-62D8-EAA251E8C265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0" name="Group 310">
            <a:extLst>
              <a:ext uri="{FF2B5EF4-FFF2-40B4-BE49-F238E27FC236}">
                <a16:creationId xmlns:a16="http://schemas.microsoft.com/office/drawing/2014/main" id="{311F5D47-44A6-E1B7-9E41-D7FC6C7B6F8F}"/>
              </a:ext>
            </a:extLst>
          </p:cNvPr>
          <p:cNvGrpSpPr/>
          <p:nvPr/>
        </p:nvGrpSpPr>
        <p:grpSpPr>
          <a:xfrm>
            <a:off x="8000561" y="3809951"/>
            <a:ext cx="2356602" cy="2891748"/>
            <a:chOff x="0" y="0"/>
            <a:chExt cx="1871426" cy="2296397"/>
          </a:xfrm>
        </p:grpSpPr>
        <p:sp>
          <p:nvSpPr>
            <p:cNvPr id="311" name="Freeform 311">
              <a:extLst>
                <a:ext uri="{FF2B5EF4-FFF2-40B4-BE49-F238E27FC236}">
                  <a16:creationId xmlns:a16="http://schemas.microsoft.com/office/drawing/2014/main" id="{B37ECF45-8689-0661-7B6B-CBFE377530B7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2" name="Freeform 312">
              <a:extLst>
                <a:ext uri="{FF2B5EF4-FFF2-40B4-BE49-F238E27FC236}">
                  <a16:creationId xmlns:a16="http://schemas.microsoft.com/office/drawing/2014/main" id="{8F43F358-D5E4-0634-8935-EAFCBE71965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5" name="Group 315">
            <a:extLst>
              <a:ext uri="{FF2B5EF4-FFF2-40B4-BE49-F238E27FC236}">
                <a16:creationId xmlns:a16="http://schemas.microsoft.com/office/drawing/2014/main" id="{F76A33F5-8573-BCB1-1C67-45B798CB081B}"/>
              </a:ext>
            </a:extLst>
          </p:cNvPr>
          <p:cNvGrpSpPr/>
          <p:nvPr/>
        </p:nvGrpSpPr>
        <p:grpSpPr>
          <a:xfrm>
            <a:off x="297214" y="3780000"/>
            <a:ext cx="2431848" cy="3504122"/>
            <a:chOff x="0" y="0"/>
            <a:chExt cx="1864859" cy="2687130"/>
          </a:xfrm>
        </p:grpSpPr>
        <p:sp>
          <p:nvSpPr>
            <p:cNvPr id="316" name="Freeform 316">
              <a:extLst>
                <a:ext uri="{FF2B5EF4-FFF2-40B4-BE49-F238E27FC236}">
                  <a16:creationId xmlns:a16="http://schemas.microsoft.com/office/drawing/2014/main" id="{A998F14E-E9E4-A976-5F80-C7251B572335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7" name="Freeform 317">
              <a:extLst>
                <a:ext uri="{FF2B5EF4-FFF2-40B4-BE49-F238E27FC236}">
                  <a16:creationId xmlns:a16="http://schemas.microsoft.com/office/drawing/2014/main" id="{A6904A9A-AEAD-6764-E350-6917B124E8DC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8" name="Group 318">
            <a:extLst>
              <a:ext uri="{FF2B5EF4-FFF2-40B4-BE49-F238E27FC236}">
                <a16:creationId xmlns:a16="http://schemas.microsoft.com/office/drawing/2014/main" id="{EF165028-6E05-7374-9B5F-D40CB61ABBC3}"/>
              </a:ext>
            </a:extLst>
          </p:cNvPr>
          <p:cNvGrpSpPr/>
          <p:nvPr/>
        </p:nvGrpSpPr>
        <p:grpSpPr>
          <a:xfrm>
            <a:off x="334837" y="3809951"/>
            <a:ext cx="2356602" cy="2891748"/>
            <a:chOff x="0" y="0"/>
            <a:chExt cx="1871426" cy="2296397"/>
          </a:xfrm>
        </p:grpSpPr>
        <p:sp>
          <p:nvSpPr>
            <p:cNvPr id="319" name="Freeform 319">
              <a:extLst>
                <a:ext uri="{FF2B5EF4-FFF2-40B4-BE49-F238E27FC236}">
                  <a16:creationId xmlns:a16="http://schemas.microsoft.com/office/drawing/2014/main" id="{C3AB5BBE-A8A3-4F6D-B726-F32D010B54CE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0" name="Freeform 320">
              <a:extLst>
                <a:ext uri="{FF2B5EF4-FFF2-40B4-BE49-F238E27FC236}">
                  <a16:creationId xmlns:a16="http://schemas.microsoft.com/office/drawing/2014/main" id="{1D2F1BC0-BA45-34EB-9861-75CF35FDB31F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3" name="Group 323">
            <a:extLst>
              <a:ext uri="{FF2B5EF4-FFF2-40B4-BE49-F238E27FC236}">
                <a16:creationId xmlns:a16="http://schemas.microsoft.com/office/drawing/2014/main" id="{3D62AC99-C180-3782-DD87-8B1C8F898159}"/>
              </a:ext>
            </a:extLst>
          </p:cNvPr>
          <p:cNvGrpSpPr/>
          <p:nvPr/>
        </p:nvGrpSpPr>
        <p:grpSpPr>
          <a:xfrm>
            <a:off x="2852239" y="3780000"/>
            <a:ext cx="2431848" cy="3504122"/>
            <a:chOff x="0" y="0"/>
            <a:chExt cx="1864859" cy="2687130"/>
          </a:xfrm>
        </p:grpSpPr>
        <p:sp>
          <p:nvSpPr>
            <p:cNvPr id="324" name="Freeform 324">
              <a:extLst>
                <a:ext uri="{FF2B5EF4-FFF2-40B4-BE49-F238E27FC236}">
                  <a16:creationId xmlns:a16="http://schemas.microsoft.com/office/drawing/2014/main" id="{024BB789-2DC2-950B-A6E9-EA7BEF242A96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5" name="Freeform 325">
              <a:extLst>
                <a:ext uri="{FF2B5EF4-FFF2-40B4-BE49-F238E27FC236}">
                  <a16:creationId xmlns:a16="http://schemas.microsoft.com/office/drawing/2014/main" id="{D6024697-ECF0-0868-47E3-5875B38333D5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6" name="Group 326">
            <a:extLst>
              <a:ext uri="{FF2B5EF4-FFF2-40B4-BE49-F238E27FC236}">
                <a16:creationId xmlns:a16="http://schemas.microsoft.com/office/drawing/2014/main" id="{1FE25D6C-DFDA-3691-A1AB-46C93B234010}"/>
              </a:ext>
            </a:extLst>
          </p:cNvPr>
          <p:cNvGrpSpPr/>
          <p:nvPr/>
        </p:nvGrpSpPr>
        <p:grpSpPr>
          <a:xfrm>
            <a:off x="2889863" y="3809951"/>
            <a:ext cx="2356602" cy="2891748"/>
            <a:chOff x="0" y="0"/>
            <a:chExt cx="1871426" cy="2296397"/>
          </a:xfrm>
        </p:grpSpPr>
        <p:sp>
          <p:nvSpPr>
            <p:cNvPr id="327" name="Freeform 327">
              <a:extLst>
                <a:ext uri="{FF2B5EF4-FFF2-40B4-BE49-F238E27FC236}">
                  <a16:creationId xmlns:a16="http://schemas.microsoft.com/office/drawing/2014/main" id="{4DED0B1D-915A-DF29-85F0-77EB65A989B8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8" name="Freeform 328">
              <a:extLst>
                <a:ext uri="{FF2B5EF4-FFF2-40B4-BE49-F238E27FC236}">
                  <a16:creationId xmlns:a16="http://schemas.microsoft.com/office/drawing/2014/main" id="{A766DC58-4253-5FC9-73F5-FC58BE8F3414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31" name="Freeform 331">
            <a:extLst>
              <a:ext uri="{FF2B5EF4-FFF2-40B4-BE49-F238E27FC236}">
                <a16:creationId xmlns:a16="http://schemas.microsoft.com/office/drawing/2014/main" id="{53909E3E-702E-6D4F-41DA-9EFA342B9589}"/>
              </a:ext>
            </a:extLst>
          </p:cNvPr>
          <p:cNvSpPr/>
          <p:nvPr/>
        </p:nvSpPr>
        <p:spPr>
          <a:xfrm>
            <a:off x="746852" y="4152177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1"/>
                </a:lnTo>
                <a:lnTo>
                  <a:pt x="0" y="217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32" name="TextBox 332">
            <a:extLst>
              <a:ext uri="{FF2B5EF4-FFF2-40B4-BE49-F238E27FC236}">
                <a16:creationId xmlns:a16="http://schemas.microsoft.com/office/drawing/2014/main" id="{6257A4D4-AF83-B968-B4B8-98284D79DACB}"/>
              </a:ext>
            </a:extLst>
          </p:cNvPr>
          <p:cNvSpPr txBox="1"/>
          <p:nvPr/>
        </p:nvSpPr>
        <p:spPr>
          <a:xfrm>
            <a:off x="591483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333" name="TextBox 333">
            <a:extLst>
              <a:ext uri="{FF2B5EF4-FFF2-40B4-BE49-F238E27FC236}">
                <a16:creationId xmlns:a16="http://schemas.microsoft.com/office/drawing/2014/main" id="{05462EED-26DF-1CA4-3187-6E4D54374B0A}"/>
              </a:ext>
            </a:extLst>
          </p:cNvPr>
          <p:cNvSpPr txBox="1"/>
          <p:nvPr/>
        </p:nvSpPr>
        <p:spPr>
          <a:xfrm>
            <a:off x="6023997" y="409870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34" name="TextBox 334">
            <a:extLst>
              <a:ext uri="{FF2B5EF4-FFF2-40B4-BE49-F238E27FC236}">
                <a16:creationId xmlns:a16="http://schemas.microsoft.com/office/drawing/2014/main" id="{5502DA66-4394-1A35-1AFC-DE7CE61EB61E}"/>
              </a:ext>
            </a:extLst>
          </p:cNvPr>
          <p:cNvSpPr txBox="1"/>
          <p:nvPr/>
        </p:nvSpPr>
        <p:spPr>
          <a:xfrm>
            <a:off x="8469861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335" name="TextBox 335">
            <a:extLst>
              <a:ext uri="{FF2B5EF4-FFF2-40B4-BE49-F238E27FC236}">
                <a16:creationId xmlns:a16="http://schemas.microsoft.com/office/drawing/2014/main" id="{CA49684C-4BDD-EC84-9A85-B7C0E85CB8AE}"/>
              </a:ext>
            </a:extLst>
          </p:cNvPr>
          <p:cNvSpPr txBox="1"/>
          <p:nvPr/>
        </p:nvSpPr>
        <p:spPr>
          <a:xfrm>
            <a:off x="8579023" y="409870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36" name="TextBox 336">
            <a:extLst>
              <a:ext uri="{FF2B5EF4-FFF2-40B4-BE49-F238E27FC236}">
                <a16:creationId xmlns:a16="http://schemas.microsoft.com/office/drawing/2014/main" id="{7ED8F17A-12F3-7789-935A-29A20CAEF6A0}"/>
              </a:ext>
            </a:extLst>
          </p:cNvPr>
          <p:cNvSpPr txBox="1"/>
          <p:nvPr/>
        </p:nvSpPr>
        <p:spPr>
          <a:xfrm>
            <a:off x="756000" y="6831485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sp>
        <p:nvSpPr>
          <p:cNvPr id="337" name="TextBox 337">
            <a:extLst>
              <a:ext uri="{FF2B5EF4-FFF2-40B4-BE49-F238E27FC236}">
                <a16:creationId xmlns:a16="http://schemas.microsoft.com/office/drawing/2014/main" id="{457BD1E5-938D-ABCC-A441-097A9195E0D6}"/>
              </a:ext>
            </a:extLst>
          </p:cNvPr>
          <p:cNvSpPr txBox="1"/>
          <p:nvPr/>
        </p:nvSpPr>
        <p:spPr>
          <a:xfrm>
            <a:off x="3359162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338" name="TextBox 338">
            <a:extLst>
              <a:ext uri="{FF2B5EF4-FFF2-40B4-BE49-F238E27FC236}">
                <a16:creationId xmlns:a16="http://schemas.microsoft.com/office/drawing/2014/main" id="{9CC2AE5E-6368-5D86-3E89-83D84691D1F5}"/>
              </a:ext>
            </a:extLst>
          </p:cNvPr>
          <p:cNvSpPr txBox="1"/>
          <p:nvPr/>
        </p:nvSpPr>
        <p:spPr>
          <a:xfrm>
            <a:off x="3468324" y="4098700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39" name="TextBox 339">
            <a:extLst>
              <a:ext uri="{FF2B5EF4-FFF2-40B4-BE49-F238E27FC236}">
                <a16:creationId xmlns:a16="http://schemas.microsoft.com/office/drawing/2014/main" id="{E431C738-9497-8080-8AE7-9845EA860AD1}"/>
              </a:ext>
            </a:extLst>
          </p:cNvPr>
          <p:cNvSpPr txBox="1"/>
          <p:nvPr/>
        </p:nvSpPr>
        <p:spPr>
          <a:xfrm>
            <a:off x="5914835" y="4850412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340" name="TextBox 340">
            <a:extLst>
              <a:ext uri="{FF2B5EF4-FFF2-40B4-BE49-F238E27FC236}">
                <a16:creationId xmlns:a16="http://schemas.microsoft.com/office/drawing/2014/main" id="{7CF035A1-6F7B-782E-4426-A610FFD9261B}"/>
              </a:ext>
            </a:extLst>
          </p:cNvPr>
          <p:cNvSpPr txBox="1"/>
          <p:nvPr/>
        </p:nvSpPr>
        <p:spPr>
          <a:xfrm>
            <a:off x="3285701" y="4888512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341" name="TextBox 341">
            <a:extLst>
              <a:ext uri="{FF2B5EF4-FFF2-40B4-BE49-F238E27FC236}">
                <a16:creationId xmlns:a16="http://schemas.microsoft.com/office/drawing/2014/main" id="{1483F3A4-830A-1F44-2533-D4D38BA047D5}"/>
              </a:ext>
            </a:extLst>
          </p:cNvPr>
          <p:cNvSpPr txBox="1"/>
          <p:nvPr/>
        </p:nvSpPr>
        <p:spPr>
          <a:xfrm>
            <a:off x="8392211" y="4588411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  <p:grpSp>
        <p:nvGrpSpPr>
          <p:cNvPr id="342" name="Group 342">
            <a:extLst>
              <a:ext uri="{FF2B5EF4-FFF2-40B4-BE49-F238E27FC236}">
                <a16:creationId xmlns:a16="http://schemas.microsoft.com/office/drawing/2014/main" id="{DDE5CD44-C582-122A-7115-1C2FC2FBB10C}"/>
              </a:ext>
            </a:extLst>
          </p:cNvPr>
          <p:cNvGrpSpPr/>
          <p:nvPr/>
        </p:nvGrpSpPr>
        <p:grpSpPr>
          <a:xfrm>
            <a:off x="2852563" y="3780000"/>
            <a:ext cx="2431848" cy="3504122"/>
            <a:chOff x="0" y="0"/>
            <a:chExt cx="1864859" cy="2687130"/>
          </a:xfrm>
        </p:grpSpPr>
        <p:sp>
          <p:nvSpPr>
            <p:cNvPr id="343" name="Freeform 343">
              <a:extLst>
                <a:ext uri="{FF2B5EF4-FFF2-40B4-BE49-F238E27FC236}">
                  <a16:creationId xmlns:a16="http://schemas.microsoft.com/office/drawing/2014/main" id="{6736089A-EB03-1E94-C286-8AE77179DA41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4" name="Freeform 344">
              <a:extLst>
                <a:ext uri="{FF2B5EF4-FFF2-40B4-BE49-F238E27FC236}">
                  <a16:creationId xmlns:a16="http://schemas.microsoft.com/office/drawing/2014/main" id="{7BED92F7-C2E7-66E5-E70A-60D9A8C67B3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5" name="Group 345">
            <a:extLst>
              <a:ext uri="{FF2B5EF4-FFF2-40B4-BE49-F238E27FC236}">
                <a16:creationId xmlns:a16="http://schemas.microsoft.com/office/drawing/2014/main" id="{6E737720-93F1-93DF-89E1-69E35D8F00FC}"/>
              </a:ext>
            </a:extLst>
          </p:cNvPr>
          <p:cNvGrpSpPr/>
          <p:nvPr/>
        </p:nvGrpSpPr>
        <p:grpSpPr>
          <a:xfrm>
            <a:off x="2890186" y="3809951"/>
            <a:ext cx="2356602" cy="2891748"/>
            <a:chOff x="0" y="0"/>
            <a:chExt cx="1871426" cy="2296397"/>
          </a:xfrm>
        </p:grpSpPr>
        <p:sp>
          <p:nvSpPr>
            <p:cNvPr id="346" name="Freeform 346">
              <a:extLst>
                <a:ext uri="{FF2B5EF4-FFF2-40B4-BE49-F238E27FC236}">
                  <a16:creationId xmlns:a16="http://schemas.microsoft.com/office/drawing/2014/main" id="{E3BCBE3D-F258-9E54-F6C5-214080410C04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7" name="Freeform 347">
              <a:extLst>
                <a:ext uri="{FF2B5EF4-FFF2-40B4-BE49-F238E27FC236}">
                  <a16:creationId xmlns:a16="http://schemas.microsoft.com/office/drawing/2014/main" id="{0BD3C224-1B08-F1F0-9901-EED3EBBC08E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50" name="TextBox 350">
            <a:extLst>
              <a:ext uri="{FF2B5EF4-FFF2-40B4-BE49-F238E27FC236}">
                <a16:creationId xmlns:a16="http://schemas.microsoft.com/office/drawing/2014/main" id="{97CB150B-B2C9-0F1B-3013-AABDF0F93380}"/>
              </a:ext>
            </a:extLst>
          </p:cNvPr>
          <p:cNvSpPr txBox="1"/>
          <p:nvPr/>
        </p:nvSpPr>
        <p:spPr>
          <a:xfrm>
            <a:off x="3359486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351" name="TextBox 351">
            <a:extLst>
              <a:ext uri="{FF2B5EF4-FFF2-40B4-BE49-F238E27FC236}">
                <a16:creationId xmlns:a16="http://schemas.microsoft.com/office/drawing/2014/main" id="{BC95D904-7842-BBAE-7890-CF6A6EFE4EDD}"/>
              </a:ext>
            </a:extLst>
          </p:cNvPr>
          <p:cNvSpPr txBox="1"/>
          <p:nvPr/>
        </p:nvSpPr>
        <p:spPr>
          <a:xfrm>
            <a:off x="3728535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52" name="Group 352">
            <a:extLst>
              <a:ext uri="{FF2B5EF4-FFF2-40B4-BE49-F238E27FC236}">
                <a16:creationId xmlns:a16="http://schemas.microsoft.com/office/drawing/2014/main" id="{7B334E39-EB45-A50C-7D45-DB713EEDE838}"/>
              </a:ext>
            </a:extLst>
          </p:cNvPr>
          <p:cNvGrpSpPr/>
          <p:nvPr/>
        </p:nvGrpSpPr>
        <p:grpSpPr>
          <a:xfrm>
            <a:off x="2852563" y="3780000"/>
            <a:ext cx="2431848" cy="3504122"/>
            <a:chOff x="0" y="0"/>
            <a:chExt cx="1864859" cy="2687130"/>
          </a:xfrm>
        </p:grpSpPr>
        <p:sp>
          <p:nvSpPr>
            <p:cNvPr id="353" name="Freeform 353">
              <a:extLst>
                <a:ext uri="{FF2B5EF4-FFF2-40B4-BE49-F238E27FC236}">
                  <a16:creationId xmlns:a16="http://schemas.microsoft.com/office/drawing/2014/main" id="{84D3CB13-3024-B43D-D069-8C40661CC7CC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4" name="Freeform 354">
              <a:extLst>
                <a:ext uri="{FF2B5EF4-FFF2-40B4-BE49-F238E27FC236}">
                  <a16:creationId xmlns:a16="http://schemas.microsoft.com/office/drawing/2014/main" id="{534B4A56-27A6-2C5B-D7FD-3DE4BD5582D0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5" name="Group 355">
            <a:extLst>
              <a:ext uri="{FF2B5EF4-FFF2-40B4-BE49-F238E27FC236}">
                <a16:creationId xmlns:a16="http://schemas.microsoft.com/office/drawing/2014/main" id="{A516F16B-2045-609F-0F6B-19922310C91C}"/>
              </a:ext>
            </a:extLst>
          </p:cNvPr>
          <p:cNvGrpSpPr/>
          <p:nvPr/>
        </p:nvGrpSpPr>
        <p:grpSpPr>
          <a:xfrm>
            <a:off x="2890186" y="3809951"/>
            <a:ext cx="2356602" cy="2891748"/>
            <a:chOff x="0" y="0"/>
            <a:chExt cx="1871426" cy="2296397"/>
          </a:xfrm>
        </p:grpSpPr>
        <p:sp>
          <p:nvSpPr>
            <p:cNvPr id="356" name="Freeform 356">
              <a:extLst>
                <a:ext uri="{FF2B5EF4-FFF2-40B4-BE49-F238E27FC236}">
                  <a16:creationId xmlns:a16="http://schemas.microsoft.com/office/drawing/2014/main" id="{FFA1B349-F85D-8FCA-0AD9-8231ED79211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7" name="Freeform 357">
              <a:extLst>
                <a:ext uri="{FF2B5EF4-FFF2-40B4-BE49-F238E27FC236}">
                  <a16:creationId xmlns:a16="http://schemas.microsoft.com/office/drawing/2014/main" id="{23C57E47-F44C-4EC6-5076-5C32DD21980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60" name="TextBox 360">
            <a:extLst>
              <a:ext uri="{FF2B5EF4-FFF2-40B4-BE49-F238E27FC236}">
                <a16:creationId xmlns:a16="http://schemas.microsoft.com/office/drawing/2014/main" id="{2371234F-4389-5CDA-247E-E3F0A83C0781}"/>
              </a:ext>
            </a:extLst>
          </p:cNvPr>
          <p:cNvSpPr txBox="1"/>
          <p:nvPr/>
        </p:nvSpPr>
        <p:spPr>
          <a:xfrm>
            <a:off x="3359486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361" name="TextBox 361">
            <a:extLst>
              <a:ext uri="{FF2B5EF4-FFF2-40B4-BE49-F238E27FC236}">
                <a16:creationId xmlns:a16="http://schemas.microsoft.com/office/drawing/2014/main" id="{ED1E3283-AFCD-43AA-AE0C-CD3AFD48CA76}"/>
              </a:ext>
            </a:extLst>
          </p:cNvPr>
          <p:cNvSpPr txBox="1"/>
          <p:nvPr/>
        </p:nvSpPr>
        <p:spPr>
          <a:xfrm>
            <a:off x="3724689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62" name="Group 362">
            <a:extLst>
              <a:ext uri="{FF2B5EF4-FFF2-40B4-BE49-F238E27FC236}">
                <a16:creationId xmlns:a16="http://schemas.microsoft.com/office/drawing/2014/main" id="{59161821-1B73-D498-3B80-95A6E050FB05}"/>
              </a:ext>
            </a:extLst>
          </p:cNvPr>
          <p:cNvGrpSpPr/>
          <p:nvPr/>
        </p:nvGrpSpPr>
        <p:grpSpPr>
          <a:xfrm>
            <a:off x="2852563" y="3780000"/>
            <a:ext cx="2431848" cy="3504122"/>
            <a:chOff x="0" y="0"/>
            <a:chExt cx="1864859" cy="2687130"/>
          </a:xfrm>
        </p:grpSpPr>
        <p:sp>
          <p:nvSpPr>
            <p:cNvPr id="363" name="Freeform 363">
              <a:extLst>
                <a:ext uri="{FF2B5EF4-FFF2-40B4-BE49-F238E27FC236}">
                  <a16:creationId xmlns:a16="http://schemas.microsoft.com/office/drawing/2014/main" id="{4583AE99-CFAE-29F3-287D-AF4F7BE2C52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4" name="Freeform 364">
              <a:extLst>
                <a:ext uri="{FF2B5EF4-FFF2-40B4-BE49-F238E27FC236}">
                  <a16:creationId xmlns:a16="http://schemas.microsoft.com/office/drawing/2014/main" id="{D00273EF-FB64-2E26-319C-A3C92BED32C9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5" name="Group 365">
            <a:extLst>
              <a:ext uri="{FF2B5EF4-FFF2-40B4-BE49-F238E27FC236}">
                <a16:creationId xmlns:a16="http://schemas.microsoft.com/office/drawing/2014/main" id="{C35BE3DF-8F40-D0E7-7913-499813F1D697}"/>
              </a:ext>
            </a:extLst>
          </p:cNvPr>
          <p:cNvGrpSpPr/>
          <p:nvPr/>
        </p:nvGrpSpPr>
        <p:grpSpPr>
          <a:xfrm>
            <a:off x="2890186" y="3809951"/>
            <a:ext cx="2356602" cy="2891748"/>
            <a:chOff x="0" y="0"/>
            <a:chExt cx="1871426" cy="2296397"/>
          </a:xfrm>
        </p:grpSpPr>
        <p:sp>
          <p:nvSpPr>
            <p:cNvPr id="366" name="Freeform 366">
              <a:extLst>
                <a:ext uri="{FF2B5EF4-FFF2-40B4-BE49-F238E27FC236}">
                  <a16:creationId xmlns:a16="http://schemas.microsoft.com/office/drawing/2014/main" id="{05290630-C113-A96F-A1D8-1EDDBC971EAD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7" name="Freeform 367">
              <a:extLst>
                <a:ext uri="{FF2B5EF4-FFF2-40B4-BE49-F238E27FC236}">
                  <a16:creationId xmlns:a16="http://schemas.microsoft.com/office/drawing/2014/main" id="{CBB8DE54-6B62-745D-A2E9-A9CEE8BBD685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70" name="Freeform 370">
            <a:extLst>
              <a:ext uri="{FF2B5EF4-FFF2-40B4-BE49-F238E27FC236}">
                <a16:creationId xmlns:a16="http://schemas.microsoft.com/office/drawing/2014/main" id="{CA75C919-C9BB-F57C-A2BF-1A31162D420E}"/>
              </a:ext>
            </a:extLst>
          </p:cNvPr>
          <p:cNvSpPr/>
          <p:nvPr/>
        </p:nvSpPr>
        <p:spPr>
          <a:xfrm>
            <a:off x="3302201" y="4152177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1"/>
                </a:lnTo>
                <a:lnTo>
                  <a:pt x="0" y="217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71" name="TextBox 371">
            <a:extLst>
              <a:ext uri="{FF2B5EF4-FFF2-40B4-BE49-F238E27FC236}">
                <a16:creationId xmlns:a16="http://schemas.microsoft.com/office/drawing/2014/main" id="{DB95B934-7AE4-1B88-37B1-474D4CDF5CFE}"/>
              </a:ext>
            </a:extLst>
          </p:cNvPr>
          <p:cNvSpPr txBox="1"/>
          <p:nvPr/>
        </p:nvSpPr>
        <p:spPr>
          <a:xfrm>
            <a:off x="3311349" y="6831485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grpSp>
        <p:nvGrpSpPr>
          <p:cNvPr id="372" name="Group 372">
            <a:extLst>
              <a:ext uri="{FF2B5EF4-FFF2-40B4-BE49-F238E27FC236}">
                <a16:creationId xmlns:a16="http://schemas.microsoft.com/office/drawing/2014/main" id="{FB8F056F-6F5D-FDBD-DB07-270BE4350FFF}"/>
              </a:ext>
            </a:extLst>
          </p:cNvPr>
          <p:cNvGrpSpPr/>
          <p:nvPr/>
        </p:nvGrpSpPr>
        <p:grpSpPr>
          <a:xfrm>
            <a:off x="5407751" y="3780000"/>
            <a:ext cx="2431848" cy="3504122"/>
            <a:chOff x="0" y="0"/>
            <a:chExt cx="1864859" cy="2687130"/>
          </a:xfrm>
        </p:grpSpPr>
        <p:sp>
          <p:nvSpPr>
            <p:cNvPr id="373" name="Freeform 373">
              <a:extLst>
                <a:ext uri="{FF2B5EF4-FFF2-40B4-BE49-F238E27FC236}">
                  <a16:creationId xmlns:a16="http://schemas.microsoft.com/office/drawing/2014/main" id="{B72FB6F0-9AB4-ADDB-3F90-CA9323559618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4" name="Freeform 374">
              <a:extLst>
                <a:ext uri="{FF2B5EF4-FFF2-40B4-BE49-F238E27FC236}">
                  <a16:creationId xmlns:a16="http://schemas.microsoft.com/office/drawing/2014/main" id="{E6A5EC6D-86F0-6124-EFFD-2E92DD7789AE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75" name="Group 375">
            <a:extLst>
              <a:ext uri="{FF2B5EF4-FFF2-40B4-BE49-F238E27FC236}">
                <a16:creationId xmlns:a16="http://schemas.microsoft.com/office/drawing/2014/main" id="{DE88B271-3732-A593-25AF-105BB5F8B513}"/>
              </a:ext>
            </a:extLst>
          </p:cNvPr>
          <p:cNvGrpSpPr/>
          <p:nvPr/>
        </p:nvGrpSpPr>
        <p:grpSpPr>
          <a:xfrm>
            <a:off x="5445374" y="3809951"/>
            <a:ext cx="2356602" cy="2891748"/>
            <a:chOff x="0" y="0"/>
            <a:chExt cx="1871426" cy="2296397"/>
          </a:xfrm>
        </p:grpSpPr>
        <p:sp>
          <p:nvSpPr>
            <p:cNvPr id="376" name="Freeform 376">
              <a:extLst>
                <a:ext uri="{FF2B5EF4-FFF2-40B4-BE49-F238E27FC236}">
                  <a16:creationId xmlns:a16="http://schemas.microsoft.com/office/drawing/2014/main" id="{16DDA722-A821-7646-2DA1-675E0359AB6A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7" name="Freeform 377">
              <a:extLst>
                <a:ext uri="{FF2B5EF4-FFF2-40B4-BE49-F238E27FC236}">
                  <a16:creationId xmlns:a16="http://schemas.microsoft.com/office/drawing/2014/main" id="{8A373259-66EE-5108-286E-A99C1FEE6B99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80" name="TextBox 380">
            <a:extLst>
              <a:ext uri="{FF2B5EF4-FFF2-40B4-BE49-F238E27FC236}">
                <a16:creationId xmlns:a16="http://schemas.microsoft.com/office/drawing/2014/main" id="{E1D6DD42-C2B5-272C-79E4-59A7B67C6BA6}"/>
              </a:ext>
            </a:extLst>
          </p:cNvPr>
          <p:cNvSpPr txBox="1"/>
          <p:nvPr/>
        </p:nvSpPr>
        <p:spPr>
          <a:xfrm>
            <a:off x="5914673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381" name="TextBox 381">
            <a:extLst>
              <a:ext uri="{FF2B5EF4-FFF2-40B4-BE49-F238E27FC236}">
                <a16:creationId xmlns:a16="http://schemas.microsoft.com/office/drawing/2014/main" id="{65C2737E-5DBA-1715-224F-62AF7F1D46F8}"/>
              </a:ext>
            </a:extLst>
          </p:cNvPr>
          <p:cNvSpPr txBox="1"/>
          <p:nvPr/>
        </p:nvSpPr>
        <p:spPr>
          <a:xfrm>
            <a:off x="6283723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82" name="Group 382">
            <a:extLst>
              <a:ext uri="{FF2B5EF4-FFF2-40B4-BE49-F238E27FC236}">
                <a16:creationId xmlns:a16="http://schemas.microsoft.com/office/drawing/2014/main" id="{D17B5B1F-15D1-2213-E106-EA49F1874468}"/>
              </a:ext>
            </a:extLst>
          </p:cNvPr>
          <p:cNvGrpSpPr/>
          <p:nvPr/>
        </p:nvGrpSpPr>
        <p:grpSpPr>
          <a:xfrm>
            <a:off x="5407751" y="3780000"/>
            <a:ext cx="2431848" cy="3504122"/>
            <a:chOff x="0" y="0"/>
            <a:chExt cx="1864859" cy="2687130"/>
          </a:xfrm>
        </p:grpSpPr>
        <p:sp>
          <p:nvSpPr>
            <p:cNvPr id="383" name="Freeform 383">
              <a:extLst>
                <a:ext uri="{FF2B5EF4-FFF2-40B4-BE49-F238E27FC236}">
                  <a16:creationId xmlns:a16="http://schemas.microsoft.com/office/drawing/2014/main" id="{8CBDCBDF-1D0E-039C-7D58-53F2F7F6E854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84" name="Freeform 384">
              <a:extLst>
                <a:ext uri="{FF2B5EF4-FFF2-40B4-BE49-F238E27FC236}">
                  <a16:creationId xmlns:a16="http://schemas.microsoft.com/office/drawing/2014/main" id="{2FC47C8B-99A2-532F-AC4A-7F94617A9DB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5" name="Group 385">
            <a:extLst>
              <a:ext uri="{FF2B5EF4-FFF2-40B4-BE49-F238E27FC236}">
                <a16:creationId xmlns:a16="http://schemas.microsoft.com/office/drawing/2014/main" id="{E9AF3075-1736-D622-E67C-024323D6EFAA}"/>
              </a:ext>
            </a:extLst>
          </p:cNvPr>
          <p:cNvGrpSpPr/>
          <p:nvPr/>
        </p:nvGrpSpPr>
        <p:grpSpPr>
          <a:xfrm>
            <a:off x="5445374" y="3809951"/>
            <a:ext cx="2356602" cy="2891748"/>
            <a:chOff x="0" y="0"/>
            <a:chExt cx="1871426" cy="2296397"/>
          </a:xfrm>
        </p:grpSpPr>
        <p:sp>
          <p:nvSpPr>
            <p:cNvPr id="386" name="Freeform 386">
              <a:extLst>
                <a:ext uri="{FF2B5EF4-FFF2-40B4-BE49-F238E27FC236}">
                  <a16:creationId xmlns:a16="http://schemas.microsoft.com/office/drawing/2014/main" id="{F8388C54-2369-D5E6-2674-A846D82E85E1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87" name="Freeform 387">
              <a:extLst>
                <a:ext uri="{FF2B5EF4-FFF2-40B4-BE49-F238E27FC236}">
                  <a16:creationId xmlns:a16="http://schemas.microsoft.com/office/drawing/2014/main" id="{D0DF9AA2-75D8-CC06-66D9-F1F7248BB2CF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90" name="TextBox 390">
            <a:extLst>
              <a:ext uri="{FF2B5EF4-FFF2-40B4-BE49-F238E27FC236}">
                <a16:creationId xmlns:a16="http://schemas.microsoft.com/office/drawing/2014/main" id="{02760EC1-A2ED-CDF9-E48D-726D2C917862}"/>
              </a:ext>
            </a:extLst>
          </p:cNvPr>
          <p:cNvSpPr txBox="1"/>
          <p:nvPr/>
        </p:nvSpPr>
        <p:spPr>
          <a:xfrm>
            <a:off x="5914673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391" name="TextBox 391">
            <a:extLst>
              <a:ext uri="{FF2B5EF4-FFF2-40B4-BE49-F238E27FC236}">
                <a16:creationId xmlns:a16="http://schemas.microsoft.com/office/drawing/2014/main" id="{36078793-097C-2CD9-AABB-59AE6DED73DD}"/>
              </a:ext>
            </a:extLst>
          </p:cNvPr>
          <p:cNvSpPr txBox="1"/>
          <p:nvPr/>
        </p:nvSpPr>
        <p:spPr>
          <a:xfrm>
            <a:off x="6279877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92" name="Group 392">
            <a:extLst>
              <a:ext uri="{FF2B5EF4-FFF2-40B4-BE49-F238E27FC236}">
                <a16:creationId xmlns:a16="http://schemas.microsoft.com/office/drawing/2014/main" id="{15D933D7-1804-6C4B-C2C0-100100F971AD}"/>
              </a:ext>
            </a:extLst>
          </p:cNvPr>
          <p:cNvGrpSpPr/>
          <p:nvPr/>
        </p:nvGrpSpPr>
        <p:grpSpPr>
          <a:xfrm>
            <a:off x="5407751" y="3780000"/>
            <a:ext cx="2431848" cy="3504122"/>
            <a:chOff x="0" y="0"/>
            <a:chExt cx="1864859" cy="2687130"/>
          </a:xfrm>
        </p:grpSpPr>
        <p:sp>
          <p:nvSpPr>
            <p:cNvPr id="393" name="Freeform 393">
              <a:extLst>
                <a:ext uri="{FF2B5EF4-FFF2-40B4-BE49-F238E27FC236}">
                  <a16:creationId xmlns:a16="http://schemas.microsoft.com/office/drawing/2014/main" id="{BA001A34-77F2-A1F7-BCEE-1199787A25D4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4" name="Freeform 394">
              <a:extLst>
                <a:ext uri="{FF2B5EF4-FFF2-40B4-BE49-F238E27FC236}">
                  <a16:creationId xmlns:a16="http://schemas.microsoft.com/office/drawing/2014/main" id="{90167E9A-BA80-5CD4-2F4A-E452B8DEA933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95" name="Group 395">
            <a:extLst>
              <a:ext uri="{FF2B5EF4-FFF2-40B4-BE49-F238E27FC236}">
                <a16:creationId xmlns:a16="http://schemas.microsoft.com/office/drawing/2014/main" id="{D08C27EB-1A4C-D1EB-1D2A-57D4263B18E7}"/>
              </a:ext>
            </a:extLst>
          </p:cNvPr>
          <p:cNvGrpSpPr/>
          <p:nvPr/>
        </p:nvGrpSpPr>
        <p:grpSpPr>
          <a:xfrm>
            <a:off x="5445374" y="3809951"/>
            <a:ext cx="2356602" cy="2891748"/>
            <a:chOff x="0" y="0"/>
            <a:chExt cx="1871426" cy="2296397"/>
          </a:xfrm>
        </p:grpSpPr>
        <p:sp>
          <p:nvSpPr>
            <p:cNvPr id="396" name="Freeform 396">
              <a:extLst>
                <a:ext uri="{FF2B5EF4-FFF2-40B4-BE49-F238E27FC236}">
                  <a16:creationId xmlns:a16="http://schemas.microsoft.com/office/drawing/2014/main" id="{12120137-933E-BAFA-C0AF-12974FD48F0B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7" name="Freeform 397">
              <a:extLst>
                <a:ext uri="{FF2B5EF4-FFF2-40B4-BE49-F238E27FC236}">
                  <a16:creationId xmlns:a16="http://schemas.microsoft.com/office/drawing/2014/main" id="{25497483-800A-9AAB-3ACD-D66580248E92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0" name="Freeform 400">
            <a:extLst>
              <a:ext uri="{FF2B5EF4-FFF2-40B4-BE49-F238E27FC236}">
                <a16:creationId xmlns:a16="http://schemas.microsoft.com/office/drawing/2014/main" id="{64DB7A0E-E2D5-EC72-8345-D8992DAC0F82}"/>
              </a:ext>
            </a:extLst>
          </p:cNvPr>
          <p:cNvSpPr/>
          <p:nvPr/>
        </p:nvSpPr>
        <p:spPr>
          <a:xfrm>
            <a:off x="5857389" y="4152177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1"/>
                </a:lnTo>
                <a:lnTo>
                  <a:pt x="0" y="217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01" name="TextBox 401">
            <a:extLst>
              <a:ext uri="{FF2B5EF4-FFF2-40B4-BE49-F238E27FC236}">
                <a16:creationId xmlns:a16="http://schemas.microsoft.com/office/drawing/2014/main" id="{6E9753B8-887B-BF58-0144-C58A0FD299A1}"/>
              </a:ext>
            </a:extLst>
          </p:cNvPr>
          <p:cNvSpPr txBox="1"/>
          <p:nvPr/>
        </p:nvSpPr>
        <p:spPr>
          <a:xfrm>
            <a:off x="5808286" y="6831485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grpSp>
        <p:nvGrpSpPr>
          <p:cNvPr id="402" name="Group 402">
            <a:extLst>
              <a:ext uri="{FF2B5EF4-FFF2-40B4-BE49-F238E27FC236}">
                <a16:creationId xmlns:a16="http://schemas.microsoft.com/office/drawing/2014/main" id="{F3A2465F-C2AA-AB36-FF60-FFAE91770BE0}"/>
              </a:ext>
            </a:extLst>
          </p:cNvPr>
          <p:cNvGrpSpPr/>
          <p:nvPr/>
        </p:nvGrpSpPr>
        <p:grpSpPr>
          <a:xfrm>
            <a:off x="7959073" y="3780000"/>
            <a:ext cx="2431848" cy="3504122"/>
            <a:chOff x="0" y="0"/>
            <a:chExt cx="1864859" cy="2687130"/>
          </a:xfrm>
        </p:grpSpPr>
        <p:sp>
          <p:nvSpPr>
            <p:cNvPr id="403" name="Freeform 403">
              <a:extLst>
                <a:ext uri="{FF2B5EF4-FFF2-40B4-BE49-F238E27FC236}">
                  <a16:creationId xmlns:a16="http://schemas.microsoft.com/office/drawing/2014/main" id="{4D87A3C6-BEB3-E38E-B018-B5DF82E774CE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04" name="Freeform 404">
              <a:extLst>
                <a:ext uri="{FF2B5EF4-FFF2-40B4-BE49-F238E27FC236}">
                  <a16:creationId xmlns:a16="http://schemas.microsoft.com/office/drawing/2014/main" id="{CA8CAEB6-E8E4-4379-C6FB-D470E9787CE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5" name="Group 405">
            <a:extLst>
              <a:ext uri="{FF2B5EF4-FFF2-40B4-BE49-F238E27FC236}">
                <a16:creationId xmlns:a16="http://schemas.microsoft.com/office/drawing/2014/main" id="{4B427828-E74A-6C78-12B8-5EFF94576909}"/>
              </a:ext>
            </a:extLst>
          </p:cNvPr>
          <p:cNvGrpSpPr/>
          <p:nvPr/>
        </p:nvGrpSpPr>
        <p:grpSpPr>
          <a:xfrm>
            <a:off x="7996696" y="3809951"/>
            <a:ext cx="2356602" cy="2891748"/>
            <a:chOff x="0" y="0"/>
            <a:chExt cx="1871426" cy="2296397"/>
          </a:xfrm>
        </p:grpSpPr>
        <p:sp>
          <p:nvSpPr>
            <p:cNvPr id="406" name="Freeform 406">
              <a:extLst>
                <a:ext uri="{FF2B5EF4-FFF2-40B4-BE49-F238E27FC236}">
                  <a16:creationId xmlns:a16="http://schemas.microsoft.com/office/drawing/2014/main" id="{20D2B19A-5757-4C59-22F7-66CCD4FE5D7C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07" name="Freeform 407">
              <a:extLst>
                <a:ext uri="{FF2B5EF4-FFF2-40B4-BE49-F238E27FC236}">
                  <a16:creationId xmlns:a16="http://schemas.microsoft.com/office/drawing/2014/main" id="{8E9E15E2-D0DD-52B3-5BF3-61B3BE745540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10" name="TextBox 410">
            <a:extLst>
              <a:ext uri="{FF2B5EF4-FFF2-40B4-BE49-F238E27FC236}">
                <a16:creationId xmlns:a16="http://schemas.microsoft.com/office/drawing/2014/main" id="{0F9F9224-18F3-F747-6E67-769DFA4A746C}"/>
              </a:ext>
            </a:extLst>
          </p:cNvPr>
          <p:cNvSpPr txBox="1"/>
          <p:nvPr/>
        </p:nvSpPr>
        <p:spPr>
          <a:xfrm>
            <a:off x="846599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411" name="TextBox 411">
            <a:extLst>
              <a:ext uri="{FF2B5EF4-FFF2-40B4-BE49-F238E27FC236}">
                <a16:creationId xmlns:a16="http://schemas.microsoft.com/office/drawing/2014/main" id="{3D9B501B-8346-659C-321D-1FCABDAC2D13}"/>
              </a:ext>
            </a:extLst>
          </p:cNvPr>
          <p:cNvSpPr txBox="1"/>
          <p:nvPr/>
        </p:nvSpPr>
        <p:spPr>
          <a:xfrm>
            <a:off x="8835045" y="4098700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12" name="Group 412">
            <a:extLst>
              <a:ext uri="{FF2B5EF4-FFF2-40B4-BE49-F238E27FC236}">
                <a16:creationId xmlns:a16="http://schemas.microsoft.com/office/drawing/2014/main" id="{807B84AC-1CEA-FF55-931C-0B362FC163DF}"/>
              </a:ext>
            </a:extLst>
          </p:cNvPr>
          <p:cNvGrpSpPr/>
          <p:nvPr/>
        </p:nvGrpSpPr>
        <p:grpSpPr>
          <a:xfrm>
            <a:off x="7959073" y="3780000"/>
            <a:ext cx="2431848" cy="3504122"/>
            <a:chOff x="0" y="0"/>
            <a:chExt cx="1864859" cy="2687130"/>
          </a:xfrm>
        </p:grpSpPr>
        <p:sp>
          <p:nvSpPr>
            <p:cNvPr id="413" name="Freeform 413">
              <a:extLst>
                <a:ext uri="{FF2B5EF4-FFF2-40B4-BE49-F238E27FC236}">
                  <a16:creationId xmlns:a16="http://schemas.microsoft.com/office/drawing/2014/main" id="{A593869F-7C5D-3FA3-AB99-CFD9D2971408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14" name="Freeform 414">
              <a:extLst>
                <a:ext uri="{FF2B5EF4-FFF2-40B4-BE49-F238E27FC236}">
                  <a16:creationId xmlns:a16="http://schemas.microsoft.com/office/drawing/2014/main" id="{714D213C-5C14-AD61-CDFA-5EA9B31E790A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15" name="Group 415">
            <a:extLst>
              <a:ext uri="{FF2B5EF4-FFF2-40B4-BE49-F238E27FC236}">
                <a16:creationId xmlns:a16="http://schemas.microsoft.com/office/drawing/2014/main" id="{4AB85CCC-CEC4-83E6-F859-2CCA4A8CAB94}"/>
              </a:ext>
            </a:extLst>
          </p:cNvPr>
          <p:cNvGrpSpPr/>
          <p:nvPr/>
        </p:nvGrpSpPr>
        <p:grpSpPr>
          <a:xfrm>
            <a:off x="7996696" y="3809951"/>
            <a:ext cx="2356602" cy="2891748"/>
            <a:chOff x="0" y="0"/>
            <a:chExt cx="1871426" cy="2296397"/>
          </a:xfrm>
        </p:grpSpPr>
        <p:sp>
          <p:nvSpPr>
            <p:cNvPr id="416" name="Freeform 416">
              <a:extLst>
                <a:ext uri="{FF2B5EF4-FFF2-40B4-BE49-F238E27FC236}">
                  <a16:creationId xmlns:a16="http://schemas.microsoft.com/office/drawing/2014/main" id="{B73D3DE0-E9B3-4E3E-FF5B-D06BEFEE27E0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17" name="Freeform 417">
              <a:extLst>
                <a:ext uri="{FF2B5EF4-FFF2-40B4-BE49-F238E27FC236}">
                  <a16:creationId xmlns:a16="http://schemas.microsoft.com/office/drawing/2014/main" id="{FA9E1548-BC7A-D6DE-3A8A-F6550B833A3A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20" name="TextBox 420">
            <a:extLst>
              <a:ext uri="{FF2B5EF4-FFF2-40B4-BE49-F238E27FC236}">
                <a16:creationId xmlns:a16="http://schemas.microsoft.com/office/drawing/2014/main" id="{EE912E68-80D7-DA5D-B6D2-5B9F495CDD26}"/>
              </a:ext>
            </a:extLst>
          </p:cNvPr>
          <p:cNvSpPr txBox="1"/>
          <p:nvPr/>
        </p:nvSpPr>
        <p:spPr>
          <a:xfrm>
            <a:off x="8465995" y="6831485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421" name="TextBox 421">
            <a:extLst>
              <a:ext uri="{FF2B5EF4-FFF2-40B4-BE49-F238E27FC236}">
                <a16:creationId xmlns:a16="http://schemas.microsoft.com/office/drawing/2014/main" id="{3BA14A4B-D61E-D6D3-F927-D729B609C0E7}"/>
              </a:ext>
            </a:extLst>
          </p:cNvPr>
          <p:cNvSpPr txBox="1"/>
          <p:nvPr/>
        </p:nvSpPr>
        <p:spPr>
          <a:xfrm>
            <a:off x="8831199" y="4098700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422" name="Group 422">
            <a:extLst>
              <a:ext uri="{FF2B5EF4-FFF2-40B4-BE49-F238E27FC236}">
                <a16:creationId xmlns:a16="http://schemas.microsoft.com/office/drawing/2014/main" id="{AA190774-8F76-6BA8-4A4F-9D66CC9A86C6}"/>
              </a:ext>
            </a:extLst>
          </p:cNvPr>
          <p:cNvGrpSpPr/>
          <p:nvPr/>
        </p:nvGrpSpPr>
        <p:grpSpPr>
          <a:xfrm>
            <a:off x="7959073" y="3780000"/>
            <a:ext cx="2431848" cy="3504122"/>
            <a:chOff x="0" y="0"/>
            <a:chExt cx="1864859" cy="2687130"/>
          </a:xfrm>
        </p:grpSpPr>
        <p:sp>
          <p:nvSpPr>
            <p:cNvPr id="423" name="Freeform 423">
              <a:extLst>
                <a:ext uri="{FF2B5EF4-FFF2-40B4-BE49-F238E27FC236}">
                  <a16:creationId xmlns:a16="http://schemas.microsoft.com/office/drawing/2014/main" id="{B92064E7-B862-C0BD-6CF5-ED124A0B8FE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4" name="Freeform 424">
              <a:extLst>
                <a:ext uri="{FF2B5EF4-FFF2-40B4-BE49-F238E27FC236}">
                  <a16:creationId xmlns:a16="http://schemas.microsoft.com/office/drawing/2014/main" id="{3344D411-BABE-D06F-DF2B-F97FB1A7135B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25" name="Group 425">
            <a:extLst>
              <a:ext uri="{FF2B5EF4-FFF2-40B4-BE49-F238E27FC236}">
                <a16:creationId xmlns:a16="http://schemas.microsoft.com/office/drawing/2014/main" id="{413E0155-7E8C-631E-EFD2-35B34C086BBC}"/>
              </a:ext>
            </a:extLst>
          </p:cNvPr>
          <p:cNvGrpSpPr/>
          <p:nvPr/>
        </p:nvGrpSpPr>
        <p:grpSpPr>
          <a:xfrm>
            <a:off x="7996696" y="3809951"/>
            <a:ext cx="2356602" cy="2891748"/>
            <a:chOff x="0" y="0"/>
            <a:chExt cx="1871426" cy="2296397"/>
          </a:xfrm>
        </p:grpSpPr>
        <p:sp>
          <p:nvSpPr>
            <p:cNvPr id="426" name="Freeform 426">
              <a:extLst>
                <a:ext uri="{FF2B5EF4-FFF2-40B4-BE49-F238E27FC236}">
                  <a16:creationId xmlns:a16="http://schemas.microsoft.com/office/drawing/2014/main" id="{A458A28B-C6C2-CC18-7C25-92DCCB60CF6D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7" name="Freeform 427">
              <a:extLst>
                <a:ext uri="{FF2B5EF4-FFF2-40B4-BE49-F238E27FC236}">
                  <a16:creationId xmlns:a16="http://schemas.microsoft.com/office/drawing/2014/main" id="{3A725FCE-66D1-D5C1-722F-94D6EB36C4A2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30" name="Freeform 430">
            <a:extLst>
              <a:ext uri="{FF2B5EF4-FFF2-40B4-BE49-F238E27FC236}">
                <a16:creationId xmlns:a16="http://schemas.microsoft.com/office/drawing/2014/main" id="{12535795-8411-EABC-EC5D-4FD4513A0346}"/>
              </a:ext>
            </a:extLst>
          </p:cNvPr>
          <p:cNvSpPr/>
          <p:nvPr/>
        </p:nvSpPr>
        <p:spPr>
          <a:xfrm>
            <a:off x="8408711" y="4152177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1"/>
                </a:lnTo>
                <a:lnTo>
                  <a:pt x="0" y="21724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31" name="TextBox 431">
            <a:extLst>
              <a:ext uri="{FF2B5EF4-FFF2-40B4-BE49-F238E27FC236}">
                <a16:creationId xmlns:a16="http://schemas.microsoft.com/office/drawing/2014/main" id="{3FA1DD4F-618C-184F-5ECE-42AF94BF76E1}"/>
              </a:ext>
            </a:extLst>
          </p:cNvPr>
          <p:cNvSpPr txBox="1"/>
          <p:nvPr/>
        </p:nvSpPr>
        <p:spPr>
          <a:xfrm>
            <a:off x="8417859" y="6831485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sp>
        <p:nvSpPr>
          <p:cNvPr id="432" name="TextBox 432">
            <a:extLst>
              <a:ext uri="{FF2B5EF4-FFF2-40B4-BE49-F238E27FC236}">
                <a16:creationId xmlns:a16="http://schemas.microsoft.com/office/drawing/2014/main" id="{86235949-A428-A00F-5D28-C3911F069C6C}"/>
              </a:ext>
            </a:extLst>
          </p:cNvPr>
          <p:cNvSpPr txBox="1"/>
          <p:nvPr/>
        </p:nvSpPr>
        <p:spPr>
          <a:xfrm>
            <a:off x="1347393" y="5160829"/>
            <a:ext cx="33149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</a:t>
            </a:r>
          </a:p>
        </p:txBody>
      </p:sp>
      <p:sp>
        <p:nvSpPr>
          <p:cNvPr id="433" name="TextBox 433">
            <a:extLst>
              <a:ext uri="{FF2B5EF4-FFF2-40B4-BE49-F238E27FC236}">
                <a16:creationId xmlns:a16="http://schemas.microsoft.com/office/drawing/2014/main" id="{A73B50DB-2435-2ADF-3778-4551A5B038ED}"/>
              </a:ext>
            </a:extLst>
          </p:cNvPr>
          <p:cNvSpPr txBox="1"/>
          <p:nvPr/>
        </p:nvSpPr>
        <p:spPr>
          <a:xfrm>
            <a:off x="3885181" y="5160829"/>
            <a:ext cx="3666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5</a:t>
            </a:r>
          </a:p>
        </p:txBody>
      </p:sp>
      <p:sp>
        <p:nvSpPr>
          <p:cNvPr id="434" name="TextBox 434">
            <a:extLst>
              <a:ext uri="{FF2B5EF4-FFF2-40B4-BE49-F238E27FC236}">
                <a16:creationId xmlns:a16="http://schemas.microsoft.com/office/drawing/2014/main" id="{720B8984-0660-E5D4-6A30-8B668EDA833F}"/>
              </a:ext>
            </a:extLst>
          </p:cNvPr>
          <p:cNvSpPr txBox="1"/>
          <p:nvPr/>
        </p:nvSpPr>
        <p:spPr>
          <a:xfrm>
            <a:off x="6446632" y="5160829"/>
            <a:ext cx="3544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2</a:t>
            </a:r>
          </a:p>
        </p:txBody>
      </p:sp>
      <p:sp>
        <p:nvSpPr>
          <p:cNvPr id="435" name="TextBox 435">
            <a:extLst>
              <a:ext uri="{FF2B5EF4-FFF2-40B4-BE49-F238E27FC236}">
                <a16:creationId xmlns:a16="http://schemas.microsoft.com/office/drawing/2014/main" id="{18E5B4BF-C0AA-7414-C82F-357395C1AF99}"/>
              </a:ext>
            </a:extLst>
          </p:cNvPr>
          <p:cNvSpPr txBox="1"/>
          <p:nvPr/>
        </p:nvSpPr>
        <p:spPr>
          <a:xfrm>
            <a:off x="8970755" y="5132000"/>
            <a:ext cx="4084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1790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A9C35-8B78-01BC-3A62-1A53F08E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A8D5FFD-37AF-943B-3C3B-0AD6D6C16A82}"/>
              </a:ext>
            </a:extLst>
          </p:cNvPr>
          <p:cNvGrpSpPr/>
          <p:nvPr/>
        </p:nvGrpSpPr>
        <p:grpSpPr>
          <a:xfrm rot="-10800000">
            <a:off x="5413710" y="166866"/>
            <a:ext cx="2431848" cy="3504122"/>
            <a:chOff x="0" y="0"/>
            <a:chExt cx="1864859" cy="268713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400CEC3-5872-B30E-55DF-7B4D9AA48E68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DF72557-B0D2-7384-97BF-ADBD7BB08D9A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18C71C2A-7489-4569-F2E0-DC70E56D21AC}"/>
              </a:ext>
            </a:extLst>
          </p:cNvPr>
          <p:cNvGrpSpPr/>
          <p:nvPr/>
        </p:nvGrpSpPr>
        <p:grpSpPr>
          <a:xfrm rot="-10800000">
            <a:off x="5451333" y="749290"/>
            <a:ext cx="2356602" cy="2891748"/>
            <a:chOff x="0" y="0"/>
            <a:chExt cx="1871426" cy="229639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AF0F810-E5AB-92FD-2EA9-4B07B552D732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40A595F-70BB-261D-741D-DC89604E12AB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98D1480E-B163-8694-8EED-DC866D5CCE9E}"/>
              </a:ext>
            </a:extLst>
          </p:cNvPr>
          <p:cNvSpPr txBox="1"/>
          <p:nvPr/>
        </p:nvSpPr>
        <p:spPr>
          <a:xfrm rot="-10800000">
            <a:off x="5920633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527D8FC6-53BD-527B-94AE-F7D6CE6D34FB}"/>
              </a:ext>
            </a:extLst>
          </p:cNvPr>
          <p:cNvSpPr txBox="1"/>
          <p:nvPr/>
        </p:nvSpPr>
        <p:spPr>
          <a:xfrm rot="-10800000">
            <a:off x="6289682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2" name="Group 12">
            <a:extLst>
              <a:ext uri="{FF2B5EF4-FFF2-40B4-BE49-F238E27FC236}">
                <a16:creationId xmlns:a16="http://schemas.microsoft.com/office/drawing/2014/main" id="{11E5A2BB-BCDB-E628-B2AE-646FD8790EFD}"/>
              </a:ext>
            </a:extLst>
          </p:cNvPr>
          <p:cNvGrpSpPr/>
          <p:nvPr/>
        </p:nvGrpSpPr>
        <p:grpSpPr>
          <a:xfrm rot="-10800000">
            <a:off x="7968736" y="166866"/>
            <a:ext cx="2431848" cy="3504122"/>
            <a:chOff x="0" y="0"/>
            <a:chExt cx="1864859" cy="268713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0685086C-F973-BBC9-A91C-66FAA71255DE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8FDDC87F-59BF-1B6A-BCE4-694D3E197106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75D5EC58-B290-5A64-1665-13A1B01BBFD9}"/>
              </a:ext>
            </a:extLst>
          </p:cNvPr>
          <p:cNvGrpSpPr/>
          <p:nvPr/>
        </p:nvGrpSpPr>
        <p:grpSpPr>
          <a:xfrm rot="-10800000">
            <a:off x="8006359" y="749290"/>
            <a:ext cx="2356602" cy="2891748"/>
            <a:chOff x="0" y="0"/>
            <a:chExt cx="1871426" cy="2296397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E9689E7-41F5-FC72-7BB1-C1F37304E259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9604759C-6C27-CF88-2097-4EF1BCD067B5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B94ACCA5-CCF4-01EE-51AB-58847E2FA85E}"/>
              </a:ext>
            </a:extLst>
          </p:cNvPr>
          <p:cNvSpPr txBox="1"/>
          <p:nvPr/>
        </p:nvSpPr>
        <p:spPr>
          <a:xfrm rot="-10800000">
            <a:off x="8475658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23ADB913-094C-A551-1CA6-8C489DCD42AF}"/>
              </a:ext>
            </a:extLst>
          </p:cNvPr>
          <p:cNvSpPr txBox="1"/>
          <p:nvPr/>
        </p:nvSpPr>
        <p:spPr>
          <a:xfrm rot="-10800000">
            <a:off x="8844708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2" name="Group 22">
            <a:extLst>
              <a:ext uri="{FF2B5EF4-FFF2-40B4-BE49-F238E27FC236}">
                <a16:creationId xmlns:a16="http://schemas.microsoft.com/office/drawing/2014/main" id="{0D54E1BA-8813-87B3-4589-5DC9923C8FC5}"/>
              </a:ext>
            </a:extLst>
          </p:cNvPr>
          <p:cNvGrpSpPr/>
          <p:nvPr/>
        </p:nvGrpSpPr>
        <p:grpSpPr>
          <a:xfrm rot="-10800000">
            <a:off x="2858037" y="166866"/>
            <a:ext cx="2431848" cy="3504122"/>
            <a:chOff x="0" y="0"/>
            <a:chExt cx="1864859" cy="268713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AD3029BA-9A1F-7E93-8948-B7AEFFDD1ED7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DE775609-7C35-4DD6-D9BC-E7EE8515CB8E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" name="Group 25">
            <a:extLst>
              <a:ext uri="{FF2B5EF4-FFF2-40B4-BE49-F238E27FC236}">
                <a16:creationId xmlns:a16="http://schemas.microsoft.com/office/drawing/2014/main" id="{D2D2D8B3-0C95-CD78-FE13-6FCDD8FC8AA4}"/>
              </a:ext>
            </a:extLst>
          </p:cNvPr>
          <p:cNvGrpSpPr/>
          <p:nvPr/>
        </p:nvGrpSpPr>
        <p:grpSpPr>
          <a:xfrm rot="-10800000">
            <a:off x="2895660" y="749290"/>
            <a:ext cx="2356602" cy="2891748"/>
            <a:chOff x="0" y="0"/>
            <a:chExt cx="1871426" cy="2296397"/>
          </a:xfrm>
        </p:grpSpPr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B0777C5-5C5D-026F-07C0-B8A10E9CB433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578F47C-24CE-1C0E-6277-F7F67CA433AE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9E5C49D4-3D20-9C4C-2F25-449E7D6C440C}"/>
              </a:ext>
            </a:extLst>
          </p:cNvPr>
          <p:cNvSpPr txBox="1"/>
          <p:nvPr/>
        </p:nvSpPr>
        <p:spPr>
          <a:xfrm rot="-10800000">
            <a:off x="336495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AFB740D3-8B6A-4FFA-3746-16B6FA51A3E1}"/>
              </a:ext>
            </a:extLst>
          </p:cNvPr>
          <p:cNvSpPr txBox="1"/>
          <p:nvPr/>
        </p:nvSpPr>
        <p:spPr>
          <a:xfrm rot="-10800000">
            <a:off x="3734009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2" name="Group 32">
            <a:extLst>
              <a:ext uri="{FF2B5EF4-FFF2-40B4-BE49-F238E27FC236}">
                <a16:creationId xmlns:a16="http://schemas.microsoft.com/office/drawing/2014/main" id="{8B5E2F99-F3AD-CE36-433D-85C1EC0973B2}"/>
              </a:ext>
            </a:extLst>
          </p:cNvPr>
          <p:cNvGrpSpPr/>
          <p:nvPr/>
        </p:nvGrpSpPr>
        <p:grpSpPr>
          <a:xfrm rot="-10800000">
            <a:off x="303011" y="166866"/>
            <a:ext cx="2431848" cy="3504122"/>
            <a:chOff x="0" y="0"/>
            <a:chExt cx="1864859" cy="268713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639F69B9-E520-23C6-7E1E-14533733F686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E25D82F1-423D-58DE-7AE7-42DECB291194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" name="Group 35">
            <a:extLst>
              <a:ext uri="{FF2B5EF4-FFF2-40B4-BE49-F238E27FC236}">
                <a16:creationId xmlns:a16="http://schemas.microsoft.com/office/drawing/2014/main" id="{B0CD538E-CBE6-6240-5ECF-B62896FD04FC}"/>
              </a:ext>
            </a:extLst>
          </p:cNvPr>
          <p:cNvGrpSpPr/>
          <p:nvPr/>
        </p:nvGrpSpPr>
        <p:grpSpPr>
          <a:xfrm rot="-10800000">
            <a:off x="340635" y="749290"/>
            <a:ext cx="2356602" cy="2891748"/>
            <a:chOff x="0" y="0"/>
            <a:chExt cx="1871426" cy="2296397"/>
          </a:xfrm>
        </p:grpSpPr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8658A278-78A4-EF73-8B3C-6B717D6D2F51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F91DAF0-77C4-D143-2787-9807CE085813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" name="TextBox 40">
            <a:extLst>
              <a:ext uri="{FF2B5EF4-FFF2-40B4-BE49-F238E27FC236}">
                <a16:creationId xmlns:a16="http://schemas.microsoft.com/office/drawing/2014/main" id="{A5DA7565-D62F-D09B-B406-609AF72A20B0}"/>
              </a:ext>
            </a:extLst>
          </p:cNvPr>
          <p:cNvSpPr txBox="1"/>
          <p:nvPr/>
        </p:nvSpPr>
        <p:spPr>
          <a:xfrm rot="-10800000">
            <a:off x="809934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41" name="TextBox 41">
            <a:extLst>
              <a:ext uri="{FF2B5EF4-FFF2-40B4-BE49-F238E27FC236}">
                <a16:creationId xmlns:a16="http://schemas.microsoft.com/office/drawing/2014/main" id="{0828A831-9CC3-E307-5F25-13EBA6B883A1}"/>
              </a:ext>
            </a:extLst>
          </p:cNvPr>
          <p:cNvSpPr txBox="1"/>
          <p:nvPr/>
        </p:nvSpPr>
        <p:spPr>
          <a:xfrm rot="-10800000">
            <a:off x="1178984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2" name="Group 42">
            <a:extLst>
              <a:ext uri="{FF2B5EF4-FFF2-40B4-BE49-F238E27FC236}">
                <a16:creationId xmlns:a16="http://schemas.microsoft.com/office/drawing/2014/main" id="{A630F5DB-1C69-80F2-4BA2-CC089CC857E8}"/>
              </a:ext>
            </a:extLst>
          </p:cNvPr>
          <p:cNvGrpSpPr/>
          <p:nvPr/>
        </p:nvGrpSpPr>
        <p:grpSpPr>
          <a:xfrm rot="-10800000">
            <a:off x="5413710" y="166866"/>
            <a:ext cx="2431848" cy="3504122"/>
            <a:chOff x="0" y="0"/>
            <a:chExt cx="1864859" cy="2687130"/>
          </a:xfrm>
        </p:grpSpPr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ADD2A4DF-3D64-2443-2288-0AEC824CF3B0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EC4003B3-3981-AFB1-1E20-C8384F8496D0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" name="Group 45">
            <a:extLst>
              <a:ext uri="{FF2B5EF4-FFF2-40B4-BE49-F238E27FC236}">
                <a16:creationId xmlns:a16="http://schemas.microsoft.com/office/drawing/2014/main" id="{FEAF21DD-A4B4-1940-FE09-91BA18630854}"/>
              </a:ext>
            </a:extLst>
          </p:cNvPr>
          <p:cNvGrpSpPr/>
          <p:nvPr/>
        </p:nvGrpSpPr>
        <p:grpSpPr>
          <a:xfrm rot="-10800000">
            <a:off x="5451333" y="749290"/>
            <a:ext cx="2356602" cy="2891748"/>
            <a:chOff x="0" y="0"/>
            <a:chExt cx="1871426" cy="2296397"/>
          </a:xfrm>
        </p:grpSpPr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2C396328-68FD-FB58-50A5-4B6311C5837D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47">
              <a:extLst>
                <a:ext uri="{FF2B5EF4-FFF2-40B4-BE49-F238E27FC236}">
                  <a16:creationId xmlns:a16="http://schemas.microsoft.com/office/drawing/2014/main" id="{992D4425-9A4C-BD35-1021-B1E088FE62E2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0" name="TextBox 50">
            <a:extLst>
              <a:ext uri="{FF2B5EF4-FFF2-40B4-BE49-F238E27FC236}">
                <a16:creationId xmlns:a16="http://schemas.microsoft.com/office/drawing/2014/main" id="{076816DC-E1EB-89F3-FADF-6FD8F075E36F}"/>
              </a:ext>
            </a:extLst>
          </p:cNvPr>
          <p:cNvSpPr txBox="1"/>
          <p:nvPr/>
        </p:nvSpPr>
        <p:spPr>
          <a:xfrm rot="-10800000">
            <a:off x="5920633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51" name="TextBox 51">
            <a:extLst>
              <a:ext uri="{FF2B5EF4-FFF2-40B4-BE49-F238E27FC236}">
                <a16:creationId xmlns:a16="http://schemas.microsoft.com/office/drawing/2014/main" id="{BA35B401-0E2A-8B18-6623-45A4A3F25449}"/>
              </a:ext>
            </a:extLst>
          </p:cNvPr>
          <p:cNvSpPr txBox="1"/>
          <p:nvPr/>
        </p:nvSpPr>
        <p:spPr>
          <a:xfrm rot="-10800000">
            <a:off x="6284926" y="3089947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52" name="Group 52">
            <a:extLst>
              <a:ext uri="{FF2B5EF4-FFF2-40B4-BE49-F238E27FC236}">
                <a16:creationId xmlns:a16="http://schemas.microsoft.com/office/drawing/2014/main" id="{A37FB940-7740-EB04-0B67-F7366FD39726}"/>
              </a:ext>
            </a:extLst>
          </p:cNvPr>
          <p:cNvGrpSpPr/>
          <p:nvPr/>
        </p:nvGrpSpPr>
        <p:grpSpPr>
          <a:xfrm rot="-10800000">
            <a:off x="7968736" y="166866"/>
            <a:ext cx="2431848" cy="3504122"/>
            <a:chOff x="0" y="0"/>
            <a:chExt cx="1864859" cy="2687130"/>
          </a:xfrm>
        </p:grpSpPr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66D10BEB-FAEE-A1B6-9C3A-867D4D968466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D9AB05AB-7F37-5AB2-88C0-F7C17E1935F7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5" name="Group 55">
            <a:extLst>
              <a:ext uri="{FF2B5EF4-FFF2-40B4-BE49-F238E27FC236}">
                <a16:creationId xmlns:a16="http://schemas.microsoft.com/office/drawing/2014/main" id="{5348070D-9DC0-204C-ADA7-CC6DFE84C7AF}"/>
              </a:ext>
            </a:extLst>
          </p:cNvPr>
          <p:cNvGrpSpPr/>
          <p:nvPr/>
        </p:nvGrpSpPr>
        <p:grpSpPr>
          <a:xfrm rot="-10800000">
            <a:off x="8006359" y="749290"/>
            <a:ext cx="2356602" cy="2891748"/>
            <a:chOff x="0" y="0"/>
            <a:chExt cx="1871426" cy="2296397"/>
          </a:xfrm>
        </p:grpSpPr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F3221426-FCE8-0DF5-7287-6DDB13CAC67A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7B2D6B56-85AA-2C94-94B0-F9386E39A8C7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0" name="TextBox 60">
            <a:extLst>
              <a:ext uri="{FF2B5EF4-FFF2-40B4-BE49-F238E27FC236}">
                <a16:creationId xmlns:a16="http://schemas.microsoft.com/office/drawing/2014/main" id="{694EFBFA-7B06-134E-9481-F61881C5E4A6}"/>
              </a:ext>
            </a:extLst>
          </p:cNvPr>
          <p:cNvSpPr txBox="1"/>
          <p:nvPr/>
        </p:nvSpPr>
        <p:spPr>
          <a:xfrm rot="-10800000">
            <a:off x="8475658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61" name="TextBox 61">
            <a:extLst>
              <a:ext uri="{FF2B5EF4-FFF2-40B4-BE49-F238E27FC236}">
                <a16:creationId xmlns:a16="http://schemas.microsoft.com/office/drawing/2014/main" id="{0CF3DF1D-90AB-1D35-9309-E7BBBEC7ED3B}"/>
              </a:ext>
            </a:extLst>
          </p:cNvPr>
          <p:cNvSpPr txBox="1"/>
          <p:nvPr/>
        </p:nvSpPr>
        <p:spPr>
          <a:xfrm rot="-10800000">
            <a:off x="8840862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62" name="Group 62">
            <a:extLst>
              <a:ext uri="{FF2B5EF4-FFF2-40B4-BE49-F238E27FC236}">
                <a16:creationId xmlns:a16="http://schemas.microsoft.com/office/drawing/2014/main" id="{DEC77242-3D39-E432-6CEC-16321E9A8F1F}"/>
              </a:ext>
            </a:extLst>
          </p:cNvPr>
          <p:cNvGrpSpPr/>
          <p:nvPr/>
        </p:nvGrpSpPr>
        <p:grpSpPr>
          <a:xfrm rot="-10800000">
            <a:off x="303011" y="166866"/>
            <a:ext cx="2431848" cy="3504122"/>
            <a:chOff x="0" y="0"/>
            <a:chExt cx="1864859" cy="2687130"/>
          </a:xfrm>
        </p:grpSpPr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21C9F84C-D7F2-2D5D-18E8-14711D893E2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92A5DE43-8D00-729A-AAC0-602C84AB297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5" name="Group 65">
            <a:extLst>
              <a:ext uri="{FF2B5EF4-FFF2-40B4-BE49-F238E27FC236}">
                <a16:creationId xmlns:a16="http://schemas.microsoft.com/office/drawing/2014/main" id="{C32AF15C-72C4-DC6A-8795-BFFEC618AC6E}"/>
              </a:ext>
            </a:extLst>
          </p:cNvPr>
          <p:cNvGrpSpPr/>
          <p:nvPr/>
        </p:nvGrpSpPr>
        <p:grpSpPr>
          <a:xfrm rot="-10800000">
            <a:off x="340635" y="749290"/>
            <a:ext cx="2356602" cy="2891748"/>
            <a:chOff x="0" y="0"/>
            <a:chExt cx="1871426" cy="2296397"/>
          </a:xfrm>
        </p:grpSpPr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058FA33B-5E6A-9210-3CE9-E9EE6E5C591A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67">
              <a:extLst>
                <a:ext uri="{FF2B5EF4-FFF2-40B4-BE49-F238E27FC236}">
                  <a16:creationId xmlns:a16="http://schemas.microsoft.com/office/drawing/2014/main" id="{6A75506B-754B-70B4-2A98-4F473850874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0" name="TextBox 70">
            <a:extLst>
              <a:ext uri="{FF2B5EF4-FFF2-40B4-BE49-F238E27FC236}">
                <a16:creationId xmlns:a16="http://schemas.microsoft.com/office/drawing/2014/main" id="{7B247EC0-C107-31F3-EA85-609106FA1AD5}"/>
              </a:ext>
            </a:extLst>
          </p:cNvPr>
          <p:cNvSpPr txBox="1"/>
          <p:nvPr/>
        </p:nvSpPr>
        <p:spPr>
          <a:xfrm rot="-10800000">
            <a:off x="809934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71" name="TextBox 71">
            <a:extLst>
              <a:ext uri="{FF2B5EF4-FFF2-40B4-BE49-F238E27FC236}">
                <a16:creationId xmlns:a16="http://schemas.microsoft.com/office/drawing/2014/main" id="{B9AE1164-E0F1-3C0A-E985-0F018ED8AA1B}"/>
              </a:ext>
            </a:extLst>
          </p:cNvPr>
          <p:cNvSpPr txBox="1"/>
          <p:nvPr/>
        </p:nvSpPr>
        <p:spPr>
          <a:xfrm rot="-10800000">
            <a:off x="1175137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72" name="Group 72">
            <a:extLst>
              <a:ext uri="{FF2B5EF4-FFF2-40B4-BE49-F238E27FC236}">
                <a16:creationId xmlns:a16="http://schemas.microsoft.com/office/drawing/2014/main" id="{F17C5264-36D1-32FD-6EBC-71D537613FC4}"/>
              </a:ext>
            </a:extLst>
          </p:cNvPr>
          <p:cNvGrpSpPr/>
          <p:nvPr/>
        </p:nvGrpSpPr>
        <p:grpSpPr>
          <a:xfrm rot="-10800000">
            <a:off x="2858037" y="166866"/>
            <a:ext cx="2431848" cy="3504122"/>
            <a:chOff x="0" y="0"/>
            <a:chExt cx="1864859" cy="2687130"/>
          </a:xfrm>
        </p:grpSpPr>
        <p:sp>
          <p:nvSpPr>
            <p:cNvPr id="73" name="Freeform 73">
              <a:extLst>
                <a:ext uri="{FF2B5EF4-FFF2-40B4-BE49-F238E27FC236}">
                  <a16:creationId xmlns:a16="http://schemas.microsoft.com/office/drawing/2014/main" id="{F43D8A91-64B3-A282-6FC7-BBA1D2E7345B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74">
              <a:extLst>
                <a:ext uri="{FF2B5EF4-FFF2-40B4-BE49-F238E27FC236}">
                  <a16:creationId xmlns:a16="http://schemas.microsoft.com/office/drawing/2014/main" id="{E343DBE3-C90F-F819-336F-FBDD34C4B8F0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5" name="Group 75">
            <a:extLst>
              <a:ext uri="{FF2B5EF4-FFF2-40B4-BE49-F238E27FC236}">
                <a16:creationId xmlns:a16="http://schemas.microsoft.com/office/drawing/2014/main" id="{9AFFDF53-96CC-45CE-DCA0-E3F68492C8AF}"/>
              </a:ext>
            </a:extLst>
          </p:cNvPr>
          <p:cNvGrpSpPr/>
          <p:nvPr/>
        </p:nvGrpSpPr>
        <p:grpSpPr>
          <a:xfrm rot="-10800000">
            <a:off x="2895660" y="749290"/>
            <a:ext cx="2356602" cy="2891748"/>
            <a:chOff x="0" y="0"/>
            <a:chExt cx="1871426" cy="2296397"/>
          </a:xfrm>
        </p:grpSpPr>
        <p:sp>
          <p:nvSpPr>
            <p:cNvPr id="76" name="Freeform 76">
              <a:extLst>
                <a:ext uri="{FF2B5EF4-FFF2-40B4-BE49-F238E27FC236}">
                  <a16:creationId xmlns:a16="http://schemas.microsoft.com/office/drawing/2014/main" id="{95ECE051-8054-D684-369C-DCBF220CF6E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77">
              <a:extLst>
                <a:ext uri="{FF2B5EF4-FFF2-40B4-BE49-F238E27FC236}">
                  <a16:creationId xmlns:a16="http://schemas.microsoft.com/office/drawing/2014/main" id="{19A9FEA1-9C8B-3669-F9DE-50F754C2B2D2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0" name="TextBox 80">
            <a:extLst>
              <a:ext uri="{FF2B5EF4-FFF2-40B4-BE49-F238E27FC236}">
                <a16:creationId xmlns:a16="http://schemas.microsoft.com/office/drawing/2014/main" id="{416832C8-49FD-813D-52B9-4C7EF78A9A75}"/>
              </a:ext>
            </a:extLst>
          </p:cNvPr>
          <p:cNvSpPr txBox="1"/>
          <p:nvPr/>
        </p:nvSpPr>
        <p:spPr>
          <a:xfrm rot="-10800000">
            <a:off x="336495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81" name="TextBox 81">
            <a:extLst>
              <a:ext uri="{FF2B5EF4-FFF2-40B4-BE49-F238E27FC236}">
                <a16:creationId xmlns:a16="http://schemas.microsoft.com/office/drawing/2014/main" id="{4B3FCDA9-ECE2-4028-2041-DD608D57D72A}"/>
              </a:ext>
            </a:extLst>
          </p:cNvPr>
          <p:cNvSpPr txBox="1"/>
          <p:nvPr/>
        </p:nvSpPr>
        <p:spPr>
          <a:xfrm rot="-10800000">
            <a:off x="3730163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82" name="Group 82">
            <a:extLst>
              <a:ext uri="{FF2B5EF4-FFF2-40B4-BE49-F238E27FC236}">
                <a16:creationId xmlns:a16="http://schemas.microsoft.com/office/drawing/2014/main" id="{63A636F7-E263-64B2-A1D0-A8A31D7433B4}"/>
              </a:ext>
            </a:extLst>
          </p:cNvPr>
          <p:cNvGrpSpPr/>
          <p:nvPr/>
        </p:nvGrpSpPr>
        <p:grpSpPr>
          <a:xfrm rot="-10800000">
            <a:off x="2858037" y="166866"/>
            <a:ext cx="2431848" cy="3504122"/>
            <a:chOff x="0" y="0"/>
            <a:chExt cx="1864859" cy="2687130"/>
          </a:xfrm>
        </p:grpSpPr>
        <p:sp>
          <p:nvSpPr>
            <p:cNvPr id="83" name="Freeform 83">
              <a:extLst>
                <a:ext uri="{FF2B5EF4-FFF2-40B4-BE49-F238E27FC236}">
                  <a16:creationId xmlns:a16="http://schemas.microsoft.com/office/drawing/2014/main" id="{EE3F4178-C6F0-C072-9E8C-F280627F10BB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84">
              <a:extLst>
                <a:ext uri="{FF2B5EF4-FFF2-40B4-BE49-F238E27FC236}">
                  <a16:creationId xmlns:a16="http://schemas.microsoft.com/office/drawing/2014/main" id="{10D29F0C-40D1-9320-6699-0177CD6C906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85" name="Group 85">
            <a:extLst>
              <a:ext uri="{FF2B5EF4-FFF2-40B4-BE49-F238E27FC236}">
                <a16:creationId xmlns:a16="http://schemas.microsoft.com/office/drawing/2014/main" id="{4F95D403-1EC4-9974-E79F-D2C576F2EDD0}"/>
              </a:ext>
            </a:extLst>
          </p:cNvPr>
          <p:cNvGrpSpPr/>
          <p:nvPr/>
        </p:nvGrpSpPr>
        <p:grpSpPr>
          <a:xfrm rot="-10800000">
            <a:off x="2895660" y="749290"/>
            <a:ext cx="2356602" cy="2891748"/>
            <a:chOff x="0" y="0"/>
            <a:chExt cx="1871426" cy="2296397"/>
          </a:xfrm>
        </p:grpSpPr>
        <p:sp>
          <p:nvSpPr>
            <p:cNvPr id="86" name="Freeform 86">
              <a:extLst>
                <a:ext uri="{FF2B5EF4-FFF2-40B4-BE49-F238E27FC236}">
                  <a16:creationId xmlns:a16="http://schemas.microsoft.com/office/drawing/2014/main" id="{82F8DC34-05A8-4879-5DB8-43CEC73D109C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7" name="Freeform 87">
              <a:extLst>
                <a:ext uri="{FF2B5EF4-FFF2-40B4-BE49-F238E27FC236}">
                  <a16:creationId xmlns:a16="http://schemas.microsoft.com/office/drawing/2014/main" id="{1547AE81-3FB7-7801-8A02-EC4334A4C274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0" name="Group 90">
            <a:extLst>
              <a:ext uri="{FF2B5EF4-FFF2-40B4-BE49-F238E27FC236}">
                <a16:creationId xmlns:a16="http://schemas.microsoft.com/office/drawing/2014/main" id="{3BB115C3-C929-70BA-2BB9-D4274098531A}"/>
              </a:ext>
            </a:extLst>
          </p:cNvPr>
          <p:cNvGrpSpPr/>
          <p:nvPr/>
        </p:nvGrpSpPr>
        <p:grpSpPr>
          <a:xfrm rot="-10800000">
            <a:off x="303011" y="166866"/>
            <a:ext cx="2431848" cy="3504122"/>
            <a:chOff x="0" y="0"/>
            <a:chExt cx="1864859" cy="2687130"/>
          </a:xfrm>
        </p:grpSpPr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196B5DEF-496F-840E-D770-42A1C4A7E5FE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B6426A94-5F66-003F-8875-B7FB957C6B34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3" name="Group 93">
            <a:extLst>
              <a:ext uri="{FF2B5EF4-FFF2-40B4-BE49-F238E27FC236}">
                <a16:creationId xmlns:a16="http://schemas.microsoft.com/office/drawing/2014/main" id="{24D4F531-AE58-1566-5BEE-8360A40EFAEE}"/>
              </a:ext>
            </a:extLst>
          </p:cNvPr>
          <p:cNvGrpSpPr/>
          <p:nvPr/>
        </p:nvGrpSpPr>
        <p:grpSpPr>
          <a:xfrm rot="-10800000">
            <a:off x="340635" y="749290"/>
            <a:ext cx="2356602" cy="2891748"/>
            <a:chOff x="0" y="0"/>
            <a:chExt cx="1871426" cy="2296397"/>
          </a:xfrm>
        </p:grpSpPr>
        <p:sp>
          <p:nvSpPr>
            <p:cNvPr id="94" name="Freeform 94">
              <a:extLst>
                <a:ext uri="{FF2B5EF4-FFF2-40B4-BE49-F238E27FC236}">
                  <a16:creationId xmlns:a16="http://schemas.microsoft.com/office/drawing/2014/main" id="{0D624D96-2CEC-E325-2C9F-EC5C542DB254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D03DAA19-4130-FBCA-4B26-1139A658E23E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98" name="Group 98">
            <a:extLst>
              <a:ext uri="{FF2B5EF4-FFF2-40B4-BE49-F238E27FC236}">
                <a16:creationId xmlns:a16="http://schemas.microsoft.com/office/drawing/2014/main" id="{D1DCF686-AF13-DA32-3B76-9FA3631DA63D}"/>
              </a:ext>
            </a:extLst>
          </p:cNvPr>
          <p:cNvGrpSpPr/>
          <p:nvPr/>
        </p:nvGrpSpPr>
        <p:grpSpPr>
          <a:xfrm rot="-10800000">
            <a:off x="7968736" y="166866"/>
            <a:ext cx="2431848" cy="3504122"/>
            <a:chOff x="0" y="0"/>
            <a:chExt cx="1864859" cy="2687130"/>
          </a:xfrm>
        </p:grpSpPr>
        <p:sp>
          <p:nvSpPr>
            <p:cNvPr id="99" name="Freeform 99">
              <a:extLst>
                <a:ext uri="{FF2B5EF4-FFF2-40B4-BE49-F238E27FC236}">
                  <a16:creationId xmlns:a16="http://schemas.microsoft.com/office/drawing/2014/main" id="{23A70CFD-E1F2-87B4-84E1-6016D151CB34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100">
              <a:extLst>
                <a:ext uri="{FF2B5EF4-FFF2-40B4-BE49-F238E27FC236}">
                  <a16:creationId xmlns:a16="http://schemas.microsoft.com/office/drawing/2014/main" id="{1A5DC4D7-0EAF-4649-92C8-5D1DF4D294E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1" name="Group 101">
            <a:extLst>
              <a:ext uri="{FF2B5EF4-FFF2-40B4-BE49-F238E27FC236}">
                <a16:creationId xmlns:a16="http://schemas.microsoft.com/office/drawing/2014/main" id="{3C6D9F0C-4DBD-87AC-2BD0-CA6C323CBCC7}"/>
              </a:ext>
            </a:extLst>
          </p:cNvPr>
          <p:cNvGrpSpPr/>
          <p:nvPr/>
        </p:nvGrpSpPr>
        <p:grpSpPr>
          <a:xfrm rot="-10800000">
            <a:off x="8006359" y="749290"/>
            <a:ext cx="2356602" cy="2891748"/>
            <a:chOff x="0" y="0"/>
            <a:chExt cx="1871426" cy="2296397"/>
          </a:xfrm>
        </p:grpSpPr>
        <p:sp>
          <p:nvSpPr>
            <p:cNvPr id="102" name="Freeform 102">
              <a:extLst>
                <a:ext uri="{FF2B5EF4-FFF2-40B4-BE49-F238E27FC236}">
                  <a16:creationId xmlns:a16="http://schemas.microsoft.com/office/drawing/2014/main" id="{7605B7FF-E085-BA5E-C505-9C9861BC3D69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03">
              <a:extLst>
                <a:ext uri="{FF2B5EF4-FFF2-40B4-BE49-F238E27FC236}">
                  <a16:creationId xmlns:a16="http://schemas.microsoft.com/office/drawing/2014/main" id="{45975BE7-F380-CDDA-F43E-2DB7BF7CEFF7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6" name="Group 106">
            <a:extLst>
              <a:ext uri="{FF2B5EF4-FFF2-40B4-BE49-F238E27FC236}">
                <a16:creationId xmlns:a16="http://schemas.microsoft.com/office/drawing/2014/main" id="{F72D38E5-128E-8B32-86FB-FCE7922FD2C1}"/>
              </a:ext>
            </a:extLst>
          </p:cNvPr>
          <p:cNvGrpSpPr/>
          <p:nvPr/>
        </p:nvGrpSpPr>
        <p:grpSpPr>
          <a:xfrm rot="-10800000">
            <a:off x="5413710" y="166866"/>
            <a:ext cx="2431848" cy="3504122"/>
            <a:chOff x="0" y="0"/>
            <a:chExt cx="1864859" cy="2687130"/>
          </a:xfrm>
        </p:grpSpPr>
        <p:sp>
          <p:nvSpPr>
            <p:cNvPr id="107" name="Freeform 107">
              <a:extLst>
                <a:ext uri="{FF2B5EF4-FFF2-40B4-BE49-F238E27FC236}">
                  <a16:creationId xmlns:a16="http://schemas.microsoft.com/office/drawing/2014/main" id="{CC392155-6D55-D6BC-C4BB-7944E4E5CF8D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Freeform 108">
              <a:extLst>
                <a:ext uri="{FF2B5EF4-FFF2-40B4-BE49-F238E27FC236}">
                  <a16:creationId xmlns:a16="http://schemas.microsoft.com/office/drawing/2014/main" id="{6201D287-3D7C-1BCE-0F5C-D7E8F8C68A22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09" name="Group 109">
            <a:extLst>
              <a:ext uri="{FF2B5EF4-FFF2-40B4-BE49-F238E27FC236}">
                <a16:creationId xmlns:a16="http://schemas.microsoft.com/office/drawing/2014/main" id="{3E860EED-AF86-E39D-3B1D-3AEDDF7C9DE1}"/>
              </a:ext>
            </a:extLst>
          </p:cNvPr>
          <p:cNvGrpSpPr/>
          <p:nvPr/>
        </p:nvGrpSpPr>
        <p:grpSpPr>
          <a:xfrm rot="-10800000">
            <a:off x="5451333" y="749290"/>
            <a:ext cx="2356602" cy="2891748"/>
            <a:chOff x="0" y="0"/>
            <a:chExt cx="1871426" cy="2296397"/>
          </a:xfrm>
        </p:grpSpPr>
        <p:sp>
          <p:nvSpPr>
            <p:cNvPr id="110" name="Freeform 110">
              <a:extLst>
                <a:ext uri="{FF2B5EF4-FFF2-40B4-BE49-F238E27FC236}">
                  <a16:creationId xmlns:a16="http://schemas.microsoft.com/office/drawing/2014/main" id="{A5C55D79-7507-D337-FE3C-05C15FD7BD77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111">
              <a:extLst>
                <a:ext uri="{FF2B5EF4-FFF2-40B4-BE49-F238E27FC236}">
                  <a16:creationId xmlns:a16="http://schemas.microsoft.com/office/drawing/2014/main" id="{77E05EB3-AA41-8F48-434E-E2B4AAC5C404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14" name="Freeform 114">
            <a:extLst>
              <a:ext uri="{FF2B5EF4-FFF2-40B4-BE49-F238E27FC236}">
                <a16:creationId xmlns:a16="http://schemas.microsoft.com/office/drawing/2014/main" id="{132380D5-71D3-D28E-F093-A0A5DDCF6E25}"/>
              </a:ext>
            </a:extLst>
          </p:cNvPr>
          <p:cNvSpPr/>
          <p:nvPr/>
        </p:nvSpPr>
        <p:spPr>
          <a:xfrm rot="-10800000">
            <a:off x="8418374" y="1126351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5" name="TextBox 115">
            <a:extLst>
              <a:ext uri="{FF2B5EF4-FFF2-40B4-BE49-F238E27FC236}">
                <a16:creationId xmlns:a16="http://schemas.microsoft.com/office/drawing/2014/main" id="{D35D37EB-9198-4EBD-3E77-A05E18922ED8}"/>
              </a:ext>
            </a:extLst>
          </p:cNvPr>
          <p:cNvSpPr txBox="1"/>
          <p:nvPr/>
        </p:nvSpPr>
        <p:spPr>
          <a:xfrm rot="-10800000">
            <a:off x="336495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116" name="TextBox 116">
            <a:extLst>
              <a:ext uri="{FF2B5EF4-FFF2-40B4-BE49-F238E27FC236}">
                <a16:creationId xmlns:a16="http://schemas.microsoft.com/office/drawing/2014/main" id="{0AFD4D81-7F64-B1A2-A710-DA03490DD363}"/>
              </a:ext>
            </a:extLst>
          </p:cNvPr>
          <p:cNvSpPr txBox="1"/>
          <p:nvPr/>
        </p:nvSpPr>
        <p:spPr>
          <a:xfrm rot="-10800000">
            <a:off x="3474122" y="3019191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17" name="TextBox 117">
            <a:extLst>
              <a:ext uri="{FF2B5EF4-FFF2-40B4-BE49-F238E27FC236}">
                <a16:creationId xmlns:a16="http://schemas.microsoft.com/office/drawing/2014/main" id="{712C1AEC-A987-0F42-1879-2FD90CF819E7}"/>
              </a:ext>
            </a:extLst>
          </p:cNvPr>
          <p:cNvSpPr txBox="1"/>
          <p:nvPr/>
        </p:nvSpPr>
        <p:spPr>
          <a:xfrm rot="-10800000">
            <a:off x="809934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118" name="TextBox 118">
            <a:extLst>
              <a:ext uri="{FF2B5EF4-FFF2-40B4-BE49-F238E27FC236}">
                <a16:creationId xmlns:a16="http://schemas.microsoft.com/office/drawing/2014/main" id="{2205CC7F-0FCA-32AA-ECF3-AA82296CFBCF}"/>
              </a:ext>
            </a:extLst>
          </p:cNvPr>
          <p:cNvSpPr txBox="1"/>
          <p:nvPr/>
        </p:nvSpPr>
        <p:spPr>
          <a:xfrm rot="-10800000">
            <a:off x="919096" y="3019191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19" name="TextBox 119">
            <a:extLst>
              <a:ext uri="{FF2B5EF4-FFF2-40B4-BE49-F238E27FC236}">
                <a16:creationId xmlns:a16="http://schemas.microsoft.com/office/drawing/2014/main" id="{F9041B25-B5D3-BD78-0D37-7DD3CE1EFC12}"/>
              </a:ext>
            </a:extLst>
          </p:cNvPr>
          <p:cNvSpPr txBox="1"/>
          <p:nvPr/>
        </p:nvSpPr>
        <p:spPr>
          <a:xfrm rot="-10800000">
            <a:off x="8368819" y="33337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sp>
        <p:nvSpPr>
          <p:cNvPr id="120" name="TextBox 120">
            <a:extLst>
              <a:ext uri="{FF2B5EF4-FFF2-40B4-BE49-F238E27FC236}">
                <a16:creationId xmlns:a16="http://schemas.microsoft.com/office/drawing/2014/main" id="{BEC542D8-64BD-3E2E-5B80-BEEED256D324}"/>
              </a:ext>
            </a:extLst>
          </p:cNvPr>
          <p:cNvSpPr txBox="1"/>
          <p:nvPr/>
        </p:nvSpPr>
        <p:spPr>
          <a:xfrm rot="-10800000">
            <a:off x="5920633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121" name="TextBox 121">
            <a:extLst>
              <a:ext uri="{FF2B5EF4-FFF2-40B4-BE49-F238E27FC236}">
                <a16:creationId xmlns:a16="http://schemas.microsoft.com/office/drawing/2014/main" id="{1A3B4647-E19E-2AE6-6BEE-4FC5049B7C4F}"/>
              </a:ext>
            </a:extLst>
          </p:cNvPr>
          <p:cNvSpPr txBox="1"/>
          <p:nvPr/>
        </p:nvSpPr>
        <p:spPr>
          <a:xfrm rot="-10800000">
            <a:off x="6029795" y="3019191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122" name="TextBox 122">
            <a:extLst>
              <a:ext uri="{FF2B5EF4-FFF2-40B4-BE49-F238E27FC236}">
                <a16:creationId xmlns:a16="http://schemas.microsoft.com/office/drawing/2014/main" id="{CFB5E840-6B59-8D2B-4D2A-81C8D10E84B1}"/>
              </a:ext>
            </a:extLst>
          </p:cNvPr>
          <p:cNvSpPr txBox="1"/>
          <p:nvPr/>
        </p:nvSpPr>
        <p:spPr>
          <a:xfrm rot="-10800000">
            <a:off x="3217390" y="2010153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123" name="TextBox 123">
            <a:extLst>
              <a:ext uri="{FF2B5EF4-FFF2-40B4-BE49-F238E27FC236}">
                <a16:creationId xmlns:a16="http://schemas.microsoft.com/office/drawing/2014/main" id="{C84EE0CA-FB3B-2215-7F99-E64B1F1DC26C}"/>
              </a:ext>
            </a:extLst>
          </p:cNvPr>
          <p:cNvSpPr txBox="1"/>
          <p:nvPr/>
        </p:nvSpPr>
        <p:spPr>
          <a:xfrm rot="-10800000">
            <a:off x="5846524" y="1972053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124" name="TextBox 124">
            <a:extLst>
              <a:ext uri="{FF2B5EF4-FFF2-40B4-BE49-F238E27FC236}">
                <a16:creationId xmlns:a16="http://schemas.microsoft.com/office/drawing/2014/main" id="{0C9A112A-8793-9347-7D6B-1462C2D63C07}"/>
              </a:ext>
            </a:extLst>
          </p:cNvPr>
          <p:cNvSpPr txBox="1"/>
          <p:nvPr/>
        </p:nvSpPr>
        <p:spPr>
          <a:xfrm rot="-10800000">
            <a:off x="740014" y="1091054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  <p:grpSp>
        <p:nvGrpSpPr>
          <p:cNvPr id="125" name="Group 125">
            <a:extLst>
              <a:ext uri="{FF2B5EF4-FFF2-40B4-BE49-F238E27FC236}">
                <a16:creationId xmlns:a16="http://schemas.microsoft.com/office/drawing/2014/main" id="{5D3B38B4-CFF6-A024-98BC-A6672481F3D4}"/>
              </a:ext>
            </a:extLst>
          </p:cNvPr>
          <p:cNvGrpSpPr/>
          <p:nvPr/>
        </p:nvGrpSpPr>
        <p:grpSpPr>
          <a:xfrm rot="-10800000">
            <a:off x="5413386" y="166866"/>
            <a:ext cx="2431848" cy="3504122"/>
            <a:chOff x="0" y="0"/>
            <a:chExt cx="1864859" cy="2687130"/>
          </a:xfrm>
        </p:grpSpPr>
        <p:sp>
          <p:nvSpPr>
            <p:cNvPr id="126" name="Freeform 126">
              <a:extLst>
                <a:ext uri="{FF2B5EF4-FFF2-40B4-BE49-F238E27FC236}">
                  <a16:creationId xmlns:a16="http://schemas.microsoft.com/office/drawing/2014/main" id="{87110424-4B9B-A117-E96A-81DBE380153A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127">
              <a:extLst>
                <a:ext uri="{FF2B5EF4-FFF2-40B4-BE49-F238E27FC236}">
                  <a16:creationId xmlns:a16="http://schemas.microsoft.com/office/drawing/2014/main" id="{1B0296EF-38C5-F074-F08F-B03287CE90B1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28" name="Group 128">
            <a:extLst>
              <a:ext uri="{FF2B5EF4-FFF2-40B4-BE49-F238E27FC236}">
                <a16:creationId xmlns:a16="http://schemas.microsoft.com/office/drawing/2014/main" id="{2F4C0AF2-FE45-1B3A-129A-77CC21539039}"/>
              </a:ext>
            </a:extLst>
          </p:cNvPr>
          <p:cNvGrpSpPr/>
          <p:nvPr/>
        </p:nvGrpSpPr>
        <p:grpSpPr>
          <a:xfrm rot="-10800000">
            <a:off x="5451010" y="749290"/>
            <a:ext cx="2356602" cy="2891748"/>
            <a:chOff x="0" y="0"/>
            <a:chExt cx="1871426" cy="2296397"/>
          </a:xfrm>
        </p:grpSpPr>
        <p:sp>
          <p:nvSpPr>
            <p:cNvPr id="129" name="Freeform 129">
              <a:extLst>
                <a:ext uri="{FF2B5EF4-FFF2-40B4-BE49-F238E27FC236}">
                  <a16:creationId xmlns:a16="http://schemas.microsoft.com/office/drawing/2014/main" id="{F682060D-2458-C5AB-46FD-4E01A470AA39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130">
              <a:extLst>
                <a:ext uri="{FF2B5EF4-FFF2-40B4-BE49-F238E27FC236}">
                  <a16:creationId xmlns:a16="http://schemas.microsoft.com/office/drawing/2014/main" id="{EEC8658A-A812-94EE-01A4-D7D7DF994819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33" name="TextBox 133">
            <a:extLst>
              <a:ext uri="{FF2B5EF4-FFF2-40B4-BE49-F238E27FC236}">
                <a16:creationId xmlns:a16="http://schemas.microsoft.com/office/drawing/2014/main" id="{0D6E6360-AFB9-596B-01A4-FAB55E62FCB1}"/>
              </a:ext>
            </a:extLst>
          </p:cNvPr>
          <p:cNvSpPr txBox="1"/>
          <p:nvPr/>
        </p:nvSpPr>
        <p:spPr>
          <a:xfrm rot="-10800000">
            <a:off x="592030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34" name="TextBox 134">
            <a:extLst>
              <a:ext uri="{FF2B5EF4-FFF2-40B4-BE49-F238E27FC236}">
                <a16:creationId xmlns:a16="http://schemas.microsoft.com/office/drawing/2014/main" id="{982894AA-4E53-E0BB-8B24-2BF7D87B99AD}"/>
              </a:ext>
            </a:extLst>
          </p:cNvPr>
          <p:cNvSpPr txBox="1"/>
          <p:nvPr/>
        </p:nvSpPr>
        <p:spPr>
          <a:xfrm rot="-10800000">
            <a:off x="6289359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35" name="Group 135">
            <a:extLst>
              <a:ext uri="{FF2B5EF4-FFF2-40B4-BE49-F238E27FC236}">
                <a16:creationId xmlns:a16="http://schemas.microsoft.com/office/drawing/2014/main" id="{D7D20D6E-3CD9-9279-EBA1-59CA7E92A44A}"/>
              </a:ext>
            </a:extLst>
          </p:cNvPr>
          <p:cNvGrpSpPr/>
          <p:nvPr/>
        </p:nvGrpSpPr>
        <p:grpSpPr>
          <a:xfrm rot="-10800000">
            <a:off x="5413386" y="166866"/>
            <a:ext cx="2431848" cy="3504122"/>
            <a:chOff x="0" y="0"/>
            <a:chExt cx="1864859" cy="2687130"/>
          </a:xfrm>
        </p:grpSpPr>
        <p:sp>
          <p:nvSpPr>
            <p:cNvPr id="136" name="Freeform 136">
              <a:extLst>
                <a:ext uri="{FF2B5EF4-FFF2-40B4-BE49-F238E27FC236}">
                  <a16:creationId xmlns:a16="http://schemas.microsoft.com/office/drawing/2014/main" id="{CA58C6B7-A2DE-D1DC-34C9-C955ABDD106A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37">
              <a:extLst>
                <a:ext uri="{FF2B5EF4-FFF2-40B4-BE49-F238E27FC236}">
                  <a16:creationId xmlns:a16="http://schemas.microsoft.com/office/drawing/2014/main" id="{01EC02F8-19B9-1984-8E05-3003812ECBE2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38" name="Group 138">
            <a:extLst>
              <a:ext uri="{FF2B5EF4-FFF2-40B4-BE49-F238E27FC236}">
                <a16:creationId xmlns:a16="http://schemas.microsoft.com/office/drawing/2014/main" id="{99B79A7F-9DCA-EB19-D2D1-4BF3EF110A74}"/>
              </a:ext>
            </a:extLst>
          </p:cNvPr>
          <p:cNvGrpSpPr/>
          <p:nvPr/>
        </p:nvGrpSpPr>
        <p:grpSpPr>
          <a:xfrm rot="-10800000">
            <a:off x="5451010" y="749290"/>
            <a:ext cx="2356602" cy="2891748"/>
            <a:chOff x="0" y="0"/>
            <a:chExt cx="1871426" cy="2296397"/>
          </a:xfrm>
        </p:grpSpPr>
        <p:sp>
          <p:nvSpPr>
            <p:cNvPr id="139" name="Freeform 139">
              <a:extLst>
                <a:ext uri="{FF2B5EF4-FFF2-40B4-BE49-F238E27FC236}">
                  <a16:creationId xmlns:a16="http://schemas.microsoft.com/office/drawing/2014/main" id="{0EC0458D-9B21-BB37-6CDE-4435B6A87239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140">
              <a:extLst>
                <a:ext uri="{FF2B5EF4-FFF2-40B4-BE49-F238E27FC236}">
                  <a16:creationId xmlns:a16="http://schemas.microsoft.com/office/drawing/2014/main" id="{A548FA1F-F676-E344-1249-226E0238E7EA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3" name="TextBox 143">
            <a:extLst>
              <a:ext uri="{FF2B5EF4-FFF2-40B4-BE49-F238E27FC236}">
                <a16:creationId xmlns:a16="http://schemas.microsoft.com/office/drawing/2014/main" id="{E6FD0830-07E1-CD27-BF37-8364DFE055C0}"/>
              </a:ext>
            </a:extLst>
          </p:cNvPr>
          <p:cNvSpPr txBox="1"/>
          <p:nvPr/>
        </p:nvSpPr>
        <p:spPr>
          <a:xfrm rot="-10800000">
            <a:off x="592030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44" name="TextBox 144">
            <a:extLst>
              <a:ext uri="{FF2B5EF4-FFF2-40B4-BE49-F238E27FC236}">
                <a16:creationId xmlns:a16="http://schemas.microsoft.com/office/drawing/2014/main" id="{D697BA89-854D-2C1C-7255-CC57973311BA}"/>
              </a:ext>
            </a:extLst>
          </p:cNvPr>
          <p:cNvSpPr txBox="1"/>
          <p:nvPr/>
        </p:nvSpPr>
        <p:spPr>
          <a:xfrm rot="-10800000">
            <a:off x="6285512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45" name="Group 145">
            <a:extLst>
              <a:ext uri="{FF2B5EF4-FFF2-40B4-BE49-F238E27FC236}">
                <a16:creationId xmlns:a16="http://schemas.microsoft.com/office/drawing/2014/main" id="{1F9D97D2-9517-AF69-B94E-2F62546597FF}"/>
              </a:ext>
            </a:extLst>
          </p:cNvPr>
          <p:cNvGrpSpPr/>
          <p:nvPr/>
        </p:nvGrpSpPr>
        <p:grpSpPr>
          <a:xfrm rot="-10800000">
            <a:off x="5413386" y="166866"/>
            <a:ext cx="2431848" cy="3504122"/>
            <a:chOff x="0" y="0"/>
            <a:chExt cx="1864859" cy="2687130"/>
          </a:xfrm>
        </p:grpSpPr>
        <p:sp>
          <p:nvSpPr>
            <p:cNvPr id="146" name="Freeform 146">
              <a:extLst>
                <a:ext uri="{FF2B5EF4-FFF2-40B4-BE49-F238E27FC236}">
                  <a16:creationId xmlns:a16="http://schemas.microsoft.com/office/drawing/2014/main" id="{9C42EE70-0DEC-C90B-6B97-503A90233728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147">
              <a:extLst>
                <a:ext uri="{FF2B5EF4-FFF2-40B4-BE49-F238E27FC236}">
                  <a16:creationId xmlns:a16="http://schemas.microsoft.com/office/drawing/2014/main" id="{EDF88020-B6DD-9C5C-F7DA-1BD62F994256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48" name="Group 148">
            <a:extLst>
              <a:ext uri="{FF2B5EF4-FFF2-40B4-BE49-F238E27FC236}">
                <a16:creationId xmlns:a16="http://schemas.microsoft.com/office/drawing/2014/main" id="{CA86E5A2-E10E-6FE1-7116-1B4E4F7D3ECA}"/>
              </a:ext>
            </a:extLst>
          </p:cNvPr>
          <p:cNvGrpSpPr/>
          <p:nvPr/>
        </p:nvGrpSpPr>
        <p:grpSpPr>
          <a:xfrm rot="-10800000">
            <a:off x="5451010" y="749290"/>
            <a:ext cx="2356602" cy="2891748"/>
            <a:chOff x="0" y="0"/>
            <a:chExt cx="1871426" cy="2296397"/>
          </a:xfrm>
        </p:grpSpPr>
        <p:sp>
          <p:nvSpPr>
            <p:cNvPr id="149" name="Freeform 149">
              <a:extLst>
                <a:ext uri="{FF2B5EF4-FFF2-40B4-BE49-F238E27FC236}">
                  <a16:creationId xmlns:a16="http://schemas.microsoft.com/office/drawing/2014/main" id="{03009E7D-DFD5-EC79-DAEF-56A6E8E5B40F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150">
              <a:extLst>
                <a:ext uri="{FF2B5EF4-FFF2-40B4-BE49-F238E27FC236}">
                  <a16:creationId xmlns:a16="http://schemas.microsoft.com/office/drawing/2014/main" id="{59AC1B64-7F17-C58B-52AC-D19D24DCEAD3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3" name="Freeform 153">
            <a:extLst>
              <a:ext uri="{FF2B5EF4-FFF2-40B4-BE49-F238E27FC236}">
                <a16:creationId xmlns:a16="http://schemas.microsoft.com/office/drawing/2014/main" id="{E8EA5732-1795-F940-214B-0C66B91F1662}"/>
              </a:ext>
            </a:extLst>
          </p:cNvPr>
          <p:cNvSpPr/>
          <p:nvPr/>
        </p:nvSpPr>
        <p:spPr>
          <a:xfrm rot="-10800000">
            <a:off x="5863024" y="1126351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54" name="TextBox 154">
            <a:extLst>
              <a:ext uri="{FF2B5EF4-FFF2-40B4-BE49-F238E27FC236}">
                <a16:creationId xmlns:a16="http://schemas.microsoft.com/office/drawing/2014/main" id="{FE51DA9A-D937-83F1-1873-6587EC39D5D7}"/>
              </a:ext>
            </a:extLst>
          </p:cNvPr>
          <p:cNvSpPr txBox="1"/>
          <p:nvPr/>
        </p:nvSpPr>
        <p:spPr>
          <a:xfrm rot="-10800000">
            <a:off x="5813470" y="33337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grpSp>
        <p:nvGrpSpPr>
          <p:cNvPr id="155" name="Group 155">
            <a:extLst>
              <a:ext uri="{FF2B5EF4-FFF2-40B4-BE49-F238E27FC236}">
                <a16:creationId xmlns:a16="http://schemas.microsoft.com/office/drawing/2014/main" id="{204FE9A4-C577-9A91-82EA-9CFCD4ABCDAD}"/>
              </a:ext>
            </a:extLst>
          </p:cNvPr>
          <p:cNvGrpSpPr/>
          <p:nvPr/>
        </p:nvGrpSpPr>
        <p:grpSpPr>
          <a:xfrm rot="-10800000">
            <a:off x="2858199" y="166866"/>
            <a:ext cx="2431848" cy="3504122"/>
            <a:chOff x="0" y="0"/>
            <a:chExt cx="1864859" cy="2687130"/>
          </a:xfrm>
        </p:grpSpPr>
        <p:sp>
          <p:nvSpPr>
            <p:cNvPr id="156" name="Freeform 156">
              <a:extLst>
                <a:ext uri="{FF2B5EF4-FFF2-40B4-BE49-F238E27FC236}">
                  <a16:creationId xmlns:a16="http://schemas.microsoft.com/office/drawing/2014/main" id="{C96F8830-9618-6BC6-142F-BC15764B35F0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157">
              <a:extLst>
                <a:ext uri="{FF2B5EF4-FFF2-40B4-BE49-F238E27FC236}">
                  <a16:creationId xmlns:a16="http://schemas.microsoft.com/office/drawing/2014/main" id="{5EFFCE2B-116C-C00C-A466-2F37F316A39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58" name="Group 158">
            <a:extLst>
              <a:ext uri="{FF2B5EF4-FFF2-40B4-BE49-F238E27FC236}">
                <a16:creationId xmlns:a16="http://schemas.microsoft.com/office/drawing/2014/main" id="{B89FED86-7B7A-C548-1BBC-98C6E0D39093}"/>
              </a:ext>
            </a:extLst>
          </p:cNvPr>
          <p:cNvGrpSpPr/>
          <p:nvPr/>
        </p:nvGrpSpPr>
        <p:grpSpPr>
          <a:xfrm rot="-10800000">
            <a:off x="2895822" y="749290"/>
            <a:ext cx="2356602" cy="2891748"/>
            <a:chOff x="0" y="0"/>
            <a:chExt cx="1871426" cy="2296397"/>
          </a:xfrm>
        </p:grpSpPr>
        <p:sp>
          <p:nvSpPr>
            <p:cNvPr id="159" name="Freeform 159">
              <a:extLst>
                <a:ext uri="{FF2B5EF4-FFF2-40B4-BE49-F238E27FC236}">
                  <a16:creationId xmlns:a16="http://schemas.microsoft.com/office/drawing/2014/main" id="{6DB0BE1B-EB26-F725-D427-29CBCB46DBFA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Freeform 160">
              <a:extLst>
                <a:ext uri="{FF2B5EF4-FFF2-40B4-BE49-F238E27FC236}">
                  <a16:creationId xmlns:a16="http://schemas.microsoft.com/office/drawing/2014/main" id="{635B4B10-23C0-A1E4-8296-A9059663D505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63" name="TextBox 163">
            <a:extLst>
              <a:ext uri="{FF2B5EF4-FFF2-40B4-BE49-F238E27FC236}">
                <a16:creationId xmlns:a16="http://schemas.microsoft.com/office/drawing/2014/main" id="{4ADBC6A1-9A2D-E9CC-13CF-C9F34C3CDF17}"/>
              </a:ext>
            </a:extLst>
          </p:cNvPr>
          <p:cNvSpPr txBox="1"/>
          <p:nvPr/>
        </p:nvSpPr>
        <p:spPr>
          <a:xfrm rot="-10800000">
            <a:off x="3365121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64" name="TextBox 164">
            <a:extLst>
              <a:ext uri="{FF2B5EF4-FFF2-40B4-BE49-F238E27FC236}">
                <a16:creationId xmlns:a16="http://schemas.microsoft.com/office/drawing/2014/main" id="{112FA6C8-3541-0B2A-E75E-74414877A9DE}"/>
              </a:ext>
            </a:extLst>
          </p:cNvPr>
          <p:cNvSpPr txBox="1"/>
          <p:nvPr/>
        </p:nvSpPr>
        <p:spPr>
          <a:xfrm rot="-10800000">
            <a:off x="3734171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65" name="Group 165">
            <a:extLst>
              <a:ext uri="{FF2B5EF4-FFF2-40B4-BE49-F238E27FC236}">
                <a16:creationId xmlns:a16="http://schemas.microsoft.com/office/drawing/2014/main" id="{3474448E-8D06-1598-18D6-84D4397B95D1}"/>
              </a:ext>
            </a:extLst>
          </p:cNvPr>
          <p:cNvGrpSpPr/>
          <p:nvPr/>
        </p:nvGrpSpPr>
        <p:grpSpPr>
          <a:xfrm rot="-10800000">
            <a:off x="2858199" y="166866"/>
            <a:ext cx="2431848" cy="3504122"/>
            <a:chOff x="0" y="0"/>
            <a:chExt cx="1864859" cy="2687130"/>
          </a:xfrm>
        </p:grpSpPr>
        <p:sp>
          <p:nvSpPr>
            <p:cNvPr id="166" name="Freeform 166">
              <a:extLst>
                <a:ext uri="{FF2B5EF4-FFF2-40B4-BE49-F238E27FC236}">
                  <a16:creationId xmlns:a16="http://schemas.microsoft.com/office/drawing/2014/main" id="{D7268A2E-AF4D-CFA2-8DCC-FE19AB2FCD01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167">
              <a:extLst>
                <a:ext uri="{FF2B5EF4-FFF2-40B4-BE49-F238E27FC236}">
                  <a16:creationId xmlns:a16="http://schemas.microsoft.com/office/drawing/2014/main" id="{1C82290A-0263-BC17-11F6-F92942E8802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68" name="Group 168">
            <a:extLst>
              <a:ext uri="{FF2B5EF4-FFF2-40B4-BE49-F238E27FC236}">
                <a16:creationId xmlns:a16="http://schemas.microsoft.com/office/drawing/2014/main" id="{845E83C7-C1FD-8BDD-2314-2420159014DF}"/>
              </a:ext>
            </a:extLst>
          </p:cNvPr>
          <p:cNvGrpSpPr/>
          <p:nvPr/>
        </p:nvGrpSpPr>
        <p:grpSpPr>
          <a:xfrm rot="-10800000">
            <a:off x="2895822" y="749290"/>
            <a:ext cx="2356602" cy="2891748"/>
            <a:chOff x="0" y="0"/>
            <a:chExt cx="1871426" cy="2296397"/>
          </a:xfrm>
        </p:grpSpPr>
        <p:sp>
          <p:nvSpPr>
            <p:cNvPr id="169" name="Freeform 169">
              <a:extLst>
                <a:ext uri="{FF2B5EF4-FFF2-40B4-BE49-F238E27FC236}">
                  <a16:creationId xmlns:a16="http://schemas.microsoft.com/office/drawing/2014/main" id="{1DD2575E-64A7-CEC8-7CE1-51C07F69C8C8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Freeform 170">
              <a:extLst>
                <a:ext uri="{FF2B5EF4-FFF2-40B4-BE49-F238E27FC236}">
                  <a16:creationId xmlns:a16="http://schemas.microsoft.com/office/drawing/2014/main" id="{EF23EF52-6CB8-5781-D12C-1D19555D341C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3" name="TextBox 173">
            <a:extLst>
              <a:ext uri="{FF2B5EF4-FFF2-40B4-BE49-F238E27FC236}">
                <a16:creationId xmlns:a16="http://schemas.microsoft.com/office/drawing/2014/main" id="{A0DB222F-474A-840C-D9BA-7AB8BE151A9E}"/>
              </a:ext>
            </a:extLst>
          </p:cNvPr>
          <p:cNvSpPr txBox="1"/>
          <p:nvPr/>
        </p:nvSpPr>
        <p:spPr>
          <a:xfrm rot="-10800000">
            <a:off x="3365121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174" name="TextBox 174">
            <a:extLst>
              <a:ext uri="{FF2B5EF4-FFF2-40B4-BE49-F238E27FC236}">
                <a16:creationId xmlns:a16="http://schemas.microsoft.com/office/drawing/2014/main" id="{6541576A-823F-211D-E5A3-9D093F17FEA9}"/>
              </a:ext>
            </a:extLst>
          </p:cNvPr>
          <p:cNvSpPr txBox="1"/>
          <p:nvPr/>
        </p:nvSpPr>
        <p:spPr>
          <a:xfrm rot="-10800000">
            <a:off x="3730325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175" name="Group 175">
            <a:extLst>
              <a:ext uri="{FF2B5EF4-FFF2-40B4-BE49-F238E27FC236}">
                <a16:creationId xmlns:a16="http://schemas.microsoft.com/office/drawing/2014/main" id="{E65B28BF-3AFF-A945-BFD6-D0883BF72F63}"/>
              </a:ext>
            </a:extLst>
          </p:cNvPr>
          <p:cNvGrpSpPr/>
          <p:nvPr/>
        </p:nvGrpSpPr>
        <p:grpSpPr>
          <a:xfrm rot="-10800000">
            <a:off x="2858199" y="166866"/>
            <a:ext cx="2431848" cy="3504122"/>
            <a:chOff x="0" y="0"/>
            <a:chExt cx="1864859" cy="2687130"/>
          </a:xfrm>
        </p:grpSpPr>
        <p:sp>
          <p:nvSpPr>
            <p:cNvPr id="176" name="Freeform 176">
              <a:extLst>
                <a:ext uri="{FF2B5EF4-FFF2-40B4-BE49-F238E27FC236}">
                  <a16:creationId xmlns:a16="http://schemas.microsoft.com/office/drawing/2014/main" id="{344C1A78-0192-6160-B046-5C7841B64DE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177">
              <a:extLst>
                <a:ext uri="{FF2B5EF4-FFF2-40B4-BE49-F238E27FC236}">
                  <a16:creationId xmlns:a16="http://schemas.microsoft.com/office/drawing/2014/main" id="{E65D8561-E28D-F000-92ED-564B3109B1C5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78" name="Group 178">
            <a:extLst>
              <a:ext uri="{FF2B5EF4-FFF2-40B4-BE49-F238E27FC236}">
                <a16:creationId xmlns:a16="http://schemas.microsoft.com/office/drawing/2014/main" id="{5CB3104C-92F7-7008-9ED7-C640E712C7AA}"/>
              </a:ext>
            </a:extLst>
          </p:cNvPr>
          <p:cNvGrpSpPr/>
          <p:nvPr/>
        </p:nvGrpSpPr>
        <p:grpSpPr>
          <a:xfrm rot="-10800000">
            <a:off x="2895822" y="749290"/>
            <a:ext cx="2356602" cy="2891748"/>
            <a:chOff x="0" y="0"/>
            <a:chExt cx="1871426" cy="2296397"/>
          </a:xfrm>
        </p:grpSpPr>
        <p:sp>
          <p:nvSpPr>
            <p:cNvPr id="179" name="Freeform 179">
              <a:extLst>
                <a:ext uri="{FF2B5EF4-FFF2-40B4-BE49-F238E27FC236}">
                  <a16:creationId xmlns:a16="http://schemas.microsoft.com/office/drawing/2014/main" id="{70418C00-27F5-EED9-653D-037AE0A3E6D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Freeform 180">
              <a:extLst>
                <a:ext uri="{FF2B5EF4-FFF2-40B4-BE49-F238E27FC236}">
                  <a16:creationId xmlns:a16="http://schemas.microsoft.com/office/drawing/2014/main" id="{EF6CFBC4-9D75-3643-8607-26FBA2C9B533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83" name="Freeform 183">
            <a:extLst>
              <a:ext uri="{FF2B5EF4-FFF2-40B4-BE49-F238E27FC236}">
                <a16:creationId xmlns:a16="http://schemas.microsoft.com/office/drawing/2014/main" id="{C05F9009-D945-6274-C81F-01149F088694}"/>
              </a:ext>
            </a:extLst>
          </p:cNvPr>
          <p:cNvSpPr/>
          <p:nvPr/>
        </p:nvSpPr>
        <p:spPr>
          <a:xfrm rot="-10800000">
            <a:off x="3307837" y="1126351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84" name="TextBox 184">
            <a:extLst>
              <a:ext uri="{FF2B5EF4-FFF2-40B4-BE49-F238E27FC236}">
                <a16:creationId xmlns:a16="http://schemas.microsoft.com/office/drawing/2014/main" id="{028F0CF5-EB4A-6C29-03EE-A6959CC50F70}"/>
              </a:ext>
            </a:extLst>
          </p:cNvPr>
          <p:cNvSpPr txBox="1"/>
          <p:nvPr/>
        </p:nvSpPr>
        <p:spPr>
          <a:xfrm rot="-10800000">
            <a:off x="3115065" y="333372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grpSp>
        <p:nvGrpSpPr>
          <p:cNvPr id="185" name="Group 185">
            <a:extLst>
              <a:ext uri="{FF2B5EF4-FFF2-40B4-BE49-F238E27FC236}">
                <a16:creationId xmlns:a16="http://schemas.microsoft.com/office/drawing/2014/main" id="{51F4E304-385B-1520-84F5-DE69030ADF65}"/>
              </a:ext>
            </a:extLst>
          </p:cNvPr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186" name="Freeform 186">
              <a:extLst>
                <a:ext uri="{FF2B5EF4-FFF2-40B4-BE49-F238E27FC236}">
                  <a16:creationId xmlns:a16="http://schemas.microsoft.com/office/drawing/2014/main" id="{296A25A7-543E-C802-14A1-4059E90FC43E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187">
              <a:extLst>
                <a:ext uri="{FF2B5EF4-FFF2-40B4-BE49-F238E27FC236}">
                  <a16:creationId xmlns:a16="http://schemas.microsoft.com/office/drawing/2014/main" id="{B009F798-6839-4451-717C-41220F521A7A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88" name="Group 188">
            <a:extLst>
              <a:ext uri="{FF2B5EF4-FFF2-40B4-BE49-F238E27FC236}">
                <a16:creationId xmlns:a16="http://schemas.microsoft.com/office/drawing/2014/main" id="{703E095A-FA11-ABF3-A23F-B396804A20E4}"/>
              </a:ext>
            </a:extLst>
          </p:cNvPr>
          <p:cNvGrpSpPr/>
          <p:nvPr/>
        </p:nvGrpSpPr>
        <p:grpSpPr>
          <a:xfrm rot="-10800000">
            <a:off x="344500" y="749290"/>
            <a:ext cx="2356602" cy="2891748"/>
            <a:chOff x="0" y="0"/>
            <a:chExt cx="1871426" cy="2296397"/>
          </a:xfrm>
        </p:grpSpPr>
        <p:sp>
          <p:nvSpPr>
            <p:cNvPr id="189" name="Freeform 189">
              <a:extLst>
                <a:ext uri="{FF2B5EF4-FFF2-40B4-BE49-F238E27FC236}">
                  <a16:creationId xmlns:a16="http://schemas.microsoft.com/office/drawing/2014/main" id="{4E219153-0E2C-1C9B-1010-64DA65690587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Freeform 190">
              <a:extLst>
                <a:ext uri="{FF2B5EF4-FFF2-40B4-BE49-F238E27FC236}">
                  <a16:creationId xmlns:a16="http://schemas.microsoft.com/office/drawing/2014/main" id="{2783FB15-1DC7-6B96-4EA2-F6FFDBB10573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93" name="TextBox 193">
            <a:extLst>
              <a:ext uri="{FF2B5EF4-FFF2-40B4-BE49-F238E27FC236}">
                <a16:creationId xmlns:a16="http://schemas.microsoft.com/office/drawing/2014/main" id="{AAC65FD9-AE58-60B8-C424-8ED4B13B1F88}"/>
              </a:ext>
            </a:extLst>
          </p:cNvPr>
          <p:cNvSpPr txBox="1"/>
          <p:nvPr/>
        </p:nvSpPr>
        <p:spPr>
          <a:xfrm rot="-10800000">
            <a:off x="81379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194" name="TextBox 194">
            <a:extLst>
              <a:ext uri="{FF2B5EF4-FFF2-40B4-BE49-F238E27FC236}">
                <a16:creationId xmlns:a16="http://schemas.microsoft.com/office/drawing/2014/main" id="{363F95CF-5AF8-33F6-E0AC-8713E96F88E4}"/>
              </a:ext>
            </a:extLst>
          </p:cNvPr>
          <p:cNvSpPr txBox="1"/>
          <p:nvPr/>
        </p:nvSpPr>
        <p:spPr>
          <a:xfrm rot="-10800000">
            <a:off x="1182849" y="3090831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195" name="Group 195">
            <a:extLst>
              <a:ext uri="{FF2B5EF4-FFF2-40B4-BE49-F238E27FC236}">
                <a16:creationId xmlns:a16="http://schemas.microsoft.com/office/drawing/2014/main" id="{997FCA39-18A8-270A-DC9F-8A3D11625BE8}"/>
              </a:ext>
            </a:extLst>
          </p:cNvPr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196" name="Freeform 196">
              <a:extLst>
                <a:ext uri="{FF2B5EF4-FFF2-40B4-BE49-F238E27FC236}">
                  <a16:creationId xmlns:a16="http://schemas.microsoft.com/office/drawing/2014/main" id="{3CD4D4C2-A13D-DAE0-4120-B2B024DE7662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197">
              <a:extLst>
                <a:ext uri="{FF2B5EF4-FFF2-40B4-BE49-F238E27FC236}">
                  <a16:creationId xmlns:a16="http://schemas.microsoft.com/office/drawing/2014/main" id="{9ABBF928-C5D9-4CDF-6F26-65D0F596E8D4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198" name="Group 198">
            <a:extLst>
              <a:ext uri="{FF2B5EF4-FFF2-40B4-BE49-F238E27FC236}">
                <a16:creationId xmlns:a16="http://schemas.microsoft.com/office/drawing/2014/main" id="{4E1E3ADE-DB8E-4642-E54E-1600CCE70012}"/>
              </a:ext>
            </a:extLst>
          </p:cNvPr>
          <p:cNvGrpSpPr/>
          <p:nvPr/>
        </p:nvGrpSpPr>
        <p:grpSpPr>
          <a:xfrm rot="-10800000">
            <a:off x="344500" y="749290"/>
            <a:ext cx="2356602" cy="2891748"/>
            <a:chOff x="0" y="0"/>
            <a:chExt cx="1871426" cy="2296397"/>
          </a:xfrm>
        </p:grpSpPr>
        <p:sp>
          <p:nvSpPr>
            <p:cNvPr id="199" name="Freeform 199">
              <a:extLst>
                <a:ext uri="{FF2B5EF4-FFF2-40B4-BE49-F238E27FC236}">
                  <a16:creationId xmlns:a16="http://schemas.microsoft.com/office/drawing/2014/main" id="{B9342639-E305-4ABC-6E51-FED8595E71C0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Freeform 200">
              <a:extLst>
                <a:ext uri="{FF2B5EF4-FFF2-40B4-BE49-F238E27FC236}">
                  <a16:creationId xmlns:a16="http://schemas.microsoft.com/office/drawing/2014/main" id="{FD477146-074D-402F-B718-E5AD25482C63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03" name="TextBox 203">
            <a:extLst>
              <a:ext uri="{FF2B5EF4-FFF2-40B4-BE49-F238E27FC236}">
                <a16:creationId xmlns:a16="http://schemas.microsoft.com/office/drawing/2014/main" id="{B11FB55C-D063-F43A-7AD0-EBFDE82E6DF6}"/>
              </a:ext>
            </a:extLst>
          </p:cNvPr>
          <p:cNvSpPr txBox="1"/>
          <p:nvPr/>
        </p:nvSpPr>
        <p:spPr>
          <a:xfrm rot="-10800000">
            <a:off x="813799" y="333372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204" name="TextBox 204">
            <a:extLst>
              <a:ext uri="{FF2B5EF4-FFF2-40B4-BE49-F238E27FC236}">
                <a16:creationId xmlns:a16="http://schemas.microsoft.com/office/drawing/2014/main" id="{0B6676C5-9AC1-4556-0816-00EBE888C518}"/>
              </a:ext>
            </a:extLst>
          </p:cNvPr>
          <p:cNvSpPr txBox="1"/>
          <p:nvPr/>
        </p:nvSpPr>
        <p:spPr>
          <a:xfrm rot="-10800000">
            <a:off x="1179003" y="3090192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205" name="Group 205">
            <a:extLst>
              <a:ext uri="{FF2B5EF4-FFF2-40B4-BE49-F238E27FC236}">
                <a16:creationId xmlns:a16="http://schemas.microsoft.com/office/drawing/2014/main" id="{D2875E10-2597-C848-1958-39464A3FC4BD}"/>
              </a:ext>
            </a:extLst>
          </p:cNvPr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206" name="Freeform 206">
              <a:extLst>
                <a:ext uri="{FF2B5EF4-FFF2-40B4-BE49-F238E27FC236}">
                  <a16:creationId xmlns:a16="http://schemas.microsoft.com/office/drawing/2014/main" id="{5F128990-7B69-EDE8-EB72-932E7CA62C51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07" name="Freeform 207">
              <a:extLst>
                <a:ext uri="{FF2B5EF4-FFF2-40B4-BE49-F238E27FC236}">
                  <a16:creationId xmlns:a16="http://schemas.microsoft.com/office/drawing/2014/main" id="{C9A92C59-05B3-CABA-89E5-579F4D3B49F1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08" name="Group 208">
            <a:extLst>
              <a:ext uri="{FF2B5EF4-FFF2-40B4-BE49-F238E27FC236}">
                <a16:creationId xmlns:a16="http://schemas.microsoft.com/office/drawing/2014/main" id="{9265C829-5FAB-23AB-607D-EECF6BC14F0B}"/>
              </a:ext>
            </a:extLst>
          </p:cNvPr>
          <p:cNvGrpSpPr/>
          <p:nvPr/>
        </p:nvGrpSpPr>
        <p:grpSpPr>
          <a:xfrm rot="-10800000">
            <a:off x="344500" y="749290"/>
            <a:ext cx="2356602" cy="2891748"/>
            <a:chOff x="0" y="0"/>
            <a:chExt cx="1871426" cy="2296397"/>
          </a:xfrm>
        </p:grpSpPr>
        <p:sp>
          <p:nvSpPr>
            <p:cNvPr id="209" name="Freeform 209">
              <a:extLst>
                <a:ext uri="{FF2B5EF4-FFF2-40B4-BE49-F238E27FC236}">
                  <a16:creationId xmlns:a16="http://schemas.microsoft.com/office/drawing/2014/main" id="{AACEB6C3-ACA7-A74E-FEBD-4A7A7C48832E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10" name="Freeform 210">
              <a:extLst>
                <a:ext uri="{FF2B5EF4-FFF2-40B4-BE49-F238E27FC236}">
                  <a16:creationId xmlns:a16="http://schemas.microsoft.com/office/drawing/2014/main" id="{40A587C0-5F93-57F1-0E4F-3D3B4D6310D4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13" name="Freeform 213">
            <a:extLst>
              <a:ext uri="{FF2B5EF4-FFF2-40B4-BE49-F238E27FC236}">
                <a16:creationId xmlns:a16="http://schemas.microsoft.com/office/drawing/2014/main" id="{105C29FD-9C60-B19D-5BF6-FEAB559B430C}"/>
              </a:ext>
            </a:extLst>
          </p:cNvPr>
          <p:cNvSpPr/>
          <p:nvPr/>
        </p:nvSpPr>
        <p:spPr>
          <a:xfrm rot="-10800000">
            <a:off x="756515" y="1126351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1" y="0"/>
                </a:lnTo>
                <a:lnTo>
                  <a:pt x="1532571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14" name="TextBox 214">
            <a:extLst>
              <a:ext uri="{FF2B5EF4-FFF2-40B4-BE49-F238E27FC236}">
                <a16:creationId xmlns:a16="http://schemas.microsoft.com/office/drawing/2014/main" id="{8094FA4E-5A55-C1D3-8122-E734695FE064}"/>
              </a:ext>
            </a:extLst>
          </p:cNvPr>
          <p:cNvSpPr txBox="1"/>
          <p:nvPr/>
        </p:nvSpPr>
        <p:spPr>
          <a:xfrm rot="-10800000">
            <a:off x="706960" y="333372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sp>
        <p:nvSpPr>
          <p:cNvPr id="215" name="TextBox 215">
            <a:extLst>
              <a:ext uri="{FF2B5EF4-FFF2-40B4-BE49-F238E27FC236}">
                <a16:creationId xmlns:a16="http://schemas.microsoft.com/office/drawing/2014/main" id="{2B25A7C6-8BD6-DBF9-ADD1-8916A73F6629}"/>
              </a:ext>
            </a:extLst>
          </p:cNvPr>
          <p:cNvSpPr txBox="1"/>
          <p:nvPr/>
        </p:nvSpPr>
        <p:spPr>
          <a:xfrm rot="-10800000">
            <a:off x="9018915" y="1251935"/>
            <a:ext cx="33149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</a:t>
            </a:r>
          </a:p>
        </p:txBody>
      </p:sp>
      <p:sp>
        <p:nvSpPr>
          <p:cNvPr id="216" name="TextBox 216">
            <a:extLst>
              <a:ext uri="{FF2B5EF4-FFF2-40B4-BE49-F238E27FC236}">
                <a16:creationId xmlns:a16="http://schemas.microsoft.com/office/drawing/2014/main" id="{5AB3A366-CC43-ACEB-6001-275EE2D23112}"/>
              </a:ext>
            </a:extLst>
          </p:cNvPr>
          <p:cNvSpPr txBox="1"/>
          <p:nvPr/>
        </p:nvSpPr>
        <p:spPr>
          <a:xfrm rot="-10800000">
            <a:off x="6446004" y="1251935"/>
            <a:ext cx="3666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5</a:t>
            </a:r>
          </a:p>
        </p:txBody>
      </p:sp>
      <p:sp>
        <p:nvSpPr>
          <p:cNvPr id="217" name="TextBox 217">
            <a:extLst>
              <a:ext uri="{FF2B5EF4-FFF2-40B4-BE49-F238E27FC236}">
                <a16:creationId xmlns:a16="http://schemas.microsoft.com/office/drawing/2014/main" id="{2ADCC131-6C76-4906-C52C-59118F4C9717}"/>
              </a:ext>
            </a:extLst>
          </p:cNvPr>
          <p:cNvSpPr txBox="1"/>
          <p:nvPr/>
        </p:nvSpPr>
        <p:spPr>
          <a:xfrm rot="-10800000">
            <a:off x="3896756" y="1251935"/>
            <a:ext cx="3544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2</a:t>
            </a:r>
          </a:p>
        </p:txBody>
      </p:sp>
      <p:sp>
        <p:nvSpPr>
          <p:cNvPr id="218" name="TextBox 218">
            <a:extLst>
              <a:ext uri="{FF2B5EF4-FFF2-40B4-BE49-F238E27FC236}">
                <a16:creationId xmlns:a16="http://schemas.microsoft.com/office/drawing/2014/main" id="{37CC7132-7815-BE1C-15B0-3C005AC3DC17}"/>
              </a:ext>
            </a:extLst>
          </p:cNvPr>
          <p:cNvSpPr txBox="1"/>
          <p:nvPr/>
        </p:nvSpPr>
        <p:spPr>
          <a:xfrm rot="-10800000">
            <a:off x="1318559" y="1280764"/>
            <a:ext cx="4084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9</a:t>
            </a:r>
          </a:p>
        </p:txBody>
      </p:sp>
      <p:grpSp>
        <p:nvGrpSpPr>
          <p:cNvPr id="219" name="Group 219">
            <a:extLst>
              <a:ext uri="{FF2B5EF4-FFF2-40B4-BE49-F238E27FC236}">
                <a16:creationId xmlns:a16="http://schemas.microsoft.com/office/drawing/2014/main" id="{BF0A70A0-1516-11E0-DD28-8345E9C261C8}"/>
              </a:ext>
            </a:extLst>
          </p:cNvPr>
          <p:cNvGrpSpPr/>
          <p:nvPr/>
        </p:nvGrpSpPr>
        <p:grpSpPr>
          <a:xfrm rot="-10800000">
            <a:off x="5417575" y="166866"/>
            <a:ext cx="2431848" cy="3504122"/>
            <a:chOff x="0" y="0"/>
            <a:chExt cx="1864859" cy="2687130"/>
          </a:xfrm>
        </p:grpSpPr>
        <p:sp>
          <p:nvSpPr>
            <p:cNvPr id="220" name="Freeform 220">
              <a:extLst>
                <a:ext uri="{FF2B5EF4-FFF2-40B4-BE49-F238E27FC236}">
                  <a16:creationId xmlns:a16="http://schemas.microsoft.com/office/drawing/2014/main" id="{1FCC8B5B-0338-D4B7-E43E-ECDA254B6C5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1" name="Freeform 221">
              <a:extLst>
                <a:ext uri="{FF2B5EF4-FFF2-40B4-BE49-F238E27FC236}">
                  <a16:creationId xmlns:a16="http://schemas.microsoft.com/office/drawing/2014/main" id="{63D932F0-76FE-B1BD-C151-5EE3518D126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2" name="Group 222">
            <a:extLst>
              <a:ext uri="{FF2B5EF4-FFF2-40B4-BE49-F238E27FC236}">
                <a16:creationId xmlns:a16="http://schemas.microsoft.com/office/drawing/2014/main" id="{42F15BD7-2EC6-F702-C860-CA4116C609ED}"/>
              </a:ext>
            </a:extLst>
          </p:cNvPr>
          <p:cNvGrpSpPr/>
          <p:nvPr/>
        </p:nvGrpSpPr>
        <p:grpSpPr>
          <a:xfrm rot="-10800000">
            <a:off x="7972601" y="166866"/>
            <a:ext cx="2431848" cy="3504122"/>
            <a:chOff x="0" y="0"/>
            <a:chExt cx="1864859" cy="2687130"/>
          </a:xfrm>
        </p:grpSpPr>
        <p:sp>
          <p:nvSpPr>
            <p:cNvPr id="223" name="Freeform 223">
              <a:extLst>
                <a:ext uri="{FF2B5EF4-FFF2-40B4-BE49-F238E27FC236}">
                  <a16:creationId xmlns:a16="http://schemas.microsoft.com/office/drawing/2014/main" id="{B1B7B040-86B6-A374-5411-5A6C32B79E5C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4" name="Freeform 224">
              <a:extLst>
                <a:ext uri="{FF2B5EF4-FFF2-40B4-BE49-F238E27FC236}">
                  <a16:creationId xmlns:a16="http://schemas.microsoft.com/office/drawing/2014/main" id="{1615D6F9-FD48-15D9-C463-5210FAD2C5B9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5" name="Group 225">
            <a:extLst>
              <a:ext uri="{FF2B5EF4-FFF2-40B4-BE49-F238E27FC236}">
                <a16:creationId xmlns:a16="http://schemas.microsoft.com/office/drawing/2014/main" id="{7A114B76-DB21-4D17-E543-3F2FD9B802EA}"/>
              </a:ext>
            </a:extLst>
          </p:cNvPr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226" name="Freeform 226">
              <a:extLst>
                <a:ext uri="{FF2B5EF4-FFF2-40B4-BE49-F238E27FC236}">
                  <a16:creationId xmlns:a16="http://schemas.microsoft.com/office/drawing/2014/main" id="{13A6F283-232D-E78C-7648-DEBE1147619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27" name="Freeform 227">
              <a:extLst>
                <a:ext uri="{FF2B5EF4-FFF2-40B4-BE49-F238E27FC236}">
                  <a16:creationId xmlns:a16="http://schemas.microsoft.com/office/drawing/2014/main" id="{915A1878-806E-9F05-B42F-FD293BBC546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28" name="Group 228">
            <a:extLst>
              <a:ext uri="{FF2B5EF4-FFF2-40B4-BE49-F238E27FC236}">
                <a16:creationId xmlns:a16="http://schemas.microsoft.com/office/drawing/2014/main" id="{5124D4CC-6071-561E-5B63-9014D5BDA000}"/>
              </a:ext>
            </a:extLst>
          </p:cNvPr>
          <p:cNvGrpSpPr/>
          <p:nvPr/>
        </p:nvGrpSpPr>
        <p:grpSpPr>
          <a:xfrm rot="-10800000">
            <a:off x="2861902" y="166866"/>
            <a:ext cx="2431848" cy="3504122"/>
            <a:chOff x="0" y="0"/>
            <a:chExt cx="1864859" cy="2687130"/>
          </a:xfrm>
        </p:grpSpPr>
        <p:sp>
          <p:nvSpPr>
            <p:cNvPr id="229" name="Freeform 229">
              <a:extLst>
                <a:ext uri="{FF2B5EF4-FFF2-40B4-BE49-F238E27FC236}">
                  <a16:creationId xmlns:a16="http://schemas.microsoft.com/office/drawing/2014/main" id="{B3C4CFA7-6569-D7CA-B191-3132CC67D7F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30" name="Freeform 230">
              <a:extLst>
                <a:ext uri="{FF2B5EF4-FFF2-40B4-BE49-F238E27FC236}">
                  <a16:creationId xmlns:a16="http://schemas.microsoft.com/office/drawing/2014/main" id="{1409C5EF-BF59-FD83-3750-B700E1F58649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1" name="Group 231">
            <a:extLst>
              <a:ext uri="{FF2B5EF4-FFF2-40B4-BE49-F238E27FC236}">
                <a16:creationId xmlns:a16="http://schemas.microsoft.com/office/drawing/2014/main" id="{2E33C9AF-E427-D28F-77B7-776C7FA5741E}"/>
              </a:ext>
            </a:extLst>
          </p:cNvPr>
          <p:cNvGrpSpPr/>
          <p:nvPr/>
        </p:nvGrpSpPr>
        <p:grpSpPr>
          <a:xfrm rot="-10800000">
            <a:off x="8107944" y="838347"/>
            <a:ext cx="2161161" cy="2161161"/>
            <a:chOff x="0" y="0"/>
            <a:chExt cx="812800" cy="812800"/>
          </a:xfrm>
        </p:grpSpPr>
        <p:sp>
          <p:nvSpPr>
            <p:cNvPr id="232" name="Freeform 232">
              <a:extLst>
                <a:ext uri="{FF2B5EF4-FFF2-40B4-BE49-F238E27FC236}">
                  <a16:creationId xmlns:a16="http://schemas.microsoft.com/office/drawing/2014/main" id="{A58EE8C6-D291-5465-3BFD-1566D4E695F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3" name="Group 233">
            <a:extLst>
              <a:ext uri="{FF2B5EF4-FFF2-40B4-BE49-F238E27FC236}">
                <a16:creationId xmlns:a16="http://schemas.microsoft.com/office/drawing/2014/main" id="{C613BC9D-4183-9AB9-8A18-DE5889232D1F}"/>
              </a:ext>
            </a:extLst>
          </p:cNvPr>
          <p:cNvGrpSpPr/>
          <p:nvPr/>
        </p:nvGrpSpPr>
        <p:grpSpPr>
          <a:xfrm rot="-10800000">
            <a:off x="5552595" y="838347"/>
            <a:ext cx="2161161" cy="2161161"/>
            <a:chOff x="0" y="0"/>
            <a:chExt cx="812800" cy="812800"/>
          </a:xfrm>
        </p:grpSpPr>
        <p:sp>
          <p:nvSpPr>
            <p:cNvPr id="234" name="Freeform 234">
              <a:extLst>
                <a:ext uri="{FF2B5EF4-FFF2-40B4-BE49-F238E27FC236}">
                  <a16:creationId xmlns:a16="http://schemas.microsoft.com/office/drawing/2014/main" id="{6CA95BCF-5D13-6912-EBB0-E0D0361CDC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5" name="Group 235">
            <a:extLst>
              <a:ext uri="{FF2B5EF4-FFF2-40B4-BE49-F238E27FC236}">
                <a16:creationId xmlns:a16="http://schemas.microsoft.com/office/drawing/2014/main" id="{D4695054-5755-D309-498C-3A1655241567}"/>
              </a:ext>
            </a:extLst>
          </p:cNvPr>
          <p:cNvGrpSpPr/>
          <p:nvPr/>
        </p:nvGrpSpPr>
        <p:grpSpPr>
          <a:xfrm rot="-10800000">
            <a:off x="2997245" y="838347"/>
            <a:ext cx="2161161" cy="2161161"/>
            <a:chOff x="0" y="0"/>
            <a:chExt cx="812800" cy="812800"/>
          </a:xfrm>
        </p:grpSpPr>
        <p:sp>
          <p:nvSpPr>
            <p:cNvPr id="236" name="Freeform 236">
              <a:extLst>
                <a:ext uri="{FF2B5EF4-FFF2-40B4-BE49-F238E27FC236}">
                  <a16:creationId xmlns:a16="http://schemas.microsoft.com/office/drawing/2014/main" id="{EE4C250D-64BC-610C-E893-1FF36A8FD1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7" name="Group 237">
            <a:extLst>
              <a:ext uri="{FF2B5EF4-FFF2-40B4-BE49-F238E27FC236}">
                <a16:creationId xmlns:a16="http://schemas.microsoft.com/office/drawing/2014/main" id="{15BFB1EA-C412-2906-F56C-C7179E1B6054}"/>
              </a:ext>
            </a:extLst>
          </p:cNvPr>
          <p:cNvGrpSpPr/>
          <p:nvPr/>
        </p:nvGrpSpPr>
        <p:grpSpPr>
          <a:xfrm rot="-10800000">
            <a:off x="442220" y="838347"/>
            <a:ext cx="2161161" cy="2161161"/>
            <a:chOff x="0" y="0"/>
            <a:chExt cx="812800" cy="812800"/>
          </a:xfrm>
        </p:grpSpPr>
        <p:sp>
          <p:nvSpPr>
            <p:cNvPr id="238" name="Freeform 238">
              <a:extLst>
                <a:ext uri="{FF2B5EF4-FFF2-40B4-BE49-F238E27FC236}">
                  <a16:creationId xmlns:a16="http://schemas.microsoft.com/office/drawing/2014/main" id="{DCCA8F9D-C894-59A6-2171-C439A9D8CEF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39" name="Group 239">
            <a:extLst>
              <a:ext uri="{FF2B5EF4-FFF2-40B4-BE49-F238E27FC236}">
                <a16:creationId xmlns:a16="http://schemas.microsoft.com/office/drawing/2014/main" id="{5035959A-2068-D2CF-6F49-B368BB864F6C}"/>
              </a:ext>
            </a:extLst>
          </p:cNvPr>
          <p:cNvGrpSpPr/>
          <p:nvPr/>
        </p:nvGrpSpPr>
        <p:grpSpPr>
          <a:xfrm rot="-10800000">
            <a:off x="5417575" y="166866"/>
            <a:ext cx="2431848" cy="3504122"/>
            <a:chOff x="0" y="0"/>
            <a:chExt cx="1864859" cy="2687130"/>
          </a:xfrm>
        </p:grpSpPr>
        <p:sp>
          <p:nvSpPr>
            <p:cNvPr id="240" name="Freeform 240">
              <a:extLst>
                <a:ext uri="{FF2B5EF4-FFF2-40B4-BE49-F238E27FC236}">
                  <a16:creationId xmlns:a16="http://schemas.microsoft.com/office/drawing/2014/main" id="{8DBAC86F-5869-C49D-3973-015962E2B809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1" name="Freeform 241">
              <a:extLst>
                <a:ext uri="{FF2B5EF4-FFF2-40B4-BE49-F238E27FC236}">
                  <a16:creationId xmlns:a16="http://schemas.microsoft.com/office/drawing/2014/main" id="{71B451C4-7B54-8E84-4988-808D62D4D2D1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2" name="Group 242">
            <a:extLst>
              <a:ext uri="{FF2B5EF4-FFF2-40B4-BE49-F238E27FC236}">
                <a16:creationId xmlns:a16="http://schemas.microsoft.com/office/drawing/2014/main" id="{896FA682-9FD5-B89D-566A-32B9EC20F12C}"/>
              </a:ext>
            </a:extLst>
          </p:cNvPr>
          <p:cNvGrpSpPr/>
          <p:nvPr/>
        </p:nvGrpSpPr>
        <p:grpSpPr>
          <a:xfrm rot="-10800000">
            <a:off x="7972601" y="166866"/>
            <a:ext cx="2431848" cy="3504122"/>
            <a:chOff x="0" y="0"/>
            <a:chExt cx="1864859" cy="2687130"/>
          </a:xfrm>
        </p:grpSpPr>
        <p:sp>
          <p:nvSpPr>
            <p:cNvPr id="243" name="Freeform 243">
              <a:extLst>
                <a:ext uri="{FF2B5EF4-FFF2-40B4-BE49-F238E27FC236}">
                  <a16:creationId xmlns:a16="http://schemas.microsoft.com/office/drawing/2014/main" id="{A3E2E793-7FE9-FF73-90BA-69709A32F7DC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4" name="Freeform 244">
              <a:extLst>
                <a:ext uri="{FF2B5EF4-FFF2-40B4-BE49-F238E27FC236}">
                  <a16:creationId xmlns:a16="http://schemas.microsoft.com/office/drawing/2014/main" id="{80B04EBA-95C1-6035-94F1-5014E167DC80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5" name="Group 245">
            <a:extLst>
              <a:ext uri="{FF2B5EF4-FFF2-40B4-BE49-F238E27FC236}">
                <a16:creationId xmlns:a16="http://schemas.microsoft.com/office/drawing/2014/main" id="{07CED007-D9F2-5BDB-A7BB-1A9D0A53BECA}"/>
              </a:ext>
            </a:extLst>
          </p:cNvPr>
          <p:cNvGrpSpPr/>
          <p:nvPr/>
        </p:nvGrpSpPr>
        <p:grpSpPr>
          <a:xfrm rot="-10800000">
            <a:off x="306876" y="166866"/>
            <a:ext cx="2431848" cy="3504122"/>
            <a:chOff x="0" y="0"/>
            <a:chExt cx="1864859" cy="2687130"/>
          </a:xfrm>
        </p:grpSpPr>
        <p:sp>
          <p:nvSpPr>
            <p:cNvPr id="246" name="Freeform 246">
              <a:extLst>
                <a:ext uri="{FF2B5EF4-FFF2-40B4-BE49-F238E27FC236}">
                  <a16:creationId xmlns:a16="http://schemas.microsoft.com/office/drawing/2014/main" id="{78EEAD06-D992-384F-69D1-3E9435C2DA06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47" name="Freeform 247">
              <a:extLst>
                <a:ext uri="{FF2B5EF4-FFF2-40B4-BE49-F238E27FC236}">
                  <a16:creationId xmlns:a16="http://schemas.microsoft.com/office/drawing/2014/main" id="{88356249-25D4-008B-35AE-BA03D4C8D6BD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48" name="Group 248">
            <a:extLst>
              <a:ext uri="{FF2B5EF4-FFF2-40B4-BE49-F238E27FC236}">
                <a16:creationId xmlns:a16="http://schemas.microsoft.com/office/drawing/2014/main" id="{8AAB62D2-01AA-9AB9-2843-8C53F4B3C4EA}"/>
              </a:ext>
            </a:extLst>
          </p:cNvPr>
          <p:cNvGrpSpPr/>
          <p:nvPr/>
        </p:nvGrpSpPr>
        <p:grpSpPr>
          <a:xfrm rot="-10800000">
            <a:off x="2861902" y="166866"/>
            <a:ext cx="2431848" cy="3504122"/>
            <a:chOff x="0" y="0"/>
            <a:chExt cx="1864859" cy="2687130"/>
          </a:xfrm>
        </p:grpSpPr>
        <p:sp>
          <p:nvSpPr>
            <p:cNvPr id="249" name="Freeform 249">
              <a:extLst>
                <a:ext uri="{FF2B5EF4-FFF2-40B4-BE49-F238E27FC236}">
                  <a16:creationId xmlns:a16="http://schemas.microsoft.com/office/drawing/2014/main" id="{8DDCDD68-63F2-BCCF-AD29-9478D9BA2522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50" name="Freeform 250">
              <a:extLst>
                <a:ext uri="{FF2B5EF4-FFF2-40B4-BE49-F238E27FC236}">
                  <a16:creationId xmlns:a16="http://schemas.microsoft.com/office/drawing/2014/main" id="{67C4213B-4F1F-5CB4-F9FE-918777F1E679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1" name="Group 251">
            <a:extLst>
              <a:ext uri="{FF2B5EF4-FFF2-40B4-BE49-F238E27FC236}">
                <a16:creationId xmlns:a16="http://schemas.microsoft.com/office/drawing/2014/main" id="{32C89059-93AE-4F69-68E1-8B4BC00CAA39}"/>
              </a:ext>
            </a:extLst>
          </p:cNvPr>
          <p:cNvGrpSpPr/>
          <p:nvPr/>
        </p:nvGrpSpPr>
        <p:grpSpPr>
          <a:xfrm rot="-10800000">
            <a:off x="8329153" y="1335792"/>
            <a:ext cx="1718744" cy="1718744"/>
            <a:chOff x="0" y="0"/>
            <a:chExt cx="812800" cy="812800"/>
          </a:xfrm>
        </p:grpSpPr>
        <p:sp>
          <p:nvSpPr>
            <p:cNvPr id="252" name="Freeform 252">
              <a:extLst>
                <a:ext uri="{FF2B5EF4-FFF2-40B4-BE49-F238E27FC236}">
                  <a16:creationId xmlns:a16="http://schemas.microsoft.com/office/drawing/2014/main" id="{E8DE0213-03FF-B462-3117-D7AA126C602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53" name="TextBox 253">
            <a:extLst>
              <a:ext uri="{FF2B5EF4-FFF2-40B4-BE49-F238E27FC236}">
                <a16:creationId xmlns:a16="http://schemas.microsoft.com/office/drawing/2014/main" id="{8E6E7B7E-60C6-61F4-7D41-C746CC9CAE78}"/>
              </a:ext>
            </a:extLst>
          </p:cNvPr>
          <p:cNvSpPr txBox="1"/>
          <p:nvPr/>
        </p:nvSpPr>
        <p:spPr>
          <a:xfrm rot="-10800000">
            <a:off x="8398171" y="615750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grpSp>
        <p:nvGrpSpPr>
          <p:cNvPr id="254" name="Group 254">
            <a:extLst>
              <a:ext uri="{FF2B5EF4-FFF2-40B4-BE49-F238E27FC236}">
                <a16:creationId xmlns:a16="http://schemas.microsoft.com/office/drawing/2014/main" id="{4FECF9A8-AE34-9E9D-D292-B2136BCD5FC1}"/>
              </a:ext>
            </a:extLst>
          </p:cNvPr>
          <p:cNvGrpSpPr/>
          <p:nvPr/>
        </p:nvGrpSpPr>
        <p:grpSpPr>
          <a:xfrm rot="-10800000">
            <a:off x="5774127" y="1306962"/>
            <a:ext cx="1718744" cy="1718744"/>
            <a:chOff x="0" y="0"/>
            <a:chExt cx="812800" cy="812800"/>
          </a:xfrm>
        </p:grpSpPr>
        <p:sp>
          <p:nvSpPr>
            <p:cNvPr id="255" name="Freeform 255">
              <a:extLst>
                <a:ext uri="{FF2B5EF4-FFF2-40B4-BE49-F238E27FC236}">
                  <a16:creationId xmlns:a16="http://schemas.microsoft.com/office/drawing/2014/main" id="{EA104DE8-0784-D9E6-E3DD-5F6E03C6717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6" name="Group 256">
            <a:extLst>
              <a:ext uri="{FF2B5EF4-FFF2-40B4-BE49-F238E27FC236}">
                <a16:creationId xmlns:a16="http://schemas.microsoft.com/office/drawing/2014/main" id="{C5C1D7E2-B860-9BAD-B4B3-1BBBA02767A6}"/>
              </a:ext>
            </a:extLst>
          </p:cNvPr>
          <p:cNvGrpSpPr/>
          <p:nvPr/>
        </p:nvGrpSpPr>
        <p:grpSpPr>
          <a:xfrm rot="-10800000">
            <a:off x="3214589" y="1280764"/>
            <a:ext cx="1718744" cy="1718744"/>
            <a:chOff x="0" y="0"/>
            <a:chExt cx="812800" cy="812800"/>
          </a:xfrm>
        </p:grpSpPr>
        <p:sp>
          <p:nvSpPr>
            <p:cNvPr id="257" name="Freeform 257">
              <a:extLst>
                <a:ext uri="{FF2B5EF4-FFF2-40B4-BE49-F238E27FC236}">
                  <a16:creationId xmlns:a16="http://schemas.microsoft.com/office/drawing/2014/main" id="{40D9F645-C38E-3944-60ED-4BE5909483B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58" name="Group 258">
            <a:extLst>
              <a:ext uri="{FF2B5EF4-FFF2-40B4-BE49-F238E27FC236}">
                <a16:creationId xmlns:a16="http://schemas.microsoft.com/office/drawing/2014/main" id="{EF891631-CC7A-26B7-7CEC-78ECE91C8359}"/>
              </a:ext>
            </a:extLst>
          </p:cNvPr>
          <p:cNvGrpSpPr/>
          <p:nvPr/>
        </p:nvGrpSpPr>
        <p:grpSpPr>
          <a:xfrm rot="-10800000">
            <a:off x="663428" y="1251935"/>
            <a:ext cx="1718744" cy="1718744"/>
            <a:chOff x="0" y="0"/>
            <a:chExt cx="812800" cy="812800"/>
          </a:xfrm>
        </p:grpSpPr>
        <p:sp>
          <p:nvSpPr>
            <p:cNvPr id="259" name="Freeform 259">
              <a:extLst>
                <a:ext uri="{FF2B5EF4-FFF2-40B4-BE49-F238E27FC236}">
                  <a16:creationId xmlns:a16="http://schemas.microsoft.com/office/drawing/2014/main" id="{2B752DAA-6060-5A1C-8E2A-FCCE1B4AE48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60" name="TextBox 260">
            <a:extLst>
              <a:ext uri="{FF2B5EF4-FFF2-40B4-BE49-F238E27FC236}">
                <a16:creationId xmlns:a16="http://schemas.microsoft.com/office/drawing/2014/main" id="{8061CB26-D039-0F0B-3028-7ADF7BB86112}"/>
              </a:ext>
            </a:extLst>
          </p:cNvPr>
          <p:cNvSpPr txBox="1"/>
          <p:nvPr/>
        </p:nvSpPr>
        <p:spPr>
          <a:xfrm rot="-10800000">
            <a:off x="5712736" y="600453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sp>
        <p:nvSpPr>
          <p:cNvPr id="261" name="TextBox 261">
            <a:extLst>
              <a:ext uri="{FF2B5EF4-FFF2-40B4-BE49-F238E27FC236}">
                <a16:creationId xmlns:a16="http://schemas.microsoft.com/office/drawing/2014/main" id="{1A23A84C-3E77-F30B-0739-0CA66FC8628F}"/>
              </a:ext>
            </a:extLst>
          </p:cNvPr>
          <p:cNvSpPr txBox="1"/>
          <p:nvPr/>
        </p:nvSpPr>
        <p:spPr>
          <a:xfrm rot="-10800000">
            <a:off x="3287634" y="615750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sp>
        <p:nvSpPr>
          <p:cNvPr id="262" name="TextBox 262">
            <a:extLst>
              <a:ext uri="{FF2B5EF4-FFF2-40B4-BE49-F238E27FC236}">
                <a16:creationId xmlns:a16="http://schemas.microsoft.com/office/drawing/2014/main" id="{1D2929DF-9909-D916-51D1-6CC68FF43073}"/>
              </a:ext>
            </a:extLst>
          </p:cNvPr>
          <p:cNvSpPr txBox="1"/>
          <p:nvPr/>
        </p:nvSpPr>
        <p:spPr>
          <a:xfrm rot="-10800000">
            <a:off x="761798" y="615750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grpSp>
        <p:nvGrpSpPr>
          <p:cNvPr id="263" name="Group 263">
            <a:extLst>
              <a:ext uri="{FF2B5EF4-FFF2-40B4-BE49-F238E27FC236}">
                <a16:creationId xmlns:a16="http://schemas.microsoft.com/office/drawing/2014/main" id="{33B0CDC5-8BD9-C1FD-478B-F617BC57A725}"/>
              </a:ext>
            </a:extLst>
          </p:cNvPr>
          <p:cNvGrpSpPr/>
          <p:nvPr/>
        </p:nvGrpSpPr>
        <p:grpSpPr>
          <a:xfrm rot="-10800000">
            <a:off x="5409845" y="3780000"/>
            <a:ext cx="2431848" cy="3504122"/>
            <a:chOff x="0" y="0"/>
            <a:chExt cx="1864859" cy="2687130"/>
          </a:xfrm>
        </p:grpSpPr>
        <p:sp>
          <p:nvSpPr>
            <p:cNvPr id="264" name="Freeform 264">
              <a:extLst>
                <a:ext uri="{FF2B5EF4-FFF2-40B4-BE49-F238E27FC236}">
                  <a16:creationId xmlns:a16="http://schemas.microsoft.com/office/drawing/2014/main" id="{00F76FE7-28F0-D2CD-CB0F-E72277BD4DD4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5" name="Freeform 265">
              <a:extLst>
                <a:ext uri="{FF2B5EF4-FFF2-40B4-BE49-F238E27FC236}">
                  <a16:creationId xmlns:a16="http://schemas.microsoft.com/office/drawing/2014/main" id="{C17A2695-C2BF-9FC5-F7FC-375292BEC44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66" name="Group 266">
            <a:extLst>
              <a:ext uri="{FF2B5EF4-FFF2-40B4-BE49-F238E27FC236}">
                <a16:creationId xmlns:a16="http://schemas.microsoft.com/office/drawing/2014/main" id="{53A2E3B9-A516-CC2C-8CEB-FC0A7BAA3AB4}"/>
              </a:ext>
            </a:extLst>
          </p:cNvPr>
          <p:cNvGrpSpPr/>
          <p:nvPr/>
        </p:nvGrpSpPr>
        <p:grpSpPr>
          <a:xfrm rot="-10800000">
            <a:off x="5447468" y="4362424"/>
            <a:ext cx="2356602" cy="2891748"/>
            <a:chOff x="0" y="0"/>
            <a:chExt cx="1871426" cy="2296397"/>
          </a:xfrm>
        </p:grpSpPr>
        <p:sp>
          <p:nvSpPr>
            <p:cNvPr id="267" name="Freeform 267">
              <a:extLst>
                <a:ext uri="{FF2B5EF4-FFF2-40B4-BE49-F238E27FC236}">
                  <a16:creationId xmlns:a16="http://schemas.microsoft.com/office/drawing/2014/main" id="{3B6E9A95-ECFF-969F-95C8-678528984C99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8" name="Freeform 268">
              <a:extLst>
                <a:ext uri="{FF2B5EF4-FFF2-40B4-BE49-F238E27FC236}">
                  <a16:creationId xmlns:a16="http://schemas.microsoft.com/office/drawing/2014/main" id="{FA71AA5A-D261-F8CB-F79E-93D429083807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71" name="TextBox 271">
            <a:extLst>
              <a:ext uri="{FF2B5EF4-FFF2-40B4-BE49-F238E27FC236}">
                <a16:creationId xmlns:a16="http://schemas.microsoft.com/office/drawing/2014/main" id="{7D955227-6959-85F5-C846-552FB677A818}"/>
              </a:ext>
            </a:extLst>
          </p:cNvPr>
          <p:cNvSpPr txBox="1"/>
          <p:nvPr/>
        </p:nvSpPr>
        <p:spPr>
          <a:xfrm rot="-10800000">
            <a:off x="5916767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2</a:t>
            </a:r>
          </a:p>
        </p:txBody>
      </p:sp>
      <p:sp>
        <p:nvSpPr>
          <p:cNvPr id="272" name="TextBox 272">
            <a:extLst>
              <a:ext uri="{FF2B5EF4-FFF2-40B4-BE49-F238E27FC236}">
                <a16:creationId xmlns:a16="http://schemas.microsoft.com/office/drawing/2014/main" id="{7C9DF3E8-E80F-392B-A118-93B1B35947FC}"/>
              </a:ext>
            </a:extLst>
          </p:cNvPr>
          <p:cNvSpPr txBox="1"/>
          <p:nvPr/>
        </p:nvSpPr>
        <p:spPr>
          <a:xfrm rot="-10800000">
            <a:off x="6285817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73" name="Group 273">
            <a:extLst>
              <a:ext uri="{FF2B5EF4-FFF2-40B4-BE49-F238E27FC236}">
                <a16:creationId xmlns:a16="http://schemas.microsoft.com/office/drawing/2014/main" id="{96F14220-CC13-B93E-4789-C0A4B3D10C6A}"/>
              </a:ext>
            </a:extLst>
          </p:cNvPr>
          <p:cNvGrpSpPr/>
          <p:nvPr/>
        </p:nvGrpSpPr>
        <p:grpSpPr>
          <a:xfrm rot="-10800000">
            <a:off x="7964871" y="3780000"/>
            <a:ext cx="2431848" cy="3504122"/>
            <a:chOff x="0" y="0"/>
            <a:chExt cx="1864859" cy="2687130"/>
          </a:xfrm>
        </p:grpSpPr>
        <p:sp>
          <p:nvSpPr>
            <p:cNvPr id="274" name="Freeform 274">
              <a:extLst>
                <a:ext uri="{FF2B5EF4-FFF2-40B4-BE49-F238E27FC236}">
                  <a16:creationId xmlns:a16="http://schemas.microsoft.com/office/drawing/2014/main" id="{2E423BEB-61BE-A0DC-33CB-8E38ECEAD5F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5" name="Freeform 275">
              <a:extLst>
                <a:ext uri="{FF2B5EF4-FFF2-40B4-BE49-F238E27FC236}">
                  <a16:creationId xmlns:a16="http://schemas.microsoft.com/office/drawing/2014/main" id="{AF2C6706-AD2B-8D01-90E5-ECF1AE682561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76" name="Group 276">
            <a:extLst>
              <a:ext uri="{FF2B5EF4-FFF2-40B4-BE49-F238E27FC236}">
                <a16:creationId xmlns:a16="http://schemas.microsoft.com/office/drawing/2014/main" id="{3674699F-BD72-D2CC-A541-8698FFF36C9F}"/>
              </a:ext>
            </a:extLst>
          </p:cNvPr>
          <p:cNvGrpSpPr/>
          <p:nvPr/>
        </p:nvGrpSpPr>
        <p:grpSpPr>
          <a:xfrm rot="-10800000">
            <a:off x="8002494" y="4362424"/>
            <a:ext cx="2356602" cy="2891748"/>
            <a:chOff x="0" y="0"/>
            <a:chExt cx="1871426" cy="2296397"/>
          </a:xfrm>
        </p:grpSpPr>
        <p:sp>
          <p:nvSpPr>
            <p:cNvPr id="277" name="Freeform 277">
              <a:extLst>
                <a:ext uri="{FF2B5EF4-FFF2-40B4-BE49-F238E27FC236}">
                  <a16:creationId xmlns:a16="http://schemas.microsoft.com/office/drawing/2014/main" id="{560117E7-0A23-A7D6-1F81-D625F7B714B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78" name="Freeform 278">
              <a:extLst>
                <a:ext uri="{FF2B5EF4-FFF2-40B4-BE49-F238E27FC236}">
                  <a16:creationId xmlns:a16="http://schemas.microsoft.com/office/drawing/2014/main" id="{C77DB19F-65BD-6E6F-A004-A059D92C0139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81" name="TextBox 281">
            <a:extLst>
              <a:ext uri="{FF2B5EF4-FFF2-40B4-BE49-F238E27FC236}">
                <a16:creationId xmlns:a16="http://schemas.microsoft.com/office/drawing/2014/main" id="{DB780192-ECB4-C4D2-0660-39AF3240D496}"/>
              </a:ext>
            </a:extLst>
          </p:cNvPr>
          <p:cNvSpPr txBox="1"/>
          <p:nvPr/>
        </p:nvSpPr>
        <p:spPr>
          <a:xfrm rot="-10800000">
            <a:off x="8471793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282" name="TextBox 282">
            <a:extLst>
              <a:ext uri="{FF2B5EF4-FFF2-40B4-BE49-F238E27FC236}">
                <a16:creationId xmlns:a16="http://schemas.microsoft.com/office/drawing/2014/main" id="{D380503F-FEDD-7608-1235-FE77658C495D}"/>
              </a:ext>
            </a:extLst>
          </p:cNvPr>
          <p:cNvSpPr txBox="1"/>
          <p:nvPr/>
        </p:nvSpPr>
        <p:spPr>
          <a:xfrm rot="-10800000">
            <a:off x="8840843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83" name="Group 283">
            <a:extLst>
              <a:ext uri="{FF2B5EF4-FFF2-40B4-BE49-F238E27FC236}">
                <a16:creationId xmlns:a16="http://schemas.microsoft.com/office/drawing/2014/main" id="{7BE19576-32CC-C9E8-936F-5BEAE443E7D1}"/>
              </a:ext>
            </a:extLst>
          </p:cNvPr>
          <p:cNvGrpSpPr/>
          <p:nvPr/>
        </p:nvGrpSpPr>
        <p:grpSpPr>
          <a:xfrm rot="-10800000">
            <a:off x="2854172" y="3780000"/>
            <a:ext cx="2431848" cy="3504122"/>
            <a:chOff x="0" y="0"/>
            <a:chExt cx="1864859" cy="2687130"/>
          </a:xfrm>
        </p:grpSpPr>
        <p:sp>
          <p:nvSpPr>
            <p:cNvPr id="284" name="Freeform 284">
              <a:extLst>
                <a:ext uri="{FF2B5EF4-FFF2-40B4-BE49-F238E27FC236}">
                  <a16:creationId xmlns:a16="http://schemas.microsoft.com/office/drawing/2014/main" id="{92AE9920-49D8-909B-676F-BBB1E3F9A086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5" name="Freeform 285">
              <a:extLst>
                <a:ext uri="{FF2B5EF4-FFF2-40B4-BE49-F238E27FC236}">
                  <a16:creationId xmlns:a16="http://schemas.microsoft.com/office/drawing/2014/main" id="{5AC9A6C9-65F6-2613-6AF2-4E982920CE53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86" name="Group 286">
            <a:extLst>
              <a:ext uri="{FF2B5EF4-FFF2-40B4-BE49-F238E27FC236}">
                <a16:creationId xmlns:a16="http://schemas.microsoft.com/office/drawing/2014/main" id="{4E3F91F4-CBDD-BB21-CB1C-2FDA26BA4E1F}"/>
              </a:ext>
            </a:extLst>
          </p:cNvPr>
          <p:cNvGrpSpPr/>
          <p:nvPr/>
        </p:nvGrpSpPr>
        <p:grpSpPr>
          <a:xfrm rot="-10800000">
            <a:off x="2891795" y="4362424"/>
            <a:ext cx="2356602" cy="2891748"/>
            <a:chOff x="0" y="0"/>
            <a:chExt cx="1871426" cy="2296397"/>
          </a:xfrm>
        </p:grpSpPr>
        <p:sp>
          <p:nvSpPr>
            <p:cNvPr id="287" name="Freeform 287">
              <a:extLst>
                <a:ext uri="{FF2B5EF4-FFF2-40B4-BE49-F238E27FC236}">
                  <a16:creationId xmlns:a16="http://schemas.microsoft.com/office/drawing/2014/main" id="{E0BDA785-E68C-86E1-74E0-0EF25F48D1B9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88" name="Freeform 288">
              <a:extLst>
                <a:ext uri="{FF2B5EF4-FFF2-40B4-BE49-F238E27FC236}">
                  <a16:creationId xmlns:a16="http://schemas.microsoft.com/office/drawing/2014/main" id="{152D6A37-B3DD-B217-ED8E-5D188B9680F9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91" name="TextBox 291">
            <a:extLst>
              <a:ext uri="{FF2B5EF4-FFF2-40B4-BE49-F238E27FC236}">
                <a16:creationId xmlns:a16="http://schemas.microsoft.com/office/drawing/2014/main" id="{BB4239D0-3A1E-0894-6FC5-7B431BDD93F1}"/>
              </a:ext>
            </a:extLst>
          </p:cNvPr>
          <p:cNvSpPr txBox="1"/>
          <p:nvPr/>
        </p:nvSpPr>
        <p:spPr>
          <a:xfrm rot="-10800000">
            <a:off x="336109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292" name="TextBox 292">
            <a:extLst>
              <a:ext uri="{FF2B5EF4-FFF2-40B4-BE49-F238E27FC236}">
                <a16:creationId xmlns:a16="http://schemas.microsoft.com/office/drawing/2014/main" id="{E777237F-A76A-989C-F0E4-599830743C59}"/>
              </a:ext>
            </a:extLst>
          </p:cNvPr>
          <p:cNvSpPr txBox="1"/>
          <p:nvPr/>
        </p:nvSpPr>
        <p:spPr>
          <a:xfrm rot="-10800000">
            <a:off x="3730144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293" name="Group 293">
            <a:extLst>
              <a:ext uri="{FF2B5EF4-FFF2-40B4-BE49-F238E27FC236}">
                <a16:creationId xmlns:a16="http://schemas.microsoft.com/office/drawing/2014/main" id="{21016EAF-9265-4685-ED5A-677CD1E44EDA}"/>
              </a:ext>
            </a:extLst>
          </p:cNvPr>
          <p:cNvGrpSpPr/>
          <p:nvPr/>
        </p:nvGrpSpPr>
        <p:grpSpPr>
          <a:xfrm rot="-10800000">
            <a:off x="299146" y="3780000"/>
            <a:ext cx="2431848" cy="3504122"/>
            <a:chOff x="0" y="0"/>
            <a:chExt cx="1864859" cy="2687130"/>
          </a:xfrm>
        </p:grpSpPr>
        <p:sp>
          <p:nvSpPr>
            <p:cNvPr id="294" name="Freeform 294">
              <a:extLst>
                <a:ext uri="{FF2B5EF4-FFF2-40B4-BE49-F238E27FC236}">
                  <a16:creationId xmlns:a16="http://schemas.microsoft.com/office/drawing/2014/main" id="{B6CC176E-6748-CF4E-178B-202C653E568B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5" name="Freeform 295">
              <a:extLst>
                <a:ext uri="{FF2B5EF4-FFF2-40B4-BE49-F238E27FC236}">
                  <a16:creationId xmlns:a16="http://schemas.microsoft.com/office/drawing/2014/main" id="{13E71DD8-F437-0538-AEE1-3F3F13A3E2E5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296" name="Group 296">
            <a:extLst>
              <a:ext uri="{FF2B5EF4-FFF2-40B4-BE49-F238E27FC236}">
                <a16:creationId xmlns:a16="http://schemas.microsoft.com/office/drawing/2014/main" id="{AF44C17D-0078-FA4C-2703-AE727AFB4303}"/>
              </a:ext>
            </a:extLst>
          </p:cNvPr>
          <p:cNvGrpSpPr/>
          <p:nvPr/>
        </p:nvGrpSpPr>
        <p:grpSpPr>
          <a:xfrm rot="-10800000">
            <a:off x="336769" y="4362424"/>
            <a:ext cx="2356602" cy="2891748"/>
            <a:chOff x="0" y="0"/>
            <a:chExt cx="1871426" cy="2296397"/>
          </a:xfrm>
        </p:grpSpPr>
        <p:sp>
          <p:nvSpPr>
            <p:cNvPr id="297" name="Freeform 297">
              <a:extLst>
                <a:ext uri="{FF2B5EF4-FFF2-40B4-BE49-F238E27FC236}">
                  <a16:creationId xmlns:a16="http://schemas.microsoft.com/office/drawing/2014/main" id="{48569111-D256-B6D8-EB94-50519FFF4D15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8" name="Freeform 298">
              <a:extLst>
                <a:ext uri="{FF2B5EF4-FFF2-40B4-BE49-F238E27FC236}">
                  <a16:creationId xmlns:a16="http://schemas.microsoft.com/office/drawing/2014/main" id="{151F2E44-EB40-9FCD-8175-3379F878B7B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01" name="TextBox 301">
            <a:extLst>
              <a:ext uri="{FF2B5EF4-FFF2-40B4-BE49-F238E27FC236}">
                <a16:creationId xmlns:a16="http://schemas.microsoft.com/office/drawing/2014/main" id="{8C7BE402-0B51-1AF5-8D22-BB2D2049285C}"/>
              </a:ext>
            </a:extLst>
          </p:cNvPr>
          <p:cNvSpPr txBox="1"/>
          <p:nvPr/>
        </p:nvSpPr>
        <p:spPr>
          <a:xfrm rot="-10800000">
            <a:off x="806069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3</a:t>
            </a:r>
          </a:p>
        </p:txBody>
      </p:sp>
      <p:sp>
        <p:nvSpPr>
          <p:cNvPr id="302" name="TextBox 302">
            <a:extLst>
              <a:ext uri="{FF2B5EF4-FFF2-40B4-BE49-F238E27FC236}">
                <a16:creationId xmlns:a16="http://schemas.microsoft.com/office/drawing/2014/main" id="{8DB799E7-13DA-82BE-541C-F23993D508FD}"/>
              </a:ext>
            </a:extLst>
          </p:cNvPr>
          <p:cNvSpPr txBox="1"/>
          <p:nvPr/>
        </p:nvSpPr>
        <p:spPr>
          <a:xfrm rot="-10800000">
            <a:off x="1175119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03" name="Group 303">
            <a:extLst>
              <a:ext uri="{FF2B5EF4-FFF2-40B4-BE49-F238E27FC236}">
                <a16:creationId xmlns:a16="http://schemas.microsoft.com/office/drawing/2014/main" id="{5FF894F7-A536-F237-B41A-FD2BFBD6911F}"/>
              </a:ext>
            </a:extLst>
          </p:cNvPr>
          <p:cNvGrpSpPr/>
          <p:nvPr/>
        </p:nvGrpSpPr>
        <p:grpSpPr>
          <a:xfrm rot="-10800000">
            <a:off x="5409845" y="3780000"/>
            <a:ext cx="2431848" cy="3504122"/>
            <a:chOff x="0" y="0"/>
            <a:chExt cx="1864859" cy="2687130"/>
          </a:xfrm>
        </p:grpSpPr>
        <p:sp>
          <p:nvSpPr>
            <p:cNvPr id="304" name="Freeform 304">
              <a:extLst>
                <a:ext uri="{FF2B5EF4-FFF2-40B4-BE49-F238E27FC236}">
                  <a16:creationId xmlns:a16="http://schemas.microsoft.com/office/drawing/2014/main" id="{58C286E4-3BD1-55E8-F9A8-668F548EDD8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5" name="Freeform 305">
              <a:extLst>
                <a:ext uri="{FF2B5EF4-FFF2-40B4-BE49-F238E27FC236}">
                  <a16:creationId xmlns:a16="http://schemas.microsoft.com/office/drawing/2014/main" id="{4964B207-DA86-A9C6-DE69-C5D3BF281676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06" name="Group 306">
            <a:extLst>
              <a:ext uri="{FF2B5EF4-FFF2-40B4-BE49-F238E27FC236}">
                <a16:creationId xmlns:a16="http://schemas.microsoft.com/office/drawing/2014/main" id="{695BC69C-EE2F-FB00-00BD-7ED481A9610E}"/>
              </a:ext>
            </a:extLst>
          </p:cNvPr>
          <p:cNvGrpSpPr/>
          <p:nvPr/>
        </p:nvGrpSpPr>
        <p:grpSpPr>
          <a:xfrm rot="-10800000">
            <a:off x="5447468" y="4362424"/>
            <a:ext cx="2356602" cy="2891748"/>
            <a:chOff x="0" y="0"/>
            <a:chExt cx="1871426" cy="2296397"/>
          </a:xfrm>
        </p:grpSpPr>
        <p:sp>
          <p:nvSpPr>
            <p:cNvPr id="307" name="Freeform 307">
              <a:extLst>
                <a:ext uri="{FF2B5EF4-FFF2-40B4-BE49-F238E27FC236}">
                  <a16:creationId xmlns:a16="http://schemas.microsoft.com/office/drawing/2014/main" id="{73FA1846-E939-B2CD-FEB1-2371A92B37A9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08" name="Freeform 308">
              <a:extLst>
                <a:ext uri="{FF2B5EF4-FFF2-40B4-BE49-F238E27FC236}">
                  <a16:creationId xmlns:a16="http://schemas.microsoft.com/office/drawing/2014/main" id="{5C08C48C-8051-9BED-2DA0-20E141969FDA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11" name="TextBox 311">
            <a:extLst>
              <a:ext uri="{FF2B5EF4-FFF2-40B4-BE49-F238E27FC236}">
                <a16:creationId xmlns:a16="http://schemas.microsoft.com/office/drawing/2014/main" id="{FDC6BA4F-E38D-42DB-5C32-78E8990CE86F}"/>
              </a:ext>
            </a:extLst>
          </p:cNvPr>
          <p:cNvSpPr txBox="1"/>
          <p:nvPr/>
        </p:nvSpPr>
        <p:spPr>
          <a:xfrm rot="-10800000">
            <a:off x="5916767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6</a:t>
            </a:r>
          </a:p>
        </p:txBody>
      </p:sp>
      <p:sp>
        <p:nvSpPr>
          <p:cNvPr id="312" name="TextBox 312">
            <a:extLst>
              <a:ext uri="{FF2B5EF4-FFF2-40B4-BE49-F238E27FC236}">
                <a16:creationId xmlns:a16="http://schemas.microsoft.com/office/drawing/2014/main" id="{2E86AC68-1A8B-C2DB-7C79-AA6F312AA181}"/>
              </a:ext>
            </a:extLst>
          </p:cNvPr>
          <p:cNvSpPr txBox="1"/>
          <p:nvPr/>
        </p:nvSpPr>
        <p:spPr>
          <a:xfrm rot="-10800000">
            <a:off x="6281061" y="6703081"/>
            <a:ext cx="689417" cy="2623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INVEL 4</a:t>
            </a:r>
          </a:p>
        </p:txBody>
      </p:sp>
      <p:grpSp>
        <p:nvGrpSpPr>
          <p:cNvPr id="313" name="Group 313">
            <a:extLst>
              <a:ext uri="{FF2B5EF4-FFF2-40B4-BE49-F238E27FC236}">
                <a16:creationId xmlns:a16="http://schemas.microsoft.com/office/drawing/2014/main" id="{B20B6550-27DC-FAB4-275E-2D163C546A2D}"/>
              </a:ext>
            </a:extLst>
          </p:cNvPr>
          <p:cNvGrpSpPr/>
          <p:nvPr/>
        </p:nvGrpSpPr>
        <p:grpSpPr>
          <a:xfrm rot="-10800000">
            <a:off x="7964871" y="3780000"/>
            <a:ext cx="2431848" cy="3504122"/>
            <a:chOff x="0" y="0"/>
            <a:chExt cx="1864859" cy="2687130"/>
          </a:xfrm>
        </p:grpSpPr>
        <p:sp>
          <p:nvSpPr>
            <p:cNvPr id="314" name="Freeform 314">
              <a:extLst>
                <a:ext uri="{FF2B5EF4-FFF2-40B4-BE49-F238E27FC236}">
                  <a16:creationId xmlns:a16="http://schemas.microsoft.com/office/drawing/2014/main" id="{A151B574-61D2-84D1-30C2-419CFD7CC2D5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5" name="Freeform 315">
              <a:extLst>
                <a:ext uri="{FF2B5EF4-FFF2-40B4-BE49-F238E27FC236}">
                  <a16:creationId xmlns:a16="http://schemas.microsoft.com/office/drawing/2014/main" id="{E863806D-544A-6760-7DEB-42FB02C4B693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16" name="Group 316">
            <a:extLst>
              <a:ext uri="{FF2B5EF4-FFF2-40B4-BE49-F238E27FC236}">
                <a16:creationId xmlns:a16="http://schemas.microsoft.com/office/drawing/2014/main" id="{11B1ABB8-AA2F-8263-CA5C-441DB69873CD}"/>
              </a:ext>
            </a:extLst>
          </p:cNvPr>
          <p:cNvGrpSpPr/>
          <p:nvPr/>
        </p:nvGrpSpPr>
        <p:grpSpPr>
          <a:xfrm rot="-10800000">
            <a:off x="8002494" y="4362424"/>
            <a:ext cx="2356602" cy="2891748"/>
            <a:chOff x="0" y="0"/>
            <a:chExt cx="1871426" cy="2296397"/>
          </a:xfrm>
        </p:grpSpPr>
        <p:sp>
          <p:nvSpPr>
            <p:cNvPr id="317" name="Freeform 317">
              <a:extLst>
                <a:ext uri="{FF2B5EF4-FFF2-40B4-BE49-F238E27FC236}">
                  <a16:creationId xmlns:a16="http://schemas.microsoft.com/office/drawing/2014/main" id="{4AE15920-8CBE-B7B5-697C-CBD5882ACA00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18" name="Freeform 318">
              <a:extLst>
                <a:ext uri="{FF2B5EF4-FFF2-40B4-BE49-F238E27FC236}">
                  <a16:creationId xmlns:a16="http://schemas.microsoft.com/office/drawing/2014/main" id="{7C036E6D-E6E1-DFB5-614D-13FC4EAB7B8F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21" name="TextBox 321">
            <a:extLst>
              <a:ext uri="{FF2B5EF4-FFF2-40B4-BE49-F238E27FC236}">
                <a16:creationId xmlns:a16="http://schemas.microsoft.com/office/drawing/2014/main" id="{34B6572C-93F9-9280-B7CB-C4CDE33CB9FB}"/>
              </a:ext>
            </a:extLst>
          </p:cNvPr>
          <p:cNvSpPr txBox="1"/>
          <p:nvPr/>
        </p:nvSpPr>
        <p:spPr>
          <a:xfrm rot="-10800000">
            <a:off x="8471793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322" name="TextBox 322">
            <a:extLst>
              <a:ext uri="{FF2B5EF4-FFF2-40B4-BE49-F238E27FC236}">
                <a16:creationId xmlns:a16="http://schemas.microsoft.com/office/drawing/2014/main" id="{251F9B98-FC96-EF5A-2008-ED1BD66E589D}"/>
              </a:ext>
            </a:extLst>
          </p:cNvPr>
          <p:cNvSpPr txBox="1"/>
          <p:nvPr/>
        </p:nvSpPr>
        <p:spPr>
          <a:xfrm rot="-10800000">
            <a:off x="8836997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23" name="Group 323">
            <a:extLst>
              <a:ext uri="{FF2B5EF4-FFF2-40B4-BE49-F238E27FC236}">
                <a16:creationId xmlns:a16="http://schemas.microsoft.com/office/drawing/2014/main" id="{D23F4B1D-42A9-7AE7-642F-ED70E0413163}"/>
              </a:ext>
            </a:extLst>
          </p:cNvPr>
          <p:cNvGrpSpPr/>
          <p:nvPr/>
        </p:nvGrpSpPr>
        <p:grpSpPr>
          <a:xfrm rot="-10800000">
            <a:off x="299146" y="3780000"/>
            <a:ext cx="2431848" cy="3504122"/>
            <a:chOff x="0" y="0"/>
            <a:chExt cx="1864859" cy="2687130"/>
          </a:xfrm>
        </p:grpSpPr>
        <p:sp>
          <p:nvSpPr>
            <p:cNvPr id="324" name="Freeform 324">
              <a:extLst>
                <a:ext uri="{FF2B5EF4-FFF2-40B4-BE49-F238E27FC236}">
                  <a16:creationId xmlns:a16="http://schemas.microsoft.com/office/drawing/2014/main" id="{94CCF9B5-E25C-73EF-9878-A04A01397D0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5" name="Freeform 325">
              <a:extLst>
                <a:ext uri="{FF2B5EF4-FFF2-40B4-BE49-F238E27FC236}">
                  <a16:creationId xmlns:a16="http://schemas.microsoft.com/office/drawing/2014/main" id="{F04CAB19-F626-4082-C159-6CB77473F5E4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26" name="Group 326">
            <a:extLst>
              <a:ext uri="{FF2B5EF4-FFF2-40B4-BE49-F238E27FC236}">
                <a16:creationId xmlns:a16="http://schemas.microsoft.com/office/drawing/2014/main" id="{01F34688-29EC-F3CC-98F2-3F318DB2D586}"/>
              </a:ext>
            </a:extLst>
          </p:cNvPr>
          <p:cNvGrpSpPr/>
          <p:nvPr/>
        </p:nvGrpSpPr>
        <p:grpSpPr>
          <a:xfrm rot="-10800000">
            <a:off x="336769" y="4362424"/>
            <a:ext cx="2356602" cy="2891748"/>
            <a:chOff x="0" y="0"/>
            <a:chExt cx="1871426" cy="2296397"/>
          </a:xfrm>
        </p:grpSpPr>
        <p:sp>
          <p:nvSpPr>
            <p:cNvPr id="327" name="Freeform 327">
              <a:extLst>
                <a:ext uri="{FF2B5EF4-FFF2-40B4-BE49-F238E27FC236}">
                  <a16:creationId xmlns:a16="http://schemas.microsoft.com/office/drawing/2014/main" id="{46CFB339-1006-3834-C3E0-AFCC417A920F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8" name="Freeform 328">
              <a:extLst>
                <a:ext uri="{FF2B5EF4-FFF2-40B4-BE49-F238E27FC236}">
                  <a16:creationId xmlns:a16="http://schemas.microsoft.com/office/drawing/2014/main" id="{42C0D4BB-0E5D-B1A4-E388-DF182DF067E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31" name="TextBox 331">
            <a:extLst>
              <a:ext uri="{FF2B5EF4-FFF2-40B4-BE49-F238E27FC236}">
                <a16:creationId xmlns:a16="http://schemas.microsoft.com/office/drawing/2014/main" id="{4ABF28BE-CE33-D493-A5A3-EBD9376C9FAC}"/>
              </a:ext>
            </a:extLst>
          </p:cNvPr>
          <p:cNvSpPr txBox="1"/>
          <p:nvPr/>
        </p:nvSpPr>
        <p:spPr>
          <a:xfrm rot="-10800000">
            <a:off x="806069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8</a:t>
            </a:r>
          </a:p>
        </p:txBody>
      </p:sp>
      <p:sp>
        <p:nvSpPr>
          <p:cNvPr id="332" name="TextBox 332">
            <a:extLst>
              <a:ext uri="{FF2B5EF4-FFF2-40B4-BE49-F238E27FC236}">
                <a16:creationId xmlns:a16="http://schemas.microsoft.com/office/drawing/2014/main" id="{C8F036FC-235A-65F8-35EB-9B269127D50E}"/>
              </a:ext>
            </a:extLst>
          </p:cNvPr>
          <p:cNvSpPr txBox="1"/>
          <p:nvPr/>
        </p:nvSpPr>
        <p:spPr>
          <a:xfrm rot="-10800000">
            <a:off x="1171272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33" name="Group 333">
            <a:extLst>
              <a:ext uri="{FF2B5EF4-FFF2-40B4-BE49-F238E27FC236}">
                <a16:creationId xmlns:a16="http://schemas.microsoft.com/office/drawing/2014/main" id="{6FCD87FC-2CA5-B75E-03F9-78CB11B53F11}"/>
              </a:ext>
            </a:extLst>
          </p:cNvPr>
          <p:cNvGrpSpPr/>
          <p:nvPr/>
        </p:nvGrpSpPr>
        <p:grpSpPr>
          <a:xfrm rot="-10800000">
            <a:off x="2854172" y="3780000"/>
            <a:ext cx="2431848" cy="3504122"/>
            <a:chOff x="0" y="0"/>
            <a:chExt cx="1864859" cy="2687130"/>
          </a:xfrm>
        </p:grpSpPr>
        <p:sp>
          <p:nvSpPr>
            <p:cNvPr id="334" name="Freeform 334">
              <a:extLst>
                <a:ext uri="{FF2B5EF4-FFF2-40B4-BE49-F238E27FC236}">
                  <a16:creationId xmlns:a16="http://schemas.microsoft.com/office/drawing/2014/main" id="{183A7A60-2C87-BEE4-BFEF-C9E105A90156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5" name="Freeform 335">
              <a:extLst>
                <a:ext uri="{FF2B5EF4-FFF2-40B4-BE49-F238E27FC236}">
                  <a16:creationId xmlns:a16="http://schemas.microsoft.com/office/drawing/2014/main" id="{23EF729B-BD5F-0391-9784-685BDF0D0D3C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36" name="Group 336">
            <a:extLst>
              <a:ext uri="{FF2B5EF4-FFF2-40B4-BE49-F238E27FC236}">
                <a16:creationId xmlns:a16="http://schemas.microsoft.com/office/drawing/2014/main" id="{1FD941C5-C996-C4D5-72FB-356458327F4B}"/>
              </a:ext>
            </a:extLst>
          </p:cNvPr>
          <p:cNvGrpSpPr/>
          <p:nvPr/>
        </p:nvGrpSpPr>
        <p:grpSpPr>
          <a:xfrm rot="-10800000">
            <a:off x="2891795" y="4362424"/>
            <a:ext cx="2356602" cy="2891748"/>
            <a:chOff x="0" y="0"/>
            <a:chExt cx="1871426" cy="2296397"/>
          </a:xfrm>
        </p:grpSpPr>
        <p:sp>
          <p:nvSpPr>
            <p:cNvPr id="337" name="Freeform 337">
              <a:extLst>
                <a:ext uri="{FF2B5EF4-FFF2-40B4-BE49-F238E27FC236}">
                  <a16:creationId xmlns:a16="http://schemas.microsoft.com/office/drawing/2014/main" id="{ECF6FBE3-31A5-2F6B-14D5-E015AE71C11C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38" name="Freeform 338">
              <a:extLst>
                <a:ext uri="{FF2B5EF4-FFF2-40B4-BE49-F238E27FC236}">
                  <a16:creationId xmlns:a16="http://schemas.microsoft.com/office/drawing/2014/main" id="{A11273E4-7A64-FE02-4398-AF6E79F08D0C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41" name="TextBox 341">
            <a:extLst>
              <a:ext uri="{FF2B5EF4-FFF2-40B4-BE49-F238E27FC236}">
                <a16:creationId xmlns:a16="http://schemas.microsoft.com/office/drawing/2014/main" id="{D8F57234-3384-71F7-AA38-3B41FE3596C3}"/>
              </a:ext>
            </a:extLst>
          </p:cNvPr>
          <p:cNvSpPr txBox="1"/>
          <p:nvPr/>
        </p:nvSpPr>
        <p:spPr>
          <a:xfrm rot="-10800000">
            <a:off x="336109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7</a:t>
            </a:r>
          </a:p>
        </p:txBody>
      </p:sp>
      <p:sp>
        <p:nvSpPr>
          <p:cNvPr id="342" name="TextBox 342">
            <a:extLst>
              <a:ext uri="{FF2B5EF4-FFF2-40B4-BE49-F238E27FC236}">
                <a16:creationId xmlns:a16="http://schemas.microsoft.com/office/drawing/2014/main" id="{98C9E03B-9518-E360-D6BF-57C9DF0C2BB4}"/>
              </a:ext>
            </a:extLst>
          </p:cNvPr>
          <p:cNvSpPr txBox="1"/>
          <p:nvPr/>
        </p:nvSpPr>
        <p:spPr>
          <a:xfrm rot="-10800000">
            <a:off x="3726298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343" name="Group 343">
            <a:extLst>
              <a:ext uri="{FF2B5EF4-FFF2-40B4-BE49-F238E27FC236}">
                <a16:creationId xmlns:a16="http://schemas.microsoft.com/office/drawing/2014/main" id="{434DE784-3D53-65B1-0CB9-1D1CC8A99E68}"/>
              </a:ext>
            </a:extLst>
          </p:cNvPr>
          <p:cNvGrpSpPr/>
          <p:nvPr/>
        </p:nvGrpSpPr>
        <p:grpSpPr>
          <a:xfrm rot="-10800000">
            <a:off x="2854172" y="3780000"/>
            <a:ext cx="2431848" cy="3504122"/>
            <a:chOff x="0" y="0"/>
            <a:chExt cx="1864859" cy="2687130"/>
          </a:xfrm>
        </p:grpSpPr>
        <p:sp>
          <p:nvSpPr>
            <p:cNvPr id="344" name="Freeform 344">
              <a:extLst>
                <a:ext uri="{FF2B5EF4-FFF2-40B4-BE49-F238E27FC236}">
                  <a16:creationId xmlns:a16="http://schemas.microsoft.com/office/drawing/2014/main" id="{BEFF36EB-253A-C2D1-26A0-DD4F2E3A1F1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5" name="Freeform 345">
              <a:extLst>
                <a:ext uri="{FF2B5EF4-FFF2-40B4-BE49-F238E27FC236}">
                  <a16:creationId xmlns:a16="http://schemas.microsoft.com/office/drawing/2014/main" id="{124F699F-FC06-08DE-D7E2-65788D2868E7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46" name="Group 346">
            <a:extLst>
              <a:ext uri="{FF2B5EF4-FFF2-40B4-BE49-F238E27FC236}">
                <a16:creationId xmlns:a16="http://schemas.microsoft.com/office/drawing/2014/main" id="{5AC74A79-BC14-39AB-C9D7-C2CD832247CC}"/>
              </a:ext>
            </a:extLst>
          </p:cNvPr>
          <p:cNvGrpSpPr/>
          <p:nvPr/>
        </p:nvGrpSpPr>
        <p:grpSpPr>
          <a:xfrm rot="-10800000">
            <a:off x="2891795" y="4362424"/>
            <a:ext cx="2356602" cy="2891748"/>
            <a:chOff x="0" y="0"/>
            <a:chExt cx="1871426" cy="2296397"/>
          </a:xfrm>
        </p:grpSpPr>
        <p:sp>
          <p:nvSpPr>
            <p:cNvPr id="347" name="Freeform 347">
              <a:extLst>
                <a:ext uri="{FF2B5EF4-FFF2-40B4-BE49-F238E27FC236}">
                  <a16:creationId xmlns:a16="http://schemas.microsoft.com/office/drawing/2014/main" id="{9332BE41-1E5F-72EF-DD29-34EB8A13A5F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48" name="Freeform 348">
              <a:extLst>
                <a:ext uri="{FF2B5EF4-FFF2-40B4-BE49-F238E27FC236}">
                  <a16:creationId xmlns:a16="http://schemas.microsoft.com/office/drawing/2014/main" id="{068C4030-BB64-6556-17D1-1FE3F59B4D87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1" name="Group 351">
            <a:extLst>
              <a:ext uri="{FF2B5EF4-FFF2-40B4-BE49-F238E27FC236}">
                <a16:creationId xmlns:a16="http://schemas.microsoft.com/office/drawing/2014/main" id="{12FEC614-6395-DBF8-B928-DC66BA4A8FB5}"/>
              </a:ext>
            </a:extLst>
          </p:cNvPr>
          <p:cNvGrpSpPr/>
          <p:nvPr/>
        </p:nvGrpSpPr>
        <p:grpSpPr>
          <a:xfrm rot="-10800000">
            <a:off x="299146" y="3780000"/>
            <a:ext cx="2431848" cy="3504122"/>
            <a:chOff x="0" y="0"/>
            <a:chExt cx="1864859" cy="2687130"/>
          </a:xfrm>
        </p:grpSpPr>
        <p:sp>
          <p:nvSpPr>
            <p:cNvPr id="352" name="Freeform 352">
              <a:extLst>
                <a:ext uri="{FF2B5EF4-FFF2-40B4-BE49-F238E27FC236}">
                  <a16:creationId xmlns:a16="http://schemas.microsoft.com/office/drawing/2014/main" id="{45D1D433-CBC2-FCCD-2455-23A7135D175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3" name="Freeform 353">
              <a:extLst>
                <a:ext uri="{FF2B5EF4-FFF2-40B4-BE49-F238E27FC236}">
                  <a16:creationId xmlns:a16="http://schemas.microsoft.com/office/drawing/2014/main" id="{08229C5F-0F22-F89D-BD5C-F05A4A16C68D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4" name="Group 354">
            <a:extLst>
              <a:ext uri="{FF2B5EF4-FFF2-40B4-BE49-F238E27FC236}">
                <a16:creationId xmlns:a16="http://schemas.microsoft.com/office/drawing/2014/main" id="{B93F8E99-81DB-F40C-E2A3-488116A8C769}"/>
              </a:ext>
            </a:extLst>
          </p:cNvPr>
          <p:cNvGrpSpPr/>
          <p:nvPr/>
        </p:nvGrpSpPr>
        <p:grpSpPr>
          <a:xfrm rot="-10800000">
            <a:off x="336769" y="4362424"/>
            <a:ext cx="2356602" cy="2891748"/>
            <a:chOff x="0" y="0"/>
            <a:chExt cx="1871426" cy="2296397"/>
          </a:xfrm>
        </p:grpSpPr>
        <p:sp>
          <p:nvSpPr>
            <p:cNvPr id="355" name="Freeform 355">
              <a:extLst>
                <a:ext uri="{FF2B5EF4-FFF2-40B4-BE49-F238E27FC236}">
                  <a16:creationId xmlns:a16="http://schemas.microsoft.com/office/drawing/2014/main" id="{75F2BB59-6F60-5F46-A975-AC6EADE2DD9F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56" name="Freeform 356">
              <a:extLst>
                <a:ext uri="{FF2B5EF4-FFF2-40B4-BE49-F238E27FC236}">
                  <a16:creationId xmlns:a16="http://schemas.microsoft.com/office/drawing/2014/main" id="{C44CF4A5-04D8-814D-8C2B-A5ABC56BC5A7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59" name="Group 359">
            <a:extLst>
              <a:ext uri="{FF2B5EF4-FFF2-40B4-BE49-F238E27FC236}">
                <a16:creationId xmlns:a16="http://schemas.microsoft.com/office/drawing/2014/main" id="{2D1A7F71-C555-55BF-F06A-8B26835C3D9D}"/>
              </a:ext>
            </a:extLst>
          </p:cNvPr>
          <p:cNvGrpSpPr/>
          <p:nvPr/>
        </p:nvGrpSpPr>
        <p:grpSpPr>
          <a:xfrm rot="-10800000">
            <a:off x="7964871" y="3780000"/>
            <a:ext cx="2431848" cy="3504122"/>
            <a:chOff x="0" y="0"/>
            <a:chExt cx="1864859" cy="2687130"/>
          </a:xfrm>
        </p:grpSpPr>
        <p:sp>
          <p:nvSpPr>
            <p:cNvPr id="360" name="Freeform 360">
              <a:extLst>
                <a:ext uri="{FF2B5EF4-FFF2-40B4-BE49-F238E27FC236}">
                  <a16:creationId xmlns:a16="http://schemas.microsoft.com/office/drawing/2014/main" id="{CC1BA710-2948-4A95-DB4E-84D3B8904A68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1" name="Freeform 361">
              <a:extLst>
                <a:ext uri="{FF2B5EF4-FFF2-40B4-BE49-F238E27FC236}">
                  <a16:creationId xmlns:a16="http://schemas.microsoft.com/office/drawing/2014/main" id="{49597D0D-8BA4-734D-73B5-B9B8C473F843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2" name="Group 362">
            <a:extLst>
              <a:ext uri="{FF2B5EF4-FFF2-40B4-BE49-F238E27FC236}">
                <a16:creationId xmlns:a16="http://schemas.microsoft.com/office/drawing/2014/main" id="{3D1FCC46-D791-8D98-EBDB-68DE4BA8AA67}"/>
              </a:ext>
            </a:extLst>
          </p:cNvPr>
          <p:cNvGrpSpPr/>
          <p:nvPr/>
        </p:nvGrpSpPr>
        <p:grpSpPr>
          <a:xfrm rot="-10800000">
            <a:off x="8002494" y="4362424"/>
            <a:ext cx="2356602" cy="2891748"/>
            <a:chOff x="0" y="0"/>
            <a:chExt cx="1871426" cy="2296397"/>
          </a:xfrm>
        </p:grpSpPr>
        <p:sp>
          <p:nvSpPr>
            <p:cNvPr id="363" name="Freeform 363">
              <a:extLst>
                <a:ext uri="{FF2B5EF4-FFF2-40B4-BE49-F238E27FC236}">
                  <a16:creationId xmlns:a16="http://schemas.microsoft.com/office/drawing/2014/main" id="{130BB366-DC40-1B24-91B1-B17A4C938BA8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4" name="Freeform 364">
              <a:extLst>
                <a:ext uri="{FF2B5EF4-FFF2-40B4-BE49-F238E27FC236}">
                  <a16:creationId xmlns:a16="http://schemas.microsoft.com/office/drawing/2014/main" id="{C0DF9039-13C3-58E3-02E0-5314B2E64DC1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67" name="Group 367">
            <a:extLst>
              <a:ext uri="{FF2B5EF4-FFF2-40B4-BE49-F238E27FC236}">
                <a16:creationId xmlns:a16="http://schemas.microsoft.com/office/drawing/2014/main" id="{70E2A81A-FA25-FAF5-3EC1-AEB2B1A84925}"/>
              </a:ext>
            </a:extLst>
          </p:cNvPr>
          <p:cNvGrpSpPr/>
          <p:nvPr/>
        </p:nvGrpSpPr>
        <p:grpSpPr>
          <a:xfrm rot="-10800000">
            <a:off x="5409845" y="3780000"/>
            <a:ext cx="2431848" cy="3504122"/>
            <a:chOff x="0" y="0"/>
            <a:chExt cx="1864859" cy="2687130"/>
          </a:xfrm>
        </p:grpSpPr>
        <p:sp>
          <p:nvSpPr>
            <p:cNvPr id="368" name="Freeform 368">
              <a:extLst>
                <a:ext uri="{FF2B5EF4-FFF2-40B4-BE49-F238E27FC236}">
                  <a16:creationId xmlns:a16="http://schemas.microsoft.com/office/drawing/2014/main" id="{8F85005F-B34E-1FD8-9AD9-B19239FC3AFB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69" name="Freeform 369">
              <a:extLst>
                <a:ext uri="{FF2B5EF4-FFF2-40B4-BE49-F238E27FC236}">
                  <a16:creationId xmlns:a16="http://schemas.microsoft.com/office/drawing/2014/main" id="{A967C61C-9690-E9BA-A941-2DAA8D3A4A95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70" name="Group 370">
            <a:extLst>
              <a:ext uri="{FF2B5EF4-FFF2-40B4-BE49-F238E27FC236}">
                <a16:creationId xmlns:a16="http://schemas.microsoft.com/office/drawing/2014/main" id="{CEF76048-D59F-17D2-196C-3D84154C8D00}"/>
              </a:ext>
            </a:extLst>
          </p:cNvPr>
          <p:cNvGrpSpPr/>
          <p:nvPr/>
        </p:nvGrpSpPr>
        <p:grpSpPr>
          <a:xfrm rot="-10800000">
            <a:off x="5447468" y="4362424"/>
            <a:ext cx="2356602" cy="2891748"/>
            <a:chOff x="0" y="0"/>
            <a:chExt cx="1871426" cy="2296397"/>
          </a:xfrm>
        </p:grpSpPr>
        <p:sp>
          <p:nvSpPr>
            <p:cNvPr id="371" name="Freeform 371">
              <a:extLst>
                <a:ext uri="{FF2B5EF4-FFF2-40B4-BE49-F238E27FC236}">
                  <a16:creationId xmlns:a16="http://schemas.microsoft.com/office/drawing/2014/main" id="{F2C4D9FD-6920-D749-BB2D-0CC605845DC4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72" name="Freeform 372">
              <a:extLst>
                <a:ext uri="{FF2B5EF4-FFF2-40B4-BE49-F238E27FC236}">
                  <a16:creationId xmlns:a16="http://schemas.microsoft.com/office/drawing/2014/main" id="{2F3345DA-5A96-ACB5-D08D-57B36E0C9361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7FD44C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75" name="Freeform 375">
            <a:extLst>
              <a:ext uri="{FF2B5EF4-FFF2-40B4-BE49-F238E27FC236}">
                <a16:creationId xmlns:a16="http://schemas.microsoft.com/office/drawing/2014/main" id="{C78897E4-1E35-36A0-B78C-84304F1CEAC9}"/>
              </a:ext>
            </a:extLst>
          </p:cNvPr>
          <p:cNvSpPr/>
          <p:nvPr/>
        </p:nvSpPr>
        <p:spPr>
          <a:xfrm rot="-10800000">
            <a:off x="8414509" y="4739485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76" name="TextBox 376">
            <a:extLst>
              <a:ext uri="{FF2B5EF4-FFF2-40B4-BE49-F238E27FC236}">
                <a16:creationId xmlns:a16="http://schemas.microsoft.com/office/drawing/2014/main" id="{74C2275C-55DE-5722-F26F-C338C4239E16}"/>
              </a:ext>
            </a:extLst>
          </p:cNvPr>
          <p:cNvSpPr txBox="1"/>
          <p:nvPr/>
        </p:nvSpPr>
        <p:spPr>
          <a:xfrm rot="-10800000">
            <a:off x="336109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14</a:t>
            </a:r>
          </a:p>
        </p:txBody>
      </p:sp>
      <p:sp>
        <p:nvSpPr>
          <p:cNvPr id="377" name="TextBox 377">
            <a:extLst>
              <a:ext uri="{FF2B5EF4-FFF2-40B4-BE49-F238E27FC236}">
                <a16:creationId xmlns:a16="http://schemas.microsoft.com/office/drawing/2014/main" id="{D6DA514A-E557-1B75-8E3B-CCF19EC8806D}"/>
              </a:ext>
            </a:extLst>
          </p:cNvPr>
          <p:cNvSpPr txBox="1"/>
          <p:nvPr/>
        </p:nvSpPr>
        <p:spPr>
          <a:xfrm rot="-10800000">
            <a:off x="3470256" y="6632324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78" name="TextBox 378">
            <a:extLst>
              <a:ext uri="{FF2B5EF4-FFF2-40B4-BE49-F238E27FC236}">
                <a16:creationId xmlns:a16="http://schemas.microsoft.com/office/drawing/2014/main" id="{0CC1B615-711F-80A0-2F22-1B059DB0F220}"/>
              </a:ext>
            </a:extLst>
          </p:cNvPr>
          <p:cNvSpPr txBox="1"/>
          <p:nvPr/>
        </p:nvSpPr>
        <p:spPr>
          <a:xfrm rot="-10800000">
            <a:off x="806069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13</a:t>
            </a:r>
          </a:p>
        </p:txBody>
      </p:sp>
      <p:sp>
        <p:nvSpPr>
          <p:cNvPr id="379" name="TextBox 379">
            <a:extLst>
              <a:ext uri="{FF2B5EF4-FFF2-40B4-BE49-F238E27FC236}">
                <a16:creationId xmlns:a16="http://schemas.microsoft.com/office/drawing/2014/main" id="{08400C3C-B160-5374-75FC-2420B4AF8E16}"/>
              </a:ext>
            </a:extLst>
          </p:cNvPr>
          <p:cNvSpPr txBox="1"/>
          <p:nvPr/>
        </p:nvSpPr>
        <p:spPr>
          <a:xfrm rot="-10800000">
            <a:off x="915231" y="6632324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80" name="TextBox 380">
            <a:extLst>
              <a:ext uri="{FF2B5EF4-FFF2-40B4-BE49-F238E27FC236}">
                <a16:creationId xmlns:a16="http://schemas.microsoft.com/office/drawing/2014/main" id="{E4C34613-4199-5E1A-37C9-7E06831D85AA}"/>
              </a:ext>
            </a:extLst>
          </p:cNvPr>
          <p:cNvSpPr txBox="1"/>
          <p:nvPr/>
        </p:nvSpPr>
        <p:spPr>
          <a:xfrm rot="-10800000">
            <a:off x="8364954" y="3946506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  <p:sp>
        <p:nvSpPr>
          <p:cNvPr id="381" name="TextBox 381">
            <a:extLst>
              <a:ext uri="{FF2B5EF4-FFF2-40B4-BE49-F238E27FC236}">
                <a16:creationId xmlns:a16="http://schemas.microsoft.com/office/drawing/2014/main" id="{71D7D6E2-C4AC-4FD9-734F-41952B05BBF8}"/>
              </a:ext>
            </a:extLst>
          </p:cNvPr>
          <p:cNvSpPr txBox="1"/>
          <p:nvPr/>
        </p:nvSpPr>
        <p:spPr>
          <a:xfrm rot="-10800000">
            <a:off x="5916767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15</a:t>
            </a:r>
          </a:p>
        </p:txBody>
      </p:sp>
      <p:sp>
        <p:nvSpPr>
          <p:cNvPr id="382" name="TextBox 382">
            <a:extLst>
              <a:ext uri="{FF2B5EF4-FFF2-40B4-BE49-F238E27FC236}">
                <a16:creationId xmlns:a16="http://schemas.microsoft.com/office/drawing/2014/main" id="{D81E7751-1D90-79C1-1712-F61659777CA8}"/>
              </a:ext>
            </a:extLst>
          </p:cNvPr>
          <p:cNvSpPr txBox="1"/>
          <p:nvPr/>
        </p:nvSpPr>
        <p:spPr>
          <a:xfrm rot="-10800000">
            <a:off x="6025930" y="6632324"/>
            <a:ext cx="1199679" cy="333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809F57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DIFICULTAD 2</a:t>
            </a:r>
          </a:p>
        </p:txBody>
      </p:sp>
      <p:sp>
        <p:nvSpPr>
          <p:cNvPr id="383" name="TextBox 383">
            <a:extLst>
              <a:ext uri="{FF2B5EF4-FFF2-40B4-BE49-F238E27FC236}">
                <a16:creationId xmlns:a16="http://schemas.microsoft.com/office/drawing/2014/main" id="{A2E8B4DB-391C-CA46-825E-3C091915735E}"/>
              </a:ext>
            </a:extLst>
          </p:cNvPr>
          <p:cNvSpPr txBox="1"/>
          <p:nvPr/>
        </p:nvSpPr>
        <p:spPr>
          <a:xfrm rot="-10800000">
            <a:off x="3213525" y="5623287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RCP?</a:t>
            </a:r>
          </a:p>
        </p:txBody>
      </p:sp>
      <p:sp>
        <p:nvSpPr>
          <p:cNvPr id="384" name="TextBox 384">
            <a:extLst>
              <a:ext uri="{FF2B5EF4-FFF2-40B4-BE49-F238E27FC236}">
                <a16:creationId xmlns:a16="http://schemas.microsoft.com/office/drawing/2014/main" id="{908C3C3C-F410-703F-3EDC-0E5BB3D4CA68}"/>
              </a:ext>
            </a:extLst>
          </p:cNvPr>
          <p:cNvSpPr txBox="1"/>
          <p:nvPr/>
        </p:nvSpPr>
        <p:spPr>
          <a:xfrm rot="-10800000">
            <a:off x="5842659" y="5585187"/>
            <a:ext cx="1565573" cy="590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¿Qué significa DEA? </a:t>
            </a:r>
          </a:p>
        </p:txBody>
      </p:sp>
      <p:sp>
        <p:nvSpPr>
          <p:cNvPr id="385" name="TextBox 385">
            <a:extLst>
              <a:ext uri="{FF2B5EF4-FFF2-40B4-BE49-F238E27FC236}">
                <a16:creationId xmlns:a16="http://schemas.microsoft.com/office/drawing/2014/main" id="{C0D1F619-4A09-1A29-A85D-599A75204E9C}"/>
              </a:ext>
            </a:extLst>
          </p:cNvPr>
          <p:cNvSpPr txBox="1"/>
          <p:nvPr/>
        </p:nvSpPr>
        <p:spPr>
          <a:xfrm rot="-10800000">
            <a:off x="736149" y="4704188"/>
            <a:ext cx="1565573" cy="1771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55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 alguien se atraganta y no puede respirar, ¿qué maniobra debes hacer?</a:t>
            </a:r>
          </a:p>
        </p:txBody>
      </p:sp>
      <p:grpSp>
        <p:nvGrpSpPr>
          <p:cNvPr id="386" name="Group 386">
            <a:extLst>
              <a:ext uri="{FF2B5EF4-FFF2-40B4-BE49-F238E27FC236}">
                <a16:creationId xmlns:a16="http://schemas.microsoft.com/office/drawing/2014/main" id="{525FEE76-ED01-A7BF-95AF-1199507013DA}"/>
              </a:ext>
            </a:extLst>
          </p:cNvPr>
          <p:cNvGrpSpPr/>
          <p:nvPr/>
        </p:nvGrpSpPr>
        <p:grpSpPr>
          <a:xfrm rot="-10800000">
            <a:off x="5409521" y="3780000"/>
            <a:ext cx="2431848" cy="3504122"/>
            <a:chOff x="0" y="0"/>
            <a:chExt cx="1864859" cy="2687130"/>
          </a:xfrm>
        </p:grpSpPr>
        <p:sp>
          <p:nvSpPr>
            <p:cNvPr id="387" name="Freeform 387">
              <a:extLst>
                <a:ext uri="{FF2B5EF4-FFF2-40B4-BE49-F238E27FC236}">
                  <a16:creationId xmlns:a16="http://schemas.microsoft.com/office/drawing/2014/main" id="{BEF3B6F7-822F-94EC-3413-A72CEFD6A3D3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88" name="Freeform 388">
              <a:extLst>
                <a:ext uri="{FF2B5EF4-FFF2-40B4-BE49-F238E27FC236}">
                  <a16:creationId xmlns:a16="http://schemas.microsoft.com/office/drawing/2014/main" id="{0E736911-0831-BD8D-FC7D-C3A23CF978DB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89" name="Group 389">
            <a:extLst>
              <a:ext uri="{FF2B5EF4-FFF2-40B4-BE49-F238E27FC236}">
                <a16:creationId xmlns:a16="http://schemas.microsoft.com/office/drawing/2014/main" id="{30C04E70-4596-9FC7-947A-4B97711338FB}"/>
              </a:ext>
            </a:extLst>
          </p:cNvPr>
          <p:cNvGrpSpPr/>
          <p:nvPr/>
        </p:nvGrpSpPr>
        <p:grpSpPr>
          <a:xfrm rot="-10800000">
            <a:off x="5447144" y="4362424"/>
            <a:ext cx="2356602" cy="2891748"/>
            <a:chOff x="0" y="0"/>
            <a:chExt cx="1871426" cy="2296397"/>
          </a:xfrm>
        </p:grpSpPr>
        <p:sp>
          <p:nvSpPr>
            <p:cNvPr id="390" name="Freeform 390">
              <a:extLst>
                <a:ext uri="{FF2B5EF4-FFF2-40B4-BE49-F238E27FC236}">
                  <a16:creationId xmlns:a16="http://schemas.microsoft.com/office/drawing/2014/main" id="{FDDE19C3-9BAB-D5D7-66E9-9963FCB7E6E4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1" name="Freeform 391">
              <a:extLst>
                <a:ext uri="{FF2B5EF4-FFF2-40B4-BE49-F238E27FC236}">
                  <a16:creationId xmlns:a16="http://schemas.microsoft.com/office/drawing/2014/main" id="{56DC7EED-FFE4-4F7C-0C83-CE4FC76EB4D9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394" name="TextBox 394">
            <a:extLst>
              <a:ext uri="{FF2B5EF4-FFF2-40B4-BE49-F238E27FC236}">
                <a16:creationId xmlns:a16="http://schemas.microsoft.com/office/drawing/2014/main" id="{A3A876EE-7DC9-0754-8A91-E2DFC378430E}"/>
              </a:ext>
            </a:extLst>
          </p:cNvPr>
          <p:cNvSpPr txBox="1"/>
          <p:nvPr/>
        </p:nvSpPr>
        <p:spPr>
          <a:xfrm rot="-10800000">
            <a:off x="591644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395" name="TextBox 395">
            <a:extLst>
              <a:ext uri="{FF2B5EF4-FFF2-40B4-BE49-F238E27FC236}">
                <a16:creationId xmlns:a16="http://schemas.microsoft.com/office/drawing/2014/main" id="{47276FAD-A7AE-FB3B-BEDB-20B3AAF3E70F}"/>
              </a:ext>
            </a:extLst>
          </p:cNvPr>
          <p:cNvSpPr txBox="1"/>
          <p:nvPr/>
        </p:nvSpPr>
        <p:spPr>
          <a:xfrm rot="-10800000">
            <a:off x="6285494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396" name="Group 396">
            <a:extLst>
              <a:ext uri="{FF2B5EF4-FFF2-40B4-BE49-F238E27FC236}">
                <a16:creationId xmlns:a16="http://schemas.microsoft.com/office/drawing/2014/main" id="{10A4D2C2-E609-E841-82B5-644EC34E7182}"/>
              </a:ext>
            </a:extLst>
          </p:cNvPr>
          <p:cNvGrpSpPr/>
          <p:nvPr/>
        </p:nvGrpSpPr>
        <p:grpSpPr>
          <a:xfrm rot="-10800000">
            <a:off x="5409521" y="3780000"/>
            <a:ext cx="2431848" cy="3504122"/>
            <a:chOff x="0" y="0"/>
            <a:chExt cx="1864859" cy="2687130"/>
          </a:xfrm>
        </p:grpSpPr>
        <p:sp>
          <p:nvSpPr>
            <p:cNvPr id="397" name="Freeform 397">
              <a:extLst>
                <a:ext uri="{FF2B5EF4-FFF2-40B4-BE49-F238E27FC236}">
                  <a16:creationId xmlns:a16="http://schemas.microsoft.com/office/drawing/2014/main" id="{D358448E-2875-B8EF-0AFB-C5CB26472F96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98" name="Freeform 398">
              <a:extLst>
                <a:ext uri="{FF2B5EF4-FFF2-40B4-BE49-F238E27FC236}">
                  <a16:creationId xmlns:a16="http://schemas.microsoft.com/office/drawing/2014/main" id="{EE91C2FD-C256-ED54-3C6F-D80219A6027C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99" name="Group 399">
            <a:extLst>
              <a:ext uri="{FF2B5EF4-FFF2-40B4-BE49-F238E27FC236}">
                <a16:creationId xmlns:a16="http://schemas.microsoft.com/office/drawing/2014/main" id="{B9764976-D0FC-76E5-6067-0185F01FCCBE}"/>
              </a:ext>
            </a:extLst>
          </p:cNvPr>
          <p:cNvGrpSpPr/>
          <p:nvPr/>
        </p:nvGrpSpPr>
        <p:grpSpPr>
          <a:xfrm rot="-10800000">
            <a:off x="5447144" y="4362424"/>
            <a:ext cx="2356602" cy="2891748"/>
            <a:chOff x="0" y="0"/>
            <a:chExt cx="1871426" cy="2296397"/>
          </a:xfrm>
        </p:grpSpPr>
        <p:sp>
          <p:nvSpPr>
            <p:cNvPr id="400" name="Freeform 400">
              <a:extLst>
                <a:ext uri="{FF2B5EF4-FFF2-40B4-BE49-F238E27FC236}">
                  <a16:creationId xmlns:a16="http://schemas.microsoft.com/office/drawing/2014/main" id="{C997A690-F414-95BC-F325-B3027DDDBC7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01" name="Freeform 401">
              <a:extLst>
                <a:ext uri="{FF2B5EF4-FFF2-40B4-BE49-F238E27FC236}">
                  <a16:creationId xmlns:a16="http://schemas.microsoft.com/office/drawing/2014/main" id="{4AC45F83-468F-3906-8C5F-D35E9DDB90CD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04" name="TextBox 404">
            <a:extLst>
              <a:ext uri="{FF2B5EF4-FFF2-40B4-BE49-F238E27FC236}">
                <a16:creationId xmlns:a16="http://schemas.microsoft.com/office/drawing/2014/main" id="{51E71562-303A-9DA0-1BB7-E45456EA7A04}"/>
              </a:ext>
            </a:extLst>
          </p:cNvPr>
          <p:cNvSpPr txBox="1"/>
          <p:nvPr/>
        </p:nvSpPr>
        <p:spPr>
          <a:xfrm rot="-10800000">
            <a:off x="591644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405" name="TextBox 405">
            <a:extLst>
              <a:ext uri="{FF2B5EF4-FFF2-40B4-BE49-F238E27FC236}">
                <a16:creationId xmlns:a16="http://schemas.microsoft.com/office/drawing/2014/main" id="{4AFE0183-F03B-9353-090C-236A2F03458C}"/>
              </a:ext>
            </a:extLst>
          </p:cNvPr>
          <p:cNvSpPr txBox="1"/>
          <p:nvPr/>
        </p:nvSpPr>
        <p:spPr>
          <a:xfrm rot="-10800000">
            <a:off x="6281647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406" name="Group 406">
            <a:extLst>
              <a:ext uri="{FF2B5EF4-FFF2-40B4-BE49-F238E27FC236}">
                <a16:creationId xmlns:a16="http://schemas.microsoft.com/office/drawing/2014/main" id="{637E17E6-A186-FBD5-E3AA-B400380D1CC4}"/>
              </a:ext>
            </a:extLst>
          </p:cNvPr>
          <p:cNvGrpSpPr/>
          <p:nvPr/>
        </p:nvGrpSpPr>
        <p:grpSpPr>
          <a:xfrm rot="-10800000">
            <a:off x="5409521" y="3780000"/>
            <a:ext cx="2431848" cy="3504122"/>
            <a:chOff x="0" y="0"/>
            <a:chExt cx="1864859" cy="2687130"/>
          </a:xfrm>
        </p:grpSpPr>
        <p:sp>
          <p:nvSpPr>
            <p:cNvPr id="407" name="Freeform 407">
              <a:extLst>
                <a:ext uri="{FF2B5EF4-FFF2-40B4-BE49-F238E27FC236}">
                  <a16:creationId xmlns:a16="http://schemas.microsoft.com/office/drawing/2014/main" id="{DDBE641A-3DB5-263C-6761-EADAD542AE30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08" name="Freeform 408">
              <a:extLst>
                <a:ext uri="{FF2B5EF4-FFF2-40B4-BE49-F238E27FC236}">
                  <a16:creationId xmlns:a16="http://schemas.microsoft.com/office/drawing/2014/main" id="{E2451B72-0313-221E-C510-B20B0A290CBA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09" name="Group 409">
            <a:extLst>
              <a:ext uri="{FF2B5EF4-FFF2-40B4-BE49-F238E27FC236}">
                <a16:creationId xmlns:a16="http://schemas.microsoft.com/office/drawing/2014/main" id="{751D4629-F57B-3502-243A-1DF4CFC60C3E}"/>
              </a:ext>
            </a:extLst>
          </p:cNvPr>
          <p:cNvGrpSpPr/>
          <p:nvPr/>
        </p:nvGrpSpPr>
        <p:grpSpPr>
          <a:xfrm rot="-10800000">
            <a:off x="5447144" y="4362424"/>
            <a:ext cx="2356602" cy="2891748"/>
            <a:chOff x="0" y="0"/>
            <a:chExt cx="1871426" cy="2296397"/>
          </a:xfrm>
        </p:grpSpPr>
        <p:sp>
          <p:nvSpPr>
            <p:cNvPr id="410" name="Freeform 410">
              <a:extLst>
                <a:ext uri="{FF2B5EF4-FFF2-40B4-BE49-F238E27FC236}">
                  <a16:creationId xmlns:a16="http://schemas.microsoft.com/office/drawing/2014/main" id="{9C059B1E-62CC-BE7F-87A1-C4A395074FB7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11" name="Freeform 411">
              <a:extLst>
                <a:ext uri="{FF2B5EF4-FFF2-40B4-BE49-F238E27FC236}">
                  <a16:creationId xmlns:a16="http://schemas.microsoft.com/office/drawing/2014/main" id="{4F3A9C3D-A819-412B-65AE-D564102EE778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14" name="Freeform 414">
            <a:extLst>
              <a:ext uri="{FF2B5EF4-FFF2-40B4-BE49-F238E27FC236}">
                <a16:creationId xmlns:a16="http://schemas.microsoft.com/office/drawing/2014/main" id="{62E108D9-ACEA-0736-C7F2-8E100FA529E1}"/>
              </a:ext>
            </a:extLst>
          </p:cNvPr>
          <p:cNvSpPr/>
          <p:nvPr/>
        </p:nvSpPr>
        <p:spPr>
          <a:xfrm rot="-10800000">
            <a:off x="5859159" y="4739485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15" name="TextBox 415">
            <a:extLst>
              <a:ext uri="{FF2B5EF4-FFF2-40B4-BE49-F238E27FC236}">
                <a16:creationId xmlns:a16="http://schemas.microsoft.com/office/drawing/2014/main" id="{C4AABD09-51BA-733B-34CE-22AB6804CEC5}"/>
              </a:ext>
            </a:extLst>
          </p:cNvPr>
          <p:cNvSpPr txBox="1"/>
          <p:nvPr/>
        </p:nvSpPr>
        <p:spPr>
          <a:xfrm rot="-10800000">
            <a:off x="5809604" y="3946506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grpSp>
        <p:nvGrpSpPr>
          <p:cNvPr id="416" name="Group 416">
            <a:extLst>
              <a:ext uri="{FF2B5EF4-FFF2-40B4-BE49-F238E27FC236}">
                <a16:creationId xmlns:a16="http://schemas.microsoft.com/office/drawing/2014/main" id="{E0E6C604-4C90-71A6-8F7E-7C9F758738CC}"/>
              </a:ext>
            </a:extLst>
          </p:cNvPr>
          <p:cNvGrpSpPr/>
          <p:nvPr/>
        </p:nvGrpSpPr>
        <p:grpSpPr>
          <a:xfrm rot="-10800000">
            <a:off x="2854334" y="3780000"/>
            <a:ext cx="2431848" cy="3504122"/>
            <a:chOff x="0" y="0"/>
            <a:chExt cx="1864859" cy="2687130"/>
          </a:xfrm>
        </p:grpSpPr>
        <p:sp>
          <p:nvSpPr>
            <p:cNvPr id="417" name="Freeform 417">
              <a:extLst>
                <a:ext uri="{FF2B5EF4-FFF2-40B4-BE49-F238E27FC236}">
                  <a16:creationId xmlns:a16="http://schemas.microsoft.com/office/drawing/2014/main" id="{7233A54A-55C1-4354-728A-E16B506D8CF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18" name="Freeform 418">
              <a:extLst>
                <a:ext uri="{FF2B5EF4-FFF2-40B4-BE49-F238E27FC236}">
                  <a16:creationId xmlns:a16="http://schemas.microsoft.com/office/drawing/2014/main" id="{3B686867-7681-D303-8AF9-F93959998867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19" name="Group 419">
            <a:extLst>
              <a:ext uri="{FF2B5EF4-FFF2-40B4-BE49-F238E27FC236}">
                <a16:creationId xmlns:a16="http://schemas.microsoft.com/office/drawing/2014/main" id="{8BE846A5-EA80-BA0C-FFEC-43138408943F}"/>
              </a:ext>
            </a:extLst>
          </p:cNvPr>
          <p:cNvGrpSpPr/>
          <p:nvPr/>
        </p:nvGrpSpPr>
        <p:grpSpPr>
          <a:xfrm rot="-10800000">
            <a:off x="2891957" y="4362424"/>
            <a:ext cx="2356602" cy="2891748"/>
            <a:chOff x="0" y="0"/>
            <a:chExt cx="1871426" cy="2296397"/>
          </a:xfrm>
        </p:grpSpPr>
        <p:sp>
          <p:nvSpPr>
            <p:cNvPr id="420" name="Freeform 420">
              <a:extLst>
                <a:ext uri="{FF2B5EF4-FFF2-40B4-BE49-F238E27FC236}">
                  <a16:creationId xmlns:a16="http://schemas.microsoft.com/office/drawing/2014/main" id="{41352672-F8B3-79A4-B88D-59D901A39236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1" name="Freeform 421">
              <a:extLst>
                <a:ext uri="{FF2B5EF4-FFF2-40B4-BE49-F238E27FC236}">
                  <a16:creationId xmlns:a16="http://schemas.microsoft.com/office/drawing/2014/main" id="{C8F98468-F7A1-FE35-0A11-D06C55B8AB87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24" name="TextBox 424">
            <a:extLst>
              <a:ext uri="{FF2B5EF4-FFF2-40B4-BE49-F238E27FC236}">
                <a16:creationId xmlns:a16="http://schemas.microsoft.com/office/drawing/2014/main" id="{7987A9EE-1F29-75F9-9ADE-ECB0C77DE807}"/>
              </a:ext>
            </a:extLst>
          </p:cNvPr>
          <p:cNvSpPr txBox="1"/>
          <p:nvPr/>
        </p:nvSpPr>
        <p:spPr>
          <a:xfrm rot="-10800000">
            <a:off x="3361256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425" name="TextBox 425">
            <a:extLst>
              <a:ext uri="{FF2B5EF4-FFF2-40B4-BE49-F238E27FC236}">
                <a16:creationId xmlns:a16="http://schemas.microsoft.com/office/drawing/2014/main" id="{099E4385-B532-E3F8-B9C9-93E9A7C59DB0}"/>
              </a:ext>
            </a:extLst>
          </p:cNvPr>
          <p:cNvSpPr txBox="1"/>
          <p:nvPr/>
        </p:nvSpPr>
        <p:spPr>
          <a:xfrm rot="-10800000">
            <a:off x="3730306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26" name="Group 426">
            <a:extLst>
              <a:ext uri="{FF2B5EF4-FFF2-40B4-BE49-F238E27FC236}">
                <a16:creationId xmlns:a16="http://schemas.microsoft.com/office/drawing/2014/main" id="{2243B1DB-1701-09D7-74DD-26F764B099FB}"/>
              </a:ext>
            </a:extLst>
          </p:cNvPr>
          <p:cNvGrpSpPr/>
          <p:nvPr/>
        </p:nvGrpSpPr>
        <p:grpSpPr>
          <a:xfrm rot="-10800000">
            <a:off x="2854334" y="3780000"/>
            <a:ext cx="2431848" cy="3504122"/>
            <a:chOff x="0" y="0"/>
            <a:chExt cx="1864859" cy="2687130"/>
          </a:xfrm>
        </p:grpSpPr>
        <p:sp>
          <p:nvSpPr>
            <p:cNvPr id="427" name="Freeform 427">
              <a:extLst>
                <a:ext uri="{FF2B5EF4-FFF2-40B4-BE49-F238E27FC236}">
                  <a16:creationId xmlns:a16="http://schemas.microsoft.com/office/drawing/2014/main" id="{32A75BD5-51E4-3EEF-B629-218604339568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28" name="Freeform 428">
              <a:extLst>
                <a:ext uri="{FF2B5EF4-FFF2-40B4-BE49-F238E27FC236}">
                  <a16:creationId xmlns:a16="http://schemas.microsoft.com/office/drawing/2014/main" id="{95AE0AC2-44BC-EAFA-664E-DFCB306BF42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29" name="Group 429">
            <a:extLst>
              <a:ext uri="{FF2B5EF4-FFF2-40B4-BE49-F238E27FC236}">
                <a16:creationId xmlns:a16="http://schemas.microsoft.com/office/drawing/2014/main" id="{3C4A0A1F-8630-5569-2E68-635A5D31D7DF}"/>
              </a:ext>
            </a:extLst>
          </p:cNvPr>
          <p:cNvGrpSpPr/>
          <p:nvPr/>
        </p:nvGrpSpPr>
        <p:grpSpPr>
          <a:xfrm rot="-10800000">
            <a:off x="2891957" y="4362424"/>
            <a:ext cx="2356602" cy="2891748"/>
            <a:chOff x="0" y="0"/>
            <a:chExt cx="1871426" cy="2296397"/>
          </a:xfrm>
        </p:grpSpPr>
        <p:sp>
          <p:nvSpPr>
            <p:cNvPr id="430" name="Freeform 430">
              <a:extLst>
                <a:ext uri="{FF2B5EF4-FFF2-40B4-BE49-F238E27FC236}">
                  <a16:creationId xmlns:a16="http://schemas.microsoft.com/office/drawing/2014/main" id="{11578F39-4BDD-C5E0-6E1E-6E5E84AE28A5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31" name="Freeform 431">
              <a:extLst>
                <a:ext uri="{FF2B5EF4-FFF2-40B4-BE49-F238E27FC236}">
                  <a16:creationId xmlns:a16="http://schemas.microsoft.com/office/drawing/2014/main" id="{E7F8CE3E-B409-ACB8-194A-6A5B11469F36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34" name="TextBox 434">
            <a:extLst>
              <a:ext uri="{FF2B5EF4-FFF2-40B4-BE49-F238E27FC236}">
                <a16:creationId xmlns:a16="http://schemas.microsoft.com/office/drawing/2014/main" id="{951D6FAC-E1A6-CA4E-5650-8D663F7DEBBB}"/>
              </a:ext>
            </a:extLst>
          </p:cNvPr>
          <p:cNvSpPr txBox="1"/>
          <p:nvPr/>
        </p:nvSpPr>
        <p:spPr>
          <a:xfrm rot="-10800000">
            <a:off x="3361256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435" name="TextBox 435">
            <a:extLst>
              <a:ext uri="{FF2B5EF4-FFF2-40B4-BE49-F238E27FC236}">
                <a16:creationId xmlns:a16="http://schemas.microsoft.com/office/drawing/2014/main" id="{B47CA3F5-318E-1035-E7C3-4AB422B24760}"/>
              </a:ext>
            </a:extLst>
          </p:cNvPr>
          <p:cNvSpPr txBox="1"/>
          <p:nvPr/>
        </p:nvSpPr>
        <p:spPr>
          <a:xfrm rot="-10800000">
            <a:off x="3726460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436" name="Group 436">
            <a:extLst>
              <a:ext uri="{FF2B5EF4-FFF2-40B4-BE49-F238E27FC236}">
                <a16:creationId xmlns:a16="http://schemas.microsoft.com/office/drawing/2014/main" id="{9345C5A8-E42F-A9DC-F92F-F6CE42209FB8}"/>
              </a:ext>
            </a:extLst>
          </p:cNvPr>
          <p:cNvGrpSpPr/>
          <p:nvPr/>
        </p:nvGrpSpPr>
        <p:grpSpPr>
          <a:xfrm rot="-10800000">
            <a:off x="2854334" y="3780000"/>
            <a:ext cx="2431848" cy="3504122"/>
            <a:chOff x="0" y="0"/>
            <a:chExt cx="1864859" cy="2687130"/>
          </a:xfrm>
        </p:grpSpPr>
        <p:sp>
          <p:nvSpPr>
            <p:cNvPr id="437" name="Freeform 437">
              <a:extLst>
                <a:ext uri="{FF2B5EF4-FFF2-40B4-BE49-F238E27FC236}">
                  <a16:creationId xmlns:a16="http://schemas.microsoft.com/office/drawing/2014/main" id="{F55A3A69-A578-91BD-993D-96F638A81E6A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38" name="Freeform 438">
              <a:extLst>
                <a:ext uri="{FF2B5EF4-FFF2-40B4-BE49-F238E27FC236}">
                  <a16:creationId xmlns:a16="http://schemas.microsoft.com/office/drawing/2014/main" id="{1417CDBB-9D18-7E72-37B1-B229A18D1ACE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39" name="Group 439">
            <a:extLst>
              <a:ext uri="{FF2B5EF4-FFF2-40B4-BE49-F238E27FC236}">
                <a16:creationId xmlns:a16="http://schemas.microsoft.com/office/drawing/2014/main" id="{0621B0FF-D247-ADE1-0B2B-CEF0EB4E38D0}"/>
              </a:ext>
            </a:extLst>
          </p:cNvPr>
          <p:cNvGrpSpPr/>
          <p:nvPr/>
        </p:nvGrpSpPr>
        <p:grpSpPr>
          <a:xfrm rot="-10800000">
            <a:off x="2891957" y="4362424"/>
            <a:ext cx="2356602" cy="2891748"/>
            <a:chOff x="0" y="0"/>
            <a:chExt cx="1871426" cy="2296397"/>
          </a:xfrm>
        </p:grpSpPr>
        <p:sp>
          <p:nvSpPr>
            <p:cNvPr id="440" name="Freeform 440">
              <a:extLst>
                <a:ext uri="{FF2B5EF4-FFF2-40B4-BE49-F238E27FC236}">
                  <a16:creationId xmlns:a16="http://schemas.microsoft.com/office/drawing/2014/main" id="{A421BEA8-6086-B166-EA12-5CF0775EA2E2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1" name="Freeform 441">
              <a:extLst>
                <a:ext uri="{FF2B5EF4-FFF2-40B4-BE49-F238E27FC236}">
                  <a16:creationId xmlns:a16="http://schemas.microsoft.com/office/drawing/2014/main" id="{21024798-5ACC-E5B4-E668-9A8F7373F5B0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44" name="Freeform 444">
            <a:extLst>
              <a:ext uri="{FF2B5EF4-FFF2-40B4-BE49-F238E27FC236}">
                <a16:creationId xmlns:a16="http://schemas.microsoft.com/office/drawing/2014/main" id="{9931312F-2A5C-5119-0076-403D36D338CB}"/>
              </a:ext>
            </a:extLst>
          </p:cNvPr>
          <p:cNvSpPr/>
          <p:nvPr/>
        </p:nvSpPr>
        <p:spPr>
          <a:xfrm rot="-10800000">
            <a:off x="3303972" y="4739485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45" name="TextBox 445">
            <a:extLst>
              <a:ext uri="{FF2B5EF4-FFF2-40B4-BE49-F238E27FC236}">
                <a16:creationId xmlns:a16="http://schemas.microsoft.com/office/drawing/2014/main" id="{B0637D48-1C12-6AC1-ABB0-1CA9460F4255}"/>
              </a:ext>
            </a:extLst>
          </p:cNvPr>
          <p:cNvSpPr txBox="1"/>
          <p:nvPr/>
        </p:nvSpPr>
        <p:spPr>
          <a:xfrm rot="-10800000">
            <a:off x="3111200" y="3946506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grpSp>
        <p:nvGrpSpPr>
          <p:cNvPr id="446" name="Group 446">
            <a:extLst>
              <a:ext uri="{FF2B5EF4-FFF2-40B4-BE49-F238E27FC236}">
                <a16:creationId xmlns:a16="http://schemas.microsoft.com/office/drawing/2014/main" id="{A3D6FC36-0AEB-04ED-7644-7A9864311D4A}"/>
              </a:ext>
            </a:extLst>
          </p:cNvPr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447" name="Freeform 447">
              <a:extLst>
                <a:ext uri="{FF2B5EF4-FFF2-40B4-BE49-F238E27FC236}">
                  <a16:creationId xmlns:a16="http://schemas.microsoft.com/office/drawing/2014/main" id="{FAA64F67-A027-5CB2-9053-3D44C8BEA93D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48" name="Freeform 448">
              <a:extLst>
                <a:ext uri="{FF2B5EF4-FFF2-40B4-BE49-F238E27FC236}">
                  <a16:creationId xmlns:a16="http://schemas.microsoft.com/office/drawing/2014/main" id="{EF956DEA-5DFA-8007-D2B4-A3FCA86D1DC2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49" name="Group 449">
            <a:extLst>
              <a:ext uri="{FF2B5EF4-FFF2-40B4-BE49-F238E27FC236}">
                <a16:creationId xmlns:a16="http://schemas.microsoft.com/office/drawing/2014/main" id="{9C8480C9-49C2-1AC9-6EB8-F8E62E461771}"/>
              </a:ext>
            </a:extLst>
          </p:cNvPr>
          <p:cNvGrpSpPr/>
          <p:nvPr/>
        </p:nvGrpSpPr>
        <p:grpSpPr>
          <a:xfrm rot="-10800000">
            <a:off x="340635" y="4362424"/>
            <a:ext cx="2356602" cy="2891748"/>
            <a:chOff x="0" y="0"/>
            <a:chExt cx="1871426" cy="2296397"/>
          </a:xfrm>
        </p:grpSpPr>
        <p:sp>
          <p:nvSpPr>
            <p:cNvPr id="450" name="Freeform 450">
              <a:extLst>
                <a:ext uri="{FF2B5EF4-FFF2-40B4-BE49-F238E27FC236}">
                  <a16:creationId xmlns:a16="http://schemas.microsoft.com/office/drawing/2014/main" id="{93D8200E-B755-2909-DFB4-94F93DDE0A41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51" name="Freeform 451">
              <a:extLst>
                <a:ext uri="{FF2B5EF4-FFF2-40B4-BE49-F238E27FC236}">
                  <a16:creationId xmlns:a16="http://schemas.microsoft.com/office/drawing/2014/main" id="{3E9A26E3-8D09-BCD0-FE14-0FD924F1B635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54" name="TextBox 454">
            <a:extLst>
              <a:ext uri="{FF2B5EF4-FFF2-40B4-BE49-F238E27FC236}">
                <a16:creationId xmlns:a16="http://schemas.microsoft.com/office/drawing/2014/main" id="{98B5E570-DAA8-3886-9A2A-3D5FC951FC63}"/>
              </a:ext>
            </a:extLst>
          </p:cNvPr>
          <p:cNvSpPr txBox="1"/>
          <p:nvPr/>
        </p:nvSpPr>
        <p:spPr>
          <a:xfrm rot="-10800000">
            <a:off x="80993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1</a:t>
            </a:r>
          </a:p>
        </p:txBody>
      </p:sp>
      <p:sp>
        <p:nvSpPr>
          <p:cNvPr id="455" name="TextBox 455">
            <a:extLst>
              <a:ext uri="{FF2B5EF4-FFF2-40B4-BE49-F238E27FC236}">
                <a16:creationId xmlns:a16="http://schemas.microsoft.com/office/drawing/2014/main" id="{D4BD6B5F-CAF4-11DE-D126-824D7E93C148}"/>
              </a:ext>
            </a:extLst>
          </p:cNvPr>
          <p:cNvSpPr txBox="1"/>
          <p:nvPr/>
        </p:nvSpPr>
        <p:spPr>
          <a:xfrm rot="-10800000">
            <a:off x="1178984" y="6703964"/>
            <a:ext cx="679904" cy="261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D17609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3</a:t>
            </a:r>
          </a:p>
        </p:txBody>
      </p:sp>
      <p:grpSp>
        <p:nvGrpSpPr>
          <p:cNvPr id="456" name="Group 456">
            <a:extLst>
              <a:ext uri="{FF2B5EF4-FFF2-40B4-BE49-F238E27FC236}">
                <a16:creationId xmlns:a16="http://schemas.microsoft.com/office/drawing/2014/main" id="{F8CA23B8-644D-54D3-D1A0-199EF0F01BC8}"/>
              </a:ext>
            </a:extLst>
          </p:cNvPr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457" name="Freeform 457">
              <a:extLst>
                <a:ext uri="{FF2B5EF4-FFF2-40B4-BE49-F238E27FC236}">
                  <a16:creationId xmlns:a16="http://schemas.microsoft.com/office/drawing/2014/main" id="{02D8A54A-1D8F-9114-79CC-28E5230D6454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58" name="Freeform 458">
              <a:extLst>
                <a:ext uri="{FF2B5EF4-FFF2-40B4-BE49-F238E27FC236}">
                  <a16:creationId xmlns:a16="http://schemas.microsoft.com/office/drawing/2014/main" id="{A0F3ABBD-6965-55B3-DD41-3D64BA1B91A4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59" name="Group 459">
            <a:extLst>
              <a:ext uri="{FF2B5EF4-FFF2-40B4-BE49-F238E27FC236}">
                <a16:creationId xmlns:a16="http://schemas.microsoft.com/office/drawing/2014/main" id="{F481AD8E-52E5-CCBE-C354-D9430C06843A}"/>
              </a:ext>
            </a:extLst>
          </p:cNvPr>
          <p:cNvGrpSpPr/>
          <p:nvPr/>
        </p:nvGrpSpPr>
        <p:grpSpPr>
          <a:xfrm rot="-10800000">
            <a:off x="340635" y="4362424"/>
            <a:ext cx="2356602" cy="2891748"/>
            <a:chOff x="0" y="0"/>
            <a:chExt cx="1871426" cy="2296397"/>
          </a:xfrm>
        </p:grpSpPr>
        <p:sp>
          <p:nvSpPr>
            <p:cNvPr id="460" name="Freeform 460">
              <a:extLst>
                <a:ext uri="{FF2B5EF4-FFF2-40B4-BE49-F238E27FC236}">
                  <a16:creationId xmlns:a16="http://schemas.microsoft.com/office/drawing/2014/main" id="{A8CD24BE-02F2-66FB-DE65-3CA8E63DA375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61" name="Freeform 461">
              <a:extLst>
                <a:ext uri="{FF2B5EF4-FFF2-40B4-BE49-F238E27FC236}">
                  <a16:creationId xmlns:a16="http://schemas.microsoft.com/office/drawing/2014/main" id="{9BBC277F-C61F-84A5-DC72-0460CF0045CA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BC3D35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64" name="TextBox 464">
            <a:extLst>
              <a:ext uri="{FF2B5EF4-FFF2-40B4-BE49-F238E27FC236}">
                <a16:creationId xmlns:a16="http://schemas.microsoft.com/office/drawing/2014/main" id="{F8C11F22-A2A6-4BCB-8BF9-CDDCCC61AB0A}"/>
              </a:ext>
            </a:extLst>
          </p:cNvPr>
          <p:cNvSpPr txBox="1"/>
          <p:nvPr/>
        </p:nvSpPr>
        <p:spPr>
          <a:xfrm rot="-10800000">
            <a:off x="809934" y="3946506"/>
            <a:ext cx="1418003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PREGUNTA 5</a:t>
            </a:r>
          </a:p>
        </p:txBody>
      </p:sp>
      <p:sp>
        <p:nvSpPr>
          <p:cNvPr id="465" name="TextBox 465">
            <a:extLst>
              <a:ext uri="{FF2B5EF4-FFF2-40B4-BE49-F238E27FC236}">
                <a16:creationId xmlns:a16="http://schemas.microsoft.com/office/drawing/2014/main" id="{F548210B-9FDA-4632-59F5-D2B0D1EBCD0B}"/>
              </a:ext>
            </a:extLst>
          </p:cNvPr>
          <p:cNvSpPr txBox="1"/>
          <p:nvPr/>
        </p:nvSpPr>
        <p:spPr>
          <a:xfrm rot="-10800000">
            <a:off x="1175137" y="6703326"/>
            <a:ext cx="687596" cy="262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57"/>
              </a:lnSpc>
            </a:pPr>
            <a:r>
              <a:rPr lang="en-US" sz="1498">
                <a:solidFill>
                  <a:srgbClr val="BC3D35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NIVEL 4</a:t>
            </a:r>
          </a:p>
        </p:txBody>
      </p:sp>
      <p:grpSp>
        <p:nvGrpSpPr>
          <p:cNvPr id="466" name="Group 466">
            <a:extLst>
              <a:ext uri="{FF2B5EF4-FFF2-40B4-BE49-F238E27FC236}">
                <a16:creationId xmlns:a16="http://schemas.microsoft.com/office/drawing/2014/main" id="{59C7E5C6-D88C-C421-3F0A-5302BF042FA6}"/>
              </a:ext>
            </a:extLst>
          </p:cNvPr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467" name="Freeform 467">
              <a:extLst>
                <a:ext uri="{FF2B5EF4-FFF2-40B4-BE49-F238E27FC236}">
                  <a16:creationId xmlns:a16="http://schemas.microsoft.com/office/drawing/2014/main" id="{E3DF61F2-5391-C83F-A026-B56A1C71AAAE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68" name="Freeform 468">
              <a:extLst>
                <a:ext uri="{FF2B5EF4-FFF2-40B4-BE49-F238E27FC236}">
                  <a16:creationId xmlns:a16="http://schemas.microsoft.com/office/drawing/2014/main" id="{B545BBB9-4FEC-40C2-F579-1A6904F35E0E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69" name="Group 469">
            <a:extLst>
              <a:ext uri="{FF2B5EF4-FFF2-40B4-BE49-F238E27FC236}">
                <a16:creationId xmlns:a16="http://schemas.microsoft.com/office/drawing/2014/main" id="{F9818D2F-D057-23B2-2E54-139159398CDF}"/>
              </a:ext>
            </a:extLst>
          </p:cNvPr>
          <p:cNvGrpSpPr/>
          <p:nvPr/>
        </p:nvGrpSpPr>
        <p:grpSpPr>
          <a:xfrm rot="-10800000">
            <a:off x="340635" y="4362424"/>
            <a:ext cx="2356602" cy="2891748"/>
            <a:chOff x="0" y="0"/>
            <a:chExt cx="1871426" cy="2296397"/>
          </a:xfrm>
        </p:grpSpPr>
        <p:sp>
          <p:nvSpPr>
            <p:cNvPr id="470" name="Freeform 470">
              <a:extLst>
                <a:ext uri="{FF2B5EF4-FFF2-40B4-BE49-F238E27FC236}">
                  <a16:creationId xmlns:a16="http://schemas.microsoft.com/office/drawing/2014/main" id="{1701ECE2-5551-B037-B9BF-0AED97CBD84E}"/>
                </a:ext>
              </a:extLst>
            </p:cNvPr>
            <p:cNvSpPr/>
            <p:nvPr/>
          </p:nvSpPr>
          <p:spPr>
            <a:xfrm>
              <a:off x="31750" y="31750"/>
              <a:ext cx="1807926" cy="2232897"/>
            </a:xfrm>
            <a:custGeom>
              <a:avLst/>
              <a:gdLst/>
              <a:ahLst/>
              <a:cxnLst/>
              <a:rect l="l" t="t" r="r" b="b"/>
              <a:pathLst>
                <a:path w="1807926" h="2232897">
                  <a:moveTo>
                    <a:pt x="1715216" y="2232897"/>
                  </a:moveTo>
                  <a:lnTo>
                    <a:pt x="92710" y="2232897"/>
                  </a:lnTo>
                  <a:cubicBezTo>
                    <a:pt x="41910" y="2232897"/>
                    <a:pt x="0" y="2190987"/>
                    <a:pt x="0" y="2140187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13946" y="0"/>
                  </a:lnTo>
                  <a:cubicBezTo>
                    <a:pt x="1764746" y="0"/>
                    <a:pt x="1806656" y="41910"/>
                    <a:pt x="1806656" y="92710"/>
                  </a:cubicBezTo>
                  <a:lnTo>
                    <a:pt x="1806656" y="2138917"/>
                  </a:lnTo>
                  <a:cubicBezTo>
                    <a:pt x="1807926" y="2190987"/>
                    <a:pt x="1766016" y="2232897"/>
                    <a:pt x="1715216" y="2232897"/>
                  </a:cubicBezTo>
                  <a:close/>
                </a:path>
              </a:pathLst>
            </a:custGeom>
            <a:solidFill>
              <a:srgbClr val="EBDEC7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71" name="Freeform 471">
              <a:extLst>
                <a:ext uri="{FF2B5EF4-FFF2-40B4-BE49-F238E27FC236}">
                  <a16:creationId xmlns:a16="http://schemas.microsoft.com/office/drawing/2014/main" id="{D30F1DBF-383A-A987-1BE4-6FF4E019A447}"/>
                </a:ext>
              </a:extLst>
            </p:cNvPr>
            <p:cNvSpPr/>
            <p:nvPr/>
          </p:nvSpPr>
          <p:spPr>
            <a:xfrm>
              <a:off x="0" y="0"/>
              <a:ext cx="1871426" cy="2296397"/>
            </a:xfrm>
            <a:custGeom>
              <a:avLst/>
              <a:gdLst/>
              <a:ahLst/>
              <a:cxnLst/>
              <a:rect l="l" t="t" r="r" b="b"/>
              <a:pathLst>
                <a:path w="1871426" h="2296397">
                  <a:moveTo>
                    <a:pt x="1746966" y="59690"/>
                  </a:moveTo>
                  <a:cubicBezTo>
                    <a:pt x="1782526" y="59690"/>
                    <a:pt x="1811736" y="88900"/>
                    <a:pt x="1811736" y="124460"/>
                  </a:cubicBezTo>
                  <a:lnTo>
                    <a:pt x="1811736" y="2171937"/>
                  </a:lnTo>
                  <a:cubicBezTo>
                    <a:pt x="1811736" y="2207497"/>
                    <a:pt x="1782526" y="2236707"/>
                    <a:pt x="1746966" y="2236707"/>
                  </a:cubicBezTo>
                  <a:lnTo>
                    <a:pt x="124460" y="2236707"/>
                  </a:lnTo>
                  <a:cubicBezTo>
                    <a:pt x="88900" y="2236707"/>
                    <a:pt x="59690" y="2207497"/>
                    <a:pt x="59690" y="2171937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6966" y="59690"/>
                  </a:lnTo>
                  <a:moveTo>
                    <a:pt x="1746966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171937"/>
                  </a:lnTo>
                  <a:cubicBezTo>
                    <a:pt x="0" y="2240517"/>
                    <a:pt x="55880" y="2296397"/>
                    <a:pt x="124460" y="2296397"/>
                  </a:cubicBezTo>
                  <a:lnTo>
                    <a:pt x="1746966" y="2296397"/>
                  </a:lnTo>
                  <a:cubicBezTo>
                    <a:pt x="1815546" y="2296397"/>
                    <a:pt x="1871426" y="2240517"/>
                    <a:pt x="1871426" y="2171937"/>
                  </a:cubicBezTo>
                  <a:lnTo>
                    <a:pt x="1871426" y="124460"/>
                  </a:lnTo>
                  <a:cubicBezTo>
                    <a:pt x="1871426" y="55880"/>
                    <a:pt x="1815546" y="0"/>
                    <a:pt x="1746966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474" name="Freeform 474">
            <a:extLst>
              <a:ext uri="{FF2B5EF4-FFF2-40B4-BE49-F238E27FC236}">
                <a16:creationId xmlns:a16="http://schemas.microsoft.com/office/drawing/2014/main" id="{9B13DF47-B822-E41D-AB8F-B61BC388A7C2}"/>
              </a:ext>
            </a:extLst>
          </p:cNvPr>
          <p:cNvSpPr/>
          <p:nvPr/>
        </p:nvSpPr>
        <p:spPr>
          <a:xfrm rot="-10800000">
            <a:off x="752649" y="4739485"/>
            <a:ext cx="1532572" cy="2172460"/>
          </a:xfrm>
          <a:custGeom>
            <a:avLst/>
            <a:gdLst/>
            <a:ahLst/>
            <a:cxnLst/>
            <a:rect l="l" t="t" r="r" b="b"/>
            <a:pathLst>
              <a:path w="1532572" h="2172460">
                <a:moveTo>
                  <a:pt x="0" y="0"/>
                </a:moveTo>
                <a:lnTo>
                  <a:pt x="1532572" y="0"/>
                </a:lnTo>
                <a:lnTo>
                  <a:pt x="1532572" y="2172460"/>
                </a:lnTo>
                <a:lnTo>
                  <a:pt x="0" y="2172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475" name="TextBox 475">
            <a:extLst>
              <a:ext uri="{FF2B5EF4-FFF2-40B4-BE49-F238E27FC236}">
                <a16:creationId xmlns:a16="http://schemas.microsoft.com/office/drawing/2014/main" id="{DEFB58D2-BFBC-D6EB-E21A-CCDA95B6C991}"/>
              </a:ext>
            </a:extLst>
          </p:cNvPr>
          <p:cNvSpPr txBox="1"/>
          <p:nvPr/>
        </p:nvSpPr>
        <p:spPr>
          <a:xfrm rot="-10800000">
            <a:off x="703095" y="3946506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sp>
        <p:nvSpPr>
          <p:cNvPr id="476" name="TextBox 476">
            <a:extLst>
              <a:ext uri="{FF2B5EF4-FFF2-40B4-BE49-F238E27FC236}">
                <a16:creationId xmlns:a16="http://schemas.microsoft.com/office/drawing/2014/main" id="{F8F2D667-0DF4-C90B-45EF-38551533525E}"/>
              </a:ext>
            </a:extLst>
          </p:cNvPr>
          <p:cNvSpPr txBox="1"/>
          <p:nvPr/>
        </p:nvSpPr>
        <p:spPr>
          <a:xfrm rot="-10800000">
            <a:off x="9015050" y="4865068"/>
            <a:ext cx="331490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7</a:t>
            </a:r>
          </a:p>
        </p:txBody>
      </p:sp>
      <p:sp>
        <p:nvSpPr>
          <p:cNvPr id="477" name="TextBox 477">
            <a:extLst>
              <a:ext uri="{FF2B5EF4-FFF2-40B4-BE49-F238E27FC236}">
                <a16:creationId xmlns:a16="http://schemas.microsoft.com/office/drawing/2014/main" id="{FA496C83-A62A-9E99-A8C1-C5732A4610D1}"/>
              </a:ext>
            </a:extLst>
          </p:cNvPr>
          <p:cNvSpPr txBox="1"/>
          <p:nvPr/>
        </p:nvSpPr>
        <p:spPr>
          <a:xfrm rot="-10800000">
            <a:off x="6442139" y="4865068"/>
            <a:ext cx="366613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5</a:t>
            </a:r>
          </a:p>
        </p:txBody>
      </p:sp>
      <p:sp>
        <p:nvSpPr>
          <p:cNvPr id="478" name="TextBox 478">
            <a:extLst>
              <a:ext uri="{FF2B5EF4-FFF2-40B4-BE49-F238E27FC236}">
                <a16:creationId xmlns:a16="http://schemas.microsoft.com/office/drawing/2014/main" id="{A5F730DE-2C3C-FD85-FCD8-F2B1D94DD5F5}"/>
              </a:ext>
            </a:extLst>
          </p:cNvPr>
          <p:cNvSpPr txBox="1"/>
          <p:nvPr/>
        </p:nvSpPr>
        <p:spPr>
          <a:xfrm rot="-10800000">
            <a:off x="3892891" y="4865068"/>
            <a:ext cx="354409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2</a:t>
            </a:r>
          </a:p>
        </p:txBody>
      </p:sp>
      <p:sp>
        <p:nvSpPr>
          <p:cNvPr id="479" name="TextBox 479">
            <a:extLst>
              <a:ext uri="{FF2B5EF4-FFF2-40B4-BE49-F238E27FC236}">
                <a16:creationId xmlns:a16="http://schemas.microsoft.com/office/drawing/2014/main" id="{4D7EE16A-82B3-EB9B-3F35-23D219588088}"/>
              </a:ext>
            </a:extLst>
          </p:cNvPr>
          <p:cNvSpPr txBox="1"/>
          <p:nvPr/>
        </p:nvSpPr>
        <p:spPr>
          <a:xfrm rot="-10800000">
            <a:off x="1314694" y="4893898"/>
            <a:ext cx="408484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9</a:t>
            </a:r>
          </a:p>
        </p:txBody>
      </p:sp>
      <p:grpSp>
        <p:nvGrpSpPr>
          <p:cNvPr id="480" name="Group 480">
            <a:extLst>
              <a:ext uri="{FF2B5EF4-FFF2-40B4-BE49-F238E27FC236}">
                <a16:creationId xmlns:a16="http://schemas.microsoft.com/office/drawing/2014/main" id="{89AF9E5C-35DE-7C78-6954-D3DEA761D399}"/>
              </a:ext>
            </a:extLst>
          </p:cNvPr>
          <p:cNvGrpSpPr/>
          <p:nvPr/>
        </p:nvGrpSpPr>
        <p:grpSpPr>
          <a:xfrm rot="-10800000">
            <a:off x="5413710" y="3780000"/>
            <a:ext cx="2431848" cy="3504122"/>
            <a:chOff x="0" y="0"/>
            <a:chExt cx="1864859" cy="2687130"/>
          </a:xfrm>
        </p:grpSpPr>
        <p:sp>
          <p:nvSpPr>
            <p:cNvPr id="481" name="Freeform 481">
              <a:extLst>
                <a:ext uri="{FF2B5EF4-FFF2-40B4-BE49-F238E27FC236}">
                  <a16:creationId xmlns:a16="http://schemas.microsoft.com/office/drawing/2014/main" id="{165579D0-24BC-681D-9995-9939707CCE1D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82" name="Freeform 482">
              <a:extLst>
                <a:ext uri="{FF2B5EF4-FFF2-40B4-BE49-F238E27FC236}">
                  <a16:creationId xmlns:a16="http://schemas.microsoft.com/office/drawing/2014/main" id="{CC1E3C3E-097E-4CFC-90EF-C86370EFBF6E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3" name="Group 483">
            <a:extLst>
              <a:ext uri="{FF2B5EF4-FFF2-40B4-BE49-F238E27FC236}">
                <a16:creationId xmlns:a16="http://schemas.microsoft.com/office/drawing/2014/main" id="{B720FB94-6EF2-B4D1-FE46-B24E5D299E59}"/>
              </a:ext>
            </a:extLst>
          </p:cNvPr>
          <p:cNvGrpSpPr/>
          <p:nvPr/>
        </p:nvGrpSpPr>
        <p:grpSpPr>
          <a:xfrm rot="-10800000">
            <a:off x="7968736" y="3780000"/>
            <a:ext cx="2431848" cy="3504122"/>
            <a:chOff x="0" y="0"/>
            <a:chExt cx="1864859" cy="2687130"/>
          </a:xfrm>
        </p:grpSpPr>
        <p:sp>
          <p:nvSpPr>
            <p:cNvPr id="484" name="Freeform 484">
              <a:extLst>
                <a:ext uri="{FF2B5EF4-FFF2-40B4-BE49-F238E27FC236}">
                  <a16:creationId xmlns:a16="http://schemas.microsoft.com/office/drawing/2014/main" id="{0E5484D1-C0BC-15D0-BFFE-45E6AC4BDCC4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85" name="Freeform 485">
              <a:extLst>
                <a:ext uri="{FF2B5EF4-FFF2-40B4-BE49-F238E27FC236}">
                  <a16:creationId xmlns:a16="http://schemas.microsoft.com/office/drawing/2014/main" id="{B7CD409B-DFEF-D4DD-2A59-485FD3CDCEED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6" name="Group 486">
            <a:extLst>
              <a:ext uri="{FF2B5EF4-FFF2-40B4-BE49-F238E27FC236}">
                <a16:creationId xmlns:a16="http://schemas.microsoft.com/office/drawing/2014/main" id="{A2600614-76C6-5443-91D3-5CCF19C32492}"/>
              </a:ext>
            </a:extLst>
          </p:cNvPr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487" name="Freeform 487">
              <a:extLst>
                <a:ext uri="{FF2B5EF4-FFF2-40B4-BE49-F238E27FC236}">
                  <a16:creationId xmlns:a16="http://schemas.microsoft.com/office/drawing/2014/main" id="{B86382A0-C74F-31B7-A120-92EF1A887BAE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88" name="Freeform 488">
              <a:extLst>
                <a:ext uri="{FF2B5EF4-FFF2-40B4-BE49-F238E27FC236}">
                  <a16:creationId xmlns:a16="http://schemas.microsoft.com/office/drawing/2014/main" id="{466EF4EE-52E5-CF96-3426-456C8B857E7F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89" name="Group 489">
            <a:extLst>
              <a:ext uri="{FF2B5EF4-FFF2-40B4-BE49-F238E27FC236}">
                <a16:creationId xmlns:a16="http://schemas.microsoft.com/office/drawing/2014/main" id="{0319DF41-9981-345B-2550-EE231F734F39}"/>
              </a:ext>
            </a:extLst>
          </p:cNvPr>
          <p:cNvGrpSpPr/>
          <p:nvPr/>
        </p:nvGrpSpPr>
        <p:grpSpPr>
          <a:xfrm rot="-10800000">
            <a:off x="2858037" y="3780000"/>
            <a:ext cx="2431848" cy="3504122"/>
            <a:chOff x="0" y="0"/>
            <a:chExt cx="1864859" cy="2687130"/>
          </a:xfrm>
        </p:grpSpPr>
        <p:sp>
          <p:nvSpPr>
            <p:cNvPr id="490" name="Freeform 490">
              <a:extLst>
                <a:ext uri="{FF2B5EF4-FFF2-40B4-BE49-F238E27FC236}">
                  <a16:creationId xmlns:a16="http://schemas.microsoft.com/office/drawing/2014/main" id="{412E64EA-49BB-42A7-2BD7-B6C9D0C67DCD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91" name="Freeform 491">
              <a:extLst>
                <a:ext uri="{FF2B5EF4-FFF2-40B4-BE49-F238E27FC236}">
                  <a16:creationId xmlns:a16="http://schemas.microsoft.com/office/drawing/2014/main" id="{3292ACC0-5D7E-ED09-BDBE-BA92BE83CB46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E8E13E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2" name="Group 492">
            <a:extLst>
              <a:ext uri="{FF2B5EF4-FFF2-40B4-BE49-F238E27FC236}">
                <a16:creationId xmlns:a16="http://schemas.microsoft.com/office/drawing/2014/main" id="{0C2ADE18-30A7-F365-D76B-417DAF4D0C27}"/>
              </a:ext>
            </a:extLst>
          </p:cNvPr>
          <p:cNvGrpSpPr/>
          <p:nvPr/>
        </p:nvGrpSpPr>
        <p:grpSpPr>
          <a:xfrm rot="-10800000">
            <a:off x="8104079" y="4451480"/>
            <a:ext cx="2161161" cy="2161161"/>
            <a:chOff x="0" y="0"/>
            <a:chExt cx="812800" cy="812800"/>
          </a:xfrm>
        </p:grpSpPr>
        <p:sp>
          <p:nvSpPr>
            <p:cNvPr id="493" name="Freeform 493">
              <a:extLst>
                <a:ext uri="{FF2B5EF4-FFF2-40B4-BE49-F238E27FC236}">
                  <a16:creationId xmlns:a16="http://schemas.microsoft.com/office/drawing/2014/main" id="{5CE1544F-1CEC-E37F-7707-7498137A17A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4" name="Group 494">
            <a:extLst>
              <a:ext uri="{FF2B5EF4-FFF2-40B4-BE49-F238E27FC236}">
                <a16:creationId xmlns:a16="http://schemas.microsoft.com/office/drawing/2014/main" id="{2DD0AAD2-0137-29C8-ABCD-9E7FF9F00A8B}"/>
              </a:ext>
            </a:extLst>
          </p:cNvPr>
          <p:cNvGrpSpPr/>
          <p:nvPr/>
        </p:nvGrpSpPr>
        <p:grpSpPr>
          <a:xfrm rot="-10800000">
            <a:off x="5548730" y="4451480"/>
            <a:ext cx="2161161" cy="2161161"/>
            <a:chOff x="0" y="0"/>
            <a:chExt cx="812800" cy="812800"/>
          </a:xfrm>
        </p:grpSpPr>
        <p:sp>
          <p:nvSpPr>
            <p:cNvPr id="495" name="Freeform 495">
              <a:extLst>
                <a:ext uri="{FF2B5EF4-FFF2-40B4-BE49-F238E27FC236}">
                  <a16:creationId xmlns:a16="http://schemas.microsoft.com/office/drawing/2014/main" id="{9D5FD2D4-5706-5290-7230-633FE83F75E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6" name="Group 496">
            <a:extLst>
              <a:ext uri="{FF2B5EF4-FFF2-40B4-BE49-F238E27FC236}">
                <a16:creationId xmlns:a16="http://schemas.microsoft.com/office/drawing/2014/main" id="{29DEA484-22B7-2B0E-47F1-31E36A4E8547}"/>
              </a:ext>
            </a:extLst>
          </p:cNvPr>
          <p:cNvGrpSpPr/>
          <p:nvPr/>
        </p:nvGrpSpPr>
        <p:grpSpPr>
          <a:xfrm rot="-10800000">
            <a:off x="2993380" y="4451480"/>
            <a:ext cx="2161161" cy="2161161"/>
            <a:chOff x="0" y="0"/>
            <a:chExt cx="812800" cy="812800"/>
          </a:xfrm>
        </p:grpSpPr>
        <p:sp>
          <p:nvSpPr>
            <p:cNvPr id="497" name="Freeform 497">
              <a:extLst>
                <a:ext uri="{FF2B5EF4-FFF2-40B4-BE49-F238E27FC236}">
                  <a16:creationId xmlns:a16="http://schemas.microsoft.com/office/drawing/2014/main" id="{D5740D09-80D2-AE13-F66B-4F19F1C79F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98" name="Group 498">
            <a:extLst>
              <a:ext uri="{FF2B5EF4-FFF2-40B4-BE49-F238E27FC236}">
                <a16:creationId xmlns:a16="http://schemas.microsoft.com/office/drawing/2014/main" id="{40176E86-D175-C158-E320-EFEB07DFB672}"/>
              </a:ext>
            </a:extLst>
          </p:cNvPr>
          <p:cNvGrpSpPr/>
          <p:nvPr/>
        </p:nvGrpSpPr>
        <p:grpSpPr>
          <a:xfrm rot="-10800000">
            <a:off x="438355" y="4451480"/>
            <a:ext cx="2161161" cy="2161161"/>
            <a:chOff x="0" y="0"/>
            <a:chExt cx="812800" cy="812800"/>
          </a:xfrm>
        </p:grpSpPr>
        <p:sp>
          <p:nvSpPr>
            <p:cNvPr id="499" name="Freeform 499">
              <a:extLst>
                <a:ext uri="{FF2B5EF4-FFF2-40B4-BE49-F238E27FC236}">
                  <a16:creationId xmlns:a16="http://schemas.microsoft.com/office/drawing/2014/main" id="{8FEA2971-B01E-0F17-A282-E5D2BBD3243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0" name="Group 500">
            <a:extLst>
              <a:ext uri="{FF2B5EF4-FFF2-40B4-BE49-F238E27FC236}">
                <a16:creationId xmlns:a16="http://schemas.microsoft.com/office/drawing/2014/main" id="{08A92811-16C4-4FF8-ECC5-1B7C93DE09D4}"/>
              </a:ext>
            </a:extLst>
          </p:cNvPr>
          <p:cNvGrpSpPr/>
          <p:nvPr/>
        </p:nvGrpSpPr>
        <p:grpSpPr>
          <a:xfrm rot="-10800000">
            <a:off x="5413710" y="3780000"/>
            <a:ext cx="2431848" cy="3504122"/>
            <a:chOff x="0" y="0"/>
            <a:chExt cx="1864859" cy="2687130"/>
          </a:xfrm>
        </p:grpSpPr>
        <p:sp>
          <p:nvSpPr>
            <p:cNvPr id="501" name="Freeform 501">
              <a:extLst>
                <a:ext uri="{FF2B5EF4-FFF2-40B4-BE49-F238E27FC236}">
                  <a16:creationId xmlns:a16="http://schemas.microsoft.com/office/drawing/2014/main" id="{F36806C5-4375-4E59-D025-39E3FF597CDA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02" name="Freeform 502">
              <a:extLst>
                <a:ext uri="{FF2B5EF4-FFF2-40B4-BE49-F238E27FC236}">
                  <a16:creationId xmlns:a16="http://schemas.microsoft.com/office/drawing/2014/main" id="{D0D57C7A-8C47-7846-BD35-A359EA1E5894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3" name="Group 503">
            <a:extLst>
              <a:ext uri="{FF2B5EF4-FFF2-40B4-BE49-F238E27FC236}">
                <a16:creationId xmlns:a16="http://schemas.microsoft.com/office/drawing/2014/main" id="{EE00560F-F77D-B4AA-8038-1E14CEFF051D}"/>
              </a:ext>
            </a:extLst>
          </p:cNvPr>
          <p:cNvGrpSpPr/>
          <p:nvPr/>
        </p:nvGrpSpPr>
        <p:grpSpPr>
          <a:xfrm rot="-10800000">
            <a:off x="7968736" y="3780000"/>
            <a:ext cx="2431848" cy="3504122"/>
            <a:chOff x="0" y="0"/>
            <a:chExt cx="1864859" cy="2687130"/>
          </a:xfrm>
        </p:grpSpPr>
        <p:sp>
          <p:nvSpPr>
            <p:cNvPr id="504" name="Freeform 504">
              <a:extLst>
                <a:ext uri="{FF2B5EF4-FFF2-40B4-BE49-F238E27FC236}">
                  <a16:creationId xmlns:a16="http://schemas.microsoft.com/office/drawing/2014/main" id="{88F55670-35E6-DBA2-9861-B1DF1587BF71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05" name="Freeform 505">
              <a:extLst>
                <a:ext uri="{FF2B5EF4-FFF2-40B4-BE49-F238E27FC236}">
                  <a16:creationId xmlns:a16="http://schemas.microsoft.com/office/drawing/2014/main" id="{16723A25-68D2-3DFE-1905-8B5BFD9341B7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6" name="Group 506">
            <a:extLst>
              <a:ext uri="{FF2B5EF4-FFF2-40B4-BE49-F238E27FC236}">
                <a16:creationId xmlns:a16="http://schemas.microsoft.com/office/drawing/2014/main" id="{81DAC067-F4AE-F3A6-79A2-AC6F399EB7BB}"/>
              </a:ext>
            </a:extLst>
          </p:cNvPr>
          <p:cNvGrpSpPr/>
          <p:nvPr/>
        </p:nvGrpSpPr>
        <p:grpSpPr>
          <a:xfrm rot="-10800000">
            <a:off x="303011" y="3780000"/>
            <a:ext cx="2431848" cy="3504122"/>
            <a:chOff x="0" y="0"/>
            <a:chExt cx="1864859" cy="2687130"/>
          </a:xfrm>
        </p:grpSpPr>
        <p:sp>
          <p:nvSpPr>
            <p:cNvPr id="507" name="Freeform 507">
              <a:extLst>
                <a:ext uri="{FF2B5EF4-FFF2-40B4-BE49-F238E27FC236}">
                  <a16:creationId xmlns:a16="http://schemas.microsoft.com/office/drawing/2014/main" id="{FF805F77-D83F-6FFB-EC4F-3F89E96648DF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08" name="Freeform 508">
              <a:extLst>
                <a:ext uri="{FF2B5EF4-FFF2-40B4-BE49-F238E27FC236}">
                  <a16:creationId xmlns:a16="http://schemas.microsoft.com/office/drawing/2014/main" id="{56862A30-CEAC-05A1-4062-752F903F3D98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09" name="Group 509">
            <a:extLst>
              <a:ext uri="{FF2B5EF4-FFF2-40B4-BE49-F238E27FC236}">
                <a16:creationId xmlns:a16="http://schemas.microsoft.com/office/drawing/2014/main" id="{16B389CB-E562-59C0-72DB-55F484941BD4}"/>
              </a:ext>
            </a:extLst>
          </p:cNvPr>
          <p:cNvGrpSpPr/>
          <p:nvPr/>
        </p:nvGrpSpPr>
        <p:grpSpPr>
          <a:xfrm rot="-10800000">
            <a:off x="2858037" y="3780000"/>
            <a:ext cx="2431848" cy="3504122"/>
            <a:chOff x="0" y="0"/>
            <a:chExt cx="1864859" cy="2687130"/>
          </a:xfrm>
        </p:grpSpPr>
        <p:sp>
          <p:nvSpPr>
            <p:cNvPr id="510" name="Freeform 510">
              <a:extLst>
                <a:ext uri="{FF2B5EF4-FFF2-40B4-BE49-F238E27FC236}">
                  <a16:creationId xmlns:a16="http://schemas.microsoft.com/office/drawing/2014/main" id="{CF84FE00-893D-9B7E-F3F0-345D8AC50A62}"/>
                </a:ext>
              </a:extLst>
            </p:cNvPr>
            <p:cNvSpPr/>
            <p:nvPr/>
          </p:nvSpPr>
          <p:spPr>
            <a:xfrm>
              <a:off x="31750" y="31750"/>
              <a:ext cx="1801359" cy="2623630"/>
            </a:xfrm>
            <a:custGeom>
              <a:avLst/>
              <a:gdLst/>
              <a:ahLst/>
              <a:cxnLst/>
              <a:rect l="l" t="t" r="r" b="b"/>
              <a:pathLst>
                <a:path w="1801359" h="2623630">
                  <a:moveTo>
                    <a:pt x="1708649" y="2623630"/>
                  </a:moveTo>
                  <a:lnTo>
                    <a:pt x="92710" y="2623630"/>
                  </a:lnTo>
                  <a:cubicBezTo>
                    <a:pt x="41910" y="2623630"/>
                    <a:pt x="0" y="2581720"/>
                    <a:pt x="0" y="2530920"/>
                  </a:cubicBezTo>
                  <a:lnTo>
                    <a:pt x="0" y="92710"/>
                  </a:lnTo>
                  <a:cubicBezTo>
                    <a:pt x="0" y="41910"/>
                    <a:pt x="41910" y="0"/>
                    <a:pt x="92710" y="0"/>
                  </a:cubicBezTo>
                  <a:lnTo>
                    <a:pt x="1707379" y="0"/>
                  </a:lnTo>
                  <a:cubicBezTo>
                    <a:pt x="1758179" y="0"/>
                    <a:pt x="1800089" y="41910"/>
                    <a:pt x="1800089" y="92710"/>
                  </a:cubicBezTo>
                  <a:lnTo>
                    <a:pt x="1800089" y="2529650"/>
                  </a:lnTo>
                  <a:cubicBezTo>
                    <a:pt x="1801359" y="2581720"/>
                    <a:pt x="1759449" y="2623630"/>
                    <a:pt x="1708649" y="262363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511" name="Freeform 511">
              <a:extLst>
                <a:ext uri="{FF2B5EF4-FFF2-40B4-BE49-F238E27FC236}">
                  <a16:creationId xmlns:a16="http://schemas.microsoft.com/office/drawing/2014/main" id="{A5574A6A-E62A-5FAB-9564-0693BBD315AA}"/>
                </a:ext>
              </a:extLst>
            </p:cNvPr>
            <p:cNvSpPr/>
            <p:nvPr/>
          </p:nvSpPr>
          <p:spPr>
            <a:xfrm>
              <a:off x="0" y="0"/>
              <a:ext cx="1864859" cy="2687131"/>
            </a:xfrm>
            <a:custGeom>
              <a:avLst/>
              <a:gdLst/>
              <a:ahLst/>
              <a:cxnLst/>
              <a:rect l="l" t="t" r="r" b="b"/>
              <a:pathLst>
                <a:path w="1864859" h="2687131">
                  <a:moveTo>
                    <a:pt x="1740399" y="59690"/>
                  </a:moveTo>
                  <a:cubicBezTo>
                    <a:pt x="1775959" y="59690"/>
                    <a:pt x="1805169" y="88900"/>
                    <a:pt x="1805169" y="124460"/>
                  </a:cubicBezTo>
                  <a:lnTo>
                    <a:pt x="1805169" y="2562671"/>
                  </a:lnTo>
                  <a:cubicBezTo>
                    <a:pt x="1805169" y="2598231"/>
                    <a:pt x="1775959" y="2627440"/>
                    <a:pt x="1740399" y="2627440"/>
                  </a:cubicBezTo>
                  <a:lnTo>
                    <a:pt x="124460" y="2627440"/>
                  </a:lnTo>
                  <a:cubicBezTo>
                    <a:pt x="88900" y="2627440"/>
                    <a:pt x="59690" y="2598231"/>
                    <a:pt x="59690" y="2562671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1740399" y="59690"/>
                  </a:lnTo>
                  <a:moveTo>
                    <a:pt x="1740399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2562671"/>
                  </a:lnTo>
                  <a:cubicBezTo>
                    <a:pt x="0" y="2631250"/>
                    <a:pt x="55880" y="2687131"/>
                    <a:pt x="124460" y="2687131"/>
                  </a:cubicBezTo>
                  <a:lnTo>
                    <a:pt x="1740399" y="2687131"/>
                  </a:lnTo>
                  <a:cubicBezTo>
                    <a:pt x="1808979" y="2687131"/>
                    <a:pt x="1864859" y="2631250"/>
                    <a:pt x="1864859" y="2562671"/>
                  </a:cubicBezTo>
                  <a:lnTo>
                    <a:pt x="1864859" y="124460"/>
                  </a:lnTo>
                  <a:cubicBezTo>
                    <a:pt x="1864859" y="55880"/>
                    <a:pt x="1808979" y="0"/>
                    <a:pt x="1740399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2" name="Group 512">
            <a:extLst>
              <a:ext uri="{FF2B5EF4-FFF2-40B4-BE49-F238E27FC236}">
                <a16:creationId xmlns:a16="http://schemas.microsoft.com/office/drawing/2014/main" id="{D6E66BEC-AAE7-56D2-FADD-701D2107953E}"/>
              </a:ext>
            </a:extLst>
          </p:cNvPr>
          <p:cNvGrpSpPr/>
          <p:nvPr/>
        </p:nvGrpSpPr>
        <p:grpSpPr>
          <a:xfrm rot="-10800000">
            <a:off x="8325288" y="4948926"/>
            <a:ext cx="1718744" cy="1718744"/>
            <a:chOff x="0" y="0"/>
            <a:chExt cx="812800" cy="812800"/>
          </a:xfrm>
        </p:grpSpPr>
        <p:sp>
          <p:nvSpPr>
            <p:cNvPr id="513" name="Freeform 513">
              <a:extLst>
                <a:ext uri="{FF2B5EF4-FFF2-40B4-BE49-F238E27FC236}">
                  <a16:creationId xmlns:a16="http://schemas.microsoft.com/office/drawing/2014/main" id="{A352B28C-7EC0-BB14-D02E-325D164965B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14" name="TextBox 514">
            <a:extLst>
              <a:ext uri="{FF2B5EF4-FFF2-40B4-BE49-F238E27FC236}">
                <a16:creationId xmlns:a16="http://schemas.microsoft.com/office/drawing/2014/main" id="{8DF6DFAE-EB2F-FE1D-5590-C0F48EB01314}"/>
              </a:ext>
            </a:extLst>
          </p:cNvPr>
          <p:cNvSpPr txBox="1"/>
          <p:nvPr/>
        </p:nvSpPr>
        <p:spPr>
          <a:xfrm rot="-10800000">
            <a:off x="8394305" y="4228883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BAÑO</a:t>
            </a:r>
          </a:p>
        </p:txBody>
      </p:sp>
      <p:grpSp>
        <p:nvGrpSpPr>
          <p:cNvPr id="515" name="Group 515">
            <a:extLst>
              <a:ext uri="{FF2B5EF4-FFF2-40B4-BE49-F238E27FC236}">
                <a16:creationId xmlns:a16="http://schemas.microsoft.com/office/drawing/2014/main" id="{8477250B-EE58-E743-9A2A-9688D090ED29}"/>
              </a:ext>
            </a:extLst>
          </p:cNvPr>
          <p:cNvGrpSpPr/>
          <p:nvPr/>
        </p:nvGrpSpPr>
        <p:grpSpPr>
          <a:xfrm rot="-10800000">
            <a:off x="5770262" y="4920096"/>
            <a:ext cx="1718744" cy="1718744"/>
            <a:chOff x="0" y="0"/>
            <a:chExt cx="812800" cy="812800"/>
          </a:xfrm>
        </p:grpSpPr>
        <p:sp>
          <p:nvSpPr>
            <p:cNvPr id="516" name="Freeform 516">
              <a:extLst>
                <a:ext uri="{FF2B5EF4-FFF2-40B4-BE49-F238E27FC236}">
                  <a16:creationId xmlns:a16="http://schemas.microsoft.com/office/drawing/2014/main" id="{984CD05B-5E4B-0475-8AFA-88670481F9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7" name="Group 517">
            <a:extLst>
              <a:ext uri="{FF2B5EF4-FFF2-40B4-BE49-F238E27FC236}">
                <a16:creationId xmlns:a16="http://schemas.microsoft.com/office/drawing/2014/main" id="{581B5258-89B5-A133-E6F9-1763D81C130E}"/>
              </a:ext>
            </a:extLst>
          </p:cNvPr>
          <p:cNvGrpSpPr/>
          <p:nvPr/>
        </p:nvGrpSpPr>
        <p:grpSpPr>
          <a:xfrm rot="-10800000">
            <a:off x="3210724" y="4893898"/>
            <a:ext cx="1718744" cy="1718744"/>
            <a:chOff x="0" y="0"/>
            <a:chExt cx="812800" cy="812800"/>
          </a:xfrm>
        </p:grpSpPr>
        <p:sp>
          <p:nvSpPr>
            <p:cNvPr id="518" name="Freeform 518">
              <a:extLst>
                <a:ext uri="{FF2B5EF4-FFF2-40B4-BE49-F238E27FC236}">
                  <a16:creationId xmlns:a16="http://schemas.microsoft.com/office/drawing/2014/main" id="{4F092CA4-9EF2-9A58-DEC5-561237FA6A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19" name="Group 519">
            <a:extLst>
              <a:ext uri="{FF2B5EF4-FFF2-40B4-BE49-F238E27FC236}">
                <a16:creationId xmlns:a16="http://schemas.microsoft.com/office/drawing/2014/main" id="{70B3A998-B0CB-733E-FB09-88E27A141595}"/>
              </a:ext>
            </a:extLst>
          </p:cNvPr>
          <p:cNvGrpSpPr/>
          <p:nvPr/>
        </p:nvGrpSpPr>
        <p:grpSpPr>
          <a:xfrm rot="-10800000">
            <a:off x="659563" y="4865068"/>
            <a:ext cx="1718744" cy="1718744"/>
            <a:chOff x="0" y="0"/>
            <a:chExt cx="812800" cy="812800"/>
          </a:xfrm>
        </p:grpSpPr>
        <p:sp>
          <p:nvSpPr>
            <p:cNvPr id="520" name="Freeform 520">
              <a:extLst>
                <a:ext uri="{FF2B5EF4-FFF2-40B4-BE49-F238E27FC236}">
                  <a16:creationId xmlns:a16="http://schemas.microsoft.com/office/drawing/2014/main" id="{F9E064B8-B59A-F6C0-882D-C3E3B712501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182" r="-182"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21" name="TextBox 521">
            <a:extLst>
              <a:ext uri="{FF2B5EF4-FFF2-40B4-BE49-F238E27FC236}">
                <a16:creationId xmlns:a16="http://schemas.microsoft.com/office/drawing/2014/main" id="{FC4E6752-9990-69BF-C6F1-76203EDBD62F}"/>
              </a:ext>
            </a:extLst>
          </p:cNvPr>
          <p:cNvSpPr txBox="1"/>
          <p:nvPr/>
        </p:nvSpPr>
        <p:spPr>
          <a:xfrm rot="-10800000">
            <a:off x="5708871" y="4213587"/>
            <a:ext cx="1774446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COMEDOR</a:t>
            </a:r>
          </a:p>
        </p:txBody>
      </p:sp>
      <p:sp>
        <p:nvSpPr>
          <p:cNvPr id="522" name="TextBox 522">
            <a:extLst>
              <a:ext uri="{FF2B5EF4-FFF2-40B4-BE49-F238E27FC236}">
                <a16:creationId xmlns:a16="http://schemas.microsoft.com/office/drawing/2014/main" id="{86E7205C-7534-C062-4B07-C43883FE31F3}"/>
              </a:ext>
            </a:extLst>
          </p:cNvPr>
          <p:cNvSpPr txBox="1"/>
          <p:nvPr/>
        </p:nvSpPr>
        <p:spPr>
          <a:xfrm rot="-10800000">
            <a:off x="3283769" y="4228883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SALÓN</a:t>
            </a:r>
          </a:p>
        </p:txBody>
      </p:sp>
      <p:sp>
        <p:nvSpPr>
          <p:cNvPr id="523" name="TextBox 523">
            <a:extLst>
              <a:ext uri="{FF2B5EF4-FFF2-40B4-BE49-F238E27FC236}">
                <a16:creationId xmlns:a16="http://schemas.microsoft.com/office/drawing/2014/main" id="{D05B0A58-E89C-56B9-A1BC-50A48B672E73}"/>
              </a:ext>
            </a:extLst>
          </p:cNvPr>
          <p:cNvSpPr txBox="1"/>
          <p:nvPr/>
        </p:nvSpPr>
        <p:spPr>
          <a:xfrm rot="-10800000">
            <a:off x="757933" y="4228883"/>
            <a:ext cx="1572979" cy="2861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32"/>
              </a:lnSpc>
              <a:spcBef>
                <a:spcPct val="0"/>
              </a:spcBef>
            </a:pPr>
            <a:r>
              <a:rPr lang="en-US" sz="1800" dirty="0">
                <a:solidFill>
                  <a:schemeClr val="bg1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CLAVE COCINA</a:t>
            </a:r>
          </a:p>
        </p:txBody>
      </p:sp>
    </p:spTree>
    <p:extLst>
      <p:ext uri="{BB962C8B-B14F-4D97-AF65-F5344CB8AC3E}">
        <p14:creationId xmlns:p14="http://schemas.microsoft.com/office/powerpoint/2010/main" val="254191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872</Words>
  <Application>Microsoft Macintosh PowerPoint</Application>
  <PresentationFormat>Personalizado</PresentationFormat>
  <Paragraphs>376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Dreaming Outloud Sans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CANDADOS</dc:title>
  <cp:lastModifiedBy>Alejandro Sánchez</cp:lastModifiedBy>
  <cp:revision>2</cp:revision>
  <dcterms:created xsi:type="dcterms:W3CDTF">2006-08-16T00:00:00Z</dcterms:created>
  <dcterms:modified xsi:type="dcterms:W3CDTF">2025-03-10T17:22:47Z</dcterms:modified>
  <dc:identifier>DAGhExBJ_IY</dc:identifier>
</cp:coreProperties>
</file>