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693400" cy="7556500"/>
  <p:notesSz cx="6858000" cy="9144000"/>
  <p:embeddedFontLst>
    <p:embeddedFont>
      <p:font typeface="Dreaming Outloud Sans" pitchFamily="2" charset="77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0" autoAdjust="0"/>
  </p:normalViewPr>
  <p:slideViewPr>
    <p:cSldViewPr>
      <p:cViewPr varScale="1">
        <p:scale>
          <a:sx n="90" d="100"/>
          <a:sy n="90" d="100"/>
        </p:scale>
        <p:origin x="6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14167" y="184958"/>
            <a:ext cx="2431848" cy="3504122"/>
            <a:chOff x="0" y="0"/>
            <a:chExt cx="1864859" cy="2687130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851790" y="214909"/>
            <a:ext cx="2356602" cy="2891748"/>
            <a:chOff x="0" y="0"/>
            <a:chExt cx="1871426" cy="2296397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321089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39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422280" y="503658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259141" y="184958"/>
            <a:ext cx="2431848" cy="3504122"/>
            <a:chOff x="0" y="0"/>
            <a:chExt cx="1864859" cy="2687130"/>
          </a:xfrm>
        </p:grpSpPr>
        <p:sp>
          <p:nvSpPr>
            <p:cNvPr id="13" name="Freeform 1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96764" y="214909"/>
            <a:ext cx="2356602" cy="2891748"/>
            <a:chOff x="0" y="0"/>
            <a:chExt cx="1871426" cy="2296397"/>
          </a:xfrm>
        </p:grpSpPr>
        <p:sp>
          <p:nvSpPr>
            <p:cNvPr id="16" name="Freeform 1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766064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40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67255" y="503658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7924866" y="184958"/>
            <a:ext cx="2431848" cy="3504122"/>
            <a:chOff x="0" y="0"/>
            <a:chExt cx="1864859" cy="2687130"/>
          </a:xfrm>
        </p:grpSpPr>
        <p:sp>
          <p:nvSpPr>
            <p:cNvPr id="23" name="Freeform 2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7962489" y="214909"/>
            <a:ext cx="2356602" cy="2891748"/>
            <a:chOff x="0" y="0"/>
            <a:chExt cx="1871426" cy="2296397"/>
          </a:xfrm>
        </p:grpSpPr>
        <p:sp>
          <p:nvSpPr>
            <p:cNvPr id="26" name="Freeform 2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8431788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37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532979" y="503658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5369840" y="184958"/>
            <a:ext cx="2431848" cy="3504122"/>
            <a:chOff x="0" y="0"/>
            <a:chExt cx="1864859" cy="2687130"/>
          </a:xfrm>
        </p:grpSpPr>
        <p:sp>
          <p:nvSpPr>
            <p:cNvPr id="33" name="Freeform 3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5407463" y="214909"/>
            <a:ext cx="2356602" cy="2891748"/>
            <a:chOff x="0" y="0"/>
            <a:chExt cx="1871426" cy="2296397"/>
          </a:xfrm>
        </p:grpSpPr>
        <p:sp>
          <p:nvSpPr>
            <p:cNvPr id="36" name="Freeform 3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5876762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5977954" y="503658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2814167" y="3841481"/>
            <a:ext cx="2431848" cy="3504122"/>
            <a:chOff x="0" y="0"/>
            <a:chExt cx="1864859" cy="2687130"/>
          </a:xfrm>
        </p:grpSpPr>
        <p:sp>
          <p:nvSpPr>
            <p:cNvPr id="43" name="Freeform 4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2851790" y="3871431"/>
            <a:ext cx="2356602" cy="2891748"/>
            <a:chOff x="0" y="0"/>
            <a:chExt cx="1871426" cy="2296397"/>
          </a:xfrm>
        </p:grpSpPr>
        <p:sp>
          <p:nvSpPr>
            <p:cNvPr id="46" name="Freeform 4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0" name="TextBox 50"/>
          <p:cNvSpPr txBox="1"/>
          <p:nvPr/>
        </p:nvSpPr>
        <p:spPr>
          <a:xfrm>
            <a:off x="3321089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35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3422280" y="4160180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grpSp>
        <p:nvGrpSpPr>
          <p:cNvPr id="52" name="Group 52"/>
          <p:cNvGrpSpPr/>
          <p:nvPr/>
        </p:nvGrpSpPr>
        <p:grpSpPr>
          <a:xfrm>
            <a:off x="259141" y="3841481"/>
            <a:ext cx="2431848" cy="3504122"/>
            <a:chOff x="0" y="0"/>
            <a:chExt cx="1864859" cy="2687130"/>
          </a:xfrm>
        </p:grpSpPr>
        <p:sp>
          <p:nvSpPr>
            <p:cNvPr id="53" name="Freeform 5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Freeform 5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296764" y="3871431"/>
            <a:ext cx="2356602" cy="2891748"/>
            <a:chOff x="0" y="0"/>
            <a:chExt cx="1871426" cy="2296397"/>
          </a:xfrm>
        </p:grpSpPr>
        <p:sp>
          <p:nvSpPr>
            <p:cNvPr id="56" name="Freeform 5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Freeform 5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0" name="TextBox 60"/>
          <p:cNvSpPr txBox="1"/>
          <p:nvPr/>
        </p:nvSpPr>
        <p:spPr>
          <a:xfrm>
            <a:off x="766064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36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867255" y="4160180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grpSp>
        <p:nvGrpSpPr>
          <p:cNvPr id="62" name="Group 62"/>
          <p:cNvGrpSpPr/>
          <p:nvPr/>
        </p:nvGrpSpPr>
        <p:grpSpPr>
          <a:xfrm>
            <a:off x="7924866" y="3841481"/>
            <a:ext cx="2431848" cy="3504122"/>
            <a:chOff x="0" y="0"/>
            <a:chExt cx="1864859" cy="2687130"/>
          </a:xfrm>
        </p:grpSpPr>
        <p:sp>
          <p:nvSpPr>
            <p:cNvPr id="63" name="Freeform 6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Freeform 6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7962489" y="3871431"/>
            <a:ext cx="2356602" cy="2891748"/>
            <a:chOff x="0" y="0"/>
            <a:chExt cx="1871426" cy="2296397"/>
          </a:xfrm>
        </p:grpSpPr>
        <p:sp>
          <p:nvSpPr>
            <p:cNvPr id="66" name="Freeform 6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Freeform 6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0" name="TextBox 70"/>
          <p:cNvSpPr txBox="1"/>
          <p:nvPr/>
        </p:nvSpPr>
        <p:spPr>
          <a:xfrm>
            <a:off x="8431788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32979" y="4160180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grpSp>
        <p:nvGrpSpPr>
          <p:cNvPr id="72" name="Group 72"/>
          <p:cNvGrpSpPr/>
          <p:nvPr/>
        </p:nvGrpSpPr>
        <p:grpSpPr>
          <a:xfrm>
            <a:off x="5369840" y="3841481"/>
            <a:ext cx="2431848" cy="3504122"/>
            <a:chOff x="0" y="0"/>
            <a:chExt cx="1864859" cy="2687130"/>
          </a:xfrm>
        </p:grpSpPr>
        <p:sp>
          <p:nvSpPr>
            <p:cNvPr id="73" name="Freeform 7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Freeform 7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5407463" y="3871431"/>
            <a:ext cx="2356602" cy="2891748"/>
            <a:chOff x="0" y="0"/>
            <a:chExt cx="1871426" cy="2296397"/>
          </a:xfrm>
        </p:grpSpPr>
        <p:sp>
          <p:nvSpPr>
            <p:cNvPr id="76" name="Freeform 7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7" name="Freeform 7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80" name="TextBox 80"/>
          <p:cNvSpPr txBox="1"/>
          <p:nvPr/>
        </p:nvSpPr>
        <p:spPr>
          <a:xfrm>
            <a:off x="5876762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34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5977954" y="4160180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8274638" y="4715300"/>
            <a:ext cx="173230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Verdadero o Falso: En una fractura abierta, se debe recolocar el hueso.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5719612" y="4715300"/>
            <a:ext cx="173230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¿Por qué es importante no aplicar hielo directamente sobre una quemadura?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3164263" y="4715300"/>
            <a:ext cx="173230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¿En qué posición deben colocarse los electrodos de un DEA en un niño menor de 8 años?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605613" y="4715300"/>
            <a:ext cx="173230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¿Cuántos reanimadores se necesitan para aplicar una relación 15:2 en RCP infantil?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8166751" y="959588"/>
            <a:ext cx="1948078" cy="1943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1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signos indicarían la necesidad de interrumpir temporalmente una RCP en espera de ayuda avanzada?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5640714" y="1046495"/>
            <a:ext cx="188945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Verdadero o Falso: Un vendaje en ocho se usa para inmovilizar tobillos o clavícula.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3151761" y="1046495"/>
            <a:ext cx="1732304" cy="147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técnica se usa para trasladar a una víctima inmovilizada?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608914" y="1065534"/>
            <a:ext cx="1732304" cy="1180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¿Cuánto tiempo debe aplicarse agua sobre una quemadura?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5369840" y="3841481"/>
            <a:ext cx="2431848" cy="3504122"/>
            <a:chOff x="0" y="0"/>
            <a:chExt cx="1864859" cy="2687130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7924866" y="3841481"/>
            <a:ext cx="2431848" cy="3504122"/>
            <a:chOff x="0" y="0"/>
            <a:chExt cx="1864859" cy="2687130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259141" y="3841481"/>
            <a:ext cx="2431848" cy="3504122"/>
            <a:chOff x="0" y="0"/>
            <a:chExt cx="1864859" cy="2687130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1" name="Group 11"/>
          <p:cNvGrpSpPr/>
          <p:nvPr/>
        </p:nvGrpSpPr>
        <p:grpSpPr>
          <a:xfrm rot="-10800000">
            <a:off x="2814167" y="3841481"/>
            <a:ext cx="2431848" cy="3504122"/>
            <a:chOff x="0" y="0"/>
            <a:chExt cx="1864859" cy="2687130"/>
          </a:xfrm>
        </p:grpSpPr>
        <p:sp>
          <p:nvSpPr>
            <p:cNvPr id="12" name="Freeform 12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" name="Group 14"/>
          <p:cNvGrpSpPr/>
          <p:nvPr/>
        </p:nvGrpSpPr>
        <p:grpSpPr>
          <a:xfrm rot="-10800000">
            <a:off x="5369840" y="184958"/>
            <a:ext cx="2431848" cy="3504122"/>
            <a:chOff x="0" y="0"/>
            <a:chExt cx="1864859" cy="2687130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7" name="Group 17"/>
          <p:cNvGrpSpPr/>
          <p:nvPr/>
        </p:nvGrpSpPr>
        <p:grpSpPr>
          <a:xfrm rot="-10800000">
            <a:off x="7924866" y="184958"/>
            <a:ext cx="2431848" cy="3504122"/>
            <a:chOff x="0" y="0"/>
            <a:chExt cx="1864859" cy="2687130"/>
          </a:xfrm>
        </p:grpSpPr>
        <p:sp>
          <p:nvSpPr>
            <p:cNvPr id="18" name="Freeform 18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" name="Group 20"/>
          <p:cNvGrpSpPr/>
          <p:nvPr/>
        </p:nvGrpSpPr>
        <p:grpSpPr>
          <a:xfrm rot="-10800000">
            <a:off x="259141" y="184958"/>
            <a:ext cx="2431848" cy="3504122"/>
            <a:chOff x="0" y="0"/>
            <a:chExt cx="1864859" cy="2687130"/>
          </a:xfrm>
        </p:grpSpPr>
        <p:sp>
          <p:nvSpPr>
            <p:cNvPr id="21" name="Freeform 21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3" name="Group 23"/>
          <p:cNvGrpSpPr/>
          <p:nvPr/>
        </p:nvGrpSpPr>
        <p:grpSpPr>
          <a:xfrm rot="-10800000">
            <a:off x="2814167" y="184958"/>
            <a:ext cx="2431848" cy="3504122"/>
            <a:chOff x="0" y="0"/>
            <a:chExt cx="1864859" cy="2687130"/>
          </a:xfrm>
        </p:grpSpPr>
        <p:sp>
          <p:nvSpPr>
            <p:cNvPr id="24" name="Freeform 24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6" name="Group 26"/>
          <p:cNvGrpSpPr/>
          <p:nvPr/>
        </p:nvGrpSpPr>
        <p:grpSpPr>
          <a:xfrm rot="-10800000">
            <a:off x="8060209" y="4512961"/>
            <a:ext cx="2161161" cy="2161161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8" name="Group 28"/>
          <p:cNvGrpSpPr/>
          <p:nvPr/>
        </p:nvGrpSpPr>
        <p:grpSpPr>
          <a:xfrm rot="-10800000">
            <a:off x="5504860" y="4512961"/>
            <a:ext cx="2161161" cy="2161161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0" name="Group 30"/>
          <p:cNvGrpSpPr/>
          <p:nvPr/>
        </p:nvGrpSpPr>
        <p:grpSpPr>
          <a:xfrm rot="-10800000">
            <a:off x="2949510" y="4512961"/>
            <a:ext cx="2161161" cy="2161161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2" name="Group 32"/>
          <p:cNvGrpSpPr/>
          <p:nvPr/>
        </p:nvGrpSpPr>
        <p:grpSpPr>
          <a:xfrm rot="-10800000">
            <a:off x="394485" y="4512961"/>
            <a:ext cx="2161161" cy="2161161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4" name="Group 34"/>
          <p:cNvGrpSpPr/>
          <p:nvPr/>
        </p:nvGrpSpPr>
        <p:grpSpPr>
          <a:xfrm rot="-10800000">
            <a:off x="8060209" y="856439"/>
            <a:ext cx="2161161" cy="2161161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6" name="Group 36"/>
          <p:cNvGrpSpPr/>
          <p:nvPr/>
        </p:nvGrpSpPr>
        <p:grpSpPr>
          <a:xfrm rot="-10800000">
            <a:off x="5504860" y="856439"/>
            <a:ext cx="2161161" cy="2161161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8" name="Group 38"/>
          <p:cNvGrpSpPr/>
          <p:nvPr/>
        </p:nvGrpSpPr>
        <p:grpSpPr>
          <a:xfrm rot="-10800000">
            <a:off x="2949510" y="856439"/>
            <a:ext cx="2161161" cy="2161161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0" name="Group 40"/>
          <p:cNvGrpSpPr/>
          <p:nvPr/>
        </p:nvGrpSpPr>
        <p:grpSpPr>
          <a:xfrm rot="-10800000">
            <a:off x="395830" y="856439"/>
            <a:ext cx="2161161" cy="2161161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2" name="Group 42"/>
          <p:cNvGrpSpPr/>
          <p:nvPr/>
        </p:nvGrpSpPr>
        <p:grpSpPr>
          <a:xfrm rot="-10800000">
            <a:off x="5369840" y="3841481"/>
            <a:ext cx="2431848" cy="3504122"/>
            <a:chOff x="0" y="0"/>
            <a:chExt cx="1864859" cy="2687130"/>
          </a:xfrm>
        </p:grpSpPr>
        <p:sp>
          <p:nvSpPr>
            <p:cNvPr id="43" name="Freeform 4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5" name="Group 45"/>
          <p:cNvGrpSpPr/>
          <p:nvPr/>
        </p:nvGrpSpPr>
        <p:grpSpPr>
          <a:xfrm rot="-10800000">
            <a:off x="7924866" y="3841481"/>
            <a:ext cx="2431848" cy="3504122"/>
            <a:chOff x="0" y="0"/>
            <a:chExt cx="1864859" cy="2687130"/>
          </a:xfrm>
        </p:grpSpPr>
        <p:sp>
          <p:nvSpPr>
            <p:cNvPr id="46" name="Freeform 4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8" name="Group 48"/>
          <p:cNvGrpSpPr/>
          <p:nvPr/>
        </p:nvGrpSpPr>
        <p:grpSpPr>
          <a:xfrm rot="-10800000">
            <a:off x="259141" y="3841481"/>
            <a:ext cx="2431848" cy="3504122"/>
            <a:chOff x="0" y="0"/>
            <a:chExt cx="1864859" cy="2687130"/>
          </a:xfrm>
        </p:grpSpPr>
        <p:sp>
          <p:nvSpPr>
            <p:cNvPr id="49" name="Freeform 49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0" name="Freeform 50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1" name="Group 51"/>
          <p:cNvGrpSpPr/>
          <p:nvPr/>
        </p:nvGrpSpPr>
        <p:grpSpPr>
          <a:xfrm rot="-10800000">
            <a:off x="2814167" y="3841481"/>
            <a:ext cx="2431848" cy="3504122"/>
            <a:chOff x="0" y="0"/>
            <a:chExt cx="1864859" cy="2687130"/>
          </a:xfrm>
        </p:grpSpPr>
        <p:sp>
          <p:nvSpPr>
            <p:cNvPr id="52" name="Freeform 52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4" name="Group 54"/>
          <p:cNvGrpSpPr/>
          <p:nvPr/>
        </p:nvGrpSpPr>
        <p:grpSpPr>
          <a:xfrm rot="-10800000">
            <a:off x="8060209" y="4512961"/>
            <a:ext cx="2161161" cy="2161161"/>
            <a:chOff x="0" y="0"/>
            <a:chExt cx="812800" cy="812800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6" name="Group 56"/>
          <p:cNvGrpSpPr/>
          <p:nvPr/>
        </p:nvGrpSpPr>
        <p:grpSpPr>
          <a:xfrm rot="-10800000">
            <a:off x="5504860" y="4512961"/>
            <a:ext cx="2161161" cy="2161161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8" name="Group 58"/>
          <p:cNvGrpSpPr/>
          <p:nvPr/>
        </p:nvGrpSpPr>
        <p:grpSpPr>
          <a:xfrm rot="-10800000">
            <a:off x="2949510" y="4512961"/>
            <a:ext cx="2161161" cy="2161161"/>
            <a:chOff x="0" y="0"/>
            <a:chExt cx="812800" cy="812800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0" name="Group 60"/>
          <p:cNvGrpSpPr/>
          <p:nvPr/>
        </p:nvGrpSpPr>
        <p:grpSpPr>
          <a:xfrm rot="-10800000">
            <a:off x="395830" y="4512961"/>
            <a:ext cx="2161161" cy="2161161"/>
            <a:chOff x="0" y="0"/>
            <a:chExt cx="812800" cy="812800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5369840" y="3841481"/>
            <a:ext cx="2431848" cy="3504122"/>
            <a:chOff x="0" y="0"/>
            <a:chExt cx="1864859" cy="2687130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7924866" y="3841481"/>
            <a:ext cx="2431848" cy="3504122"/>
            <a:chOff x="0" y="0"/>
            <a:chExt cx="1864859" cy="2687130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259141" y="3841481"/>
            <a:ext cx="2431848" cy="3504122"/>
            <a:chOff x="0" y="0"/>
            <a:chExt cx="1864859" cy="2687130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1" name="Group 11"/>
          <p:cNvGrpSpPr/>
          <p:nvPr/>
        </p:nvGrpSpPr>
        <p:grpSpPr>
          <a:xfrm rot="-10800000">
            <a:off x="2814167" y="3841481"/>
            <a:ext cx="2431848" cy="3504122"/>
            <a:chOff x="0" y="0"/>
            <a:chExt cx="1864859" cy="2687130"/>
          </a:xfrm>
        </p:grpSpPr>
        <p:sp>
          <p:nvSpPr>
            <p:cNvPr id="12" name="Freeform 12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" name="Group 14"/>
          <p:cNvGrpSpPr/>
          <p:nvPr/>
        </p:nvGrpSpPr>
        <p:grpSpPr>
          <a:xfrm rot="-10800000">
            <a:off x="5369840" y="184958"/>
            <a:ext cx="2431848" cy="3504122"/>
            <a:chOff x="0" y="0"/>
            <a:chExt cx="1864859" cy="2687130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7" name="Group 17"/>
          <p:cNvGrpSpPr/>
          <p:nvPr/>
        </p:nvGrpSpPr>
        <p:grpSpPr>
          <a:xfrm rot="-10800000">
            <a:off x="7924866" y="184958"/>
            <a:ext cx="2431848" cy="3504122"/>
            <a:chOff x="0" y="0"/>
            <a:chExt cx="1864859" cy="2687130"/>
          </a:xfrm>
        </p:grpSpPr>
        <p:sp>
          <p:nvSpPr>
            <p:cNvPr id="18" name="Freeform 18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" name="Group 20"/>
          <p:cNvGrpSpPr/>
          <p:nvPr/>
        </p:nvGrpSpPr>
        <p:grpSpPr>
          <a:xfrm rot="-10800000">
            <a:off x="259141" y="184958"/>
            <a:ext cx="2431848" cy="3504122"/>
            <a:chOff x="0" y="0"/>
            <a:chExt cx="1864859" cy="2687130"/>
          </a:xfrm>
        </p:grpSpPr>
        <p:sp>
          <p:nvSpPr>
            <p:cNvPr id="21" name="Freeform 21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3" name="Group 23"/>
          <p:cNvGrpSpPr/>
          <p:nvPr/>
        </p:nvGrpSpPr>
        <p:grpSpPr>
          <a:xfrm rot="-10800000">
            <a:off x="2814167" y="184958"/>
            <a:ext cx="2431848" cy="3504122"/>
            <a:chOff x="0" y="0"/>
            <a:chExt cx="1864859" cy="2687130"/>
          </a:xfrm>
        </p:grpSpPr>
        <p:sp>
          <p:nvSpPr>
            <p:cNvPr id="24" name="Freeform 24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6" name="Group 26"/>
          <p:cNvGrpSpPr/>
          <p:nvPr/>
        </p:nvGrpSpPr>
        <p:grpSpPr>
          <a:xfrm rot="-10800000">
            <a:off x="8060209" y="4512961"/>
            <a:ext cx="2161161" cy="2161161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8" name="Group 28"/>
          <p:cNvGrpSpPr/>
          <p:nvPr/>
        </p:nvGrpSpPr>
        <p:grpSpPr>
          <a:xfrm rot="-10800000">
            <a:off x="5504860" y="4512961"/>
            <a:ext cx="2161161" cy="2161161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0" name="Group 30"/>
          <p:cNvGrpSpPr/>
          <p:nvPr/>
        </p:nvGrpSpPr>
        <p:grpSpPr>
          <a:xfrm rot="-10800000">
            <a:off x="2949510" y="4512961"/>
            <a:ext cx="2161161" cy="2161161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2" name="Group 32"/>
          <p:cNvGrpSpPr/>
          <p:nvPr/>
        </p:nvGrpSpPr>
        <p:grpSpPr>
          <a:xfrm rot="-10800000">
            <a:off x="394485" y="4512961"/>
            <a:ext cx="2161161" cy="2161161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4" name="Group 34"/>
          <p:cNvGrpSpPr/>
          <p:nvPr/>
        </p:nvGrpSpPr>
        <p:grpSpPr>
          <a:xfrm rot="-10800000">
            <a:off x="8060209" y="856439"/>
            <a:ext cx="2161161" cy="2161161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6" name="Group 36"/>
          <p:cNvGrpSpPr/>
          <p:nvPr/>
        </p:nvGrpSpPr>
        <p:grpSpPr>
          <a:xfrm rot="-10800000">
            <a:off x="5504860" y="856439"/>
            <a:ext cx="2161161" cy="2161161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8" name="Group 38"/>
          <p:cNvGrpSpPr/>
          <p:nvPr/>
        </p:nvGrpSpPr>
        <p:grpSpPr>
          <a:xfrm rot="-10800000">
            <a:off x="2949510" y="856439"/>
            <a:ext cx="2161161" cy="2161161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0" name="Group 40"/>
          <p:cNvGrpSpPr/>
          <p:nvPr/>
        </p:nvGrpSpPr>
        <p:grpSpPr>
          <a:xfrm rot="-10800000">
            <a:off x="395830" y="856439"/>
            <a:ext cx="2161161" cy="2161161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14167" y="184958"/>
            <a:ext cx="2431848" cy="3504122"/>
            <a:chOff x="0" y="0"/>
            <a:chExt cx="1864859" cy="2687130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851790" y="214909"/>
            <a:ext cx="2356602" cy="2891748"/>
            <a:chOff x="0" y="0"/>
            <a:chExt cx="1871426" cy="2296397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321089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422280" y="503658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259141" y="184958"/>
            <a:ext cx="2431848" cy="3504122"/>
            <a:chOff x="0" y="0"/>
            <a:chExt cx="1864859" cy="2687130"/>
          </a:xfrm>
        </p:grpSpPr>
        <p:sp>
          <p:nvSpPr>
            <p:cNvPr id="13" name="Freeform 1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96764" y="214909"/>
            <a:ext cx="2356602" cy="2891748"/>
            <a:chOff x="0" y="0"/>
            <a:chExt cx="1871426" cy="2296397"/>
          </a:xfrm>
        </p:grpSpPr>
        <p:sp>
          <p:nvSpPr>
            <p:cNvPr id="16" name="Freeform 1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766064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67255" y="503658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5369840" y="184958"/>
            <a:ext cx="2431848" cy="3504122"/>
            <a:chOff x="0" y="0"/>
            <a:chExt cx="1864859" cy="2687130"/>
          </a:xfrm>
        </p:grpSpPr>
        <p:sp>
          <p:nvSpPr>
            <p:cNvPr id="23" name="Freeform 2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5407463" y="214909"/>
            <a:ext cx="2356602" cy="2891748"/>
            <a:chOff x="0" y="0"/>
            <a:chExt cx="1871426" cy="2296397"/>
          </a:xfrm>
        </p:grpSpPr>
        <p:sp>
          <p:nvSpPr>
            <p:cNvPr id="26" name="Freeform 2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876762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30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981564" y="503658"/>
            <a:ext cx="1208400" cy="33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3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2814167" y="3841481"/>
            <a:ext cx="2431848" cy="3504122"/>
            <a:chOff x="0" y="0"/>
            <a:chExt cx="1864859" cy="2687130"/>
          </a:xfrm>
        </p:grpSpPr>
        <p:sp>
          <p:nvSpPr>
            <p:cNvPr id="33" name="Freeform 3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2851790" y="3871431"/>
            <a:ext cx="2356602" cy="2891748"/>
            <a:chOff x="0" y="0"/>
            <a:chExt cx="1871426" cy="2296397"/>
          </a:xfrm>
        </p:grpSpPr>
        <p:sp>
          <p:nvSpPr>
            <p:cNvPr id="36" name="Freeform 3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3321089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6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3685382" y="4160180"/>
            <a:ext cx="689417" cy="262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INVEL 4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259141" y="3841481"/>
            <a:ext cx="2431848" cy="3504122"/>
            <a:chOff x="0" y="0"/>
            <a:chExt cx="1864859" cy="2687130"/>
          </a:xfrm>
        </p:grpSpPr>
        <p:sp>
          <p:nvSpPr>
            <p:cNvPr id="43" name="Freeform 4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296764" y="3871431"/>
            <a:ext cx="2356602" cy="2891748"/>
            <a:chOff x="0" y="0"/>
            <a:chExt cx="1871426" cy="2296397"/>
          </a:xfrm>
        </p:grpSpPr>
        <p:sp>
          <p:nvSpPr>
            <p:cNvPr id="46" name="Freeform 4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0" name="TextBox 50"/>
          <p:cNvSpPr txBox="1"/>
          <p:nvPr/>
        </p:nvSpPr>
        <p:spPr>
          <a:xfrm>
            <a:off x="766064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131267" y="4160180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52" name="Group 52"/>
          <p:cNvGrpSpPr/>
          <p:nvPr/>
        </p:nvGrpSpPr>
        <p:grpSpPr>
          <a:xfrm>
            <a:off x="7924866" y="3841481"/>
            <a:ext cx="2431848" cy="3504122"/>
            <a:chOff x="0" y="0"/>
            <a:chExt cx="1864859" cy="2687130"/>
          </a:xfrm>
        </p:grpSpPr>
        <p:sp>
          <p:nvSpPr>
            <p:cNvPr id="53" name="Freeform 5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Freeform 5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7962489" y="3871431"/>
            <a:ext cx="2356602" cy="2891748"/>
            <a:chOff x="0" y="0"/>
            <a:chExt cx="1871426" cy="2296397"/>
          </a:xfrm>
        </p:grpSpPr>
        <p:sp>
          <p:nvSpPr>
            <p:cNvPr id="56" name="Freeform 5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Freeform 5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0" name="TextBox 60"/>
          <p:cNvSpPr txBox="1"/>
          <p:nvPr/>
        </p:nvSpPr>
        <p:spPr>
          <a:xfrm>
            <a:off x="8431788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8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8796992" y="4160180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62" name="Group 62"/>
          <p:cNvGrpSpPr/>
          <p:nvPr/>
        </p:nvGrpSpPr>
        <p:grpSpPr>
          <a:xfrm>
            <a:off x="5369840" y="3841481"/>
            <a:ext cx="2431848" cy="3504122"/>
            <a:chOff x="0" y="0"/>
            <a:chExt cx="1864859" cy="2687130"/>
          </a:xfrm>
        </p:grpSpPr>
        <p:sp>
          <p:nvSpPr>
            <p:cNvPr id="63" name="Freeform 6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Freeform 6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5407463" y="3871431"/>
            <a:ext cx="2356602" cy="2891748"/>
            <a:chOff x="0" y="0"/>
            <a:chExt cx="1871426" cy="2296397"/>
          </a:xfrm>
        </p:grpSpPr>
        <p:sp>
          <p:nvSpPr>
            <p:cNvPr id="66" name="Freeform 6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Freeform 6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0" name="TextBox 70"/>
          <p:cNvSpPr txBox="1"/>
          <p:nvPr/>
        </p:nvSpPr>
        <p:spPr>
          <a:xfrm>
            <a:off x="5876762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6241966" y="4160180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72" name="Group 72"/>
          <p:cNvGrpSpPr/>
          <p:nvPr/>
        </p:nvGrpSpPr>
        <p:grpSpPr>
          <a:xfrm>
            <a:off x="7924866" y="184958"/>
            <a:ext cx="2431848" cy="3504122"/>
            <a:chOff x="0" y="0"/>
            <a:chExt cx="1864859" cy="2687130"/>
          </a:xfrm>
        </p:grpSpPr>
        <p:sp>
          <p:nvSpPr>
            <p:cNvPr id="73" name="Freeform 7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Freeform 7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7962489" y="214909"/>
            <a:ext cx="2356602" cy="2891748"/>
            <a:chOff x="0" y="0"/>
            <a:chExt cx="1871426" cy="2296397"/>
          </a:xfrm>
        </p:grpSpPr>
        <p:sp>
          <p:nvSpPr>
            <p:cNvPr id="76" name="Freeform 7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7" name="Freeform 7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80" name="TextBox 80"/>
          <p:cNvSpPr txBox="1"/>
          <p:nvPr/>
        </p:nvSpPr>
        <p:spPr>
          <a:xfrm>
            <a:off x="8431788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29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8536590" y="503658"/>
            <a:ext cx="1208400" cy="33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3</a:t>
            </a:r>
          </a:p>
        </p:txBody>
      </p:sp>
      <p:grpSp>
        <p:nvGrpSpPr>
          <p:cNvPr id="82" name="Group 82"/>
          <p:cNvGrpSpPr/>
          <p:nvPr/>
        </p:nvGrpSpPr>
        <p:grpSpPr>
          <a:xfrm>
            <a:off x="5369840" y="3841481"/>
            <a:ext cx="2431848" cy="3504122"/>
            <a:chOff x="0" y="0"/>
            <a:chExt cx="1864859" cy="2687130"/>
          </a:xfrm>
        </p:grpSpPr>
        <p:sp>
          <p:nvSpPr>
            <p:cNvPr id="83" name="Freeform 8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4" name="Freeform 8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5407463" y="3871431"/>
            <a:ext cx="2356602" cy="2891748"/>
            <a:chOff x="0" y="0"/>
            <a:chExt cx="1871426" cy="2296397"/>
          </a:xfrm>
        </p:grpSpPr>
        <p:sp>
          <p:nvSpPr>
            <p:cNvPr id="86" name="Freeform 8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7" name="Freeform 8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0" name="TextBox 90"/>
          <p:cNvSpPr txBox="1"/>
          <p:nvPr/>
        </p:nvSpPr>
        <p:spPr>
          <a:xfrm>
            <a:off x="5876762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26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5981564" y="4160180"/>
            <a:ext cx="1208400" cy="33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3</a:t>
            </a:r>
          </a:p>
        </p:txBody>
      </p:sp>
      <p:grpSp>
        <p:nvGrpSpPr>
          <p:cNvPr id="92" name="Group 92"/>
          <p:cNvGrpSpPr/>
          <p:nvPr/>
        </p:nvGrpSpPr>
        <p:grpSpPr>
          <a:xfrm>
            <a:off x="7924866" y="3841481"/>
            <a:ext cx="2431848" cy="3504122"/>
            <a:chOff x="0" y="0"/>
            <a:chExt cx="1864859" cy="2687130"/>
          </a:xfrm>
        </p:grpSpPr>
        <p:sp>
          <p:nvSpPr>
            <p:cNvPr id="93" name="Freeform 9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94" name="Freeform 9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5" name="Group 95"/>
          <p:cNvGrpSpPr/>
          <p:nvPr/>
        </p:nvGrpSpPr>
        <p:grpSpPr>
          <a:xfrm>
            <a:off x="7962489" y="3871431"/>
            <a:ext cx="2356602" cy="2891748"/>
            <a:chOff x="0" y="0"/>
            <a:chExt cx="1871426" cy="2296397"/>
          </a:xfrm>
        </p:grpSpPr>
        <p:sp>
          <p:nvSpPr>
            <p:cNvPr id="96" name="Freeform 9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97" name="Freeform 9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00" name="TextBox 100"/>
          <p:cNvSpPr txBox="1"/>
          <p:nvPr/>
        </p:nvSpPr>
        <p:spPr>
          <a:xfrm>
            <a:off x="8483862" y="6892966"/>
            <a:ext cx="1313855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25</a:t>
            </a:r>
          </a:p>
        </p:txBody>
      </p:sp>
      <p:sp>
        <p:nvSpPr>
          <p:cNvPr id="101" name="TextBox 101"/>
          <p:cNvSpPr txBox="1"/>
          <p:nvPr/>
        </p:nvSpPr>
        <p:spPr>
          <a:xfrm>
            <a:off x="8536590" y="4160180"/>
            <a:ext cx="1208400" cy="33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3</a:t>
            </a:r>
          </a:p>
        </p:txBody>
      </p:sp>
      <p:grpSp>
        <p:nvGrpSpPr>
          <p:cNvPr id="102" name="Group 102"/>
          <p:cNvGrpSpPr/>
          <p:nvPr/>
        </p:nvGrpSpPr>
        <p:grpSpPr>
          <a:xfrm>
            <a:off x="259141" y="3841481"/>
            <a:ext cx="2431848" cy="3504122"/>
            <a:chOff x="0" y="0"/>
            <a:chExt cx="1864859" cy="2687130"/>
          </a:xfrm>
        </p:grpSpPr>
        <p:sp>
          <p:nvSpPr>
            <p:cNvPr id="103" name="Freeform 10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4" name="Freeform 10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5" name="Group 105"/>
          <p:cNvGrpSpPr/>
          <p:nvPr/>
        </p:nvGrpSpPr>
        <p:grpSpPr>
          <a:xfrm>
            <a:off x="296764" y="3871431"/>
            <a:ext cx="2356602" cy="2891748"/>
            <a:chOff x="0" y="0"/>
            <a:chExt cx="1871426" cy="2296397"/>
          </a:xfrm>
        </p:grpSpPr>
        <p:sp>
          <p:nvSpPr>
            <p:cNvPr id="106" name="Freeform 10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7" name="Freeform 10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10" name="TextBox 110"/>
          <p:cNvSpPr txBox="1"/>
          <p:nvPr/>
        </p:nvSpPr>
        <p:spPr>
          <a:xfrm>
            <a:off x="766064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28</a:t>
            </a:r>
          </a:p>
        </p:txBody>
      </p:sp>
      <p:sp>
        <p:nvSpPr>
          <p:cNvPr id="111" name="TextBox 111"/>
          <p:cNvSpPr txBox="1"/>
          <p:nvPr/>
        </p:nvSpPr>
        <p:spPr>
          <a:xfrm>
            <a:off x="870866" y="4160180"/>
            <a:ext cx="1208400" cy="33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3</a:t>
            </a:r>
          </a:p>
        </p:txBody>
      </p:sp>
      <p:grpSp>
        <p:nvGrpSpPr>
          <p:cNvPr id="112" name="Group 112"/>
          <p:cNvGrpSpPr/>
          <p:nvPr/>
        </p:nvGrpSpPr>
        <p:grpSpPr>
          <a:xfrm>
            <a:off x="2814167" y="3841481"/>
            <a:ext cx="2431848" cy="3504122"/>
            <a:chOff x="0" y="0"/>
            <a:chExt cx="1864859" cy="2687130"/>
          </a:xfrm>
        </p:grpSpPr>
        <p:sp>
          <p:nvSpPr>
            <p:cNvPr id="113" name="Freeform 11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14" name="Freeform 11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15" name="Group 115"/>
          <p:cNvGrpSpPr/>
          <p:nvPr/>
        </p:nvGrpSpPr>
        <p:grpSpPr>
          <a:xfrm>
            <a:off x="2851790" y="3871431"/>
            <a:ext cx="2356602" cy="2891748"/>
            <a:chOff x="0" y="0"/>
            <a:chExt cx="1871426" cy="2296397"/>
          </a:xfrm>
        </p:grpSpPr>
        <p:sp>
          <p:nvSpPr>
            <p:cNvPr id="116" name="Freeform 11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17" name="Freeform 11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20" name="TextBox 120"/>
          <p:cNvSpPr txBox="1"/>
          <p:nvPr/>
        </p:nvSpPr>
        <p:spPr>
          <a:xfrm>
            <a:off x="3321089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27</a:t>
            </a:r>
          </a:p>
        </p:txBody>
      </p:sp>
      <p:sp>
        <p:nvSpPr>
          <p:cNvPr id="121" name="TextBox 121"/>
          <p:cNvSpPr txBox="1"/>
          <p:nvPr/>
        </p:nvSpPr>
        <p:spPr>
          <a:xfrm>
            <a:off x="3425891" y="4160180"/>
            <a:ext cx="1208400" cy="33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3</a:t>
            </a:r>
          </a:p>
        </p:txBody>
      </p:sp>
      <p:sp>
        <p:nvSpPr>
          <p:cNvPr id="122" name="TextBox 122"/>
          <p:cNvSpPr txBox="1"/>
          <p:nvPr/>
        </p:nvSpPr>
        <p:spPr>
          <a:xfrm>
            <a:off x="8274638" y="4713965"/>
            <a:ext cx="173230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profundidad deben tener las compresiones torácicas en un adulto?</a:t>
            </a:r>
          </a:p>
        </p:txBody>
      </p:sp>
      <p:sp>
        <p:nvSpPr>
          <p:cNvPr id="123" name="TextBox 123"/>
          <p:cNvSpPr txBox="1"/>
          <p:nvPr/>
        </p:nvSpPr>
        <p:spPr>
          <a:xfrm>
            <a:off x="5719612" y="4703018"/>
            <a:ext cx="1732304" cy="147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¿Cuántas compresiones por minuto deben realizarse en la RCP? </a:t>
            </a:r>
          </a:p>
        </p:txBody>
      </p:sp>
      <p:sp>
        <p:nvSpPr>
          <p:cNvPr id="124" name="TextBox 124"/>
          <p:cNvSpPr txBox="1"/>
          <p:nvPr/>
        </p:nvSpPr>
        <p:spPr>
          <a:xfrm>
            <a:off x="3104982" y="4703018"/>
            <a:ext cx="1850217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Verdadero o Falso: Un DEA debe colocarse solo si la víctima no respira y no tiene pulso.</a:t>
            </a:r>
          </a:p>
        </p:txBody>
      </p:sp>
      <p:sp>
        <p:nvSpPr>
          <p:cNvPr id="125" name="TextBox 125"/>
          <p:cNvSpPr txBox="1"/>
          <p:nvPr/>
        </p:nvSpPr>
        <p:spPr>
          <a:xfrm>
            <a:off x="662763" y="4703018"/>
            <a:ext cx="1732304" cy="147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maniobra se usa para abrir la vía aérea si hay sospecha de lesión cervical?</a:t>
            </a:r>
          </a:p>
        </p:txBody>
      </p:sp>
      <p:sp>
        <p:nvSpPr>
          <p:cNvPr id="126" name="TextBox 126"/>
          <p:cNvSpPr txBox="1"/>
          <p:nvPr/>
        </p:nvSpPr>
        <p:spPr>
          <a:xfrm>
            <a:off x="8215681" y="1046495"/>
            <a:ext cx="1850217" cy="147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Verdadero o Falso: Un torniquete se usa en cualquier hemorragia.</a:t>
            </a:r>
          </a:p>
        </p:txBody>
      </p:sp>
      <p:sp>
        <p:nvSpPr>
          <p:cNvPr id="127" name="TextBox 127"/>
          <p:cNvSpPr txBox="1"/>
          <p:nvPr/>
        </p:nvSpPr>
        <p:spPr>
          <a:xfrm>
            <a:off x="5550815" y="1046495"/>
            <a:ext cx="2082400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¿Cuántas insuflaciones deben administrarse después de 30 compresiones en RCP?</a:t>
            </a:r>
          </a:p>
        </p:txBody>
      </p:sp>
      <p:sp>
        <p:nvSpPr>
          <p:cNvPr id="128" name="TextBox 128"/>
          <p:cNvSpPr txBox="1"/>
          <p:nvPr/>
        </p:nvSpPr>
        <p:spPr>
          <a:xfrm>
            <a:off x="3110048" y="978130"/>
            <a:ext cx="1850217" cy="1877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7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Verdadero o Falso: En un lactante con atragantamiento total, se combinan golpes en la espalda y compresiones torácicas.</a:t>
            </a:r>
          </a:p>
        </p:txBody>
      </p:sp>
      <p:sp>
        <p:nvSpPr>
          <p:cNvPr id="129" name="TextBox 129"/>
          <p:cNvSpPr txBox="1"/>
          <p:nvPr/>
        </p:nvSpPr>
        <p:spPr>
          <a:xfrm>
            <a:off x="608914" y="1045821"/>
            <a:ext cx="1732304" cy="147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hacer si una persona con quemaduras presenta ampollas?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5369840" y="3841481"/>
            <a:ext cx="2431848" cy="3504122"/>
            <a:chOff x="0" y="0"/>
            <a:chExt cx="1864859" cy="2687130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7924866" y="3841481"/>
            <a:ext cx="2431848" cy="3504122"/>
            <a:chOff x="0" y="0"/>
            <a:chExt cx="1864859" cy="2687130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259141" y="3841481"/>
            <a:ext cx="2431848" cy="3504122"/>
            <a:chOff x="0" y="0"/>
            <a:chExt cx="1864859" cy="2687130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1" name="Group 11"/>
          <p:cNvGrpSpPr/>
          <p:nvPr/>
        </p:nvGrpSpPr>
        <p:grpSpPr>
          <a:xfrm rot="-10800000">
            <a:off x="2814167" y="3841481"/>
            <a:ext cx="2431848" cy="3504122"/>
            <a:chOff x="0" y="0"/>
            <a:chExt cx="1864859" cy="2687130"/>
          </a:xfrm>
        </p:grpSpPr>
        <p:sp>
          <p:nvSpPr>
            <p:cNvPr id="12" name="Freeform 12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" name="Group 14"/>
          <p:cNvGrpSpPr/>
          <p:nvPr/>
        </p:nvGrpSpPr>
        <p:grpSpPr>
          <a:xfrm rot="-10800000">
            <a:off x="5369840" y="184958"/>
            <a:ext cx="2431848" cy="3504122"/>
            <a:chOff x="0" y="0"/>
            <a:chExt cx="1864859" cy="2687130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7" name="Group 17"/>
          <p:cNvGrpSpPr/>
          <p:nvPr/>
        </p:nvGrpSpPr>
        <p:grpSpPr>
          <a:xfrm rot="-10800000">
            <a:off x="7924866" y="184958"/>
            <a:ext cx="2431848" cy="3504122"/>
            <a:chOff x="0" y="0"/>
            <a:chExt cx="1864859" cy="2687130"/>
          </a:xfrm>
        </p:grpSpPr>
        <p:sp>
          <p:nvSpPr>
            <p:cNvPr id="18" name="Freeform 18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" name="Group 20"/>
          <p:cNvGrpSpPr/>
          <p:nvPr/>
        </p:nvGrpSpPr>
        <p:grpSpPr>
          <a:xfrm rot="-10800000">
            <a:off x="259141" y="184958"/>
            <a:ext cx="2431848" cy="3504122"/>
            <a:chOff x="0" y="0"/>
            <a:chExt cx="1864859" cy="2687130"/>
          </a:xfrm>
        </p:grpSpPr>
        <p:sp>
          <p:nvSpPr>
            <p:cNvPr id="21" name="Freeform 21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3" name="Group 23"/>
          <p:cNvGrpSpPr/>
          <p:nvPr/>
        </p:nvGrpSpPr>
        <p:grpSpPr>
          <a:xfrm rot="-10800000">
            <a:off x="2814167" y="184958"/>
            <a:ext cx="2431848" cy="3504122"/>
            <a:chOff x="0" y="0"/>
            <a:chExt cx="1864859" cy="2687130"/>
          </a:xfrm>
        </p:grpSpPr>
        <p:sp>
          <p:nvSpPr>
            <p:cNvPr id="24" name="Freeform 24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6" name="Group 26"/>
          <p:cNvGrpSpPr/>
          <p:nvPr/>
        </p:nvGrpSpPr>
        <p:grpSpPr>
          <a:xfrm rot="-10800000">
            <a:off x="8060209" y="4512961"/>
            <a:ext cx="2161161" cy="2161161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8" name="Group 28"/>
          <p:cNvGrpSpPr/>
          <p:nvPr/>
        </p:nvGrpSpPr>
        <p:grpSpPr>
          <a:xfrm rot="-10800000">
            <a:off x="5504860" y="4512961"/>
            <a:ext cx="2161161" cy="2161161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0" name="Group 30"/>
          <p:cNvGrpSpPr/>
          <p:nvPr/>
        </p:nvGrpSpPr>
        <p:grpSpPr>
          <a:xfrm rot="-10800000">
            <a:off x="2949510" y="4512961"/>
            <a:ext cx="2161161" cy="2161161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2" name="Group 32"/>
          <p:cNvGrpSpPr/>
          <p:nvPr/>
        </p:nvGrpSpPr>
        <p:grpSpPr>
          <a:xfrm rot="-10800000">
            <a:off x="394485" y="4512961"/>
            <a:ext cx="2161161" cy="2161161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4" name="Group 34"/>
          <p:cNvGrpSpPr/>
          <p:nvPr/>
        </p:nvGrpSpPr>
        <p:grpSpPr>
          <a:xfrm rot="-10800000">
            <a:off x="8060209" y="856439"/>
            <a:ext cx="2161161" cy="2161161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6" name="Group 36"/>
          <p:cNvGrpSpPr/>
          <p:nvPr/>
        </p:nvGrpSpPr>
        <p:grpSpPr>
          <a:xfrm rot="-10800000">
            <a:off x="5504860" y="856439"/>
            <a:ext cx="2161161" cy="2161161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8" name="Group 38"/>
          <p:cNvGrpSpPr/>
          <p:nvPr/>
        </p:nvGrpSpPr>
        <p:grpSpPr>
          <a:xfrm rot="-10800000">
            <a:off x="2949510" y="856439"/>
            <a:ext cx="2161161" cy="2161161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0" name="Group 40"/>
          <p:cNvGrpSpPr/>
          <p:nvPr/>
        </p:nvGrpSpPr>
        <p:grpSpPr>
          <a:xfrm rot="-10800000">
            <a:off x="395830" y="856439"/>
            <a:ext cx="2161161" cy="2161161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14167" y="184958"/>
            <a:ext cx="2431848" cy="3504122"/>
            <a:chOff x="0" y="0"/>
            <a:chExt cx="1864859" cy="2687130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851790" y="214909"/>
            <a:ext cx="2356602" cy="2891748"/>
            <a:chOff x="0" y="0"/>
            <a:chExt cx="1871426" cy="2296397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321089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23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425891" y="503658"/>
            <a:ext cx="1208400" cy="33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3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259141" y="184958"/>
            <a:ext cx="2431848" cy="3504122"/>
            <a:chOff x="0" y="0"/>
            <a:chExt cx="1864859" cy="2687130"/>
          </a:xfrm>
        </p:grpSpPr>
        <p:sp>
          <p:nvSpPr>
            <p:cNvPr id="13" name="Freeform 1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96764" y="214909"/>
            <a:ext cx="2356602" cy="2891748"/>
            <a:chOff x="0" y="0"/>
            <a:chExt cx="1871426" cy="2296397"/>
          </a:xfrm>
        </p:grpSpPr>
        <p:sp>
          <p:nvSpPr>
            <p:cNvPr id="16" name="Freeform 1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766064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24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70866" y="503658"/>
            <a:ext cx="1208400" cy="33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3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5369840" y="184958"/>
            <a:ext cx="2431848" cy="3504122"/>
            <a:chOff x="0" y="0"/>
            <a:chExt cx="1864859" cy="2687130"/>
          </a:xfrm>
        </p:grpSpPr>
        <p:sp>
          <p:nvSpPr>
            <p:cNvPr id="23" name="Freeform 2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5407463" y="214909"/>
            <a:ext cx="2356602" cy="2891748"/>
            <a:chOff x="0" y="0"/>
            <a:chExt cx="1871426" cy="2296397"/>
          </a:xfrm>
        </p:grpSpPr>
        <p:sp>
          <p:nvSpPr>
            <p:cNvPr id="26" name="Freeform 2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876762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22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981564" y="503658"/>
            <a:ext cx="1208400" cy="33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3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2814167" y="3841481"/>
            <a:ext cx="2431848" cy="3504122"/>
            <a:chOff x="0" y="0"/>
            <a:chExt cx="1864859" cy="2687130"/>
          </a:xfrm>
        </p:grpSpPr>
        <p:sp>
          <p:nvSpPr>
            <p:cNvPr id="33" name="Freeform 3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2851790" y="3871431"/>
            <a:ext cx="2356602" cy="2891748"/>
            <a:chOff x="0" y="0"/>
            <a:chExt cx="1871426" cy="2296397"/>
          </a:xfrm>
        </p:grpSpPr>
        <p:sp>
          <p:nvSpPr>
            <p:cNvPr id="36" name="Freeform 3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3321089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6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3685382" y="4160180"/>
            <a:ext cx="689417" cy="262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INVEL 4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259141" y="3841481"/>
            <a:ext cx="2431848" cy="3504122"/>
            <a:chOff x="0" y="0"/>
            <a:chExt cx="1864859" cy="2687130"/>
          </a:xfrm>
        </p:grpSpPr>
        <p:sp>
          <p:nvSpPr>
            <p:cNvPr id="43" name="Freeform 4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296764" y="3871431"/>
            <a:ext cx="2356602" cy="2891748"/>
            <a:chOff x="0" y="0"/>
            <a:chExt cx="1871426" cy="2296397"/>
          </a:xfrm>
        </p:grpSpPr>
        <p:sp>
          <p:nvSpPr>
            <p:cNvPr id="46" name="Freeform 4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0" name="TextBox 50"/>
          <p:cNvSpPr txBox="1"/>
          <p:nvPr/>
        </p:nvSpPr>
        <p:spPr>
          <a:xfrm>
            <a:off x="766064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131267" y="4160180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52" name="Group 52"/>
          <p:cNvGrpSpPr/>
          <p:nvPr/>
        </p:nvGrpSpPr>
        <p:grpSpPr>
          <a:xfrm>
            <a:off x="7924866" y="3841481"/>
            <a:ext cx="2431848" cy="3504122"/>
            <a:chOff x="0" y="0"/>
            <a:chExt cx="1864859" cy="2687130"/>
          </a:xfrm>
        </p:grpSpPr>
        <p:sp>
          <p:nvSpPr>
            <p:cNvPr id="53" name="Freeform 5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Freeform 5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7962489" y="3871431"/>
            <a:ext cx="2356602" cy="2891748"/>
            <a:chOff x="0" y="0"/>
            <a:chExt cx="1871426" cy="2296397"/>
          </a:xfrm>
        </p:grpSpPr>
        <p:sp>
          <p:nvSpPr>
            <p:cNvPr id="56" name="Freeform 5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Freeform 5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0" name="TextBox 60"/>
          <p:cNvSpPr txBox="1"/>
          <p:nvPr/>
        </p:nvSpPr>
        <p:spPr>
          <a:xfrm>
            <a:off x="8431788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8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8796992" y="4160180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62" name="Group 62"/>
          <p:cNvGrpSpPr/>
          <p:nvPr/>
        </p:nvGrpSpPr>
        <p:grpSpPr>
          <a:xfrm>
            <a:off x="5369840" y="3841481"/>
            <a:ext cx="2431848" cy="3504122"/>
            <a:chOff x="0" y="0"/>
            <a:chExt cx="1864859" cy="2687130"/>
          </a:xfrm>
        </p:grpSpPr>
        <p:sp>
          <p:nvSpPr>
            <p:cNvPr id="63" name="Freeform 6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Freeform 6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5407463" y="3871431"/>
            <a:ext cx="2356602" cy="2891748"/>
            <a:chOff x="0" y="0"/>
            <a:chExt cx="1871426" cy="2296397"/>
          </a:xfrm>
        </p:grpSpPr>
        <p:sp>
          <p:nvSpPr>
            <p:cNvPr id="66" name="Freeform 6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Freeform 6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0" name="TextBox 70"/>
          <p:cNvSpPr txBox="1"/>
          <p:nvPr/>
        </p:nvSpPr>
        <p:spPr>
          <a:xfrm>
            <a:off x="5876762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6241966" y="4160180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72" name="Group 72"/>
          <p:cNvGrpSpPr/>
          <p:nvPr/>
        </p:nvGrpSpPr>
        <p:grpSpPr>
          <a:xfrm>
            <a:off x="7924866" y="184958"/>
            <a:ext cx="2431848" cy="3504122"/>
            <a:chOff x="0" y="0"/>
            <a:chExt cx="1864859" cy="2687130"/>
          </a:xfrm>
        </p:grpSpPr>
        <p:sp>
          <p:nvSpPr>
            <p:cNvPr id="73" name="Freeform 7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Freeform 7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7962489" y="214909"/>
            <a:ext cx="2356602" cy="2891748"/>
            <a:chOff x="0" y="0"/>
            <a:chExt cx="1871426" cy="2296397"/>
          </a:xfrm>
        </p:grpSpPr>
        <p:sp>
          <p:nvSpPr>
            <p:cNvPr id="76" name="Freeform 7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7" name="Freeform 7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80" name="TextBox 80"/>
          <p:cNvSpPr txBox="1"/>
          <p:nvPr/>
        </p:nvSpPr>
        <p:spPr>
          <a:xfrm>
            <a:off x="8431788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21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8536590" y="503658"/>
            <a:ext cx="1208400" cy="33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3</a:t>
            </a:r>
          </a:p>
        </p:txBody>
      </p:sp>
      <p:grpSp>
        <p:nvGrpSpPr>
          <p:cNvPr id="82" name="Group 82"/>
          <p:cNvGrpSpPr/>
          <p:nvPr/>
        </p:nvGrpSpPr>
        <p:grpSpPr>
          <a:xfrm>
            <a:off x="5369840" y="3841481"/>
            <a:ext cx="2431848" cy="3504122"/>
            <a:chOff x="0" y="0"/>
            <a:chExt cx="1864859" cy="2687130"/>
          </a:xfrm>
        </p:grpSpPr>
        <p:sp>
          <p:nvSpPr>
            <p:cNvPr id="83" name="Freeform 8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4" name="Freeform 8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5407463" y="3871431"/>
            <a:ext cx="2356602" cy="2891748"/>
            <a:chOff x="0" y="0"/>
            <a:chExt cx="1871426" cy="2296397"/>
          </a:xfrm>
        </p:grpSpPr>
        <p:sp>
          <p:nvSpPr>
            <p:cNvPr id="86" name="Freeform 8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7" name="Freeform 8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0" name="TextBox 90"/>
          <p:cNvSpPr txBox="1"/>
          <p:nvPr/>
        </p:nvSpPr>
        <p:spPr>
          <a:xfrm>
            <a:off x="5876762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18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5985925" y="4160180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grpSp>
        <p:nvGrpSpPr>
          <p:cNvPr id="92" name="Group 92"/>
          <p:cNvGrpSpPr/>
          <p:nvPr/>
        </p:nvGrpSpPr>
        <p:grpSpPr>
          <a:xfrm>
            <a:off x="7924866" y="3841481"/>
            <a:ext cx="2431848" cy="3504122"/>
            <a:chOff x="0" y="0"/>
            <a:chExt cx="1864859" cy="2687130"/>
          </a:xfrm>
        </p:grpSpPr>
        <p:sp>
          <p:nvSpPr>
            <p:cNvPr id="93" name="Freeform 9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94" name="Freeform 9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5" name="Group 95"/>
          <p:cNvGrpSpPr/>
          <p:nvPr/>
        </p:nvGrpSpPr>
        <p:grpSpPr>
          <a:xfrm>
            <a:off x="7962489" y="3871431"/>
            <a:ext cx="2356602" cy="2891748"/>
            <a:chOff x="0" y="0"/>
            <a:chExt cx="1871426" cy="2296397"/>
          </a:xfrm>
        </p:grpSpPr>
        <p:sp>
          <p:nvSpPr>
            <p:cNvPr id="96" name="Freeform 9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97" name="Freeform 9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00" name="TextBox 100"/>
          <p:cNvSpPr txBox="1"/>
          <p:nvPr/>
        </p:nvSpPr>
        <p:spPr>
          <a:xfrm>
            <a:off x="8431788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17</a:t>
            </a:r>
          </a:p>
        </p:txBody>
      </p:sp>
      <p:sp>
        <p:nvSpPr>
          <p:cNvPr id="101" name="TextBox 101"/>
          <p:cNvSpPr txBox="1"/>
          <p:nvPr/>
        </p:nvSpPr>
        <p:spPr>
          <a:xfrm>
            <a:off x="8540950" y="4160180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grpSp>
        <p:nvGrpSpPr>
          <p:cNvPr id="102" name="Group 102"/>
          <p:cNvGrpSpPr/>
          <p:nvPr/>
        </p:nvGrpSpPr>
        <p:grpSpPr>
          <a:xfrm>
            <a:off x="259141" y="3841481"/>
            <a:ext cx="2431848" cy="3504122"/>
            <a:chOff x="0" y="0"/>
            <a:chExt cx="1864859" cy="2687130"/>
          </a:xfrm>
        </p:grpSpPr>
        <p:sp>
          <p:nvSpPr>
            <p:cNvPr id="103" name="Freeform 10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4" name="Freeform 10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5" name="Group 105"/>
          <p:cNvGrpSpPr/>
          <p:nvPr/>
        </p:nvGrpSpPr>
        <p:grpSpPr>
          <a:xfrm>
            <a:off x="296764" y="3871431"/>
            <a:ext cx="2356602" cy="2891748"/>
            <a:chOff x="0" y="0"/>
            <a:chExt cx="1871426" cy="2296397"/>
          </a:xfrm>
        </p:grpSpPr>
        <p:sp>
          <p:nvSpPr>
            <p:cNvPr id="106" name="Freeform 10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7" name="Freeform 10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10" name="TextBox 110"/>
          <p:cNvSpPr txBox="1"/>
          <p:nvPr/>
        </p:nvSpPr>
        <p:spPr>
          <a:xfrm>
            <a:off x="766064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20</a:t>
            </a:r>
          </a:p>
        </p:txBody>
      </p:sp>
      <p:sp>
        <p:nvSpPr>
          <p:cNvPr id="111" name="TextBox 111"/>
          <p:cNvSpPr txBox="1"/>
          <p:nvPr/>
        </p:nvSpPr>
        <p:spPr>
          <a:xfrm>
            <a:off x="875226" y="4160180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grpSp>
        <p:nvGrpSpPr>
          <p:cNvPr id="112" name="Group 112"/>
          <p:cNvGrpSpPr/>
          <p:nvPr/>
        </p:nvGrpSpPr>
        <p:grpSpPr>
          <a:xfrm>
            <a:off x="2814167" y="3841481"/>
            <a:ext cx="2431848" cy="3504122"/>
            <a:chOff x="0" y="0"/>
            <a:chExt cx="1864859" cy="2687130"/>
          </a:xfrm>
        </p:grpSpPr>
        <p:sp>
          <p:nvSpPr>
            <p:cNvPr id="113" name="Freeform 11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14" name="Freeform 11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15" name="Group 115"/>
          <p:cNvGrpSpPr/>
          <p:nvPr/>
        </p:nvGrpSpPr>
        <p:grpSpPr>
          <a:xfrm>
            <a:off x="2851790" y="3871431"/>
            <a:ext cx="2356602" cy="2891748"/>
            <a:chOff x="0" y="0"/>
            <a:chExt cx="1871426" cy="2296397"/>
          </a:xfrm>
        </p:grpSpPr>
        <p:sp>
          <p:nvSpPr>
            <p:cNvPr id="116" name="Freeform 11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17" name="Freeform 11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20" name="TextBox 120"/>
          <p:cNvSpPr txBox="1"/>
          <p:nvPr/>
        </p:nvSpPr>
        <p:spPr>
          <a:xfrm>
            <a:off x="3321089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19</a:t>
            </a:r>
          </a:p>
        </p:txBody>
      </p:sp>
      <p:sp>
        <p:nvSpPr>
          <p:cNvPr id="121" name="TextBox 121"/>
          <p:cNvSpPr txBox="1"/>
          <p:nvPr/>
        </p:nvSpPr>
        <p:spPr>
          <a:xfrm>
            <a:off x="3430251" y="4160180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sp>
        <p:nvSpPr>
          <p:cNvPr id="122" name="TextBox 122"/>
          <p:cNvSpPr txBox="1"/>
          <p:nvPr/>
        </p:nvSpPr>
        <p:spPr>
          <a:xfrm>
            <a:off x="8392238" y="4703018"/>
            <a:ext cx="1565573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es lo primero que hay que hacer en la maniobra de Heimlich?</a:t>
            </a:r>
          </a:p>
        </p:txBody>
      </p:sp>
      <p:sp>
        <p:nvSpPr>
          <p:cNvPr id="123" name="TextBox 123"/>
          <p:cNvSpPr txBox="1"/>
          <p:nvPr/>
        </p:nvSpPr>
        <p:spPr>
          <a:xfrm>
            <a:off x="5802654" y="4703018"/>
            <a:ext cx="1565573" cy="147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Si alguien está sangrando por la nariz, ¿qué posición debe adoptar?</a:t>
            </a:r>
          </a:p>
        </p:txBody>
      </p:sp>
      <p:sp>
        <p:nvSpPr>
          <p:cNvPr id="124" name="TextBox 124"/>
          <p:cNvSpPr txBox="1"/>
          <p:nvPr/>
        </p:nvSpPr>
        <p:spPr>
          <a:xfrm>
            <a:off x="3192051" y="4712354"/>
            <a:ext cx="1676727" cy="147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¿Cuál es el primer paso en la reanimación cardiopulmonar (RCP)?</a:t>
            </a:r>
          </a:p>
        </p:txBody>
      </p:sp>
      <p:sp>
        <p:nvSpPr>
          <p:cNvPr id="125" name="TextBox 125"/>
          <p:cNvSpPr txBox="1"/>
          <p:nvPr/>
        </p:nvSpPr>
        <p:spPr>
          <a:xfrm>
            <a:off x="608914" y="4712354"/>
            <a:ext cx="173230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¿En qué posición tengo que colocar a una persona que respira pero está inconsciente?</a:t>
            </a:r>
          </a:p>
        </p:txBody>
      </p:sp>
      <p:sp>
        <p:nvSpPr>
          <p:cNvPr id="126" name="TextBox 126"/>
          <p:cNvSpPr txBox="1"/>
          <p:nvPr/>
        </p:nvSpPr>
        <p:spPr>
          <a:xfrm>
            <a:off x="8232246" y="1045821"/>
            <a:ext cx="1817088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Verdadero o Falso: Si una persona respira con normalidad, se debe iniciar RCP.</a:t>
            </a:r>
          </a:p>
        </p:txBody>
      </p:sp>
      <p:sp>
        <p:nvSpPr>
          <p:cNvPr id="127" name="TextBox 127"/>
          <p:cNvSpPr txBox="1"/>
          <p:nvPr/>
        </p:nvSpPr>
        <p:spPr>
          <a:xfrm>
            <a:off x="5683312" y="978130"/>
            <a:ext cx="1804257" cy="1877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7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¿En qué situaciones se debe usar la maniobra de tracción mandibular en lugar de la de frente-mentón?</a:t>
            </a:r>
          </a:p>
        </p:txBody>
      </p:sp>
      <p:sp>
        <p:nvSpPr>
          <p:cNvPr id="128" name="TextBox 128"/>
          <p:cNvSpPr txBox="1"/>
          <p:nvPr/>
        </p:nvSpPr>
        <p:spPr>
          <a:xfrm>
            <a:off x="3170811" y="1035788"/>
            <a:ext cx="173230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¿Cuánto debe durar la evaluación de respiración en una víctima inconsciente?</a:t>
            </a:r>
          </a:p>
        </p:txBody>
      </p:sp>
      <p:sp>
        <p:nvSpPr>
          <p:cNvPr id="129" name="TextBox 129"/>
          <p:cNvSpPr txBox="1"/>
          <p:nvPr/>
        </p:nvSpPr>
        <p:spPr>
          <a:xfrm>
            <a:off x="503643" y="987655"/>
            <a:ext cx="1942845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Verdadero o Falso: En un atragantamiento parcial, se debe hacer la maniobra de Heimlich.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5369840" y="3841481"/>
            <a:ext cx="2431848" cy="3504122"/>
            <a:chOff x="0" y="0"/>
            <a:chExt cx="1864859" cy="2687130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7924866" y="3841481"/>
            <a:ext cx="2431848" cy="3504122"/>
            <a:chOff x="0" y="0"/>
            <a:chExt cx="1864859" cy="2687130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259141" y="3841481"/>
            <a:ext cx="2431848" cy="3504122"/>
            <a:chOff x="0" y="0"/>
            <a:chExt cx="1864859" cy="2687130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1" name="Group 11"/>
          <p:cNvGrpSpPr/>
          <p:nvPr/>
        </p:nvGrpSpPr>
        <p:grpSpPr>
          <a:xfrm rot="-10800000">
            <a:off x="2814167" y="3841481"/>
            <a:ext cx="2431848" cy="3504122"/>
            <a:chOff x="0" y="0"/>
            <a:chExt cx="1864859" cy="2687130"/>
          </a:xfrm>
        </p:grpSpPr>
        <p:sp>
          <p:nvSpPr>
            <p:cNvPr id="12" name="Freeform 12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" name="Group 14"/>
          <p:cNvGrpSpPr/>
          <p:nvPr/>
        </p:nvGrpSpPr>
        <p:grpSpPr>
          <a:xfrm rot="-10800000">
            <a:off x="5369840" y="184958"/>
            <a:ext cx="2431848" cy="3504122"/>
            <a:chOff x="0" y="0"/>
            <a:chExt cx="1864859" cy="2687130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7" name="Group 17"/>
          <p:cNvGrpSpPr/>
          <p:nvPr/>
        </p:nvGrpSpPr>
        <p:grpSpPr>
          <a:xfrm rot="-10800000">
            <a:off x="7924866" y="184958"/>
            <a:ext cx="2431848" cy="3504122"/>
            <a:chOff x="0" y="0"/>
            <a:chExt cx="1864859" cy="2687130"/>
          </a:xfrm>
        </p:grpSpPr>
        <p:sp>
          <p:nvSpPr>
            <p:cNvPr id="18" name="Freeform 18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" name="Group 20"/>
          <p:cNvGrpSpPr/>
          <p:nvPr/>
        </p:nvGrpSpPr>
        <p:grpSpPr>
          <a:xfrm rot="-10800000">
            <a:off x="259141" y="184958"/>
            <a:ext cx="2431848" cy="3504122"/>
            <a:chOff x="0" y="0"/>
            <a:chExt cx="1864859" cy="2687130"/>
          </a:xfrm>
        </p:grpSpPr>
        <p:sp>
          <p:nvSpPr>
            <p:cNvPr id="21" name="Freeform 21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3" name="Group 23"/>
          <p:cNvGrpSpPr/>
          <p:nvPr/>
        </p:nvGrpSpPr>
        <p:grpSpPr>
          <a:xfrm rot="-10800000">
            <a:off x="2814167" y="184958"/>
            <a:ext cx="2431848" cy="3504122"/>
            <a:chOff x="0" y="0"/>
            <a:chExt cx="1864859" cy="2687130"/>
          </a:xfrm>
        </p:grpSpPr>
        <p:sp>
          <p:nvSpPr>
            <p:cNvPr id="24" name="Freeform 24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6" name="Group 26"/>
          <p:cNvGrpSpPr/>
          <p:nvPr/>
        </p:nvGrpSpPr>
        <p:grpSpPr>
          <a:xfrm rot="-10800000">
            <a:off x="8060209" y="4512961"/>
            <a:ext cx="2161161" cy="2161161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8" name="Group 28"/>
          <p:cNvGrpSpPr/>
          <p:nvPr/>
        </p:nvGrpSpPr>
        <p:grpSpPr>
          <a:xfrm rot="-10800000">
            <a:off x="5504860" y="4512961"/>
            <a:ext cx="2161161" cy="2161161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0" name="Group 30"/>
          <p:cNvGrpSpPr/>
          <p:nvPr/>
        </p:nvGrpSpPr>
        <p:grpSpPr>
          <a:xfrm rot="-10800000">
            <a:off x="2949510" y="4512961"/>
            <a:ext cx="2161161" cy="2161161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2" name="Group 32"/>
          <p:cNvGrpSpPr/>
          <p:nvPr/>
        </p:nvGrpSpPr>
        <p:grpSpPr>
          <a:xfrm rot="-10800000">
            <a:off x="394485" y="4512961"/>
            <a:ext cx="2161161" cy="2161161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4" name="Group 34"/>
          <p:cNvGrpSpPr/>
          <p:nvPr/>
        </p:nvGrpSpPr>
        <p:grpSpPr>
          <a:xfrm rot="-10800000">
            <a:off x="8060209" y="856439"/>
            <a:ext cx="2161161" cy="2161161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6" name="Group 36"/>
          <p:cNvGrpSpPr/>
          <p:nvPr/>
        </p:nvGrpSpPr>
        <p:grpSpPr>
          <a:xfrm rot="-10800000">
            <a:off x="5504860" y="856439"/>
            <a:ext cx="2161161" cy="2161161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8" name="Group 38"/>
          <p:cNvGrpSpPr/>
          <p:nvPr/>
        </p:nvGrpSpPr>
        <p:grpSpPr>
          <a:xfrm rot="-10800000">
            <a:off x="2949510" y="856439"/>
            <a:ext cx="2161161" cy="2161161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0" name="Group 40"/>
          <p:cNvGrpSpPr/>
          <p:nvPr/>
        </p:nvGrpSpPr>
        <p:grpSpPr>
          <a:xfrm rot="-10800000">
            <a:off x="395830" y="856439"/>
            <a:ext cx="2161161" cy="2161161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14167" y="184958"/>
            <a:ext cx="2431848" cy="3504122"/>
            <a:chOff x="0" y="0"/>
            <a:chExt cx="1864859" cy="2687130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851790" y="214909"/>
            <a:ext cx="2356602" cy="2891748"/>
            <a:chOff x="0" y="0"/>
            <a:chExt cx="1871426" cy="2296397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321089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690139" y="503658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259141" y="184958"/>
            <a:ext cx="2431848" cy="3504122"/>
            <a:chOff x="0" y="0"/>
            <a:chExt cx="1864859" cy="2687130"/>
          </a:xfrm>
        </p:grpSpPr>
        <p:sp>
          <p:nvSpPr>
            <p:cNvPr id="13" name="Freeform 1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96764" y="214909"/>
            <a:ext cx="2356602" cy="2891748"/>
            <a:chOff x="0" y="0"/>
            <a:chExt cx="1871426" cy="2296397"/>
          </a:xfrm>
        </p:grpSpPr>
        <p:sp>
          <p:nvSpPr>
            <p:cNvPr id="16" name="Freeform 1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766064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35114" y="503658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5369840" y="184958"/>
            <a:ext cx="2431848" cy="3504122"/>
            <a:chOff x="0" y="0"/>
            <a:chExt cx="1864859" cy="2687130"/>
          </a:xfrm>
        </p:grpSpPr>
        <p:sp>
          <p:nvSpPr>
            <p:cNvPr id="23" name="Freeform 2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5407463" y="214909"/>
            <a:ext cx="2356602" cy="2891748"/>
            <a:chOff x="0" y="0"/>
            <a:chExt cx="1871426" cy="2296397"/>
          </a:xfrm>
        </p:grpSpPr>
        <p:sp>
          <p:nvSpPr>
            <p:cNvPr id="26" name="Freeform 2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876762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245812" y="503658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2814167" y="3841481"/>
            <a:ext cx="2431848" cy="3504122"/>
            <a:chOff x="0" y="0"/>
            <a:chExt cx="1864859" cy="2687130"/>
          </a:xfrm>
        </p:grpSpPr>
        <p:sp>
          <p:nvSpPr>
            <p:cNvPr id="33" name="Freeform 3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2851790" y="3871431"/>
            <a:ext cx="2356602" cy="2891748"/>
            <a:chOff x="0" y="0"/>
            <a:chExt cx="1871426" cy="2296397"/>
          </a:xfrm>
        </p:grpSpPr>
        <p:sp>
          <p:nvSpPr>
            <p:cNvPr id="36" name="Freeform 3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3321089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6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3685382" y="4160180"/>
            <a:ext cx="689417" cy="262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INVEL 4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259141" y="3841481"/>
            <a:ext cx="2431848" cy="3504122"/>
            <a:chOff x="0" y="0"/>
            <a:chExt cx="1864859" cy="2687130"/>
          </a:xfrm>
        </p:grpSpPr>
        <p:sp>
          <p:nvSpPr>
            <p:cNvPr id="43" name="Freeform 4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296764" y="3871431"/>
            <a:ext cx="2356602" cy="2891748"/>
            <a:chOff x="0" y="0"/>
            <a:chExt cx="1871426" cy="2296397"/>
          </a:xfrm>
        </p:grpSpPr>
        <p:sp>
          <p:nvSpPr>
            <p:cNvPr id="46" name="Freeform 4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0" name="TextBox 50"/>
          <p:cNvSpPr txBox="1"/>
          <p:nvPr/>
        </p:nvSpPr>
        <p:spPr>
          <a:xfrm>
            <a:off x="766064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131267" y="4160180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52" name="Group 52"/>
          <p:cNvGrpSpPr/>
          <p:nvPr/>
        </p:nvGrpSpPr>
        <p:grpSpPr>
          <a:xfrm>
            <a:off x="7924866" y="3841481"/>
            <a:ext cx="2431848" cy="3504122"/>
            <a:chOff x="0" y="0"/>
            <a:chExt cx="1864859" cy="2687130"/>
          </a:xfrm>
        </p:grpSpPr>
        <p:sp>
          <p:nvSpPr>
            <p:cNvPr id="53" name="Freeform 5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Freeform 5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7962489" y="3871431"/>
            <a:ext cx="2356602" cy="2891748"/>
            <a:chOff x="0" y="0"/>
            <a:chExt cx="1871426" cy="2296397"/>
          </a:xfrm>
        </p:grpSpPr>
        <p:sp>
          <p:nvSpPr>
            <p:cNvPr id="56" name="Freeform 5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Freeform 5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0" name="TextBox 60"/>
          <p:cNvSpPr txBox="1"/>
          <p:nvPr/>
        </p:nvSpPr>
        <p:spPr>
          <a:xfrm>
            <a:off x="8431788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8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8796992" y="4160180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62" name="Group 62"/>
          <p:cNvGrpSpPr/>
          <p:nvPr/>
        </p:nvGrpSpPr>
        <p:grpSpPr>
          <a:xfrm>
            <a:off x="5369840" y="3841481"/>
            <a:ext cx="2431848" cy="3504122"/>
            <a:chOff x="0" y="0"/>
            <a:chExt cx="1864859" cy="2687130"/>
          </a:xfrm>
        </p:grpSpPr>
        <p:sp>
          <p:nvSpPr>
            <p:cNvPr id="63" name="Freeform 6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Freeform 6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5407463" y="3871431"/>
            <a:ext cx="2356602" cy="2891748"/>
            <a:chOff x="0" y="0"/>
            <a:chExt cx="1871426" cy="2296397"/>
          </a:xfrm>
        </p:grpSpPr>
        <p:sp>
          <p:nvSpPr>
            <p:cNvPr id="66" name="Freeform 6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Freeform 6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0" name="TextBox 70"/>
          <p:cNvSpPr txBox="1"/>
          <p:nvPr/>
        </p:nvSpPr>
        <p:spPr>
          <a:xfrm>
            <a:off x="5876762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6241966" y="4160180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72" name="Group 72"/>
          <p:cNvGrpSpPr/>
          <p:nvPr/>
        </p:nvGrpSpPr>
        <p:grpSpPr>
          <a:xfrm>
            <a:off x="7924866" y="184958"/>
            <a:ext cx="2431848" cy="3504122"/>
            <a:chOff x="0" y="0"/>
            <a:chExt cx="1864859" cy="2687130"/>
          </a:xfrm>
        </p:grpSpPr>
        <p:sp>
          <p:nvSpPr>
            <p:cNvPr id="73" name="Freeform 7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Freeform 7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7962489" y="214909"/>
            <a:ext cx="2356602" cy="2891748"/>
            <a:chOff x="0" y="0"/>
            <a:chExt cx="1871426" cy="2296397"/>
          </a:xfrm>
        </p:grpSpPr>
        <p:sp>
          <p:nvSpPr>
            <p:cNvPr id="76" name="Freeform 7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7" name="Freeform 7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80" name="TextBox 80"/>
          <p:cNvSpPr txBox="1"/>
          <p:nvPr/>
        </p:nvSpPr>
        <p:spPr>
          <a:xfrm>
            <a:off x="8431788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8800838" y="503658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82" name="Group 82"/>
          <p:cNvGrpSpPr/>
          <p:nvPr/>
        </p:nvGrpSpPr>
        <p:grpSpPr>
          <a:xfrm>
            <a:off x="5369840" y="3841481"/>
            <a:ext cx="2431848" cy="3504122"/>
            <a:chOff x="0" y="0"/>
            <a:chExt cx="1864859" cy="2687130"/>
          </a:xfrm>
        </p:grpSpPr>
        <p:sp>
          <p:nvSpPr>
            <p:cNvPr id="83" name="Freeform 8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4" name="Freeform 8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5407463" y="3871431"/>
            <a:ext cx="2356602" cy="2891748"/>
            <a:chOff x="0" y="0"/>
            <a:chExt cx="1871426" cy="2296397"/>
          </a:xfrm>
        </p:grpSpPr>
        <p:sp>
          <p:nvSpPr>
            <p:cNvPr id="86" name="Freeform 8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7" name="Freeform 8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0" name="TextBox 90"/>
          <p:cNvSpPr txBox="1"/>
          <p:nvPr/>
        </p:nvSpPr>
        <p:spPr>
          <a:xfrm>
            <a:off x="5876762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10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5997860" y="4160180"/>
            <a:ext cx="1175809" cy="328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3791D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1</a:t>
            </a:r>
          </a:p>
        </p:txBody>
      </p:sp>
      <p:grpSp>
        <p:nvGrpSpPr>
          <p:cNvPr id="92" name="Group 92"/>
          <p:cNvGrpSpPr/>
          <p:nvPr/>
        </p:nvGrpSpPr>
        <p:grpSpPr>
          <a:xfrm>
            <a:off x="7924866" y="3841481"/>
            <a:ext cx="2431848" cy="3504122"/>
            <a:chOff x="0" y="0"/>
            <a:chExt cx="1864859" cy="2687130"/>
          </a:xfrm>
        </p:grpSpPr>
        <p:sp>
          <p:nvSpPr>
            <p:cNvPr id="93" name="Freeform 9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94" name="Freeform 9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5" name="Group 95"/>
          <p:cNvGrpSpPr/>
          <p:nvPr/>
        </p:nvGrpSpPr>
        <p:grpSpPr>
          <a:xfrm>
            <a:off x="7962489" y="3871431"/>
            <a:ext cx="2356602" cy="2891748"/>
            <a:chOff x="0" y="0"/>
            <a:chExt cx="1871426" cy="2296397"/>
          </a:xfrm>
        </p:grpSpPr>
        <p:sp>
          <p:nvSpPr>
            <p:cNvPr id="96" name="Freeform 9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97" name="Freeform 9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00" name="TextBox 100"/>
          <p:cNvSpPr txBox="1"/>
          <p:nvPr/>
        </p:nvSpPr>
        <p:spPr>
          <a:xfrm>
            <a:off x="8431788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9</a:t>
            </a:r>
          </a:p>
        </p:txBody>
      </p:sp>
      <p:sp>
        <p:nvSpPr>
          <p:cNvPr id="101" name="TextBox 101"/>
          <p:cNvSpPr txBox="1"/>
          <p:nvPr/>
        </p:nvSpPr>
        <p:spPr>
          <a:xfrm>
            <a:off x="8552885" y="4160180"/>
            <a:ext cx="1175809" cy="328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3791D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1</a:t>
            </a:r>
          </a:p>
        </p:txBody>
      </p:sp>
      <p:grpSp>
        <p:nvGrpSpPr>
          <p:cNvPr id="102" name="Group 102"/>
          <p:cNvGrpSpPr/>
          <p:nvPr/>
        </p:nvGrpSpPr>
        <p:grpSpPr>
          <a:xfrm>
            <a:off x="259141" y="3841481"/>
            <a:ext cx="2431848" cy="3504122"/>
            <a:chOff x="0" y="0"/>
            <a:chExt cx="1864859" cy="2687130"/>
          </a:xfrm>
        </p:grpSpPr>
        <p:sp>
          <p:nvSpPr>
            <p:cNvPr id="103" name="Freeform 10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4" name="Freeform 10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5" name="Group 105"/>
          <p:cNvGrpSpPr/>
          <p:nvPr/>
        </p:nvGrpSpPr>
        <p:grpSpPr>
          <a:xfrm>
            <a:off x="296764" y="3871431"/>
            <a:ext cx="2356602" cy="2891748"/>
            <a:chOff x="0" y="0"/>
            <a:chExt cx="1871426" cy="2296397"/>
          </a:xfrm>
        </p:grpSpPr>
        <p:sp>
          <p:nvSpPr>
            <p:cNvPr id="106" name="Freeform 10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7" name="Freeform 10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10" name="TextBox 110"/>
          <p:cNvSpPr txBox="1"/>
          <p:nvPr/>
        </p:nvSpPr>
        <p:spPr>
          <a:xfrm>
            <a:off x="766064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12</a:t>
            </a:r>
          </a:p>
        </p:txBody>
      </p:sp>
      <p:sp>
        <p:nvSpPr>
          <p:cNvPr id="111" name="TextBox 111"/>
          <p:cNvSpPr txBox="1"/>
          <p:nvPr/>
        </p:nvSpPr>
        <p:spPr>
          <a:xfrm>
            <a:off x="875226" y="4160180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grpSp>
        <p:nvGrpSpPr>
          <p:cNvPr id="112" name="Group 112"/>
          <p:cNvGrpSpPr/>
          <p:nvPr/>
        </p:nvGrpSpPr>
        <p:grpSpPr>
          <a:xfrm>
            <a:off x="2814167" y="3841481"/>
            <a:ext cx="2431848" cy="3504122"/>
            <a:chOff x="0" y="0"/>
            <a:chExt cx="1864859" cy="2687130"/>
          </a:xfrm>
        </p:grpSpPr>
        <p:sp>
          <p:nvSpPr>
            <p:cNvPr id="113" name="Freeform 11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14" name="Freeform 11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15" name="Group 115"/>
          <p:cNvGrpSpPr/>
          <p:nvPr/>
        </p:nvGrpSpPr>
        <p:grpSpPr>
          <a:xfrm>
            <a:off x="2851790" y="3871431"/>
            <a:ext cx="2356602" cy="2891748"/>
            <a:chOff x="0" y="0"/>
            <a:chExt cx="1871426" cy="2296397"/>
          </a:xfrm>
        </p:grpSpPr>
        <p:sp>
          <p:nvSpPr>
            <p:cNvPr id="116" name="Freeform 11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17" name="Freeform 11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20" name="TextBox 120"/>
          <p:cNvSpPr txBox="1"/>
          <p:nvPr/>
        </p:nvSpPr>
        <p:spPr>
          <a:xfrm>
            <a:off x="3321089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11</a:t>
            </a:r>
          </a:p>
        </p:txBody>
      </p:sp>
      <p:sp>
        <p:nvSpPr>
          <p:cNvPr id="121" name="TextBox 121"/>
          <p:cNvSpPr txBox="1"/>
          <p:nvPr/>
        </p:nvSpPr>
        <p:spPr>
          <a:xfrm>
            <a:off x="3430251" y="4160180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grpSp>
        <p:nvGrpSpPr>
          <p:cNvPr id="122" name="Group 122"/>
          <p:cNvGrpSpPr/>
          <p:nvPr/>
        </p:nvGrpSpPr>
        <p:grpSpPr>
          <a:xfrm>
            <a:off x="2814167" y="184958"/>
            <a:ext cx="2431848" cy="3504122"/>
            <a:chOff x="0" y="0"/>
            <a:chExt cx="1864859" cy="2687130"/>
          </a:xfrm>
        </p:grpSpPr>
        <p:sp>
          <p:nvSpPr>
            <p:cNvPr id="123" name="Freeform 12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24" name="Freeform 12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5" name="Group 125"/>
          <p:cNvGrpSpPr/>
          <p:nvPr/>
        </p:nvGrpSpPr>
        <p:grpSpPr>
          <a:xfrm>
            <a:off x="2851790" y="214909"/>
            <a:ext cx="2356602" cy="2891748"/>
            <a:chOff x="0" y="0"/>
            <a:chExt cx="1871426" cy="2296397"/>
          </a:xfrm>
        </p:grpSpPr>
        <p:sp>
          <p:nvSpPr>
            <p:cNvPr id="126" name="Freeform 12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27" name="Freeform 12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30" name="TextBox 130"/>
          <p:cNvSpPr txBox="1"/>
          <p:nvPr/>
        </p:nvSpPr>
        <p:spPr>
          <a:xfrm>
            <a:off x="3321089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6</a:t>
            </a:r>
          </a:p>
        </p:txBody>
      </p:sp>
      <p:sp>
        <p:nvSpPr>
          <p:cNvPr id="131" name="TextBox 131"/>
          <p:cNvSpPr txBox="1"/>
          <p:nvPr/>
        </p:nvSpPr>
        <p:spPr>
          <a:xfrm>
            <a:off x="3685382" y="503658"/>
            <a:ext cx="689417" cy="262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INVEL 4</a:t>
            </a:r>
          </a:p>
        </p:txBody>
      </p:sp>
      <p:grpSp>
        <p:nvGrpSpPr>
          <p:cNvPr id="132" name="Group 132"/>
          <p:cNvGrpSpPr/>
          <p:nvPr/>
        </p:nvGrpSpPr>
        <p:grpSpPr>
          <a:xfrm>
            <a:off x="259141" y="184958"/>
            <a:ext cx="2431848" cy="3504122"/>
            <a:chOff x="0" y="0"/>
            <a:chExt cx="1864859" cy="2687130"/>
          </a:xfrm>
        </p:grpSpPr>
        <p:sp>
          <p:nvSpPr>
            <p:cNvPr id="133" name="Freeform 13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34" name="Freeform 13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35" name="Group 135"/>
          <p:cNvGrpSpPr/>
          <p:nvPr/>
        </p:nvGrpSpPr>
        <p:grpSpPr>
          <a:xfrm>
            <a:off x="296764" y="214909"/>
            <a:ext cx="2356602" cy="2891748"/>
            <a:chOff x="0" y="0"/>
            <a:chExt cx="1871426" cy="2296397"/>
          </a:xfrm>
        </p:grpSpPr>
        <p:sp>
          <p:nvSpPr>
            <p:cNvPr id="136" name="Freeform 13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37" name="Freeform 13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40" name="TextBox 140"/>
          <p:cNvSpPr txBox="1"/>
          <p:nvPr/>
        </p:nvSpPr>
        <p:spPr>
          <a:xfrm>
            <a:off x="766064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141" name="TextBox 141"/>
          <p:cNvSpPr txBox="1"/>
          <p:nvPr/>
        </p:nvSpPr>
        <p:spPr>
          <a:xfrm>
            <a:off x="1131267" y="503658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142" name="Group 142"/>
          <p:cNvGrpSpPr/>
          <p:nvPr/>
        </p:nvGrpSpPr>
        <p:grpSpPr>
          <a:xfrm>
            <a:off x="7924866" y="184958"/>
            <a:ext cx="2431848" cy="3504122"/>
            <a:chOff x="0" y="0"/>
            <a:chExt cx="1864859" cy="2687130"/>
          </a:xfrm>
        </p:grpSpPr>
        <p:sp>
          <p:nvSpPr>
            <p:cNvPr id="143" name="Freeform 14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44" name="Freeform 14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5" name="Group 145"/>
          <p:cNvGrpSpPr/>
          <p:nvPr/>
        </p:nvGrpSpPr>
        <p:grpSpPr>
          <a:xfrm>
            <a:off x="7962489" y="214909"/>
            <a:ext cx="2356602" cy="2891748"/>
            <a:chOff x="0" y="0"/>
            <a:chExt cx="1871426" cy="2296397"/>
          </a:xfrm>
        </p:grpSpPr>
        <p:sp>
          <p:nvSpPr>
            <p:cNvPr id="146" name="Freeform 14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47" name="Freeform 14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50" name="TextBox 150"/>
          <p:cNvSpPr txBox="1"/>
          <p:nvPr/>
        </p:nvSpPr>
        <p:spPr>
          <a:xfrm>
            <a:off x="8431788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8</a:t>
            </a:r>
          </a:p>
        </p:txBody>
      </p:sp>
      <p:sp>
        <p:nvSpPr>
          <p:cNvPr id="151" name="TextBox 151"/>
          <p:cNvSpPr txBox="1"/>
          <p:nvPr/>
        </p:nvSpPr>
        <p:spPr>
          <a:xfrm>
            <a:off x="8796992" y="503658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152" name="Group 152"/>
          <p:cNvGrpSpPr/>
          <p:nvPr/>
        </p:nvGrpSpPr>
        <p:grpSpPr>
          <a:xfrm>
            <a:off x="5369840" y="184958"/>
            <a:ext cx="2431848" cy="3504122"/>
            <a:chOff x="0" y="0"/>
            <a:chExt cx="1864859" cy="2687130"/>
          </a:xfrm>
        </p:grpSpPr>
        <p:sp>
          <p:nvSpPr>
            <p:cNvPr id="153" name="Freeform 15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54" name="Freeform 15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5" name="Group 155"/>
          <p:cNvGrpSpPr/>
          <p:nvPr/>
        </p:nvGrpSpPr>
        <p:grpSpPr>
          <a:xfrm>
            <a:off x="5407463" y="214909"/>
            <a:ext cx="2356602" cy="2891748"/>
            <a:chOff x="0" y="0"/>
            <a:chExt cx="1871426" cy="2296397"/>
          </a:xfrm>
        </p:grpSpPr>
        <p:sp>
          <p:nvSpPr>
            <p:cNvPr id="156" name="Freeform 15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57" name="Freeform 15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60" name="TextBox 160"/>
          <p:cNvSpPr txBox="1"/>
          <p:nvPr/>
        </p:nvSpPr>
        <p:spPr>
          <a:xfrm>
            <a:off x="5876762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7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6241966" y="503658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162" name="Group 162"/>
          <p:cNvGrpSpPr/>
          <p:nvPr/>
        </p:nvGrpSpPr>
        <p:grpSpPr>
          <a:xfrm>
            <a:off x="5369840" y="184958"/>
            <a:ext cx="2431848" cy="3504122"/>
            <a:chOff x="0" y="0"/>
            <a:chExt cx="1864859" cy="2687130"/>
          </a:xfrm>
        </p:grpSpPr>
        <p:sp>
          <p:nvSpPr>
            <p:cNvPr id="163" name="Freeform 16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64" name="Freeform 16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5407463" y="214909"/>
            <a:ext cx="2356602" cy="2891748"/>
            <a:chOff x="0" y="0"/>
            <a:chExt cx="1871426" cy="2296397"/>
          </a:xfrm>
        </p:grpSpPr>
        <p:sp>
          <p:nvSpPr>
            <p:cNvPr id="166" name="Freeform 16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67" name="Freeform 16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0" name="TextBox 170"/>
          <p:cNvSpPr txBox="1"/>
          <p:nvPr/>
        </p:nvSpPr>
        <p:spPr>
          <a:xfrm>
            <a:off x="5876762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14</a:t>
            </a:r>
          </a:p>
        </p:txBody>
      </p:sp>
      <p:sp>
        <p:nvSpPr>
          <p:cNvPr id="171" name="TextBox 171"/>
          <p:cNvSpPr txBox="1"/>
          <p:nvPr/>
        </p:nvSpPr>
        <p:spPr>
          <a:xfrm>
            <a:off x="5985925" y="503658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grpSp>
        <p:nvGrpSpPr>
          <p:cNvPr id="172" name="Group 172"/>
          <p:cNvGrpSpPr/>
          <p:nvPr/>
        </p:nvGrpSpPr>
        <p:grpSpPr>
          <a:xfrm>
            <a:off x="7924866" y="184958"/>
            <a:ext cx="2431848" cy="3504122"/>
            <a:chOff x="0" y="0"/>
            <a:chExt cx="1864859" cy="2687130"/>
          </a:xfrm>
        </p:grpSpPr>
        <p:sp>
          <p:nvSpPr>
            <p:cNvPr id="173" name="Freeform 17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4" name="Freeform 17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75" name="Group 175"/>
          <p:cNvGrpSpPr/>
          <p:nvPr/>
        </p:nvGrpSpPr>
        <p:grpSpPr>
          <a:xfrm>
            <a:off x="7962489" y="214909"/>
            <a:ext cx="2356602" cy="2891748"/>
            <a:chOff x="0" y="0"/>
            <a:chExt cx="1871426" cy="2296397"/>
          </a:xfrm>
        </p:grpSpPr>
        <p:sp>
          <p:nvSpPr>
            <p:cNvPr id="176" name="Freeform 17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7" name="Freeform 17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80" name="TextBox 180"/>
          <p:cNvSpPr txBox="1"/>
          <p:nvPr/>
        </p:nvSpPr>
        <p:spPr>
          <a:xfrm>
            <a:off x="8431788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13</a:t>
            </a:r>
          </a:p>
        </p:txBody>
      </p:sp>
      <p:sp>
        <p:nvSpPr>
          <p:cNvPr id="181" name="TextBox 181"/>
          <p:cNvSpPr txBox="1"/>
          <p:nvPr/>
        </p:nvSpPr>
        <p:spPr>
          <a:xfrm>
            <a:off x="8540950" y="503658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grpSp>
        <p:nvGrpSpPr>
          <p:cNvPr id="182" name="Group 182"/>
          <p:cNvGrpSpPr/>
          <p:nvPr/>
        </p:nvGrpSpPr>
        <p:grpSpPr>
          <a:xfrm>
            <a:off x="259141" y="184958"/>
            <a:ext cx="2431848" cy="3504122"/>
            <a:chOff x="0" y="0"/>
            <a:chExt cx="1864859" cy="2687130"/>
          </a:xfrm>
        </p:grpSpPr>
        <p:sp>
          <p:nvSpPr>
            <p:cNvPr id="183" name="Freeform 18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84" name="Freeform 18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85" name="Group 185"/>
          <p:cNvGrpSpPr/>
          <p:nvPr/>
        </p:nvGrpSpPr>
        <p:grpSpPr>
          <a:xfrm>
            <a:off x="296764" y="214909"/>
            <a:ext cx="2356602" cy="2891748"/>
            <a:chOff x="0" y="0"/>
            <a:chExt cx="1871426" cy="2296397"/>
          </a:xfrm>
        </p:grpSpPr>
        <p:sp>
          <p:nvSpPr>
            <p:cNvPr id="186" name="Freeform 18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87" name="Freeform 18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90" name="TextBox 190"/>
          <p:cNvSpPr txBox="1"/>
          <p:nvPr/>
        </p:nvSpPr>
        <p:spPr>
          <a:xfrm>
            <a:off x="766064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16</a:t>
            </a:r>
          </a:p>
        </p:txBody>
      </p:sp>
      <p:sp>
        <p:nvSpPr>
          <p:cNvPr id="191" name="TextBox 191"/>
          <p:cNvSpPr txBox="1"/>
          <p:nvPr/>
        </p:nvSpPr>
        <p:spPr>
          <a:xfrm>
            <a:off x="875226" y="503658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grpSp>
        <p:nvGrpSpPr>
          <p:cNvPr id="192" name="Group 192"/>
          <p:cNvGrpSpPr/>
          <p:nvPr/>
        </p:nvGrpSpPr>
        <p:grpSpPr>
          <a:xfrm>
            <a:off x="2814167" y="184958"/>
            <a:ext cx="2431848" cy="3504122"/>
            <a:chOff x="0" y="0"/>
            <a:chExt cx="1864859" cy="2687130"/>
          </a:xfrm>
        </p:grpSpPr>
        <p:sp>
          <p:nvSpPr>
            <p:cNvPr id="193" name="Freeform 19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94" name="Freeform 19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95" name="Group 195"/>
          <p:cNvGrpSpPr/>
          <p:nvPr/>
        </p:nvGrpSpPr>
        <p:grpSpPr>
          <a:xfrm>
            <a:off x="2851790" y="214909"/>
            <a:ext cx="2356602" cy="2891748"/>
            <a:chOff x="0" y="0"/>
            <a:chExt cx="1871426" cy="2296397"/>
          </a:xfrm>
        </p:grpSpPr>
        <p:sp>
          <p:nvSpPr>
            <p:cNvPr id="196" name="Freeform 19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97" name="Freeform 19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0" name="TextBox 200"/>
          <p:cNvSpPr txBox="1"/>
          <p:nvPr/>
        </p:nvSpPr>
        <p:spPr>
          <a:xfrm>
            <a:off x="3321089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15</a:t>
            </a:r>
          </a:p>
        </p:txBody>
      </p:sp>
      <p:sp>
        <p:nvSpPr>
          <p:cNvPr id="201" name="TextBox 201"/>
          <p:cNvSpPr txBox="1"/>
          <p:nvPr/>
        </p:nvSpPr>
        <p:spPr>
          <a:xfrm>
            <a:off x="3430251" y="503658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sp>
        <p:nvSpPr>
          <p:cNvPr id="202" name="TextBox 202"/>
          <p:cNvSpPr txBox="1"/>
          <p:nvPr/>
        </p:nvSpPr>
        <p:spPr>
          <a:xfrm>
            <a:off x="8370427" y="4752977"/>
            <a:ext cx="1565573" cy="147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 el nombre de una maniobra para abrir la vía aérea.</a:t>
            </a:r>
          </a:p>
        </p:txBody>
      </p:sp>
      <p:sp>
        <p:nvSpPr>
          <p:cNvPr id="203" name="TextBox 203"/>
          <p:cNvSpPr txBox="1"/>
          <p:nvPr/>
        </p:nvSpPr>
        <p:spPr>
          <a:xfrm>
            <a:off x="5564618" y="4622141"/>
            <a:ext cx="2042293" cy="1877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7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¿Cómo se llama la ayuda inmediata que se da a una persona herida o enferma antes de la llegada de un profesional sanitario? </a:t>
            </a:r>
          </a:p>
        </p:txBody>
      </p:sp>
      <p:sp>
        <p:nvSpPr>
          <p:cNvPr id="204" name="TextBox 204"/>
          <p:cNvSpPr txBox="1"/>
          <p:nvPr/>
        </p:nvSpPr>
        <p:spPr>
          <a:xfrm>
            <a:off x="3247628" y="4950479"/>
            <a:ext cx="1565573" cy="885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significa el protocolo PAS?</a:t>
            </a:r>
          </a:p>
        </p:txBody>
      </p:sp>
      <p:sp>
        <p:nvSpPr>
          <p:cNvPr id="205" name="TextBox 205"/>
          <p:cNvSpPr txBox="1"/>
          <p:nvPr/>
        </p:nvSpPr>
        <p:spPr>
          <a:xfrm>
            <a:off x="756000" y="4950479"/>
            <a:ext cx="1565573" cy="885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significa el protocolo VOS?</a:t>
            </a:r>
          </a:p>
        </p:txBody>
      </p:sp>
      <p:sp>
        <p:nvSpPr>
          <p:cNvPr id="206" name="TextBox 206"/>
          <p:cNvSpPr txBox="1"/>
          <p:nvPr/>
        </p:nvSpPr>
        <p:spPr>
          <a:xfrm>
            <a:off x="5876762" y="1255371"/>
            <a:ext cx="1565573" cy="590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significa RCP?</a:t>
            </a:r>
          </a:p>
        </p:txBody>
      </p:sp>
      <p:sp>
        <p:nvSpPr>
          <p:cNvPr id="207" name="TextBox 207"/>
          <p:cNvSpPr txBox="1"/>
          <p:nvPr/>
        </p:nvSpPr>
        <p:spPr>
          <a:xfrm>
            <a:off x="3247628" y="1293471"/>
            <a:ext cx="1565573" cy="590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significa DEA? </a:t>
            </a:r>
          </a:p>
        </p:txBody>
      </p:sp>
      <p:sp>
        <p:nvSpPr>
          <p:cNvPr id="208" name="TextBox 208"/>
          <p:cNvSpPr txBox="1"/>
          <p:nvPr/>
        </p:nvSpPr>
        <p:spPr>
          <a:xfrm>
            <a:off x="692279" y="1255371"/>
            <a:ext cx="1565573" cy="590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significa DESA?</a:t>
            </a:r>
          </a:p>
        </p:txBody>
      </p:sp>
      <p:sp>
        <p:nvSpPr>
          <p:cNvPr id="209" name="TextBox 209"/>
          <p:cNvSpPr txBox="1"/>
          <p:nvPr/>
        </p:nvSpPr>
        <p:spPr>
          <a:xfrm>
            <a:off x="8354138" y="993370"/>
            <a:ext cx="1565573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Si alguien se atraganta y no puede respirar, ¿qué maniobra debes hacer?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5369840" y="3841481"/>
            <a:ext cx="2431848" cy="3504122"/>
            <a:chOff x="0" y="0"/>
            <a:chExt cx="1864859" cy="2687130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7924866" y="3841481"/>
            <a:ext cx="2431848" cy="3504122"/>
            <a:chOff x="0" y="0"/>
            <a:chExt cx="1864859" cy="2687130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259141" y="3841481"/>
            <a:ext cx="2431848" cy="3504122"/>
            <a:chOff x="0" y="0"/>
            <a:chExt cx="1864859" cy="2687130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1" name="Group 11"/>
          <p:cNvGrpSpPr/>
          <p:nvPr/>
        </p:nvGrpSpPr>
        <p:grpSpPr>
          <a:xfrm rot="-10800000">
            <a:off x="2814167" y="3841481"/>
            <a:ext cx="2431848" cy="3504122"/>
            <a:chOff x="0" y="0"/>
            <a:chExt cx="1864859" cy="2687130"/>
          </a:xfrm>
        </p:grpSpPr>
        <p:sp>
          <p:nvSpPr>
            <p:cNvPr id="12" name="Freeform 12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" name="Group 14"/>
          <p:cNvGrpSpPr/>
          <p:nvPr/>
        </p:nvGrpSpPr>
        <p:grpSpPr>
          <a:xfrm rot="-10800000">
            <a:off x="5369840" y="184958"/>
            <a:ext cx="2431848" cy="3504122"/>
            <a:chOff x="0" y="0"/>
            <a:chExt cx="1864859" cy="2687130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7" name="Group 17"/>
          <p:cNvGrpSpPr/>
          <p:nvPr/>
        </p:nvGrpSpPr>
        <p:grpSpPr>
          <a:xfrm rot="-10800000">
            <a:off x="7924866" y="184958"/>
            <a:ext cx="2431848" cy="3504122"/>
            <a:chOff x="0" y="0"/>
            <a:chExt cx="1864859" cy="2687130"/>
          </a:xfrm>
        </p:grpSpPr>
        <p:sp>
          <p:nvSpPr>
            <p:cNvPr id="18" name="Freeform 18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" name="Group 20"/>
          <p:cNvGrpSpPr/>
          <p:nvPr/>
        </p:nvGrpSpPr>
        <p:grpSpPr>
          <a:xfrm rot="-10800000">
            <a:off x="259141" y="184958"/>
            <a:ext cx="2431848" cy="3504122"/>
            <a:chOff x="0" y="0"/>
            <a:chExt cx="1864859" cy="2687130"/>
          </a:xfrm>
        </p:grpSpPr>
        <p:sp>
          <p:nvSpPr>
            <p:cNvPr id="21" name="Freeform 21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3" name="Group 23"/>
          <p:cNvGrpSpPr/>
          <p:nvPr/>
        </p:nvGrpSpPr>
        <p:grpSpPr>
          <a:xfrm rot="-10800000">
            <a:off x="2814167" y="184958"/>
            <a:ext cx="2431848" cy="3504122"/>
            <a:chOff x="0" y="0"/>
            <a:chExt cx="1864859" cy="2687130"/>
          </a:xfrm>
        </p:grpSpPr>
        <p:sp>
          <p:nvSpPr>
            <p:cNvPr id="24" name="Freeform 24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6" name="Group 26"/>
          <p:cNvGrpSpPr/>
          <p:nvPr/>
        </p:nvGrpSpPr>
        <p:grpSpPr>
          <a:xfrm rot="-10800000">
            <a:off x="8060209" y="4512961"/>
            <a:ext cx="2161161" cy="2161161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8" name="Group 28"/>
          <p:cNvGrpSpPr/>
          <p:nvPr/>
        </p:nvGrpSpPr>
        <p:grpSpPr>
          <a:xfrm rot="-10800000">
            <a:off x="5504860" y="4512961"/>
            <a:ext cx="2161161" cy="2161161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0" name="Group 30"/>
          <p:cNvGrpSpPr/>
          <p:nvPr/>
        </p:nvGrpSpPr>
        <p:grpSpPr>
          <a:xfrm rot="-10800000">
            <a:off x="2949510" y="4512961"/>
            <a:ext cx="2161161" cy="2161161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2" name="Group 32"/>
          <p:cNvGrpSpPr/>
          <p:nvPr/>
        </p:nvGrpSpPr>
        <p:grpSpPr>
          <a:xfrm rot="-10800000">
            <a:off x="394485" y="4512961"/>
            <a:ext cx="2161161" cy="2161161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4" name="Group 34"/>
          <p:cNvGrpSpPr/>
          <p:nvPr/>
        </p:nvGrpSpPr>
        <p:grpSpPr>
          <a:xfrm rot="-10800000">
            <a:off x="8060209" y="856439"/>
            <a:ext cx="2161161" cy="2161161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6" name="Group 36"/>
          <p:cNvGrpSpPr/>
          <p:nvPr/>
        </p:nvGrpSpPr>
        <p:grpSpPr>
          <a:xfrm rot="-10800000">
            <a:off x="5504860" y="856439"/>
            <a:ext cx="2161161" cy="2161161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8" name="Group 38"/>
          <p:cNvGrpSpPr/>
          <p:nvPr/>
        </p:nvGrpSpPr>
        <p:grpSpPr>
          <a:xfrm rot="-10800000">
            <a:off x="2949510" y="856439"/>
            <a:ext cx="2161161" cy="2161161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0" name="Group 40"/>
          <p:cNvGrpSpPr/>
          <p:nvPr/>
        </p:nvGrpSpPr>
        <p:grpSpPr>
          <a:xfrm rot="-10800000">
            <a:off x="395830" y="856439"/>
            <a:ext cx="2161161" cy="2161161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2" name="Group 42"/>
          <p:cNvGrpSpPr/>
          <p:nvPr/>
        </p:nvGrpSpPr>
        <p:grpSpPr>
          <a:xfrm rot="-10800000">
            <a:off x="5369840" y="3841481"/>
            <a:ext cx="2431848" cy="3504122"/>
            <a:chOff x="0" y="0"/>
            <a:chExt cx="1864859" cy="2687130"/>
          </a:xfrm>
        </p:grpSpPr>
        <p:sp>
          <p:nvSpPr>
            <p:cNvPr id="43" name="Freeform 4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5" name="Group 45"/>
          <p:cNvGrpSpPr/>
          <p:nvPr/>
        </p:nvGrpSpPr>
        <p:grpSpPr>
          <a:xfrm rot="-10800000">
            <a:off x="7924866" y="3841481"/>
            <a:ext cx="2431848" cy="3504122"/>
            <a:chOff x="0" y="0"/>
            <a:chExt cx="1864859" cy="2687130"/>
          </a:xfrm>
        </p:grpSpPr>
        <p:sp>
          <p:nvSpPr>
            <p:cNvPr id="46" name="Freeform 4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8" name="Group 48"/>
          <p:cNvGrpSpPr/>
          <p:nvPr/>
        </p:nvGrpSpPr>
        <p:grpSpPr>
          <a:xfrm rot="-10800000">
            <a:off x="259141" y="3841481"/>
            <a:ext cx="2431848" cy="3504122"/>
            <a:chOff x="0" y="0"/>
            <a:chExt cx="1864859" cy="2687130"/>
          </a:xfrm>
        </p:grpSpPr>
        <p:sp>
          <p:nvSpPr>
            <p:cNvPr id="49" name="Freeform 49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0" name="Freeform 50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1" name="Group 51"/>
          <p:cNvGrpSpPr/>
          <p:nvPr/>
        </p:nvGrpSpPr>
        <p:grpSpPr>
          <a:xfrm rot="-10800000">
            <a:off x="2814167" y="3841481"/>
            <a:ext cx="2431848" cy="3504122"/>
            <a:chOff x="0" y="0"/>
            <a:chExt cx="1864859" cy="2687130"/>
          </a:xfrm>
        </p:grpSpPr>
        <p:sp>
          <p:nvSpPr>
            <p:cNvPr id="52" name="Freeform 52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4" name="Group 54"/>
          <p:cNvGrpSpPr/>
          <p:nvPr/>
        </p:nvGrpSpPr>
        <p:grpSpPr>
          <a:xfrm rot="-10800000">
            <a:off x="8060209" y="4512961"/>
            <a:ext cx="2161161" cy="2161161"/>
            <a:chOff x="0" y="0"/>
            <a:chExt cx="812800" cy="812800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6" name="Group 56"/>
          <p:cNvGrpSpPr/>
          <p:nvPr/>
        </p:nvGrpSpPr>
        <p:grpSpPr>
          <a:xfrm rot="-10800000">
            <a:off x="5504860" y="4512961"/>
            <a:ext cx="2161161" cy="2161161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8" name="Group 58"/>
          <p:cNvGrpSpPr/>
          <p:nvPr/>
        </p:nvGrpSpPr>
        <p:grpSpPr>
          <a:xfrm rot="-10800000">
            <a:off x="2949510" y="4512961"/>
            <a:ext cx="2161161" cy="2161161"/>
            <a:chOff x="0" y="0"/>
            <a:chExt cx="812800" cy="812800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0" name="Group 60"/>
          <p:cNvGrpSpPr/>
          <p:nvPr/>
        </p:nvGrpSpPr>
        <p:grpSpPr>
          <a:xfrm rot="-10800000">
            <a:off x="395830" y="4512961"/>
            <a:ext cx="2161161" cy="2161161"/>
            <a:chOff x="0" y="0"/>
            <a:chExt cx="812800" cy="812800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14167" y="184958"/>
            <a:ext cx="2431848" cy="3504122"/>
            <a:chOff x="0" y="0"/>
            <a:chExt cx="1864859" cy="2687130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851790" y="214909"/>
            <a:ext cx="2356602" cy="2891748"/>
            <a:chOff x="0" y="0"/>
            <a:chExt cx="1871426" cy="2296397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321089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690139" y="503658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259141" y="184958"/>
            <a:ext cx="2431848" cy="3504122"/>
            <a:chOff x="0" y="0"/>
            <a:chExt cx="1864859" cy="2687130"/>
          </a:xfrm>
        </p:grpSpPr>
        <p:sp>
          <p:nvSpPr>
            <p:cNvPr id="13" name="Freeform 1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96764" y="214909"/>
            <a:ext cx="2356602" cy="2891748"/>
            <a:chOff x="0" y="0"/>
            <a:chExt cx="1871426" cy="2296397"/>
          </a:xfrm>
        </p:grpSpPr>
        <p:sp>
          <p:nvSpPr>
            <p:cNvPr id="16" name="Freeform 1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766064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35114" y="503658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5369840" y="184958"/>
            <a:ext cx="2431848" cy="3504122"/>
            <a:chOff x="0" y="0"/>
            <a:chExt cx="1864859" cy="2687130"/>
          </a:xfrm>
        </p:grpSpPr>
        <p:sp>
          <p:nvSpPr>
            <p:cNvPr id="23" name="Freeform 2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5407463" y="214909"/>
            <a:ext cx="2356602" cy="2891748"/>
            <a:chOff x="0" y="0"/>
            <a:chExt cx="1871426" cy="2296397"/>
          </a:xfrm>
        </p:grpSpPr>
        <p:sp>
          <p:nvSpPr>
            <p:cNvPr id="26" name="Freeform 2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876762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245812" y="503658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2814167" y="3841481"/>
            <a:ext cx="2431848" cy="3504122"/>
            <a:chOff x="0" y="0"/>
            <a:chExt cx="1864859" cy="2687130"/>
          </a:xfrm>
        </p:grpSpPr>
        <p:sp>
          <p:nvSpPr>
            <p:cNvPr id="33" name="Freeform 3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2851790" y="3871431"/>
            <a:ext cx="2356602" cy="2891748"/>
            <a:chOff x="0" y="0"/>
            <a:chExt cx="1871426" cy="2296397"/>
          </a:xfrm>
        </p:grpSpPr>
        <p:sp>
          <p:nvSpPr>
            <p:cNvPr id="36" name="Freeform 3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3321089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6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3685382" y="4160180"/>
            <a:ext cx="689417" cy="262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INVEL 4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259141" y="3841481"/>
            <a:ext cx="2431848" cy="3504122"/>
            <a:chOff x="0" y="0"/>
            <a:chExt cx="1864859" cy="2687130"/>
          </a:xfrm>
        </p:grpSpPr>
        <p:sp>
          <p:nvSpPr>
            <p:cNvPr id="43" name="Freeform 4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296764" y="3871431"/>
            <a:ext cx="2356602" cy="2891748"/>
            <a:chOff x="0" y="0"/>
            <a:chExt cx="1871426" cy="2296397"/>
          </a:xfrm>
        </p:grpSpPr>
        <p:sp>
          <p:nvSpPr>
            <p:cNvPr id="46" name="Freeform 4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0" name="TextBox 50"/>
          <p:cNvSpPr txBox="1"/>
          <p:nvPr/>
        </p:nvSpPr>
        <p:spPr>
          <a:xfrm>
            <a:off x="766064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131267" y="4160180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52" name="Group 52"/>
          <p:cNvGrpSpPr/>
          <p:nvPr/>
        </p:nvGrpSpPr>
        <p:grpSpPr>
          <a:xfrm>
            <a:off x="7924866" y="3841481"/>
            <a:ext cx="2431848" cy="3504122"/>
            <a:chOff x="0" y="0"/>
            <a:chExt cx="1864859" cy="2687130"/>
          </a:xfrm>
        </p:grpSpPr>
        <p:sp>
          <p:nvSpPr>
            <p:cNvPr id="53" name="Freeform 5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Freeform 5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7962489" y="3871431"/>
            <a:ext cx="2356602" cy="2891748"/>
            <a:chOff x="0" y="0"/>
            <a:chExt cx="1871426" cy="2296397"/>
          </a:xfrm>
        </p:grpSpPr>
        <p:sp>
          <p:nvSpPr>
            <p:cNvPr id="56" name="Freeform 5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Freeform 5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0" name="TextBox 60"/>
          <p:cNvSpPr txBox="1"/>
          <p:nvPr/>
        </p:nvSpPr>
        <p:spPr>
          <a:xfrm>
            <a:off x="8431788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8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8796992" y="4160180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62" name="Group 62"/>
          <p:cNvGrpSpPr/>
          <p:nvPr/>
        </p:nvGrpSpPr>
        <p:grpSpPr>
          <a:xfrm>
            <a:off x="5369840" y="3841481"/>
            <a:ext cx="2431848" cy="3504122"/>
            <a:chOff x="0" y="0"/>
            <a:chExt cx="1864859" cy="2687130"/>
          </a:xfrm>
        </p:grpSpPr>
        <p:sp>
          <p:nvSpPr>
            <p:cNvPr id="63" name="Freeform 6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Freeform 6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5407463" y="3871431"/>
            <a:ext cx="2356602" cy="2891748"/>
            <a:chOff x="0" y="0"/>
            <a:chExt cx="1871426" cy="2296397"/>
          </a:xfrm>
        </p:grpSpPr>
        <p:sp>
          <p:nvSpPr>
            <p:cNvPr id="66" name="Freeform 6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Freeform 6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0" name="TextBox 70"/>
          <p:cNvSpPr txBox="1"/>
          <p:nvPr/>
        </p:nvSpPr>
        <p:spPr>
          <a:xfrm>
            <a:off x="5876762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6241966" y="4160180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72" name="Group 72"/>
          <p:cNvGrpSpPr/>
          <p:nvPr/>
        </p:nvGrpSpPr>
        <p:grpSpPr>
          <a:xfrm>
            <a:off x="7924866" y="184958"/>
            <a:ext cx="2431848" cy="3504122"/>
            <a:chOff x="0" y="0"/>
            <a:chExt cx="1864859" cy="2687130"/>
          </a:xfrm>
        </p:grpSpPr>
        <p:sp>
          <p:nvSpPr>
            <p:cNvPr id="73" name="Freeform 7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Freeform 7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7962489" y="214909"/>
            <a:ext cx="2356602" cy="2891748"/>
            <a:chOff x="0" y="0"/>
            <a:chExt cx="1871426" cy="2296397"/>
          </a:xfrm>
        </p:grpSpPr>
        <p:sp>
          <p:nvSpPr>
            <p:cNvPr id="76" name="Freeform 7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7" name="Freeform 7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80" name="TextBox 80"/>
          <p:cNvSpPr txBox="1"/>
          <p:nvPr/>
        </p:nvSpPr>
        <p:spPr>
          <a:xfrm>
            <a:off x="8431788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8800838" y="503658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82" name="Group 82"/>
          <p:cNvGrpSpPr/>
          <p:nvPr/>
        </p:nvGrpSpPr>
        <p:grpSpPr>
          <a:xfrm>
            <a:off x="5369840" y="3841481"/>
            <a:ext cx="2431848" cy="3504122"/>
            <a:chOff x="0" y="0"/>
            <a:chExt cx="1864859" cy="2687130"/>
          </a:xfrm>
        </p:grpSpPr>
        <p:sp>
          <p:nvSpPr>
            <p:cNvPr id="83" name="Freeform 8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4" name="Freeform 8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5407463" y="3871431"/>
            <a:ext cx="2356602" cy="2891748"/>
            <a:chOff x="0" y="0"/>
            <a:chExt cx="1871426" cy="2296397"/>
          </a:xfrm>
        </p:grpSpPr>
        <p:sp>
          <p:nvSpPr>
            <p:cNvPr id="86" name="Freeform 8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7" name="Freeform 8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0" name="TextBox 90"/>
          <p:cNvSpPr txBox="1"/>
          <p:nvPr/>
        </p:nvSpPr>
        <p:spPr>
          <a:xfrm>
            <a:off x="5876762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2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5997860" y="4160180"/>
            <a:ext cx="1175809" cy="328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3791D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1</a:t>
            </a:r>
          </a:p>
        </p:txBody>
      </p:sp>
      <p:grpSp>
        <p:nvGrpSpPr>
          <p:cNvPr id="92" name="Group 92"/>
          <p:cNvGrpSpPr/>
          <p:nvPr/>
        </p:nvGrpSpPr>
        <p:grpSpPr>
          <a:xfrm>
            <a:off x="7924866" y="3841481"/>
            <a:ext cx="2431848" cy="3504122"/>
            <a:chOff x="0" y="0"/>
            <a:chExt cx="1864859" cy="2687130"/>
          </a:xfrm>
        </p:grpSpPr>
        <p:sp>
          <p:nvSpPr>
            <p:cNvPr id="93" name="Freeform 9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94" name="Freeform 9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5" name="Group 95"/>
          <p:cNvGrpSpPr/>
          <p:nvPr/>
        </p:nvGrpSpPr>
        <p:grpSpPr>
          <a:xfrm>
            <a:off x="7962489" y="3871431"/>
            <a:ext cx="2356602" cy="2891748"/>
            <a:chOff x="0" y="0"/>
            <a:chExt cx="1871426" cy="2296397"/>
          </a:xfrm>
        </p:grpSpPr>
        <p:sp>
          <p:nvSpPr>
            <p:cNvPr id="96" name="Freeform 9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97" name="Freeform 9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00" name="TextBox 100"/>
          <p:cNvSpPr txBox="1"/>
          <p:nvPr/>
        </p:nvSpPr>
        <p:spPr>
          <a:xfrm>
            <a:off x="8431788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101" name="TextBox 101"/>
          <p:cNvSpPr txBox="1"/>
          <p:nvPr/>
        </p:nvSpPr>
        <p:spPr>
          <a:xfrm>
            <a:off x="8552885" y="4160180"/>
            <a:ext cx="1175809" cy="328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3791D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1</a:t>
            </a:r>
          </a:p>
        </p:txBody>
      </p:sp>
      <p:grpSp>
        <p:nvGrpSpPr>
          <p:cNvPr id="102" name="Group 102"/>
          <p:cNvGrpSpPr/>
          <p:nvPr/>
        </p:nvGrpSpPr>
        <p:grpSpPr>
          <a:xfrm>
            <a:off x="259141" y="3841481"/>
            <a:ext cx="2431848" cy="3504122"/>
            <a:chOff x="0" y="0"/>
            <a:chExt cx="1864859" cy="2687130"/>
          </a:xfrm>
        </p:grpSpPr>
        <p:sp>
          <p:nvSpPr>
            <p:cNvPr id="103" name="Freeform 10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4" name="Freeform 10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5" name="Group 105"/>
          <p:cNvGrpSpPr/>
          <p:nvPr/>
        </p:nvGrpSpPr>
        <p:grpSpPr>
          <a:xfrm>
            <a:off x="296764" y="3871431"/>
            <a:ext cx="2356602" cy="2891748"/>
            <a:chOff x="0" y="0"/>
            <a:chExt cx="1871426" cy="2296397"/>
          </a:xfrm>
        </p:grpSpPr>
        <p:sp>
          <p:nvSpPr>
            <p:cNvPr id="106" name="Freeform 10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7" name="Freeform 10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10" name="TextBox 110"/>
          <p:cNvSpPr txBox="1"/>
          <p:nvPr/>
        </p:nvSpPr>
        <p:spPr>
          <a:xfrm>
            <a:off x="766064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</a:t>
            </a:r>
          </a:p>
        </p:txBody>
      </p:sp>
      <p:sp>
        <p:nvSpPr>
          <p:cNvPr id="111" name="TextBox 111"/>
          <p:cNvSpPr txBox="1"/>
          <p:nvPr/>
        </p:nvSpPr>
        <p:spPr>
          <a:xfrm>
            <a:off x="875226" y="4160180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grpSp>
        <p:nvGrpSpPr>
          <p:cNvPr id="112" name="Group 112"/>
          <p:cNvGrpSpPr/>
          <p:nvPr/>
        </p:nvGrpSpPr>
        <p:grpSpPr>
          <a:xfrm>
            <a:off x="2814167" y="3841481"/>
            <a:ext cx="2431848" cy="3504122"/>
            <a:chOff x="0" y="0"/>
            <a:chExt cx="1864859" cy="2687130"/>
          </a:xfrm>
        </p:grpSpPr>
        <p:sp>
          <p:nvSpPr>
            <p:cNvPr id="113" name="Freeform 11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14" name="Freeform 11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15" name="Group 115"/>
          <p:cNvGrpSpPr/>
          <p:nvPr/>
        </p:nvGrpSpPr>
        <p:grpSpPr>
          <a:xfrm>
            <a:off x="2851790" y="3871431"/>
            <a:ext cx="2356602" cy="2891748"/>
            <a:chOff x="0" y="0"/>
            <a:chExt cx="1871426" cy="2296397"/>
          </a:xfrm>
        </p:grpSpPr>
        <p:sp>
          <p:nvSpPr>
            <p:cNvPr id="116" name="Freeform 11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17" name="Freeform 11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20" name="TextBox 120"/>
          <p:cNvSpPr txBox="1"/>
          <p:nvPr/>
        </p:nvSpPr>
        <p:spPr>
          <a:xfrm>
            <a:off x="3321089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</a:t>
            </a:r>
          </a:p>
        </p:txBody>
      </p:sp>
      <p:sp>
        <p:nvSpPr>
          <p:cNvPr id="121" name="TextBox 121"/>
          <p:cNvSpPr txBox="1"/>
          <p:nvPr/>
        </p:nvSpPr>
        <p:spPr>
          <a:xfrm>
            <a:off x="3430251" y="4160180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grpSp>
        <p:nvGrpSpPr>
          <p:cNvPr id="122" name="Group 122"/>
          <p:cNvGrpSpPr/>
          <p:nvPr/>
        </p:nvGrpSpPr>
        <p:grpSpPr>
          <a:xfrm>
            <a:off x="2814167" y="184958"/>
            <a:ext cx="2431848" cy="3504122"/>
            <a:chOff x="0" y="0"/>
            <a:chExt cx="1864859" cy="2687130"/>
          </a:xfrm>
        </p:grpSpPr>
        <p:sp>
          <p:nvSpPr>
            <p:cNvPr id="123" name="Freeform 12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24" name="Freeform 12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5" name="Group 125"/>
          <p:cNvGrpSpPr/>
          <p:nvPr/>
        </p:nvGrpSpPr>
        <p:grpSpPr>
          <a:xfrm>
            <a:off x="2851790" y="214909"/>
            <a:ext cx="2356602" cy="2891748"/>
            <a:chOff x="0" y="0"/>
            <a:chExt cx="1871426" cy="2296397"/>
          </a:xfrm>
        </p:grpSpPr>
        <p:sp>
          <p:nvSpPr>
            <p:cNvPr id="126" name="Freeform 12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27" name="Freeform 12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30" name="TextBox 130"/>
          <p:cNvSpPr txBox="1"/>
          <p:nvPr/>
        </p:nvSpPr>
        <p:spPr>
          <a:xfrm>
            <a:off x="3321089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6</a:t>
            </a:r>
          </a:p>
        </p:txBody>
      </p:sp>
      <p:sp>
        <p:nvSpPr>
          <p:cNvPr id="131" name="TextBox 131"/>
          <p:cNvSpPr txBox="1"/>
          <p:nvPr/>
        </p:nvSpPr>
        <p:spPr>
          <a:xfrm>
            <a:off x="3685382" y="503658"/>
            <a:ext cx="689417" cy="262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INVEL 4</a:t>
            </a:r>
          </a:p>
        </p:txBody>
      </p:sp>
      <p:grpSp>
        <p:nvGrpSpPr>
          <p:cNvPr id="132" name="Group 132"/>
          <p:cNvGrpSpPr/>
          <p:nvPr/>
        </p:nvGrpSpPr>
        <p:grpSpPr>
          <a:xfrm>
            <a:off x="259141" y="184958"/>
            <a:ext cx="2431848" cy="3504122"/>
            <a:chOff x="0" y="0"/>
            <a:chExt cx="1864859" cy="2687130"/>
          </a:xfrm>
        </p:grpSpPr>
        <p:sp>
          <p:nvSpPr>
            <p:cNvPr id="133" name="Freeform 13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34" name="Freeform 13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35" name="Group 135"/>
          <p:cNvGrpSpPr/>
          <p:nvPr/>
        </p:nvGrpSpPr>
        <p:grpSpPr>
          <a:xfrm>
            <a:off x="296764" y="214909"/>
            <a:ext cx="2356602" cy="2891748"/>
            <a:chOff x="0" y="0"/>
            <a:chExt cx="1871426" cy="2296397"/>
          </a:xfrm>
        </p:grpSpPr>
        <p:sp>
          <p:nvSpPr>
            <p:cNvPr id="136" name="Freeform 13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37" name="Freeform 13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40" name="TextBox 140"/>
          <p:cNvSpPr txBox="1"/>
          <p:nvPr/>
        </p:nvSpPr>
        <p:spPr>
          <a:xfrm>
            <a:off x="766064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141" name="TextBox 141"/>
          <p:cNvSpPr txBox="1"/>
          <p:nvPr/>
        </p:nvSpPr>
        <p:spPr>
          <a:xfrm>
            <a:off x="1131267" y="503658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142" name="Group 142"/>
          <p:cNvGrpSpPr/>
          <p:nvPr/>
        </p:nvGrpSpPr>
        <p:grpSpPr>
          <a:xfrm>
            <a:off x="7924866" y="184958"/>
            <a:ext cx="2431848" cy="3504122"/>
            <a:chOff x="0" y="0"/>
            <a:chExt cx="1864859" cy="2687130"/>
          </a:xfrm>
        </p:grpSpPr>
        <p:sp>
          <p:nvSpPr>
            <p:cNvPr id="143" name="Freeform 14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44" name="Freeform 14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5" name="Group 145"/>
          <p:cNvGrpSpPr/>
          <p:nvPr/>
        </p:nvGrpSpPr>
        <p:grpSpPr>
          <a:xfrm>
            <a:off x="7962489" y="214909"/>
            <a:ext cx="2356602" cy="2891748"/>
            <a:chOff x="0" y="0"/>
            <a:chExt cx="1871426" cy="2296397"/>
          </a:xfrm>
        </p:grpSpPr>
        <p:sp>
          <p:nvSpPr>
            <p:cNvPr id="146" name="Freeform 14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47" name="Freeform 14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50" name="TextBox 150"/>
          <p:cNvSpPr txBox="1"/>
          <p:nvPr/>
        </p:nvSpPr>
        <p:spPr>
          <a:xfrm>
            <a:off x="8431788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8</a:t>
            </a:r>
          </a:p>
        </p:txBody>
      </p:sp>
      <p:sp>
        <p:nvSpPr>
          <p:cNvPr id="151" name="TextBox 151"/>
          <p:cNvSpPr txBox="1"/>
          <p:nvPr/>
        </p:nvSpPr>
        <p:spPr>
          <a:xfrm>
            <a:off x="8796992" y="503658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152" name="Group 152"/>
          <p:cNvGrpSpPr/>
          <p:nvPr/>
        </p:nvGrpSpPr>
        <p:grpSpPr>
          <a:xfrm>
            <a:off x="5369840" y="184958"/>
            <a:ext cx="2431848" cy="3504122"/>
            <a:chOff x="0" y="0"/>
            <a:chExt cx="1864859" cy="2687130"/>
          </a:xfrm>
        </p:grpSpPr>
        <p:sp>
          <p:nvSpPr>
            <p:cNvPr id="153" name="Freeform 15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54" name="Freeform 15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5" name="Group 155"/>
          <p:cNvGrpSpPr/>
          <p:nvPr/>
        </p:nvGrpSpPr>
        <p:grpSpPr>
          <a:xfrm>
            <a:off x="5407463" y="214909"/>
            <a:ext cx="2356602" cy="2891748"/>
            <a:chOff x="0" y="0"/>
            <a:chExt cx="1871426" cy="2296397"/>
          </a:xfrm>
        </p:grpSpPr>
        <p:sp>
          <p:nvSpPr>
            <p:cNvPr id="156" name="Freeform 15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57" name="Freeform 15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60" name="TextBox 160"/>
          <p:cNvSpPr txBox="1"/>
          <p:nvPr/>
        </p:nvSpPr>
        <p:spPr>
          <a:xfrm>
            <a:off x="5876762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7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6241966" y="503658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162" name="Group 162"/>
          <p:cNvGrpSpPr/>
          <p:nvPr/>
        </p:nvGrpSpPr>
        <p:grpSpPr>
          <a:xfrm>
            <a:off x="5369840" y="184958"/>
            <a:ext cx="2431848" cy="3504122"/>
            <a:chOff x="0" y="0"/>
            <a:chExt cx="1864859" cy="2687130"/>
          </a:xfrm>
        </p:grpSpPr>
        <p:sp>
          <p:nvSpPr>
            <p:cNvPr id="163" name="Freeform 16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64" name="Freeform 16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5407463" y="214909"/>
            <a:ext cx="2356602" cy="2891748"/>
            <a:chOff x="0" y="0"/>
            <a:chExt cx="1871426" cy="2296397"/>
          </a:xfrm>
        </p:grpSpPr>
        <p:sp>
          <p:nvSpPr>
            <p:cNvPr id="166" name="Freeform 16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67" name="Freeform 16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0" name="TextBox 170"/>
          <p:cNvSpPr txBox="1"/>
          <p:nvPr/>
        </p:nvSpPr>
        <p:spPr>
          <a:xfrm>
            <a:off x="5876762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</a:t>
            </a:r>
          </a:p>
        </p:txBody>
      </p:sp>
      <p:sp>
        <p:nvSpPr>
          <p:cNvPr id="171" name="TextBox 171"/>
          <p:cNvSpPr txBox="1"/>
          <p:nvPr/>
        </p:nvSpPr>
        <p:spPr>
          <a:xfrm>
            <a:off x="5985925" y="503658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grpSp>
        <p:nvGrpSpPr>
          <p:cNvPr id="172" name="Group 172"/>
          <p:cNvGrpSpPr/>
          <p:nvPr/>
        </p:nvGrpSpPr>
        <p:grpSpPr>
          <a:xfrm>
            <a:off x="7924866" y="184958"/>
            <a:ext cx="2431848" cy="3504122"/>
            <a:chOff x="0" y="0"/>
            <a:chExt cx="1864859" cy="2687130"/>
          </a:xfrm>
        </p:grpSpPr>
        <p:sp>
          <p:nvSpPr>
            <p:cNvPr id="173" name="Freeform 17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4" name="Freeform 17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75" name="Group 175"/>
          <p:cNvGrpSpPr/>
          <p:nvPr/>
        </p:nvGrpSpPr>
        <p:grpSpPr>
          <a:xfrm>
            <a:off x="7962489" y="214909"/>
            <a:ext cx="2356602" cy="2891748"/>
            <a:chOff x="0" y="0"/>
            <a:chExt cx="1871426" cy="2296397"/>
          </a:xfrm>
        </p:grpSpPr>
        <p:sp>
          <p:nvSpPr>
            <p:cNvPr id="176" name="Freeform 17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7" name="Freeform 17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80" name="TextBox 180"/>
          <p:cNvSpPr txBox="1"/>
          <p:nvPr/>
        </p:nvSpPr>
        <p:spPr>
          <a:xfrm>
            <a:off x="8431788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</a:t>
            </a:r>
          </a:p>
        </p:txBody>
      </p:sp>
      <p:sp>
        <p:nvSpPr>
          <p:cNvPr id="181" name="TextBox 181"/>
          <p:cNvSpPr txBox="1"/>
          <p:nvPr/>
        </p:nvSpPr>
        <p:spPr>
          <a:xfrm>
            <a:off x="8540950" y="503658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grpSp>
        <p:nvGrpSpPr>
          <p:cNvPr id="182" name="Group 182"/>
          <p:cNvGrpSpPr/>
          <p:nvPr/>
        </p:nvGrpSpPr>
        <p:grpSpPr>
          <a:xfrm>
            <a:off x="259141" y="184958"/>
            <a:ext cx="2431848" cy="3504122"/>
            <a:chOff x="0" y="0"/>
            <a:chExt cx="1864859" cy="2687130"/>
          </a:xfrm>
        </p:grpSpPr>
        <p:sp>
          <p:nvSpPr>
            <p:cNvPr id="183" name="Freeform 18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84" name="Freeform 18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85" name="Group 185"/>
          <p:cNvGrpSpPr/>
          <p:nvPr/>
        </p:nvGrpSpPr>
        <p:grpSpPr>
          <a:xfrm>
            <a:off x="296764" y="214909"/>
            <a:ext cx="2356602" cy="2891748"/>
            <a:chOff x="0" y="0"/>
            <a:chExt cx="1871426" cy="2296397"/>
          </a:xfrm>
        </p:grpSpPr>
        <p:sp>
          <p:nvSpPr>
            <p:cNvPr id="186" name="Freeform 18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87" name="Freeform 18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90" name="TextBox 190"/>
          <p:cNvSpPr txBox="1"/>
          <p:nvPr/>
        </p:nvSpPr>
        <p:spPr>
          <a:xfrm>
            <a:off x="766064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</a:t>
            </a:r>
          </a:p>
        </p:txBody>
      </p:sp>
      <p:sp>
        <p:nvSpPr>
          <p:cNvPr id="191" name="TextBox 191"/>
          <p:cNvSpPr txBox="1"/>
          <p:nvPr/>
        </p:nvSpPr>
        <p:spPr>
          <a:xfrm>
            <a:off x="875226" y="503658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grpSp>
        <p:nvGrpSpPr>
          <p:cNvPr id="192" name="Group 192"/>
          <p:cNvGrpSpPr/>
          <p:nvPr/>
        </p:nvGrpSpPr>
        <p:grpSpPr>
          <a:xfrm>
            <a:off x="2814167" y="184958"/>
            <a:ext cx="2431848" cy="3504122"/>
            <a:chOff x="0" y="0"/>
            <a:chExt cx="1864859" cy="2687130"/>
          </a:xfrm>
        </p:grpSpPr>
        <p:sp>
          <p:nvSpPr>
            <p:cNvPr id="193" name="Freeform 19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94" name="Freeform 19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95" name="Group 195"/>
          <p:cNvGrpSpPr/>
          <p:nvPr/>
        </p:nvGrpSpPr>
        <p:grpSpPr>
          <a:xfrm>
            <a:off x="2851790" y="214909"/>
            <a:ext cx="2356602" cy="2891748"/>
            <a:chOff x="0" y="0"/>
            <a:chExt cx="1871426" cy="2296397"/>
          </a:xfrm>
        </p:grpSpPr>
        <p:sp>
          <p:nvSpPr>
            <p:cNvPr id="196" name="Freeform 19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97" name="Freeform 19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0" name="TextBox 200"/>
          <p:cNvSpPr txBox="1"/>
          <p:nvPr/>
        </p:nvSpPr>
        <p:spPr>
          <a:xfrm>
            <a:off x="3321089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</a:t>
            </a:r>
          </a:p>
        </p:txBody>
      </p:sp>
      <p:sp>
        <p:nvSpPr>
          <p:cNvPr id="201" name="TextBox 201"/>
          <p:cNvSpPr txBox="1"/>
          <p:nvPr/>
        </p:nvSpPr>
        <p:spPr>
          <a:xfrm>
            <a:off x="3430251" y="503658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grpSp>
        <p:nvGrpSpPr>
          <p:cNvPr id="202" name="Group 202"/>
          <p:cNvGrpSpPr/>
          <p:nvPr/>
        </p:nvGrpSpPr>
        <p:grpSpPr>
          <a:xfrm>
            <a:off x="2814167" y="3841481"/>
            <a:ext cx="2431848" cy="3504122"/>
            <a:chOff x="0" y="0"/>
            <a:chExt cx="1864859" cy="2687130"/>
          </a:xfrm>
        </p:grpSpPr>
        <p:sp>
          <p:nvSpPr>
            <p:cNvPr id="203" name="Freeform 20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04" name="Freeform 20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5" name="Group 205"/>
          <p:cNvGrpSpPr/>
          <p:nvPr/>
        </p:nvGrpSpPr>
        <p:grpSpPr>
          <a:xfrm>
            <a:off x="2851790" y="3871431"/>
            <a:ext cx="2356602" cy="2891748"/>
            <a:chOff x="0" y="0"/>
            <a:chExt cx="1871426" cy="2296397"/>
          </a:xfrm>
        </p:grpSpPr>
        <p:sp>
          <p:nvSpPr>
            <p:cNvPr id="206" name="Freeform 20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07" name="Freeform 20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10" name="TextBox 210"/>
          <p:cNvSpPr txBox="1"/>
          <p:nvPr/>
        </p:nvSpPr>
        <p:spPr>
          <a:xfrm>
            <a:off x="3321089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8</a:t>
            </a:r>
          </a:p>
        </p:txBody>
      </p:sp>
      <p:sp>
        <p:nvSpPr>
          <p:cNvPr id="211" name="TextBox 211"/>
          <p:cNvSpPr txBox="1"/>
          <p:nvPr/>
        </p:nvSpPr>
        <p:spPr>
          <a:xfrm>
            <a:off x="3686293" y="4160180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212" name="Group 212"/>
          <p:cNvGrpSpPr/>
          <p:nvPr/>
        </p:nvGrpSpPr>
        <p:grpSpPr>
          <a:xfrm>
            <a:off x="259141" y="3841481"/>
            <a:ext cx="2431848" cy="3504122"/>
            <a:chOff x="0" y="0"/>
            <a:chExt cx="1864859" cy="2687130"/>
          </a:xfrm>
        </p:grpSpPr>
        <p:sp>
          <p:nvSpPr>
            <p:cNvPr id="213" name="Freeform 21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14" name="Freeform 21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15" name="Group 215"/>
          <p:cNvGrpSpPr/>
          <p:nvPr/>
        </p:nvGrpSpPr>
        <p:grpSpPr>
          <a:xfrm>
            <a:off x="296764" y="3871431"/>
            <a:ext cx="2356602" cy="2891748"/>
            <a:chOff x="0" y="0"/>
            <a:chExt cx="1871426" cy="2296397"/>
          </a:xfrm>
        </p:grpSpPr>
        <p:sp>
          <p:nvSpPr>
            <p:cNvPr id="216" name="Freeform 21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17" name="Freeform 21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20" name="TextBox 220"/>
          <p:cNvSpPr txBox="1"/>
          <p:nvPr/>
        </p:nvSpPr>
        <p:spPr>
          <a:xfrm>
            <a:off x="766064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7</a:t>
            </a:r>
          </a:p>
        </p:txBody>
      </p:sp>
      <p:sp>
        <p:nvSpPr>
          <p:cNvPr id="221" name="TextBox 221"/>
          <p:cNvSpPr txBox="1"/>
          <p:nvPr/>
        </p:nvSpPr>
        <p:spPr>
          <a:xfrm>
            <a:off x="1131267" y="4160180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222" name="Group 222"/>
          <p:cNvGrpSpPr/>
          <p:nvPr/>
        </p:nvGrpSpPr>
        <p:grpSpPr>
          <a:xfrm>
            <a:off x="259141" y="3841481"/>
            <a:ext cx="2431848" cy="3504122"/>
            <a:chOff x="0" y="0"/>
            <a:chExt cx="1864859" cy="2687130"/>
          </a:xfrm>
        </p:grpSpPr>
        <p:sp>
          <p:nvSpPr>
            <p:cNvPr id="223" name="Freeform 22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24" name="Freeform 22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25" name="Group 225"/>
          <p:cNvGrpSpPr/>
          <p:nvPr/>
        </p:nvGrpSpPr>
        <p:grpSpPr>
          <a:xfrm>
            <a:off x="296764" y="3871431"/>
            <a:ext cx="2356602" cy="2891748"/>
            <a:chOff x="0" y="0"/>
            <a:chExt cx="1871426" cy="2296397"/>
          </a:xfrm>
        </p:grpSpPr>
        <p:sp>
          <p:nvSpPr>
            <p:cNvPr id="226" name="Freeform 22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27" name="Freeform 22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30" name="TextBox 230"/>
          <p:cNvSpPr txBox="1"/>
          <p:nvPr/>
        </p:nvSpPr>
        <p:spPr>
          <a:xfrm>
            <a:off x="766064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4</a:t>
            </a:r>
          </a:p>
        </p:txBody>
      </p:sp>
      <p:sp>
        <p:nvSpPr>
          <p:cNvPr id="231" name="TextBox 231"/>
          <p:cNvSpPr txBox="1"/>
          <p:nvPr/>
        </p:nvSpPr>
        <p:spPr>
          <a:xfrm>
            <a:off x="887161" y="4160180"/>
            <a:ext cx="1175809" cy="328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3791D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1</a:t>
            </a:r>
          </a:p>
        </p:txBody>
      </p:sp>
      <p:grpSp>
        <p:nvGrpSpPr>
          <p:cNvPr id="232" name="Group 232"/>
          <p:cNvGrpSpPr/>
          <p:nvPr/>
        </p:nvGrpSpPr>
        <p:grpSpPr>
          <a:xfrm>
            <a:off x="2814167" y="3841481"/>
            <a:ext cx="2431848" cy="3504122"/>
            <a:chOff x="0" y="0"/>
            <a:chExt cx="1864859" cy="2687130"/>
          </a:xfrm>
        </p:grpSpPr>
        <p:sp>
          <p:nvSpPr>
            <p:cNvPr id="233" name="Freeform 23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34" name="Freeform 23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35" name="Group 235"/>
          <p:cNvGrpSpPr/>
          <p:nvPr/>
        </p:nvGrpSpPr>
        <p:grpSpPr>
          <a:xfrm>
            <a:off x="2851790" y="3871431"/>
            <a:ext cx="2356602" cy="2891748"/>
            <a:chOff x="0" y="0"/>
            <a:chExt cx="1871426" cy="2296397"/>
          </a:xfrm>
        </p:grpSpPr>
        <p:sp>
          <p:nvSpPr>
            <p:cNvPr id="236" name="Freeform 23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37" name="Freeform 23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40" name="TextBox 240"/>
          <p:cNvSpPr txBox="1"/>
          <p:nvPr/>
        </p:nvSpPr>
        <p:spPr>
          <a:xfrm>
            <a:off x="3321089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</a:t>
            </a:r>
          </a:p>
        </p:txBody>
      </p:sp>
      <p:sp>
        <p:nvSpPr>
          <p:cNvPr id="241" name="TextBox 241"/>
          <p:cNvSpPr txBox="1"/>
          <p:nvPr/>
        </p:nvSpPr>
        <p:spPr>
          <a:xfrm>
            <a:off x="3442186" y="4160180"/>
            <a:ext cx="1175809" cy="328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3791D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1</a:t>
            </a:r>
          </a:p>
        </p:txBody>
      </p:sp>
      <p:grpSp>
        <p:nvGrpSpPr>
          <p:cNvPr id="242" name="Group 242"/>
          <p:cNvGrpSpPr/>
          <p:nvPr/>
        </p:nvGrpSpPr>
        <p:grpSpPr>
          <a:xfrm>
            <a:off x="2814167" y="184958"/>
            <a:ext cx="2431848" cy="3504122"/>
            <a:chOff x="0" y="0"/>
            <a:chExt cx="1864859" cy="2687130"/>
          </a:xfrm>
        </p:grpSpPr>
        <p:sp>
          <p:nvSpPr>
            <p:cNvPr id="243" name="Freeform 24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44" name="Freeform 24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45" name="Group 245"/>
          <p:cNvGrpSpPr/>
          <p:nvPr/>
        </p:nvGrpSpPr>
        <p:grpSpPr>
          <a:xfrm>
            <a:off x="2851790" y="214909"/>
            <a:ext cx="2356602" cy="2891748"/>
            <a:chOff x="0" y="0"/>
            <a:chExt cx="1871426" cy="2296397"/>
          </a:xfrm>
        </p:grpSpPr>
        <p:sp>
          <p:nvSpPr>
            <p:cNvPr id="246" name="Freeform 24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47" name="Freeform 24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50" name="TextBox 250"/>
          <p:cNvSpPr txBox="1"/>
          <p:nvPr/>
        </p:nvSpPr>
        <p:spPr>
          <a:xfrm>
            <a:off x="3321089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6</a:t>
            </a:r>
          </a:p>
        </p:txBody>
      </p:sp>
      <p:sp>
        <p:nvSpPr>
          <p:cNvPr id="251" name="TextBox 251"/>
          <p:cNvSpPr txBox="1"/>
          <p:nvPr/>
        </p:nvSpPr>
        <p:spPr>
          <a:xfrm>
            <a:off x="3685382" y="503658"/>
            <a:ext cx="689417" cy="262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INVEL 4</a:t>
            </a:r>
          </a:p>
        </p:txBody>
      </p:sp>
      <p:grpSp>
        <p:nvGrpSpPr>
          <p:cNvPr id="252" name="Group 252"/>
          <p:cNvGrpSpPr/>
          <p:nvPr/>
        </p:nvGrpSpPr>
        <p:grpSpPr>
          <a:xfrm>
            <a:off x="259141" y="184958"/>
            <a:ext cx="2431848" cy="3504122"/>
            <a:chOff x="0" y="0"/>
            <a:chExt cx="1864859" cy="2687130"/>
          </a:xfrm>
        </p:grpSpPr>
        <p:sp>
          <p:nvSpPr>
            <p:cNvPr id="253" name="Freeform 25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54" name="Freeform 25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55" name="Group 255"/>
          <p:cNvGrpSpPr/>
          <p:nvPr/>
        </p:nvGrpSpPr>
        <p:grpSpPr>
          <a:xfrm>
            <a:off x="296764" y="214909"/>
            <a:ext cx="2356602" cy="2891748"/>
            <a:chOff x="0" y="0"/>
            <a:chExt cx="1871426" cy="2296397"/>
          </a:xfrm>
        </p:grpSpPr>
        <p:sp>
          <p:nvSpPr>
            <p:cNvPr id="256" name="Freeform 25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57" name="Freeform 25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60" name="TextBox 260"/>
          <p:cNvSpPr txBox="1"/>
          <p:nvPr/>
        </p:nvSpPr>
        <p:spPr>
          <a:xfrm>
            <a:off x="766064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261" name="TextBox 261"/>
          <p:cNvSpPr txBox="1"/>
          <p:nvPr/>
        </p:nvSpPr>
        <p:spPr>
          <a:xfrm>
            <a:off x="1131267" y="503658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262" name="Group 262"/>
          <p:cNvGrpSpPr/>
          <p:nvPr/>
        </p:nvGrpSpPr>
        <p:grpSpPr>
          <a:xfrm>
            <a:off x="7924866" y="184958"/>
            <a:ext cx="2431848" cy="3504122"/>
            <a:chOff x="0" y="0"/>
            <a:chExt cx="1864859" cy="2687130"/>
          </a:xfrm>
        </p:grpSpPr>
        <p:sp>
          <p:nvSpPr>
            <p:cNvPr id="263" name="Freeform 26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64" name="Freeform 26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65" name="Group 265"/>
          <p:cNvGrpSpPr/>
          <p:nvPr/>
        </p:nvGrpSpPr>
        <p:grpSpPr>
          <a:xfrm>
            <a:off x="7962489" y="214909"/>
            <a:ext cx="2356602" cy="2891748"/>
            <a:chOff x="0" y="0"/>
            <a:chExt cx="1871426" cy="2296397"/>
          </a:xfrm>
        </p:grpSpPr>
        <p:sp>
          <p:nvSpPr>
            <p:cNvPr id="266" name="Freeform 26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67" name="Freeform 26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70" name="TextBox 270"/>
          <p:cNvSpPr txBox="1"/>
          <p:nvPr/>
        </p:nvSpPr>
        <p:spPr>
          <a:xfrm>
            <a:off x="8431788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8</a:t>
            </a:r>
          </a:p>
        </p:txBody>
      </p:sp>
      <p:sp>
        <p:nvSpPr>
          <p:cNvPr id="271" name="TextBox 271"/>
          <p:cNvSpPr txBox="1"/>
          <p:nvPr/>
        </p:nvSpPr>
        <p:spPr>
          <a:xfrm>
            <a:off x="8796992" y="503658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272" name="Group 272"/>
          <p:cNvGrpSpPr/>
          <p:nvPr/>
        </p:nvGrpSpPr>
        <p:grpSpPr>
          <a:xfrm>
            <a:off x="5369840" y="184958"/>
            <a:ext cx="2431848" cy="3504122"/>
            <a:chOff x="0" y="0"/>
            <a:chExt cx="1864859" cy="2687130"/>
          </a:xfrm>
        </p:grpSpPr>
        <p:sp>
          <p:nvSpPr>
            <p:cNvPr id="273" name="Freeform 27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74" name="Freeform 27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75" name="Group 275"/>
          <p:cNvGrpSpPr/>
          <p:nvPr/>
        </p:nvGrpSpPr>
        <p:grpSpPr>
          <a:xfrm>
            <a:off x="5407463" y="214909"/>
            <a:ext cx="2356602" cy="2891748"/>
            <a:chOff x="0" y="0"/>
            <a:chExt cx="1871426" cy="2296397"/>
          </a:xfrm>
        </p:grpSpPr>
        <p:sp>
          <p:nvSpPr>
            <p:cNvPr id="276" name="Freeform 27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77" name="Freeform 27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80" name="TextBox 280"/>
          <p:cNvSpPr txBox="1"/>
          <p:nvPr/>
        </p:nvSpPr>
        <p:spPr>
          <a:xfrm>
            <a:off x="5876762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7</a:t>
            </a:r>
          </a:p>
        </p:txBody>
      </p:sp>
      <p:sp>
        <p:nvSpPr>
          <p:cNvPr id="281" name="TextBox 281"/>
          <p:cNvSpPr txBox="1"/>
          <p:nvPr/>
        </p:nvSpPr>
        <p:spPr>
          <a:xfrm>
            <a:off x="6241966" y="503658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282" name="Group 282"/>
          <p:cNvGrpSpPr/>
          <p:nvPr/>
        </p:nvGrpSpPr>
        <p:grpSpPr>
          <a:xfrm>
            <a:off x="5369840" y="184958"/>
            <a:ext cx="2431848" cy="3504122"/>
            <a:chOff x="0" y="0"/>
            <a:chExt cx="1864859" cy="2687130"/>
          </a:xfrm>
        </p:grpSpPr>
        <p:sp>
          <p:nvSpPr>
            <p:cNvPr id="283" name="Freeform 28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84" name="Freeform 28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85" name="Group 285"/>
          <p:cNvGrpSpPr/>
          <p:nvPr/>
        </p:nvGrpSpPr>
        <p:grpSpPr>
          <a:xfrm>
            <a:off x="5407463" y="214909"/>
            <a:ext cx="2356602" cy="2891748"/>
            <a:chOff x="0" y="0"/>
            <a:chExt cx="1871426" cy="2296397"/>
          </a:xfrm>
        </p:grpSpPr>
        <p:sp>
          <p:nvSpPr>
            <p:cNvPr id="286" name="Freeform 28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87" name="Freeform 28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90" name="TextBox 290"/>
          <p:cNvSpPr txBox="1"/>
          <p:nvPr/>
        </p:nvSpPr>
        <p:spPr>
          <a:xfrm>
            <a:off x="5876762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6</a:t>
            </a:r>
          </a:p>
        </p:txBody>
      </p:sp>
      <p:sp>
        <p:nvSpPr>
          <p:cNvPr id="291" name="TextBox 291"/>
          <p:cNvSpPr txBox="1"/>
          <p:nvPr/>
        </p:nvSpPr>
        <p:spPr>
          <a:xfrm>
            <a:off x="5997860" y="503658"/>
            <a:ext cx="1175809" cy="328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3791D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1</a:t>
            </a:r>
          </a:p>
        </p:txBody>
      </p:sp>
      <p:grpSp>
        <p:nvGrpSpPr>
          <p:cNvPr id="292" name="Group 292"/>
          <p:cNvGrpSpPr/>
          <p:nvPr/>
        </p:nvGrpSpPr>
        <p:grpSpPr>
          <a:xfrm>
            <a:off x="7924866" y="184958"/>
            <a:ext cx="2431848" cy="3504122"/>
            <a:chOff x="0" y="0"/>
            <a:chExt cx="1864859" cy="2687130"/>
          </a:xfrm>
        </p:grpSpPr>
        <p:sp>
          <p:nvSpPr>
            <p:cNvPr id="293" name="Freeform 29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94" name="Freeform 29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95" name="Group 295"/>
          <p:cNvGrpSpPr/>
          <p:nvPr/>
        </p:nvGrpSpPr>
        <p:grpSpPr>
          <a:xfrm>
            <a:off x="7962489" y="214909"/>
            <a:ext cx="2356602" cy="2891748"/>
            <a:chOff x="0" y="0"/>
            <a:chExt cx="1871426" cy="2296397"/>
          </a:xfrm>
        </p:grpSpPr>
        <p:sp>
          <p:nvSpPr>
            <p:cNvPr id="296" name="Freeform 29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97" name="Freeform 29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00" name="TextBox 300"/>
          <p:cNvSpPr txBox="1"/>
          <p:nvPr/>
        </p:nvSpPr>
        <p:spPr>
          <a:xfrm>
            <a:off x="8431788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301" name="TextBox 301"/>
          <p:cNvSpPr txBox="1"/>
          <p:nvPr/>
        </p:nvSpPr>
        <p:spPr>
          <a:xfrm>
            <a:off x="8552885" y="503658"/>
            <a:ext cx="1175809" cy="328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3791D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1</a:t>
            </a:r>
          </a:p>
        </p:txBody>
      </p:sp>
      <p:grpSp>
        <p:nvGrpSpPr>
          <p:cNvPr id="302" name="Group 302"/>
          <p:cNvGrpSpPr/>
          <p:nvPr/>
        </p:nvGrpSpPr>
        <p:grpSpPr>
          <a:xfrm>
            <a:off x="259141" y="184958"/>
            <a:ext cx="2431848" cy="3504122"/>
            <a:chOff x="0" y="0"/>
            <a:chExt cx="1864859" cy="2687130"/>
          </a:xfrm>
        </p:grpSpPr>
        <p:sp>
          <p:nvSpPr>
            <p:cNvPr id="303" name="Freeform 30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04" name="Freeform 30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05" name="Group 305"/>
          <p:cNvGrpSpPr/>
          <p:nvPr/>
        </p:nvGrpSpPr>
        <p:grpSpPr>
          <a:xfrm>
            <a:off x="296764" y="214909"/>
            <a:ext cx="2356602" cy="2891748"/>
            <a:chOff x="0" y="0"/>
            <a:chExt cx="1871426" cy="2296397"/>
          </a:xfrm>
        </p:grpSpPr>
        <p:sp>
          <p:nvSpPr>
            <p:cNvPr id="306" name="Freeform 30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07" name="Freeform 30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10" name="TextBox 310"/>
          <p:cNvSpPr txBox="1"/>
          <p:nvPr/>
        </p:nvSpPr>
        <p:spPr>
          <a:xfrm>
            <a:off x="766064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</a:t>
            </a:r>
          </a:p>
        </p:txBody>
      </p:sp>
      <p:sp>
        <p:nvSpPr>
          <p:cNvPr id="311" name="TextBox 311"/>
          <p:cNvSpPr txBox="1"/>
          <p:nvPr/>
        </p:nvSpPr>
        <p:spPr>
          <a:xfrm>
            <a:off x="875226" y="503658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grpSp>
        <p:nvGrpSpPr>
          <p:cNvPr id="312" name="Group 312"/>
          <p:cNvGrpSpPr/>
          <p:nvPr/>
        </p:nvGrpSpPr>
        <p:grpSpPr>
          <a:xfrm>
            <a:off x="2814167" y="184958"/>
            <a:ext cx="2431848" cy="3504122"/>
            <a:chOff x="0" y="0"/>
            <a:chExt cx="1864859" cy="2687130"/>
          </a:xfrm>
        </p:grpSpPr>
        <p:sp>
          <p:nvSpPr>
            <p:cNvPr id="313" name="Freeform 31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14" name="Freeform 31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15" name="Group 315"/>
          <p:cNvGrpSpPr/>
          <p:nvPr/>
        </p:nvGrpSpPr>
        <p:grpSpPr>
          <a:xfrm>
            <a:off x="2851790" y="214909"/>
            <a:ext cx="2356602" cy="2891748"/>
            <a:chOff x="0" y="0"/>
            <a:chExt cx="1871426" cy="2296397"/>
          </a:xfrm>
        </p:grpSpPr>
        <p:sp>
          <p:nvSpPr>
            <p:cNvPr id="316" name="Freeform 31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17" name="Freeform 31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20" name="TextBox 320"/>
          <p:cNvSpPr txBox="1"/>
          <p:nvPr/>
        </p:nvSpPr>
        <p:spPr>
          <a:xfrm>
            <a:off x="3321089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</a:t>
            </a:r>
          </a:p>
        </p:txBody>
      </p:sp>
      <p:sp>
        <p:nvSpPr>
          <p:cNvPr id="321" name="TextBox 321"/>
          <p:cNvSpPr txBox="1"/>
          <p:nvPr/>
        </p:nvSpPr>
        <p:spPr>
          <a:xfrm>
            <a:off x="3430251" y="503658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grpSp>
        <p:nvGrpSpPr>
          <p:cNvPr id="322" name="Group 322"/>
          <p:cNvGrpSpPr/>
          <p:nvPr/>
        </p:nvGrpSpPr>
        <p:grpSpPr>
          <a:xfrm>
            <a:off x="2814167" y="184958"/>
            <a:ext cx="2431848" cy="3504122"/>
            <a:chOff x="0" y="0"/>
            <a:chExt cx="1864859" cy="2687130"/>
          </a:xfrm>
        </p:grpSpPr>
        <p:sp>
          <p:nvSpPr>
            <p:cNvPr id="323" name="Freeform 32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24" name="Freeform 32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25" name="Group 325"/>
          <p:cNvGrpSpPr/>
          <p:nvPr/>
        </p:nvGrpSpPr>
        <p:grpSpPr>
          <a:xfrm>
            <a:off x="2851790" y="214909"/>
            <a:ext cx="2356602" cy="2891748"/>
            <a:chOff x="0" y="0"/>
            <a:chExt cx="1871426" cy="2296397"/>
          </a:xfrm>
        </p:grpSpPr>
        <p:sp>
          <p:nvSpPr>
            <p:cNvPr id="326" name="Freeform 32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27" name="Freeform 32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30" name="TextBox 330"/>
          <p:cNvSpPr txBox="1"/>
          <p:nvPr/>
        </p:nvSpPr>
        <p:spPr>
          <a:xfrm>
            <a:off x="3321089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8</a:t>
            </a:r>
          </a:p>
        </p:txBody>
      </p:sp>
      <p:sp>
        <p:nvSpPr>
          <p:cNvPr id="331" name="TextBox 331"/>
          <p:cNvSpPr txBox="1"/>
          <p:nvPr/>
        </p:nvSpPr>
        <p:spPr>
          <a:xfrm>
            <a:off x="3686293" y="503658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332" name="Group 332"/>
          <p:cNvGrpSpPr/>
          <p:nvPr/>
        </p:nvGrpSpPr>
        <p:grpSpPr>
          <a:xfrm>
            <a:off x="259141" y="184958"/>
            <a:ext cx="2431848" cy="3504122"/>
            <a:chOff x="0" y="0"/>
            <a:chExt cx="1864859" cy="2687130"/>
          </a:xfrm>
        </p:grpSpPr>
        <p:sp>
          <p:nvSpPr>
            <p:cNvPr id="333" name="Freeform 33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34" name="Freeform 33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35" name="Group 335"/>
          <p:cNvGrpSpPr/>
          <p:nvPr/>
        </p:nvGrpSpPr>
        <p:grpSpPr>
          <a:xfrm>
            <a:off x="296764" y="214909"/>
            <a:ext cx="2356602" cy="2891748"/>
            <a:chOff x="0" y="0"/>
            <a:chExt cx="1871426" cy="2296397"/>
          </a:xfrm>
        </p:grpSpPr>
        <p:sp>
          <p:nvSpPr>
            <p:cNvPr id="336" name="Freeform 33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37" name="Freeform 33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40" name="TextBox 340"/>
          <p:cNvSpPr txBox="1"/>
          <p:nvPr/>
        </p:nvSpPr>
        <p:spPr>
          <a:xfrm>
            <a:off x="766064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7</a:t>
            </a:r>
          </a:p>
        </p:txBody>
      </p:sp>
      <p:sp>
        <p:nvSpPr>
          <p:cNvPr id="341" name="TextBox 341"/>
          <p:cNvSpPr txBox="1"/>
          <p:nvPr/>
        </p:nvSpPr>
        <p:spPr>
          <a:xfrm>
            <a:off x="1131267" y="503658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342" name="Group 342"/>
          <p:cNvGrpSpPr/>
          <p:nvPr/>
        </p:nvGrpSpPr>
        <p:grpSpPr>
          <a:xfrm>
            <a:off x="259141" y="184958"/>
            <a:ext cx="2431848" cy="3504122"/>
            <a:chOff x="0" y="0"/>
            <a:chExt cx="1864859" cy="2687130"/>
          </a:xfrm>
        </p:grpSpPr>
        <p:sp>
          <p:nvSpPr>
            <p:cNvPr id="343" name="Freeform 34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44" name="Freeform 34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45" name="Group 345"/>
          <p:cNvGrpSpPr/>
          <p:nvPr/>
        </p:nvGrpSpPr>
        <p:grpSpPr>
          <a:xfrm>
            <a:off x="296764" y="214909"/>
            <a:ext cx="2356602" cy="2891748"/>
            <a:chOff x="0" y="0"/>
            <a:chExt cx="1871426" cy="2296397"/>
          </a:xfrm>
        </p:grpSpPr>
        <p:sp>
          <p:nvSpPr>
            <p:cNvPr id="346" name="Freeform 34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47" name="Freeform 34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50" name="TextBox 350"/>
          <p:cNvSpPr txBox="1"/>
          <p:nvPr/>
        </p:nvSpPr>
        <p:spPr>
          <a:xfrm>
            <a:off x="766064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8</a:t>
            </a:r>
          </a:p>
        </p:txBody>
      </p:sp>
      <p:sp>
        <p:nvSpPr>
          <p:cNvPr id="351" name="TextBox 351"/>
          <p:cNvSpPr txBox="1"/>
          <p:nvPr/>
        </p:nvSpPr>
        <p:spPr>
          <a:xfrm>
            <a:off x="887161" y="503658"/>
            <a:ext cx="1175809" cy="328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3791D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1</a:t>
            </a:r>
          </a:p>
        </p:txBody>
      </p:sp>
      <p:grpSp>
        <p:nvGrpSpPr>
          <p:cNvPr id="352" name="Group 352"/>
          <p:cNvGrpSpPr/>
          <p:nvPr/>
        </p:nvGrpSpPr>
        <p:grpSpPr>
          <a:xfrm>
            <a:off x="2814167" y="184958"/>
            <a:ext cx="2431848" cy="3504122"/>
            <a:chOff x="0" y="0"/>
            <a:chExt cx="1864859" cy="2687130"/>
          </a:xfrm>
        </p:grpSpPr>
        <p:sp>
          <p:nvSpPr>
            <p:cNvPr id="353" name="Freeform 35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54" name="Freeform 35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55" name="Group 355"/>
          <p:cNvGrpSpPr/>
          <p:nvPr/>
        </p:nvGrpSpPr>
        <p:grpSpPr>
          <a:xfrm>
            <a:off x="2851790" y="214909"/>
            <a:ext cx="2356602" cy="2891748"/>
            <a:chOff x="0" y="0"/>
            <a:chExt cx="1871426" cy="2296397"/>
          </a:xfrm>
        </p:grpSpPr>
        <p:sp>
          <p:nvSpPr>
            <p:cNvPr id="356" name="Freeform 35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57" name="Freeform 35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3791D1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60" name="TextBox 360"/>
          <p:cNvSpPr txBox="1"/>
          <p:nvPr/>
        </p:nvSpPr>
        <p:spPr>
          <a:xfrm>
            <a:off x="3321089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7</a:t>
            </a:r>
          </a:p>
        </p:txBody>
      </p:sp>
      <p:sp>
        <p:nvSpPr>
          <p:cNvPr id="361" name="TextBox 361"/>
          <p:cNvSpPr txBox="1"/>
          <p:nvPr/>
        </p:nvSpPr>
        <p:spPr>
          <a:xfrm>
            <a:off x="3442186" y="503658"/>
            <a:ext cx="1175809" cy="328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3791D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1</a:t>
            </a:r>
          </a:p>
        </p:txBody>
      </p:sp>
      <p:sp>
        <p:nvSpPr>
          <p:cNvPr id="362" name="TextBox 362"/>
          <p:cNvSpPr txBox="1"/>
          <p:nvPr/>
        </p:nvSpPr>
        <p:spPr>
          <a:xfrm>
            <a:off x="8370427" y="4945991"/>
            <a:ext cx="1565573" cy="885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significa la letra P en el protocolo PAS?</a:t>
            </a:r>
          </a:p>
        </p:txBody>
      </p:sp>
      <p:sp>
        <p:nvSpPr>
          <p:cNvPr id="363" name="TextBox 363"/>
          <p:cNvSpPr txBox="1"/>
          <p:nvPr/>
        </p:nvSpPr>
        <p:spPr>
          <a:xfrm>
            <a:off x="5802654" y="4945991"/>
            <a:ext cx="1565573" cy="885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significa la letra A en el protocolo PAS?</a:t>
            </a:r>
          </a:p>
        </p:txBody>
      </p:sp>
      <p:sp>
        <p:nvSpPr>
          <p:cNvPr id="364" name="TextBox 364"/>
          <p:cNvSpPr txBox="1"/>
          <p:nvPr/>
        </p:nvSpPr>
        <p:spPr>
          <a:xfrm>
            <a:off x="3251817" y="4950479"/>
            <a:ext cx="1565573" cy="885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significa la letra S en el protocolo PAS?</a:t>
            </a:r>
          </a:p>
        </p:txBody>
      </p:sp>
      <p:sp>
        <p:nvSpPr>
          <p:cNvPr id="365" name="TextBox 365"/>
          <p:cNvSpPr txBox="1"/>
          <p:nvPr/>
        </p:nvSpPr>
        <p:spPr>
          <a:xfrm>
            <a:off x="696144" y="4950479"/>
            <a:ext cx="1565573" cy="885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significa la letra V en el protocolo VOS?</a:t>
            </a:r>
          </a:p>
        </p:txBody>
      </p:sp>
      <p:sp>
        <p:nvSpPr>
          <p:cNvPr id="366" name="TextBox 366"/>
          <p:cNvSpPr txBox="1"/>
          <p:nvPr/>
        </p:nvSpPr>
        <p:spPr>
          <a:xfrm>
            <a:off x="8370427" y="1213171"/>
            <a:ext cx="1565573" cy="885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significa la letra O en el protocolo VOS?</a:t>
            </a:r>
          </a:p>
        </p:txBody>
      </p:sp>
      <p:sp>
        <p:nvSpPr>
          <p:cNvPr id="367" name="TextBox 367"/>
          <p:cNvSpPr txBox="1"/>
          <p:nvPr/>
        </p:nvSpPr>
        <p:spPr>
          <a:xfrm>
            <a:off x="5802654" y="1213171"/>
            <a:ext cx="1565573" cy="885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significa la letra S en el protocolo VOS?</a:t>
            </a:r>
          </a:p>
        </p:txBody>
      </p:sp>
      <p:sp>
        <p:nvSpPr>
          <p:cNvPr id="368" name="TextBox 368"/>
          <p:cNvSpPr txBox="1"/>
          <p:nvPr/>
        </p:nvSpPr>
        <p:spPr>
          <a:xfrm>
            <a:off x="3176965" y="1141071"/>
            <a:ext cx="1715278" cy="147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¿A qué número tengo que llamar si solo quiero asistencia sanitaria?</a:t>
            </a:r>
          </a:p>
        </p:txBody>
      </p:sp>
      <p:sp>
        <p:nvSpPr>
          <p:cNvPr id="369" name="TextBox 369"/>
          <p:cNvSpPr txBox="1"/>
          <p:nvPr/>
        </p:nvSpPr>
        <p:spPr>
          <a:xfrm>
            <a:off x="696144" y="1141071"/>
            <a:ext cx="1565573" cy="147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¿A qué número tengo que llamar ante cualquier emergencia?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877</Words>
  <Application>Microsoft Macintosh PowerPoint</Application>
  <PresentationFormat>Personalizado</PresentationFormat>
  <Paragraphs>216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Dreaming Outloud Sans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CARTAS DIFICULTAD</dc:title>
  <cp:lastModifiedBy>Alejandro Sánchez</cp:lastModifiedBy>
  <cp:revision>2</cp:revision>
  <dcterms:created xsi:type="dcterms:W3CDTF">2006-08-16T00:00:00Z</dcterms:created>
  <dcterms:modified xsi:type="dcterms:W3CDTF">2025-03-10T17:14:44Z</dcterms:modified>
  <dc:identifier>DAGhEvHfTQY</dc:identifier>
</cp:coreProperties>
</file>