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Maiden Orange" charset="1" panose="020605060000000200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36308">
            <a:off x="3917457" y="616567"/>
            <a:ext cx="10453086" cy="8514513"/>
          </a:xfrm>
          <a:custGeom>
            <a:avLst/>
            <a:gdLst/>
            <a:ahLst/>
            <a:cxnLst/>
            <a:rect r="r" b="b" t="t" l="l"/>
            <a:pathLst>
              <a:path h="8514513" w="10453086">
                <a:moveTo>
                  <a:pt x="0" y="0"/>
                </a:moveTo>
                <a:lnTo>
                  <a:pt x="10453086" y="0"/>
                </a:lnTo>
                <a:lnTo>
                  <a:pt x="10453086" y="8514513"/>
                </a:lnTo>
                <a:lnTo>
                  <a:pt x="0" y="8514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74933" y="8416740"/>
            <a:ext cx="7315200" cy="2205206"/>
          </a:xfrm>
          <a:custGeom>
            <a:avLst/>
            <a:gdLst/>
            <a:ahLst/>
            <a:cxnLst/>
            <a:rect r="r" b="b" t="t" l="l"/>
            <a:pathLst>
              <a:path h="2205206" w="7315200">
                <a:moveTo>
                  <a:pt x="0" y="0"/>
                </a:moveTo>
                <a:lnTo>
                  <a:pt x="7315200" y="0"/>
                </a:lnTo>
                <a:lnTo>
                  <a:pt x="7315200" y="2205206"/>
                </a:lnTo>
                <a:lnTo>
                  <a:pt x="0" y="22052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544652" y="6336355"/>
            <a:ext cx="7198696" cy="819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7"/>
              </a:lnSpc>
            </a:pPr>
            <a:r>
              <a:rPr lang="en-US" sz="4776">
                <a:solidFill>
                  <a:srgbClr val="403D46"/>
                </a:solidFill>
                <a:latin typeface="Maiden Orange"/>
              </a:rPr>
              <a:t>Kelompok 2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275505" y="8416740"/>
            <a:ext cx="7315200" cy="2205206"/>
          </a:xfrm>
          <a:custGeom>
            <a:avLst/>
            <a:gdLst/>
            <a:ahLst/>
            <a:cxnLst/>
            <a:rect r="r" b="b" t="t" l="l"/>
            <a:pathLst>
              <a:path h="2205206" w="7315200">
                <a:moveTo>
                  <a:pt x="7315200" y="0"/>
                </a:moveTo>
                <a:lnTo>
                  <a:pt x="0" y="0"/>
                </a:lnTo>
                <a:lnTo>
                  <a:pt x="0" y="2205206"/>
                </a:lnTo>
                <a:lnTo>
                  <a:pt x="7315200" y="220520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15753" y="-114300"/>
            <a:ext cx="4974380" cy="3156818"/>
          </a:xfrm>
          <a:custGeom>
            <a:avLst/>
            <a:gdLst/>
            <a:ahLst/>
            <a:cxnLst/>
            <a:rect r="r" b="b" t="t" l="l"/>
            <a:pathLst>
              <a:path h="3156818" w="4974380">
                <a:moveTo>
                  <a:pt x="0" y="0"/>
                </a:moveTo>
                <a:lnTo>
                  <a:pt x="4974380" y="0"/>
                </a:lnTo>
                <a:lnTo>
                  <a:pt x="4974380" y="3156818"/>
                </a:lnTo>
                <a:lnTo>
                  <a:pt x="0" y="31568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74380" y="2436041"/>
            <a:ext cx="7190779" cy="2125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70"/>
              </a:lnSpc>
            </a:pPr>
            <a:r>
              <a:rPr lang="en-US" sz="12336">
                <a:solidFill>
                  <a:srgbClr val="403D46"/>
                </a:solidFill>
                <a:latin typeface="Maiden Orange"/>
              </a:rPr>
              <a:t>PRESENTASI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0" y="0"/>
            <a:ext cx="4974380" cy="3156818"/>
          </a:xfrm>
          <a:custGeom>
            <a:avLst/>
            <a:gdLst/>
            <a:ahLst/>
            <a:cxnLst/>
            <a:rect r="r" b="b" t="t" l="l"/>
            <a:pathLst>
              <a:path h="3156818" w="4974380">
                <a:moveTo>
                  <a:pt x="4974380" y="0"/>
                </a:moveTo>
                <a:lnTo>
                  <a:pt x="0" y="0"/>
                </a:lnTo>
                <a:lnTo>
                  <a:pt x="0" y="3156818"/>
                </a:lnTo>
                <a:lnTo>
                  <a:pt x="4974380" y="3156818"/>
                </a:lnTo>
                <a:lnTo>
                  <a:pt x="497438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875444" y="4342026"/>
            <a:ext cx="8350197" cy="197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92"/>
              </a:lnSpc>
            </a:pPr>
            <a:r>
              <a:rPr lang="en-US" sz="11566">
                <a:solidFill>
                  <a:srgbClr val="403D46"/>
                </a:solidFill>
                <a:latin typeface="Maiden Orange"/>
              </a:rPr>
              <a:t>FIQIH IBADAH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74933" y="8416740"/>
            <a:ext cx="7315200" cy="2205206"/>
          </a:xfrm>
          <a:custGeom>
            <a:avLst/>
            <a:gdLst/>
            <a:ahLst/>
            <a:cxnLst/>
            <a:rect r="r" b="b" t="t" l="l"/>
            <a:pathLst>
              <a:path h="2205206" w="7315200">
                <a:moveTo>
                  <a:pt x="0" y="0"/>
                </a:moveTo>
                <a:lnTo>
                  <a:pt x="7315200" y="0"/>
                </a:lnTo>
                <a:lnTo>
                  <a:pt x="7315200" y="2205206"/>
                </a:lnTo>
                <a:lnTo>
                  <a:pt x="0" y="220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75505" y="8416740"/>
            <a:ext cx="7315200" cy="2205206"/>
          </a:xfrm>
          <a:custGeom>
            <a:avLst/>
            <a:gdLst/>
            <a:ahLst/>
            <a:cxnLst/>
            <a:rect r="r" b="b" t="t" l="l"/>
            <a:pathLst>
              <a:path h="2205206" w="7315200">
                <a:moveTo>
                  <a:pt x="7315200" y="0"/>
                </a:moveTo>
                <a:lnTo>
                  <a:pt x="0" y="0"/>
                </a:lnTo>
                <a:lnTo>
                  <a:pt x="0" y="2205206"/>
                </a:lnTo>
                <a:lnTo>
                  <a:pt x="7315200" y="220520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15753" y="-114300"/>
            <a:ext cx="4974380" cy="3156818"/>
          </a:xfrm>
          <a:custGeom>
            <a:avLst/>
            <a:gdLst/>
            <a:ahLst/>
            <a:cxnLst/>
            <a:rect r="r" b="b" t="t" l="l"/>
            <a:pathLst>
              <a:path h="3156818" w="4974380">
                <a:moveTo>
                  <a:pt x="0" y="0"/>
                </a:moveTo>
                <a:lnTo>
                  <a:pt x="4974380" y="0"/>
                </a:lnTo>
                <a:lnTo>
                  <a:pt x="4974380" y="3156818"/>
                </a:lnTo>
                <a:lnTo>
                  <a:pt x="0" y="31568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0" y="0"/>
            <a:ext cx="4974380" cy="3156818"/>
          </a:xfrm>
          <a:custGeom>
            <a:avLst/>
            <a:gdLst/>
            <a:ahLst/>
            <a:cxnLst/>
            <a:rect r="r" b="b" t="t" l="l"/>
            <a:pathLst>
              <a:path h="3156818" w="4974380">
                <a:moveTo>
                  <a:pt x="4974380" y="0"/>
                </a:moveTo>
                <a:lnTo>
                  <a:pt x="0" y="0"/>
                </a:lnTo>
                <a:lnTo>
                  <a:pt x="0" y="3156818"/>
                </a:lnTo>
                <a:lnTo>
                  <a:pt x="4974380" y="3156818"/>
                </a:lnTo>
                <a:lnTo>
                  <a:pt x="497438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287161" y="4373333"/>
            <a:ext cx="3566674" cy="905044"/>
          </a:xfrm>
          <a:custGeom>
            <a:avLst/>
            <a:gdLst/>
            <a:ahLst/>
            <a:cxnLst/>
            <a:rect r="r" b="b" t="t" l="l"/>
            <a:pathLst>
              <a:path h="905044" w="3566674">
                <a:moveTo>
                  <a:pt x="0" y="0"/>
                </a:moveTo>
                <a:lnTo>
                  <a:pt x="3566674" y="0"/>
                </a:lnTo>
                <a:lnTo>
                  <a:pt x="3566674" y="905044"/>
                </a:lnTo>
                <a:lnTo>
                  <a:pt x="0" y="9050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319097" y="562401"/>
            <a:ext cx="7315200" cy="1803417"/>
          </a:xfrm>
          <a:custGeom>
            <a:avLst/>
            <a:gdLst/>
            <a:ahLst/>
            <a:cxnLst/>
            <a:rect r="r" b="b" t="t" l="l"/>
            <a:pathLst>
              <a:path h="1803417" w="7315200">
                <a:moveTo>
                  <a:pt x="0" y="0"/>
                </a:moveTo>
                <a:lnTo>
                  <a:pt x="7315200" y="0"/>
                </a:lnTo>
                <a:lnTo>
                  <a:pt x="7315200" y="1803416"/>
                </a:lnTo>
                <a:lnTo>
                  <a:pt x="0" y="1803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51795" y="904875"/>
            <a:ext cx="7649805" cy="103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6"/>
              </a:lnSpc>
            </a:pPr>
            <a:r>
              <a:rPr lang="en-US" sz="6004">
                <a:solidFill>
                  <a:srgbClr val="20140D"/>
                </a:solidFill>
                <a:latin typeface="Maiden Orange"/>
              </a:rPr>
              <a:t>PERKENALAN ANGGOTA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43640" y="3042518"/>
            <a:ext cx="4150915" cy="946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3"/>
              </a:lnSpc>
            </a:pPr>
            <a:r>
              <a:rPr lang="en-US" sz="5488">
                <a:solidFill>
                  <a:srgbClr val="20140D"/>
                </a:solidFill>
                <a:latin typeface="Maiden Orange"/>
              </a:rPr>
              <a:t>Aminullah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3871" y="4197048"/>
            <a:ext cx="8270453" cy="946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3"/>
              </a:lnSpc>
            </a:pPr>
            <a:r>
              <a:rPr lang="en-US" sz="5488">
                <a:solidFill>
                  <a:srgbClr val="20140D"/>
                </a:solidFill>
                <a:latin typeface="Maiden Orange"/>
              </a:rPr>
              <a:t>Erwinsyah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85614" y="5662741"/>
            <a:ext cx="8270453" cy="946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3"/>
              </a:lnSpc>
            </a:pPr>
            <a:r>
              <a:rPr lang="en-US" sz="5488">
                <a:solidFill>
                  <a:srgbClr val="20140D"/>
                </a:solidFill>
                <a:latin typeface="Maiden Orange"/>
              </a:rPr>
              <a:t>Dawud Dzakwan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9391596" y="4487633"/>
            <a:ext cx="3566674" cy="905044"/>
          </a:xfrm>
          <a:custGeom>
            <a:avLst/>
            <a:gdLst/>
            <a:ahLst/>
            <a:cxnLst/>
            <a:rect r="r" b="b" t="t" l="l"/>
            <a:pathLst>
              <a:path h="905044" w="3566674">
                <a:moveTo>
                  <a:pt x="0" y="0"/>
                </a:moveTo>
                <a:lnTo>
                  <a:pt x="3566674" y="0"/>
                </a:lnTo>
                <a:lnTo>
                  <a:pt x="3566674" y="905044"/>
                </a:lnTo>
                <a:lnTo>
                  <a:pt x="0" y="9050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363844" y="8133192"/>
            <a:ext cx="9546961" cy="946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3"/>
              </a:lnSpc>
            </a:pPr>
            <a:r>
              <a:rPr lang="en-US" sz="5488">
                <a:solidFill>
                  <a:srgbClr val="20140D"/>
                </a:solidFill>
                <a:latin typeface="Maiden Orange"/>
              </a:rPr>
              <a:t>Azida Kamila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949667" y="5662741"/>
            <a:ext cx="8270453" cy="946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3"/>
              </a:lnSpc>
            </a:pPr>
            <a:r>
              <a:rPr lang="en-US" sz="5488">
                <a:solidFill>
                  <a:srgbClr val="20140D"/>
                </a:solidFill>
                <a:latin typeface="Maiden Orange"/>
              </a:rPr>
              <a:t>Raudatammirriadil Jinan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56068" y="4409779"/>
            <a:ext cx="8270453" cy="946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3"/>
              </a:lnSpc>
            </a:pPr>
            <a:r>
              <a:rPr lang="en-US" sz="5488">
                <a:solidFill>
                  <a:srgbClr val="20140D"/>
                </a:solidFill>
                <a:latin typeface="Maiden Orange"/>
              </a:rPr>
              <a:t>Cahya Asriwahdani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775578" y="3042518"/>
            <a:ext cx="8270453" cy="946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3"/>
              </a:lnSpc>
            </a:pPr>
            <a:r>
              <a:rPr lang="en-US" sz="5488">
                <a:solidFill>
                  <a:srgbClr val="20140D"/>
                </a:solidFill>
                <a:latin typeface="Maiden Orange"/>
              </a:rPr>
              <a:t>Fitriyaningsih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74933" y="8416740"/>
            <a:ext cx="7315200" cy="2205206"/>
          </a:xfrm>
          <a:custGeom>
            <a:avLst/>
            <a:gdLst/>
            <a:ahLst/>
            <a:cxnLst/>
            <a:rect r="r" b="b" t="t" l="l"/>
            <a:pathLst>
              <a:path h="2205206" w="7315200">
                <a:moveTo>
                  <a:pt x="0" y="0"/>
                </a:moveTo>
                <a:lnTo>
                  <a:pt x="7315200" y="0"/>
                </a:lnTo>
                <a:lnTo>
                  <a:pt x="7315200" y="2205206"/>
                </a:lnTo>
                <a:lnTo>
                  <a:pt x="0" y="2205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75505" y="8416740"/>
            <a:ext cx="7315200" cy="2205206"/>
          </a:xfrm>
          <a:custGeom>
            <a:avLst/>
            <a:gdLst/>
            <a:ahLst/>
            <a:cxnLst/>
            <a:rect r="r" b="b" t="t" l="l"/>
            <a:pathLst>
              <a:path h="2205206" w="7315200">
                <a:moveTo>
                  <a:pt x="7315200" y="0"/>
                </a:moveTo>
                <a:lnTo>
                  <a:pt x="0" y="0"/>
                </a:lnTo>
                <a:lnTo>
                  <a:pt x="0" y="2205206"/>
                </a:lnTo>
                <a:lnTo>
                  <a:pt x="7315200" y="220520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15753" y="-114300"/>
            <a:ext cx="4974380" cy="3156818"/>
          </a:xfrm>
          <a:custGeom>
            <a:avLst/>
            <a:gdLst/>
            <a:ahLst/>
            <a:cxnLst/>
            <a:rect r="r" b="b" t="t" l="l"/>
            <a:pathLst>
              <a:path h="3156818" w="4974380">
                <a:moveTo>
                  <a:pt x="0" y="0"/>
                </a:moveTo>
                <a:lnTo>
                  <a:pt x="4974380" y="0"/>
                </a:lnTo>
                <a:lnTo>
                  <a:pt x="4974380" y="3156818"/>
                </a:lnTo>
                <a:lnTo>
                  <a:pt x="0" y="31568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0" y="0"/>
            <a:ext cx="4974380" cy="3156818"/>
          </a:xfrm>
          <a:custGeom>
            <a:avLst/>
            <a:gdLst/>
            <a:ahLst/>
            <a:cxnLst/>
            <a:rect r="r" b="b" t="t" l="l"/>
            <a:pathLst>
              <a:path h="3156818" w="4974380">
                <a:moveTo>
                  <a:pt x="4974380" y="0"/>
                </a:moveTo>
                <a:lnTo>
                  <a:pt x="0" y="0"/>
                </a:lnTo>
                <a:lnTo>
                  <a:pt x="0" y="3156818"/>
                </a:lnTo>
                <a:lnTo>
                  <a:pt x="4974380" y="3156818"/>
                </a:lnTo>
                <a:lnTo>
                  <a:pt x="497438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87467" y="411256"/>
            <a:ext cx="7928286" cy="1954561"/>
          </a:xfrm>
          <a:custGeom>
            <a:avLst/>
            <a:gdLst/>
            <a:ahLst/>
            <a:cxnLst/>
            <a:rect r="r" b="b" t="t" l="l"/>
            <a:pathLst>
              <a:path h="1954561" w="7928286">
                <a:moveTo>
                  <a:pt x="0" y="0"/>
                </a:moveTo>
                <a:lnTo>
                  <a:pt x="7928286" y="0"/>
                </a:lnTo>
                <a:lnTo>
                  <a:pt x="7928286" y="1954561"/>
                </a:lnTo>
                <a:lnTo>
                  <a:pt x="0" y="19545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31988" y="984344"/>
            <a:ext cx="7245866" cy="924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2"/>
              </a:lnSpc>
            </a:pPr>
            <a:r>
              <a:rPr lang="en-US" sz="5330">
                <a:solidFill>
                  <a:srgbClr val="20140D"/>
                </a:solidFill>
                <a:latin typeface="Maiden Orange"/>
              </a:rPr>
              <a:t>JUAL BELI YANG TERLARANG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89922" y="2966318"/>
            <a:ext cx="10308156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5" indent="-377828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0140D"/>
                </a:solidFill>
                <a:latin typeface="Maiden Orange"/>
              </a:rPr>
              <a:t>Transaksi Riba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989922" y="3899768"/>
            <a:ext cx="10308156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5" indent="-377828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0140D"/>
                </a:solidFill>
                <a:latin typeface="Maiden Orange"/>
              </a:rPr>
              <a:t>Transaksi Maysir ( perjudian 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89922" y="4801467"/>
            <a:ext cx="10308156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5" indent="-377828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0140D"/>
                </a:solidFill>
                <a:latin typeface="Maiden Orange"/>
              </a:rPr>
              <a:t>Transaksi Ghoror ( ketidak pastian 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89922" y="5703167"/>
            <a:ext cx="10308156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5" indent="-377828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0140D"/>
                </a:solidFill>
                <a:latin typeface="Maiden Orange"/>
              </a:rPr>
              <a:t>Transaksi Dhoror ( penganiayaan / saling merugikan 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89922" y="6607174"/>
            <a:ext cx="10308156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5" indent="-377828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0140D"/>
                </a:solidFill>
                <a:latin typeface="Maiden Orange"/>
              </a:rPr>
              <a:t>Transaksi Risywah ( suap menyuap 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989922" y="7508874"/>
            <a:ext cx="10308156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5" indent="-377828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0140D"/>
                </a:solidFill>
                <a:latin typeface="Maiden Orange"/>
              </a:rPr>
              <a:t>Transaksi maksiat ( secara langsung/ tidak)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89922" y="8340540"/>
            <a:ext cx="10308156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5" indent="-377828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0140D"/>
                </a:solidFill>
                <a:latin typeface="Maiden Orange"/>
              </a:rPr>
              <a:t>Transaksi suht  (haram zatnya)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36308">
            <a:off x="4476039" y="886243"/>
            <a:ext cx="10453086" cy="8514513"/>
          </a:xfrm>
          <a:custGeom>
            <a:avLst/>
            <a:gdLst/>
            <a:ahLst/>
            <a:cxnLst/>
            <a:rect r="r" b="b" t="t" l="l"/>
            <a:pathLst>
              <a:path h="8514513" w="10453086">
                <a:moveTo>
                  <a:pt x="0" y="0"/>
                </a:moveTo>
                <a:lnTo>
                  <a:pt x="10453085" y="0"/>
                </a:lnTo>
                <a:lnTo>
                  <a:pt x="10453085" y="8514514"/>
                </a:lnTo>
                <a:lnTo>
                  <a:pt x="0" y="85145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74933" y="8416740"/>
            <a:ext cx="7315200" cy="2205206"/>
          </a:xfrm>
          <a:custGeom>
            <a:avLst/>
            <a:gdLst/>
            <a:ahLst/>
            <a:cxnLst/>
            <a:rect r="r" b="b" t="t" l="l"/>
            <a:pathLst>
              <a:path h="2205206" w="7315200">
                <a:moveTo>
                  <a:pt x="0" y="0"/>
                </a:moveTo>
                <a:lnTo>
                  <a:pt x="7315200" y="0"/>
                </a:lnTo>
                <a:lnTo>
                  <a:pt x="7315200" y="2205206"/>
                </a:lnTo>
                <a:lnTo>
                  <a:pt x="0" y="22052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75505" y="8416740"/>
            <a:ext cx="7315200" cy="2205206"/>
          </a:xfrm>
          <a:custGeom>
            <a:avLst/>
            <a:gdLst/>
            <a:ahLst/>
            <a:cxnLst/>
            <a:rect r="r" b="b" t="t" l="l"/>
            <a:pathLst>
              <a:path h="2205206" w="7315200">
                <a:moveTo>
                  <a:pt x="7315200" y="0"/>
                </a:moveTo>
                <a:lnTo>
                  <a:pt x="0" y="0"/>
                </a:lnTo>
                <a:lnTo>
                  <a:pt x="0" y="2205206"/>
                </a:lnTo>
                <a:lnTo>
                  <a:pt x="7315200" y="220520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15753" y="-114300"/>
            <a:ext cx="4974380" cy="3156818"/>
          </a:xfrm>
          <a:custGeom>
            <a:avLst/>
            <a:gdLst/>
            <a:ahLst/>
            <a:cxnLst/>
            <a:rect r="r" b="b" t="t" l="l"/>
            <a:pathLst>
              <a:path h="3156818" w="4974380">
                <a:moveTo>
                  <a:pt x="0" y="0"/>
                </a:moveTo>
                <a:lnTo>
                  <a:pt x="4974380" y="0"/>
                </a:lnTo>
                <a:lnTo>
                  <a:pt x="4974380" y="3156818"/>
                </a:lnTo>
                <a:lnTo>
                  <a:pt x="0" y="31568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0" y="0"/>
            <a:ext cx="4974380" cy="3156818"/>
          </a:xfrm>
          <a:custGeom>
            <a:avLst/>
            <a:gdLst/>
            <a:ahLst/>
            <a:cxnLst/>
            <a:rect r="r" b="b" t="t" l="l"/>
            <a:pathLst>
              <a:path h="3156818" w="4974380">
                <a:moveTo>
                  <a:pt x="4974380" y="0"/>
                </a:moveTo>
                <a:lnTo>
                  <a:pt x="0" y="0"/>
                </a:lnTo>
                <a:lnTo>
                  <a:pt x="0" y="3156818"/>
                </a:lnTo>
                <a:lnTo>
                  <a:pt x="4974380" y="3156818"/>
                </a:lnTo>
                <a:lnTo>
                  <a:pt x="497438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13801" y="3564805"/>
            <a:ext cx="6773134" cy="1974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1"/>
              </a:lnSpc>
            </a:pPr>
            <a:r>
              <a:rPr lang="en-US" sz="11500">
                <a:solidFill>
                  <a:srgbClr val="403D46"/>
                </a:solidFill>
                <a:latin typeface="Maiden Orange"/>
              </a:rPr>
              <a:t>ADA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16015" y="5724147"/>
            <a:ext cx="6570920" cy="1576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71"/>
              </a:lnSpc>
            </a:pPr>
            <a:r>
              <a:rPr lang="en-US" sz="9194">
                <a:solidFill>
                  <a:srgbClr val="403D46"/>
                </a:solidFill>
                <a:latin typeface="Maiden Orange"/>
              </a:rPr>
              <a:t>PERTANYAAN?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36308">
            <a:off x="4476039" y="886243"/>
            <a:ext cx="10453086" cy="8514513"/>
          </a:xfrm>
          <a:custGeom>
            <a:avLst/>
            <a:gdLst/>
            <a:ahLst/>
            <a:cxnLst/>
            <a:rect r="r" b="b" t="t" l="l"/>
            <a:pathLst>
              <a:path h="8514513" w="10453086">
                <a:moveTo>
                  <a:pt x="0" y="0"/>
                </a:moveTo>
                <a:lnTo>
                  <a:pt x="10453085" y="0"/>
                </a:lnTo>
                <a:lnTo>
                  <a:pt x="10453085" y="8514514"/>
                </a:lnTo>
                <a:lnTo>
                  <a:pt x="0" y="85145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74933" y="8416740"/>
            <a:ext cx="7315200" cy="2205206"/>
          </a:xfrm>
          <a:custGeom>
            <a:avLst/>
            <a:gdLst/>
            <a:ahLst/>
            <a:cxnLst/>
            <a:rect r="r" b="b" t="t" l="l"/>
            <a:pathLst>
              <a:path h="2205206" w="7315200">
                <a:moveTo>
                  <a:pt x="0" y="0"/>
                </a:moveTo>
                <a:lnTo>
                  <a:pt x="7315200" y="0"/>
                </a:lnTo>
                <a:lnTo>
                  <a:pt x="7315200" y="2205206"/>
                </a:lnTo>
                <a:lnTo>
                  <a:pt x="0" y="22052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75505" y="8416740"/>
            <a:ext cx="7315200" cy="2205206"/>
          </a:xfrm>
          <a:custGeom>
            <a:avLst/>
            <a:gdLst/>
            <a:ahLst/>
            <a:cxnLst/>
            <a:rect r="r" b="b" t="t" l="l"/>
            <a:pathLst>
              <a:path h="2205206" w="7315200">
                <a:moveTo>
                  <a:pt x="7315200" y="0"/>
                </a:moveTo>
                <a:lnTo>
                  <a:pt x="0" y="0"/>
                </a:lnTo>
                <a:lnTo>
                  <a:pt x="0" y="2205206"/>
                </a:lnTo>
                <a:lnTo>
                  <a:pt x="7315200" y="220520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15753" y="-114300"/>
            <a:ext cx="4974380" cy="3156818"/>
          </a:xfrm>
          <a:custGeom>
            <a:avLst/>
            <a:gdLst/>
            <a:ahLst/>
            <a:cxnLst/>
            <a:rect r="r" b="b" t="t" l="l"/>
            <a:pathLst>
              <a:path h="3156818" w="4974380">
                <a:moveTo>
                  <a:pt x="0" y="0"/>
                </a:moveTo>
                <a:lnTo>
                  <a:pt x="4974380" y="0"/>
                </a:lnTo>
                <a:lnTo>
                  <a:pt x="4974380" y="3156818"/>
                </a:lnTo>
                <a:lnTo>
                  <a:pt x="0" y="31568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0" y="0"/>
            <a:ext cx="4974380" cy="3156818"/>
          </a:xfrm>
          <a:custGeom>
            <a:avLst/>
            <a:gdLst/>
            <a:ahLst/>
            <a:cxnLst/>
            <a:rect r="r" b="b" t="t" l="l"/>
            <a:pathLst>
              <a:path h="3156818" w="4974380">
                <a:moveTo>
                  <a:pt x="4974380" y="0"/>
                </a:moveTo>
                <a:lnTo>
                  <a:pt x="0" y="0"/>
                </a:lnTo>
                <a:lnTo>
                  <a:pt x="0" y="3156818"/>
                </a:lnTo>
                <a:lnTo>
                  <a:pt x="4974380" y="3156818"/>
                </a:lnTo>
                <a:lnTo>
                  <a:pt x="497438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16015" y="2945988"/>
            <a:ext cx="6773134" cy="258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403D46"/>
                </a:solidFill>
                <a:latin typeface="Maiden Orange"/>
              </a:rPr>
              <a:t>TERIMA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18228" y="5003388"/>
            <a:ext cx="6042868" cy="258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403D46"/>
                </a:solidFill>
                <a:latin typeface="Maiden Orange"/>
              </a:rPr>
              <a:t>KASIH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DAGFJSpDrdI</dc:identifier>
  <dcterms:modified xsi:type="dcterms:W3CDTF">2011-08-01T06:04:30Z</dcterms:modified>
  <cp:revision>1</cp:revision>
  <dc:title>Abu Arang dan Hijau Pola Abstrak Tugas Presentasi</dc:title>
</cp:coreProperties>
</file>