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8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898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0423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85CB65D0-496F-4797-A015-C85839E35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64B37D-2AFC-0F02-E622-7CAC7FF8C16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9108" b="14642"/>
          <a:stretch>
            <a:fillRect/>
          </a:stretch>
        </p:blipFill>
        <p:spPr>
          <a:xfrm>
            <a:off x="1" y="10"/>
            <a:ext cx="12192000" cy="6857989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95D2C779-8883-4E5F-A170-0F464918C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307" y="990598"/>
            <a:ext cx="12188952" cy="4745182"/>
          </a:xfrm>
          <a:prstGeom prst="rect">
            <a:avLst/>
          </a:prstGeom>
          <a:gradFill>
            <a:gsLst>
              <a:gs pos="35000">
                <a:srgbClr val="000000">
                  <a:alpha val="41000"/>
                </a:srgbClr>
              </a:gs>
              <a:gs pos="0">
                <a:srgbClr val="000000">
                  <a:alpha val="0"/>
                </a:srgbClr>
              </a:gs>
              <a:gs pos="47744">
                <a:srgbClr val="000000">
                  <a:alpha val="51000"/>
                </a:srgbClr>
              </a:gs>
              <a:gs pos="70000">
                <a:srgbClr val="000000">
                  <a:alpha val="37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58E3D0-3CCB-D948-09FD-33ACA6DE05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3541" y="990599"/>
            <a:ext cx="5619054" cy="4849091"/>
          </a:xfrm>
        </p:spPr>
        <p:txBody>
          <a:bodyPr anchor="ctr">
            <a:normAutofit/>
          </a:bodyPr>
          <a:lstStyle/>
          <a:p>
            <a:pPr algn="r"/>
            <a:r>
              <a:rPr lang="en-GB">
                <a:solidFill>
                  <a:srgbClr val="FFFFFF"/>
                </a:solidFill>
              </a:rPr>
              <a:t>Business Intelligence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2C9672-F4CA-5150-8816-99EDDA0220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12865" y="1447799"/>
            <a:ext cx="2368905" cy="4076699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Teodora Valova</a:t>
            </a:r>
          </a:p>
          <a:p>
            <a:r>
              <a:rPr lang="en-US" dirty="0">
                <a:solidFill>
                  <a:srgbClr val="FFFFFF"/>
                </a:solidFill>
              </a:rPr>
              <a:t>Alesandro </a:t>
            </a:r>
            <a:r>
              <a:rPr lang="en-US" dirty="0" err="1">
                <a:solidFill>
                  <a:srgbClr val="FFFFFF"/>
                </a:solidFill>
              </a:rPr>
              <a:t>Dragnev</a:t>
            </a:r>
            <a:endParaRPr lang="en-GB" dirty="0">
              <a:solidFill>
                <a:srgbClr val="FFFFFF"/>
              </a:solidFill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D96A694-258D-4418-A83C-B9BA72FD4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115300" y="1780927"/>
            <a:ext cx="0" cy="3390901"/>
          </a:xfrm>
          <a:prstGeom prst="line">
            <a:avLst/>
          </a:prstGeom>
          <a:ln w="44450">
            <a:solidFill>
              <a:srgbClr val="FFFFFF"/>
            </a:solidFill>
          </a:ln>
          <a:effectLst>
            <a:outerShdw blurRad="50800" dist="38100" dir="2700000" sx="88000" sy="88000" algn="tl" rotWithShape="0">
              <a:prstClr val="black">
                <a:alpha val="26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74960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87056-3374-2ABD-EA1B-C36177D86D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Potential Improvements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43FF04B-D007-5921-6DBC-22BE78FC759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704088" y="2767280"/>
            <a:ext cx="4776175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Input validation (e.g., date/month)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Undo/backup support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Switch to SQLite for better scalability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Multi-user login support</a:t>
            </a:r>
          </a:p>
        </p:txBody>
      </p:sp>
    </p:spTree>
    <p:extLst>
      <p:ext uri="{BB962C8B-B14F-4D97-AF65-F5344CB8AC3E}">
        <p14:creationId xmlns:p14="http://schemas.microsoft.com/office/powerpoint/2010/main" val="1531036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DEF92653-5D6D-47E6-8744-0DAF76E04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095659-EED5-793A-7A6F-912E3E78DA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3948" y="2366893"/>
            <a:ext cx="8884104" cy="2124214"/>
          </a:xfrm>
        </p:spPr>
        <p:txBody>
          <a:bodyPr anchor="b">
            <a:normAutofit/>
          </a:bodyPr>
          <a:lstStyle/>
          <a:p>
            <a:pPr algn="ctr"/>
            <a:r>
              <a:rPr lang="en-US" sz="6600" dirty="0"/>
              <a:t>THANK YOU FOR YOUR ATTENTION</a:t>
            </a:r>
            <a:endParaRPr lang="en-GB" sz="66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CA98CE3-81A7-4FFE-A047-9AA65998D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8D91C2B-BDB9-49BE-9C44-E0CFE597A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6837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63572B-990B-E0A7-27D2-A91BF715E4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914400"/>
            <a:ext cx="10687812" cy="79819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/>
              <a:t>Project Overview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3900"/>
            <a:ext cx="10588752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992C9C28-6FAE-4722-1C8F-4C460A4FA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2608639"/>
            <a:ext cx="6072188" cy="3400425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07A83BEB-7192-F411-55DC-3CD7DEA66C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0900" y="1849121"/>
            <a:ext cx="4191001" cy="41396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/>
              <a:t>Business Intelligence Dashboard built with Python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/>
              <a:t>Streamlit-based web interface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/>
              <a:t>Tracks and analyzes Sales, Inventory, and Employee Performance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/>
              <a:t>Lightweight CSV-based database backend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E0104E4-99BC-494F-8342-F250828E5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9065" y="6145599"/>
            <a:ext cx="1058283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238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29B52-E88D-9A9B-E941-D5B315D495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Technologies Used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0DF434A-FCA0-E08E-B2E8-DAED3ECAF54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704087" y="2901137"/>
            <a:ext cx="7402775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Python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Core programming language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Streamlit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Dashboard UI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Pandas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Data manipulation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Plotly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Interactive visualizations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CSV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Local data storage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Batch Script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One-click Windows installer</a:t>
            </a:r>
          </a:p>
        </p:txBody>
      </p:sp>
      <p:pic>
        <p:nvPicPr>
          <p:cNvPr id="6" name="Picture 5" descr="A blue and yellow snake logo&#10;&#10;AI-generated content may be incorrect.">
            <a:extLst>
              <a:ext uri="{FF2B5EF4-FFF2-40B4-BE49-F238E27FC236}">
                <a16:creationId xmlns:a16="http://schemas.microsoft.com/office/drawing/2014/main" id="{A5D5272F-4F98-49FB-9E15-E58B5E93DC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3699" y="1612560"/>
            <a:ext cx="1239926" cy="1245461"/>
          </a:xfrm>
          <a:prstGeom prst="rect">
            <a:avLst/>
          </a:prstGeom>
        </p:spPr>
      </p:pic>
      <p:pic>
        <p:nvPicPr>
          <p:cNvPr id="11" name="Picture 10" descr="A green and white file folder with a white paper&#10;&#10;AI-generated content may be incorrect.">
            <a:extLst>
              <a:ext uri="{FF2B5EF4-FFF2-40B4-BE49-F238E27FC236}">
                <a16:creationId xmlns:a16="http://schemas.microsoft.com/office/drawing/2014/main" id="{471302AC-A48B-FA58-7CAC-F7074AC528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518" y="2901137"/>
            <a:ext cx="1424307" cy="1424307"/>
          </a:xfrm>
          <a:prstGeom prst="rect">
            <a:avLst/>
          </a:prstGeom>
        </p:spPr>
      </p:pic>
      <p:pic>
        <p:nvPicPr>
          <p:cNvPr id="13" name="Picture 12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8F3C996D-E8C9-AA51-B6E5-78E373272A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4815" y="4488426"/>
            <a:ext cx="1239926" cy="123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020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614B4D-1E78-8E4C-A32E-DDC6E8CBE2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914400"/>
            <a:ext cx="5195889" cy="13167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/>
              <a:t>Project Structure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2B951FD-94F7-E138-3EC2-A66A551D9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D356B574-D26F-8C60-81FB-FD261F7D49C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704088" y="2231136"/>
            <a:ext cx="5195889" cy="393192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0" marR="0" lvl="0" indent="-22860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b="0" i="0" u="none" strike="noStrike" cap="none" normalizeH="0" baseline="0">
              <a:ln>
                <a:noFill/>
              </a:ln>
              <a:effectLst/>
            </a:endParaRPr>
          </a:p>
          <a:p>
            <a:pPr marL="0" marR="0" lvl="0" indent="-22860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 app.py – Main Streamlit script</a:t>
            </a:r>
          </a:p>
          <a:p>
            <a:pPr marL="0" marR="0" lvl="0" indent="-22860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 data/ – Contains CSV files (sales, inventory, performance)</a:t>
            </a:r>
          </a:p>
          <a:p>
            <a:pPr marL="0" marR="0" lvl="0" indent="-22860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 utils/data_loader.py – Loads CSVs into DataFrames</a:t>
            </a:r>
          </a:p>
          <a:p>
            <a:pPr marL="0" marR="0" lvl="0" indent="-22860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 utils/charts.py – Generates Plotly charts</a:t>
            </a:r>
          </a:p>
          <a:p>
            <a:pPr marL="0" marR="0" lvl="0" indent="-22860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 Install_App.bat – Windows setup script</a:t>
            </a:r>
          </a:p>
          <a:p>
            <a:pPr marL="0" marR="0" lvl="0" indent="-22860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b="0" i="0" u="none" strike="noStrike" cap="none" normalizeH="0" baseline="0">
              <a:ln>
                <a:noFill/>
              </a:ln>
              <a:effectLst/>
            </a:endParaRPr>
          </a:p>
        </p:txBody>
      </p:sp>
      <p:pic>
        <p:nvPicPr>
          <p:cNvPr id="6" name="Picture 5" descr="Draft drawing of a floor plan">
            <a:extLst>
              <a:ext uri="{FF2B5EF4-FFF2-40B4-BE49-F238E27FC236}">
                <a16:creationId xmlns:a16="http://schemas.microsoft.com/office/drawing/2014/main" id="{743C886B-2B32-7F69-9FBF-90AE47BFC87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3093" r="8841" b="1"/>
          <a:stretch>
            <a:fillRect/>
          </a:stretch>
        </p:blipFill>
        <p:spPr>
          <a:xfrm>
            <a:off x="6420752" y="-1"/>
            <a:ext cx="5771248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914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0768F6-F789-8717-5AB6-9B640F6842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400" y="899025"/>
            <a:ext cx="4917754" cy="379292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6500"/>
              <a:t>Dashboard Sections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17BB08-D4C0-69EF-13E3-12684C1C1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1688" y="3906317"/>
            <a:ext cx="5244454" cy="1973322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b="1" dirty="0"/>
              <a:t>Sales Dashboard </a:t>
            </a:r>
            <a:r>
              <a:rPr lang="en-US" dirty="0"/>
              <a:t>🛒</a:t>
            </a:r>
            <a:endParaRPr lang="en-US" b="1" dirty="0"/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 Add &amp; delete sales</a:t>
            </a: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 Date filtering</a:t>
            </a: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 Metrics: Total Sales, Top Product</a:t>
            </a: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 Charts: Sales by Month, Product Pie</a:t>
            </a: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5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4768136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BF2B36B-4D1C-9E0A-B17B-23D805AEC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476813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graph with a arrow pointing up&#10;&#10;AI-generated content may be incorrect.">
            <a:extLst>
              <a:ext uri="{FF2B5EF4-FFF2-40B4-BE49-F238E27FC236}">
                <a16:creationId xmlns:a16="http://schemas.microsoft.com/office/drawing/2014/main" id="{AFE2A342-447C-26B7-4191-F9CBEEC28C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78" r="6727" b="1"/>
          <a:stretch>
            <a:fillRect/>
          </a:stretch>
        </p:blipFill>
        <p:spPr>
          <a:xfrm>
            <a:off x="6217920" y="723901"/>
            <a:ext cx="5244454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152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03798BA-1A5B-0C03-A2E9-D3D26A6F43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865849-D1FA-49F1-AA3F-496108BE84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555712"/>
            <a:ext cx="4218435" cy="23906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/>
              <a:t>Dashboard Sections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0ADC89C-EB4E-4AA5-ABBD-448BEC5FA3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255110" y="723900"/>
            <a:ext cx="0" cy="54494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AF7E7F18-192F-1A5E-9E35-8DF989227F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6418" y="1988023"/>
            <a:ext cx="5916168" cy="292123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dirty="0"/>
              <a:t>Inventory Dashboard</a:t>
            </a:r>
            <a:r>
              <a:rPr lang="en-US" dirty="0"/>
              <a:t>📦</a:t>
            </a:r>
            <a:endParaRPr lang="en-US" b="1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 Add &amp; delete products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 Low-stock warnings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 Chart: Inventory levels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8" name="Picture 7" descr="A clipboard with boxes and a checklist&#10;&#10;AI-generated content may be incorrect.">
            <a:extLst>
              <a:ext uri="{FF2B5EF4-FFF2-40B4-BE49-F238E27FC236}">
                <a16:creationId xmlns:a16="http://schemas.microsoft.com/office/drawing/2014/main" id="{C29D37F7-F0DA-A565-05FB-1F325C6E09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565" y="3362920"/>
            <a:ext cx="4587238" cy="2621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083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DF549E3-A187-30FE-96F9-6EDFC803ED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72E536-8F48-AF09-5AE1-6460976F92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38159" y="1177348"/>
            <a:ext cx="3330906" cy="3441068"/>
          </a:xfrm>
        </p:spPr>
        <p:txBody>
          <a:bodyPr>
            <a:normAutofit/>
          </a:bodyPr>
          <a:lstStyle/>
          <a:p>
            <a:r>
              <a:rPr lang="en-GB" sz="4200"/>
              <a:t>Dashboard Sections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54AB42-9438-071C-9CA5-F36F0F3D22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0980" y="4084320"/>
            <a:ext cx="4015740" cy="159633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GB" b="1" dirty="0"/>
              <a:t>Performance</a:t>
            </a:r>
            <a:r>
              <a:rPr lang="en-US" b="1" dirty="0"/>
              <a:t> Dashboard</a:t>
            </a:r>
            <a:r>
              <a:rPr lang="en-GB" dirty="0"/>
              <a:t>🏆</a:t>
            </a:r>
            <a:endParaRPr lang="en-US" b="1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Add &amp; delete employee performance entries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Chart: Employee sales bar chart</a:t>
            </a:r>
            <a:endParaRPr lang="en-GB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person and person sitting on a graph&#10;&#10;AI-generated content may be incorrect.">
            <a:extLst>
              <a:ext uri="{FF2B5EF4-FFF2-40B4-BE49-F238E27FC236}">
                <a16:creationId xmlns:a16="http://schemas.microsoft.com/office/drawing/2014/main" id="{606DEF25-D8D2-C32C-49D6-87403CA84E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415" y="1732952"/>
            <a:ext cx="6818285" cy="3392096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7CC41EB-2D81-4303-9171-6401B388B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885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4779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BF29E8-E1A2-6203-A191-9734BC36F1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914400"/>
            <a:ext cx="10780776" cy="118021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/>
              <a:t>Data Handling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E495065-8864-87FB-2BCC-254769963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C4F8D4C6-3959-657A-9C53-3210F1FE1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098" y="3114181"/>
            <a:ext cx="5549902" cy="3048872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DA2E8DDC-9DB9-3406-AA7E-22CBF9438AE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6663537" y="3384264"/>
            <a:ext cx="5214925" cy="250870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0" marR="0" lvl="0" indent="-22860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Uses .csv files as a structured database</a:t>
            </a:r>
          </a:p>
          <a:p>
            <a:pPr marL="0" marR="0" lvl="0" indent="-22860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All UI actions (add/delete) save directly to disk</a:t>
            </a:r>
          </a:p>
          <a:p>
            <a:pPr marL="0" marR="0" lvl="0" indent="-22860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Data is reloaded after each operation to reflect real-time changes</a:t>
            </a:r>
          </a:p>
          <a:p>
            <a:pPr marL="0" marR="0" lvl="0" indent="-22860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No external database needed</a:t>
            </a:r>
          </a:p>
        </p:txBody>
      </p:sp>
    </p:spTree>
    <p:extLst>
      <p:ext uri="{BB962C8B-B14F-4D97-AF65-F5344CB8AC3E}">
        <p14:creationId xmlns:p14="http://schemas.microsoft.com/office/powerpoint/2010/main" val="646190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41BFA31-6544-45C2-9DA0-9E1C5E0B1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D7DB65D-5EFD-43C1-976E-763AAA2A6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22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CBD823-7908-0B49-AD58-45EA61F59E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0100" y="807179"/>
            <a:ext cx="10782299" cy="962076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Key Features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56DBD12-C14D-D0C9-AFBF-D6EC2E64B9C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864185" y="4449811"/>
            <a:ext cx="9972675" cy="54350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Clean UI with collapsible sections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Live table/chart refresh after edits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Modular codebase for scalability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Fully offline / local use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No manual data editing needed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403ADE-3A7B-F523-2B1E-55FD96B003B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355" t="15304" r="39733" b="1"/>
          <a:stretch/>
        </p:blipFill>
        <p:spPr>
          <a:xfrm>
            <a:off x="8611742" y="4403515"/>
            <a:ext cx="2716073" cy="2245805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FBDBD30-F250-4D5E-925B-4796AFC99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4144434"/>
            <a:ext cx="10591800" cy="0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EC35CA08-944B-96B9-3F7E-B84BF2F7B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" y="2275492"/>
            <a:ext cx="10676763" cy="156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226645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291</Words>
  <Application>Microsoft Office PowerPoint</Application>
  <PresentationFormat>Widescreen</PresentationFormat>
  <Paragraphs>54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Calisto MT</vt:lpstr>
      <vt:lpstr>Univers Condensed</vt:lpstr>
      <vt:lpstr>ChronicleVTI</vt:lpstr>
      <vt:lpstr>Business Intelligence</vt:lpstr>
      <vt:lpstr>Project Overview</vt:lpstr>
      <vt:lpstr>Technologies Used</vt:lpstr>
      <vt:lpstr>Project Structure</vt:lpstr>
      <vt:lpstr>Dashboard Sections</vt:lpstr>
      <vt:lpstr>Dashboard Sections</vt:lpstr>
      <vt:lpstr>Dashboard Sections</vt:lpstr>
      <vt:lpstr>Data Handling</vt:lpstr>
      <vt:lpstr>Key Features</vt:lpstr>
      <vt:lpstr>Potential Improvements</vt:lpstr>
      <vt:lpstr>THANK YOU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Teodora Valova</dc:creator>
  <cp:lastModifiedBy>Teodora Valova</cp:lastModifiedBy>
  <cp:revision>17</cp:revision>
  <dcterms:created xsi:type="dcterms:W3CDTF">2025-05-14T13:46:00Z</dcterms:created>
  <dcterms:modified xsi:type="dcterms:W3CDTF">2025-05-14T15:14:06Z</dcterms:modified>
</cp:coreProperties>
</file>