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9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2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64B37D-2AFC-0F02-E622-7CAC7FF8C1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108" b="14642"/>
          <a:stretch>
            <a:fillRect/>
          </a:stretch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8E3D0-3CCB-D948-09FD-33ACA6DE0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GB">
                <a:solidFill>
                  <a:srgbClr val="FFFFFF"/>
                </a:solidFill>
              </a:rPr>
              <a:t>Business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C9672-F4CA-5150-8816-99EDDA022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Teodora Valova</a:t>
            </a:r>
          </a:p>
          <a:p>
            <a:r>
              <a:rPr lang="en-US" dirty="0">
                <a:solidFill>
                  <a:srgbClr val="FFFFFF"/>
                </a:solidFill>
              </a:rPr>
              <a:t>Alesandro </a:t>
            </a:r>
            <a:r>
              <a:rPr lang="en-US" dirty="0" err="1">
                <a:solidFill>
                  <a:srgbClr val="FFFFFF"/>
                </a:solidFill>
              </a:rPr>
              <a:t>Dragnev</a:t>
            </a:r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496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7056-3374-2ABD-EA1B-C36177D86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Potential Improvements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3FF04B-D007-5921-6DBC-22BE78FC759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04088" y="2767280"/>
            <a:ext cx="477617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Input validation (e.g., date/month)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Undo/backup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Switch to SQLite for better scalability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Multi-user login support</a:t>
            </a:r>
          </a:p>
        </p:txBody>
      </p:sp>
    </p:spTree>
    <p:extLst>
      <p:ext uri="{BB962C8B-B14F-4D97-AF65-F5344CB8AC3E}">
        <p14:creationId xmlns:p14="http://schemas.microsoft.com/office/powerpoint/2010/main" val="153103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95659-EED5-793A-7A6F-912E3E78D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948" y="2366893"/>
            <a:ext cx="8884104" cy="2124214"/>
          </a:xfrm>
        </p:spPr>
        <p:txBody>
          <a:bodyPr anchor="b">
            <a:normAutofit/>
          </a:bodyPr>
          <a:lstStyle/>
          <a:p>
            <a:pPr algn="ctr"/>
            <a:r>
              <a:rPr lang="en-US" sz="6600" dirty="0"/>
              <a:t>THANK YOU FOR YOUR ATTENTION</a:t>
            </a:r>
            <a:endParaRPr lang="en-GB" sz="6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683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3572B-990B-E0A7-27D2-A91BF715E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914400"/>
            <a:ext cx="10687812" cy="7981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Project Overview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92C9C28-6FAE-4722-1C8F-4C460A4FA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608639"/>
            <a:ext cx="6072188" cy="34004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7A83BEB-7192-F411-55DC-3CD7DEA66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900" y="1849121"/>
            <a:ext cx="4191001" cy="41396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/>
              <a:t>Business Intelligence Dashboard built with Python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/>
              <a:t>Streamlit-based web interface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/>
              <a:t>Tracks and analyzes Sales, Inventory, and Employee Performance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/>
              <a:t>Lightweight CSV-based database backend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3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9B52-E88D-9A9B-E941-D5B315D495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DF434A-FCA0-E08E-B2E8-DAED3ECAF54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04087" y="2747249"/>
            <a:ext cx="740277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Python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Core programming language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Streamlit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Dashboard UI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Pandas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Data manipulation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Plotly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Interactive visualizations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CSV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Local data storage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Batch Script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One-click Windows installer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Prophet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Machine learnin</a:t>
            </a:r>
            <a:r>
              <a:rPr lang="en-US" altLang="en-US" dirty="0"/>
              <a:t>g forecasting tool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A5D5272F-4F98-49FB-9E15-E58B5E93D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699" y="1612560"/>
            <a:ext cx="1239926" cy="1245461"/>
          </a:xfrm>
          <a:prstGeom prst="rect">
            <a:avLst/>
          </a:prstGeom>
        </p:spPr>
      </p:pic>
      <p:pic>
        <p:nvPicPr>
          <p:cNvPr id="11" name="Picture 10" descr="A green and white file folder with a white paper&#10;&#10;AI-generated content may be incorrect.">
            <a:extLst>
              <a:ext uri="{FF2B5EF4-FFF2-40B4-BE49-F238E27FC236}">
                <a16:creationId xmlns:a16="http://schemas.microsoft.com/office/drawing/2014/main" id="{471302AC-A48B-FA58-7CAC-F7074AC52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518" y="2901137"/>
            <a:ext cx="1424307" cy="1424307"/>
          </a:xfrm>
          <a:prstGeom prst="rect">
            <a:avLst/>
          </a:prstGeom>
        </p:spPr>
      </p:pic>
      <p:pic>
        <p:nvPicPr>
          <p:cNvPr id="13" name="Picture 1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F3C996D-E8C9-AA51-B6E5-78E373272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15" y="4488426"/>
            <a:ext cx="1239926" cy="123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2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14B4D-1E78-8E4C-A32E-DDC6E8CBE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914400"/>
            <a:ext cx="5195889" cy="13167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Project Structure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D356B574-D26F-8C60-81FB-FD261F7D49C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04088" y="2231136"/>
            <a:ext cx="5195889" cy="3931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app.py – Main Streamlit script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data/ – Contains CSV files (sales, inventory, performance)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utils/data_loader.py – Loads CSVs into DataFrames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utils/charts.py – Generates Plotly charts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Install_App.bat – Windows setup script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6" name="Picture 5" descr="Draft drawing of a floor plan">
            <a:extLst>
              <a:ext uri="{FF2B5EF4-FFF2-40B4-BE49-F238E27FC236}">
                <a16:creationId xmlns:a16="http://schemas.microsoft.com/office/drawing/2014/main" id="{743C886B-2B32-7F69-9FBF-90AE47BFC8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093" r="8841" b="1"/>
          <a:stretch>
            <a:fillRect/>
          </a:stretch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1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768F6-F789-8717-5AB6-9B640F684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99025"/>
            <a:ext cx="4917754" cy="37929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500"/>
              <a:t>Dashboard Sections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7BB08-D4C0-69EF-13E3-12684C1C1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3906317"/>
            <a:ext cx="5244454" cy="197332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Sales Dashboard </a:t>
            </a:r>
            <a:r>
              <a:rPr lang="en-US" dirty="0"/>
              <a:t>🛒</a:t>
            </a:r>
            <a:endParaRPr lang="en-US" b="1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Add &amp; delete sales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Date filtering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Metrics: Total Sales, Top Product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Charts: Sales by Month, Product Pie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5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76813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F2B36B-4D1C-9E0A-B17B-23D805AE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7681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with a arrow pointing up&#10;&#10;AI-generated content may be incorrect.">
            <a:extLst>
              <a:ext uri="{FF2B5EF4-FFF2-40B4-BE49-F238E27FC236}">
                <a16:creationId xmlns:a16="http://schemas.microsoft.com/office/drawing/2014/main" id="{AFE2A342-447C-26B7-4191-F9CBEEC28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8" r="6727" b="1"/>
          <a:stretch>
            <a:fillRect/>
          </a:stretch>
        </p:blipFill>
        <p:spPr>
          <a:xfrm>
            <a:off x="6217920" y="723901"/>
            <a:ext cx="5244454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5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3798BA-1A5B-0C03-A2E9-D3D26A6F4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65849-D1FA-49F1-AA3F-496108BE8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555712"/>
            <a:ext cx="4218435" cy="23906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Dashboard Sections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25511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7E7F18-192F-1A5E-9E35-8DF989227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6418" y="1988023"/>
            <a:ext cx="5916168" cy="29212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Inventory Dashboard</a:t>
            </a:r>
            <a:r>
              <a:rPr lang="en-US" dirty="0"/>
              <a:t>📦</a:t>
            </a:r>
            <a:endParaRPr lang="en-US" b="1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 Add &amp; delete products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 Low-stock warnings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 Chart: Inventory levels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 descr="A clipboard with boxes and a checklist&#10;&#10;AI-generated content may be incorrect.">
            <a:extLst>
              <a:ext uri="{FF2B5EF4-FFF2-40B4-BE49-F238E27FC236}">
                <a16:creationId xmlns:a16="http://schemas.microsoft.com/office/drawing/2014/main" id="{C29D37F7-F0DA-A565-05FB-1F325C6E0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65" y="3362920"/>
            <a:ext cx="4587238" cy="262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8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F549E3-A187-30FE-96F9-6EDFC803E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2E536-8F48-AF09-5AE1-6460976F9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8159" y="1177348"/>
            <a:ext cx="3330906" cy="3441068"/>
          </a:xfrm>
        </p:spPr>
        <p:txBody>
          <a:bodyPr>
            <a:normAutofit/>
          </a:bodyPr>
          <a:lstStyle/>
          <a:p>
            <a:r>
              <a:rPr lang="en-GB" sz="4200"/>
              <a:t>Dashboard Sections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4AB42-9438-071C-9CA5-F36F0F3D2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0980" y="4084320"/>
            <a:ext cx="4015740" cy="15963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b="1" dirty="0"/>
              <a:t>Performance</a:t>
            </a:r>
            <a:r>
              <a:rPr lang="en-US" b="1" dirty="0"/>
              <a:t> Dashboard</a:t>
            </a:r>
            <a:r>
              <a:rPr lang="en-GB" dirty="0"/>
              <a:t>🏆</a:t>
            </a:r>
            <a:endParaRPr lang="en-US" b="1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Add &amp; delete employee performance entries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Chart: Employee sales bar chart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erson and person sitting on a graph&#10;&#10;AI-generated content may be incorrect.">
            <a:extLst>
              <a:ext uri="{FF2B5EF4-FFF2-40B4-BE49-F238E27FC236}">
                <a16:creationId xmlns:a16="http://schemas.microsoft.com/office/drawing/2014/main" id="{606DEF25-D8D2-C32C-49D6-87403CA84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15" y="1723013"/>
            <a:ext cx="6818285" cy="339209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77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F29E8-E1A2-6203-A191-9734BC36F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914400"/>
            <a:ext cx="10780776" cy="11802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Data Handling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495065-8864-87FB-2BCC-25476996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4F8D4C6-3959-657A-9C53-3210F1FE1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8" y="3114181"/>
            <a:ext cx="5549902" cy="304887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DA2E8DDC-9DB9-3406-AA7E-22CBF9438AE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663537" y="3384264"/>
            <a:ext cx="5214925" cy="25087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Uses .csv files as a structured database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All UI actions (add/delete) save directly to disk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Data is reloaded after each operation to reflect real-time changes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No external database needed</a:t>
            </a:r>
          </a:p>
        </p:txBody>
      </p:sp>
    </p:spTree>
    <p:extLst>
      <p:ext uri="{BB962C8B-B14F-4D97-AF65-F5344CB8AC3E}">
        <p14:creationId xmlns:p14="http://schemas.microsoft.com/office/powerpoint/2010/main" val="64619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7DB65D-5EFD-43C1-976E-763AAA2A6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2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BD823-7908-0B49-AD58-45EA61F59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807179"/>
            <a:ext cx="10782299" cy="96207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Key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6DBD12-C14D-D0C9-AFBF-D6EC2E64B9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64185" y="4449811"/>
            <a:ext cx="9972675" cy="5435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Clean UI with collapsible sections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Live table/chart refresh after edits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Modular codebase for scalability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Fully offline / local use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No manual data editing needed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403ADE-3A7B-F523-2B1E-55FD96B003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55" t="15304" r="39733" b="1"/>
          <a:stretch/>
        </p:blipFill>
        <p:spPr>
          <a:xfrm>
            <a:off x="8611742" y="4403515"/>
            <a:ext cx="2716073" cy="224580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BDBD30-F250-4D5E-925B-4796AFC9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144434"/>
            <a:ext cx="105918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C35CA08-944B-96B9-3F7E-B84BF2F7B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2275492"/>
            <a:ext cx="10676763" cy="15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2664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297</Words>
  <Application>Microsoft Office PowerPoint</Application>
  <PresentationFormat>Широк екран</PresentationFormat>
  <Paragraphs>55</Paragraphs>
  <Slides>11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5" baseType="lpstr">
      <vt:lpstr>Arial</vt:lpstr>
      <vt:lpstr>Calisto MT</vt:lpstr>
      <vt:lpstr>Univers Condensed</vt:lpstr>
      <vt:lpstr>ChronicleVTI</vt:lpstr>
      <vt:lpstr>Business Intelligence</vt:lpstr>
      <vt:lpstr>Project Overview</vt:lpstr>
      <vt:lpstr>Technologies Used</vt:lpstr>
      <vt:lpstr>Project Structure</vt:lpstr>
      <vt:lpstr>Dashboard Sections</vt:lpstr>
      <vt:lpstr>Dashboard Sections</vt:lpstr>
      <vt:lpstr>Dashboard Sections</vt:lpstr>
      <vt:lpstr>Data Handling</vt:lpstr>
      <vt:lpstr>Key Features</vt:lpstr>
      <vt:lpstr>Potential Improvements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Teodora Valova</dc:creator>
  <cp:lastModifiedBy>Alesandro Dragnev</cp:lastModifiedBy>
  <cp:revision>19</cp:revision>
  <dcterms:created xsi:type="dcterms:W3CDTF">2025-05-14T13:46:00Z</dcterms:created>
  <dcterms:modified xsi:type="dcterms:W3CDTF">2025-05-15T11:11:46Z</dcterms:modified>
</cp:coreProperties>
</file>