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99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D5B02C-D04C-48F0-B7F7-4504BF35A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B736706-8CAC-44DE-A384-E11B46634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91229C-09DA-4DCE-96FC-6A31068B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69FDD5-C794-49FD-A601-11AF519E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C2DBB6-366A-4615-A71C-8319502F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7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A1EDF-1B7E-458D-B602-555EF8914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DABF68-59CF-4440-BE5C-D868A52720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BF007A-33A9-4583-BB61-F988DF33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BBB4BC-0A2D-491C-9C54-8E70B282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E1ECD7-6A55-4997-8425-094605BE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2251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D6832E4-430F-467E-BE4F-690467B5E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323B38-5C8E-4424-A2A5-B85E65B0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DC48454-E170-40CE-ADDA-A70367BF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98393D-0F39-415B-B2B7-C3AC57DB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55F6A0-EA80-4252-88D7-A393E590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9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AC6FE3-4C47-428B-887D-DF9B14043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2ED1A1-54E6-45CE-8FE7-151931E9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FA3E6-B51E-4018-80A2-3DBB6198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0C99D5-528B-4321-B0B9-30F2EBF0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08755-CA51-4C2A-99D3-74993D86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9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7B867-712C-4BD6-B142-569FF8E98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134824-9FAD-4D8E-8758-202BC2BB0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C83553-EBB0-47E3-A454-BE37F330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73921C-965B-4216-81D3-E014889B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C5E539-FDC0-4EA0-AC73-7C033E482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02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57A7EB-3168-4298-A9FC-DE3BDBDB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4524DD-614A-4620-AEE3-52559FB22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5832725-79B2-4619-ACCE-7EBBE76BA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F67FAA-9F81-4144-A343-0014FA94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C2FE6F-C850-4FF6-B13C-4FCE6940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23F68E2-FADD-4F0E-932E-7024275A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12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26CD0F-183E-47E0-9060-135DB4AC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BE4E4B-7D10-475F-899F-A7D81AEB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4C7B280-0322-43EC-BBC7-D6BD8F852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8D67A61-A2D7-48DE-A34E-166F109E4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D9ABB14-F2E1-4912-B9B2-5EB553216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E2D118E-4E22-4F21-9C4A-72BAD764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43E3582-EF77-4717-B00E-0EA42AF6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0F97840-E666-45DB-A7BA-AAF61C22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29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002680-6986-410F-854B-EC4D78BA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D8CD404-FB98-496D-8FC3-B7DAB0AD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E036FC-B96A-4CA6-B7E8-D8D8CE40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02C754-F68D-4B67-BBA9-885A8896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56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98C20A2-165A-4887-B063-A6FF49DC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0E35E56-ADA3-4380-B038-34AAF4AF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DC73B4-3161-4FCC-9F9F-3280E8BF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387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0313F-6989-449C-976D-71666348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D06F27-2EA6-4894-A2F6-283DDD497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C528FA-65B6-4F08-99F5-E4D90D80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662D99-FF3F-4A37-809B-0FB25E41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767AA3-EA43-4118-87E7-1E911A0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2939B1E-EFF8-4DFB-9467-CB0577FE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62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5834D-15B0-4869-A7AF-E917C3FD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3ADBC96-CFFF-4E38-9424-D1C3C8321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5FFC1F6-BE09-495D-8998-646991168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F5192C-3533-4FC8-9078-18CF79A03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8676065-9B45-4541-837B-3D638512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C0D2315-38CE-490D-BFBE-9BC881342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67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81F21D0-67C0-4CD5-88C1-E68152F4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A0E51C-254B-4626-B1ED-9903C7FD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A7B6B6-BEF9-46C8-A822-2B880B8BD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5485-1BAE-46D9-9E5A-9A56A098547C}" type="datetimeFigureOut">
              <a:rPr lang="it-IT" smtClean="0"/>
              <a:t>05/12/2020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18EC2F-A6D5-4D8E-BC56-E7B40941A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ED1697-0EDB-45E4-9CBF-F0A6BAB71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9E11-C24E-45A8-B080-F32E074C00D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46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D27D56-165D-45B5-B55B-1A2061F8B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3813"/>
            <a:ext cx="9144000" cy="2387600"/>
          </a:xfrm>
        </p:spPr>
        <p:txBody>
          <a:bodyPr/>
          <a:lstStyle/>
          <a:p>
            <a:r>
              <a:rPr lang="it-IT" dirty="0">
                <a:solidFill>
                  <a:srgbClr val="CCCCFF"/>
                </a:solidFill>
                <a:latin typeface="Arial Black" panose="020B0A04020102020204" pitchFamily="34" charset="0"/>
              </a:rPr>
              <a:t>Esercitazione 24/11/20</a:t>
            </a:r>
          </a:p>
        </p:txBody>
      </p:sp>
    </p:spTree>
    <p:extLst>
      <p:ext uri="{BB962C8B-B14F-4D97-AF65-F5344CB8AC3E}">
        <p14:creationId xmlns:p14="http://schemas.microsoft.com/office/powerpoint/2010/main" val="126177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1EF7A2D-9919-4A26-AA63-6D91849A3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131" y="1073010"/>
            <a:ext cx="10009737" cy="411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93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48AE2EF4-A189-4238-9057-B0377A2529A4}"/>
              </a:ext>
            </a:extLst>
          </p:cNvPr>
          <p:cNvSpPr/>
          <p:nvPr/>
        </p:nvSpPr>
        <p:spPr>
          <a:xfrm>
            <a:off x="2049039" y="1367117"/>
            <a:ext cx="784412" cy="815788"/>
          </a:xfrm>
          <a:prstGeom prst="ellipse">
            <a:avLst/>
          </a:prstGeom>
          <a:noFill/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309B0649-3EC9-4F32-BC2E-CE109954D05A}"/>
              </a:ext>
            </a:extLst>
          </p:cNvPr>
          <p:cNvSpPr/>
          <p:nvPr/>
        </p:nvSpPr>
        <p:spPr>
          <a:xfrm>
            <a:off x="5052218" y="1367117"/>
            <a:ext cx="784412" cy="815788"/>
          </a:xfrm>
          <a:prstGeom prst="ellipse">
            <a:avLst/>
          </a:prstGeom>
          <a:noFill/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B2D08FDC-BBF5-4A08-934C-A891088FABCA}"/>
              </a:ext>
            </a:extLst>
          </p:cNvPr>
          <p:cNvSpPr/>
          <p:nvPr/>
        </p:nvSpPr>
        <p:spPr>
          <a:xfrm>
            <a:off x="2049039" y="4123195"/>
            <a:ext cx="784412" cy="815788"/>
          </a:xfrm>
          <a:prstGeom prst="ellipse">
            <a:avLst/>
          </a:prstGeom>
          <a:noFill/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1850935-8009-4B1E-94E2-DAD73CFC85DE}"/>
              </a:ext>
            </a:extLst>
          </p:cNvPr>
          <p:cNvSpPr/>
          <p:nvPr/>
        </p:nvSpPr>
        <p:spPr>
          <a:xfrm>
            <a:off x="5052217" y="4123194"/>
            <a:ext cx="784412" cy="815788"/>
          </a:xfrm>
          <a:prstGeom prst="ellipse">
            <a:avLst/>
          </a:prstGeom>
          <a:noFill/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EBA35DD2-966D-4A2A-93F4-2D9E7CCA4775}"/>
              </a:ext>
            </a:extLst>
          </p:cNvPr>
          <p:cNvSpPr/>
          <p:nvPr/>
        </p:nvSpPr>
        <p:spPr>
          <a:xfrm>
            <a:off x="8134054" y="1367117"/>
            <a:ext cx="784412" cy="815788"/>
          </a:xfrm>
          <a:prstGeom prst="ellipse">
            <a:avLst/>
          </a:prstGeom>
          <a:noFill/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95758CAB-53D7-400B-A518-1CF8CD2012FC}"/>
              </a:ext>
            </a:extLst>
          </p:cNvPr>
          <p:cNvSpPr/>
          <p:nvPr/>
        </p:nvSpPr>
        <p:spPr>
          <a:xfrm>
            <a:off x="8134054" y="4126945"/>
            <a:ext cx="784412" cy="815788"/>
          </a:xfrm>
          <a:prstGeom prst="ellipse">
            <a:avLst/>
          </a:prstGeom>
          <a:noFill/>
          <a:ln w="38100"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62CF59C-FD68-448D-9BAD-3012C936694C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833451" y="1775011"/>
            <a:ext cx="2218767" cy="0"/>
          </a:xfrm>
          <a:prstGeom prst="straightConnector1">
            <a:avLst/>
          </a:prstGeom>
          <a:ln w="38100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F98B5E6-8D27-4AA1-B345-DCC552C52ED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5444423" y="2182905"/>
            <a:ext cx="1" cy="1940289"/>
          </a:xfrm>
          <a:prstGeom prst="straightConnector1">
            <a:avLst/>
          </a:prstGeom>
          <a:ln w="38100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F212B2D-D63B-4202-B23F-70DE5E46432E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5721755" y="2063436"/>
            <a:ext cx="2527173" cy="2179227"/>
          </a:xfrm>
          <a:prstGeom prst="straightConnector1">
            <a:avLst/>
          </a:prstGeom>
          <a:ln w="38100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40555EC-B17C-4CF1-9158-EA228B7FF279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8526260" y="2182905"/>
            <a:ext cx="0" cy="1944040"/>
          </a:xfrm>
          <a:prstGeom prst="straightConnector1">
            <a:avLst/>
          </a:prstGeom>
          <a:ln w="38100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0D109F6-A7C4-41F2-8811-AC049B288886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2718577" y="2063436"/>
            <a:ext cx="2448515" cy="2179228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964371BA-C259-4456-BF8F-D2A28D88DA6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833451" y="4531088"/>
            <a:ext cx="2218766" cy="1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D68A42E8-409E-4CA9-9C7E-25BF8747C02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441245" y="2182905"/>
            <a:ext cx="0" cy="194029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A8A177EE-9955-4E61-AADD-F4558BC22C9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836629" y="4531088"/>
            <a:ext cx="2297425" cy="3751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2B323556-A34B-46F9-9507-1D548AC2541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836630" y="1775011"/>
            <a:ext cx="2297424" cy="0"/>
          </a:xfrm>
          <a:prstGeom prst="straightConnector1">
            <a:avLst/>
          </a:prstGeom>
          <a:ln w="381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9C3CB3D9-9F5C-41CE-B733-DBBCD194507A}"/>
              </a:ext>
            </a:extLst>
          </p:cNvPr>
          <p:cNvSpPr txBox="1"/>
          <p:nvPr/>
        </p:nvSpPr>
        <p:spPr>
          <a:xfrm>
            <a:off x="3783976" y="13019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38AE7AE1-1C24-41B7-ACE3-91A93BB37908}"/>
              </a:ext>
            </a:extLst>
          </p:cNvPr>
          <p:cNvSpPr txBox="1"/>
          <p:nvPr/>
        </p:nvSpPr>
        <p:spPr>
          <a:xfrm>
            <a:off x="3783976" y="263277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3FFEEF69-4D61-46AC-BF7B-3DE9CC949F10}"/>
              </a:ext>
            </a:extLst>
          </p:cNvPr>
          <p:cNvSpPr txBox="1"/>
          <p:nvPr/>
        </p:nvSpPr>
        <p:spPr>
          <a:xfrm>
            <a:off x="3739838" y="407727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280CB893-8CDE-4E70-9D84-49ACABF53E14}"/>
              </a:ext>
            </a:extLst>
          </p:cNvPr>
          <p:cNvSpPr txBox="1"/>
          <p:nvPr/>
        </p:nvSpPr>
        <p:spPr>
          <a:xfrm>
            <a:off x="6812056" y="4036824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8026A6B7-BAB2-47E6-B704-0012C7281611}"/>
              </a:ext>
            </a:extLst>
          </p:cNvPr>
          <p:cNvSpPr txBox="1"/>
          <p:nvPr/>
        </p:nvSpPr>
        <p:spPr>
          <a:xfrm>
            <a:off x="8676092" y="2560240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H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6446E6EE-543F-4A95-BAFD-DD997BC25367}"/>
              </a:ext>
            </a:extLst>
          </p:cNvPr>
          <p:cNvSpPr txBox="1"/>
          <p:nvPr/>
        </p:nvSpPr>
        <p:spPr>
          <a:xfrm>
            <a:off x="5477936" y="25602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C5EF4F2F-FEF6-4F1C-9B2B-EF560CA5ADDE}"/>
              </a:ext>
            </a:extLst>
          </p:cNvPr>
          <p:cNvSpPr txBox="1"/>
          <p:nvPr/>
        </p:nvSpPr>
        <p:spPr>
          <a:xfrm>
            <a:off x="6746332" y="13019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A5C75059-F091-468F-878B-25FED6B6A525}"/>
              </a:ext>
            </a:extLst>
          </p:cNvPr>
          <p:cNvSpPr txBox="1"/>
          <p:nvPr/>
        </p:nvSpPr>
        <p:spPr>
          <a:xfrm>
            <a:off x="2031829" y="26327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0D68A168-68C8-4F1E-936B-382B813612A9}"/>
              </a:ext>
            </a:extLst>
          </p:cNvPr>
          <p:cNvSpPr txBox="1"/>
          <p:nvPr/>
        </p:nvSpPr>
        <p:spPr>
          <a:xfrm>
            <a:off x="6746332" y="256024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</a:t>
            </a:r>
          </a:p>
        </p:txBody>
      </p:sp>
      <p:sp>
        <p:nvSpPr>
          <p:cNvPr id="122" name="CasellaDiTesto 121">
            <a:extLst>
              <a:ext uri="{FF2B5EF4-FFF2-40B4-BE49-F238E27FC236}">
                <a16:creationId xmlns:a16="http://schemas.microsoft.com/office/drawing/2014/main" id="{EE7E8311-C455-405E-A91E-DE723E67F44E}"/>
              </a:ext>
            </a:extLst>
          </p:cNvPr>
          <p:cNvSpPr txBox="1"/>
          <p:nvPr/>
        </p:nvSpPr>
        <p:spPr>
          <a:xfrm>
            <a:off x="2282387" y="8434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0</a:t>
            </a:r>
          </a:p>
        </p:txBody>
      </p:sp>
      <p:sp>
        <p:nvSpPr>
          <p:cNvPr id="123" name="CasellaDiTesto 122">
            <a:extLst>
              <a:ext uri="{FF2B5EF4-FFF2-40B4-BE49-F238E27FC236}">
                <a16:creationId xmlns:a16="http://schemas.microsoft.com/office/drawing/2014/main" id="{5999A20D-5BE1-4F65-9205-EB3875F3F0F4}"/>
              </a:ext>
            </a:extLst>
          </p:cNvPr>
          <p:cNvSpPr txBox="1"/>
          <p:nvPr/>
        </p:nvSpPr>
        <p:spPr>
          <a:xfrm>
            <a:off x="5060343" y="84342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 </a:t>
            </a:r>
            <a:r>
              <a:rPr lang="it-IT" sz="1800" dirty="0">
                <a:sym typeface="Symbol" panose="05050102010706020507" pitchFamily="18" charset="2"/>
              </a:rPr>
              <a:t> </a:t>
            </a:r>
            <a:r>
              <a:rPr lang="it-IT" dirty="0"/>
              <a:t>8</a:t>
            </a:r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84B85013-34D5-4AB4-A443-BB3243F39951}"/>
              </a:ext>
            </a:extLst>
          </p:cNvPr>
          <p:cNvSpPr txBox="1"/>
          <p:nvPr/>
        </p:nvSpPr>
        <p:spPr>
          <a:xfrm>
            <a:off x="1975691" y="5023458"/>
            <a:ext cx="1598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B </a:t>
            </a:r>
            <a:r>
              <a:rPr lang="it-IT" sz="1600" dirty="0">
                <a:sym typeface="Symbol" panose="05050102010706020507" pitchFamily="18" charset="2"/>
              </a:rPr>
              <a:t></a:t>
            </a:r>
            <a:r>
              <a:rPr lang="it-IT" sz="1600" dirty="0"/>
              <a:t> 2</a:t>
            </a:r>
          </a:p>
          <a:p>
            <a:r>
              <a:rPr lang="it-IT" sz="1600" dirty="0"/>
              <a:t>A-D </a:t>
            </a:r>
            <a:r>
              <a:rPr lang="it-IT" sz="1600" dirty="0">
                <a:sym typeface="Symbol" panose="05050102010706020507" pitchFamily="18" charset="2"/>
              </a:rPr>
              <a:t> 8+5 = 13</a:t>
            </a:r>
            <a:r>
              <a:rPr lang="it-IT" sz="1600" dirty="0"/>
              <a:t> 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AC5B8999-6E5D-45D3-81E2-8E42580E4207}"/>
              </a:ext>
            </a:extLst>
          </p:cNvPr>
          <p:cNvSpPr txBox="1"/>
          <p:nvPr/>
        </p:nvSpPr>
        <p:spPr>
          <a:xfrm>
            <a:off x="5052217" y="5023460"/>
            <a:ext cx="1915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ym typeface="Symbol" panose="05050102010706020507" pitchFamily="18" charset="2"/>
              </a:rPr>
              <a:t>A, F</a:t>
            </a:r>
            <a:r>
              <a:rPr lang="it-IT" sz="1600" dirty="0"/>
              <a:t> 8+9 = 17</a:t>
            </a:r>
          </a:p>
          <a:p>
            <a:r>
              <a:rPr lang="it-IT" sz="1600" dirty="0"/>
              <a:t>A-D-E </a:t>
            </a:r>
            <a:r>
              <a:rPr lang="it-IT" sz="1600" dirty="0">
                <a:sym typeface="Symbol" panose="05050102010706020507" pitchFamily="18" charset="2"/>
              </a:rPr>
              <a:t> 8+5+3 = 16</a:t>
            </a:r>
            <a:endParaRPr lang="it-IT" sz="1600" dirty="0"/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2B3BA6F9-016E-4DEB-BE0E-ED4FB34AB1B7}"/>
              </a:ext>
            </a:extLst>
          </p:cNvPr>
          <p:cNvSpPr txBox="1"/>
          <p:nvPr/>
        </p:nvSpPr>
        <p:spPr>
          <a:xfrm>
            <a:off x="7882658" y="753636"/>
            <a:ext cx="229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ym typeface="Symbol" panose="05050102010706020507" pitchFamily="18" charset="2"/>
              </a:rPr>
              <a:t>A, C  8+ 7 = 15</a:t>
            </a:r>
          </a:p>
          <a:p>
            <a:r>
              <a:rPr lang="it-IT" sz="1600" dirty="0">
                <a:sym typeface="Symbol" panose="05050102010706020507" pitchFamily="18" charset="2"/>
              </a:rPr>
              <a:t>A, F, G  8+ 9 + 4 = 21</a:t>
            </a:r>
            <a:endParaRPr lang="it-IT" sz="1600" dirty="0"/>
          </a:p>
        </p:txBody>
      </p:sp>
      <p:sp>
        <p:nvSpPr>
          <p:cNvPr id="130" name="CasellaDiTesto 129">
            <a:extLst>
              <a:ext uri="{FF2B5EF4-FFF2-40B4-BE49-F238E27FC236}">
                <a16:creationId xmlns:a16="http://schemas.microsoft.com/office/drawing/2014/main" id="{83803ADF-742B-4FFA-A0EB-8FC4558C89C4}"/>
              </a:ext>
            </a:extLst>
          </p:cNvPr>
          <p:cNvSpPr txBox="1"/>
          <p:nvPr/>
        </p:nvSpPr>
        <p:spPr>
          <a:xfrm>
            <a:off x="7691847" y="5023459"/>
            <a:ext cx="281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ym typeface="Symbol" panose="05050102010706020507" pitchFamily="18" charset="2"/>
              </a:rPr>
              <a:t>A, F, G, H  8 + 9 + 4 + 3 = 24</a:t>
            </a:r>
          </a:p>
          <a:p>
            <a:r>
              <a:rPr lang="it-IT" sz="1600" dirty="0">
                <a:sym typeface="Symbol" panose="05050102010706020507" pitchFamily="18" charset="2"/>
              </a:rPr>
              <a:t>A, F, I  8 + 9 + 5 =  22 </a:t>
            </a:r>
          </a:p>
        </p:txBody>
      </p:sp>
    </p:spTree>
    <p:extLst>
      <p:ext uri="{BB962C8B-B14F-4D97-AF65-F5344CB8AC3E}">
        <p14:creationId xmlns:p14="http://schemas.microsoft.com/office/powerpoint/2010/main" val="3604419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di Office</vt:lpstr>
      <vt:lpstr>Esercitazione 24/11/20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Callea</dc:creator>
  <cp:lastModifiedBy>Martina Callea</cp:lastModifiedBy>
  <cp:revision>12</cp:revision>
  <dcterms:created xsi:type="dcterms:W3CDTF">2020-11-27T20:38:21Z</dcterms:created>
  <dcterms:modified xsi:type="dcterms:W3CDTF">2020-12-05T09:40:11Z</dcterms:modified>
</cp:coreProperties>
</file>