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o" id="{0A19BD6C-7772-4585-A410-8E9FF12836E8}">
          <p14:sldIdLst>
            <p14:sldId id="257"/>
          </p14:sldIdLst>
        </p14:section>
        <p14:section name="Grafico" id="{2A628355-729D-4FC9-8693-74D6335C443E}">
          <p14:sldIdLst>
            <p14:sldId id="256"/>
          </p14:sldIdLst>
        </p14:section>
        <p14:section name="Rami evidenziati" id="{AA7B1F66-400F-4C10-944C-DFB65D3E7900}">
          <p14:sldIdLst>
            <p14:sldId id="258"/>
            <p14:sldId id="260"/>
            <p14:sldId id="259"/>
            <p14:sldId id="261"/>
          </p14:sldIdLst>
        </p14:section>
        <p14:section name="Slittamenti" id="{5E745B4B-E6CD-4D41-A288-9DB7BD70B247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95F5"/>
    <a:srgbClr val="FF99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0967E-57AE-4E2E-8087-AAE9C7F1F36A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7FCE-71C1-469F-81D8-2BF01F3724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7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B7FCE-71C1-469F-81D8-2BF01F37246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64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1F418-4FA7-4619-B5D0-49931C64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7B3F18-340F-4A1C-AC20-46DC4C6E5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BA0A64-8195-403B-A329-F814B1A5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769EA4-BD09-4BE7-9261-704AC8A7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292D71-AF27-4F76-99FB-255741D3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8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82C3B-FDC1-4FE2-BDFC-73CBCE7C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FA2770-E76A-49CC-BB86-009E0BF87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5CF889-E00A-4291-9D96-60CD7BDE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6ECD68-3677-448F-921F-6496AAC5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9DBA51-3D35-44BD-B903-2002A0C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1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330642-D954-4F17-B5EA-AD854EB73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568C8D-708E-4D08-BB7A-B58FD5EB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5F72AA-4D09-41B7-8827-FBBA6E8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B1745A-0DC1-4FEA-A049-C5633473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8D9F64-5C45-40D1-A4E1-374563F6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8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8CEE2-626E-46A4-AF9B-1D0ED51F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B51D-F396-4D35-9DE6-0BC6271F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9092F7-5420-469D-8031-A5A64E98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4F00D5-6521-476F-BC31-5D762849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1AD153-32E5-4A5B-A580-30FA0E35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77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CEB4D-0D07-4732-A18C-F870DF2B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5A649C-95DD-4637-A312-51E5974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D19A4-5F49-422A-8740-C243EFFE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A14248-B391-4F57-88C2-4C8DFF1A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C33D15-8D22-488C-980A-3E3A4A2B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55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5E0BB-7BCB-4EDE-9FAC-71A3378D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81D42A-45DC-4B6F-A176-F24D2E060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B10D61-194C-473C-BED7-ECD5C4AC9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6558A4-3BFD-4DB0-A888-3E835EE3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F09255-5AA5-4F06-8D46-88DE82CA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BE4413-147D-4B9F-911F-7628D5E5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9D37B-7C1D-472B-B80C-D29B202E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1D88BB-3A30-42A8-BB6A-F8ACDC377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EA15E9-685A-4E4B-920E-F05693952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32EC6BB-A0D3-4676-A2BE-3D3C8F095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0DB0A5-10B9-49A9-ABA5-B653475FE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4E134B-F7C9-47B0-AF5C-AFA2B207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010633-19B5-4660-840F-67F6C5A3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DC3877-33AC-4EF0-81D3-F2CF2F29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97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AD957-9EF4-43A3-A8D2-558DE0A5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A48C15-6416-4CF3-ADF9-05D17785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3E09F2-B0C1-4C43-A3BD-F2F1B67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0B3606-C78D-46F5-B600-4FD4F0DE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852B655-D7CC-42F4-AB7B-E5C266BF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91F2F6-923B-4978-AF95-D8C10308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A0BC8A-FE7F-43B2-8C06-49839E64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2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9A7AC6-9B2E-4440-8525-A447C613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1CB456-573E-4577-8981-5B1209E5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DDEA7E-325A-440D-879D-6A799EAC8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FFFD65-0B19-4EEF-B3D9-CAC37E0A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05B6EC-3835-437E-A060-E5AA75A1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2B1246-1158-45F4-83E5-BD4C591F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35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078536-5A03-4250-8471-32FDC34B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80DF60B-1774-403D-855A-0B68941D5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8A7362-4819-40F2-A39C-4E2BED8F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57DB3C-0778-4EDE-99C0-660DF3A0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1EBE2C-A206-4484-BF18-7A7CA15B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496259-E62B-4FCF-B00F-27CF9ECF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74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EE7022-2F81-4127-A08A-51F691D3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C5D7D3-0C4C-4452-A7BD-EE000128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205BFC-4D25-45DB-BDE2-B71514AE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DCCA-6638-4636-8A78-6A94DD19D024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7321B-0F9A-4F08-A866-922F426F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E9F3F-C370-4B05-8C48-09159A9B1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50B3-A9DB-4380-8FB3-29D5B0E93B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7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BFD33E1-F48D-4795-95A2-BE2EA026E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FB5F26-3F32-4FE8-9380-16C95D90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1417145"/>
            <a:ext cx="1010499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281FA04-053E-439B-8A37-7B76E8E537A6}"/>
              </a:ext>
            </a:extLst>
          </p:cNvPr>
          <p:cNvSpPr/>
          <p:nvPr/>
        </p:nvSpPr>
        <p:spPr>
          <a:xfrm>
            <a:off x="357187" y="1665689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INIZIO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96F1392-940B-4215-A1B6-411E56901D6F}"/>
              </a:ext>
            </a:extLst>
          </p:cNvPr>
          <p:cNvSpPr/>
          <p:nvPr/>
        </p:nvSpPr>
        <p:spPr>
          <a:xfrm>
            <a:off x="1452552" y="3471870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8E79D0C-0D0F-4E36-87D4-D611EC016B19}"/>
              </a:ext>
            </a:extLst>
          </p:cNvPr>
          <p:cNvSpPr/>
          <p:nvPr/>
        </p:nvSpPr>
        <p:spPr>
          <a:xfrm>
            <a:off x="2347902" y="1807366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D5913C-28BD-4661-A16E-BB75C943FB4C}"/>
              </a:ext>
            </a:extLst>
          </p:cNvPr>
          <p:cNvSpPr/>
          <p:nvPr/>
        </p:nvSpPr>
        <p:spPr>
          <a:xfrm>
            <a:off x="3952865" y="1800225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6308D4F-D96E-4B4D-A0C8-871570D794D9}"/>
              </a:ext>
            </a:extLst>
          </p:cNvPr>
          <p:cNvSpPr/>
          <p:nvPr/>
        </p:nvSpPr>
        <p:spPr>
          <a:xfrm>
            <a:off x="3952854" y="3595691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D342D0-57F5-432C-B3CE-130353A8633B}"/>
              </a:ext>
            </a:extLst>
          </p:cNvPr>
          <p:cNvSpPr/>
          <p:nvPr/>
        </p:nvSpPr>
        <p:spPr>
          <a:xfrm>
            <a:off x="5367327" y="3595694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EE568F1-43D5-43F7-8017-B9FB425A8687}"/>
              </a:ext>
            </a:extLst>
          </p:cNvPr>
          <p:cNvSpPr/>
          <p:nvPr/>
        </p:nvSpPr>
        <p:spPr>
          <a:xfrm>
            <a:off x="5367327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D5B1B0F-669E-4076-99C7-223E7216C86D}"/>
              </a:ext>
            </a:extLst>
          </p:cNvPr>
          <p:cNvSpPr/>
          <p:nvPr/>
        </p:nvSpPr>
        <p:spPr>
          <a:xfrm>
            <a:off x="6777026" y="359569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BA6F90-8ABD-44E2-A3D4-15E39AB077BA}"/>
              </a:ext>
            </a:extLst>
          </p:cNvPr>
          <p:cNvSpPr/>
          <p:nvPr/>
        </p:nvSpPr>
        <p:spPr>
          <a:xfrm>
            <a:off x="6777026" y="1807367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95FCE34-1C06-45FB-985E-D7378E6D6C1D}"/>
              </a:ext>
            </a:extLst>
          </p:cNvPr>
          <p:cNvSpPr/>
          <p:nvPr/>
        </p:nvSpPr>
        <p:spPr>
          <a:xfrm>
            <a:off x="6810364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2F80CF6-5545-48FB-B4E4-C8BFF2ACF848}"/>
              </a:ext>
            </a:extLst>
          </p:cNvPr>
          <p:cNvSpPr/>
          <p:nvPr/>
        </p:nvSpPr>
        <p:spPr>
          <a:xfrm>
            <a:off x="8186725" y="3595692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D8CE27-44A2-4B8A-98A1-EF8400329ED7}"/>
              </a:ext>
            </a:extLst>
          </p:cNvPr>
          <p:cNvSpPr/>
          <p:nvPr/>
        </p:nvSpPr>
        <p:spPr>
          <a:xfrm>
            <a:off x="10234624" y="1664498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FINE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B7BF2BF-97CF-493B-9892-98A44B0878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57552" y="2074069"/>
            <a:ext cx="595313" cy="71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284979-42F4-4966-972A-5D3A6781E77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962504" y="3869535"/>
            <a:ext cx="404823" cy="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8A9CC7A-3302-4B2C-AE3B-B79EF1CCF51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76977" y="3869537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F774F51-AA0E-4ECF-AF11-727056EDB10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76977" y="4683927"/>
            <a:ext cx="43338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A080F0F-E176-4182-AC09-96EAC9B8A5B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786676" y="3869536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D65218B8-0FCC-44BA-ACE4-5B69C634AA98}"/>
              </a:ext>
            </a:extLst>
          </p:cNvPr>
          <p:cNvCxnSpPr>
            <a:cxnSpLocks/>
            <a:stCxn id="8" idx="0"/>
            <a:endCxn id="112" idx="0"/>
          </p:cNvCxnSpPr>
          <p:nvPr/>
        </p:nvCxnSpPr>
        <p:spPr>
          <a:xfrm rot="16200000" flipH="1">
            <a:off x="5823915" y="433999"/>
            <a:ext cx="1503777" cy="4236229"/>
          </a:xfrm>
          <a:prstGeom prst="bentConnector3">
            <a:avLst>
              <a:gd name="adj1" fmla="val -15202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1286DEF4-95F5-48CA-A973-B014F94B6B07}"/>
              </a:ext>
            </a:extLst>
          </p:cNvPr>
          <p:cNvCxnSpPr>
            <a:cxnSpLocks/>
            <a:stCxn id="94" idx="2"/>
            <a:endCxn id="9" idx="1"/>
          </p:cNvCxnSpPr>
          <p:nvPr/>
        </p:nvCxnSpPr>
        <p:spPr>
          <a:xfrm rot="16200000" flipH="1">
            <a:off x="2787233" y="2703914"/>
            <a:ext cx="1231114" cy="110012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B162706-62BD-4A9C-A60B-97C1658099A5}"/>
              </a:ext>
            </a:extLst>
          </p:cNvPr>
          <p:cNvCxnSpPr>
            <a:cxnSpLocks/>
            <a:stCxn id="104" idx="2"/>
            <a:endCxn id="11" idx="1"/>
          </p:cNvCxnSpPr>
          <p:nvPr/>
        </p:nvCxnSpPr>
        <p:spPr>
          <a:xfrm rot="16200000" flipH="1">
            <a:off x="4782128" y="4098727"/>
            <a:ext cx="260751" cy="90964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36FA36A-E49C-4B07-A398-588262F5E959}"/>
              </a:ext>
            </a:extLst>
          </p:cNvPr>
          <p:cNvCxnSpPr>
            <a:cxnSpLocks/>
            <a:stCxn id="106" idx="0"/>
            <a:endCxn id="13" idx="1"/>
          </p:cNvCxnSpPr>
          <p:nvPr/>
        </p:nvCxnSpPr>
        <p:spPr>
          <a:xfrm rot="5400000" flipH="1" flipV="1">
            <a:off x="5710204" y="2243127"/>
            <a:ext cx="1228737" cy="904907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B2908975-D4B2-4177-B530-80EBCE2D1075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1457309" y="2581278"/>
            <a:ext cx="1390660" cy="390525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F3CC18E-C4C4-40F0-A955-1D51100B59E1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rot="10800000">
            <a:off x="971550" y="2399114"/>
            <a:ext cx="481002" cy="1346600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148A24C2-9844-4AAE-ADA5-97CF40A34ADE}"/>
              </a:ext>
            </a:extLst>
          </p:cNvPr>
          <p:cNvCxnSpPr>
            <a:cxnSpLocks/>
            <a:stCxn id="14" idx="3"/>
            <a:endCxn id="16" idx="6"/>
          </p:cNvCxnSpPr>
          <p:nvPr/>
        </p:nvCxnSpPr>
        <p:spPr>
          <a:xfrm flipV="1">
            <a:off x="7820014" y="2031211"/>
            <a:ext cx="3643335" cy="2652716"/>
          </a:xfrm>
          <a:prstGeom prst="bentConnector3">
            <a:avLst>
              <a:gd name="adj1" fmla="val 10627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B5901D85-43ED-4A85-9A40-396BE28CF827}"/>
              </a:ext>
            </a:extLst>
          </p:cNvPr>
          <p:cNvCxnSpPr>
            <a:cxnSpLocks/>
            <a:stCxn id="15" idx="3"/>
            <a:endCxn id="16" idx="4"/>
          </p:cNvCxnSpPr>
          <p:nvPr/>
        </p:nvCxnSpPr>
        <p:spPr>
          <a:xfrm flipV="1">
            <a:off x="9196375" y="2397923"/>
            <a:ext cx="1652612" cy="1471613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25ACE0F2-C4C3-4122-A645-E48E3CF76B9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786663" y="2031211"/>
            <a:ext cx="2447961" cy="29760"/>
          </a:xfrm>
          <a:prstGeom prst="bentConnector3">
            <a:avLst>
              <a:gd name="adj1" fmla="val 10233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53C81FE3-4D90-40BB-A714-E4BE06EB44CF}"/>
              </a:ext>
            </a:extLst>
          </p:cNvPr>
          <p:cNvSpPr/>
          <p:nvPr/>
        </p:nvSpPr>
        <p:spPr>
          <a:xfrm>
            <a:off x="2347901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9011A292-61AA-4A70-801F-B02711BA0A4F}"/>
              </a:ext>
            </a:extLst>
          </p:cNvPr>
          <p:cNvSpPr/>
          <p:nvPr/>
        </p:nvSpPr>
        <p:spPr>
          <a:xfrm>
            <a:off x="1452540" y="401479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10459DE-3338-4711-BFC2-17F83B78FEFC}"/>
              </a:ext>
            </a:extLst>
          </p:cNvPr>
          <p:cNvSpPr/>
          <p:nvPr/>
        </p:nvSpPr>
        <p:spPr>
          <a:xfrm>
            <a:off x="3952854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5542245D-7858-4375-8143-43E7F841645B}"/>
              </a:ext>
            </a:extLst>
          </p:cNvPr>
          <p:cNvSpPr/>
          <p:nvPr/>
        </p:nvSpPr>
        <p:spPr>
          <a:xfrm>
            <a:off x="3952854" y="4137430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7,5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2ED97B4-80B3-4ADA-AF7E-B1FBCD33F883}"/>
              </a:ext>
            </a:extLst>
          </p:cNvPr>
          <p:cNvSpPr/>
          <p:nvPr/>
        </p:nvSpPr>
        <p:spPr>
          <a:xfrm>
            <a:off x="5367294" y="3309948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403FF2C5-112C-480D-B4DC-D0B0662227B5}"/>
              </a:ext>
            </a:extLst>
          </p:cNvPr>
          <p:cNvSpPr/>
          <p:nvPr/>
        </p:nvSpPr>
        <p:spPr>
          <a:xfrm>
            <a:off x="5367294" y="4961343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2D64993E-C641-4F54-BF39-EFCDA8536E57}"/>
              </a:ext>
            </a:extLst>
          </p:cNvPr>
          <p:cNvSpPr/>
          <p:nvPr/>
        </p:nvSpPr>
        <p:spPr>
          <a:xfrm>
            <a:off x="6776998" y="3312339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FEA54680-1272-4809-B8B1-A1323DD448AA}"/>
              </a:ext>
            </a:extLst>
          </p:cNvPr>
          <p:cNvSpPr/>
          <p:nvPr/>
        </p:nvSpPr>
        <p:spPr>
          <a:xfrm>
            <a:off x="6779406" y="2349697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2EA09F7D-A9F1-4E4C-9F5C-DAB936B03E0A}"/>
              </a:ext>
            </a:extLst>
          </p:cNvPr>
          <p:cNvSpPr/>
          <p:nvPr/>
        </p:nvSpPr>
        <p:spPr>
          <a:xfrm>
            <a:off x="8189094" y="3304002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F07F82F0-529A-470C-9062-47B18C47748E}"/>
              </a:ext>
            </a:extLst>
          </p:cNvPr>
          <p:cNvSpPr/>
          <p:nvPr/>
        </p:nvSpPr>
        <p:spPr>
          <a:xfrm>
            <a:off x="6810364" y="495063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238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281FA04-053E-439B-8A37-7B76E8E537A6}"/>
              </a:ext>
            </a:extLst>
          </p:cNvPr>
          <p:cNvSpPr/>
          <p:nvPr/>
        </p:nvSpPr>
        <p:spPr>
          <a:xfrm>
            <a:off x="357187" y="1665689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INIZIO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96F1392-940B-4215-A1B6-411E56901D6F}"/>
              </a:ext>
            </a:extLst>
          </p:cNvPr>
          <p:cNvSpPr/>
          <p:nvPr/>
        </p:nvSpPr>
        <p:spPr>
          <a:xfrm>
            <a:off x="1452552" y="3471870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8E79D0C-0D0F-4E36-87D4-D611EC016B19}"/>
              </a:ext>
            </a:extLst>
          </p:cNvPr>
          <p:cNvSpPr/>
          <p:nvPr/>
        </p:nvSpPr>
        <p:spPr>
          <a:xfrm>
            <a:off x="2347902" y="1807366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D5913C-28BD-4661-A16E-BB75C943FB4C}"/>
              </a:ext>
            </a:extLst>
          </p:cNvPr>
          <p:cNvSpPr/>
          <p:nvPr/>
        </p:nvSpPr>
        <p:spPr>
          <a:xfrm>
            <a:off x="3952865" y="1800225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6308D4F-D96E-4B4D-A0C8-871570D794D9}"/>
              </a:ext>
            </a:extLst>
          </p:cNvPr>
          <p:cNvSpPr/>
          <p:nvPr/>
        </p:nvSpPr>
        <p:spPr>
          <a:xfrm>
            <a:off x="3952854" y="3595691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D342D0-57F5-432C-B3CE-130353A8633B}"/>
              </a:ext>
            </a:extLst>
          </p:cNvPr>
          <p:cNvSpPr/>
          <p:nvPr/>
        </p:nvSpPr>
        <p:spPr>
          <a:xfrm>
            <a:off x="5367327" y="3595694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EE568F1-43D5-43F7-8017-B9FB425A8687}"/>
              </a:ext>
            </a:extLst>
          </p:cNvPr>
          <p:cNvSpPr/>
          <p:nvPr/>
        </p:nvSpPr>
        <p:spPr>
          <a:xfrm>
            <a:off x="5367327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D5B1B0F-669E-4076-99C7-223E7216C86D}"/>
              </a:ext>
            </a:extLst>
          </p:cNvPr>
          <p:cNvSpPr/>
          <p:nvPr/>
        </p:nvSpPr>
        <p:spPr>
          <a:xfrm>
            <a:off x="6777026" y="359569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BA6F90-8ABD-44E2-A3D4-15E39AB077BA}"/>
              </a:ext>
            </a:extLst>
          </p:cNvPr>
          <p:cNvSpPr/>
          <p:nvPr/>
        </p:nvSpPr>
        <p:spPr>
          <a:xfrm>
            <a:off x="6777026" y="1807367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95FCE34-1C06-45FB-985E-D7378E6D6C1D}"/>
              </a:ext>
            </a:extLst>
          </p:cNvPr>
          <p:cNvSpPr/>
          <p:nvPr/>
        </p:nvSpPr>
        <p:spPr>
          <a:xfrm>
            <a:off x="6810364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2F80CF6-5545-48FB-B4E4-C8BFF2ACF848}"/>
              </a:ext>
            </a:extLst>
          </p:cNvPr>
          <p:cNvSpPr/>
          <p:nvPr/>
        </p:nvSpPr>
        <p:spPr>
          <a:xfrm>
            <a:off x="8186725" y="3595692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D8CE27-44A2-4B8A-98A1-EF8400329ED7}"/>
              </a:ext>
            </a:extLst>
          </p:cNvPr>
          <p:cNvSpPr/>
          <p:nvPr/>
        </p:nvSpPr>
        <p:spPr>
          <a:xfrm>
            <a:off x="10234624" y="1664498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FINE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B7BF2BF-97CF-493B-9892-98A44B0878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57552" y="2074069"/>
            <a:ext cx="595313" cy="7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284979-42F4-4966-972A-5D3A6781E77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962504" y="3869535"/>
            <a:ext cx="404823" cy="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8A9CC7A-3302-4B2C-AE3B-B79EF1CCF51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76977" y="3869537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F774F51-AA0E-4ECF-AF11-727056EDB10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76977" y="4683927"/>
            <a:ext cx="43338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A080F0F-E176-4182-AC09-96EAC9B8A5B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786676" y="3869536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D65218B8-0FCC-44BA-ACE4-5B69C634AA98}"/>
              </a:ext>
            </a:extLst>
          </p:cNvPr>
          <p:cNvCxnSpPr>
            <a:cxnSpLocks/>
            <a:stCxn id="8" idx="0"/>
            <a:endCxn id="112" idx="0"/>
          </p:cNvCxnSpPr>
          <p:nvPr/>
        </p:nvCxnSpPr>
        <p:spPr>
          <a:xfrm rot="16200000" flipH="1">
            <a:off x="5823915" y="433999"/>
            <a:ext cx="1503777" cy="4236229"/>
          </a:xfrm>
          <a:prstGeom prst="bentConnector3">
            <a:avLst>
              <a:gd name="adj1" fmla="val -1520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1286DEF4-95F5-48CA-A973-B014F94B6B07}"/>
              </a:ext>
            </a:extLst>
          </p:cNvPr>
          <p:cNvCxnSpPr>
            <a:cxnSpLocks/>
            <a:stCxn id="94" idx="2"/>
            <a:endCxn id="9" idx="1"/>
          </p:cNvCxnSpPr>
          <p:nvPr/>
        </p:nvCxnSpPr>
        <p:spPr>
          <a:xfrm rot="16200000" flipH="1">
            <a:off x="2787233" y="2703914"/>
            <a:ext cx="1231114" cy="110012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B162706-62BD-4A9C-A60B-97C1658099A5}"/>
              </a:ext>
            </a:extLst>
          </p:cNvPr>
          <p:cNvCxnSpPr>
            <a:cxnSpLocks/>
            <a:stCxn id="104" idx="2"/>
            <a:endCxn id="11" idx="1"/>
          </p:cNvCxnSpPr>
          <p:nvPr/>
        </p:nvCxnSpPr>
        <p:spPr>
          <a:xfrm rot="16200000" flipH="1">
            <a:off x="4782128" y="4098727"/>
            <a:ext cx="260751" cy="90964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36FA36A-E49C-4B07-A398-588262F5E959}"/>
              </a:ext>
            </a:extLst>
          </p:cNvPr>
          <p:cNvCxnSpPr>
            <a:cxnSpLocks/>
            <a:stCxn id="106" idx="0"/>
            <a:endCxn id="13" idx="1"/>
          </p:cNvCxnSpPr>
          <p:nvPr/>
        </p:nvCxnSpPr>
        <p:spPr>
          <a:xfrm rot="5400000" flipH="1" flipV="1">
            <a:off x="5710204" y="2243127"/>
            <a:ext cx="1228737" cy="904907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B2908975-D4B2-4177-B530-80EBCE2D1075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1457309" y="2581278"/>
            <a:ext cx="1390660" cy="390525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F3CC18E-C4C4-40F0-A955-1D51100B59E1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rot="10800000">
            <a:off x="971550" y="2399114"/>
            <a:ext cx="481002" cy="1346600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148A24C2-9844-4AAE-ADA5-97CF40A34ADE}"/>
              </a:ext>
            </a:extLst>
          </p:cNvPr>
          <p:cNvCxnSpPr>
            <a:cxnSpLocks/>
            <a:stCxn id="14" idx="3"/>
            <a:endCxn id="16" idx="6"/>
          </p:cNvCxnSpPr>
          <p:nvPr/>
        </p:nvCxnSpPr>
        <p:spPr>
          <a:xfrm flipV="1">
            <a:off x="7820014" y="2031211"/>
            <a:ext cx="3643335" cy="2652716"/>
          </a:xfrm>
          <a:prstGeom prst="bentConnector3">
            <a:avLst>
              <a:gd name="adj1" fmla="val 10627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B5901D85-43ED-4A85-9A40-396BE28CF827}"/>
              </a:ext>
            </a:extLst>
          </p:cNvPr>
          <p:cNvCxnSpPr>
            <a:cxnSpLocks/>
            <a:stCxn id="15" idx="3"/>
            <a:endCxn id="16" idx="4"/>
          </p:cNvCxnSpPr>
          <p:nvPr/>
        </p:nvCxnSpPr>
        <p:spPr>
          <a:xfrm flipV="1">
            <a:off x="9196375" y="2397923"/>
            <a:ext cx="1652612" cy="1471613"/>
          </a:xfrm>
          <a:prstGeom prst="bentConnector2">
            <a:avLst/>
          </a:prstGeom>
          <a:ln w="28575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25ACE0F2-C4C3-4122-A645-E48E3CF76B9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786663" y="2031211"/>
            <a:ext cx="2447961" cy="29760"/>
          </a:xfrm>
          <a:prstGeom prst="bentConnector3">
            <a:avLst>
              <a:gd name="adj1" fmla="val 10233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53C81FE3-4D90-40BB-A714-E4BE06EB44CF}"/>
              </a:ext>
            </a:extLst>
          </p:cNvPr>
          <p:cNvSpPr/>
          <p:nvPr/>
        </p:nvSpPr>
        <p:spPr>
          <a:xfrm>
            <a:off x="2347901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9011A292-61AA-4A70-801F-B02711BA0A4F}"/>
              </a:ext>
            </a:extLst>
          </p:cNvPr>
          <p:cNvSpPr/>
          <p:nvPr/>
        </p:nvSpPr>
        <p:spPr>
          <a:xfrm>
            <a:off x="1452540" y="401479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10459DE-3338-4711-BFC2-17F83B78FEFC}"/>
              </a:ext>
            </a:extLst>
          </p:cNvPr>
          <p:cNvSpPr/>
          <p:nvPr/>
        </p:nvSpPr>
        <p:spPr>
          <a:xfrm>
            <a:off x="3952854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5542245D-7858-4375-8143-43E7F841645B}"/>
              </a:ext>
            </a:extLst>
          </p:cNvPr>
          <p:cNvSpPr/>
          <p:nvPr/>
        </p:nvSpPr>
        <p:spPr>
          <a:xfrm>
            <a:off x="3952854" y="4137430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7,5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2ED97B4-80B3-4ADA-AF7E-B1FBCD33F883}"/>
              </a:ext>
            </a:extLst>
          </p:cNvPr>
          <p:cNvSpPr/>
          <p:nvPr/>
        </p:nvSpPr>
        <p:spPr>
          <a:xfrm>
            <a:off x="5367294" y="3309948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403FF2C5-112C-480D-B4DC-D0B0662227B5}"/>
              </a:ext>
            </a:extLst>
          </p:cNvPr>
          <p:cNvSpPr/>
          <p:nvPr/>
        </p:nvSpPr>
        <p:spPr>
          <a:xfrm>
            <a:off x="5367294" y="4961343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2D64993E-C641-4F54-BF39-EFCDA8536E57}"/>
              </a:ext>
            </a:extLst>
          </p:cNvPr>
          <p:cNvSpPr/>
          <p:nvPr/>
        </p:nvSpPr>
        <p:spPr>
          <a:xfrm>
            <a:off x="6776998" y="3312339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FEA54680-1272-4809-B8B1-A1323DD448AA}"/>
              </a:ext>
            </a:extLst>
          </p:cNvPr>
          <p:cNvSpPr/>
          <p:nvPr/>
        </p:nvSpPr>
        <p:spPr>
          <a:xfrm>
            <a:off x="6779406" y="2349697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2EA09F7D-A9F1-4E4C-9F5C-DAB936B03E0A}"/>
              </a:ext>
            </a:extLst>
          </p:cNvPr>
          <p:cNvSpPr/>
          <p:nvPr/>
        </p:nvSpPr>
        <p:spPr>
          <a:xfrm>
            <a:off x="8189094" y="3304002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F07F82F0-529A-470C-9062-47B18C47748E}"/>
              </a:ext>
            </a:extLst>
          </p:cNvPr>
          <p:cNvSpPr/>
          <p:nvPr/>
        </p:nvSpPr>
        <p:spPr>
          <a:xfrm>
            <a:off x="6810364" y="495063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BF8DBB4-533C-4FB6-BD29-97E160587753}"/>
              </a:ext>
            </a:extLst>
          </p:cNvPr>
          <p:cNvSpPr txBox="1"/>
          <p:nvPr/>
        </p:nvSpPr>
        <p:spPr>
          <a:xfrm>
            <a:off x="609601" y="5786438"/>
            <a:ext cx="497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Durata delle attività del ramo: 15 + 10 + 15 + 6 = 46</a:t>
            </a:r>
          </a:p>
        </p:txBody>
      </p:sp>
    </p:spTree>
    <p:extLst>
      <p:ext uri="{BB962C8B-B14F-4D97-AF65-F5344CB8AC3E}">
        <p14:creationId xmlns:p14="http://schemas.microsoft.com/office/powerpoint/2010/main" val="375731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281FA04-053E-439B-8A37-7B76E8E537A6}"/>
              </a:ext>
            </a:extLst>
          </p:cNvPr>
          <p:cNvSpPr/>
          <p:nvPr/>
        </p:nvSpPr>
        <p:spPr>
          <a:xfrm>
            <a:off x="357187" y="1665689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INIZIO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96F1392-940B-4215-A1B6-411E56901D6F}"/>
              </a:ext>
            </a:extLst>
          </p:cNvPr>
          <p:cNvSpPr/>
          <p:nvPr/>
        </p:nvSpPr>
        <p:spPr>
          <a:xfrm>
            <a:off x="1452552" y="3471870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8E79D0C-0D0F-4E36-87D4-D611EC016B19}"/>
              </a:ext>
            </a:extLst>
          </p:cNvPr>
          <p:cNvSpPr/>
          <p:nvPr/>
        </p:nvSpPr>
        <p:spPr>
          <a:xfrm>
            <a:off x="2347902" y="1807366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D5913C-28BD-4661-A16E-BB75C943FB4C}"/>
              </a:ext>
            </a:extLst>
          </p:cNvPr>
          <p:cNvSpPr/>
          <p:nvPr/>
        </p:nvSpPr>
        <p:spPr>
          <a:xfrm>
            <a:off x="3952865" y="1800225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6308D4F-D96E-4B4D-A0C8-871570D794D9}"/>
              </a:ext>
            </a:extLst>
          </p:cNvPr>
          <p:cNvSpPr/>
          <p:nvPr/>
        </p:nvSpPr>
        <p:spPr>
          <a:xfrm>
            <a:off x="3952854" y="3595691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D342D0-57F5-432C-B3CE-130353A8633B}"/>
              </a:ext>
            </a:extLst>
          </p:cNvPr>
          <p:cNvSpPr/>
          <p:nvPr/>
        </p:nvSpPr>
        <p:spPr>
          <a:xfrm>
            <a:off x="5367327" y="3595694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EE568F1-43D5-43F7-8017-B9FB425A8687}"/>
              </a:ext>
            </a:extLst>
          </p:cNvPr>
          <p:cNvSpPr/>
          <p:nvPr/>
        </p:nvSpPr>
        <p:spPr>
          <a:xfrm>
            <a:off x="5367327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D5B1B0F-669E-4076-99C7-223E7216C86D}"/>
              </a:ext>
            </a:extLst>
          </p:cNvPr>
          <p:cNvSpPr/>
          <p:nvPr/>
        </p:nvSpPr>
        <p:spPr>
          <a:xfrm>
            <a:off x="6777026" y="359569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BA6F90-8ABD-44E2-A3D4-15E39AB077BA}"/>
              </a:ext>
            </a:extLst>
          </p:cNvPr>
          <p:cNvSpPr/>
          <p:nvPr/>
        </p:nvSpPr>
        <p:spPr>
          <a:xfrm>
            <a:off x="6777026" y="1807367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95FCE34-1C06-45FB-985E-D7378E6D6C1D}"/>
              </a:ext>
            </a:extLst>
          </p:cNvPr>
          <p:cNvSpPr/>
          <p:nvPr/>
        </p:nvSpPr>
        <p:spPr>
          <a:xfrm>
            <a:off x="6810364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2F80CF6-5545-48FB-B4E4-C8BFF2ACF848}"/>
              </a:ext>
            </a:extLst>
          </p:cNvPr>
          <p:cNvSpPr/>
          <p:nvPr/>
        </p:nvSpPr>
        <p:spPr>
          <a:xfrm>
            <a:off x="8186725" y="3595692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D8CE27-44A2-4B8A-98A1-EF8400329ED7}"/>
              </a:ext>
            </a:extLst>
          </p:cNvPr>
          <p:cNvSpPr/>
          <p:nvPr/>
        </p:nvSpPr>
        <p:spPr>
          <a:xfrm>
            <a:off x="10234624" y="1664498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FINE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B7BF2BF-97CF-493B-9892-98A44B0878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57552" y="2074069"/>
            <a:ext cx="595313" cy="71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284979-42F4-4966-972A-5D3A6781E77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962504" y="3869535"/>
            <a:ext cx="404823" cy="3"/>
          </a:xfrm>
          <a:prstGeom prst="straightConnector1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8A9CC7A-3302-4B2C-AE3B-B79EF1CCF51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76977" y="3869537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F774F51-AA0E-4ECF-AF11-727056EDB10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76977" y="4683927"/>
            <a:ext cx="43338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A080F0F-E176-4182-AC09-96EAC9B8A5B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786676" y="3869536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D65218B8-0FCC-44BA-ACE4-5B69C634AA98}"/>
              </a:ext>
            </a:extLst>
          </p:cNvPr>
          <p:cNvCxnSpPr>
            <a:cxnSpLocks/>
            <a:stCxn id="8" idx="0"/>
            <a:endCxn id="112" idx="0"/>
          </p:cNvCxnSpPr>
          <p:nvPr/>
        </p:nvCxnSpPr>
        <p:spPr>
          <a:xfrm rot="16200000" flipH="1">
            <a:off x="5823915" y="433999"/>
            <a:ext cx="1503777" cy="4236229"/>
          </a:xfrm>
          <a:prstGeom prst="bentConnector3">
            <a:avLst>
              <a:gd name="adj1" fmla="val -15202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1286DEF4-95F5-48CA-A973-B014F94B6B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7233" y="2697967"/>
            <a:ext cx="1231114" cy="1100128"/>
          </a:xfrm>
          <a:prstGeom prst="bentConnector2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B162706-62BD-4A9C-A60B-97C1658099A5}"/>
              </a:ext>
            </a:extLst>
          </p:cNvPr>
          <p:cNvCxnSpPr>
            <a:cxnSpLocks/>
            <a:stCxn id="104" idx="2"/>
            <a:endCxn id="11" idx="1"/>
          </p:cNvCxnSpPr>
          <p:nvPr/>
        </p:nvCxnSpPr>
        <p:spPr>
          <a:xfrm rot="16200000" flipH="1">
            <a:off x="4782128" y="4098727"/>
            <a:ext cx="260751" cy="90964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36FA36A-E49C-4B07-A398-588262F5E9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0204" y="2237180"/>
            <a:ext cx="1228737" cy="904907"/>
          </a:xfrm>
          <a:prstGeom prst="bentConnector2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B2908975-D4B2-4177-B530-80EBCE2D10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57309" y="2575331"/>
            <a:ext cx="1390660" cy="390525"/>
          </a:xfrm>
          <a:prstGeom prst="bentConnector2">
            <a:avLst/>
          </a:prstGeom>
          <a:ln w="28575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F3CC18E-C4C4-40F0-A955-1D51100B59E1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rot="10800000">
            <a:off x="971550" y="2399114"/>
            <a:ext cx="481002" cy="1346600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148A24C2-9844-4AAE-ADA5-97CF40A34ADE}"/>
              </a:ext>
            </a:extLst>
          </p:cNvPr>
          <p:cNvCxnSpPr>
            <a:cxnSpLocks/>
            <a:stCxn id="14" idx="3"/>
            <a:endCxn id="16" idx="6"/>
          </p:cNvCxnSpPr>
          <p:nvPr/>
        </p:nvCxnSpPr>
        <p:spPr>
          <a:xfrm flipV="1">
            <a:off x="7820014" y="2031211"/>
            <a:ext cx="3643335" cy="2652716"/>
          </a:xfrm>
          <a:prstGeom prst="bentConnector3">
            <a:avLst>
              <a:gd name="adj1" fmla="val 10627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B5901D85-43ED-4A85-9A40-396BE28CF827}"/>
              </a:ext>
            </a:extLst>
          </p:cNvPr>
          <p:cNvCxnSpPr>
            <a:cxnSpLocks/>
            <a:stCxn id="15" idx="3"/>
            <a:endCxn id="16" idx="4"/>
          </p:cNvCxnSpPr>
          <p:nvPr/>
        </p:nvCxnSpPr>
        <p:spPr>
          <a:xfrm flipV="1">
            <a:off x="9196375" y="2397923"/>
            <a:ext cx="1652612" cy="1471613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25ACE0F2-C4C3-4122-A645-E48E3CF76B9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786663" y="2031211"/>
            <a:ext cx="2447961" cy="29760"/>
          </a:xfrm>
          <a:prstGeom prst="bentConnector3">
            <a:avLst>
              <a:gd name="adj1" fmla="val 102334"/>
            </a:avLst>
          </a:prstGeom>
          <a:ln w="28575">
            <a:solidFill>
              <a:srgbClr val="FF9999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53C81FE3-4D90-40BB-A714-E4BE06EB44CF}"/>
              </a:ext>
            </a:extLst>
          </p:cNvPr>
          <p:cNvSpPr/>
          <p:nvPr/>
        </p:nvSpPr>
        <p:spPr>
          <a:xfrm>
            <a:off x="2347901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9011A292-61AA-4A70-801F-B02711BA0A4F}"/>
              </a:ext>
            </a:extLst>
          </p:cNvPr>
          <p:cNvSpPr/>
          <p:nvPr/>
        </p:nvSpPr>
        <p:spPr>
          <a:xfrm>
            <a:off x="1452540" y="401479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10459DE-3338-4711-BFC2-17F83B78FEFC}"/>
              </a:ext>
            </a:extLst>
          </p:cNvPr>
          <p:cNvSpPr/>
          <p:nvPr/>
        </p:nvSpPr>
        <p:spPr>
          <a:xfrm>
            <a:off x="3952854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5542245D-7858-4375-8143-43E7F841645B}"/>
              </a:ext>
            </a:extLst>
          </p:cNvPr>
          <p:cNvSpPr/>
          <p:nvPr/>
        </p:nvSpPr>
        <p:spPr>
          <a:xfrm>
            <a:off x="3952854" y="4137430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7,5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2ED97B4-80B3-4ADA-AF7E-B1FBCD33F883}"/>
              </a:ext>
            </a:extLst>
          </p:cNvPr>
          <p:cNvSpPr/>
          <p:nvPr/>
        </p:nvSpPr>
        <p:spPr>
          <a:xfrm>
            <a:off x="5367294" y="3309948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403FF2C5-112C-480D-B4DC-D0B0662227B5}"/>
              </a:ext>
            </a:extLst>
          </p:cNvPr>
          <p:cNvSpPr/>
          <p:nvPr/>
        </p:nvSpPr>
        <p:spPr>
          <a:xfrm>
            <a:off x="5367294" y="4961343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2D64993E-C641-4F54-BF39-EFCDA8536E57}"/>
              </a:ext>
            </a:extLst>
          </p:cNvPr>
          <p:cNvSpPr/>
          <p:nvPr/>
        </p:nvSpPr>
        <p:spPr>
          <a:xfrm>
            <a:off x="6776998" y="3312339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FEA54680-1272-4809-B8B1-A1323DD448AA}"/>
              </a:ext>
            </a:extLst>
          </p:cNvPr>
          <p:cNvSpPr/>
          <p:nvPr/>
        </p:nvSpPr>
        <p:spPr>
          <a:xfrm>
            <a:off x="6779406" y="2349697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2EA09F7D-A9F1-4E4C-9F5C-DAB936B03E0A}"/>
              </a:ext>
            </a:extLst>
          </p:cNvPr>
          <p:cNvSpPr/>
          <p:nvPr/>
        </p:nvSpPr>
        <p:spPr>
          <a:xfrm>
            <a:off x="8189094" y="3304002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F07F82F0-529A-470C-9062-47B18C47748E}"/>
              </a:ext>
            </a:extLst>
          </p:cNvPr>
          <p:cNvSpPr/>
          <p:nvPr/>
        </p:nvSpPr>
        <p:spPr>
          <a:xfrm>
            <a:off x="6810364" y="495063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9045E21-0B3C-4038-A7E2-946F6F7AC9B2}"/>
              </a:ext>
            </a:extLst>
          </p:cNvPr>
          <p:cNvSpPr txBox="1"/>
          <p:nvPr/>
        </p:nvSpPr>
        <p:spPr>
          <a:xfrm>
            <a:off x="609601" y="5786438"/>
            <a:ext cx="566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Durata delle attività del ramo: 15 + 10 + 7,5 + 11 + 8 = 51,5 </a:t>
            </a:r>
          </a:p>
        </p:txBody>
      </p:sp>
    </p:spTree>
    <p:extLst>
      <p:ext uri="{BB962C8B-B14F-4D97-AF65-F5344CB8AC3E}">
        <p14:creationId xmlns:p14="http://schemas.microsoft.com/office/powerpoint/2010/main" val="67575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281FA04-053E-439B-8A37-7B76E8E537A6}"/>
              </a:ext>
            </a:extLst>
          </p:cNvPr>
          <p:cNvSpPr/>
          <p:nvPr/>
        </p:nvSpPr>
        <p:spPr>
          <a:xfrm>
            <a:off x="357187" y="1665689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INIZIO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96F1392-940B-4215-A1B6-411E56901D6F}"/>
              </a:ext>
            </a:extLst>
          </p:cNvPr>
          <p:cNvSpPr/>
          <p:nvPr/>
        </p:nvSpPr>
        <p:spPr>
          <a:xfrm>
            <a:off x="1452552" y="3471870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8E79D0C-0D0F-4E36-87D4-D611EC016B19}"/>
              </a:ext>
            </a:extLst>
          </p:cNvPr>
          <p:cNvSpPr/>
          <p:nvPr/>
        </p:nvSpPr>
        <p:spPr>
          <a:xfrm>
            <a:off x="2347902" y="1807366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D5913C-28BD-4661-A16E-BB75C943FB4C}"/>
              </a:ext>
            </a:extLst>
          </p:cNvPr>
          <p:cNvSpPr/>
          <p:nvPr/>
        </p:nvSpPr>
        <p:spPr>
          <a:xfrm>
            <a:off x="3952865" y="1800225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6308D4F-D96E-4B4D-A0C8-871570D794D9}"/>
              </a:ext>
            </a:extLst>
          </p:cNvPr>
          <p:cNvSpPr/>
          <p:nvPr/>
        </p:nvSpPr>
        <p:spPr>
          <a:xfrm>
            <a:off x="3952854" y="3595691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D342D0-57F5-432C-B3CE-130353A8633B}"/>
              </a:ext>
            </a:extLst>
          </p:cNvPr>
          <p:cNvSpPr/>
          <p:nvPr/>
        </p:nvSpPr>
        <p:spPr>
          <a:xfrm>
            <a:off x="5367327" y="3595694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EE568F1-43D5-43F7-8017-B9FB425A8687}"/>
              </a:ext>
            </a:extLst>
          </p:cNvPr>
          <p:cNvSpPr/>
          <p:nvPr/>
        </p:nvSpPr>
        <p:spPr>
          <a:xfrm>
            <a:off x="5367327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D5B1B0F-669E-4076-99C7-223E7216C86D}"/>
              </a:ext>
            </a:extLst>
          </p:cNvPr>
          <p:cNvSpPr/>
          <p:nvPr/>
        </p:nvSpPr>
        <p:spPr>
          <a:xfrm>
            <a:off x="6777026" y="359569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BA6F90-8ABD-44E2-A3D4-15E39AB077BA}"/>
              </a:ext>
            </a:extLst>
          </p:cNvPr>
          <p:cNvSpPr/>
          <p:nvPr/>
        </p:nvSpPr>
        <p:spPr>
          <a:xfrm>
            <a:off x="6777026" y="1807367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95FCE34-1C06-45FB-985E-D7378E6D6C1D}"/>
              </a:ext>
            </a:extLst>
          </p:cNvPr>
          <p:cNvSpPr/>
          <p:nvPr/>
        </p:nvSpPr>
        <p:spPr>
          <a:xfrm>
            <a:off x="6810364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2F80CF6-5545-48FB-B4E4-C8BFF2ACF848}"/>
              </a:ext>
            </a:extLst>
          </p:cNvPr>
          <p:cNvSpPr/>
          <p:nvPr/>
        </p:nvSpPr>
        <p:spPr>
          <a:xfrm>
            <a:off x="8186725" y="3595692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D8CE27-44A2-4B8A-98A1-EF8400329ED7}"/>
              </a:ext>
            </a:extLst>
          </p:cNvPr>
          <p:cNvSpPr/>
          <p:nvPr/>
        </p:nvSpPr>
        <p:spPr>
          <a:xfrm>
            <a:off x="10234624" y="1664498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FINE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B7BF2BF-97CF-493B-9892-98A44B0878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57552" y="2074069"/>
            <a:ext cx="595313" cy="71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284979-42F4-4966-972A-5D3A6781E77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962504" y="3869535"/>
            <a:ext cx="404823" cy="3"/>
          </a:xfrm>
          <a:prstGeom prst="straightConnector1">
            <a:avLst/>
          </a:prstGeom>
          <a:ln w="28575">
            <a:solidFill>
              <a:srgbClr val="CC9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8A9CC7A-3302-4B2C-AE3B-B79EF1CCF51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76977" y="3869537"/>
            <a:ext cx="400049" cy="1"/>
          </a:xfrm>
          <a:prstGeom prst="straightConnector1">
            <a:avLst/>
          </a:prstGeom>
          <a:ln w="28575">
            <a:solidFill>
              <a:srgbClr val="CC9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F774F51-AA0E-4ECF-AF11-727056EDB10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76977" y="4683927"/>
            <a:ext cx="433387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A080F0F-E176-4182-AC09-96EAC9B8A5B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786676" y="3869536"/>
            <a:ext cx="400049" cy="1"/>
          </a:xfrm>
          <a:prstGeom prst="straightConnector1">
            <a:avLst/>
          </a:prstGeom>
          <a:ln w="28575">
            <a:solidFill>
              <a:srgbClr val="CC9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D65218B8-0FCC-44BA-ACE4-5B69C634AA98}"/>
              </a:ext>
            </a:extLst>
          </p:cNvPr>
          <p:cNvCxnSpPr>
            <a:cxnSpLocks/>
            <a:stCxn id="8" idx="0"/>
            <a:endCxn id="112" idx="0"/>
          </p:cNvCxnSpPr>
          <p:nvPr/>
        </p:nvCxnSpPr>
        <p:spPr>
          <a:xfrm rot="16200000" flipH="1">
            <a:off x="5823915" y="433999"/>
            <a:ext cx="1503777" cy="4236229"/>
          </a:xfrm>
          <a:prstGeom prst="bentConnector3">
            <a:avLst>
              <a:gd name="adj1" fmla="val -15202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1286DEF4-95F5-48CA-A973-B014F94B6B07}"/>
              </a:ext>
            </a:extLst>
          </p:cNvPr>
          <p:cNvCxnSpPr>
            <a:cxnSpLocks/>
            <a:stCxn id="94" idx="2"/>
            <a:endCxn id="9" idx="1"/>
          </p:cNvCxnSpPr>
          <p:nvPr/>
        </p:nvCxnSpPr>
        <p:spPr>
          <a:xfrm rot="16200000" flipH="1">
            <a:off x="2787233" y="2703914"/>
            <a:ext cx="1231114" cy="1100128"/>
          </a:xfrm>
          <a:prstGeom prst="bentConnector2">
            <a:avLst/>
          </a:prstGeom>
          <a:ln w="28575">
            <a:solidFill>
              <a:srgbClr val="CC9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B162706-62BD-4A9C-A60B-97C1658099A5}"/>
              </a:ext>
            </a:extLst>
          </p:cNvPr>
          <p:cNvCxnSpPr>
            <a:cxnSpLocks/>
            <a:stCxn id="104" idx="2"/>
            <a:endCxn id="11" idx="1"/>
          </p:cNvCxnSpPr>
          <p:nvPr/>
        </p:nvCxnSpPr>
        <p:spPr>
          <a:xfrm rot="16200000" flipH="1">
            <a:off x="4782128" y="4098727"/>
            <a:ext cx="260751" cy="90964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36FA36A-E49C-4B07-A398-588262F5E959}"/>
              </a:ext>
            </a:extLst>
          </p:cNvPr>
          <p:cNvCxnSpPr>
            <a:cxnSpLocks/>
            <a:stCxn id="106" idx="0"/>
            <a:endCxn id="13" idx="1"/>
          </p:cNvCxnSpPr>
          <p:nvPr/>
        </p:nvCxnSpPr>
        <p:spPr>
          <a:xfrm rot="5400000" flipH="1" flipV="1">
            <a:off x="5710204" y="2243127"/>
            <a:ext cx="1228737" cy="904907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B2908975-D4B2-4177-B530-80EBCE2D1075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1457309" y="2581278"/>
            <a:ext cx="1390660" cy="390525"/>
          </a:xfrm>
          <a:prstGeom prst="bentConnector2">
            <a:avLst/>
          </a:prstGeom>
          <a:ln w="28575">
            <a:solidFill>
              <a:srgbClr val="CC9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F3CC18E-C4C4-40F0-A955-1D51100B59E1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rot="10800000">
            <a:off x="971550" y="2399114"/>
            <a:ext cx="481002" cy="1346600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148A24C2-9844-4AAE-ADA5-97CF40A34ADE}"/>
              </a:ext>
            </a:extLst>
          </p:cNvPr>
          <p:cNvCxnSpPr>
            <a:cxnSpLocks/>
            <a:stCxn id="14" idx="3"/>
            <a:endCxn id="16" idx="6"/>
          </p:cNvCxnSpPr>
          <p:nvPr/>
        </p:nvCxnSpPr>
        <p:spPr>
          <a:xfrm flipV="1">
            <a:off x="7820014" y="2031211"/>
            <a:ext cx="3643335" cy="2652716"/>
          </a:xfrm>
          <a:prstGeom prst="bentConnector3">
            <a:avLst>
              <a:gd name="adj1" fmla="val 10627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B5901D85-43ED-4A85-9A40-396BE28CF827}"/>
              </a:ext>
            </a:extLst>
          </p:cNvPr>
          <p:cNvCxnSpPr>
            <a:cxnSpLocks/>
            <a:stCxn id="15" idx="3"/>
            <a:endCxn id="16" idx="4"/>
          </p:cNvCxnSpPr>
          <p:nvPr/>
        </p:nvCxnSpPr>
        <p:spPr>
          <a:xfrm flipV="1">
            <a:off x="9196375" y="2397923"/>
            <a:ext cx="1652612" cy="1471613"/>
          </a:xfrm>
          <a:prstGeom prst="bentConnector2">
            <a:avLst/>
          </a:prstGeom>
          <a:ln w="28575">
            <a:solidFill>
              <a:srgbClr val="CC95F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25ACE0F2-C4C3-4122-A645-E48E3CF76B9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786663" y="2031211"/>
            <a:ext cx="2447961" cy="29760"/>
          </a:xfrm>
          <a:prstGeom prst="bentConnector3">
            <a:avLst>
              <a:gd name="adj1" fmla="val 10233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53C81FE3-4D90-40BB-A714-E4BE06EB44CF}"/>
              </a:ext>
            </a:extLst>
          </p:cNvPr>
          <p:cNvSpPr/>
          <p:nvPr/>
        </p:nvSpPr>
        <p:spPr>
          <a:xfrm>
            <a:off x="2347901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9011A292-61AA-4A70-801F-B02711BA0A4F}"/>
              </a:ext>
            </a:extLst>
          </p:cNvPr>
          <p:cNvSpPr/>
          <p:nvPr/>
        </p:nvSpPr>
        <p:spPr>
          <a:xfrm>
            <a:off x="1452540" y="401479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10459DE-3338-4711-BFC2-17F83B78FEFC}"/>
              </a:ext>
            </a:extLst>
          </p:cNvPr>
          <p:cNvSpPr/>
          <p:nvPr/>
        </p:nvSpPr>
        <p:spPr>
          <a:xfrm>
            <a:off x="3952854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5542245D-7858-4375-8143-43E7F841645B}"/>
              </a:ext>
            </a:extLst>
          </p:cNvPr>
          <p:cNvSpPr/>
          <p:nvPr/>
        </p:nvSpPr>
        <p:spPr>
          <a:xfrm>
            <a:off x="3952854" y="4137430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7,5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2ED97B4-80B3-4ADA-AF7E-B1FBCD33F883}"/>
              </a:ext>
            </a:extLst>
          </p:cNvPr>
          <p:cNvSpPr/>
          <p:nvPr/>
        </p:nvSpPr>
        <p:spPr>
          <a:xfrm>
            <a:off x="5367294" y="3309948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403FF2C5-112C-480D-B4DC-D0B0662227B5}"/>
              </a:ext>
            </a:extLst>
          </p:cNvPr>
          <p:cNvSpPr/>
          <p:nvPr/>
        </p:nvSpPr>
        <p:spPr>
          <a:xfrm>
            <a:off x="5367294" y="4961343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2D64993E-C641-4F54-BF39-EFCDA8536E57}"/>
              </a:ext>
            </a:extLst>
          </p:cNvPr>
          <p:cNvSpPr/>
          <p:nvPr/>
        </p:nvSpPr>
        <p:spPr>
          <a:xfrm>
            <a:off x="6776998" y="3312339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FEA54680-1272-4809-B8B1-A1323DD448AA}"/>
              </a:ext>
            </a:extLst>
          </p:cNvPr>
          <p:cNvSpPr/>
          <p:nvPr/>
        </p:nvSpPr>
        <p:spPr>
          <a:xfrm>
            <a:off x="6779406" y="2349697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2EA09F7D-A9F1-4E4C-9F5C-DAB936B03E0A}"/>
              </a:ext>
            </a:extLst>
          </p:cNvPr>
          <p:cNvSpPr/>
          <p:nvPr/>
        </p:nvSpPr>
        <p:spPr>
          <a:xfrm>
            <a:off x="8189094" y="3304002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F07F82F0-529A-470C-9062-47B18C47748E}"/>
              </a:ext>
            </a:extLst>
          </p:cNvPr>
          <p:cNvSpPr/>
          <p:nvPr/>
        </p:nvSpPr>
        <p:spPr>
          <a:xfrm>
            <a:off x="6810364" y="495063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04B437E-6777-4801-A532-EC6FEF3327B5}"/>
              </a:ext>
            </a:extLst>
          </p:cNvPr>
          <p:cNvSpPr txBox="1"/>
          <p:nvPr/>
        </p:nvSpPr>
        <p:spPr>
          <a:xfrm>
            <a:off x="609601" y="5786438"/>
            <a:ext cx="595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Durata delle attività del ramo: 15 + 10 + 7,5 + 11 + 4 + 6 = 53,4</a:t>
            </a:r>
          </a:p>
        </p:txBody>
      </p:sp>
    </p:spTree>
    <p:extLst>
      <p:ext uri="{BB962C8B-B14F-4D97-AF65-F5344CB8AC3E}">
        <p14:creationId xmlns:p14="http://schemas.microsoft.com/office/powerpoint/2010/main" val="263444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281FA04-053E-439B-8A37-7B76E8E537A6}"/>
              </a:ext>
            </a:extLst>
          </p:cNvPr>
          <p:cNvSpPr/>
          <p:nvPr/>
        </p:nvSpPr>
        <p:spPr>
          <a:xfrm>
            <a:off x="357187" y="1665689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INIZIO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96F1392-940B-4215-A1B6-411E56901D6F}"/>
              </a:ext>
            </a:extLst>
          </p:cNvPr>
          <p:cNvSpPr/>
          <p:nvPr/>
        </p:nvSpPr>
        <p:spPr>
          <a:xfrm>
            <a:off x="1452552" y="3471870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8E79D0C-0D0F-4E36-87D4-D611EC016B19}"/>
              </a:ext>
            </a:extLst>
          </p:cNvPr>
          <p:cNvSpPr/>
          <p:nvPr/>
        </p:nvSpPr>
        <p:spPr>
          <a:xfrm>
            <a:off x="2347902" y="1807366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D5913C-28BD-4661-A16E-BB75C943FB4C}"/>
              </a:ext>
            </a:extLst>
          </p:cNvPr>
          <p:cNvSpPr/>
          <p:nvPr/>
        </p:nvSpPr>
        <p:spPr>
          <a:xfrm>
            <a:off x="3952865" y="1800225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6308D4F-D96E-4B4D-A0C8-871570D794D9}"/>
              </a:ext>
            </a:extLst>
          </p:cNvPr>
          <p:cNvSpPr/>
          <p:nvPr/>
        </p:nvSpPr>
        <p:spPr>
          <a:xfrm>
            <a:off x="3952854" y="3595691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D342D0-57F5-432C-B3CE-130353A8633B}"/>
              </a:ext>
            </a:extLst>
          </p:cNvPr>
          <p:cNvSpPr/>
          <p:nvPr/>
        </p:nvSpPr>
        <p:spPr>
          <a:xfrm>
            <a:off x="5367327" y="3595694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EE568F1-43D5-43F7-8017-B9FB425A8687}"/>
              </a:ext>
            </a:extLst>
          </p:cNvPr>
          <p:cNvSpPr/>
          <p:nvPr/>
        </p:nvSpPr>
        <p:spPr>
          <a:xfrm>
            <a:off x="5367327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D5B1B0F-669E-4076-99C7-223E7216C86D}"/>
              </a:ext>
            </a:extLst>
          </p:cNvPr>
          <p:cNvSpPr/>
          <p:nvPr/>
        </p:nvSpPr>
        <p:spPr>
          <a:xfrm>
            <a:off x="6777026" y="359569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BA6F90-8ABD-44E2-A3D4-15E39AB077BA}"/>
              </a:ext>
            </a:extLst>
          </p:cNvPr>
          <p:cNvSpPr/>
          <p:nvPr/>
        </p:nvSpPr>
        <p:spPr>
          <a:xfrm>
            <a:off x="6777026" y="1807367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95FCE34-1C06-45FB-985E-D7378E6D6C1D}"/>
              </a:ext>
            </a:extLst>
          </p:cNvPr>
          <p:cNvSpPr/>
          <p:nvPr/>
        </p:nvSpPr>
        <p:spPr>
          <a:xfrm>
            <a:off x="6810364" y="4410083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2F80CF6-5545-48FB-B4E4-C8BFF2ACF848}"/>
              </a:ext>
            </a:extLst>
          </p:cNvPr>
          <p:cNvSpPr/>
          <p:nvPr/>
        </p:nvSpPr>
        <p:spPr>
          <a:xfrm>
            <a:off x="8186725" y="3595692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D8CE27-44A2-4B8A-98A1-EF8400329ED7}"/>
              </a:ext>
            </a:extLst>
          </p:cNvPr>
          <p:cNvSpPr/>
          <p:nvPr/>
        </p:nvSpPr>
        <p:spPr>
          <a:xfrm>
            <a:off x="10234624" y="1664498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FINE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B7BF2BF-97CF-493B-9892-98A44B0878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57552" y="2074069"/>
            <a:ext cx="595313" cy="71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284979-42F4-4966-972A-5D3A6781E77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962504" y="3869535"/>
            <a:ext cx="404823" cy="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8A9CC7A-3302-4B2C-AE3B-B79EF1CCF51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76977" y="3869537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F774F51-AA0E-4ECF-AF11-727056EDB10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76977" y="4683927"/>
            <a:ext cx="433387" cy="0"/>
          </a:xfrm>
          <a:prstGeom prst="straightConnector1">
            <a:avLst/>
          </a:prstGeom>
          <a:ln w="28575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A080F0F-E176-4182-AC09-96EAC9B8A5B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786676" y="3869536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D65218B8-0FCC-44BA-ACE4-5B69C634AA98}"/>
              </a:ext>
            </a:extLst>
          </p:cNvPr>
          <p:cNvCxnSpPr>
            <a:cxnSpLocks/>
            <a:stCxn id="8" idx="0"/>
            <a:endCxn id="112" idx="0"/>
          </p:cNvCxnSpPr>
          <p:nvPr/>
        </p:nvCxnSpPr>
        <p:spPr>
          <a:xfrm rot="16200000" flipH="1">
            <a:off x="5823915" y="433999"/>
            <a:ext cx="1503777" cy="4236229"/>
          </a:xfrm>
          <a:prstGeom prst="bentConnector3">
            <a:avLst>
              <a:gd name="adj1" fmla="val -15202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1286DEF4-95F5-48CA-A973-B014F94B6B07}"/>
              </a:ext>
            </a:extLst>
          </p:cNvPr>
          <p:cNvCxnSpPr>
            <a:cxnSpLocks/>
            <a:stCxn id="94" idx="2"/>
            <a:endCxn id="9" idx="1"/>
          </p:cNvCxnSpPr>
          <p:nvPr/>
        </p:nvCxnSpPr>
        <p:spPr>
          <a:xfrm rot="16200000" flipH="1">
            <a:off x="2787233" y="2703914"/>
            <a:ext cx="1231114" cy="1100128"/>
          </a:xfrm>
          <a:prstGeom prst="bentConnector2">
            <a:avLst/>
          </a:prstGeom>
          <a:ln w="28575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B162706-62BD-4A9C-A60B-97C1658099A5}"/>
              </a:ext>
            </a:extLst>
          </p:cNvPr>
          <p:cNvCxnSpPr>
            <a:cxnSpLocks/>
            <a:stCxn id="104" idx="2"/>
            <a:endCxn id="11" idx="1"/>
          </p:cNvCxnSpPr>
          <p:nvPr/>
        </p:nvCxnSpPr>
        <p:spPr>
          <a:xfrm rot="16200000" flipH="1">
            <a:off x="4782128" y="4098727"/>
            <a:ext cx="260751" cy="909648"/>
          </a:xfrm>
          <a:prstGeom prst="bentConnector2">
            <a:avLst/>
          </a:prstGeom>
          <a:ln w="28575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36FA36A-E49C-4B07-A398-588262F5E959}"/>
              </a:ext>
            </a:extLst>
          </p:cNvPr>
          <p:cNvCxnSpPr>
            <a:cxnSpLocks/>
            <a:stCxn id="106" idx="0"/>
            <a:endCxn id="13" idx="1"/>
          </p:cNvCxnSpPr>
          <p:nvPr/>
        </p:nvCxnSpPr>
        <p:spPr>
          <a:xfrm rot="5400000" flipH="1" flipV="1">
            <a:off x="5710204" y="2243127"/>
            <a:ext cx="1228737" cy="904907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B2908975-D4B2-4177-B530-80EBCE2D1075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1457309" y="2581278"/>
            <a:ext cx="1390660" cy="390525"/>
          </a:xfrm>
          <a:prstGeom prst="bentConnector2">
            <a:avLst/>
          </a:prstGeom>
          <a:ln w="28575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F3CC18E-C4C4-40F0-A955-1D51100B59E1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rot="10800000">
            <a:off x="971550" y="2399114"/>
            <a:ext cx="481002" cy="1346600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148A24C2-9844-4AAE-ADA5-97CF40A34ADE}"/>
              </a:ext>
            </a:extLst>
          </p:cNvPr>
          <p:cNvCxnSpPr>
            <a:cxnSpLocks/>
            <a:stCxn id="14" idx="3"/>
            <a:endCxn id="16" idx="6"/>
          </p:cNvCxnSpPr>
          <p:nvPr/>
        </p:nvCxnSpPr>
        <p:spPr>
          <a:xfrm flipV="1">
            <a:off x="7820014" y="2031211"/>
            <a:ext cx="3643335" cy="2652716"/>
          </a:xfrm>
          <a:prstGeom prst="bentConnector3">
            <a:avLst>
              <a:gd name="adj1" fmla="val 106274"/>
            </a:avLst>
          </a:prstGeom>
          <a:ln w="28575">
            <a:solidFill>
              <a:srgbClr val="FF99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B5901D85-43ED-4A85-9A40-396BE28CF827}"/>
              </a:ext>
            </a:extLst>
          </p:cNvPr>
          <p:cNvCxnSpPr>
            <a:cxnSpLocks/>
            <a:stCxn id="15" idx="3"/>
            <a:endCxn id="16" idx="4"/>
          </p:cNvCxnSpPr>
          <p:nvPr/>
        </p:nvCxnSpPr>
        <p:spPr>
          <a:xfrm flipV="1">
            <a:off x="9196375" y="2397923"/>
            <a:ext cx="1652612" cy="1471613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25ACE0F2-C4C3-4122-A645-E48E3CF76B9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786663" y="2031211"/>
            <a:ext cx="2447961" cy="29760"/>
          </a:xfrm>
          <a:prstGeom prst="bentConnector3">
            <a:avLst>
              <a:gd name="adj1" fmla="val 10233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53C81FE3-4D90-40BB-A714-E4BE06EB44CF}"/>
              </a:ext>
            </a:extLst>
          </p:cNvPr>
          <p:cNvSpPr/>
          <p:nvPr/>
        </p:nvSpPr>
        <p:spPr>
          <a:xfrm>
            <a:off x="2347901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9011A292-61AA-4A70-801F-B02711BA0A4F}"/>
              </a:ext>
            </a:extLst>
          </p:cNvPr>
          <p:cNvSpPr/>
          <p:nvPr/>
        </p:nvSpPr>
        <p:spPr>
          <a:xfrm>
            <a:off x="1452540" y="401479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10459DE-3338-4711-BFC2-17F83B78FEFC}"/>
              </a:ext>
            </a:extLst>
          </p:cNvPr>
          <p:cNvSpPr/>
          <p:nvPr/>
        </p:nvSpPr>
        <p:spPr>
          <a:xfrm>
            <a:off x="3952854" y="2352675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5542245D-7858-4375-8143-43E7F841645B}"/>
              </a:ext>
            </a:extLst>
          </p:cNvPr>
          <p:cNvSpPr/>
          <p:nvPr/>
        </p:nvSpPr>
        <p:spPr>
          <a:xfrm>
            <a:off x="3952854" y="4137430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7,5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2ED97B4-80B3-4ADA-AF7E-B1FBCD33F883}"/>
              </a:ext>
            </a:extLst>
          </p:cNvPr>
          <p:cNvSpPr/>
          <p:nvPr/>
        </p:nvSpPr>
        <p:spPr>
          <a:xfrm>
            <a:off x="5367294" y="3309948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403FF2C5-112C-480D-B4DC-D0B0662227B5}"/>
              </a:ext>
            </a:extLst>
          </p:cNvPr>
          <p:cNvSpPr/>
          <p:nvPr/>
        </p:nvSpPr>
        <p:spPr>
          <a:xfrm>
            <a:off x="5367294" y="4961343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2D64993E-C641-4F54-BF39-EFCDA8536E57}"/>
              </a:ext>
            </a:extLst>
          </p:cNvPr>
          <p:cNvSpPr/>
          <p:nvPr/>
        </p:nvSpPr>
        <p:spPr>
          <a:xfrm>
            <a:off x="6776998" y="3312339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FEA54680-1272-4809-B8B1-A1323DD448AA}"/>
              </a:ext>
            </a:extLst>
          </p:cNvPr>
          <p:cNvSpPr/>
          <p:nvPr/>
        </p:nvSpPr>
        <p:spPr>
          <a:xfrm>
            <a:off x="6779406" y="2349697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2EA09F7D-A9F1-4E4C-9F5C-DAB936B03E0A}"/>
              </a:ext>
            </a:extLst>
          </p:cNvPr>
          <p:cNvSpPr/>
          <p:nvPr/>
        </p:nvSpPr>
        <p:spPr>
          <a:xfrm>
            <a:off x="8189094" y="3304002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F07F82F0-529A-470C-9062-47B18C47748E}"/>
              </a:ext>
            </a:extLst>
          </p:cNvPr>
          <p:cNvSpPr/>
          <p:nvPr/>
        </p:nvSpPr>
        <p:spPr>
          <a:xfrm>
            <a:off x="6810364" y="495063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8FF52D4-68A5-4C1C-AC1C-34DF08136697}"/>
              </a:ext>
            </a:extLst>
          </p:cNvPr>
          <p:cNvSpPr txBox="1"/>
          <p:nvPr/>
        </p:nvSpPr>
        <p:spPr>
          <a:xfrm>
            <a:off x="609601" y="5786438"/>
            <a:ext cx="572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Durata delle attività del ramo: 15 + 10 + 7,5 + 19 + 16 = 67,5</a:t>
            </a:r>
          </a:p>
        </p:txBody>
      </p:sp>
    </p:spTree>
    <p:extLst>
      <p:ext uri="{BB962C8B-B14F-4D97-AF65-F5344CB8AC3E}">
        <p14:creationId xmlns:p14="http://schemas.microsoft.com/office/powerpoint/2010/main" val="555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281FA04-053E-439B-8A37-7B76E8E537A6}"/>
              </a:ext>
            </a:extLst>
          </p:cNvPr>
          <p:cNvSpPr/>
          <p:nvPr/>
        </p:nvSpPr>
        <p:spPr>
          <a:xfrm>
            <a:off x="357187" y="351231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INIZIO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96F1392-940B-4215-A1B6-411E56901D6F}"/>
              </a:ext>
            </a:extLst>
          </p:cNvPr>
          <p:cNvSpPr/>
          <p:nvPr/>
        </p:nvSpPr>
        <p:spPr>
          <a:xfrm>
            <a:off x="1452552" y="2157412"/>
            <a:ext cx="1009650" cy="5476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8E79D0C-0D0F-4E36-87D4-D611EC016B19}"/>
              </a:ext>
            </a:extLst>
          </p:cNvPr>
          <p:cNvSpPr/>
          <p:nvPr/>
        </p:nvSpPr>
        <p:spPr>
          <a:xfrm>
            <a:off x="2347902" y="492908"/>
            <a:ext cx="1009650" cy="5476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AF2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D5913C-28BD-4661-A16E-BB75C943FB4C}"/>
              </a:ext>
            </a:extLst>
          </p:cNvPr>
          <p:cNvSpPr/>
          <p:nvPr/>
        </p:nvSpPr>
        <p:spPr>
          <a:xfrm>
            <a:off x="3952865" y="485767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AC1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6308D4F-D96E-4B4D-A0C8-871570D794D9}"/>
              </a:ext>
            </a:extLst>
          </p:cNvPr>
          <p:cNvSpPr/>
          <p:nvPr/>
        </p:nvSpPr>
        <p:spPr>
          <a:xfrm>
            <a:off x="3952854" y="2281233"/>
            <a:ext cx="1009650" cy="5476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AC2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D342D0-57F5-432C-B3CE-130353A8633B}"/>
              </a:ext>
            </a:extLst>
          </p:cNvPr>
          <p:cNvSpPr/>
          <p:nvPr/>
        </p:nvSpPr>
        <p:spPr>
          <a:xfrm>
            <a:off x="5367327" y="2281236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AT1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EE568F1-43D5-43F7-8017-B9FB425A8687}"/>
              </a:ext>
            </a:extLst>
          </p:cNvPr>
          <p:cNvSpPr/>
          <p:nvPr/>
        </p:nvSpPr>
        <p:spPr>
          <a:xfrm>
            <a:off x="5367327" y="3095625"/>
            <a:ext cx="1009650" cy="5476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AC4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D5B1B0F-669E-4076-99C7-223E7216C86D}"/>
              </a:ext>
            </a:extLst>
          </p:cNvPr>
          <p:cNvSpPr/>
          <p:nvPr/>
        </p:nvSpPr>
        <p:spPr>
          <a:xfrm>
            <a:off x="6777026" y="2281235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BA6F90-8ABD-44E2-A3D4-15E39AB077BA}"/>
              </a:ext>
            </a:extLst>
          </p:cNvPr>
          <p:cNvSpPr/>
          <p:nvPr/>
        </p:nvSpPr>
        <p:spPr>
          <a:xfrm>
            <a:off x="6777026" y="492909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AT3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95FCE34-1C06-45FB-985E-D7378E6D6C1D}"/>
              </a:ext>
            </a:extLst>
          </p:cNvPr>
          <p:cNvSpPr/>
          <p:nvPr/>
        </p:nvSpPr>
        <p:spPr>
          <a:xfrm>
            <a:off x="6810364" y="3095625"/>
            <a:ext cx="1009650" cy="5476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AC5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2F80CF6-5545-48FB-B4E4-C8BFF2ACF848}"/>
              </a:ext>
            </a:extLst>
          </p:cNvPr>
          <p:cNvSpPr/>
          <p:nvPr/>
        </p:nvSpPr>
        <p:spPr>
          <a:xfrm>
            <a:off x="8186725" y="2281234"/>
            <a:ext cx="1009650" cy="547687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D8CE27-44A2-4B8A-98A1-EF8400329ED7}"/>
              </a:ext>
            </a:extLst>
          </p:cNvPr>
          <p:cNvSpPr/>
          <p:nvPr/>
        </p:nvSpPr>
        <p:spPr>
          <a:xfrm>
            <a:off x="10234624" y="350040"/>
            <a:ext cx="1228725" cy="73342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FINE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B7BF2BF-97CF-493B-9892-98A44B0878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57552" y="759611"/>
            <a:ext cx="595313" cy="714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284979-42F4-4966-972A-5D3A6781E77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962504" y="2555077"/>
            <a:ext cx="404823" cy="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8A9CC7A-3302-4B2C-AE3B-B79EF1CCF51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76977" y="2555079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F774F51-AA0E-4ECF-AF11-727056EDB10B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376977" y="3369469"/>
            <a:ext cx="43338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7A080F0F-E176-4182-AC09-96EAC9B8A5B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786676" y="2555078"/>
            <a:ext cx="400049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D65218B8-0FCC-44BA-ACE4-5B69C634AA98}"/>
              </a:ext>
            </a:extLst>
          </p:cNvPr>
          <p:cNvCxnSpPr>
            <a:cxnSpLocks/>
            <a:stCxn id="8" idx="0"/>
            <a:endCxn id="112" idx="0"/>
          </p:cNvCxnSpPr>
          <p:nvPr/>
        </p:nvCxnSpPr>
        <p:spPr>
          <a:xfrm rot="16200000" flipH="1">
            <a:off x="5823915" y="-880459"/>
            <a:ext cx="1503777" cy="4236229"/>
          </a:xfrm>
          <a:prstGeom prst="bentConnector3">
            <a:avLst>
              <a:gd name="adj1" fmla="val -15202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47">
            <a:extLst>
              <a:ext uri="{FF2B5EF4-FFF2-40B4-BE49-F238E27FC236}">
                <a16:creationId xmlns:a16="http://schemas.microsoft.com/office/drawing/2014/main" id="{1286DEF4-95F5-48CA-A973-B014F94B6B07}"/>
              </a:ext>
            </a:extLst>
          </p:cNvPr>
          <p:cNvCxnSpPr>
            <a:cxnSpLocks/>
            <a:stCxn id="94" idx="2"/>
            <a:endCxn id="9" idx="1"/>
          </p:cNvCxnSpPr>
          <p:nvPr/>
        </p:nvCxnSpPr>
        <p:spPr>
          <a:xfrm rot="16200000" flipH="1">
            <a:off x="2787233" y="1389456"/>
            <a:ext cx="1231114" cy="110012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DB162706-62BD-4A9C-A60B-97C1658099A5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4642229" y="2644370"/>
            <a:ext cx="540549" cy="90964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C36FA36A-E49C-4B07-A398-588262F5E959}"/>
              </a:ext>
            </a:extLst>
          </p:cNvPr>
          <p:cNvCxnSpPr>
            <a:cxnSpLocks/>
            <a:stCxn id="106" idx="0"/>
            <a:endCxn id="13" idx="1"/>
          </p:cNvCxnSpPr>
          <p:nvPr/>
        </p:nvCxnSpPr>
        <p:spPr>
          <a:xfrm rot="5400000" flipH="1" flipV="1">
            <a:off x="5710204" y="928669"/>
            <a:ext cx="1228737" cy="904907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B2908975-D4B2-4177-B530-80EBCE2D1075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1457309" y="1266820"/>
            <a:ext cx="1390660" cy="390525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5F3CC18E-C4C4-40F0-A955-1D51100B59E1}"/>
              </a:ext>
            </a:extLst>
          </p:cNvPr>
          <p:cNvCxnSpPr>
            <a:cxnSpLocks/>
            <a:stCxn id="6" idx="1"/>
            <a:endCxn id="4" idx="4"/>
          </p:cNvCxnSpPr>
          <p:nvPr/>
        </p:nvCxnSpPr>
        <p:spPr>
          <a:xfrm rot="10800000">
            <a:off x="971550" y="1084656"/>
            <a:ext cx="481002" cy="1346600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148A24C2-9844-4AAE-ADA5-97CF40A34ADE}"/>
              </a:ext>
            </a:extLst>
          </p:cNvPr>
          <p:cNvCxnSpPr>
            <a:cxnSpLocks/>
            <a:stCxn id="14" idx="3"/>
            <a:endCxn id="16" idx="6"/>
          </p:cNvCxnSpPr>
          <p:nvPr/>
        </p:nvCxnSpPr>
        <p:spPr>
          <a:xfrm flipV="1">
            <a:off x="7820014" y="716753"/>
            <a:ext cx="3643335" cy="2652716"/>
          </a:xfrm>
          <a:prstGeom prst="bentConnector3">
            <a:avLst>
              <a:gd name="adj1" fmla="val 106274"/>
            </a:avLst>
          </a:prstGeom>
          <a:ln w="28575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B5901D85-43ED-4A85-9A40-396BE28CF827}"/>
              </a:ext>
            </a:extLst>
          </p:cNvPr>
          <p:cNvCxnSpPr>
            <a:cxnSpLocks/>
            <a:stCxn id="15" idx="3"/>
            <a:endCxn id="16" idx="4"/>
          </p:cNvCxnSpPr>
          <p:nvPr/>
        </p:nvCxnSpPr>
        <p:spPr>
          <a:xfrm flipV="1">
            <a:off x="9196375" y="1083465"/>
            <a:ext cx="1652612" cy="1471613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25ACE0F2-C4C3-4122-A645-E48E3CF76B9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786663" y="716753"/>
            <a:ext cx="2447961" cy="29760"/>
          </a:xfrm>
          <a:prstGeom prst="bentConnector3">
            <a:avLst>
              <a:gd name="adj1" fmla="val 102334"/>
            </a:avLst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>
            <a:extLst>
              <a:ext uri="{FF2B5EF4-FFF2-40B4-BE49-F238E27FC236}">
                <a16:creationId xmlns:a16="http://schemas.microsoft.com/office/drawing/2014/main" id="{53C81FE3-4D90-40BB-A714-E4BE06EB44CF}"/>
              </a:ext>
            </a:extLst>
          </p:cNvPr>
          <p:cNvSpPr/>
          <p:nvPr/>
        </p:nvSpPr>
        <p:spPr>
          <a:xfrm>
            <a:off x="2347901" y="1038217"/>
            <a:ext cx="1009650" cy="285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9011A292-61AA-4A70-801F-B02711BA0A4F}"/>
              </a:ext>
            </a:extLst>
          </p:cNvPr>
          <p:cNvSpPr/>
          <p:nvPr/>
        </p:nvSpPr>
        <p:spPr>
          <a:xfrm>
            <a:off x="1452540" y="2700336"/>
            <a:ext cx="1009650" cy="285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210459DE-3338-4711-BFC2-17F83B78FEFC}"/>
              </a:ext>
            </a:extLst>
          </p:cNvPr>
          <p:cNvSpPr/>
          <p:nvPr/>
        </p:nvSpPr>
        <p:spPr>
          <a:xfrm>
            <a:off x="3952854" y="1038217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5542245D-7858-4375-8143-43E7F841645B}"/>
              </a:ext>
            </a:extLst>
          </p:cNvPr>
          <p:cNvSpPr/>
          <p:nvPr/>
        </p:nvSpPr>
        <p:spPr>
          <a:xfrm>
            <a:off x="3955248" y="1989544"/>
            <a:ext cx="1009650" cy="285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7,5</a:t>
            </a:r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82ED97B4-80B3-4ADA-AF7E-B1FBCD33F883}"/>
              </a:ext>
            </a:extLst>
          </p:cNvPr>
          <p:cNvSpPr/>
          <p:nvPr/>
        </p:nvSpPr>
        <p:spPr>
          <a:xfrm>
            <a:off x="5367294" y="1995490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403FF2C5-112C-480D-B4DC-D0B0662227B5}"/>
              </a:ext>
            </a:extLst>
          </p:cNvPr>
          <p:cNvSpPr/>
          <p:nvPr/>
        </p:nvSpPr>
        <p:spPr>
          <a:xfrm>
            <a:off x="5367294" y="3646885"/>
            <a:ext cx="1009650" cy="285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19</a:t>
            </a:r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2D64993E-C641-4F54-BF39-EFCDA8536E57}"/>
              </a:ext>
            </a:extLst>
          </p:cNvPr>
          <p:cNvSpPr/>
          <p:nvPr/>
        </p:nvSpPr>
        <p:spPr>
          <a:xfrm>
            <a:off x="6776998" y="1997881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FEA54680-1272-4809-B8B1-A1323DD448AA}"/>
              </a:ext>
            </a:extLst>
          </p:cNvPr>
          <p:cNvSpPr/>
          <p:nvPr/>
        </p:nvSpPr>
        <p:spPr>
          <a:xfrm>
            <a:off x="6779406" y="1035239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2EA09F7D-A9F1-4E4C-9F5C-DAB936B03E0A}"/>
              </a:ext>
            </a:extLst>
          </p:cNvPr>
          <p:cNvSpPr/>
          <p:nvPr/>
        </p:nvSpPr>
        <p:spPr>
          <a:xfrm>
            <a:off x="8189094" y="1989544"/>
            <a:ext cx="1009650" cy="285746"/>
          </a:xfrm>
          <a:prstGeom prst="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F07F82F0-529A-470C-9062-47B18C47748E}"/>
              </a:ext>
            </a:extLst>
          </p:cNvPr>
          <p:cNvSpPr/>
          <p:nvPr/>
        </p:nvSpPr>
        <p:spPr>
          <a:xfrm>
            <a:off x="6810364" y="3636176"/>
            <a:ext cx="1009650" cy="2857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345808-C302-4FBD-BE88-49A82AAECFD0}"/>
              </a:ext>
            </a:extLst>
          </p:cNvPr>
          <p:cNvSpPr txBox="1"/>
          <p:nvPr/>
        </p:nvSpPr>
        <p:spPr>
          <a:xfrm>
            <a:off x="628650" y="4045745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FINE = TL – TE = 67,5 – 67,5 = 0 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2D311F2-68C7-420B-911E-15A1BCC9828C}"/>
              </a:ext>
            </a:extLst>
          </p:cNvPr>
          <p:cNvSpPr txBox="1"/>
          <p:nvPr/>
        </p:nvSpPr>
        <p:spPr>
          <a:xfrm>
            <a:off x="628650" y="4415077"/>
            <a:ext cx="488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AC3 = TL – TE = (67,5 - 6) – (15+10+7,5+11+4) = 14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DBEB438-3BE0-458F-A1C9-83E69E36851E}"/>
              </a:ext>
            </a:extLst>
          </p:cNvPr>
          <p:cNvSpPr txBox="1"/>
          <p:nvPr/>
        </p:nvSpPr>
        <p:spPr>
          <a:xfrm>
            <a:off x="628650" y="4787037"/>
            <a:ext cx="506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AT2 = TL – TE = (67,5 – 6 – 4) – (15+10+7,5+11) = 14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3F43676-46FD-429F-B1AB-A278B53D5E17}"/>
              </a:ext>
            </a:extLst>
          </p:cNvPr>
          <p:cNvSpPr txBox="1"/>
          <p:nvPr/>
        </p:nvSpPr>
        <p:spPr>
          <a:xfrm>
            <a:off x="628650" y="5177788"/>
            <a:ext cx="538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AT1 = TL – TE = (67,5 – 6 – 4 – 11) – (15 + 10 + 7,5) = 14 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C136462-9BE6-49F4-8709-46B70B32A0AB}"/>
              </a:ext>
            </a:extLst>
          </p:cNvPr>
          <p:cNvSpPr txBox="1"/>
          <p:nvPr/>
        </p:nvSpPr>
        <p:spPr>
          <a:xfrm>
            <a:off x="628650" y="5605343"/>
            <a:ext cx="524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AT3 = TL – TE = (67,5 – 6 – 4 - 8) – (15+10+7,5+11) = 6 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3187B97-3BAE-4F41-9AC8-B073109C24BE}"/>
              </a:ext>
            </a:extLst>
          </p:cNvPr>
          <p:cNvSpPr txBox="1"/>
          <p:nvPr/>
        </p:nvSpPr>
        <p:spPr>
          <a:xfrm>
            <a:off x="628650" y="6012902"/>
            <a:ext cx="452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AC1 = TL – TE = (67,5 – 6 - 15) – (15+10) = 21,5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A4AA8A11-0E40-46D3-8E32-8CF48411E0AF}"/>
              </a:ext>
            </a:extLst>
          </p:cNvPr>
          <p:cNvSpPr txBox="1"/>
          <p:nvPr/>
        </p:nvSpPr>
        <p:spPr>
          <a:xfrm>
            <a:off x="6561660" y="4808455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AF2 = TL – TE = (67,5 – 16 – 19 – 7,5 – 10) – (15) = 0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F905964F-7C54-4BFD-99B9-08CEC895F536}"/>
              </a:ext>
            </a:extLst>
          </p:cNvPr>
          <p:cNvSpPr txBox="1"/>
          <p:nvPr/>
        </p:nvSpPr>
        <p:spPr>
          <a:xfrm>
            <a:off x="6561660" y="4424341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AF1 = TL – TE = (67,5 – 16 – 19 – 7,5 – 10 - 15) – (0) = 0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EDF88F0C-B36C-4907-84A1-684B55D61DE8}"/>
              </a:ext>
            </a:extLst>
          </p:cNvPr>
          <p:cNvSpPr txBox="1"/>
          <p:nvPr/>
        </p:nvSpPr>
        <p:spPr>
          <a:xfrm>
            <a:off x="6548855" y="5177788"/>
            <a:ext cx="49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AC2 = TL – TE = (67,5 – 16 – 19 – 7,5 ) – (10+15) = 0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FF0031F7-5F78-4E87-A7CF-C16805153A47}"/>
              </a:ext>
            </a:extLst>
          </p:cNvPr>
          <p:cNvSpPr txBox="1"/>
          <p:nvPr/>
        </p:nvSpPr>
        <p:spPr>
          <a:xfrm>
            <a:off x="6593670" y="5601755"/>
            <a:ext cx="48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AC4 = TL – TE = (67,5 – 16 – 19 ) – (10+15+7,5) = 0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7B7B5CF-79EE-4D4E-93BF-F3D4ADEF92C3}"/>
              </a:ext>
            </a:extLst>
          </p:cNvPr>
          <p:cNvSpPr txBox="1"/>
          <p:nvPr/>
        </p:nvSpPr>
        <p:spPr>
          <a:xfrm>
            <a:off x="6575803" y="5999770"/>
            <a:ext cx="475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AC5 = TL – TE = (67,5 – 16) – (10+15+7,5+19) = 0</a:t>
            </a:r>
          </a:p>
        </p:txBody>
      </p:sp>
    </p:spTree>
    <p:extLst>
      <p:ext uri="{BB962C8B-B14F-4D97-AF65-F5344CB8AC3E}">
        <p14:creationId xmlns:p14="http://schemas.microsoft.com/office/powerpoint/2010/main" val="3625117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148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Callea</dc:creator>
  <cp:lastModifiedBy>Martina Callea</cp:lastModifiedBy>
  <cp:revision>9</cp:revision>
  <dcterms:created xsi:type="dcterms:W3CDTF">2020-12-05T10:26:38Z</dcterms:created>
  <dcterms:modified xsi:type="dcterms:W3CDTF">2020-12-05T11:23:55Z</dcterms:modified>
</cp:coreProperties>
</file>