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64" r:id="rId5"/>
    <p:sldId id="265" r:id="rId6"/>
    <p:sldId id="266" r:id="rId7"/>
    <p:sldId id="27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o" id="{B1FEAAFE-E9D9-4CEC-A699-4C51A1CF43BD}">
          <p14:sldIdLst>
            <p14:sldId id="256"/>
          </p14:sldIdLst>
        </p14:section>
        <p14:section name="individuazione rami" id="{9A241AF3-4CF7-4524-86B2-F1CD8864FE83}">
          <p14:sldIdLst>
            <p14:sldId id="275"/>
            <p14:sldId id="257"/>
            <p14:sldId id="264"/>
            <p14:sldId id="265"/>
            <p14:sldId id="266"/>
          </p14:sldIdLst>
        </p14:section>
        <p14:section name="calcoli" id="{C05AE5F7-6B1F-4269-BDB6-944475DCB4EA}">
          <p14:sldIdLst>
            <p14:sldId id="27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C0A5F-540B-4B3F-8ECD-DC1194795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9DE964-F796-4254-9402-463E49A1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142B72-3A66-4B8C-A5AB-EF1F1BC5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B6CC2-623B-4173-9F1E-EF0DD740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7576CD-FE5D-43D9-976C-EFC312F0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5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A3E00-DE43-43C7-ACAD-ECBDF4CF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C15F6-1E65-40D4-B5A4-08A59BF6E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42320A-D9EA-4196-81E1-7EEA4457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7C7F5-4ADF-43EA-85B6-33AB6D35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BDF3B7-6ED2-40D8-81FA-9FBD988F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6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B9C4B2-9FA4-4FF5-8DC5-4B0076380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5DFE2D-A536-4C99-8833-D2C530E72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FBB62-87EB-4185-BBC1-BEB1A176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5E1E02-35E3-4011-A22F-B66436DD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BE98E-F9DB-466F-BDBC-DE1811FE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5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4089F-E19A-4A77-904B-C4142102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93A2D-3181-428A-B556-D257ACCF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E3845A-741B-4010-846D-0CBBD5F3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5E25E0-166D-421C-839A-C91BE643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4A691B-463F-44CE-9C22-69991D06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8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FDDEF9-0D73-459A-999B-94D35BAB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EEAA55-9600-4F52-A9A0-2A2D10BB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368151-10C0-4A06-8C4A-C0E6F32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2F953-AE71-4460-A1B9-F7F54AA7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97A2F-5A87-4490-BA6D-3883E4CE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85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69491-6D6C-41BD-A7D9-8CB38B6F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1F966-EDE5-413B-952C-53B7FC01F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E5C237-969A-4C29-8E5F-A8F14B4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D488B6-2926-4D3C-8375-AECA3027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8F0033-26C4-4192-9B0D-DBAA4E81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5322A9-CBBE-470A-9754-0DDC0812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22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B7BB9-7C16-44C7-895A-7912F202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E4CF5E-76B2-4EB8-B70D-64536DD0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B38831-7F8A-4D0B-8DA8-9A079BE5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F3D58D-8075-4167-BC99-A8206436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BA71BA-0064-47A7-9FB0-5346FB668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CE5B2C-D9CB-4714-86EF-DEDA475A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ACE3A2-A86A-41C2-89E1-30D3E1D4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1F3C80-37E1-4140-B5FD-4EC557E3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98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7B687-D7C0-4017-831B-183CCA67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BEF4C1-ECB3-44DF-BB97-117246D4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3FE6C4-DFAC-42AE-9CFD-FA22F2F4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F39BCB-E262-48C6-A5C8-61341988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6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0CA10A-A083-4D26-A725-6F6F010E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782C70-0F0B-48B9-A39E-FCB6220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D5F458-E36A-4F8C-8EF8-C186798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20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A1651F-B303-461A-9FC9-2C6BE0C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973333-E5E1-4FFB-BE67-2F78976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C21371-129E-4533-937F-A54D79F8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3C66FB-813D-468B-8D6E-9FB914C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F67FB-05B6-40EF-B0D9-775197A2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05D976-792B-4B92-8CA7-14E98891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30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671C5-B059-4A88-B24A-29EB21B1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3A8EFD-5208-497A-8AE7-E05DC0800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F77C3E-33EB-4D57-A245-BA20A21D2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A286F9-2A9A-4690-864F-0BBCBF4F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7EE427-2150-46B1-81DF-48BAC1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33114-E8FA-40D7-861B-B1608716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24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E88438-5EA4-43AF-B13F-7CFD7F58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BADC7E-3DA7-4E52-A4D9-3F897829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CD802-402A-4329-8C77-43905A72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4714-85B3-4EBB-894B-3286DE4C01AF}" type="datetimeFigureOut">
              <a:rPr lang="it-IT" smtClean="0"/>
              <a:t>06/12/2020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8FBDE3-6C00-4C08-BDD8-3C1A945C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6B3047-74E5-4C29-9F27-46ADBCAE4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5AA1-827D-4B2E-90FD-E779782F4C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78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E98B85A-CA82-47E7-92EE-59511997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44" y="1356180"/>
            <a:ext cx="9483912" cy="41456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960355-38C1-4583-9CC6-6A6CC0484F29}"/>
              </a:ext>
            </a:extLst>
          </p:cNvPr>
          <p:cNvSpPr txBox="1"/>
          <p:nvPr/>
        </p:nvSpPr>
        <p:spPr>
          <a:xfrm>
            <a:off x="6224954" y="5501819"/>
            <a:ext cx="54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132</a:t>
            </a:r>
          </a:p>
          <a:p>
            <a:r>
              <a:rPr lang="it-IT" dirty="0"/>
              <a:t>TOT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BE93CD-4C97-46E4-BBE2-F2770629B3B6}"/>
              </a:ext>
            </a:extLst>
          </p:cNvPr>
          <p:cNvSpPr txBox="1"/>
          <p:nvPr/>
        </p:nvSpPr>
        <p:spPr>
          <a:xfrm>
            <a:off x="8447314" y="550181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237 </a:t>
            </a:r>
          </a:p>
          <a:p>
            <a:r>
              <a:rPr lang="it-IT" dirty="0"/>
              <a:t>TOT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383D0C-B665-4886-8AF1-27A2095F17C7}"/>
              </a:ext>
            </a:extLst>
          </p:cNvPr>
          <p:cNvSpPr txBox="1"/>
          <p:nvPr/>
        </p:nvSpPr>
        <p:spPr>
          <a:xfrm>
            <a:off x="748602" y="813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25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229533" y="3858545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5+5+7+5+10+6+5 = 43 GIORNI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099653-B43B-4760-8666-6FCA28181C19}"/>
              </a:ext>
            </a:extLst>
          </p:cNvPr>
          <p:cNvSpPr txBox="1"/>
          <p:nvPr/>
        </p:nvSpPr>
        <p:spPr>
          <a:xfrm>
            <a:off x="229533" y="4610491"/>
            <a:ext cx="300915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5+5+7+5+10+5+5= 42 GIORNI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515D13-916B-44DF-969D-DE93965AC72F}"/>
              </a:ext>
            </a:extLst>
          </p:cNvPr>
          <p:cNvSpPr txBox="1"/>
          <p:nvPr/>
        </p:nvSpPr>
        <p:spPr>
          <a:xfrm>
            <a:off x="229532" y="5362437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5+5+4+8+10+6+5 = 43 GIORNI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46548F-6B0B-4813-8A76-9515710BE7F7}"/>
              </a:ext>
            </a:extLst>
          </p:cNvPr>
          <p:cNvSpPr txBox="1"/>
          <p:nvPr/>
        </p:nvSpPr>
        <p:spPr>
          <a:xfrm>
            <a:off x="229533" y="6114383"/>
            <a:ext cx="300915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5+5+4+8+10+5+5= 42 GIORNI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490537" y="195615"/>
            <a:ext cx="1532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RIDUCO B DI 1</a:t>
            </a:r>
          </a:p>
          <a:p>
            <a:r>
              <a:rPr lang="it-IT" dirty="0"/>
              <a:t>138.000 euro</a:t>
            </a:r>
          </a:p>
        </p:txBody>
      </p:sp>
    </p:spTree>
    <p:extLst>
      <p:ext uri="{BB962C8B-B14F-4D97-AF65-F5344CB8AC3E}">
        <p14:creationId xmlns:p14="http://schemas.microsoft.com/office/powerpoint/2010/main" val="10052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231139" y="3714568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3+5+7+5+10+6+5 = 41 GIORNI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099653-B43B-4760-8666-6FCA28181C19}"/>
              </a:ext>
            </a:extLst>
          </p:cNvPr>
          <p:cNvSpPr txBox="1"/>
          <p:nvPr/>
        </p:nvSpPr>
        <p:spPr>
          <a:xfrm>
            <a:off x="231139" y="4466196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3+5+7+5+10+5+5= 40 GIORNI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515D13-916B-44DF-969D-DE93965AC72F}"/>
              </a:ext>
            </a:extLst>
          </p:cNvPr>
          <p:cNvSpPr txBox="1"/>
          <p:nvPr/>
        </p:nvSpPr>
        <p:spPr>
          <a:xfrm>
            <a:off x="231138" y="5217824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3+5+4+8+10+6+5 = 41 GIORNI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46548F-6B0B-4813-8A76-9515710BE7F7}"/>
              </a:ext>
            </a:extLst>
          </p:cNvPr>
          <p:cNvSpPr txBox="1"/>
          <p:nvPr/>
        </p:nvSpPr>
        <p:spPr>
          <a:xfrm>
            <a:off x="231138" y="5969452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3+5+4+8+10+5+5= 40 GIORNI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490537" y="195615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RIDUCO A DI 2</a:t>
            </a:r>
          </a:p>
          <a:p>
            <a:r>
              <a:rPr lang="it-IT" dirty="0"/>
              <a:t>148.000 euro</a:t>
            </a:r>
          </a:p>
        </p:txBody>
      </p:sp>
    </p:spTree>
    <p:extLst>
      <p:ext uri="{BB962C8B-B14F-4D97-AF65-F5344CB8AC3E}">
        <p14:creationId xmlns:p14="http://schemas.microsoft.com/office/powerpoint/2010/main" val="95576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363165" y="3750662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3+5+7+5+8+6+5 = 39 GIORNI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099653-B43B-4760-8666-6FCA28181C19}"/>
              </a:ext>
            </a:extLst>
          </p:cNvPr>
          <p:cNvSpPr txBox="1"/>
          <p:nvPr/>
        </p:nvSpPr>
        <p:spPr>
          <a:xfrm>
            <a:off x="363166" y="4550255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3+5+7+5+8+5+5= 38 GIORNI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515D13-916B-44DF-969D-DE93965AC72F}"/>
              </a:ext>
            </a:extLst>
          </p:cNvPr>
          <p:cNvSpPr txBox="1"/>
          <p:nvPr/>
        </p:nvSpPr>
        <p:spPr>
          <a:xfrm>
            <a:off x="363165" y="5331869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3+5+4+8+8+6+5 = 39 GIORNI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46548F-6B0B-4813-8A76-9515710BE7F7}"/>
              </a:ext>
            </a:extLst>
          </p:cNvPr>
          <p:cNvSpPr txBox="1"/>
          <p:nvPr/>
        </p:nvSpPr>
        <p:spPr>
          <a:xfrm>
            <a:off x="363166" y="6113483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3+5+4+8+8+5+5= 38 GIORNI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490537" y="195615"/>
            <a:ext cx="155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RIDUCO G DI 2</a:t>
            </a:r>
          </a:p>
          <a:p>
            <a:r>
              <a:rPr lang="it-IT" dirty="0"/>
              <a:t>168.000 euro</a:t>
            </a:r>
          </a:p>
        </p:txBody>
      </p:sp>
    </p:spTree>
    <p:extLst>
      <p:ext uri="{BB962C8B-B14F-4D97-AF65-F5344CB8AC3E}">
        <p14:creationId xmlns:p14="http://schemas.microsoft.com/office/powerpoint/2010/main" val="178283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338716" y="3827033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3+5+7+5+8+5+5 = 38 GIORNI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099653-B43B-4760-8666-6FCA28181C19}"/>
              </a:ext>
            </a:extLst>
          </p:cNvPr>
          <p:cNvSpPr txBox="1"/>
          <p:nvPr/>
        </p:nvSpPr>
        <p:spPr>
          <a:xfrm>
            <a:off x="338717" y="4578661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3+5+7+5+8+5+5= 38 GIORNI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515D13-916B-44DF-969D-DE93965AC72F}"/>
              </a:ext>
            </a:extLst>
          </p:cNvPr>
          <p:cNvSpPr txBox="1"/>
          <p:nvPr/>
        </p:nvSpPr>
        <p:spPr>
          <a:xfrm>
            <a:off x="343247" y="5330290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3+5+4+8+8+5+5 = 38 GIORNI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46548F-6B0B-4813-8A76-9515710BE7F7}"/>
              </a:ext>
            </a:extLst>
          </p:cNvPr>
          <p:cNvSpPr txBox="1"/>
          <p:nvPr/>
        </p:nvSpPr>
        <p:spPr>
          <a:xfrm>
            <a:off x="348137" y="6081918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3+5+4+8+8+5+5= 38 GIORNI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490537" y="195615"/>
            <a:ext cx="1465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RIDUCO I DI 1</a:t>
            </a:r>
          </a:p>
          <a:p>
            <a:r>
              <a:rPr lang="it-IT" dirty="0"/>
              <a:t>181.000 euro</a:t>
            </a:r>
          </a:p>
        </p:txBody>
      </p:sp>
    </p:spTree>
    <p:extLst>
      <p:ext uri="{BB962C8B-B14F-4D97-AF65-F5344CB8AC3E}">
        <p14:creationId xmlns:p14="http://schemas.microsoft.com/office/powerpoint/2010/main" val="32575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231136" y="3843572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3+5+7+5+8+5+4 = 37 GIORNI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099653-B43B-4760-8666-6FCA28181C19}"/>
              </a:ext>
            </a:extLst>
          </p:cNvPr>
          <p:cNvSpPr txBox="1"/>
          <p:nvPr/>
        </p:nvSpPr>
        <p:spPr>
          <a:xfrm>
            <a:off x="231136" y="4601253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3+5+7+5+8+5+4= 37 GIORNI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515D13-916B-44DF-969D-DE93965AC72F}"/>
              </a:ext>
            </a:extLst>
          </p:cNvPr>
          <p:cNvSpPr txBox="1"/>
          <p:nvPr/>
        </p:nvSpPr>
        <p:spPr>
          <a:xfrm>
            <a:off x="231136" y="5345171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3+5+4+8+8+5+4 = 37 GIORNI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46548F-6B0B-4813-8A76-9515710BE7F7}"/>
              </a:ext>
            </a:extLst>
          </p:cNvPr>
          <p:cNvSpPr txBox="1"/>
          <p:nvPr/>
        </p:nvSpPr>
        <p:spPr>
          <a:xfrm>
            <a:off x="231136" y="6089089"/>
            <a:ext cx="289213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3+5+4+8+8+5+4= 37 GIORNI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490537" y="195615"/>
            <a:ext cx="148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RIDUCO J DI 1</a:t>
            </a:r>
          </a:p>
          <a:p>
            <a:r>
              <a:rPr lang="it-IT" dirty="0"/>
              <a:t>221.000 euro</a:t>
            </a:r>
          </a:p>
        </p:txBody>
      </p:sp>
    </p:spTree>
    <p:extLst>
      <p:ext uri="{BB962C8B-B14F-4D97-AF65-F5344CB8AC3E}">
        <p14:creationId xmlns:p14="http://schemas.microsoft.com/office/powerpoint/2010/main" val="258227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314325" y="142123"/>
            <a:ext cx="1175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questo punto ogni altra riduzione sarebbe inutile, poiché anche riducendo la restante i o la d, rimarrebbe sempre un ramo critico di 37 giorni ma si innalzerebbero i costi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2C3E38-92D7-4E62-8AEB-2D667836FB64}"/>
              </a:ext>
            </a:extLst>
          </p:cNvPr>
          <p:cNvSpPr txBox="1"/>
          <p:nvPr/>
        </p:nvSpPr>
        <p:spPr>
          <a:xfrm>
            <a:off x="314325" y="5632793"/>
            <a:ext cx="430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/>
              <a:t>Costo del progetto accelerato: 221.000 euro</a:t>
            </a:r>
          </a:p>
          <a:p>
            <a:pPr algn="just"/>
            <a:r>
              <a:rPr lang="it-IT" dirty="0"/>
              <a:t>Tempo accelerato: 37 giorni</a:t>
            </a:r>
          </a:p>
        </p:txBody>
      </p:sp>
    </p:spTree>
    <p:extLst>
      <p:ext uri="{BB962C8B-B14F-4D97-AF65-F5344CB8AC3E}">
        <p14:creationId xmlns:p14="http://schemas.microsoft.com/office/powerpoint/2010/main" val="35985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C7247-1F67-4866-B6B5-87193A3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27" y="2460855"/>
            <a:ext cx="8569545" cy="1325563"/>
          </a:xfrm>
        </p:spPr>
        <p:txBody>
          <a:bodyPr/>
          <a:lstStyle/>
          <a:p>
            <a:r>
              <a:rPr lang="it-IT" dirty="0">
                <a:solidFill>
                  <a:srgbClr val="FFC000"/>
                </a:solidFill>
                <a:latin typeface="Arial Black" panose="020B0A04020102020204" pitchFamily="34" charset="0"/>
              </a:rPr>
              <a:t>INDIVIDUAZIONE DEI RAMI</a:t>
            </a:r>
          </a:p>
        </p:txBody>
      </p:sp>
    </p:spTree>
    <p:extLst>
      <p:ext uri="{BB962C8B-B14F-4D97-AF65-F5344CB8AC3E}">
        <p14:creationId xmlns:p14="http://schemas.microsoft.com/office/powerpoint/2010/main" val="59370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597877" y="5039325"/>
            <a:ext cx="3585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5+6+10+5+10+6+5 = 47 GIORNI</a:t>
            </a:r>
          </a:p>
          <a:p>
            <a:r>
              <a:rPr lang="it-IT" dirty="0"/>
              <a:t>CRITICO NELLA SITUAZIONE INIZIALE</a:t>
            </a:r>
          </a:p>
        </p:txBody>
      </p:sp>
    </p:spTree>
    <p:extLst>
      <p:ext uri="{BB962C8B-B14F-4D97-AF65-F5344CB8AC3E}">
        <p14:creationId xmlns:p14="http://schemas.microsoft.com/office/powerpoint/2010/main" val="7798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597877" y="5039325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5+6+10+5+10+5+5= 46 GIORNI</a:t>
            </a:r>
          </a:p>
        </p:txBody>
      </p:sp>
    </p:spTree>
    <p:extLst>
      <p:ext uri="{BB962C8B-B14F-4D97-AF65-F5344CB8AC3E}">
        <p14:creationId xmlns:p14="http://schemas.microsoft.com/office/powerpoint/2010/main" val="329468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597877" y="503932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5+6+4+9+10+6+5 = 45 GIORNI</a:t>
            </a:r>
          </a:p>
        </p:txBody>
      </p:sp>
    </p:spTree>
    <p:extLst>
      <p:ext uri="{BB962C8B-B14F-4D97-AF65-F5344CB8AC3E}">
        <p14:creationId xmlns:p14="http://schemas.microsoft.com/office/powerpoint/2010/main" val="6797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597877" y="5039325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5+6+4+9+10+5+5= 44 GIORNI</a:t>
            </a:r>
          </a:p>
        </p:txBody>
      </p:sp>
    </p:spTree>
    <p:extLst>
      <p:ext uri="{BB962C8B-B14F-4D97-AF65-F5344CB8AC3E}">
        <p14:creationId xmlns:p14="http://schemas.microsoft.com/office/powerpoint/2010/main" val="235165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C7247-1F67-4866-B6B5-87193A3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081" y="2377728"/>
            <a:ext cx="5953838" cy="1325563"/>
          </a:xfrm>
        </p:spPr>
        <p:txBody>
          <a:bodyPr/>
          <a:lstStyle/>
          <a:p>
            <a:r>
              <a:rPr lang="it-IT" dirty="0">
                <a:solidFill>
                  <a:srgbClr val="FFC000"/>
                </a:solidFill>
                <a:latin typeface="Arial Black" panose="020B0A04020102020204" pitchFamily="34" charset="0"/>
              </a:rPr>
              <a:t>ACCELERAZIONE</a:t>
            </a:r>
          </a:p>
        </p:txBody>
      </p:sp>
    </p:spTree>
    <p:extLst>
      <p:ext uri="{BB962C8B-B14F-4D97-AF65-F5344CB8AC3E}">
        <p14:creationId xmlns:p14="http://schemas.microsoft.com/office/powerpoint/2010/main" val="187728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299991" y="3790470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5+6+7+5+10+6+5 = 44 GIORNI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099653-B43B-4760-8666-6FCA28181C19}"/>
              </a:ext>
            </a:extLst>
          </p:cNvPr>
          <p:cNvSpPr txBox="1"/>
          <p:nvPr/>
        </p:nvSpPr>
        <p:spPr>
          <a:xfrm>
            <a:off x="299991" y="4547625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5+6+7+5+10+5+5= 43 GIORNI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515D13-916B-44DF-969D-DE93965AC72F}"/>
              </a:ext>
            </a:extLst>
          </p:cNvPr>
          <p:cNvSpPr txBox="1"/>
          <p:nvPr/>
        </p:nvSpPr>
        <p:spPr>
          <a:xfrm>
            <a:off x="299991" y="5301471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5+6+4+9+10+6+5 = 45 GIORNI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46548F-6B0B-4813-8A76-9515710BE7F7}"/>
              </a:ext>
            </a:extLst>
          </p:cNvPr>
          <p:cNvSpPr txBox="1"/>
          <p:nvPr/>
        </p:nvSpPr>
        <p:spPr>
          <a:xfrm>
            <a:off x="299991" y="6055317"/>
            <a:ext cx="304465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5+6+4+9+10+5+5= 44 GIORNI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490537" y="195615"/>
            <a:ext cx="153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RIDUCO C DI 3</a:t>
            </a:r>
          </a:p>
          <a:p>
            <a:r>
              <a:rPr lang="it-IT" dirty="0"/>
              <a:t>135.000 euro</a:t>
            </a:r>
          </a:p>
        </p:txBody>
      </p:sp>
    </p:spTree>
    <p:extLst>
      <p:ext uri="{BB962C8B-B14F-4D97-AF65-F5344CB8AC3E}">
        <p14:creationId xmlns:p14="http://schemas.microsoft.com/office/powerpoint/2010/main" val="189477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2575E1F-C330-4F95-93F5-EF9E3347195F}"/>
              </a:ext>
            </a:extLst>
          </p:cNvPr>
          <p:cNvSpPr/>
          <p:nvPr/>
        </p:nvSpPr>
        <p:spPr>
          <a:xfrm>
            <a:off x="1580791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EF0D148-A6D1-4C6E-BEC8-8087920B8C4D}"/>
              </a:ext>
            </a:extLst>
          </p:cNvPr>
          <p:cNvSpPr/>
          <p:nvPr/>
        </p:nvSpPr>
        <p:spPr>
          <a:xfrm>
            <a:off x="1580791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1E2AD7A-24DD-42CB-B835-46A08C203CC5}"/>
              </a:ext>
            </a:extLst>
          </p:cNvPr>
          <p:cNvSpPr/>
          <p:nvPr/>
        </p:nvSpPr>
        <p:spPr>
          <a:xfrm>
            <a:off x="370486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922CC1C-A34B-444A-93CF-872FCCC605F7}"/>
              </a:ext>
            </a:extLst>
          </p:cNvPr>
          <p:cNvSpPr/>
          <p:nvPr/>
        </p:nvSpPr>
        <p:spPr>
          <a:xfrm>
            <a:off x="370486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9A816E4-00B1-48BB-9077-742A38ABBF47}"/>
              </a:ext>
            </a:extLst>
          </p:cNvPr>
          <p:cNvSpPr/>
          <p:nvPr/>
        </p:nvSpPr>
        <p:spPr>
          <a:xfrm>
            <a:off x="5462229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6243B8-125A-480F-A3A4-1850DF4C116B}"/>
              </a:ext>
            </a:extLst>
          </p:cNvPr>
          <p:cNvSpPr/>
          <p:nvPr/>
        </p:nvSpPr>
        <p:spPr>
          <a:xfrm>
            <a:off x="5462229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D5CD9C-E0C6-4A02-A2E7-4F29275569D9}"/>
              </a:ext>
            </a:extLst>
          </p:cNvPr>
          <p:cNvSpPr/>
          <p:nvPr/>
        </p:nvSpPr>
        <p:spPr>
          <a:xfrm>
            <a:off x="3704866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152D73A-8D49-40F9-817B-2D2F0E9840E8}"/>
              </a:ext>
            </a:extLst>
          </p:cNvPr>
          <p:cNvSpPr/>
          <p:nvPr/>
        </p:nvSpPr>
        <p:spPr>
          <a:xfrm>
            <a:off x="3704866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AB5EB00-A36A-4F17-9621-E79795EAEA4E}"/>
              </a:ext>
            </a:extLst>
          </p:cNvPr>
          <p:cNvSpPr/>
          <p:nvPr/>
        </p:nvSpPr>
        <p:spPr>
          <a:xfrm>
            <a:off x="7152916" y="106873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762D80-D6EB-4E61-8B7C-B36649D691AF}"/>
              </a:ext>
            </a:extLst>
          </p:cNvPr>
          <p:cNvSpPr/>
          <p:nvPr/>
        </p:nvSpPr>
        <p:spPr>
          <a:xfrm>
            <a:off x="7152916" y="166404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672B10-2F73-4CB7-9DA4-29DEF2F5A3A6}"/>
              </a:ext>
            </a:extLst>
          </p:cNvPr>
          <p:cNvSpPr/>
          <p:nvPr/>
        </p:nvSpPr>
        <p:spPr>
          <a:xfrm>
            <a:off x="5462229" y="267845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3E0AFBC-8BDD-43F3-88A9-1A97EBFA5B31}"/>
              </a:ext>
            </a:extLst>
          </p:cNvPr>
          <p:cNvSpPr/>
          <p:nvPr/>
        </p:nvSpPr>
        <p:spPr>
          <a:xfrm>
            <a:off x="5462229" y="327376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61E9BAD-8A10-436F-825B-98A5A558720A}"/>
              </a:ext>
            </a:extLst>
          </p:cNvPr>
          <p:cNvSpPr/>
          <p:nvPr/>
        </p:nvSpPr>
        <p:spPr>
          <a:xfrm>
            <a:off x="7152916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5A3CB09-4349-4CB8-B7FF-CB25B95FB06A}"/>
              </a:ext>
            </a:extLst>
          </p:cNvPr>
          <p:cNvSpPr/>
          <p:nvPr/>
        </p:nvSpPr>
        <p:spPr>
          <a:xfrm>
            <a:off x="7152916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6EED92-E4DC-4116-941A-B45B354CD05D}"/>
              </a:ext>
            </a:extLst>
          </p:cNvPr>
          <p:cNvSpPr/>
          <p:nvPr/>
        </p:nvSpPr>
        <p:spPr>
          <a:xfrm>
            <a:off x="7152916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0A7784A-42C0-4685-B45E-B10A96C7B2A1}"/>
              </a:ext>
            </a:extLst>
          </p:cNvPr>
          <p:cNvSpPr/>
          <p:nvPr/>
        </p:nvSpPr>
        <p:spPr>
          <a:xfrm>
            <a:off x="7152916" y="4883489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1AC648F-E922-48D9-9F95-715B8BD375C5}"/>
              </a:ext>
            </a:extLst>
          </p:cNvPr>
          <p:cNvSpPr/>
          <p:nvPr/>
        </p:nvSpPr>
        <p:spPr>
          <a:xfrm>
            <a:off x="9058709" y="4288177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F6FAC7C-D381-4010-85E5-E3A780629AA1}"/>
              </a:ext>
            </a:extLst>
          </p:cNvPr>
          <p:cNvSpPr/>
          <p:nvPr/>
        </p:nvSpPr>
        <p:spPr>
          <a:xfrm>
            <a:off x="9058707" y="4885038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94C3336-355F-41DB-A663-8437EE510CE3}"/>
              </a:ext>
            </a:extLst>
          </p:cNvPr>
          <p:cNvSpPr/>
          <p:nvPr/>
        </p:nvSpPr>
        <p:spPr>
          <a:xfrm>
            <a:off x="9065059" y="2678452"/>
            <a:ext cx="1023937" cy="5953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3ED44F-F8FF-4D9F-B8A9-BBDA1BF15E46}"/>
              </a:ext>
            </a:extLst>
          </p:cNvPr>
          <p:cNvSpPr/>
          <p:nvPr/>
        </p:nvSpPr>
        <p:spPr>
          <a:xfrm>
            <a:off x="9065059" y="3273764"/>
            <a:ext cx="1023937" cy="3381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CE8A510-A204-4385-918F-E03D39EF9E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04728" y="1366388"/>
            <a:ext cx="110013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2C991F6-8874-49B5-A454-ABC308E714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28803" y="1366388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AD193A9-8B43-4D66-9807-D253CA55D18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486166" y="1366388"/>
            <a:ext cx="66675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F748C06-6785-47A0-ADDF-53AC9DF5827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7664885" y="2002182"/>
            <a:ext cx="0" cy="6762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14A4E9D-B0F5-42F2-890A-BCE390CEB44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664885" y="361190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8D79B52-46F8-4FB5-8BE6-D8706CFC95B5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76853" y="4585833"/>
            <a:ext cx="88185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1A9EFA43-0ECD-49D3-9B03-66189166AA9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216835" y="2002182"/>
            <a:ext cx="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F3B09CE-2E51-47EF-83D0-0213B576F98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28803" y="2976113"/>
            <a:ext cx="7334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28C71884-1064-4CBF-A4CE-80E08FE16E7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86166" y="2976108"/>
            <a:ext cx="666750" cy="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11BD3A9-9EDF-4F0A-B074-765678A9665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8176853" y="2976108"/>
            <a:ext cx="88820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D956D3D-5A05-4ED8-A5CD-D0CF21C8798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9570678" y="3611902"/>
            <a:ext cx="6350" cy="6762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F1642CF-6380-4C42-89D8-B6EA7CFD7E07}"/>
              </a:ext>
            </a:extLst>
          </p:cNvPr>
          <p:cNvSpPr txBox="1"/>
          <p:nvPr/>
        </p:nvSpPr>
        <p:spPr>
          <a:xfrm>
            <a:off x="258077" y="3790470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A-B-C-E-G-I-J: </a:t>
            </a:r>
          </a:p>
          <a:p>
            <a:r>
              <a:rPr lang="it-IT" dirty="0"/>
              <a:t>5+6+7+5+10+6+5 = 44 GIORNI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6099653-B43B-4760-8666-6FCA28181C19}"/>
              </a:ext>
            </a:extLst>
          </p:cNvPr>
          <p:cNvSpPr txBox="1"/>
          <p:nvPr/>
        </p:nvSpPr>
        <p:spPr>
          <a:xfrm>
            <a:off x="258077" y="4559952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A-B-C-E-G-H-J:</a:t>
            </a:r>
          </a:p>
          <a:p>
            <a:r>
              <a:rPr lang="it-IT" dirty="0"/>
              <a:t>5+6+7+5+10+5+5= 43 GIORNI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515D13-916B-44DF-969D-DE93965AC72F}"/>
              </a:ext>
            </a:extLst>
          </p:cNvPr>
          <p:cNvSpPr txBox="1"/>
          <p:nvPr/>
        </p:nvSpPr>
        <p:spPr>
          <a:xfrm>
            <a:off x="258077" y="5319608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A-B-D-F-G-I-J: </a:t>
            </a:r>
          </a:p>
          <a:p>
            <a:r>
              <a:rPr lang="it-IT" dirty="0"/>
              <a:t>5+6+4+8+10+6+5 = 44 GIORNI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846548F-6B0B-4813-8A76-9515710BE7F7}"/>
              </a:ext>
            </a:extLst>
          </p:cNvPr>
          <p:cNvSpPr txBox="1"/>
          <p:nvPr/>
        </p:nvSpPr>
        <p:spPr>
          <a:xfrm>
            <a:off x="258077" y="6079264"/>
            <a:ext cx="300915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A-B-D-F-G-H-J:</a:t>
            </a:r>
          </a:p>
          <a:p>
            <a:r>
              <a:rPr lang="it-IT" dirty="0"/>
              <a:t>5+6+4+8+10+5+5= 43 GIORNI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38C2D8-C31F-40F1-9429-0CD9A5AAD666}"/>
              </a:ext>
            </a:extLst>
          </p:cNvPr>
          <p:cNvSpPr txBox="1"/>
          <p:nvPr/>
        </p:nvSpPr>
        <p:spPr>
          <a:xfrm>
            <a:off x="490537" y="195615"/>
            <a:ext cx="15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RIDUCO F DI 1</a:t>
            </a:r>
          </a:p>
          <a:p>
            <a:r>
              <a:rPr lang="it-IT" dirty="0"/>
              <a:t>136.000 euro</a:t>
            </a:r>
          </a:p>
        </p:txBody>
      </p:sp>
    </p:spTree>
    <p:extLst>
      <p:ext uri="{BB962C8B-B14F-4D97-AF65-F5344CB8AC3E}">
        <p14:creationId xmlns:p14="http://schemas.microsoft.com/office/powerpoint/2010/main" val="3512712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328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di Office</vt:lpstr>
      <vt:lpstr>Presentazione standard di PowerPoint</vt:lpstr>
      <vt:lpstr>INDIVIDUAZIONE DEI RAMI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ACCELERAZIONE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Callea</dc:creator>
  <cp:lastModifiedBy>Martina Callea</cp:lastModifiedBy>
  <cp:revision>22</cp:revision>
  <dcterms:created xsi:type="dcterms:W3CDTF">2020-12-05T14:15:12Z</dcterms:created>
  <dcterms:modified xsi:type="dcterms:W3CDTF">2020-12-06T08:53:38Z</dcterms:modified>
</cp:coreProperties>
</file>