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7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D4CD0-3D04-45D3-AF57-623DC3CAB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62925DB-2D81-4D6A-912B-5A8DFAA9E8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949F846-4814-46E8-8C6D-7FDA3EB5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492E770-D083-4B67-9069-C03E00D5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5FE6EF-F1A0-48D2-9668-B2588302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253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02C758-AA34-4466-BE2B-275644473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5E22310-48D7-42C4-809B-F68C20AE1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02CB458-A139-4284-9DEB-DF2E44C0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D07286-429D-4C5B-8BA0-406C180FB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8609A54-4A82-4CDC-861F-CA477605D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5137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B9720FC-CB41-4FC1-B3BF-8466A5D09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0CD9616-A651-4CD3-AB30-F05F6E4B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30DE4EB-2873-48F6-A566-6D5C17AD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464B1A-0519-43C1-8C3D-64765809A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99B03D-77F3-41AD-B457-5305A679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896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E9D935-1958-4971-932D-63F31D8FD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D6D4D6-251E-4A47-95D3-2053CAB59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49DE2-2E2B-4751-9955-2E712B322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D3D99F4-5095-4BD8-8F4A-18B9B9A0C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041603D-0392-4650-AC30-03F205058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7458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BF848EE-9F3C-4F11-94E8-1909E679A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913BD79-8E7A-4BA0-B9FD-769FA29DC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2A48A5-962C-4142-8A12-4988490D7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8FBAC8-C687-4DD0-BDE6-4A6EE648F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907693-3B5A-4E1E-9825-D7F14BD5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75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007859-83F2-467F-8C4A-33DC69DD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2FAD740-921E-45F9-85FD-D4C9023162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47C446E-0C84-44BA-8F76-54E7141A14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2DF504-188D-4900-B6AB-252DEC31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610BE27-0BD8-4551-B489-2915996F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2EACD3A-11E7-4973-AE9F-2EDE5E9D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1587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9964F9F-9B09-420A-9614-A2D20CC02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0F2DC8-50D9-4B3C-80C6-51FA538E9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B935777-DE4C-4CB6-A996-AC5627155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63E367-FCCA-4083-8D60-A9C367EB2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95B743-DAB2-462F-AB4C-E706F6E9C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F9B6233-1AF6-4916-9EF8-95EE60FE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E4AEA6D2-ED30-45EB-ABBA-22C80916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B30AA6-C294-4A47-9AE9-8C7EFA4E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128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411573-BCDE-4006-89C9-F47249E7C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BA57C0E-4714-4944-A4B5-0682C8D4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1670EEA-5BA5-44A2-942A-0EDF7AFB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B5A4FE9-B5EA-4362-9DDE-F7D9016BB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646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82BB86D-DE59-45C4-AECA-30ABB8FF1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5B26557-8FE8-44F4-B585-C43AE5295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5C3BDD-E973-4BF9-8AF5-3C866EF4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1628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AE176C-E788-4509-A37C-666FFDA97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C70149-0E96-4166-91A8-6E849C969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A07245-0250-409D-BAA8-8BFE687AD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06CCCFD-1BA9-4188-BCAE-012E53153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BEC7C2D-B077-449A-B388-94BAD6F94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9B084E4-0DE7-4AE9-8FC6-036B780A7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5334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CF3EDB-22D7-4965-97FF-680ECADD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C87154A-0E5F-427B-BB2B-338849BD7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35917F-B7B5-476C-BD55-EC9CCA00E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CFB641-A68E-4687-AD79-CA3EFD49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28F537E-71C6-464A-9418-F55009A9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11268E1-D088-4690-96A9-1CC7C1AA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309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1601FA0-190F-42DA-A6FC-C9D4ECAF6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0E890B9-38CC-4F84-A582-1E801B135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74D7FB-DE8C-4866-93A2-D9B7D6EE5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D0EFA-1817-47AA-AF5F-9E558D489C1E}" type="datetimeFigureOut">
              <a:rPr lang="it-IT" smtClean="0"/>
              <a:t>23/12/2020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837BA59-3B2A-420B-B475-548EA4F9B8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8233FD-6892-4A8A-848D-DB32B2473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EF07A-559B-47DC-ACD8-F28C31CDEDD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283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73B3012-31C4-4DE1-8022-B9696835AB23}"/>
              </a:ext>
            </a:extLst>
          </p:cNvPr>
          <p:cNvSpPr/>
          <p:nvPr/>
        </p:nvSpPr>
        <p:spPr>
          <a:xfrm>
            <a:off x="889950" y="625899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Decidi di partecipare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E6E59208-DDFD-41C0-9090-BD86D91660EF}"/>
              </a:ext>
            </a:extLst>
          </p:cNvPr>
          <p:cNvSpPr/>
          <p:nvPr/>
        </p:nvSpPr>
        <p:spPr>
          <a:xfrm>
            <a:off x="2983208" y="625899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Ricevi accettazione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1E7122C-120B-4C25-A3A6-86D1D70FC073}"/>
              </a:ext>
            </a:extLst>
          </p:cNvPr>
          <p:cNvSpPr/>
          <p:nvPr/>
        </p:nvSpPr>
        <p:spPr>
          <a:xfrm>
            <a:off x="5143703" y="625899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Decidi i prodotti da evidenziare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69F7F7E4-5C4E-45B5-98E5-4734E99242F5}"/>
              </a:ext>
            </a:extLst>
          </p:cNvPr>
          <p:cNvSpPr/>
          <p:nvPr/>
        </p:nvSpPr>
        <p:spPr>
          <a:xfrm>
            <a:off x="5146150" y="2303931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Campagna pubblicitaria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A4D5D35-AE46-48DD-86B4-BB0D5FA3EFCB}"/>
              </a:ext>
            </a:extLst>
          </p:cNvPr>
          <p:cNvSpPr/>
          <p:nvPr/>
        </p:nvSpPr>
        <p:spPr>
          <a:xfrm>
            <a:off x="2716715" y="2303931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Acquista inviti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50D0466-AA23-496D-930C-20A2D0818681}"/>
              </a:ext>
            </a:extLst>
          </p:cNvPr>
          <p:cNvSpPr/>
          <p:nvPr/>
        </p:nvSpPr>
        <p:spPr>
          <a:xfrm>
            <a:off x="2716715" y="3366249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Spedisci inviti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1EC1827D-F58B-4CBE-B532-3188D5EAD123}"/>
              </a:ext>
            </a:extLst>
          </p:cNvPr>
          <p:cNvSpPr/>
          <p:nvPr/>
        </p:nvSpPr>
        <p:spPr>
          <a:xfrm>
            <a:off x="2716715" y="4468908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Raccogli adesioni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56DC6043-1F86-4FB4-9E5E-DADE8340E5E7}"/>
              </a:ext>
            </a:extLst>
          </p:cNvPr>
          <p:cNvSpPr/>
          <p:nvPr/>
        </p:nvSpPr>
        <p:spPr>
          <a:xfrm>
            <a:off x="2716715" y="5571567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Sistema invitati</a:t>
            </a: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74C8EE94-B7CC-41E4-98D3-A6CF06C5F5A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389093" y="1083099"/>
            <a:ext cx="5941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2317741F-8BE4-42D6-908D-CC044CD61960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482351" y="1083099"/>
            <a:ext cx="6613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9A423D8-074D-4753-814C-C7A308CF49B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5893275" y="1540299"/>
            <a:ext cx="2447" cy="763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48BA122-F40D-41D9-89B8-6AF2FA4A426E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4215858" y="2761131"/>
            <a:ext cx="930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>
            <a:extLst>
              <a:ext uri="{FF2B5EF4-FFF2-40B4-BE49-F238E27FC236}">
                <a16:creationId xmlns:a16="http://schemas.microsoft.com/office/drawing/2014/main" id="{1DEC94AA-2052-4D8C-A6BD-CD75817BDE27}"/>
              </a:ext>
            </a:extLst>
          </p:cNvPr>
          <p:cNvSpPr/>
          <p:nvPr/>
        </p:nvSpPr>
        <p:spPr>
          <a:xfrm>
            <a:off x="7175639" y="2299449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Progetta Stand</a:t>
            </a: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A204C96D-92F5-4F80-B885-8F3C7DF3AA16}"/>
              </a:ext>
            </a:extLst>
          </p:cNvPr>
          <p:cNvSpPr/>
          <p:nvPr/>
        </p:nvSpPr>
        <p:spPr>
          <a:xfrm>
            <a:off x="7175639" y="3420037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Realizza le strutture</a:t>
            </a: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21F5606D-FD51-4644-896A-E9D958544AF7}"/>
              </a:ext>
            </a:extLst>
          </p:cNvPr>
          <p:cNvSpPr/>
          <p:nvPr/>
        </p:nvSpPr>
        <p:spPr>
          <a:xfrm>
            <a:off x="7175639" y="4468908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Spedisci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8E333A6-4578-497C-A88D-EA1920B9B4FB}"/>
              </a:ext>
            </a:extLst>
          </p:cNvPr>
          <p:cNvSpPr/>
          <p:nvPr/>
        </p:nvSpPr>
        <p:spPr>
          <a:xfrm>
            <a:off x="7175638" y="5571567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Monta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4EBAB10D-12D8-401B-919F-5198A5F78286}"/>
              </a:ext>
            </a:extLst>
          </p:cNvPr>
          <p:cNvSpPr/>
          <p:nvPr/>
        </p:nvSpPr>
        <p:spPr>
          <a:xfrm>
            <a:off x="5091344" y="5571567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Accogli</a:t>
            </a:r>
          </a:p>
        </p:txBody>
      </p: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9F5F8741-775E-4FA9-BD65-84025B2D57B2}"/>
              </a:ext>
            </a:extLst>
          </p:cNvPr>
          <p:cNvCxnSpPr>
            <a:stCxn id="11" idx="3"/>
            <a:endCxn id="26" idx="1"/>
          </p:cNvCxnSpPr>
          <p:nvPr/>
        </p:nvCxnSpPr>
        <p:spPr>
          <a:xfrm>
            <a:off x="4215858" y="6028767"/>
            <a:ext cx="8754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AF81D659-102C-452C-96E7-D0091DBAE8DC}"/>
              </a:ext>
            </a:extLst>
          </p:cNvPr>
          <p:cNvCxnSpPr>
            <a:stCxn id="25" idx="1"/>
            <a:endCxn id="26" idx="3"/>
          </p:cNvCxnSpPr>
          <p:nvPr/>
        </p:nvCxnSpPr>
        <p:spPr>
          <a:xfrm flipH="1">
            <a:off x="6590487" y="6028767"/>
            <a:ext cx="585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ttangolo 33">
            <a:extLst>
              <a:ext uri="{FF2B5EF4-FFF2-40B4-BE49-F238E27FC236}">
                <a16:creationId xmlns:a16="http://schemas.microsoft.com/office/drawing/2014/main" id="{BF592884-30D3-4044-B473-384408902AA5}"/>
              </a:ext>
            </a:extLst>
          </p:cNvPr>
          <p:cNvSpPr/>
          <p:nvPr/>
        </p:nvSpPr>
        <p:spPr>
          <a:xfrm>
            <a:off x="6918715" y="625899"/>
            <a:ext cx="1499143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ysClr val="windowText" lastClr="000000"/>
                </a:solidFill>
              </a:rPr>
              <a:t>Prepara i prodotti</a:t>
            </a:r>
          </a:p>
        </p:txBody>
      </p:sp>
      <p:cxnSp>
        <p:nvCxnSpPr>
          <p:cNvPr id="36" name="Connettore a gomito 35">
            <a:extLst>
              <a:ext uri="{FF2B5EF4-FFF2-40B4-BE49-F238E27FC236}">
                <a16:creationId xmlns:a16="http://schemas.microsoft.com/office/drawing/2014/main" id="{3C17E768-AA9E-4CE6-906C-597D81FA8904}"/>
              </a:ext>
            </a:extLst>
          </p:cNvPr>
          <p:cNvCxnSpPr>
            <a:cxnSpLocks/>
            <a:stCxn id="34" idx="3"/>
            <a:endCxn id="24" idx="3"/>
          </p:cNvCxnSpPr>
          <p:nvPr/>
        </p:nvCxnSpPr>
        <p:spPr>
          <a:xfrm>
            <a:off x="8417858" y="1083099"/>
            <a:ext cx="256924" cy="3843009"/>
          </a:xfrm>
          <a:prstGeom prst="bentConnector3">
            <a:avLst>
              <a:gd name="adj1" fmla="val 1889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C4059F7B-5FD6-4805-9211-6C9E641BCA4B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7925211" y="3213849"/>
            <a:ext cx="0" cy="206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427AD8B2-DC72-4D9F-B0EE-0DA24360082D}"/>
              </a:ext>
            </a:extLst>
          </p:cNvPr>
          <p:cNvCxnSpPr>
            <a:cxnSpLocks/>
            <a:stCxn id="7" idx="3"/>
            <a:endCxn id="22" idx="1"/>
          </p:cNvCxnSpPr>
          <p:nvPr/>
        </p:nvCxnSpPr>
        <p:spPr>
          <a:xfrm flipV="1">
            <a:off x="6645293" y="2756649"/>
            <a:ext cx="530346" cy="44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DD5F9067-8771-499C-974C-3202397D4D1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3466287" y="3218331"/>
            <a:ext cx="0" cy="14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65E2AB34-B686-4A44-AE69-318E63EB72DC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>
            <a:off x="6642846" y="1083099"/>
            <a:ext cx="2758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C8BBC368-C1E5-4B2B-915E-80A3DAE22EE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3466287" y="5383308"/>
            <a:ext cx="0" cy="18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ttore 2 52">
            <a:extLst>
              <a:ext uri="{FF2B5EF4-FFF2-40B4-BE49-F238E27FC236}">
                <a16:creationId xmlns:a16="http://schemas.microsoft.com/office/drawing/2014/main" id="{6E5BE1FE-6C65-48E7-A79A-70A88A091C0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466287" y="4280649"/>
            <a:ext cx="0" cy="18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2 55">
            <a:extLst>
              <a:ext uri="{FF2B5EF4-FFF2-40B4-BE49-F238E27FC236}">
                <a16:creationId xmlns:a16="http://schemas.microsoft.com/office/drawing/2014/main" id="{C80C4FAE-5C23-423C-82BE-C60E0B8C7C57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7925211" y="4334437"/>
            <a:ext cx="0" cy="134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C89FA545-7F3C-4A7A-B5FA-D705CC715D1D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 flipH="1">
            <a:off x="7925210" y="5383308"/>
            <a:ext cx="1" cy="188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03711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Callea</dc:creator>
  <cp:lastModifiedBy>Martina Callea</cp:lastModifiedBy>
  <cp:revision>3</cp:revision>
  <dcterms:created xsi:type="dcterms:W3CDTF">2020-12-22T11:05:17Z</dcterms:created>
  <dcterms:modified xsi:type="dcterms:W3CDTF">2020-12-23T12:10:54Z</dcterms:modified>
</cp:coreProperties>
</file>