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8" r:id="rId3"/>
    <p:sldId id="256" r:id="rId4"/>
    <p:sldId id="259" r:id="rId5"/>
    <p:sldId id="257" r:id="rId6"/>
    <p:sldId id="260" r:id="rId7"/>
    <p:sldId id="261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C3E1E3"/>
    <a:srgbClr val="B9FFFD"/>
    <a:srgbClr val="CCCCFF"/>
    <a:srgbClr val="FFCCCC"/>
    <a:srgbClr val="EC8C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7" autoAdjust="0"/>
    <p:restoredTop sz="94660"/>
  </p:normalViewPr>
  <p:slideViewPr>
    <p:cSldViewPr snapToGrid="0">
      <p:cViewPr varScale="1">
        <p:scale>
          <a:sx n="78" d="100"/>
          <a:sy n="78" d="100"/>
        </p:scale>
        <p:origin x="41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F8B53D-401C-4FDF-8C1C-3E029858A4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EB950D-147B-4F21-AD92-98CD672A0249}">
      <dgm:prSet phldrT="[Testo]" custT="1"/>
      <dgm:spPr>
        <a:noFill/>
        <a:ln w="28575">
          <a:solidFill>
            <a:srgbClr val="FF9999"/>
          </a:solidFill>
        </a:ln>
      </dgm:spPr>
      <dgm:t>
        <a:bodyPr/>
        <a:lstStyle/>
        <a:p>
          <a:r>
            <a:rPr lang="it-IT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Progetto televisore top di gamma - PTTG</a:t>
          </a:r>
        </a:p>
      </dgm:t>
    </dgm:pt>
    <dgm:pt modelId="{B4505281-C81D-4DA5-80C2-1DFF64039C95}" type="parTrans" cxnId="{F043D01F-5C10-4E5E-A8B4-44BC94E0A790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42EBD26-5C48-4A9B-AA6E-66F81E3D41AE}" type="sibTrans" cxnId="{F043D01F-5C10-4E5E-A8B4-44BC94E0A790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FDBE5F4-F8C3-4165-8690-5C2E69CF31EB}">
      <dgm:prSet phldrT="[Tes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Fattibilità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FX</a:t>
          </a:r>
        </a:p>
      </dgm:t>
    </dgm:pt>
    <dgm:pt modelId="{CDE3B32F-4845-4489-B5E6-89B181A7A9A3}" type="parTrans" cxnId="{6072DB7D-F778-430A-8BC6-7D6B1E349BEE}">
      <dgm:prSet/>
      <dgm:spPr>
        <a:ln w="19050">
          <a:solidFill>
            <a:srgbClr val="FF9999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BEB0DDB-095D-42CA-A4F0-70BDEDFC79CD}" type="sibTrans" cxnId="{6072DB7D-F778-430A-8BC6-7D6B1E349BEE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9E0FE7E-7A04-4DB8-B909-81D3D99D55C7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Analisi del mercato PTTG - FAMX</a:t>
          </a:r>
        </a:p>
      </dgm:t>
    </dgm:pt>
    <dgm:pt modelId="{99147215-DD3C-4A43-BD46-C72F462DF3EA}" type="parTrans" cxnId="{DF04E549-9DC3-4072-A9DE-A55707B2AE7C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33813C7-BDC4-4D51-9579-04464863361F}" type="sibTrans" cxnId="{DF04E549-9DC3-4072-A9DE-A55707B2AE7C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3C87FD8-FBD9-4A82-AF16-8A31C76F163F}">
      <dgm:prSet phldrT="[Tes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Ultime tecnologie hardware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FACTH</a:t>
          </a:r>
        </a:p>
      </dgm:t>
    </dgm:pt>
    <dgm:pt modelId="{5ADDB1BA-CD9B-4EA7-AFF7-F576EF30C47D}" type="parTrans" cxnId="{09BBCF8D-5B0D-4467-AD14-FDB7B9857BEB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4338EF5F-9E12-4969-A0FC-F361E190F393}" type="sibTrans" cxnId="{09BBCF8D-5B0D-4467-AD14-FDB7B9857BEB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4D36D6E-A14D-4625-8004-C58C021D9E91}">
      <dgm:prSet phldrT="[Tes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Analisi dei costi PTTG – FACX</a:t>
          </a:r>
        </a:p>
      </dgm:t>
    </dgm:pt>
    <dgm:pt modelId="{29FFAD53-96FB-4E02-B45E-C220B828BA7D}" type="parTrans" cxnId="{C40A99E7-1525-4599-A444-1453C2E0FBB1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8CD4DE5-9D33-453C-94D7-81FF5CAEE33D}" type="sibTrans" cxnId="{C40A99E7-1525-4599-A444-1453C2E0FBB1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6031B5E-11CA-49B7-BBD0-7E1EF344E3C4}">
      <dgm:prSet phldrT="[Tes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Costi di produzione PTTG – FACP</a:t>
          </a:r>
        </a:p>
      </dgm:t>
    </dgm:pt>
    <dgm:pt modelId="{29813A50-6325-410F-A569-F11920B09FD1}" type="parTrans" cxnId="{A29A8A00-961B-45B0-A630-3F180AFB4DC1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C8F0A90-0AAD-498E-A746-77748B71F71E}" type="sibTrans" cxnId="{A29A8A00-961B-45B0-A630-3F180AFB4DC1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B620740-2C01-48A8-B0DB-816C8F6EA865}">
      <dgm:prSet phldrT="[Tes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Costi di progettazione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FACI</a:t>
          </a:r>
        </a:p>
      </dgm:t>
    </dgm:pt>
    <dgm:pt modelId="{B55AA064-7AD3-406B-AE4C-1F230CC98119}" type="parTrans" cxnId="{FEC569C2-AD1A-48FD-AC55-8EE1A1916D3A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D4F1AE4-E2FF-4C4D-B897-F6C3B84F9263}" type="sibTrans" cxnId="{FEC569C2-AD1A-48FD-AC55-8EE1A1916D3A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AEE12CF-0A9F-4981-8B1D-B87D91FF12A4}">
      <dgm:prSet phldrT="[Tes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Costi di distribuzione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– FACD</a:t>
          </a:r>
        </a:p>
      </dgm:t>
    </dgm:pt>
    <dgm:pt modelId="{B947FD9D-0B8A-415B-96EC-79FB937B85D5}" type="parTrans" cxnId="{FAAB0E6D-5515-4BB4-ABA4-8F6F9160F266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16174FF-7FE9-4610-9DA3-4A740176A50C}" type="sibTrans" cxnId="{FAAB0E6D-5515-4BB4-ABA4-8F6F9160F266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9CFBD56-926B-4ED8-9A40-0060BD33CDDA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Prodotti dei competitors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– FAMC</a:t>
          </a:r>
        </a:p>
      </dgm:t>
    </dgm:pt>
    <dgm:pt modelId="{25CD3B5D-FA8C-4166-9F38-E6766931A0FB}" type="parTrans" cxnId="{7D2B1F02-C597-4791-8627-110EAA8FE772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5399505-FEC9-4752-8310-188E85D0C0FA}" type="sibTrans" cxnId="{7D2B1F02-C597-4791-8627-110EAA8FE772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D896FA1-3AEC-448A-8370-B484E9F1752B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Tendenze di mercato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– FAMT</a:t>
          </a:r>
        </a:p>
      </dgm:t>
    </dgm:pt>
    <dgm:pt modelId="{E9037013-5966-4DDF-BEC9-71B05340C840}" type="parTrans" cxnId="{3DA92692-FCDC-4645-9EB0-2D8B57201E6A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4164873-5265-4C0A-9B86-889C1F4481AA}" type="sibTrans" cxnId="{3DA92692-FCDC-4645-9EB0-2D8B57201E6A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2576B29-6AAC-475A-82CA-A4E26E48E947}">
      <dgm:prSet phldrT="[Tes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Analisi del contesto tecnologico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- FACTX</a:t>
          </a:r>
        </a:p>
      </dgm:t>
    </dgm:pt>
    <dgm:pt modelId="{87A60FB9-6677-4053-A6D2-784E46F545DF}" type="parTrans" cxnId="{A72A22AE-4A06-419E-B0FA-ED8CAF284E32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CE2294B-B3CA-4944-9061-95D36C643031}" type="sibTrans" cxnId="{A72A22AE-4A06-419E-B0FA-ED8CAF284E32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B49E065-F233-4EB4-AC7E-3DA30E936082}">
      <dgm:prSet phldrT="[Testo]" custT="1"/>
      <dgm:spPr>
        <a:noFill/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Ricerca e progettazione PPTG - RPX</a:t>
          </a:r>
        </a:p>
      </dgm:t>
    </dgm:pt>
    <dgm:pt modelId="{A4245156-C2AA-416C-9ED4-45CA7B4F0777}" type="parTrans" cxnId="{5C3531F7-20D2-4A31-9923-C60A86C66A3B}">
      <dgm:prSet/>
      <dgm:spPr>
        <a:ln>
          <a:solidFill>
            <a:srgbClr val="FF9999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F688781-7DF4-424C-AAB6-2C5D4A1930CE}" type="sibTrans" cxnId="{5C3531F7-20D2-4A31-9923-C60A86C66A3B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18A6F61-95E5-4933-B289-D774D690B58F}">
      <dgm:prSet phldrT="[Tes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Ultime tecnologie software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– FACTS</a:t>
          </a:r>
        </a:p>
      </dgm:t>
    </dgm:pt>
    <dgm:pt modelId="{DBAC2B5D-A12F-4DFA-91F9-06FE04C28C8A}" type="parTrans" cxnId="{FA96C0FF-3F70-4579-85C8-70389838C710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575880C-AEC8-4862-95BB-CEE405178827}" type="sibTrans" cxnId="{FA96C0FF-3F70-4579-85C8-70389838C710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AFFE4DD-9DE1-4798-BDE8-26BF8FF0E4A9}">
      <dgm:prSet phldrT="[Testo]" custT="1"/>
      <dgm:spPr>
        <a:noFill/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Ricerca per innovazioni tecnologiche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RPI</a:t>
          </a:r>
        </a:p>
      </dgm:t>
    </dgm:pt>
    <dgm:pt modelId="{1EC267EC-1E5E-4C41-8BE8-DB83B5C347DD}" type="parTrans" cxnId="{18827D35-A683-4684-8EA5-C2CEFF964CD0}">
      <dgm:prSet/>
      <dgm:spPr>
        <a:noFill/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AD5F33B-D427-42B7-825A-D25B5ABF1055}" type="sibTrans" cxnId="{18827D35-A683-4684-8EA5-C2CEFF964CD0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6E4BC01-265D-4284-A6AA-4ACCF738DFCB}">
      <dgm:prSet phldrT="[Testo]" custT="1"/>
      <dgm:spPr>
        <a:noFill/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Progettazione hardware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- RPH</a:t>
          </a:r>
        </a:p>
      </dgm:t>
    </dgm:pt>
    <dgm:pt modelId="{BB5DEE88-AC5D-4FE0-AEB0-B2AA2AB0CCD8}" type="parTrans" cxnId="{1C280DF6-B319-4055-8E71-E7B0855258E8}">
      <dgm:prSet/>
      <dgm:spPr>
        <a:noFill/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519A5E4-1E7C-452E-A42B-75602FA212D1}" type="sibTrans" cxnId="{1C280DF6-B319-4055-8E71-E7B0855258E8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A70A006-D9BB-4AB5-B2BA-ACFF7BC39D8C}">
      <dgm:prSet phldrT="[Testo]" custT="1"/>
      <dgm:spPr>
        <a:noFill/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Progettazione software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- RPS</a:t>
          </a:r>
        </a:p>
      </dgm:t>
    </dgm:pt>
    <dgm:pt modelId="{F906B4D5-99B7-4C23-9C52-33BBA5F2C0FE}" type="parTrans" cxnId="{20F8AF99-8E2E-418E-863B-C5985BDBD989}">
      <dgm:prSet/>
      <dgm:spPr>
        <a:noFill/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53BDABB-DB81-4050-A5EE-C02072C450AE}" type="sibTrans" cxnId="{20F8AF99-8E2E-418E-863B-C5985BDBD989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0C51477-4534-4602-9B26-DC2CB9DAAF94}">
      <dgm:prSet phldrT="[Testo]" custT="1"/>
      <dgm:spPr>
        <a:noFill/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Progettazione marketing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PPTG – RPM</a:t>
          </a:r>
        </a:p>
      </dgm:t>
    </dgm:pt>
    <dgm:pt modelId="{F58380F5-852D-4C8A-A49F-D1CF2797EA6B}" type="parTrans" cxnId="{2D038256-62EF-490C-9DC4-D840DB14BCEB}">
      <dgm:prSet/>
      <dgm:spPr>
        <a:noFill/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E9CBD17-2732-4A01-AABA-41BA992F18CF}" type="sibTrans" cxnId="{2D038256-62EF-490C-9DC4-D840DB14BCEB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7034D33-4B79-4B32-ABC7-00B682711D60}">
      <dgm:prSet phldrT="[Testo]" custT="1"/>
      <dgm:spPr>
        <a:noFill/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Produzione PTTG – PX</a:t>
          </a:r>
        </a:p>
      </dgm:t>
    </dgm:pt>
    <dgm:pt modelId="{818565D5-B2EF-4FB5-8C05-2448B2C7096C}" type="parTrans" cxnId="{D69CCC0D-30DD-4BF6-895E-66F920F1F05C}">
      <dgm:prSet/>
      <dgm:spPr>
        <a:ln>
          <a:solidFill>
            <a:srgbClr val="FF9999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431D1AD3-8015-4A94-BB58-07DF94E23105}" type="sibTrans" cxnId="{D69CCC0D-30DD-4BF6-895E-66F920F1F05C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E985307-0E76-4F06-81B9-4F04FA91C31C}">
      <dgm:prSet phldrT="[Testo]" custT="1"/>
      <dgm:spPr>
        <a:noFill/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Produzione hardware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PH</a:t>
          </a:r>
        </a:p>
      </dgm:t>
    </dgm:pt>
    <dgm:pt modelId="{52AFF777-0106-4A8E-8BA2-02E837633E93}" type="parTrans" cxnId="{0AE40AFA-0BB3-49DF-97C0-8EAE6B0B39FF}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AB73E6A-51A7-4F3F-B5C2-11BD7FD913D5}" type="sibTrans" cxnId="{0AE40AFA-0BB3-49DF-97C0-8EAE6B0B39FF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A3E9F31-8F66-49C8-9158-1455FDFFD931}">
      <dgm:prSet phldrT="[Testo]" custT="1"/>
      <dgm:spPr>
        <a:noFill/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Produzione software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– PS</a:t>
          </a:r>
        </a:p>
      </dgm:t>
    </dgm:pt>
    <dgm:pt modelId="{34A7ACCC-F0F2-4A2D-AAEA-2FD910BB4F14}" type="parTrans" cxnId="{54D119DF-E56B-4D82-A47F-C5DB58577CEF}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600BE57-CD0C-45BB-A6E8-96E949B650C0}" type="sibTrans" cxnId="{54D119DF-E56B-4D82-A47F-C5DB58577CEF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9DF44B8-A32C-403C-8C8F-D5DC985305DD}">
      <dgm:prSet phldrT="[Testo]" custT="1"/>
      <dgm:spPr>
        <a:noFill/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Produzione documentazione PTTG –PD</a:t>
          </a:r>
        </a:p>
      </dgm:t>
    </dgm:pt>
    <dgm:pt modelId="{8166EAA3-BA54-4520-9748-EFEC07FBDCF5}" type="parTrans" cxnId="{DC02BEFC-7E67-43EA-A88C-6E4A7EDA7B47}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68D4C57-9789-4DE1-BF54-118DE6B861D3}" type="sibTrans" cxnId="{DC02BEFC-7E67-43EA-A88C-6E4A7EDA7B47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FA54CC8-759D-4340-AFE7-77EC6CE78035}">
      <dgm:prSet phldrT="[Testo]" custT="1"/>
      <dgm:spPr>
        <a:noFill/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Produzione imballaggi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PI</a:t>
          </a:r>
        </a:p>
      </dgm:t>
    </dgm:pt>
    <dgm:pt modelId="{8D327598-7B8D-4E29-B698-A8ED51FE1075}" type="parTrans" cxnId="{85C1D998-0CC1-4244-AC52-531FA012B9AF}">
      <dgm:prSet/>
      <dgm:spPr>
        <a:noFill/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44C3546-4CCC-46A5-B4BD-9479BBB939E5}" type="sibTrans" cxnId="{85C1D998-0CC1-4244-AC52-531FA012B9AF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DC8780B-E629-4C00-9DE1-6B4E90440153}">
      <dgm:prSet phldrT="[Testo]" custT="1"/>
      <dgm:spPr>
        <a:noFill/>
        <a:ln>
          <a:solidFill>
            <a:srgbClr val="CCCCFF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Distribuzione PTTG – DX</a:t>
          </a:r>
        </a:p>
      </dgm:t>
    </dgm:pt>
    <dgm:pt modelId="{43A18316-796D-4729-AA8E-6B9C8E45F532}" type="parTrans" cxnId="{FFA3BE59-70CD-4B41-99A2-466F441A2AC0}">
      <dgm:prSet/>
      <dgm:spPr>
        <a:ln w="19050">
          <a:solidFill>
            <a:srgbClr val="FF9999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84EB541-F708-40DA-A08D-4C8AA94E6E56}" type="sibTrans" cxnId="{FFA3BE59-70CD-4B41-99A2-466F441A2AC0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E92F297-50D5-4DA8-955B-68D52AE6FC24}">
      <dgm:prSet phldrT="[Testo]" custT="1"/>
      <dgm:spPr>
        <a:noFill/>
        <a:ln>
          <a:solidFill>
            <a:srgbClr val="CCCCFF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Assemblaggio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– DA</a:t>
          </a:r>
        </a:p>
      </dgm:t>
    </dgm:pt>
    <dgm:pt modelId="{8DF72318-1390-46E5-9B68-BBDD6CB800E6}" type="parTrans" cxnId="{3A4B5755-20BB-4B1E-8376-628D802AEF60}">
      <dgm:prSet/>
      <dgm:spPr>
        <a:ln>
          <a:solidFill>
            <a:srgbClr val="CCCCFF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FA6BA8B-B124-4522-964A-B4D2D53730BE}" type="sibTrans" cxnId="{3A4B5755-20BB-4B1E-8376-628D802AEF60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FB4C38E-1E6A-4DD4-B9E9-A400C84E518F}">
      <dgm:prSet phldrT="[Testo]" custT="1"/>
      <dgm:spPr>
        <a:noFill/>
        <a:ln>
          <a:solidFill>
            <a:srgbClr val="CCCCFF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Imballaggio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– DI</a:t>
          </a:r>
        </a:p>
      </dgm:t>
    </dgm:pt>
    <dgm:pt modelId="{0946CAB3-FE99-4C5F-8C18-20EA691630C8}" type="parTrans" cxnId="{961B88DB-1F44-47F5-9903-8B0D843D4361}">
      <dgm:prSet/>
      <dgm:spPr>
        <a:ln>
          <a:solidFill>
            <a:srgbClr val="CCCCFF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8A9F090-0F0D-44FB-BC2C-4F921CABF0F5}" type="sibTrans" cxnId="{961B88DB-1F44-47F5-9903-8B0D843D4361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0BACB44-12F6-4F6E-A8EB-F5A9413B2B16}">
      <dgm:prSet phldrT="[Testo]" custT="1"/>
      <dgm:spPr>
        <a:noFill/>
        <a:ln>
          <a:solidFill>
            <a:srgbClr val="CCCCFF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Trasporto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DT</a:t>
          </a:r>
        </a:p>
      </dgm:t>
    </dgm:pt>
    <dgm:pt modelId="{028C2E99-2A1F-4DF4-AD9F-AD36991B9B98}" type="parTrans" cxnId="{8C1E97B0-65D8-4254-B39F-FED0F6EF8B48}">
      <dgm:prSet/>
      <dgm:spPr>
        <a:ln>
          <a:solidFill>
            <a:srgbClr val="CCCCFF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87D9E29-6A60-4867-A68B-59DC2D710684}" type="sibTrans" cxnId="{8C1E97B0-65D8-4254-B39F-FED0F6EF8B48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55DB5C6-39B5-4C64-96A7-44B24B97FB1B}">
      <dgm:prSet phldrT="[Testo]" custT="1"/>
      <dgm:spPr>
        <a:noFill/>
        <a:ln>
          <a:solidFill>
            <a:srgbClr val="C3E1E3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Messa in esercizio PTTG - EX</a:t>
          </a:r>
        </a:p>
      </dgm:t>
    </dgm:pt>
    <dgm:pt modelId="{7D336C03-1C9D-4CD0-8A91-18C739DE7CA0}" type="parTrans" cxnId="{1EDFF009-4326-40D2-934E-AEAFBB366B77}">
      <dgm:prSet/>
      <dgm:spPr>
        <a:ln w="19050">
          <a:solidFill>
            <a:srgbClr val="FF9999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FF4E460-54B3-4676-B33F-47296989ABCD}" type="sibTrans" cxnId="{1EDFF009-4326-40D2-934E-AEAFBB366B77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0E5B8F2-F3F7-4D7D-9596-4B6E5ECAFEAD}">
      <dgm:prSet phldrT="[Testo]" custT="1"/>
      <dgm:spPr>
        <a:noFill/>
        <a:ln>
          <a:solidFill>
            <a:srgbClr val="CCCCFF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Spedizioni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-DS</a:t>
          </a:r>
        </a:p>
      </dgm:t>
    </dgm:pt>
    <dgm:pt modelId="{6995C06F-1EB1-47E4-A6AD-643D9E9E1DB1}" type="parTrans" cxnId="{8BEC1159-AD5A-49E1-9CFF-589446BFD9E3}">
      <dgm:prSet/>
      <dgm:spPr>
        <a:ln>
          <a:solidFill>
            <a:srgbClr val="CCCCFF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61FB00A-114E-4777-8719-F6989D68096B}" type="sibTrans" cxnId="{8BEC1159-AD5A-49E1-9CFF-589446BFD9E3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0BDE003-224E-4F09-8D6A-BB25ABEA9765}">
      <dgm:prSet phldrT="[Testo]" custT="1"/>
      <dgm:spPr>
        <a:noFill/>
        <a:ln>
          <a:solidFill>
            <a:srgbClr val="FFCCCC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Collaudi PTTG – CX</a:t>
          </a:r>
        </a:p>
      </dgm:t>
    </dgm:pt>
    <dgm:pt modelId="{BB7B7CF7-CAF5-4FCA-AAD1-157680141B66}" type="parTrans" cxnId="{931151A0-EEFB-41C4-9658-774CACAC71A1}">
      <dgm:prSet/>
      <dgm:spPr>
        <a:ln w="19050">
          <a:solidFill>
            <a:srgbClr val="FF9999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310A9A5-9FA4-4BB9-A690-7380F74AB994}" type="sibTrans" cxnId="{931151A0-EEFB-41C4-9658-774CACAC71A1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498E2FA5-F061-4088-909D-2D421D5A35FD}">
      <dgm:prSet phldrT="[Testo]" custT="1"/>
      <dgm:spPr>
        <a:noFill/>
        <a:ln>
          <a:solidFill>
            <a:srgbClr val="FFCCCC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Debug software PTTG - CS</a:t>
          </a:r>
        </a:p>
      </dgm:t>
    </dgm:pt>
    <dgm:pt modelId="{F08E4F00-9E5E-4A61-A30B-FCA26CD237CD}" type="parTrans" cxnId="{A4B8CB95-FA80-4713-AA50-AAEBAC25C903}">
      <dgm:prSet/>
      <dgm:spPr>
        <a:noFill/>
        <a:ln>
          <a:solidFill>
            <a:srgbClr val="FFCCCC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F13F5B0-E443-4CD4-8552-838DAB786022}" type="sibTrans" cxnId="{A4B8CB95-FA80-4713-AA50-AAEBAC25C903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2A5F5AF-427B-44D8-B229-7120BD75DF9B}">
      <dgm:prSet phldrT="[Testo]" custT="1"/>
      <dgm:spPr>
        <a:noFill/>
        <a:ln>
          <a:solidFill>
            <a:srgbClr val="FFCCCC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Collaudi hardware PTTG - CH</a:t>
          </a:r>
        </a:p>
      </dgm:t>
    </dgm:pt>
    <dgm:pt modelId="{2E7CE82B-515F-411C-B480-91C6AD629F3E}" type="parTrans" cxnId="{3E5D32B1-6820-4C60-98A3-9B45568D4A25}">
      <dgm:prSet/>
      <dgm:spPr>
        <a:noFill/>
        <a:ln>
          <a:solidFill>
            <a:srgbClr val="FFCCCC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E999815-0237-4780-B1B9-40F62BB34CF7}" type="sibTrans" cxnId="{3E5D32B1-6820-4C60-98A3-9B45568D4A25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1A122B5-4B07-418F-9975-4448BB649887}">
      <dgm:prSet phldrT="[Testo]" custT="1"/>
      <dgm:spPr>
        <a:noFill/>
        <a:ln>
          <a:solidFill>
            <a:srgbClr val="C3E1E3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Marketing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EMX</a:t>
          </a:r>
        </a:p>
      </dgm:t>
    </dgm:pt>
    <dgm:pt modelId="{F4C2C170-1EC6-4113-93DC-CB20CFAAEFFF}" type="parTrans" cxnId="{CA56C829-F8FB-48BE-869F-167D3CFE0B8A}">
      <dgm:prSet/>
      <dgm:spPr>
        <a:noFill/>
        <a:ln>
          <a:solidFill>
            <a:srgbClr val="C3E1E3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2051411-2553-433F-86FB-4CB939C9F4BC}" type="sibTrans" cxnId="{CA56C829-F8FB-48BE-869F-167D3CFE0B8A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8A335B4-1B52-4432-A9C3-AEFF8B4CD74E}">
      <dgm:prSet phldrT="[Testo]" custT="1"/>
      <dgm:spPr>
        <a:noFill/>
        <a:ln>
          <a:solidFill>
            <a:srgbClr val="C3E1E3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Pubblicità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EMP</a:t>
          </a:r>
        </a:p>
      </dgm:t>
    </dgm:pt>
    <dgm:pt modelId="{98301808-8C0C-472A-9B24-F0EF17EC5CDA}" type="parTrans" cxnId="{08A59B0A-07AF-4D6A-B4EF-E451ECDEDEEF}">
      <dgm:prSet/>
      <dgm:spPr>
        <a:noFill/>
        <a:ln>
          <a:solidFill>
            <a:srgbClr val="C3E1E3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F98B5D4-4290-49C4-A94C-A8B7EDB09243}" type="sibTrans" cxnId="{08A59B0A-07AF-4D6A-B4EF-E451ECDEDEEF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0157F2F-04C6-4F74-BB0D-FCF412FBAD50}">
      <dgm:prSet phldrT="[Testo]" custT="1"/>
      <dgm:spPr>
        <a:noFill/>
        <a:ln>
          <a:solidFill>
            <a:srgbClr val="C3E1E3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Social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EMS</a:t>
          </a:r>
        </a:p>
      </dgm:t>
    </dgm:pt>
    <dgm:pt modelId="{882DDF20-E37C-45EA-9606-6B85CF4114AF}" type="parTrans" cxnId="{F4F61719-A3FE-49E1-BA66-FE7927D2FB2C}">
      <dgm:prSet/>
      <dgm:spPr>
        <a:noFill/>
        <a:ln>
          <a:solidFill>
            <a:srgbClr val="C3E1E3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885D395-CEBF-4347-BF11-1B5AB76B4FBA}" type="sibTrans" cxnId="{F4F61719-A3FE-49E1-BA66-FE7927D2FB2C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D6B992A-076C-4DCC-9910-803706AE4EA9}">
      <dgm:prSet phldrT="[Testo]" custT="1"/>
      <dgm:spPr>
        <a:noFill/>
        <a:ln>
          <a:solidFill>
            <a:srgbClr val="C3E1E3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Servizio clienti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ECX</a:t>
          </a:r>
        </a:p>
      </dgm:t>
    </dgm:pt>
    <dgm:pt modelId="{1950E3E0-CD2D-495D-92CC-B21007E330AA}" type="parTrans" cxnId="{CAD74FBD-CDBC-45F3-9C5B-E76E2ACC25A5}">
      <dgm:prSet/>
      <dgm:spPr>
        <a:noFill/>
        <a:ln>
          <a:solidFill>
            <a:srgbClr val="C3E1E3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7DE07B3-FE4C-42F4-BFAB-274FEA695F48}" type="sibTrans" cxnId="{CAD74FBD-CDBC-45F3-9C5B-E76E2ACC25A5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889C37D-9B7D-4C07-859E-86754528BF1F}">
      <dgm:prSet phldrT="[Testo]" custT="1"/>
      <dgm:spPr>
        <a:noFill/>
        <a:ln>
          <a:solidFill>
            <a:srgbClr val="C3E1E3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Siti web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EMW</a:t>
          </a:r>
        </a:p>
      </dgm:t>
    </dgm:pt>
    <dgm:pt modelId="{84BA8D97-D5F9-4429-AB32-CC3FE52CCE4C}" type="parTrans" cxnId="{2B9AA3EA-2960-4233-9057-C053056F332C}">
      <dgm:prSet/>
      <dgm:spPr>
        <a:noFill/>
        <a:ln>
          <a:solidFill>
            <a:srgbClr val="C3E1E3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8FF3DF9-198C-44FF-BD10-865DF49467EC}" type="sibTrans" cxnId="{2B9AA3EA-2960-4233-9057-C053056F332C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A05BD2F-C535-48E7-A46C-5E3D151D3186}">
      <dgm:prSet phldrT="[Testo]" custT="1"/>
      <dgm:spPr>
        <a:noFill/>
        <a:ln>
          <a:solidFill>
            <a:srgbClr val="C3E1E3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Call center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ECC</a:t>
          </a:r>
        </a:p>
      </dgm:t>
    </dgm:pt>
    <dgm:pt modelId="{9922C89C-7AD7-42AE-A77D-DE6599F8FE18}" type="parTrans" cxnId="{DC0864BB-D1CA-4C4B-933B-DA32B7DBB9D9}">
      <dgm:prSet/>
      <dgm:spPr>
        <a:noFill/>
        <a:ln>
          <a:solidFill>
            <a:srgbClr val="C3E1E3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010612F-E6EB-43EB-B164-2125BE28F30F}" type="sibTrans" cxnId="{DC0864BB-D1CA-4C4B-933B-DA32B7DBB9D9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C485361-415A-4109-AECD-FA1809592920}">
      <dgm:prSet phldrT="[Testo]" custT="1"/>
      <dgm:spPr>
        <a:noFill/>
        <a:ln>
          <a:solidFill>
            <a:srgbClr val="C3E1E3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Chat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ECM</a:t>
          </a:r>
        </a:p>
      </dgm:t>
    </dgm:pt>
    <dgm:pt modelId="{BD7C4BF8-9EE4-47A1-8772-1948DC089DBB}" type="parTrans" cxnId="{A76EE8A2-9C93-4D24-B364-FB67EA1B8F50}">
      <dgm:prSet/>
      <dgm:spPr>
        <a:ln>
          <a:solidFill>
            <a:srgbClr val="C3E1E3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714584A-FB78-4494-89F7-A81EA76868D3}" type="sibTrans" cxnId="{A76EE8A2-9C93-4D24-B364-FB67EA1B8F50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59B27BC-260A-4997-A8AE-F7C9337B64AF}" type="pres">
      <dgm:prSet presAssocID="{D9F8B53D-401C-4FDF-8C1C-3E029858A4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E2D269D-6E8C-4B44-838A-BAAA407EB3B5}" type="pres">
      <dgm:prSet presAssocID="{FCEB950D-147B-4F21-AD92-98CD672A0249}" presName="hierRoot1" presStyleCnt="0">
        <dgm:presLayoutVars>
          <dgm:hierBranch val="init"/>
        </dgm:presLayoutVars>
      </dgm:prSet>
      <dgm:spPr/>
    </dgm:pt>
    <dgm:pt modelId="{29880AE7-28BD-4549-AC1F-300ACB92C477}" type="pres">
      <dgm:prSet presAssocID="{FCEB950D-147B-4F21-AD92-98CD672A0249}" presName="rootComposite1" presStyleCnt="0"/>
      <dgm:spPr/>
    </dgm:pt>
    <dgm:pt modelId="{BBFADF2A-0469-4324-B5F4-ADA5C9DBBA7F}" type="pres">
      <dgm:prSet presAssocID="{FCEB950D-147B-4F21-AD92-98CD672A0249}" presName="rootText1" presStyleLbl="node0" presStyleIdx="0" presStyleCnt="1" custScaleX="376691" custLinFactNeighborX="-6207" custLinFactNeighborY="-77592">
        <dgm:presLayoutVars>
          <dgm:chPref val="3"/>
        </dgm:presLayoutVars>
      </dgm:prSet>
      <dgm:spPr/>
    </dgm:pt>
    <dgm:pt modelId="{87D82A5E-B87F-46A7-85F4-DB27ED6353C8}" type="pres">
      <dgm:prSet presAssocID="{FCEB950D-147B-4F21-AD92-98CD672A0249}" presName="rootConnector1" presStyleLbl="node1" presStyleIdx="0" presStyleCnt="0"/>
      <dgm:spPr/>
    </dgm:pt>
    <dgm:pt modelId="{FC0275F5-03F1-4EEA-BC3A-13044B4D5FDB}" type="pres">
      <dgm:prSet presAssocID="{FCEB950D-147B-4F21-AD92-98CD672A0249}" presName="hierChild2" presStyleCnt="0"/>
      <dgm:spPr/>
    </dgm:pt>
    <dgm:pt modelId="{34359679-795D-4533-9DCE-AE5F1D573AB0}" type="pres">
      <dgm:prSet presAssocID="{CDE3B32F-4845-4489-B5E6-89B181A7A9A3}" presName="Name37" presStyleLbl="parChTrans1D2" presStyleIdx="0" presStyleCnt="6"/>
      <dgm:spPr/>
    </dgm:pt>
    <dgm:pt modelId="{1523FF77-A232-4C57-BB06-A48F92C828F6}" type="pres">
      <dgm:prSet presAssocID="{8FDBE5F4-F8C3-4165-8690-5C2E69CF31EB}" presName="hierRoot2" presStyleCnt="0">
        <dgm:presLayoutVars>
          <dgm:hierBranch val="init"/>
        </dgm:presLayoutVars>
      </dgm:prSet>
      <dgm:spPr/>
    </dgm:pt>
    <dgm:pt modelId="{15120DCD-08DF-4E29-B070-D85704D39FAA}" type="pres">
      <dgm:prSet presAssocID="{8FDBE5F4-F8C3-4165-8690-5C2E69CF31EB}" presName="rootComposite" presStyleCnt="0"/>
      <dgm:spPr/>
    </dgm:pt>
    <dgm:pt modelId="{E442D7CF-11C5-4CD6-B721-5BE61C41F004}" type="pres">
      <dgm:prSet presAssocID="{8FDBE5F4-F8C3-4165-8690-5C2E69CF31EB}" presName="rootText" presStyleLbl="node2" presStyleIdx="0" presStyleCnt="6">
        <dgm:presLayoutVars>
          <dgm:chPref val="3"/>
        </dgm:presLayoutVars>
      </dgm:prSet>
      <dgm:spPr/>
    </dgm:pt>
    <dgm:pt modelId="{BA498D6C-BE20-43C4-9350-989DD0CE207A}" type="pres">
      <dgm:prSet presAssocID="{8FDBE5F4-F8C3-4165-8690-5C2E69CF31EB}" presName="rootConnector" presStyleLbl="node2" presStyleIdx="0" presStyleCnt="6"/>
      <dgm:spPr/>
    </dgm:pt>
    <dgm:pt modelId="{5A73EB66-716A-44DF-A287-4395AF94F7EF}" type="pres">
      <dgm:prSet presAssocID="{8FDBE5F4-F8C3-4165-8690-5C2E69CF31EB}" presName="hierChild4" presStyleCnt="0"/>
      <dgm:spPr/>
    </dgm:pt>
    <dgm:pt modelId="{5540B57F-3387-4B9F-A47B-697406A910AF}" type="pres">
      <dgm:prSet presAssocID="{29FFAD53-96FB-4E02-B45E-C220B828BA7D}" presName="Name37" presStyleLbl="parChTrans1D3" presStyleIdx="0" presStyleCnt="19"/>
      <dgm:spPr/>
    </dgm:pt>
    <dgm:pt modelId="{1451F79F-9A76-4EA1-AD8E-6A9B51394067}" type="pres">
      <dgm:prSet presAssocID="{04D36D6E-A14D-4625-8004-C58C021D9E91}" presName="hierRoot2" presStyleCnt="0">
        <dgm:presLayoutVars>
          <dgm:hierBranch val="init"/>
        </dgm:presLayoutVars>
      </dgm:prSet>
      <dgm:spPr/>
    </dgm:pt>
    <dgm:pt modelId="{6B8320CF-6BEC-41A4-9F71-3FE8334EDA6D}" type="pres">
      <dgm:prSet presAssocID="{04D36D6E-A14D-4625-8004-C58C021D9E91}" presName="rootComposite" presStyleCnt="0"/>
      <dgm:spPr/>
    </dgm:pt>
    <dgm:pt modelId="{75139ED1-470F-4341-9E51-0C14EDAAF730}" type="pres">
      <dgm:prSet presAssocID="{04D36D6E-A14D-4625-8004-C58C021D9E91}" presName="rootText" presStyleLbl="node3" presStyleIdx="0" presStyleCnt="19">
        <dgm:presLayoutVars>
          <dgm:chPref val="3"/>
        </dgm:presLayoutVars>
      </dgm:prSet>
      <dgm:spPr/>
    </dgm:pt>
    <dgm:pt modelId="{218A82DB-E4A1-4319-8255-92F2D9F243EB}" type="pres">
      <dgm:prSet presAssocID="{04D36D6E-A14D-4625-8004-C58C021D9E91}" presName="rootConnector" presStyleLbl="node3" presStyleIdx="0" presStyleCnt="19"/>
      <dgm:spPr/>
    </dgm:pt>
    <dgm:pt modelId="{F4D31942-BAC3-4969-8614-C6C91B4CD71A}" type="pres">
      <dgm:prSet presAssocID="{04D36D6E-A14D-4625-8004-C58C021D9E91}" presName="hierChild4" presStyleCnt="0"/>
      <dgm:spPr/>
    </dgm:pt>
    <dgm:pt modelId="{75201389-4317-422E-BDA1-2DB8907A8B95}" type="pres">
      <dgm:prSet presAssocID="{29813A50-6325-410F-A569-F11920B09FD1}" presName="Name37" presStyleLbl="parChTrans1D4" presStyleIdx="0" presStyleCnt="12"/>
      <dgm:spPr/>
    </dgm:pt>
    <dgm:pt modelId="{1E379D73-A284-4530-87C6-A3B84AECF375}" type="pres">
      <dgm:prSet presAssocID="{36031B5E-11CA-49B7-BBD0-7E1EF344E3C4}" presName="hierRoot2" presStyleCnt="0">
        <dgm:presLayoutVars>
          <dgm:hierBranch val="init"/>
        </dgm:presLayoutVars>
      </dgm:prSet>
      <dgm:spPr/>
    </dgm:pt>
    <dgm:pt modelId="{19CFD5DF-A615-4546-B7F5-1BF2A364AB3B}" type="pres">
      <dgm:prSet presAssocID="{36031B5E-11CA-49B7-BBD0-7E1EF344E3C4}" presName="rootComposite" presStyleCnt="0"/>
      <dgm:spPr/>
    </dgm:pt>
    <dgm:pt modelId="{0724F9B9-9F52-4621-A838-B06692D4A285}" type="pres">
      <dgm:prSet presAssocID="{36031B5E-11CA-49B7-BBD0-7E1EF344E3C4}" presName="rootText" presStyleLbl="node4" presStyleIdx="0" presStyleCnt="12">
        <dgm:presLayoutVars>
          <dgm:chPref val="3"/>
        </dgm:presLayoutVars>
      </dgm:prSet>
      <dgm:spPr/>
    </dgm:pt>
    <dgm:pt modelId="{F42B3C69-71C2-47EE-9476-A1E620832656}" type="pres">
      <dgm:prSet presAssocID="{36031B5E-11CA-49B7-BBD0-7E1EF344E3C4}" presName="rootConnector" presStyleLbl="node4" presStyleIdx="0" presStyleCnt="12"/>
      <dgm:spPr/>
    </dgm:pt>
    <dgm:pt modelId="{198EDA47-5B64-4242-9840-11EEE02193D4}" type="pres">
      <dgm:prSet presAssocID="{36031B5E-11CA-49B7-BBD0-7E1EF344E3C4}" presName="hierChild4" presStyleCnt="0"/>
      <dgm:spPr/>
    </dgm:pt>
    <dgm:pt modelId="{4BD666B6-7C85-4D5D-80D2-634EBAD74802}" type="pres">
      <dgm:prSet presAssocID="{36031B5E-11CA-49B7-BBD0-7E1EF344E3C4}" presName="hierChild5" presStyleCnt="0"/>
      <dgm:spPr/>
    </dgm:pt>
    <dgm:pt modelId="{1F13841C-8E76-489B-BCC4-935FA0856C0A}" type="pres">
      <dgm:prSet presAssocID="{B55AA064-7AD3-406B-AE4C-1F230CC98119}" presName="Name37" presStyleLbl="parChTrans1D4" presStyleIdx="1" presStyleCnt="12"/>
      <dgm:spPr/>
    </dgm:pt>
    <dgm:pt modelId="{A499FEC2-CA35-4BD5-9E0B-4C68B98882D2}" type="pres">
      <dgm:prSet presAssocID="{FB620740-2C01-48A8-B0DB-816C8F6EA865}" presName="hierRoot2" presStyleCnt="0">
        <dgm:presLayoutVars>
          <dgm:hierBranch val="init"/>
        </dgm:presLayoutVars>
      </dgm:prSet>
      <dgm:spPr/>
    </dgm:pt>
    <dgm:pt modelId="{93584A9F-CC93-4322-AA51-10694AA98D60}" type="pres">
      <dgm:prSet presAssocID="{FB620740-2C01-48A8-B0DB-816C8F6EA865}" presName="rootComposite" presStyleCnt="0"/>
      <dgm:spPr/>
    </dgm:pt>
    <dgm:pt modelId="{B5DE9F92-EA88-43B8-8D58-2EE9374FE1ED}" type="pres">
      <dgm:prSet presAssocID="{FB620740-2C01-48A8-B0DB-816C8F6EA865}" presName="rootText" presStyleLbl="node4" presStyleIdx="1" presStyleCnt="12">
        <dgm:presLayoutVars>
          <dgm:chPref val="3"/>
        </dgm:presLayoutVars>
      </dgm:prSet>
      <dgm:spPr/>
    </dgm:pt>
    <dgm:pt modelId="{15E15991-1AAF-4528-97EC-0BC5CBD8B430}" type="pres">
      <dgm:prSet presAssocID="{FB620740-2C01-48A8-B0DB-816C8F6EA865}" presName="rootConnector" presStyleLbl="node4" presStyleIdx="1" presStyleCnt="12"/>
      <dgm:spPr/>
    </dgm:pt>
    <dgm:pt modelId="{9856FAC8-8C2E-4067-858A-79D45248B079}" type="pres">
      <dgm:prSet presAssocID="{FB620740-2C01-48A8-B0DB-816C8F6EA865}" presName="hierChild4" presStyleCnt="0"/>
      <dgm:spPr/>
    </dgm:pt>
    <dgm:pt modelId="{CFFB905C-9A96-4C4F-9DA4-2EE517A3D428}" type="pres">
      <dgm:prSet presAssocID="{FB620740-2C01-48A8-B0DB-816C8F6EA865}" presName="hierChild5" presStyleCnt="0"/>
      <dgm:spPr/>
    </dgm:pt>
    <dgm:pt modelId="{8E6C6487-D3FE-49AB-A23B-156FB25C622A}" type="pres">
      <dgm:prSet presAssocID="{B947FD9D-0B8A-415B-96EC-79FB937B85D5}" presName="Name37" presStyleLbl="parChTrans1D4" presStyleIdx="2" presStyleCnt="12"/>
      <dgm:spPr/>
    </dgm:pt>
    <dgm:pt modelId="{53E4C1B1-4D12-4F3D-8D58-4B81B7C14AE2}" type="pres">
      <dgm:prSet presAssocID="{DAEE12CF-0A9F-4981-8B1D-B87D91FF12A4}" presName="hierRoot2" presStyleCnt="0">
        <dgm:presLayoutVars>
          <dgm:hierBranch val="init"/>
        </dgm:presLayoutVars>
      </dgm:prSet>
      <dgm:spPr/>
    </dgm:pt>
    <dgm:pt modelId="{74C787FF-AD23-48C8-8DC0-B298B91EAF3E}" type="pres">
      <dgm:prSet presAssocID="{DAEE12CF-0A9F-4981-8B1D-B87D91FF12A4}" presName="rootComposite" presStyleCnt="0"/>
      <dgm:spPr/>
    </dgm:pt>
    <dgm:pt modelId="{9CCEEB7F-F312-4F0B-A006-8B269A6B70CA}" type="pres">
      <dgm:prSet presAssocID="{DAEE12CF-0A9F-4981-8B1D-B87D91FF12A4}" presName="rootText" presStyleLbl="node4" presStyleIdx="2" presStyleCnt="12">
        <dgm:presLayoutVars>
          <dgm:chPref val="3"/>
        </dgm:presLayoutVars>
      </dgm:prSet>
      <dgm:spPr/>
    </dgm:pt>
    <dgm:pt modelId="{E3BEABEF-EA1B-4716-8C14-59BD3D0758E4}" type="pres">
      <dgm:prSet presAssocID="{DAEE12CF-0A9F-4981-8B1D-B87D91FF12A4}" presName="rootConnector" presStyleLbl="node4" presStyleIdx="2" presStyleCnt="12"/>
      <dgm:spPr/>
    </dgm:pt>
    <dgm:pt modelId="{F4CBAFFE-545C-413C-93B0-26834DE5135C}" type="pres">
      <dgm:prSet presAssocID="{DAEE12CF-0A9F-4981-8B1D-B87D91FF12A4}" presName="hierChild4" presStyleCnt="0"/>
      <dgm:spPr/>
    </dgm:pt>
    <dgm:pt modelId="{413CDE08-4D21-4E19-BB6C-056B12E1F582}" type="pres">
      <dgm:prSet presAssocID="{DAEE12CF-0A9F-4981-8B1D-B87D91FF12A4}" presName="hierChild5" presStyleCnt="0"/>
      <dgm:spPr/>
    </dgm:pt>
    <dgm:pt modelId="{ACB22926-771C-4175-8035-ADA8FC79E491}" type="pres">
      <dgm:prSet presAssocID="{04D36D6E-A14D-4625-8004-C58C021D9E91}" presName="hierChild5" presStyleCnt="0"/>
      <dgm:spPr/>
    </dgm:pt>
    <dgm:pt modelId="{DB2AFFCF-7919-4308-92CF-DCB6008BF7AC}" type="pres">
      <dgm:prSet presAssocID="{99147215-DD3C-4A43-BD46-C72F462DF3EA}" presName="Name37" presStyleLbl="parChTrans1D3" presStyleIdx="1" presStyleCnt="19"/>
      <dgm:spPr/>
    </dgm:pt>
    <dgm:pt modelId="{35151D1B-E3F2-4E75-9B43-B382BEF67A59}" type="pres">
      <dgm:prSet presAssocID="{59E0FE7E-7A04-4DB8-B909-81D3D99D55C7}" presName="hierRoot2" presStyleCnt="0">
        <dgm:presLayoutVars>
          <dgm:hierBranch val="init"/>
        </dgm:presLayoutVars>
      </dgm:prSet>
      <dgm:spPr/>
    </dgm:pt>
    <dgm:pt modelId="{D9F16166-8DF3-4EAB-ABDF-61821F76CB98}" type="pres">
      <dgm:prSet presAssocID="{59E0FE7E-7A04-4DB8-B909-81D3D99D55C7}" presName="rootComposite" presStyleCnt="0"/>
      <dgm:spPr/>
    </dgm:pt>
    <dgm:pt modelId="{FC8AEE1C-45B6-44CA-8668-8A232BF09D2C}" type="pres">
      <dgm:prSet presAssocID="{59E0FE7E-7A04-4DB8-B909-81D3D99D55C7}" presName="rootText" presStyleLbl="node3" presStyleIdx="1" presStyleCnt="19">
        <dgm:presLayoutVars>
          <dgm:chPref val="3"/>
        </dgm:presLayoutVars>
      </dgm:prSet>
      <dgm:spPr/>
    </dgm:pt>
    <dgm:pt modelId="{23EC8368-7302-4FE6-A2D5-EE5C5700E181}" type="pres">
      <dgm:prSet presAssocID="{59E0FE7E-7A04-4DB8-B909-81D3D99D55C7}" presName="rootConnector" presStyleLbl="node3" presStyleIdx="1" presStyleCnt="19"/>
      <dgm:spPr/>
    </dgm:pt>
    <dgm:pt modelId="{26DA0203-527B-4BC7-84EF-6E43153EFFB6}" type="pres">
      <dgm:prSet presAssocID="{59E0FE7E-7A04-4DB8-B909-81D3D99D55C7}" presName="hierChild4" presStyleCnt="0"/>
      <dgm:spPr/>
    </dgm:pt>
    <dgm:pt modelId="{B12EFF27-2B2A-4735-8E71-A19CDA5074AC}" type="pres">
      <dgm:prSet presAssocID="{25CD3B5D-FA8C-4166-9F38-E6766931A0FB}" presName="Name37" presStyleLbl="parChTrans1D4" presStyleIdx="3" presStyleCnt="12"/>
      <dgm:spPr/>
    </dgm:pt>
    <dgm:pt modelId="{55D71C24-2575-4F8D-9F1B-713150BE73C9}" type="pres">
      <dgm:prSet presAssocID="{69CFBD56-926B-4ED8-9A40-0060BD33CDDA}" presName="hierRoot2" presStyleCnt="0">
        <dgm:presLayoutVars>
          <dgm:hierBranch val="init"/>
        </dgm:presLayoutVars>
      </dgm:prSet>
      <dgm:spPr/>
    </dgm:pt>
    <dgm:pt modelId="{E428B040-5608-4309-B5B1-30606094389A}" type="pres">
      <dgm:prSet presAssocID="{69CFBD56-926B-4ED8-9A40-0060BD33CDDA}" presName="rootComposite" presStyleCnt="0"/>
      <dgm:spPr/>
    </dgm:pt>
    <dgm:pt modelId="{AEE1E655-CC09-47E4-9C5A-F5CDEC1A3EF6}" type="pres">
      <dgm:prSet presAssocID="{69CFBD56-926B-4ED8-9A40-0060BD33CDDA}" presName="rootText" presStyleLbl="node4" presStyleIdx="3" presStyleCnt="12">
        <dgm:presLayoutVars>
          <dgm:chPref val="3"/>
        </dgm:presLayoutVars>
      </dgm:prSet>
      <dgm:spPr/>
    </dgm:pt>
    <dgm:pt modelId="{26DD8DA0-0494-44F8-94FD-D36618CF8E51}" type="pres">
      <dgm:prSet presAssocID="{69CFBD56-926B-4ED8-9A40-0060BD33CDDA}" presName="rootConnector" presStyleLbl="node4" presStyleIdx="3" presStyleCnt="12"/>
      <dgm:spPr/>
    </dgm:pt>
    <dgm:pt modelId="{4D418B76-54CB-4892-86D3-AB8F799ED22D}" type="pres">
      <dgm:prSet presAssocID="{69CFBD56-926B-4ED8-9A40-0060BD33CDDA}" presName="hierChild4" presStyleCnt="0"/>
      <dgm:spPr/>
    </dgm:pt>
    <dgm:pt modelId="{2E910945-77CB-402A-BFC5-9556E7DEADC9}" type="pres">
      <dgm:prSet presAssocID="{69CFBD56-926B-4ED8-9A40-0060BD33CDDA}" presName="hierChild5" presStyleCnt="0"/>
      <dgm:spPr/>
    </dgm:pt>
    <dgm:pt modelId="{F1DF815C-A8FD-453B-A122-EC18C98C1B0E}" type="pres">
      <dgm:prSet presAssocID="{E9037013-5966-4DDF-BEC9-71B05340C840}" presName="Name37" presStyleLbl="parChTrans1D4" presStyleIdx="4" presStyleCnt="12"/>
      <dgm:spPr/>
    </dgm:pt>
    <dgm:pt modelId="{0A60DDF0-9710-4218-AC05-3D4709AB10CB}" type="pres">
      <dgm:prSet presAssocID="{0D896FA1-3AEC-448A-8370-B484E9F1752B}" presName="hierRoot2" presStyleCnt="0">
        <dgm:presLayoutVars>
          <dgm:hierBranch val="init"/>
        </dgm:presLayoutVars>
      </dgm:prSet>
      <dgm:spPr/>
    </dgm:pt>
    <dgm:pt modelId="{96C46122-B483-40F5-B933-AC1903F2F657}" type="pres">
      <dgm:prSet presAssocID="{0D896FA1-3AEC-448A-8370-B484E9F1752B}" presName="rootComposite" presStyleCnt="0"/>
      <dgm:spPr/>
    </dgm:pt>
    <dgm:pt modelId="{6C7D1109-09A1-477B-8B40-D4DE2BFFB1E3}" type="pres">
      <dgm:prSet presAssocID="{0D896FA1-3AEC-448A-8370-B484E9F1752B}" presName="rootText" presStyleLbl="node4" presStyleIdx="4" presStyleCnt="12">
        <dgm:presLayoutVars>
          <dgm:chPref val="3"/>
        </dgm:presLayoutVars>
      </dgm:prSet>
      <dgm:spPr/>
    </dgm:pt>
    <dgm:pt modelId="{919522AF-DA64-4D89-84EC-E12BC8AD292E}" type="pres">
      <dgm:prSet presAssocID="{0D896FA1-3AEC-448A-8370-B484E9F1752B}" presName="rootConnector" presStyleLbl="node4" presStyleIdx="4" presStyleCnt="12"/>
      <dgm:spPr/>
    </dgm:pt>
    <dgm:pt modelId="{B0A5EA12-037B-484F-A6B5-FCA0ED5B1D70}" type="pres">
      <dgm:prSet presAssocID="{0D896FA1-3AEC-448A-8370-B484E9F1752B}" presName="hierChild4" presStyleCnt="0"/>
      <dgm:spPr/>
    </dgm:pt>
    <dgm:pt modelId="{DAE48A8E-C3ED-4B0F-BE4C-DF58BC1324CC}" type="pres">
      <dgm:prSet presAssocID="{0D896FA1-3AEC-448A-8370-B484E9F1752B}" presName="hierChild5" presStyleCnt="0"/>
      <dgm:spPr/>
    </dgm:pt>
    <dgm:pt modelId="{5E93785C-499F-41F4-BF92-3A6AB3F117FB}" type="pres">
      <dgm:prSet presAssocID="{59E0FE7E-7A04-4DB8-B909-81D3D99D55C7}" presName="hierChild5" presStyleCnt="0"/>
      <dgm:spPr/>
    </dgm:pt>
    <dgm:pt modelId="{C103CC64-3D10-4AA8-845D-7CA9EBAEA210}" type="pres">
      <dgm:prSet presAssocID="{87A60FB9-6677-4053-A6D2-784E46F545DF}" presName="Name37" presStyleLbl="parChTrans1D3" presStyleIdx="2" presStyleCnt="19"/>
      <dgm:spPr/>
    </dgm:pt>
    <dgm:pt modelId="{D2AA8D3B-EF47-4953-8763-47B0FCD749C9}" type="pres">
      <dgm:prSet presAssocID="{12576B29-6AAC-475A-82CA-A4E26E48E947}" presName="hierRoot2" presStyleCnt="0">
        <dgm:presLayoutVars>
          <dgm:hierBranch val="init"/>
        </dgm:presLayoutVars>
      </dgm:prSet>
      <dgm:spPr/>
    </dgm:pt>
    <dgm:pt modelId="{8472E7BF-2CA1-4FC0-ACA5-86287C11479B}" type="pres">
      <dgm:prSet presAssocID="{12576B29-6AAC-475A-82CA-A4E26E48E947}" presName="rootComposite" presStyleCnt="0"/>
      <dgm:spPr/>
    </dgm:pt>
    <dgm:pt modelId="{696B60F1-35D4-4309-A97E-A81E0E628672}" type="pres">
      <dgm:prSet presAssocID="{12576B29-6AAC-475A-82CA-A4E26E48E947}" presName="rootText" presStyleLbl="node3" presStyleIdx="2" presStyleCnt="19">
        <dgm:presLayoutVars>
          <dgm:chPref val="3"/>
        </dgm:presLayoutVars>
      </dgm:prSet>
      <dgm:spPr/>
    </dgm:pt>
    <dgm:pt modelId="{A46C3F60-2A78-437D-91B3-5AA1B2F674FD}" type="pres">
      <dgm:prSet presAssocID="{12576B29-6AAC-475A-82CA-A4E26E48E947}" presName="rootConnector" presStyleLbl="node3" presStyleIdx="2" presStyleCnt="19"/>
      <dgm:spPr/>
    </dgm:pt>
    <dgm:pt modelId="{66804209-9CCA-436F-B890-8164363327A9}" type="pres">
      <dgm:prSet presAssocID="{12576B29-6AAC-475A-82CA-A4E26E48E947}" presName="hierChild4" presStyleCnt="0"/>
      <dgm:spPr/>
    </dgm:pt>
    <dgm:pt modelId="{BF74BFA7-1437-4784-B00E-9FFACA87373D}" type="pres">
      <dgm:prSet presAssocID="{5ADDB1BA-CD9B-4EA7-AFF7-F576EF30C47D}" presName="Name37" presStyleLbl="parChTrans1D4" presStyleIdx="5" presStyleCnt="12"/>
      <dgm:spPr/>
    </dgm:pt>
    <dgm:pt modelId="{6A7C9209-51B5-4553-8EC1-F2D705E44CEE}" type="pres">
      <dgm:prSet presAssocID="{83C87FD8-FBD9-4A82-AF16-8A31C76F163F}" presName="hierRoot2" presStyleCnt="0">
        <dgm:presLayoutVars>
          <dgm:hierBranch val="init"/>
        </dgm:presLayoutVars>
      </dgm:prSet>
      <dgm:spPr/>
    </dgm:pt>
    <dgm:pt modelId="{6D1683BF-BC5C-4D54-A39D-C7E6533E711A}" type="pres">
      <dgm:prSet presAssocID="{83C87FD8-FBD9-4A82-AF16-8A31C76F163F}" presName="rootComposite" presStyleCnt="0"/>
      <dgm:spPr/>
    </dgm:pt>
    <dgm:pt modelId="{982493B4-8494-475F-804C-9314DD58F297}" type="pres">
      <dgm:prSet presAssocID="{83C87FD8-FBD9-4A82-AF16-8A31C76F163F}" presName="rootText" presStyleLbl="node4" presStyleIdx="5" presStyleCnt="12">
        <dgm:presLayoutVars>
          <dgm:chPref val="3"/>
        </dgm:presLayoutVars>
      </dgm:prSet>
      <dgm:spPr/>
    </dgm:pt>
    <dgm:pt modelId="{A32760AC-B054-4510-A793-D6F99356C804}" type="pres">
      <dgm:prSet presAssocID="{83C87FD8-FBD9-4A82-AF16-8A31C76F163F}" presName="rootConnector" presStyleLbl="node4" presStyleIdx="5" presStyleCnt="12"/>
      <dgm:spPr/>
    </dgm:pt>
    <dgm:pt modelId="{1A560EF0-49B4-495F-AEE7-686F4BA14047}" type="pres">
      <dgm:prSet presAssocID="{83C87FD8-FBD9-4A82-AF16-8A31C76F163F}" presName="hierChild4" presStyleCnt="0"/>
      <dgm:spPr/>
    </dgm:pt>
    <dgm:pt modelId="{2DCDD805-22B1-4D88-97C3-C853C997950F}" type="pres">
      <dgm:prSet presAssocID="{83C87FD8-FBD9-4A82-AF16-8A31C76F163F}" presName="hierChild5" presStyleCnt="0"/>
      <dgm:spPr/>
    </dgm:pt>
    <dgm:pt modelId="{593B05BD-899C-43B9-867A-D9DE4A9E91B2}" type="pres">
      <dgm:prSet presAssocID="{DBAC2B5D-A12F-4DFA-91F9-06FE04C28C8A}" presName="Name37" presStyleLbl="parChTrans1D4" presStyleIdx="6" presStyleCnt="12"/>
      <dgm:spPr/>
    </dgm:pt>
    <dgm:pt modelId="{1E5E5EDF-2641-41CC-A440-871AA00906A2}" type="pres">
      <dgm:prSet presAssocID="{E18A6F61-95E5-4933-B289-D774D690B58F}" presName="hierRoot2" presStyleCnt="0">
        <dgm:presLayoutVars>
          <dgm:hierBranch val="init"/>
        </dgm:presLayoutVars>
      </dgm:prSet>
      <dgm:spPr/>
    </dgm:pt>
    <dgm:pt modelId="{59D00345-AF74-414D-96F4-FA9EC7F29757}" type="pres">
      <dgm:prSet presAssocID="{E18A6F61-95E5-4933-B289-D774D690B58F}" presName="rootComposite" presStyleCnt="0"/>
      <dgm:spPr/>
    </dgm:pt>
    <dgm:pt modelId="{69C6FF8C-6FC9-421F-9566-E650EDDFA662}" type="pres">
      <dgm:prSet presAssocID="{E18A6F61-95E5-4933-B289-D774D690B58F}" presName="rootText" presStyleLbl="node4" presStyleIdx="6" presStyleCnt="12">
        <dgm:presLayoutVars>
          <dgm:chPref val="3"/>
        </dgm:presLayoutVars>
      </dgm:prSet>
      <dgm:spPr/>
    </dgm:pt>
    <dgm:pt modelId="{1EAF2D44-16EC-43DD-93CE-44C8A9C5BF7F}" type="pres">
      <dgm:prSet presAssocID="{E18A6F61-95E5-4933-B289-D774D690B58F}" presName="rootConnector" presStyleLbl="node4" presStyleIdx="6" presStyleCnt="12"/>
      <dgm:spPr/>
    </dgm:pt>
    <dgm:pt modelId="{69307B75-4889-4D58-BDE8-6CC457853B62}" type="pres">
      <dgm:prSet presAssocID="{E18A6F61-95E5-4933-B289-D774D690B58F}" presName="hierChild4" presStyleCnt="0"/>
      <dgm:spPr/>
    </dgm:pt>
    <dgm:pt modelId="{E4E25320-6FF1-438C-9C56-7CDF7EB311B1}" type="pres">
      <dgm:prSet presAssocID="{E18A6F61-95E5-4933-B289-D774D690B58F}" presName="hierChild5" presStyleCnt="0"/>
      <dgm:spPr/>
    </dgm:pt>
    <dgm:pt modelId="{8D6FE4FC-2807-43E8-866F-0EED6600A1D3}" type="pres">
      <dgm:prSet presAssocID="{12576B29-6AAC-475A-82CA-A4E26E48E947}" presName="hierChild5" presStyleCnt="0"/>
      <dgm:spPr/>
    </dgm:pt>
    <dgm:pt modelId="{5EE069A4-7534-4861-972C-A110590336B4}" type="pres">
      <dgm:prSet presAssocID="{8FDBE5F4-F8C3-4165-8690-5C2E69CF31EB}" presName="hierChild5" presStyleCnt="0"/>
      <dgm:spPr/>
    </dgm:pt>
    <dgm:pt modelId="{B957CA62-44A6-46EE-B241-9A8C49839A94}" type="pres">
      <dgm:prSet presAssocID="{A4245156-C2AA-416C-9ED4-45CA7B4F0777}" presName="Name37" presStyleLbl="parChTrans1D2" presStyleIdx="1" presStyleCnt="6"/>
      <dgm:spPr/>
    </dgm:pt>
    <dgm:pt modelId="{AB23C621-64E8-4A90-ABEE-389CC374DADE}" type="pres">
      <dgm:prSet presAssocID="{FB49E065-F233-4EB4-AC7E-3DA30E936082}" presName="hierRoot2" presStyleCnt="0">
        <dgm:presLayoutVars>
          <dgm:hierBranch val="init"/>
        </dgm:presLayoutVars>
      </dgm:prSet>
      <dgm:spPr/>
    </dgm:pt>
    <dgm:pt modelId="{8119F92B-B000-493A-9D2D-0318425C6FA2}" type="pres">
      <dgm:prSet presAssocID="{FB49E065-F233-4EB4-AC7E-3DA30E936082}" presName="rootComposite" presStyleCnt="0"/>
      <dgm:spPr/>
    </dgm:pt>
    <dgm:pt modelId="{A94A8DC3-6BC8-4158-A800-11ABFABB041B}" type="pres">
      <dgm:prSet presAssocID="{FB49E065-F233-4EB4-AC7E-3DA30E936082}" presName="rootText" presStyleLbl="node2" presStyleIdx="1" presStyleCnt="6">
        <dgm:presLayoutVars>
          <dgm:chPref val="3"/>
        </dgm:presLayoutVars>
      </dgm:prSet>
      <dgm:spPr/>
    </dgm:pt>
    <dgm:pt modelId="{BCF4B50C-19EF-4BDB-92F5-568061589ACA}" type="pres">
      <dgm:prSet presAssocID="{FB49E065-F233-4EB4-AC7E-3DA30E936082}" presName="rootConnector" presStyleLbl="node2" presStyleIdx="1" presStyleCnt="6"/>
      <dgm:spPr/>
    </dgm:pt>
    <dgm:pt modelId="{A2498B21-419F-4C7A-8E5C-5CC101339D6D}" type="pres">
      <dgm:prSet presAssocID="{FB49E065-F233-4EB4-AC7E-3DA30E936082}" presName="hierChild4" presStyleCnt="0"/>
      <dgm:spPr/>
    </dgm:pt>
    <dgm:pt modelId="{FCCC765E-8DE2-4FC5-811C-ADC1C487427C}" type="pres">
      <dgm:prSet presAssocID="{1EC267EC-1E5E-4C41-8BE8-DB83B5C347DD}" presName="Name37" presStyleLbl="parChTrans1D3" presStyleIdx="3" presStyleCnt="19"/>
      <dgm:spPr/>
    </dgm:pt>
    <dgm:pt modelId="{18B059B6-8231-469E-A38A-43FA643148E9}" type="pres">
      <dgm:prSet presAssocID="{5AFFE4DD-9DE1-4798-BDE8-26BF8FF0E4A9}" presName="hierRoot2" presStyleCnt="0">
        <dgm:presLayoutVars>
          <dgm:hierBranch val="init"/>
        </dgm:presLayoutVars>
      </dgm:prSet>
      <dgm:spPr/>
    </dgm:pt>
    <dgm:pt modelId="{86DB1CFA-E54E-43DF-9F76-666E4AC5ADD1}" type="pres">
      <dgm:prSet presAssocID="{5AFFE4DD-9DE1-4798-BDE8-26BF8FF0E4A9}" presName="rootComposite" presStyleCnt="0"/>
      <dgm:spPr/>
    </dgm:pt>
    <dgm:pt modelId="{D596994F-1EA4-42D4-9098-A8E5EF04F3AE}" type="pres">
      <dgm:prSet presAssocID="{5AFFE4DD-9DE1-4798-BDE8-26BF8FF0E4A9}" presName="rootText" presStyleLbl="node3" presStyleIdx="3" presStyleCnt="19">
        <dgm:presLayoutVars>
          <dgm:chPref val="3"/>
        </dgm:presLayoutVars>
      </dgm:prSet>
      <dgm:spPr/>
    </dgm:pt>
    <dgm:pt modelId="{034F5B4B-CF22-446D-A4C0-742A8CCD4E57}" type="pres">
      <dgm:prSet presAssocID="{5AFFE4DD-9DE1-4798-BDE8-26BF8FF0E4A9}" presName="rootConnector" presStyleLbl="node3" presStyleIdx="3" presStyleCnt="19"/>
      <dgm:spPr/>
    </dgm:pt>
    <dgm:pt modelId="{FCF29824-7989-4063-BD96-755D98D1918A}" type="pres">
      <dgm:prSet presAssocID="{5AFFE4DD-9DE1-4798-BDE8-26BF8FF0E4A9}" presName="hierChild4" presStyleCnt="0"/>
      <dgm:spPr/>
    </dgm:pt>
    <dgm:pt modelId="{EB2FA95C-FED8-4103-BBCA-FDF84AA9E0BB}" type="pres">
      <dgm:prSet presAssocID="{5AFFE4DD-9DE1-4798-BDE8-26BF8FF0E4A9}" presName="hierChild5" presStyleCnt="0"/>
      <dgm:spPr/>
    </dgm:pt>
    <dgm:pt modelId="{D5D0FDB4-4714-4BF6-892A-F665A3AC8855}" type="pres">
      <dgm:prSet presAssocID="{BB5DEE88-AC5D-4FE0-AEB0-B2AA2AB0CCD8}" presName="Name37" presStyleLbl="parChTrans1D3" presStyleIdx="4" presStyleCnt="19"/>
      <dgm:spPr/>
    </dgm:pt>
    <dgm:pt modelId="{1F8C2D26-F572-4294-9955-8D56E81ED2F0}" type="pres">
      <dgm:prSet presAssocID="{56E4BC01-265D-4284-A6AA-4ACCF738DFCB}" presName="hierRoot2" presStyleCnt="0">
        <dgm:presLayoutVars>
          <dgm:hierBranch val="init"/>
        </dgm:presLayoutVars>
      </dgm:prSet>
      <dgm:spPr/>
    </dgm:pt>
    <dgm:pt modelId="{492E5163-CB94-4E76-897D-7C6DFD8E2F67}" type="pres">
      <dgm:prSet presAssocID="{56E4BC01-265D-4284-A6AA-4ACCF738DFCB}" presName="rootComposite" presStyleCnt="0"/>
      <dgm:spPr/>
    </dgm:pt>
    <dgm:pt modelId="{282FF0D5-46AC-4D29-9EA8-AF798DDC6B10}" type="pres">
      <dgm:prSet presAssocID="{56E4BC01-265D-4284-A6AA-4ACCF738DFCB}" presName="rootText" presStyleLbl="node3" presStyleIdx="4" presStyleCnt="19">
        <dgm:presLayoutVars>
          <dgm:chPref val="3"/>
        </dgm:presLayoutVars>
      </dgm:prSet>
      <dgm:spPr/>
    </dgm:pt>
    <dgm:pt modelId="{6CC1705D-5DFA-4604-A3CE-14F3239CCD08}" type="pres">
      <dgm:prSet presAssocID="{56E4BC01-265D-4284-A6AA-4ACCF738DFCB}" presName="rootConnector" presStyleLbl="node3" presStyleIdx="4" presStyleCnt="19"/>
      <dgm:spPr/>
    </dgm:pt>
    <dgm:pt modelId="{2C13BD85-C540-4816-9E19-ABC0302A2845}" type="pres">
      <dgm:prSet presAssocID="{56E4BC01-265D-4284-A6AA-4ACCF738DFCB}" presName="hierChild4" presStyleCnt="0"/>
      <dgm:spPr/>
    </dgm:pt>
    <dgm:pt modelId="{A5FD6194-8DBD-4C6E-8E33-54A2956C67B8}" type="pres">
      <dgm:prSet presAssocID="{56E4BC01-265D-4284-A6AA-4ACCF738DFCB}" presName="hierChild5" presStyleCnt="0"/>
      <dgm:spPr/>
    </dgm:pt>
    <dgm:pt modelId="{DCFEE8AA-8DBF-4C60-852F-7E94AA4B5ED4}" type="pres">
      <dgm:prSet presAssocID="{F906B4D5-99B7-4C23-9C52-33BBA5F2C0FE}" presName="Name37" presStyleLbl="parChTrans1D3" presStyleIdx="5" presStyleCnt="19"/>
      <dgm:spPr/>
    </dgm:pt>
    <dgm:pt modelId="{C7583B03-5DE8-4F68-AF08-208A6EF62F4E}" type="pres">
      <dgm:prSet presAssocID="{EA70A006-D9BB-4AB5-B2BA-ACFF7BC39D8C}" presName="hierRoot2" presStyleCnt="0">
        <dgm:presLayoutVars>
          <dgm:hierBranch val="init"/>
        </dgm:presLayoutVars>
      </dgm:prSet>
      <dgm:spPr/>
    </dgm:pt>
    <dgm:pt modelId="{B653DDCE-50A1-4568-B4B9-917F5B65A36B}" type="pres">
      <dgm:prSet presAssocID="{EA70A006-D9BB-4AB5-B2BA-ACFF7BC39D8C}" presName="rootComposite" presStyleCnt="0"/>
      <dgm:spPr/>
    </dgm:pt>
    <dgm:pt modelId="{863955C0-F5EF-45F9-86B3-3BD0BA66369B}" type="pres">
      <dgm:prSet presAssocID="{EA70A006-D9BB-4AB5-B2BA-ACFF7BC39D8C}" presName="rootText" presStyleLbl="node3" presStyleIdx="5" presStyleCnt="19">
        <dgm:presLayoutVars>
          <dgm:chPref val="3"/>
        </dgm:presLayoutVars>
      </dgm:prSet>
      <dgm:spPr/>
    </dgm:pt>
    <dgm:pt modelId="{30C3F223-9C59-427C-9F48-A3752A370A29}" type="pres">
      <dgm:prSet presAssocID="{EA70A006-D9BB-4AB5-B2BA-ACFF7BC39D8C}" presName="rootConnector" presStyleLbl="node3" presStyleIdx="5" presStyleCnt="19"/>
      <dgm:spPr/>
    </dgm:pt>
    <dgm:pt modelId="{09DBD27F-CF12-4A0D-9600-F8BDFAF6C4C2}" type="pres">
      <dgm:prSet presAssocID="{EA70A006-D9BB-4AB5-B2BA-ACFF7BC39D8C}" presName="hierChild4" presStyleCnt="0"/>
      <dgm:spPr/>
    </dgm:pt>
    <dgm:pt modelId="{3508CAC1-594B-4363-9283-DB972B1E4D13}" type="pres">
      <dgm:prSet presAssocID="{EA70A006-D9BB-4AB5-B2BA-ACFF7BC39D8C}" presName="hierChild5" presStyleCnt="0"/>
      <dgm:spPr/>
    </dgm:pt>
    <dgm:pt modelId="{C0920C19-6DA9-42B7-88C1-C43E7D34E99D}" type="pres">
      <dgm:prSet presAssocID="{F58380F5-852D-4C8A-A49F-D1CF2797EA6B}" presName="Name37" presStyleLbl="parChTrans1D3" presStyleIdx="6" presStyleCnt="19"/>
      <dgm:spPr/>
    </dgm:pt>
    <dgm:pt modelId="{7C1857C3-16E9-438F-8C78-3BB84FB3E7B1}" type="pres">
      <dgm:prSet presAssocID="{A0C51477-4534-4602-9B26-DC2CB9DAAF94}" presName="hierRoot2" presStyleCnt="0">
        <dgm:presLayoutVars>
          <dgm:hierBranch val="init"/>
        </dgm:presLayoutVars>
      </dgm:prSet>
      <dgm:spPr/>
    </dgm:pt>
    <dgm:pt modelId="{9D2EEDCD-7464-4B12-8C60-C411BEA5FDB1}" type="pres">
      <dgm:prSet presAssocID="{A0C51477-4534-4602-9B26-DC2CB9DAAF94}" presName="rootComposite" presStyleCnt="0"/>
      <dgm:spPr/>
    </dgm:pt>
    <dgm:pt modelId="{118C940E-C23D-4094-B180-E5A3098ABD1B}" type="pres">
      <dgm:prSet presAssocID="{A0C51477-4534-4602-9B26-DC2CB9DAAF94}" presName="rootText" presStyleLbl="node3" presStyleIdx="6" presStyleCnt="19">
        <dgm:presLayoutVars>
          <dgm:chPref val="3"/>
        </dgm:presLayoutVars>
      </dgm:prSet>
      <dgm:spPr/>
    </dgm:pt>
    <dgm:pt modelId="{EF70927C-144B-4106-8E46-A69A53AC7F60}" type="pres">
      <dgm:prSet presAssocID="{A0C51477-4534-4602-9B26-DC2CB9DAAF94}" presName="rootConnector" presStyleLbl="node3" presStyleIdx="6" presStyleCnt="19"/>
      <dgm:spPr/>
    </dgm:pt>
    <dgm:pt modelId="{C9F67A5F-C974-47F7-8569-33254A666254}" type="pres">
      <dgm:prSet presAssocID="{A0C51477-4534-4602-9B26-DC2CB9DAAF94}" presName="hierChild4" presStyleCnt="0"/>
      <dgm:spPr/>
    </dgm:pt>
    <dgm:pt modelId="{B23FF013-E2CE-4A9C-BBCA-44AC25362ED1}" type="pres">
      <dgm:prSet presAssocID="{A0C51477-4534-4602-9B26-DC2CB9DAAF94}" presName="hierChild5" presStyleCnt="0"/>
      <dgm:spPr/>
    </dgm:pt>
    <dgm:pt modelId="{7B8DD350-178F-4899-AD32-2495925971B7}" type="pres">
      <dgm:prSet presAssocID="{FB49E065-F233-4EB4-AC7E-3DA30E936082}" presName="hierChild5" presStyleCnt="0"/>
      <dgm:spPr/>
    </dgm:pt>
    <dgm:pt modelId="{512E9448-FB71-4469-B59F-58719E19D034}" type="pres">
      <dgm:prSet presAssocID="{818565D5-B2EF-4FB5-8C05-2448B2C7096C}" presName="Name37" presStyleLbl="parChTrans1D2" presStyleIdx="2" presStyleCnt="6"/>
      <dgm:spPr/>
    </dgm:pt>
    <dgm:pt modelId="{832CAD54-39D9-4271-AAB0-E3B670875669}" type="pres">
      <dgm:prSet presAssocID="{D7034D33-4B79-4B32-ABC7-00B682711D60}" presName="hierRoot2" presStyleCnt="0">
        <dgm:presLayoutVars>
          <dgm:hierBranch val="init"/>
        </dgm:presLayoutVars>
      </dgm:prSet>
      <dgm:spPr/>
    </dgm:pt>
    <dgm:pt modelId="{C040D097-BFF4-4AD8-863A-97654933F83C}" type="pres">
      <dgm:prSet presAssocID="{D7034D33-4B79-4B32-ABC7-00B682711D60}" presName="rootComposite" presStyleCnt="0"/>
      <dgm:spPr/>
    </dgm:pt>
    <dgm:pt modelId="{5A56C6F4-BEE8-4218-86DB-14D0ABB32E90}" type="pres">
      <dgm:prSet presAssocID="{D7034D33-4B79-4B32-ABC7-00B682711D60}" presName="rootText" presStyleLbl="node2" presStyleIdx="2" presStyleCnt="6">
        <dgm:presLayoutVars>
          <dgm:chPref val="3"/>
        </dgm:presLayoutVars>
      </dgm:prSet>
      <dgm:spPr/>
    </dgm:pt>
    <dgm:pt modelId="{5AA95780-8743-435C-9F9D-DBF65E983662}" type="pres">
      <dgm:prSet presAssocID="{D7034D33-4B79-4B32-ABC7-00B682711D60}" presName="rootConnector" presStyleLbl="node2" presStyleIdx="2" presStyleCnt="6"/>
      <dgm:spPr/>
    </dgm:pt>
    <dgm:pt modelId="{025A893E-B3A8-4890-A7B8-AECC6CF9D26E}" type="pres">
      <dgm:prSet presAssocID="{D7034D33-4B79-4B32-ABC7-00B682711D60}" presName="hierChild4" presStyleCnt="0"/>
      <dgm:spPr/>
    </dgm:pt>
    <dgm:pt modelId="{31B21672-34F6-4251-B9C7-DE3D2D319AEC}" type="pres">
      <dgm:prSet presAssocID="{52AFF777-0106-4A8E-8BA2-02E837633E93}" presName="Name37" presStyleLbl="parChTrans1D3" presStyleIdx="7" presStyleCnt="19"/>
      <dgm:spPr/>
    </dgm:pt>
    <dgm:pt modelId="{5F8EE154-10B8-4F9A-921F-94B218002CEA}" type="pres">
      <dgm:prSet presAssocID="{6E985307-0E76-4F06-81B9-4F04FA91C31C}" presName="hierRoot2" presStyleCnt="0">
        <dgm:presLayoutVars>
          <dgm:hierBranch val="init"/>
        </dgm:presLayoutVars>
      </dgm:prSet>
      <dgm:spPr/>
    </dgm:pt>
    <dgm:pt modelId="{81B881A4-8CB3-49CD-9EF7-6ECB8E6498FF}" type="pres">
      <dgm:prSet presAssocID="{6E985307-0E76-4F06-81B9-4F04FA91C31C}" presName="rootComposite" presStyleCnt="0"/>
      <dgm:spPr/>
    </dgm:pt>
    <dgm:pt modelId="{0736FA4A-64B3-4FE0-99BF-174FE07D920A}" type="pres">
      <dgm:prSet presAssocID="{6E985307-0E76-4F06-81B9-4F04FA91C31C}" presName="rootText" presStyleLbl="node3" presStyleIdx="7" presStyleCnt="19">
        <dgm:presLayoutVars>
          <dgm:chPref val="3"/>
        </dgm:presLayoutVars>
      </dgm:prSet>
      <dgm:spPr/>
    </dgm:pt>
    <dgm:pt modelId="{C81CBAD7-C558-4BA1-B0A2-B10040A252A5}" type="pres">
      <dgm:prSet presAssocID="{6E985307-0E76-4F06-81B9-4F04FA91C31C}" presName="rootConnector" presStyleLbl="node3" presStyleIdx="7" presStyleCnt="19"/>
      <dgm:spPr/>
    </dgm:pt>
    <dgm:pt modelId="{8C4B8F2C-07D8-4C1F-BDBD-9229B8B35E15}" type="pres">
      <dgm:prSet presAssocID="{6E985307-0E76-4F06-81B9-4F04FA91C31C}" presName="hierChild4" presStyleCnt="0"/>
      <dgm:spPr/>
    </dgm:pt>
    <dgm:pt modelId="{E52EAD83-1635-41E5-833A-0576FDB762BD}" type="pres">
      <dgm:prSet presAssocID="{6E985307-0E76-4F06-81B9-4F04FA91C31C}" presName="hierChild5" presStyleCnt="0"/>
      <dgm:spPr/>
    </dgm:pt>
    <dgm:pt modelId="{AA734AB2-2A21-4CC1-B2DD-44D343BEABD0}" type="pres">
      <dgm:prSet presAssocID="{34A7ACCC-F0F2-4A2D-AAEA-2FD910BB4F14}" presName="Name37" presStyleLbl="parChTrans1D3" presStyleIdx="8" presStyleCnt="19"/>
      <dgm:spPr/>
    </dgm:pt>
    <dgm:pt modelId="{8F927E7F-52A7-4EBB-9CD1-42FD81AE3C40}" type="pres">
      <dgm:prSet presAssocID="{CA3E9F31-8F66-49C8-9158-1455FDFFD931}" presName="hierRoot2" presStyleCnt="0">
        <dgm:presLayoutVars>
          <dgm:hierBranch val="init"/>
        </dgm:presLayoutVars>
      </dgm:prSet>
      <dgm:spPr/>
    </dgm:pt>
    <dgm:pt modelId="{F0C01696-7B92-4D83-9758-87BF9BF7FD4B}" type="pres">
      <dgm:prSet presAssocID="{CA3E9F31-8F66-49C8-9158-1455FDFFD931}" presName="rootComposite" presStyleCnt="0"/>
      <dgm:spPr/>
    </dgm:pt>
    <dgm:pt modelId="{30169280-23E8-4420-A007-BC9386BB85A1}" type="pres">
      <dgm:prSet presAssocID="{CA3E9F31-8F66-49C8-9158-1455FDFFD931}" presName="rootText" presStyleLbl="node3" presStyleIdx="8" presStyleCnt="19">
        <dgm:presLayoutVars>
          <dgm:chPref val="3"/>
        </dgm:presLayoutVars>
      </dgm:prSet>
      <dgm:spPr/>
    </dgm:pt>
    <dgm:pt modelId="{BBDF1884-8507-4E8F-9965-E6DDBB92F9C3}" type="pres">
      <dgm:prSet presAssocID="{CA3E9F31-8F66-49C8-9158-1455FDFFD931}" presName="rootConnector" presStyleLbl="node3" presStyleIdx="8" presStyleCnt="19"/>
      <dgm:spPr/>
    </dgm:pt>
    <dgm:pt modelId="{87C8202C-A06A-4EC4-BEE8-F05DC4020E1E}" type="pres">
      <dgm:prSet presAssocID="{CA3E9F31-8F66-49C8-9158-1455FDFFD931}" presName="hierChild4" presStyleCnt="0"/>
      <dgm:spPr/>
    </dgm:pt>
    <dgm:pt modelId="{A2539A6D-07C4-4A0A-A8B7-D4D99CA708C3}" type="pres">
      <dgm:prSet presAssocID="{CA3E9F31-8F66-49C8-9158-1455FDFFD931}" presName="hierChild5" presStyleCnt="0"/>
      <dgm:spPr/>
    </dgm:pt>
    <dgm:pt modelId="{6C645D6D-7EF0-45CB-921F-23095192B779}" type="pres">
      <dgm:prSet presAssocID="{8166EAA3-BA54-4520-9748-EFEC07FBDCF5}" presName="Name37" presStyleLbl="parChTrans1D3" presStyleIdx="9" presStyleCnt="19"/>
      <dgm:spPr/>
    </dgm:pt>
    <dgm:pt modelId="{6C47E306-D4B0-4620-82D9-A2F0D309EB62}" type="pres">
      <dgm:prSet presAssocID="{89DF44B8-A32C-403C-8C8F-D5DC985305DD}" presName="hierRoot2" presStyleCnt="0">
        <dgm:presLayoutVars>
          <dgm:hierBranch val="init"/>
        </dgm:presLayoutVars>
      </dgm:prSet>
      <dgm:spPr/>
    </dgm:pt>
    <dgm:pt modelId="{E26C9D66-EFFE-4BC9-A4B7-8A64F85EC8B5}" type="pres">
      <dgm:prSet presAssocID="{89DF44B8-A32C-403C-8C8F-D5DC985305DD}" presName="rootComposite" presStyleCnt="0"/>
      <dgm:spPr/>
    </dgm:pt>
    <dgm:pt modelId="{1BF30400-4E0B-44E3-BECE-7D8B42207CF1}" type="pres">
      <dgm:prSet presAssocID="{89DF44B8-A32C-403C-8C8F-D5DC985305DD}" presName="rootText" presStyleLbl="node3" presStyleIdx="9" presStyleCnt="19">
        <dgm:presLayoutVars>
          <dgm:chPref val="3"/>
        </dgm:presLayoutVars>
      </dgm:prSet>
      <dgm:spPr/>
    </dgm:pt>
    <dgm:pt modelId="{75AA50DF-C117-41F4-A993-D690F51C1155}" type="pres">
      <dgm:prSet presAssocID="{89DF44B8-A32C-403C-8C8F-D5DC985305DD}" presName="rootConnector" presStyleLbl="node3" presStyleIdx="9" presStyleCnt="19"/>
      <dgm:spPr/>
    </dgm:pt>
    <dgm:pt modelId="{213D8F10-CEDC-4437-8E69-A76B7F76D8CA}" type="pres">
      <dgm:prSet presAssocID="{89DF44B8-A32C-403C-8C8F-D5DC985305DD}" presName="hierChild4" presStyleCnt="0"/>
      <dgm:spPr/>
    </dgm:pt>
    <dgm:pt modelId="{69CC1D8A-E728-4C7F-9F23-A0A341F97F04}" type="pres">
      <dgm:prSet presAssocID="{89DF44B8-A32C-403C-8C8F-D5DC985305DD}" presName="hierChild5" presStyleCnt="0"/>
      <dgm:spPr/>
    </dgm:pt>
    <dgm:pt modelId="{B8513A2C-FC2E-4660-94A2-C0C2C760FC24}" type="pres">
      <dgm:prSet presAssocID="{8D327598-7B8D-4E29-B698-A8ED51FE1075}" presName="Name37" presStyleLbl="parChTrans1D3" presStyleIdx="10" presStyleCnt="19"/>
      <dgm:spPr/>
    </dgm:pt>
    <dgm:pt modelId="{05DCE153-B6DF-4851-92C9-DFD781153A14}" type="pres">
      <dgm:prSet presAssocID="{BFA54CC8-759D-4340-AFE7-77EC6CE78035}" presName="hierRoot2" presStyleCnt="0">
        <dgm:presLayoutVars>
          <dgm:hierBranch val="init"/>
        </dgm:presLayoutVars>
      </dgm:prSet>
      <dgm:spPr/>
    </dgm:pt>
    <dgm:pt modelId="{03180436-E3E3-4973-87B6-DA89DB5C5514}" type="pres">
      <dgm:prSet presAssocID="{BFA54CC8-759D-4340-AFE7-77EC6CE78035}" presName="rootComposite" presStyleCnt="0"/>
      <dgm:spPr/>
    </dgm:pt>
    <dgm:pt modelId="{349ED967-3B03-4457-ADA0-A273DC276B5C}" type="pres">
      <dgm:prSet presAssocID="{BFA54CC8-759D-4340-AFE7-77EC6CE78035}" presName="rootText" presStyleLbl="node3" presStyleIdx="10" presStyleCnt="19">
        <dgm:presLayoutVars>
          <dgm:chPref val="3"/>
        </dgm:presLayoutVars>
      </dgm:prSet>
      <dgm:spPr/>
    </dgm:pt>
    <dgm:pt modelId="{DEB4E47F-CB41-4297-9B7F-E75136985CA9}" type="pres">
      <dgm:prSet presAssocID="{BFA54CC8-759D-4340-AFE7-77EC6CE78035}" presName="rootConnector" presStyleLbl="node3" presStyleIdx="10" presStyleCnt="19"/>
      <dgm:spPr/>
    </dgm:pt>
    <dgm:pt modelId="{E643C05C-87FB-4FA6-8D92-B07F96866219}" type="pres">
      <dgm:prSet presAssocID="{BFA54CC8-759D-4340-AFE7-77EC6CE78035}" presName="hierChild4" presStyleCnt="0"/>
      <dgm:spPr/>
    </dgm:pt>
    <dgm:pt modelId="{3A37C452-BB1A-4B4F-8DBA-2F276C8E6A8C}" type="pres">
      <dgm:prSet presAssocID="{BFA54CC8-759D-4340-AFE7-77EC6CE78035}" presName="hierChild5" presStyleCnt="0"/>
      <dgm:spPr/>
    </dgm:pt>
    <dgm:pt modelId="{25F0FA3C-343F-41F8-BB80-C37997ED4524}" type="pres">
      <dgm:prSet presAssocID="{D7034D33-4B79-4B32-ABC7-00B682711D60}" presName="hierChild5" presStyleCnt="0"/>
      <dgm:spPr/>
    </dgm:pt>
    <dgm:pt modelId="{CDFB0356-E2CD-4AAA-AF09-E49C83AB2DD3}" type="pres">
      <dgm:prSet presAssocID="{BB7B7CF7-CAF5-4FCA-AAD1-157680141B66}" presName="Name37" presStyleLbl="parChTrans1D2" presStyleIdx="3" presStyleCnt="6"/>
      <dgm:spPr/>
    </dgm:pt>
    <dgm:pt modelId="{111F55DF-9534-49B2-A562-B1A58AA29E0B}" type="pres">
      <dgm:prSet presAssocID="{B0BDE003-224E-4F09-8D6A-BB25ABEA9765}" presName="hierRoot2" presStyleCnt="0">
        <dgm:presLayoutVars>
          <dgm:hierBranch val="init"/>
        </dgm:presLayoutVars>
      </dgm:prSet>
      <dgm:spPr/>
    </dgm:pt>
    <dgm:pt modelId="{ADC7AF88-2D39-4945-A652-02BCFBE2DE47}" type="pres">
      <dgm:prSet presAssocID="{B0BDE003-224E-4F09-8D6A-BB25ABEA9765}" presName="rootComposite" presStyleCnt="0"/>
      <dgm:spPr/>
    </dgm:pt>
    <dgm:pt modelId="{D0A70AE4-666C-4358-8597-FFA5968E9293}" type="pres">
      <dgm:prSet presAssocID="{B0BDE003-224E-4F09-8D6A-BB25ABEA9765}" presName="rootText" presStyleLbl="node2" presStyleIdx="3" presStyleCnt="6">
        <dgm:presLayoutVars>
          <dgm:chPref val="3"/>
        </dgm:presLayoutVars>
      </dgm:prSet>
      <dgm:spPr/>
    </dgm:pt>
    <dgm:pt modelId="{A3A89535-CD18-4385-91AC-43EA92AF3F7B}" type="pres">
      <dgm:prSet presAssocID="{B0BDE003-224E-4F09-8D6A-BB25ABEA9765}" presName="rootConnector" presStyleLbl="node2" presStyleIdx="3" presStyleCnt="6"/>
      <dgm:spPr/>
    </dgm:pt>
    <dgm:pt modelId="{CD0AED22-6F4C-4756-B411-B2E71A2AF3D0}" type="pres">
      <dgm:prSet presAssocID="{B0BDE003-224E-4F09-8D6A-BB25ABEA9765}" presName="hierChild4" presStyleCnt="0"/>
      <dgm:spPr/>
    </dgm:pt>
    <dgm:pt modelId="{C1236A7D-2E15-4F5F-ABB1-9818B136B84B}" type="pres">
      <dgm:prSet presAssocID="{2E7CE82B-515F-411C-B480-91C6AD629F3E}" presName="Name37" presStyleLbl="parChTrans1D3" presStyleIdx="11" presStyleCnt="19"/>
      <dgm:spPr/>
    </dgm:pt>
    <dgm:pt modelId="{E5F839EA-1069-49D4-A346-1E3C2BF91A5F}" type="pres">
      <dgm:prSet presAssocID="{22A5F5AF-427B-44D8-B229-7120BD75DF9B}" presName="hierRoot2" presStyleCnt="0">
        <dgm:presLayoutVars>
          <dgm:hierBranch val="init"/>
        </dgm:presLayoutVars>
      </dgm:prSet>
      <dgm:spPr/>
    </dgm:pt>
    <dgm:pt modelId="{E5EBE242-F364-45DD-814F-210223802639}" type="pres">
      <dgm:prSet presAssocID="{22A5F5AF-427B-44D8-B229-7120BD75DF9B}" presName="rootComposite" presStyleCnt="0"/>
      <dgm:spPr/>
    </dgm:pt>
    <dgm:pt modelId="{9EA6FCDD-7EE5-4EF8-8167-4771101F0DF1}" type="pres">
      <dgm:prSet presAssocID="{22A5F5AF-427B-44D8-B229-7120BD75DF9B}" presName="rootText" presStyleLbl="node3" presStyleIdx="11" presStyleCnt="19">
        <dgm:presLayoutVars>
          <dgm:chPref val="3"/>
        </dgm:presLayoutVars>
      </dgm:prSet>
      <dgm:spPr/>
    </dgm:pt>
    <dgm:pt modelId="{00034F7D-C32D-4D19-BF93-A1561155B4DC}" type="pres">
      <dgm:prSet presAssocID="{22A5F5AF-427B-44D8-B229-7120BD75DF9B}" presName="rootConnector" presStyleLbl="node3" presStyleIdx="11" presStyleCnt="19"/>
      <dgm:spPr/>
    </dgm:pt>
    <dgm:pt modelId="{E069B76A-DFAC-4B9A-94F1-8ADD85CC5495}" type="pres">
      <dgm:prSet presAssocID="{22A5F5AF-427B-44D8-B229-7120BD75DF9B}" presName="hierChild4" presStyleCnt="0"/>
      <dgm:spPr/>
    </dgm:pt>
    <dgm:pt modelId="{FB3487E9-D672-475A-9D8A-5323F6CB9CCD}" type="pres">
      <dgm:prSet presAssocID="{22A5F5AF-427B-44D8-B229-7120BD75DF9B}" presName="hierChild5" presStyleCnt="0"/>
      <dgm:spPr/>
    </dgm:pt>
    <dgm:pt modelId="{EA6E2210-6C8E-4990-AADB-D7B7CCC7BBC4}" type="pres">
      <dgm:prSet presAssocID="{F08E4F00-9E5E-4A61-A30B-FCA26CD237CD}" presName="Name37" presStyleLbl="parChTrans1D3" presStyleIdx="12" presStyleCnt="19"/>
      <dgm:spPr/>
    </dgm:pt>
    <dgm:pt modelId="{E37C22B1-F6F3-49BB-B346-9C0A7D13514E}" type="pres">
      <dgm:prSet presAssocID="{498E2FA5-F061-4088-909D-2D421D5A35FD}" presName="hierRoot2" presStyleCnt="0">
        <dgm:presLayoutVars>
          <dgm:hierBranch val="init"/>
        </dgm:presLayoutVars>
      </dgm:prSet>
      <dgm:spPr/>
    </dgm:pt>
    <dgm:pt modelId="{9A14D083-4958-4DAE-A775-38EBB195B441}" type="pres">
      <dgm:prSet presAssocID="{498E2FA5-F061-4088-909D-2D421D5A35FD}" presName="rootComposite" presStyleCnt="0"/>
      <dgm:spPr/>
    </dgm:pt>
    <dgm:pt modelId="{B547D35B-EEAA-464E-9018-9E97E98E6340}" type="pres">
      <dgm:prSet presAssocID="{498E2FA5-F061-4088-909D-2D421D5A35FD}" presName="rootText" presStyleLbl="node3" presStyleIdx="12" presStyleCnt="19">
        <dgm:presLayoutVars>
          <dgm:chPref val="3"/>
        </dgm:presLayoutVars>
      </dgm:prSet>
      <dgm:spPr/>
    </dgm:pt>
    <dgm:pt modelId="{CCBC2E4A-CD3D-485E-BFBB-33309E792CA8}" type="pres">
      <dgm:prSet presAssocID="{498E2FA5-F061-4088-909D-2D421D5A35FD}" presName="rootConnector" presStyleLbl="node3" presStyleIdx="12" presStyleCnt="19"/>
      <dgm:spPr/>
    </dgm:pt>
    <dgm:pt modelId="{FABD32C3-1132-4FDA-AE31-8B687F8A6637}" type="pres">
      <dgm:prSet presAssocID="{498E2FA5-F061-4088-909D-2D421D5A35FD}" presName="hierChild4" presStyleCnt="0"/>
      <dgm:spPr/>
    </dgm:pt>
    <dgm:pt modelId="{5CD39A6E-48E7-47F5-B0FA-ECFF9C6E8507}" type="pres">
      <dgm:prSet presAssocID="{498E2FA5-F061-4088-909D-2D421D5A35FD}" presName="hierChild5" presStyleCnt="0"/>
      <dgm:spPr/>
    </dgm:pt>
    <dgm:pt modelId="{B65B6FDD-4D6A-4E2B-9E72-E267CFFE5522}" type="pres">
      <dgm:prSet presAssocID="{B0BDE003-224E-4F09-8D6A-BB25ABEA9765}" presName="hierChild5" presStyleCnt="0"/>
      <dgm:spPr/>
    </dgm:pt>
    <dgm:pt modelId="{F61FC85E-18B7-4C79-B67D-F4F20D92AF73}" type="pres">
      <dgm:prSet presAssocID="{43A18316-796D-4729-AA8E-6B9C8E45F532}" presName="Name37" presStyleLbl="parChTrans1D2" presStyleIdx="4" presStyleCnt="6"/>
      <dgm:spPr/>
    </dgm:pt>
    <dgm:pt modelId="{32D30413-A7AF-4A2A-B979-924B17EA2DEB}" type="pres">
      <dgm:prSet presAssocID="{2DC8780B-E629-4C00-9DE1-6B4E90440153}" presName="hierRoot2" presStyleCnt="0">
        <dgm:presLayoutVars>
          <dgm:hierBranch val="init"/>
        </dgm:presLayoutVars>
      </dgm:prSet>
      <dgm:spPr/>
    </dgm:pt>
    <dgm:pt modelId="{8954C1B9-B00B-456F-918E-4B4447E88897}" type="pres">
      <dgm:prSet presAssocID="{2DC8780B-E629-4C00-9DE1-6B4E90440153}" presName="rootComposite" presStyleCnt="0"/>
      <dgm:spPr/>
    </dgm:pt>
    <dgm:pt modelId="{49E6B04B-F992-4FB7-9941-77F9990F5B7F}" type="pres">
      <dgm:prSet presAssocID="{2DC8780B-E629-4C00-9DE1-6B4E90440153}" presName="rootText" presStyleLbl="node2" presStyleIdx="4" presStyleCnt="6">
        <dgm:presLayoutVars>
          <dgm:chPref val="3"/>
        </dgm:presLayoutVars>
      </dgm:prSet>
      <dgm:spPr/>
    </dgm:pt>
    <dgm:pt modelId="{08EDFC85-C7C9-43B7-9A50-628F5E91C83D}" type="pres">
      <dgm:prSet presAssocID="{2DC8780B-E629-4C00-9DE1-6B4E90440153}" presName="rootConnector" presStyleLbl="node2" presStyleIdx="4" presStyleCnt="6"/>
      <dgm:spPr/>
    </dgm:pt>
    <dgm:pt modelId="{7C42CED9-47FE-40DF-B536-3350706C7F33}" type="pres">
      <dgm:prSet presAssocID="{2DC8780B-E629-4C00-9DE1-6B4E90440153}" presName="hierChild4" presStyleCnt="0"/>
      <dgm:spPr/>
    </dgm:pt>
    <dgm:pt modelId="{AB898F9D-1E62-4334-98CF-ECB5AD161043}" type="pres">
      <dgm:prSet presAssocID="{8DF72318-1390-46E5-9B68-BBDD6CB800E6}" presName="Name37" presStyleLbl="parChTrans1D3" presStyleIdx="13" presStyleCnt="19"/>
      <dgm:spPr/>
    </dgm:pt>
    <dgm:pt modelId="{3B0A0379-DA76-48F7-BED2-2F3683B2661E}" type="pres">
      <dgm:prSet presAssocID="{FE92F297-50D5-4DA8-955B-68D52AE6FC24}" presName="hierRoot2" presStyleCnt="0">
        <dgm:presLayoutVars>
          <dgm:hierBranch val="init"/>
        </dgm:presLayoutVars>
      </dgm:prSet>
      <dgm:spPr/>
    </dgm:pt>
    <dgm:pt modelId="{2DBD1C93-1590-4558-8604-27F90DFD5712}" type="pres">
      <dgm:prSet presAssocID="{FE92F297-50D5-4DA8-955B-68D52AE6FC24}" presName="rootComposite" presStyleCnt="0"/>
      <dgm:spPr/>
    </dgm:pt>
    <dgm:pt modelId="{FD963826-DA73-4730-B4D0-0F44A05185CD}" type="pres">
      <dgm:prSet presAssocID="{FE92F297-50D5-4DA8-955B-68D52AE6FC24}" presName="rootText" presStyleLbl="node3" presStyleIdx="13" presStyleCnt="19">
        <dgm:presLayoutVars>
          <dgm:chPref val="3"/>
        </dgm:presLayoutVars>
      </dgm:prSet>
      <dgm:spPr/>
    </dgm:pt>
    <dgm:pt modelId="{E79F8AB5-099B-433C-AEFA-FE93AA988974}" type="pres">
      <dgm:prSet presAssocID="{FE92F297-50D5-4DA8-955B-68D52AE6FC24}" presName="rootConnector" presStyleLbl="node3" presStyleIdx="13" presStyleCnt="19"/>
      <dgm:spPr/>
    </dgm:pt>
    <dgm:pt modelId="{664433C3-0753-4D03-9BE3-C811F8FB6C4F}" type="pres">
      <dgm:prSet presAssocID="{FE92F297-50D5-4DA8-955B-68D52AE6FC24}" presName="hierChild4" presStyleCnt="0"/>
      <dgm:spPr/>
    </dgm:pt>
    <dgm:pt modelId="{86448F58-C189-4DFE-B0C8-11661DF05210}" type="pres">
      <dgm:prSet presAssocID="{FE92F297-50D5-4DA8-955B-68D52AE6FC24}" presName="hierChild5" presStyleCnt="0"/>
      <dgm:spPr/>
    </dgm:pt>
    <dgm:pt modelId="{8AC19800-30AB-4F6C-A0CC-A98F37F5D3C8}" type="pres">
      <dgm:prSet presAssocID="{0946CAB3-FE99-4C5F-8C18-20EA691630C8}" presName="Name37" presStyleLbl="parChTrans1D3" presStyleIdx="14" presStyleCnt="19"/>
      <dgm:spPr/>
    </dgm:pt>
    <dgm:pt modelId="{44D4327E-CF48-4431-AF6F-D1F2746498F8}" type="pres">
      <dgm:prSet presAssocID="{6FB4C38E-1E6A-4DD4-B9E9-A400C84E518F}" presName="hierRoot2" presStyleCnt="0">
        <dgm:presLayoutVars>
          <dgm:hierBranch val="init"/>
        </dgm:presLayoutVars>
      </dgm:prSet>
      <dgm:spPr/>
    </dgm:pt>
    <dgm:pt modelId="{405F47B9-7770-4EF2-9B3F-56B3C768DF8D}" type="pres">
      <dgm:prSet presAssocID="{6FB4C38E-1E6A-4DD4-B9E9-A400C84E518F}" presName="rootComposite" presStyleCnt="0"/>
      <dgm:spPr/>
    </dgm:pt>
    <dgm:pt modelId="{56CBC1C0-8ED3-4652-876F-7C5AF5C87187}" type="pres">
      <dgm:prSet presAssocID="{6FB4C38E-1E6A-4DD4-B9E9-A400C84E518F}" presName="rootText" presStyleLbl="node3" presStyleIdx="14" presStyleCnt="19">
        <dgm:presLayoutVars>
          <dgm:chPref val="3"/>
        </dgm:presLayoutVars>
      </dgm:prSet>
      <dgm:spPr/>
    </dgm:pt>
    <dgm:pt modelId="{76BDE846-24ED-4B34-9A9D-C4B304BC46ED}" type="pres">
      <dgm:prSet presAssocID="{6FB4C38E-1E6A-4DD4-B9E9-A400C84E518F}" presName="rootConnector" presStyleLbl="node3" presStyleIdx="14" presStyleCnt="19"/>
      <dgm:spPr/>
    </dgm:pt>
    <dgm:pt modelId="{2C67DB33-5708-486A-BB92-FC226EEB293B}" type="pres">
      <dgm:prSet presAssocID="{6FB4C38E-1E6A-4DD4-B9E9-A400C84E518F}" presName="hierChild4" presStyleCnt="0"/>
      <dgm:spPr/>
    </dgm:pt>
    <dgm:pt modelId="{5C733E86-1789-48B0-9A5C-9D8483F4DB3F}" type="pres">
      <dgm:prSet presAssocID="{6FB4C38E-1E6A-4DD4-B9E9-A400C84E518F}" presName="hierChild5" presStyleCnt="0"/>
      <dgm:spPr/>
    </dgm:pt>
    <dgm:pt modelId="{459C27F8-1F0C-4D39-841A-3BD3FA0C7123}" type="pres">
      <dgm:prSet presAssocID="{6995C06F-1EB1-47E4-A6AD-643D9E9E1DB1}" presName="Name37" presStyleLbl="parChTrans1D3" presStyleIdx="15" presStyleCnt="19"/>
      <dgm:spPr/>
    </dgm:pt>
    <dgm:pt modelId="{136343A6-8613-49B8-9FBF-F4881C6FA332}" type="pres">
      <dgm:prSet presAssocID="{F0E5B8F2-F3F7-4D7D-9596-4B6E5ECAFEAD}" presName="hierRoot2" presStyleCnt="0">
        <dgm:presLayoutVars>
          <dgm:hierBranch val="init"/>
        </dgm:presLayoutVars>
      </dgm:prSet>
      <dgm:spPr/>
    </dgm:pt>
    <dgm:pt modelId="{6AAAFD4B-4017-4C06-BE5B-C4931620AB7B}" type="pres">
      <dgm:prSet presAssocID="{F0E5B8F2-F3F7-4D7D-9596-4B6E5ECAFEAD}" presName="rootComposite" presStyleCnt="0"/>
      <dgm:spPr/>
    </dgm:pt>
    <dgm:pt modelId="{33DC3108-7A8E-47AB-84F0-F8E06CB05694}" type="pres">
      <dgm:prSet presAssocID="{F0E5B8F2-F3F7-4D7D-9596-4B6E5ECAFEAD}" presName="rootText" presStyleLbl="node3" presStyleIdx="15" presStyleCnt="19">
        <dgm:presLayoutVars>
          <dgm:chPref val="3"/>
        </dgm:presLayoutVars>
      </dgm:prSet>
      <dgm:spPr/>
    </dgm:pt>
    <dgm:pt modelId="{15ED42F5-051F-4A34-B7E7-60F4205B8CB3}" type="pres">
      <dgm:prSet presAssocID="{F0E5B8F2-F3F7-4D7D-9596-4B6E5ECAFEAD}" presName="rootConnector" presStyleLbl="node3" presStyleIdx="15" presStyleCnt="19"/>
      <dgm:spPr/>
    </dgm:pt>
    <dgm:pt modelId="{4445ADF6-41D3-4AC4-A47F-26724D0135C1}" type="pres">
      <dgm:prSet presAssocID="{F0E5B8F2-F3F7-4D7D-9596-4B6E5ECAFEAD}" presName="hierChild4" presStyleCnt="0"/>
      <dgm:spPr/>
    </dgm:pt>
    <dgm:pt modelId="{5C3C5B57-8965-440E-AF1A-4BF9BF99AAE3}" type="pres">
      <dgm:prSet presAssocID="{F0E5B8F2-F3F7-4D7D-9596-4B6E5ECAFEAD}" presName="hierChild5" presStyleCnt="0"/>
      <dgm:spPr/>
    </dgm:pt>
    <dgm:pt modelId="{DD31B1FB-F7E3-47FF-90A1-7C07C430C7ED}" type="pres">
      <dgm:prSet presAssocID="{028C2E99-2A1F-4DF4-AD9F-AD36991B9B98}" presName="Name37" presStyleLbl="parChTrans1D3" presStyleIdx="16" presStyleCnt="19"/>
      <dgm:spPr/>
    </dgm:pt>
    <dgm:pt modelId="{34977584-D9AA-459D-A5AF-D5A57E7D8067}" type="pres">
      <dgm:prSet presAssocID="{A0BACB44-12F6-4F6E-A8EB-F5A9413B2B16}" presName="hierRoot2" presStyleCnt="0">
        <dgm:presLayoutVars>
          <dgm:hierBranch val="init"/>
        </dgm:presLayoutVars>
      </dgm:prSet>
      <dgm:spPr/>
    </dgm:pt>
    <dgm:pt modelId="{9DC68766-FE53-4436-A2F7-06265B4C088C}" type="pres">
      <dgm:prSet presAssocID="{A0BACB44-12F6-4F6E-A8EB-F5A9413B2B16}" presName="rootComposite" presStyleCnt="0"/>
      <dgm:spPr/>
    </dgm:pt>
    <dgm:pt modelId="{8A78F294-CAEE-4725-95C2-FC859CABC153}" type="pres">
      <dgm:prSet presAssocID="{A0BACB44-12F6-4F6E-A8EB-F5A9413B2B16}" presName="rootText" presStyleLbl="node3" presStyleIdx="16" presStyleCnt="19">
        <dgm:presLayoutVars>
          <dgm:chPref val="3"/>
        </dgm:presLayoutVars>
      </dgm:prSet>
      <dgm:spPr/>
    </dgm:pt>
    <dgm:pt modelId="{31CCAE8F-A58B-4575-AE29-19BDE96DC5A2}" type="pres">
      <dgm:prSet presAssocID="{A0BACB44-12F6-4F6E-A8EB-F5A9413B2B16}" presName="rootConnector" presStyleLbl="node3" presStyleIdx="16" presStyleCnt="19"/>
      <dgm:spPr/>
    </dgm:pt>
    <dgm:pt modelId="{1504BED8-B79D-4713-AA3C-A9E6E3143D49}" type="pres">
      <dgm:prSet presAssocID="{A0BACB44-12F6-4F6E-A8EB-F5A9413B2B16}" presName="hierChild4" presStyleCnt="0"/>
      <dgm:spPr/>
    </dgm:pt>
    <dgm:pt modelId="{901DDD8B-D335-46F8-8CD0-4C2C399F92E5}" type="pres">
      <dgm:prSet presAssocID="{A0BACB44-12F6-4F6E-A8EB-F5A9413B2B16}" presName="hierChild5" presStyleCnt="0"/>
      <dgm:spPr/>
    </dgm:pt>
    <dgm:pt modelId="{A5F5AB9C-1050-4BDA-9B9F-E5E7868A7F81}" type="pres">
      <dgm:prSet presAssocID="{2DC8780B-E629-4C00-9DE1-6B4E90440153}" presName="hierChild5" presStyleCnt="0"/>
      <dgm:spPr/>
    </dgm:pt>
    <dgm:pt modelId="{2E03346F-F508-41DA-A41E-551AF85F4F30}" type="pres">
      <dgm:prSet presAssocID="{7D336C03-1C9D-4CD0-8A91-18C739DE7CA0}" presName="Name37" presStyleLbl="parChTrans1D2" presStyleIdx="5" presStyleCnt="6"/>
      <dgm:spPr/>
    </dgm:pt>
    <dgm:pt modelId="{B3E36EA0-40E1-430D-9E66-649050E21D8C}" type="pres">
      <dgm:prSet presAssocID="{A55DB5C6-39B5-4C64-96A7-44B24B97FB1B}" presName="hierRoot2" presStyleCnt="0">
        <dgm:presLayoutVars>
          <dgm:hierBranch val="init"/>
        </dgm:presLayoutVars>
      </dgm:prSet>
      <dgm:spPr/>
    </dgm:pt>
    <dgm:pt modelId="{9F26629D-F787-4A81-8B60-675FF85C74F9}" type="pres">
      <dgm:prSet presAssocID="{A55DB5C6-39B5-4C64-96A7-44B24B97FB1B}" presName="rootComposite" presStyleCnt="0"/>
      <dgm:spPr/>
    </dgm:pt>
    <dgm:pt modelId="{1F39D2F0-BCE2-4B85-8D43-0A40135AE123}" type="pres">
      <dgm:prSet presAssocID="{A55DB5C6-39B5-4C64-96A7-44B24B97FB1B}" presName="rootText" presStyleLbl="node2" presStyleIdx="5" presStyleCnt="6">
        <dgm:presLayoutVars>
          <dgm:chPref val="3"/>
        </dgm:presLayoutVars>
      </dgm:prSet>
      <dgm:spPr/>
    </dgm:pt>
    <dgm:pt modelId="{ED2C697E-1415-4350-AACC-156F62F1A284}" type="pres">
      <dgm:prSet presAssocID="{A55DB5C6-39B5-4C64-96A7-44B24B97FB1B}" presName="rootConnector" presStyleLbl="node2" presStyleIdx="5" presStyleCnt="6"/>
      <dgm:spPr/>
    </dgm:pt>
    <dgm:pt modelId="{E8CA46D2-6999-405D-B164-767616D747E0}" type="pres">
      <dgm:prSet presAssocID="{A55DB5C6-39B5-4C64-96A7-44B24B97FB1B}" presName="hierChild4" presStyleCnt="0"/>
      <dgm:spPr/>
    </dgm:pt>
    <dgm:pt modelId="{0A9B856C-4A25-45A1-89FF-643476F0A112}" type="pres">
      <dgm:prSet presAssocID="{F4C2C170-1EC6-4113-93DC-CB20CFAAEFFF}" presName="Name37" presStyleLbl="parChTrans1D3" presStyleIdx="17" presStyleCnt="19"/>
      <dgm:spPr/>
    </dgm:pt>
    <dgm:pt modelId="{B278DCF6-5748-4712-875E-4BFE1431FDB7}" type="pres">
      <dgm:prSet presAssocID="{D1A122B5-4B07-418F-9975-4448BB649887}" presName="hierRoot2" presStyleCnt="0">
        <dgm:presLayoutVars>
          <dgm:hierBranch val="init"/>
        </dgm:presLayoutVars>
      </dgm:prSet>
      <dgm:spPr/>
    </dgm:pt>
    <dgm:pt modelId="{81EADEDD-3C62-467A-8828-DCE9BF46B936}" type="pres">
      <dgm:prSet presAssocID="{D1A122B5-4B07-418F-9975-4448BB649887}" presName="rootComposite" presStyleCnt="0"/>
      <dgm:spPr/>
    </dgm:pt>
    <dgm:pt modelId="{0D8440B8-3AF9-45DD-A51F-D01D16BF4591}" type="pres">
      <dgm:prSet presAssocID="{D1A122B5-4B07-418F-9975-4448BB649887}" presName="rootText" presStyleLbl="node3" presStyleIdx="17" presStyleCnt="19">
        <dgm:presLayoutVars>
          <dgm:chPref val="3"/>
        </dgm:presLayoutVars>
      </dgm:prSet>
      <dgm:spPr/>
    </dgm:pt>
    <dgm:pt modelId="{5E0EEBFD-0812-441C-BD31-B3A15BA970D6}" type="pres">
      <dgm:prSet presAssocID="{D1A122B5-4B07-418F-9975-4448BB649887}" presName="rootConnector" presStyleLbl="node3" presStyleIdx="17" presStyleCnt="19"/>
      <dgm:spPr/>
    </dgm:pt>
    <dgm:pt modelId="{5371A54E-6A41-4DA2-B5F4-6AA5A879F728}" type="pres">
      <dgm:prSet presAssocID="{D1A122B5-4B07-418F-9975-4448BB649887}" presName="hierChild4" presStyleCnt="0"/>
      <dgm:spPr/>
    </dgm:pt>
    <dgm:pt modelId="{E1E5EF94-7637-4759-BE15-0CDA644D700C}" type="pres">
      <dgm:prSet presAssocID="{98301808-8C0C-472A-9B24-F0EF17EC5CDA}" presName="Name37" presStyleLbl="parChTrans1D4" presStyleIdx="7" presStyleCnt="12"/>
      <dgm:spPr/>
    </dgm:pt>
    <dgm:pt modelId="{36DA6DEF-B7AE-40F6-A738-28BCEA6F6A04}" type="pres">
      <dgm:prSet presAssocID="{F8A335B4-1B52-4432-A9C3-AEFF8B4CD74E}" presName="hierRoot2" presStyleCnt="0">
        <dgm:presLayoutVars>
          <dgm:hierBranch val="init"/>
        </dgm:presLayoutVars>
      </dgm:prSet>
      <dgm:spPr/>
    </dgm:pt>
    <dgm:pt modelId="{05FFD359-0A45-4F66-85FA-4828FCE61A0F}" type="pres">
      <dgm:prSet presAssocID="{F8A335B4-1B52-4432-A9C3-AEFF8B4CD74E}" presName="rootComposite" presStyleCnt="0"/>
      <dgm:spPr/>
    </dgm:pt>
    <dgm:pt modelId="{164858BD-428B-4E19-BDC6-9D304CC2FA25}" type="pres">
      <dgm:prSet presAssocID="{F8A335B4-1B52-4432-A9C3-AEFF8B4CD74E}" presName="rootText" presStyleLbl="node4" presStyleIdx="7" presStyleCnt="12">
        <dgm:presLayoutVars>
          <dgm:chPref val="3"/>
        </dgm:presLayoutVars>
      </dgm:prSet>
      <dgm:spPr/>
    </dgm:pt>
    <dgm:pt modelId="{FF4243E0-D7CA-4442-A351-C5F62943F51F}" type="pres">
      <dgm:prSet presAssocID="{F8A335B4-1B52-4432-A9C3-AEFF8B4CD74E}" presName="rootConnector" presStyleLbl="node4" presStyleIdx="7" presStyleCnt="12"/>
      <dgm:spPr/>
    </dgm:pt>
    <dgm:pt modelId="{E4741276-9D06-4F55-A343-2DF46719AA07}" type="pres">
      <dgm:prSet presAssocID="{F8A335B4-1B52-4432-A9C3-AEFF8B4CD74E}" presName="hierChild4" presStyleCnt="0"/>
      <dgm:spPr/>
    </dgm:pt>
    <dgm:pt modelId="{0382EF15-DF14-4EC9-8940-8585CC9A6848}" type="pres">
      <dgm:prSet presAssocID="{F8A335B4-1B52-4432-A9C3-AEFF8B4CD74E}" presName="hierChild5" presStyleCnt="0"/>
      <dgm:spPr/>
    </dgm:pt>
    <dgm:pt modelId="{F7A13EFE-245B-4FDD-BAE4-885E224E4D54}" type="pres">
      <dgm:prSet presAssocID="{882DDF20-E37C-45EA-9606-6B85CF4114AF}" presName="Name37" presStyleLbl="parChTrans1D4" presStyleIdx="8" presStyleCnt="12"/>
      <dgm:spPr/>
    </dgm:pt>
    <dgm:pt modelId="{DB6AE329-2D77-4795-8CCA-82C4BEB22FC6}" type="pres">
      <dgm:prSet presAssocID="{70157F2F-04C6-4F74-BB0D-FCF412FBAD50}" presName="hierRoot2" presStyleCnt="0">
        <dgm:presLayoutVars>
          <dgm:hierBranch val="init"/>
        </dgm:presLayoutVars>
      </dgm:prSet>
      <dgm:spPr/>
    </dgm:pt>
    <dgm:pt modelId="{E3251574-2FA2-4EB7-8866-07B119F78BD8}" type="pres">
      <dgm:prSet presAssocID="{70157F2F-04C6-4F74-BB0D-FCF412FBAD50}" presName="rootComposite" presStyleCnt="0"/>
      <dgm:spPr/>
    </dgm:pt>
    <dgm:pt modelId="{F7B7135F-750E-4C8A-9BE2-2688EB6DBF88}" type="pres">
      <dgm:prSet presAssocID="{70157F2F-04C6-4F74-BB0D-FCF412FBAD50}" presName="rootText" presStyleLbl="node4" presStyleIdx="8" presStyleCnt="12">
        <dgm:presLayoutVars>
          <dgm:chPref val="3"/>
        </dgm:presLayoutVars>
      </dgm:prSet>
      <dgm:spPr/>
    </dgm:pt>
    <dgm:pt modelId="{B7DF88DE-AEC0-42F8-84ED-D7186FA170E0}" type="pres">
      <dgm:prSet presAssocID="{70157F2F-04C6-4F74-BB0D-FCF412FBAD50}" presName="rootConnector" presStyleLbl="node4" presStyleIdx="8" presStyleCnt="12"/>
      <dgm:spPr/>
    </dgm:pt>
    <dgm:pt modelId="{B1B46681-EBE8-4583-82AF-85ACA11AB261}" type="pres">
      <dgm:prSet presAssocID="{70157F2F-04C6-4F74-BB0D-FCF412FBAD50}" presName="hierChild4" presStyleCnt="0"/>
      <dgm:spPr/>
    </dgm:pt>
    <dgm:pt modelId="{8A8BFA4A-4DEB-4F5A-B29E-78C0E2E7CF29}" type="pres">
      <dgm:prSet presAssocID="{70157F2F-04C6-4F74-BB0D-FCF412FBAD50}" presName="hierChild5" presStyleCnt="0"/>
      <dgm:spPr/>
    </dgm:pt>
    <dgm:pt modelId="{AF1D66DD-07B5-443F-B648-48634D99A167}" type="pres">
      <dgm:prSet presAssocID="{84BA8D97-D5F9-4429-AB32-CC3FE52CCE4C}" presName="Name37" presStyleLbl="parChTrans1D4" presStyleIdx="9" presStyleCnt="12"/>
      <dgm:spPr/>
    </dgm:pt>
    <dgm:pt modelId="{E2DD94E8-747A-48B3-B96F-B0A61458437C}" type="pres">
      <dgm:prSet presAssocID="{6889C37D-9B7D-4C07-859E-86754528BF1F}" presName="hierRoot2" presStyleCnt="0">
        <dgm:presLayoutVars>
          <dgm:hierBranch val="init"/>
        </dgm:presLayoutVars>
      </dgm:prSet>
      <dgm:spPr/>
    </dgm:pt>
    <dgm:pt modelId="{13D04805-B6C9-48E9-B54E-E4F701347D19}" type="pres">
      <dgm:prSet presAssocID="{6889C37D-9B7D-4C07-859E-86754528BF1F}" presName="rootComposite" presStyleCnt="0"/>
      <dgm:spPr/>
    </dgm:pt>
    <dgm:pt modelId="{12338EEB-8866-4FB6-A788-B52B2B6586A5}" type="pres">
      <dgm:prSet presAssocID="{6889C37D-9B7D-4C07-859E-86754528BF1F}" presName="rootText" presStyleLbl="node4" presStyleIdx="9" presStyleCnt="12">
        <dgm:presLayoutVars>
          <dgm:chPref val="3"/>
        </dgm:presLayoutVars>
      </dgm:prSet>
      <dgm:spPr/>
    </dgm:pt>
    <dgm:pt modelId="{38EDCA67-CCEC-4374-86D7-651E97F7D5C4}" type="pres">
      <dgm:prSet presAssocID="{6889C37D-9B7D-4C07-859E-86754528BF1F}" presName="rootConnector" presStyleLbl="node4" presStyleIdx="9" presStyleCnt="12"/>
      <dgm:spPr/>
    </dgm:pt>
    <dgm:pt modelId="{D8DB5706-1488-4E85-99E7-F38F9CBFB797}" type="pres">
      <dgm:prSet presAssocID="{6889C37D-9B7D-4C07-859E-86754528BF1F}" presName="hierChild4" presStyleCnt="0"/>
      <dgm:spPr/>
    </dgm:pt>
    <dgm:pt modelId="{FAD5350B-9523-4843-86AA-8AC8A2345C69}" type="pres">
      <dgm:prSet presAssocID="{6889C37D-9B7D-4C07-859E-86754528BF1F}" presName="hierChild5" presStyleCnt="0"/>
      <dgm:spPr/>
    </dgm:pt>
    <dgm:pt modelId="{4157FB33-5245-4804-B210-D7A08BB2DA33}" type="pres">
      <dgm:prSet presAssocID="{D1A122B5-4B07-418F-9975-4448BB649887}" presName="hierChild5" presStyleCnt="0"/>
      <dgm:spPr/>
    </dgm:pt>
    <dgm:pt modelId="{E1170AE0-B161-4B98-BD32-26351F4C4611}" type="pres">
      <dgm:prSet presAssocID="{1950E3E0-CD2D-495D-92CC-B21007E330AA}" presName="Name37" presStyleLbl="parChTrans1D3" presStyleIdx="18" presStyleCnt="19"/>
      <dgm:spPr/>
    </dgm:pt>
    <dgm:pt modelId="{4442A01A-A6AC-450F-A7BF-1B3B404AD56B}" type="pres">
      <dgm:prSet presAssocID="{9D6B992A-076C-4DCC-9910-803706AE4EA9}" presName="hierRoot2" presStyleCnt="0">
        <dgm:presLayoutVars>
          <dgm:hierBranch val="init"/>
        </dgm:presLayoutVars>
      </dgm:prSet>
      <dgm:spPr/>
    </dgm:pt>
    <dgm:pt modelId="{F4A8FD39-A890-438C-ABA8-25CD6221EEE1}" type="pres">
      <dgm:prSet presAssocID="{9D6B992A-076C-4DCC-9910-803706AE4EA9}" presName="rootComposite" presStyleCnt="0"/>
      <dgm:spPr/>
    </dgm:pt>
    <dgm:pt modelId="{7CD1FD84-3B9E-47A9-9795-2621A3CF26A6}" type="pres">
      <dgm:prSet presAssocID="{9D6B992A-076C-4DCC-9910-803706AE4EA9}" presName="rootText" presStyleLbl="node3" presStyleIdx="18" presStyleCnt="19">
        <dgm:presLayoutVars>
          <dgm:chPref val="3"/>
        </dgm:presLayoutVars>
      </dgm:prSet>
      <dgm:spPr/>
    </dgm:pt>
    <dgm:pt modelId="{79BEE6DA-5FE4-4D1B-B04D-6268A6AEADA4}" type="pres">
      <dgm:prSet presAssocID="{9D6B992A-076C-4DCC-9910-803706AE4EA9}" presName="rootConnector" presStyleLbl="node3" presStyleIdx="18" presStyleCnt="19"/>
      <dgm:spPr/>
    </dgm:pt>
    <dgm:pt modelId="{2AAE2FBB-7266-4512-B35A-8A1B7224C542}" type="pres">
      <dgm:prSet presAssocID="{9D6B992A-076C-4DCC-9910-803706AE4EA9}" presName="hierChild4" presStyleCnt="0"/>
      <dgm:spPr/>
    </dgm:pt>
    <dgm:pt modelId="{583A0F21-BC97-4D18-A7D1-5178F35B451C}" type="pres">
      <dgm:prSet presAssocID="{9922C89C-7AD7-42AE-A77D-DE6599F8FE18}" presName="Name37" presStyleLbl="parChTrans1D4" presStyleIdx="10" presStyleCnt="12"/>
      <dgm:spPr/>
    </dgm:pt>
    <dgm:pt modelId="{56B1842E-496F-4E09-AFBC-6EEFA2BF510B}" type="pres">
      <dgm:prSet presAssocID="{7A05BD2F-C535-48E7-A46C-5E3D151D3186}" presName="hierRoot2" presStyleCnt="0">
        <dgm:presLayoutVars>
          <dgm:hierBranch val="init"/>
        </dgm:presLayoutVars>
      </dgm:prSet>
      <dgm:spPr/>
    </dgm:pt>
    <dgm:pt modelId="{25D319D7-6135-4F95-947F-AAA58CAC137A}" type="pres">
      <dgm:prSet presAssocID="{7A05BD2F-C535-48E7-A46C-5E3D151D3186}" presName="rootComposite" presStyleCnt="0"/>
      <dgm:spPr/>
    </dgm:pt>
    <dgm:pt modelId="{C6F864DE-35FA-48D8-A0E4-1EBD8B448FB9}" type="pres">
      <dgm:prSet presAssocID="{7A05BD2F-C535-48E7-A46C-5E3D151D3186}" presName="rootText" presStyleLbl="node4" presStyleIdx="10" presStyleCnt="12">
        <dgm:presLayoutVars>
          <dgm:chPref val="3"/>
        </dgm:presLayoutVars>
      </dgm:prSet>
      <dgm:spPr/>
    </dgm:pt>
    <dgm:pt modelId="{E87F501B-B126-4628-A477-008193C38D4A}" type="pres">
      <dgm:prSet presAssocID="{7A05BD2F-C535-48E7-A46C-5E3D151D3186}" presName="rootConnector" presStyleLbl="node4" presStyleIdx="10" presStyleCnt="12"/>
      <dgm:spPr/>
    </dgm:pt>
    <dgm:pt modelId="{73AA6740-5C7D-44F0-BF0A-2262D6F74D08}" type="pres">
      <dgm:prSet presAssocID="{7A05BD2F-C535-48E7-A46C-5E3D151D3186}" presName="hierChild4" presStyleCnt="0"/>
      <dgm:spPr/>
    </dgm:pt>
    <dgm:pt modelId="{1F33E15D-996C-43D3-BDF7-F1562A2059EB}" type="pres">
      <dgm:prSet presAssocID="{7A05BD2F-C535-48E7-A46C-5E3D151D3186}" presName="hierChild5" presStyleCnt="0"/>
      <dgm:spPr/>
    </dgm:pt>
    <dgm:pt modelId="{C8756285-1AD3-414C-97D0-9A2019618F89}" type="pres">
      <dgm:prSet presAssocID="{BD7C4BF8-9EE4-47A1-8772-1948DC089DBB}" presName="Name37" presStyleLbl="parChTrans1D4" presStyleIdx="11" presStyleCnt="12"/>
      <dgm:spPr/>
    </dgm:pt>
    <dgm:pt modelId="{AFA318F3-C268-4F0B-B925-C566F53D1D0D}" type="pres">
      <dgm:prSet presAssocID="{5C485361-415A-4109-AECD-FA1809592920}" presName="hierRoot2" presStyleCnt="0">
        <dgm:presLayoutVars>
          <dgm:hierBranch val="init"/>
        </dgm:presLayoutVars>
      </dgm:prSet>
      <dgm:spPr/>
    </dgm:pt>
    <dgm:pt modelId="{F98159D0-6FE0-4AFB-B471-B61339B33080}" type="pres">
      <dgm:prSet presAssocID="{5C485361-415A-4109-AECD-FA1809592920}" presName="rootComposite" presStyleCnt="0"/>
      <dgm:spPr/>
    </dgm:pt>
    <dgm:pt modelId="{73E4EECF-D399-4C48-9CF2-DB23153125FC}" type="pres">
      <dgm:prSet presAssocID="{5C485361-415A-4109-AECD-FA1809592920}" presName="rootText" presStyleLbl="node4" presStyleIdx="11" presStyleCnt="12">
        <dgm:presLayoutVars>
          <dgm:chPref val="3"/>
        </dgm:presLayoutVars>
      </dgm:prSet>
      <dgm:spPr/>
    </dgm:pt>
    <dgm:pt modelId="{2AEA15AB-0577-4BFD-8209-3CAA694AA63A}" type="pres">
      <dgm:prSet presAssocID="{5C485361-415A-4109-AECD-FA1809592920}" presName="rootConnector" presStyleLbl="node4" presStyleIdx="11" presStyleCnt="12"/>
      <dgm:spPr/>
    </dgm:pt>
    <dgm:pt modelId="{24B44661-4964-4E4E-A3B3-FAB43A2096B9}" type="pres">
      <dgm:prSet presAssocID="{5C485361-415A-4109-AECD-FA1809592920}" presName="hierChild4" presStyleCnt="0"/>
      <dgm:spPr/>
    </dgm:pt>
    <dgm:pt modelId="{81A75045-4E82-416F-9DE6-67CDDB6D56FD}" type="pres">
      <dgm:prSet presAssocID="{5C485361-415A-4109-AECD-FA1809592920}" presName="hierChild5" presStyleCnt="0"/>
      <dgm:spPr/>
    </dgm:pt>
    <dgm:pt modelId="{DBB971D2-ECB4-40C3-A134-4102D9D276F0}" type="pres">
      <dgm:prSet presAssocID="{9D6B992A-076C-4DCC-9910-803706AE4EA9}" presName="hierChild5" presStyleCnt="0"/>
      <dgm:spPr/>
    </dgm:pt>
    <dgm:pt modelId="{5A2C2E7C-4041-4EFA-9BA9-D643F6FAE098}" type="pres">
      <dgm:prSet presAssocID="{A55DB5C6-39B5-4C64-96A7-44B24B97FB1B}" presName="hierChild5" presStyleCnt="0"/>
      <dgm:spPr/>
    </dgm:pt>
    <dgm:pt modelId="{F74D86E3-D1B7-4ECF-91CF-BCDB71D13474}" type="pres">
      <dgm:prSet presAssocID="{FCEB950D-147B-4F21-AD92-98CD672A0249}" presName="hierChild3" presStyleCnt="0"/>
      <dgm:spPr/>
    </dgm:pt>
  </dgm:ptLst>
  <dgm:cxnLst>
    <dgm:cxn modelId="{A29A8A00-961B-45B0-A630-3F180AFB4DC1}" srcId="{04D36D6E-A14D-4625-8004-C58C021D9E91}" destId="{36031B5E-11CA-49B7-BBD0-7E1EF344E3C4}" srcOrd="0" destOrd="0" parTransId="{29813A50-6325-410F-A569-F11920B09FD1}" sibTransId="{5C8F0A90-0AAD-498E-A746-77748B71F71E}"/>
    <dgm:cxn modelId="{485BA200-7299-41B1-BC35-AFE144675ED2}" type="presOf" srcId="{CA3E9F31-8F66-49C8-9158-1455FDFFD931}" destId="{30169280-23E8-4420-A007-BC9386BB85A1}" srcOrd="0" destOrd="0" presId="urn:microsoft.com/office/officeart/2005/8/layout/orgChart1"/>
    <dgm:cxn modelId="{7D2B1F02-C597-4791-8627-110EAA8FE772}" srcId="{59E0FE7E-7A04-4DB8-B909-81D3D99D55C7}" destId="{69CFBD56-926B-4ED8-9A40-0060BD33CDDA}" srcOrd="0" destOrd="0" parTransId="{25CD3B5D-FA8C-4166-9F38-E6766931A0FB}" sibTransId="{05399505-FEC9-4752-8310-188E85D0C0FA}"/>
    <dgm:cxn modelId="{D9545A05-588B-44DD-AF7D-DF10ADB32A36}" type="presOf" srcId="{D7034D33-4B79-4B32-ABC7-00B682711D60}" destId="{5AA95780-8743-435C-9F9D-DBF65E983662}" srcOrd="1" destOrd="0" presId="urn:microsoft.com/office/officeart/2005/8/layout/orgChart1"/>
    <dgm:cxn modelId="{6F687C08-6225-4FB1-9DB9-0FE4E226C089}" type="presOf" srcId="{56E4BC01-265D-4284-A6AA-4ACCF738DFCB}" destId="{6CC1705D-5DFA-4604-A3CE-14F3239CCD08}" srcOrd="1" destOrd="0" presId="urn:microsoft.com/office/officeart/2005/8/layout/orgChart1"/>
    <dgm:cxn modelId="{1EDFF009-4326-40D2-934E-AEAFBB366B77}" srcId="{FCEB950D-147B-4F21-AD92-98CD672A0249}" destId="{A55DB5C6-39B5-4C64-96A7-44B24B97FB1B}" srcOrd="5" destOrd="0" parTransId="{7D336C03-1C9D-4CD0-8A91-18C739DE7CA0}" sibTransId="{DFF4E460-54B3-4676-B33F-47296989ABCD}"/>
    <dgm:cxn modelId="{08A59B0A-07AF-4D6A-B4EF-E451ECDEDEEF}" srcId="{D1A122B5-4B07-418F-9975-4448BB649887}" destId="{F8A335B4-1B52-4432-A9C3-AEFF8B4CD74E}" srcOrd="0" destOrd="0" parTransId="{98301808-8C0C-472A-9B24-F0EF17EC5CDA}" sibTransId="{5F98B5D4-4290-49C4-A94C-A8B7EDB09243}"/>
    <dgm:cxn modelId="{7C68290D-84DF-4B8C-B1E9-2FADED8824F3}" type="presOf" srcId="{D1A122B5-4B07-418F-9975-4448BB649887}" destId="{0D8440B8-3AF9-45DD-A51F-D01D16BF4591}" srcOrd="0" destOrd="0" presId="urn:microsoft.com/office/officeart/2005/8/layout/orgChart1"/>
    <dgm:cxn modelId="{D69CCC0D-30DD-4BF6-895E-66F920F1F05C}" srcId="{FCEB950D-147B-4F21-AD92-98CD672A0249}" destId="{D7034D33-4B79-4B32-ABC7-00B682711D60}" srcOrd="2" destOrd="0" parTransId="{818565D5-B2EF-4FB5-8C05-2448B2C7096C}" sibTransId="{431D1AD3-8015-4A94-BB58-07DF94E23105}"/>
    <dgm:cxn modelId="{F594B50E-EF51-4C06-9B62-D8F54D11BC8B}" type="presOf" srcId="{818565D5-B2EF-4FB5-8C05-2448B2C7096C}" destId="{512E9448-FB71-4469-B59F-58719E19D034}" srcOrd="0" destOrd="0" presId="urn:microsoft.com/office/officeart/2005/8/layout/orgChart1"/>
    <dgm:cxn modelId="{26857A0F-5B33-443C-82F8-6A3B51180ECE}" type="presOf" srcId="{DBAC2B5D-A12F-4DFA-91F9-06FE04C28C8A}" destId="{593B05BD-899C-43B9-867A-D9DE4A9E91B2}" srcOrd="0" destOrd="0" presId="urn:microsoft.com/office/officeart/2005/8/layout/orgChart1"/>
    <dgm:cxn modelId="{F4F61719-A3FE-49E1-BA66-FE7927D2FB2C}" srcId="{D1A122B5-4B07-418F-9975-4448BB649887}" destId="{70157F2F-04C6-4F74-BB0D-FCF412FBAD50}" srcOrd="1" destOrd="0" parTransId="{882DDF20-E37C-45EA-9606-6B85CF4114AF}" sibTransId="{0885D395-CEBF-4347-BF11-1B5AB76B4FBA}"/>
    <dgm:cxn modelId="{C4C4821D-3446-449B-BD7A-6E357C154E53}" type="presOf" srcId="{04D36D6E-A14D-4625-8004-C58C021D9E91}" destId="{218A82DB-E4A1-4319-8255-92F2D9F243EB}" srcOrd="1" destOrd="0" presId="urn:microsoft.com/office/officeart/2005/8/layout/orgChart1"/>
    <dgm:cxn modelId="{AB20CE1D-16FB-4C38-9BB9-1FF39059C7C3}" type="presOf" srcId="{F8A335B4-1B52-4432-A9C3-AEFF8B4CD74E}" destId="{FF4243E0-D7CA-4442-A351-C5F62943F51F}" srcOrd="1" destOrd="0" presId="urn:microsoft.com/office/officeart/2005/8/layout/orgChart1"/>
    <dgm:cxn modelId="{F043D01F-5C10-4E5E-A8B4-44BC94E0A790}" srcId="{D9F8B53D-401C-4FDF-8C1C-3E029858A402}" destId="{FCEB950D-147B-4F21-AD92-98CD672A0249}" srcOrd="0" destOrd="0" parTransId="{B4505281-C81D-4DA5-80C2-1DFF64039C95}" sibTransId="{B42EBD26-5C48-4A9B-AA6E-66F81E3D41AE}"/>
    <dgm:cxn modelId="{33ABB721-DB15-4B23-A609-F803A1294E9C}" type="presOf" srcId="{12576B29-6AAC-475A-82CA-A4E26E48E947}" destId="{696B60F1-35D4-4309-A97E-A81E0E628672}" srcOrd="0" destOrd="0" presId="urn:microsoft.com/office/officeart/2005/8/layout/orgChart1"/>
    <dgm:cxn modelId="{DE056523-F632-4C4A-B2E9-AF0E1BE001ED}" type="presOf" srcId="{12576B29-6AAC-475A-82CA-A4E26E48E947}" destId="{A46C3F60-2A78-437D-91B3-5AA1B2F674FD}" srcOrd="1" destOrd="0" presId="urn:microsoft.com/office/officeart/2005/8/layout/orgChart1"/>
    <dgm:cxn modelId="{E6699027-A14D-4AC0-AF8D-9AD9F61AA11F}" type="presOf" srcId="{498E2FA5-F061-4088-909D-2D421D5A35FD}" destId="{B547D35B-EEAA-464E-9018-9E97E98E6340}" srcOrd="0" destOrd="0" presId="urn:microsoft.com/office/officeart/2005/8/layout/orgChart1"/>
    <dgm:cxn modelId="{ECB92E28-849C-473C-972B-38DFB5BAE7F7}" type="presOf" srcId="{A55DB5C6-39B5-4C64-96A7-44B24B97FB1B}" destId="{1F39D2F0-BCE2-4B85-8D43-0A40135AE123}" srcOrd="0" destOrd="0" presId="urn:microsoft.com/office/officeart/2005/8/layout/orgChart1"/>
    <dgm:cxn modelId="{32F7AA28-3BCC-413F-BE14-A0FB3338BDD7}" type="presOf" srcId="{8DF72318-1390-46E5-9B68-BBDD6CB800E6}" destId="{AB898F9D-1E62-4334-98CF-ECB5AD161043}" srcOrd="0" destOrd="0" presId="urn:microsoft.com/office/officeart/2005/8/layout/orgChart1"/>
    <dgm:cxn modelId="{0C93D528-65C5-4634-B2E1-079CC967D86A}" type="presOf" srcId="{F8A335B4-1B52-4432-A9C3-AEFF8B4CD74E}" destId="{164858BD-428B-4E19-BDC6-9D304CC2FA25}" srcOrd="0" destOrd="0" presId="urn:microsoft.com/office/officeart/2005/8/layout/orgChart1"/>
    <dgm:cxn modelId="{CA56C829-F8FB-48BE-869F-167D3CFE0B8A}" srcId="{A55DB5C6-39B5-4C64-96A7-44B24B97FB1B}" destId="{D1A122B5-4B07-418F-9975-4448BB649887}" srcOrd="0" destOrd="0" parTransId="{F4C2C170-1EC6-4113-93DC-CB20CFAAEFFF}" sibTransId="{B2051411-2553-433F-86FB-4CB939C9F4BC}"/>
    <dgm:cxn modelId="{0821342B-E892-4AC4-8FF5-4995F43EA6F6}" type="presOf" srcId="{FB49E065-F233-4EB4-AC7E-3DA30E936082}" destId="{BCF4B50C-19EF-4BDB-92F5-568061589ACA}" srcOrd="1" destOrd="0" presId="urn:microsoft.com/office/officeart/2005/8/layout/orgChart1"/>
    <dgm:cxn modelId="{423C5C2C-1437-4A38-A8D7-452233760ABA}" type="presOf" srcId="{B55AA064-7AD3-406B-AE4C-1F230CC98119}" destId="{1F13841C-8E76-489B-BCC4-935FA0856C0A}" srcOrd="0" destOrd="0" presId="urn:microsoft.com/office/officeart/2005/8/layout/orgChart1"/>
    <dgm:cxn modelId="{F86A0F31-991E-4C3B-B2B0-7D0D2422A787}" type="presOf" srcId="{028C2E99-2A1F-4DF4-AD9F-AD36991B9B98}" destId="{DD31B1FB-F7E3-47FF-90A1-7C07C430C7ED}" srcOrd="0" destOrd="0" presId="urn:microsoft.com/office/officeart/2005/8/layout/orgChart1"/>
    <dgm:cxn modelId="{DA137C31-F93F-4167-AF86-D59A88932A73}" type="presOf" srcId="{9D6B992A-076C-4DCC-9910-803706AE4EA9}" destId="{79BEE6DA-5FE4-4D1B-B04D-6268A6AEADA4}" srcOrd="1" destOrd="0" presId="urn:microsoft.com/office/officeart/2005/8/layout/orgChart1"/>
    <dgm:cxn modelId="{418BAD32-2BCD-4294-8908-FC92016E7AFD}" type="presOf" srcId="{0D896FA1-3AEC-448A-8370-B484E9F1752B}" destId="{919522AF-DA64-4D89-84EC-E12BC8AD292E}" srcOrd="1" destOrd="0" presId="urn:microsoft.com/office/officeart/2005/8/layout/orgChart1"/>
    <dgm:cxn modelId="{DB85C034-EFCD-4770-A747-4264AE9DC49A}" type="presOf" srcId="{29813A50-6325-410F-A569-F11920B09FD1}" destId="{75201389-4317-422E-BDA1-2DB8907A8B95}" srcOrd="0" destOrd="0" presId="urn:microsoft.com/office/officeart/2005/8/layout/orgChart1"/>
    <dgm:cxn modelId="{18827D35-A683-4684-8EA5-C2CEFF964CD0}" srcId="{FB49E065-F233-4EB4-AC7E-3DA30E936082}" destId="{5AFFE4DD-9DE1-4798-BDE8-26BF8FF0E4A9}" srcOrd="0" destOrd="0" parTransId="{1EC267EC-1E5E-4C41-8BE8-DB83B5C347DD}" sibTransId="{6AD5F33B-D427-42B7-825A-D25B5ABF1055}"/>
    <dgm:cxn modelId="{54683A37-8712-442E-8D88-6D5DBC71DD76}" type="presOf" srcId="{8D327598-7B8D-4E29-B698-A8ED51FE1075}" destId="{B8513A2C-FC2E-4660-94A2-C0C2C760FC24}" srcOrd="0" destOrd="0" presId="urn:microsoft.com/office/officeart/2005/8/layout/orgChart1"/>
    <dgm:cxn modelId="{63F45337-594D-4882-8362-366FB3D4CF84}" type="presOf" srcId="{04D36D6E-A14D-4625-8004-C58C021D9E91}" destId="{75139ED1-470F-4341-9E51-0C14EDAAF730}" srcOrd="0" destOrd="0" presId="urn:microsoft.com/office/officeart/2005/8/layout/orgChart1"/>
    <dgm:cxn modelId="{4F48C15E-A2BF-444A-9F8B-56B4E5E3A992}" type="presOf" srcId="{F906B4D5-99B7-4C23-9C52-33BBA5F2C0FE}" destId="{DCFEE8AA-8DBF-4C60-852F-7E94AA4B5ED4}" srcOrd="0" destOrd="0" presId="urn:microsoft.com/office/officeart/2005/8/layout/orgChart1"/>
    <dgm:cxn modelId="{61D9D85E-B4C6-4920-AB30-F25A6F50136B}" type="presOf" srcId="{A0C51477-4534-4602-9B26-DC2CB9DAAF94}" destId="{118C940E-C23D-4094-B180-E5A3098ABD1B}" srcOrd="0" destOrd="0" presId="urn:microsoft.com/office/officeart/2005/8/layout/orgChart1"/>
    <dgm:cxn modelId="{617C2061-8578-4C2A-AEFA-87F366BDCC5F}" type="presOf" srcId="{F4C2C170-1EC6-4113-93DC-CB20CFAAEFFF}" destId="{0A9B856C-4A25-45A1-89FF-643476F0A112}" srcOrd="0" destOrd="0" presId="urn:microsoft.com/office/officeart/2005/8/layout/orgChart1"/>
    <dgm:cxn modelId="{473E5562-8B34-435C-B07B-1A643C0EEB44}" type="presOf" srcId="{6FB4C38E-1E6A-4DD4-B9E9-A400C84E518F}" destId="{56CBC1C0-8ED3-4652-876F-7C5AF5C87187}" srcOrd="0" destOrd="0" presId="urn:microsoft.com/office/officeart/2005/8/layout/orgChart1"/>
    <dgm:cxn modelId="{BB4AB164-CE8E-4AB4-9F31-C96623C3CE7D}" type="presOf" srcId="{6889C37D-9B7D-4C07-859E-86754528BF1F}" destId="{38EDCA67-CCEC-4374-86D7-651E97F7D5C4}" srcOrd="1" destOrd="0" presId="urn:microsoft.com/office/officeart/2005/8/layout/orgChart1"/>
    <dgm:cxn modelId="{7CC1FD44-D8A4-403B-9208-D946F069D7E8}" type="presOf" srcId="{7D336C03-1C9D-4CD0-8A91-18C739DE7CA0}" destId="{2E03346F-F508-41DA-A41E-551AF85F4F30}" srcOrd="0" destOrd="0" presId="urn:microsoft.com/office/officeart/2005/8/layout/orgChart1"/>
    <dgm:cxn modelId="{E0B32165-9B20-4498-B07E-3596D151078A}" type="presOf" srcId="{6FB4C38E-1E6A-4DD4-B9E9-A400C84E518F}" destId="{76BDE846-24ED-4B34-9A9D-C4B304BC46ED}" srcOrd="1" destOrd="0" presId="urn:microsoft.com/office/officeart/2005/8/layout/orgChart1"/>
    <dgm:cxn modelId="{5877A145-8C44-48AF-95BE-3587D1305440}" type="presOf" srcId="{5ADDB1BA-CD9B-4EA7-AFF7-F576EF30C47D}" destId="{BF74BFA7-1437-4784-B00E-9FFACA87373D}" srcOrd="0" destOrd="0" presId="urn:microsoft.com/office/officeart/2005/8/layout/orgChart1"/>
    <dgm:cxn modelId="{4F91D145-9C68-4911-9B54-EC28A4666C7F}" type="presOf" srcId="{498E2FA5-F061-4088-909D-2D421D5A35FD}" destId="{CCBC2E4A-CD3D-485E-BFBB-33309E792CA8}" srcOrd="1" destOrd="0" presId="urn:microsoft.com/office/officeart/2005/8/layout/orgChart1"/>
    <dgm:cxn modelId="{8108E545-6531-44B1-B04D-D7E693101782}" type="presOf" srcId="{70157F2F-04C6-4F74-BB0D-FCF412FBAD50}" destId="{F7B7135F-750E-4C8A-9BE2-2688EB6DBF88}" srcOrd="0" destOrd="0" presId="urn:microsoft.com/office/officeart/2005/8/layout/orgChart1"/>
    <dgm:cxn modelId="{2AC81766-561D-4DE3-A057-CD216B934E4D}" type="presOf" srcId="{89DF44B8-A32C-403C-8C8F-D5DC985305DD}" destId="{1BF30400-4E0B-44E3-BECE-7D8B42207CF1}" srcOrd="0" destOrd="0" presId="urn:microsoft.com/office/officeart/2005/8/layout/orgChart1"/>
    <dgm:cxn modelId="{69170347-9DD3-4279-B317-3560B75D5E4C}" type="presOf" srcId="{FE92F297-50D5-4DA8-955B-68D52AE6FC24}" destId="{FD963826-DA73-4730-B4D0-0F44A05185CD}" srcOrd="0" destOrd="0" presId="urn:microsoft.com/office/officeart/2005/8/layout/orgChart1"/>
    <dgm:cxn modelId="{2A72B367-0D6D-44CE-9A94-03FDDB75B37B}" type="presOf" srcId="{22A5F5AF-427B-44D8-B229-7120BD75DF9B}" destId="{9EA6FCDD-7EE5-4EF8-8167-4771101F0DF1}" srcOrd="0" destOrd="0" presId="urn:microsoft.com/office/officeart/2005/8/layout/orgChart1"/>
    <dgm:cxn modelId="{D6CE4968-09B4-48C4-A77A-D9E82581C439}" type="presOf" srcId="{70157F2F-04C6-4F74-BB0D-FCF412FBAD50}" destId="{B7DF88DE-AEC0-42F8-84ED-D7186FA170E0}" srcOrd="1" destOrd="0" presId="urn:microsoft.com/office/officeart/2005/8/layout/orgChart1"/>
    <dgm:cxn modelId="{74238348-63AD-40CD-A6EA-DDA9CD3ECF84}" type="presOf" srcId="{59E0FE7E-7A04-4DB8-B909-81D3D99D55C7}" destId="{23EC8368-7302-4FE6-A2D5-EE5C5700E181}" srcOrd="1" destOrd="0" presId="urn:microsoft.com/office/officeart/2005/8/layout/orgChart1"/>
    <dgm:cxn modelId="{DF04E549-9DC3-4072-A9DE-A55707B2AE7C}" srcId="{8FDBE5F4-F8C3-4165-8690-5C2E69CF31EB}" destId="{59E0FE7E-7A04-4DB8-B909-81D3D99D55C7}" srcOrd="1" destOrd="0" parTransId="{99147215-DD3C-4A43-BD46-C72F462DF3EA}" sibTransId="{E33813C7-BDC4-4D51-9579-04464863361F}"/>
    <dgm:cxn modelId="{618A7C6A-B2EB-437C-94DA-E2DA7D9C75E8}" type="presOf" srcId="{BFA54CC8-759D-4340-AFE7-77EC6CE78035}" destId="{DEB4E47F-CB41-4297-9B7F-E75136985CA9}" srcOrd="1" destOrd="0" presId="urn:microsoft.com/office/officeart/2005/8/layout/orgChart1"/>
    <dgm:cxn modelId="{47853D6C-07BA-4F14-A7FD-52B3F5CA8792}" type="presOf" srcId="{A55DB5C6-39B5-4C64-96A7-44B24B97FB1B}" destId="{ED2C697E-1415-4350-AACC-156F62F1A284}" srcOrd="1" destOrd="0" presId="urn:microsoft.com/office/officeart/2005/8/layout/orgChart1"/>
    <dgm:cxn modelId="{A34D454C-6C75-46B9-9EBC-4C20DFBE1097}" type="presOf" srcId="{5C485361-415A-4109-AECD-FA1809592920}" destId="{73E4EECF-D399-4C48-9CF2-DB23153125FC}" srcOrd="0" destOrd="0" presId="urn:microsoft.com/office/officeart/2005/8/layout/orgChart1"/>
    <dgm:cxn modelId="{FAAB0E6D-5515-4BB4-ABA4-8F6F9160F266}" srcId="{04D36D6E-A14D-4625-8004-C58C021D9E91}" destId="{DAEE12CF-0A9F-4981-8B1D-B87D91FF12A4}" srcOrd="2" destOrd="0" parTransId="{B947FD9D-0B8A-415B-96EC-79FB937B85D5}" sibTransId="{C16174FF-7FE9-4610-9DA3-4A740176A50C}"/>
    <dgm:cxn modelId="{EADF6E6F-0636-4DC6-885E-D200456A0282}" type="presOf" srcId="{CDE3B32F-4845-4489-B5E6-89B181A7A9A3}" destId="{34359679-795D-4533-9DCE-AE5F1D573AB0}" srcOrd="0" destOrd="0" presId="urn:microsoft.com/office/officeart/2005/8/layout/orgChart1"/>
    <dgm:cxn modelId="{CEBE844F-A32C-437A-BF9E-E3058DA1338A}" type="presOf" srcId="{E9037013-5966-4DDF-BEC9-71B05340C840}" destId="{F1DF815C-A8FD-453B-A122-EC18C98C1B0E}" srcOrd="0" destOrd="0" presId="urn:microsoft.com/office/officeart/2005/8/layout/orgChart1"/>
    <dgm:cxn modelId="{BF929B4F-6826-49BF-934F-35E0D139B4D4}" type="presOf" srcId="{89DF44B8-A32C-403C-8C8F-D5DC985305DD}" destId="{75AA50DF-C117-41F4-A993-D690F51C1155}" srcOrd="1" destOrd="0" presId="urn:microsoft.com/office/officeart/2005/8/layout/orgChart1"/>
    <dgm:cxn modelId="{6E34A06F-8365-4C7A-B94B-CC3AC4CE72F9}" type="presOf" srcId="{9D6B992A-076C-4DCC-9910-803706AE4EA9}" destId="{7CD1FD84-3B9E-47A9-9795-2621A3CF26A6}" srcOrd="0" destOrd="0" presId="urn:microsoft.com/office/officeart/2005/8/layout/orgChart1"/>
    <dgm:cxn modelId="{C0C79D50-67CB-4F92-94EB-F80A10376D48}" type="presOf" srcId="{D7034D33-4B79-4B32-ABC7-00B682711D60}" destId="{5A56C6F4-BEE8-4218-86DB-14D0ABB32E90}" srcOrd="0" destOrd="0" presId="urn:microsoft.com/office/officeart/2005/8/layout/orgChart1"/>
    <dgm:cxn modelId="{919A4F71-A92C-4570-B6CD-24568894B255}" type="presOf" srcId="{BB5DEE88-AC5D-4FE0-AEB0-B2AA2AB0CCD8}" destId="{D5D0FDB4-4714-4BF6-892A-F665A3AC8855}" srcOrd="0" destOrd="0" presId="urn:microsoft.com/office/officeart/2005/8/layout/orgChart1"/>
    <dgm:cxn modelId="{F8BA6152-4DDE-4A1F-A8A7-6DB5FDD4CDA0}" type="presOf" srcId="{6889C37D-9B7D-4C07-859E-86754528BF1F}" destId="{12338EEB-8866-4FB6-A788-B52B2B6586A5}" srcOrd="0" destOrd="0" presId="urn:microsoft.com/office/officeart/2005/8/layout/orgChart1"/>
    <dgm:cxn modelId="{743C1174-A07E-482A-B285-7DA168904009}" type="presOf" srcId="{69CFBD56-926B-4ED8-9A40-0060BD33CDDA}" destId="{AEE1E655-CC09-47E4-9C5A-F5CDEC1A3EF6}" srcOrd="0" destOrd="0" presId="urn:microsoft.com/office/officeart/2005/8/layout/orgChart1"/>
    <dgm:cxn modelId="{15C96F54-F2DA-4949-9E94-52FD2A447DFD}" type="presOf" srcId="{6E985307-0E76-4F06-81B9-4F04FA91C31C}" destId="{0736FA4A-64B3-4FE0-99BF-174FE07D920A}" srcOrd="0" destOrd="0" presId="urn:microsoft.com/office/officeart/2005/8/layout/orgChart1"/>
    <dgm:cxn modelId="{1C59BB74-A4C4-47E5-97A6-6A0FC2D797F4}" type="presOf" srcId="{B0BDE003-224E-4F09-8D6A-BB25ABEA9765}" destId="{D0A70AE4-666C-4358-8597-FFA5968E9293}" srcOrd="0" destOrd="0" presId="urn:microsoft.com/office/officeart/2005/8/layout/orgChart1"/>
    <dgm:cxn modelId="{3A4B5755-20BB-4B1E-8376-628D802AEF60}" srcId="{2DC8780B-E629-4C00-9DE1-6B4E90440153}" destId="{FE92F297-50D5-4DA8-955B-68D52AE6FC24}" srcOrd="0" destOrd="0" parTransId="{8DF72318-1390-46E5-9B68-BBDD6CB800E6}" sibTransId="{7FA6BA8B-B124-4522-964A-B4D2D53730BE}"/>
    <dgm:cxn modelId="{2D038256-62EF-490C-9DC4-D840DB14BCEB}" srcId="{FB49E065-F233-4EB4-AC7E-3DA30E936082}" destId="{A0C51477-4534-4602-9B26-DC2CB9DAAF94}" srcOrd="3" destOrd="0" parTransId="{F58380F5-852D-4C8A-A49F-D1CF2797EA6B}" sibTransId="{CE9CBD17-2732-4A01-AABA-41BA992F18CF}"/>
    <dgm:cxn modelId="{47F67B77-05CC-4192-A89B-4F6680DD32DD}" type="presOf" srcId="{98301808-8C0C-472A-9B24-F0EF17EC5CDA}" destId="{E1E5EF94-7637-4759-BE15-0CDA644D700C}" srcOrd="0" destOrd="0" presId="urn:microsoft.com/office/officeart/2005/8/layout/orgChart1"/>
    <dgm:cxn modelId="{27EF9758-363B-4FCA-9F19-02B780390826}" type="presOf" srcId="{7A05BD2F-C535-48E7-A46C-5E3D151D3186}" destId="{E87F501B-B126-4628-A477-008193C38D4A}" srcOrd="1" destOrd="0" presId="urn:microsoft.com/office/officeart/2005/8/layout/orgChart1"/>
    <dgm:cxn modelId="{8BEC1159-AD5A-49E1-9CFF-589446BFD9E3}" srcId="{2DC8780B-E629-4C00-9DE1-6B4E90440153}" destId="{F0E5B8F2-F3F7-4D7D-9596-4B6E5ECAFEAD}" srcOrd="2" destOrd="0" parTransId="{6995C06F-1EB1-47E4-A6AD-643D9E9E1DB1}" sibTransId="{661FB00A-114E-4777-8719-F6989D68096B}"/>
    <dgm:cxn modelId="{53D41759-A64F-4F21-ACAC-D7CD15CBFDA8}" type="presOf" srcId="{F0E5B8F2-F3F7-4D7D-9596-4B6E5ECAFEAD}" destId="{15ED42F5-051F-4A34-B7E7-60F4205B8CB3}" srcOrd="1" destOrd="0" presId="urn:microsoft.com/office/officeart/2005/8/layout/orgChart1"/>
    <dgm:cxn modelId="{E5C98559-E582-4771-A817-03FBF2BE2379}" type="presOf" srcId="{69CFBD56-926B-4ED8-9A40-0060BD33CDDA}" destId="{26DD8DA0-0494-44F8-94FD-D36618CF8E51}" srcOrd="1" destOrd="0" presId="urn:microsoft.com/office/officeart/2005/8/layout/orgChart1"/>
    <dgm:cxn modelId="{FFA3BE59-70CD-4B41-99A2-466F441A2AC0}" srcId="{FCEB950D-147B-4F21-AD92-98CD672A0249}" destId="{2DC8780B-E629-4C00-9DE1-6B4E90440153}" srcOrd="4" destOrd="0" parTransId="{43A18316-796D-4729-AA8E-6B9C8E45F532}" sibTransId="{984EB541-F708-40DA-A08D-4C8AA94E6E56}"/>
    <dgm:cxn modelId="{D89F467D-EB5B-4A69-A651-8C43C76F15A7}" type="presOf" srcId="{2DC8780B-E629-4C00-9DE1-6B4E90440153}" destId="{49E6B04B-F992-4FB7-9941-77F9990F5B7F}" srcOrd="0" destOrd="0" presId="urn:microsoft.com/office/officeart/2005/8/layout/orgChart1"/>
    <dgm:cxn modelId="{5FAB6E7D-1344-4171-B001-B5D630A2A5EE}" type="presOf" srcId="{EA70A006-D9BB-4AB5-B2BA-ACFF7BC39D8C}" destId="{30C3F223-9C59-427C-9F48-A3752A370A29}" srcOrd="1" destOrd="0" presId="urn:microsoft.com/office/officeart/2005/8/layout/orgChart1"/>
    <dgm:cxn modelId="{6072DB7D-F778-430A-8BC6-7D6B1E349BEE}" srcId="{FCEB950D-147B-4F21-AD92-98CD672A0249}" destId="{8FDBE5F4-F8C3-4165-8690-5C2E69CF31EB}" srcOrd="0" destOrd="0" parTransId="{CDE3B32F-4845-4489-B5E6-89B181A7A9A3}" sibTransId="{3BEB0DDB-095D-42CA-A4F0-70BDEDFC79CD}"/>
    <dgm:cxn modelId="{5278677E-43E3-433E-A9DF-578B4ECB8843}" type="presOf" srcId="{25CD3B5D-FA8C-4166-9F38-E6766931A0FB}" destId="{B12EFF27-2B2A-4735-8E71-A19CDA5074AC}" srcOrd="0" destOrd="0" presId="urn:microsoft.com/office/officeart/2005/8/layout/orgChart1"/>
    <dgm:cxn modelId="{F7003080-39D6-4693-B09C-88CC28F83058}" type="presOf" srcId="{83C87FD8-FBD9-4A82-AF16-8A31C76F163F}" destId="{982493B4-8494-475F-804C-9314DD58F297}" srcOrd="0" destOrd="0" presId="urn:microsoft.com/office/officeart/2005/8/layout/orgChart1"/>
    <dgm:cxn modelId="{E4C22C81-C87D-457C-8061-68F7FEEA3D95}" type="presOf" srcId="{BD7C4BF8-9EE4-47A1-8772-1948DC089DBB}" destId="{C8756285-1AD3-414C-97D0-9A2019618F89}" srcOrd="0" destOrd="0" presId="urn:microsoft.com/office/officeart/2005/8/layout/orgChart1"/>
    <dgm:cxn modelId="{A2BFC682-F317-47F0-B5CA-BC564252A855}" type="presOf" srcId="{83C87FD8-FBD9-4A82-AF16-8A31C76F163F}" destId="{A32760AC-B054-4510-A793-D6F99356C804}" srcOrd="1" destOrd="0" presId="urn:microsoft.com/office/officeart/2005/8/layout/orgChart1"/>
    <dgm:cxn modelId="{B293B784-7238-4563-B243-FC9F58ABD2D4}" type="presOf" srcId="{7A05BD2F-C535-48E7-A46C-5E3D151D3186}" destId="{C6F864DE-35FA-48D8-A0E4-1EBD8B448FB9}" srcOrd="0" destOrd="0" presId="urn:microsoft.com/office/officeart/2005/8/layout/orgChart1"/>
    <dgm:cxn modelId="{F8EA1C89-D2AF-452B-AB16-482AC738C458}" type="presOf" srcId="{84BA8D97-D5F9-4429-AB32-CC3FE52CCE4C}" destId="{AF1D66DD-07B5-443F-B648-48634D99A167}" srcOrd="0" destOrd="0" presId="urn:microsoft.com/office/officeart/2005/8/layout/orgChart1"/>
    <dgm:cxn modelId="{2A6E008B-1BB3-4C5F-A473-628EC0E3A382}" type="presOf" srcId="{E18A6F61-95E5-4933-B289-D774D690B58F}" destId="{69C6FF8C-6FC9-421F-9566-E650EDDFA662}" srcOrd="0" destOrd="0" presId="urn:microsoft.com/office/officeart/2005/8/layout/orgChart1"/>
    <dgm:cxn modelId="{9453948C-476E-4597-8127-F04742595FAA}" type="presOf" srcId="{1EC267EC-1E5E-4C41-8BE8-DB83B5C347DD}" destId="{FCCC765E-8DE2-4FC5-811C-ADC1C487427C}" srcOrd="0" destOrd="0" presId="urn:microsoft.com/office/officeart/2005/8/layout/orgChart1"/>
    <dgm:cxn modelId="{09BBCF8D-5B0D-4467-AD14-FDB7B9857BEB}" srcId="{12576B29-6AAC-475A-82CA-A4E26E48E947}" destId="{83C87FD8-FBD9-4A82-AF16-8A31C76F163F}" srcOrd="0" destOrd="0" parTransId="{5ADDB1BA-CD9B-4EA7-AFF7-F576EF30C47D}" sibTransId="{4338EF5F-9E12-4969-A0FC-F361E190F393}"/>
    <dgm:cxn modelId="{5DEDB58F-EC3D-44D5-A5F8-96B70242BEF5}" type="presOf" srcId="{0946CAB3-FE99-4C5F-8C18-20EA691630C8}" destId="{8AC19800-30AB-4F6C-A0CC-A98F37F5D3C8}" srcOrd="0" destOrd="0" presId="urn:microsoft.com/office/officeart/2005/8/layout/orgChart1"/>
    <dgm:cxn modelId="{88BE1991-CBA3-4C39-A0B9-4A7BD08F3EC2}" type="presOf" srcId="{882DDF20-E37C-45EA-9606-6B85CF4114AF}" destId="{F7A13EFE-245B-4FDD-BAE4-885E224E4D54}" srcOrd="0" destOrd="0" presId="urn:microsoft.com/office/officeart/2005/8/layout/orgChart1"/>
    <dgm:cxn modelId="{3DA92692-FCDC-4645-9EB0-2D8B57201E6A}" srcId="{59E0FE7E-7A04-4DB8-B909-81D3D99D55C7}" destId="{0D896FA1-3AEC-448A-8370-B484E9F1752B}" srcOrd="1" destOrd="0" parTransId="{E9037013-5966-4DDF-BEC9-71B05340C840}" sibTransId="{04164873-5265-4C0A-9B86-889C1F4481AA}"/>
    <dgm:cxn modelId="{00BDFF92-AFD8-4BC8-A2F7-71CEA9D98368}" type="presOf" srcId="{8FDBE5F4-F8C3-4165-8690-5C2E69CF31EB}" destId="{E442D7CF-11C5-4CD6-B721-5BE61C41F004}" srcOrd="0" destOrd="0" presId="urn:microsoft.com/office/officeart/2005/8/layout/orgChart1"/>
    <dgm:cxn modelId="{A4B8CB95-FA80-4713-AA50-AAEBAC25C903}" srcId="{B0BDE003-224E-4F09-8D6A-BB25ABEA9765}" destId="{498E2FA5-F061-4088-909D-2D421D5A35FD}" srcOrd="1" destOrd="0" parTransId="{F08E4F00-9E5E-4A61-A30B-FCA26CD237CD}" sibTransId="{7F13F5B0-E443-4CD4-8552-838DAB786022}"/>
    <dgm:cxn modelId="{97183D97-BAE9-4C6C-9F2A-2AD0B79638B9}" type="presOf" srcId="{29FFAD53-96FB-4E02-B45E-C220B828BA7D}" destId="{5540B57F-3387-4B9F-A47B-697406A910AF}" srcOrd="0" destOrd="0" presId="urn:microsoft.com/office/officeart/2005/8/layout/orgChart1"/>
    <dgm:cxn modelId="{85C1D998-0CC1-4244-AC52-531FA012B9AF}" srcId="{D7034D33-4B79-4B32-ABC7-00B682711D60}" destId="{BFA54CC8-759D-4340-AFE7-77EC6CE78035}" srcOrd="3" destOrd="0" parTransId="{8D327598-7B8D-4E29-B698-A8ED51FE1075}" sibTransId="{744C3546-4CCC-46A5-B4BD-9479BBB939E5}"/>
    <dgm:cxn modelId="{9D3AFB98-8BE6-46F0-B61E-7AA42D53E1E5}" type="presOf" srcId="{FB620740-2C01-48A8-B0DB-816C8F6EA865}" destId="{B5DE9F92-EA88-43B8-8D58-2EE9374FE1ED}" srcOrd="0" destOrd="0" presId="urn:microsoft.com/office/officeart/2005/8/layout/orgChart1"/>
    <dgm:cxn modelId="{20F8AF99-8E2E-418E-863B-C5985BDBD989}" srcId="{FB49E065-F233-4EB4-AC7E-3DA30E936082}" destId="{EA70A006-D9BB-4AB5-B2BA-ACFF7BC39D8C}" srcOrd="2" destOrd="0" parTransId="{F906B4D5-99B7-4C23-9C52-33BBA5F2C0FE}" sibTransId="{353BDABB-DB81-4050-A5EE-C02072C450AE}"/>
    <dgm:cxn modelId="{37AB739A-2D34-451D-9338-01BFE34F4C8F}" type="presOf" srcId="{FCEB950D-147B-4F21-AD92-98CD672A0249}" destId="{BBFADF2A-0469-4324-B5F4-ADA5C9DBBA7F}" srcOrd="0" destOrd="0" presId="urn:microsoft.com/office/officeart/2005/8/layout/orgChart1"/>
    <dgm:cxn modelId="{D98F1A9D-ADEA-4A84-AEF7-C51F2D826005}" type="presOf" srcId="{1950E3E0-CD2D-495D-92CC-B21007E330AA}" destId="{E1170AE0-B161-4B98-BD32-26351F4C4611}" srcOrd="0" destOrd="0" presId="urn:microsoft.com/office/officeart/2005/8/layout/orgChart1"/>
    <dgm:cxn modelId="{931151A0-EEFB-41C4-9658-774CACAC71A1}" srcId="{FCEB950D-147B-4F21-AD92-98CD672A0249}" destId="{B0BDE003-224E-4F09-8D6A-BB25ABEA9765}" srcOrd="3" destOrd="0" parTransId="{BB7B7CF7-CAF5-4FCA-AAD1-157680141B66}" sibTransId="{6310A9A5-9FA4-4BB9-A690-7380F74AB994}"/>
    <dgm:cxn modelId="{A76EE8A2-9C93-4D24-B364-FB67EA1B8F50}" srcId="{9D6B992A-076C-4DCC-9910-803706AE4EA9}" destId="{5C485361-415A-4109-AECD-FA1809592920}" srcOrd="1" destOrd="0" parTransId="{BD7C4BF8-9EE4-47A1-8772-1948DC089DBB}" sibTransId="{D714584A-FB78-4494-89F7-A81EA76868D3}"/>
    <dgm:cxn modelId="{722C27A4-664C-499D-B364-DDB52B0FA46C}" type="presOf" srcId="{A4245156-C2AA-416C-9ED4-45CA7B4F0777}" destId="{B957CA62-44A6-46EE-B241-9A8C49839A94}" srcOrd="0" destOrd="0" presId="urn:microsoft.com/office/officeart/2005/8/layout/orgChart1"/>
    <dgm:cxn modelId="{A3562BA4-790C-465E-B3A1-C90B7305EB32}" type="presOf" srcId="{0D896FA1-3AEC-448A-8370-B484E9F1752B}" destId="{6C7D1109-09A1-477B-8B40-D4DE2BFFB1E3}" srcOrd="0" destOrd="0" presId="urn:microsoft.com/office/officeart/2005/8/layout/orgChart1"/>
    <dgm:cxn modelId="{18485AA8-94BC-49E1-8631-C9EB59E2E9FD}" type="presOf" srcId="{5AFFE4DD-9DE1-4798-BDE8-26BF8FF0E4A9}" destId="{D596994F-1EA4-42D4-9098-A8E5EF04F3AE}" srcOrd="0" destOrd="0" presId="urn:microsoft.com/office/officeart/2005/8/layout/orgChart1"/>
    <dgm:cxn modelId="{912FA1A9-16AD-43E4-80A7-69567CD9EE74}" type="presOf" srcId="{F58380F5-852D-4C8A-A49F-D1CF2797EA6B}" destId="{C0920C19-6DA9-42B7-88C1-C43E7D34E99D}" srcOrd="0" destOrd="0" presId="urn:microsoft.com/office/officeart/2005/8/layout/orgChart1"/>
    <dgm:cxn modelId="{8C69E7A9-B8AA-4060-9A2C-FFD8F6B84C5E}" type="presOf" srcId="{B0BDE003-224E-4F09-8D6A-BB25ABEA9765}" destId="{A3A89535-CD18-4385-91AC-43EA92AF3F7B}" srcOrd="1" destOrd="0" presId="urn:microsoft.com/office/officeart/2005/8/layout/orgChart1"/>
    <dgm:cxn modelId="{2B478DAD-B73C-46FE-BBA3-D25406368105}" type="presOf" srcId="{87A60FB9-6677-4053-A6D2-784E46F545DF}" destId="{C103CC64-3D10-4AA8-845D-7CA9EBAEA210}" srcOrd="0" destOrd="0" presId="urn:microsoft.com/office/officeart/2005/8/layout/orgChart1"/>
    <dgm:cxn modelId="{A72A22AE-4A06-419E-B0FA-ED8CAF284E32}" srcId="{8FDBE5F4-F8C3-4165-8690-5C2E69CF31EB}" destId="{12576B29-6AAC-475A-82CA-A4E26E48E947}" srcOrd="2" destOrd="0" parTransId="{87A60FB9-6677-4053-A6D2-784E46F545DF}" sibTransId="{5CE2294B-B3CA-4944-9061-95D36C643031}"/>
    <dgm:cxn modelId="{8C1E97B0-65D8-4254-B39F-FED0F6EF8B48}" srcId="{2DC8780B-E629-4C00-9DE1-6B4E90440153}" destId="{A0BACB44-12F6-4F6E-A8EB-F5A9413B2B16}" srcOrd="3" destOrd="0" parTransId="{028C2E99-2A1F-4DF4-AD9F-AD36991B9B98}" sibTransId="{887D9E29-6A60-4867-A68B-59DC2D710684}"/>
    <dgm:cxn modelId="{91819CB0-765C-4F8C-B7B7-3D01ED04CD43}" type="presOf" srcId="{DAEE12CF-0A9F-4981-8B1D-B87D91FF12A4}" destId="{E3BEABEF-EA1B-4716-8C14-59BD3D0758E4}" srcOrd="1" destOrd="0" presId="urn:microsoft.com/office/officeart/2005/8/layout/orgChart1"/>
    <dgm:cxn modelId="{6071B2B0-B404-4D54-919A-3ACB2EB93F7F}" type="presOf" srcId="{D1A122B5-4B07-418F-9975-4448BB649887}" destId="{5E0EEBFD-0812-441C-BD31-B3A15BA970D6}" srcOrd="1" destOrd="0" presId="urn:microsoft.com/office/officeart/2005/8/layout/orgChart1"/>
    <dgm:cxn modelId="{3E5D32B1-6820-4C60-98A3-9B45568D4A25}" srcId="{B0BDE003-224E-4F09-8D6A-BB25ABEA9765}" destId="{22A5F5AF-427B-44D8-B229-7120BD75DF9B}" srcOrd="0" destOrd="0" parTransId="{2E7CE82B-515F-411C-B480-91C6AD629F3E}" sibTransId="{6E999815-0237-4780-B1B9-40F62BB34CF7}"/>
    <dgm:cxn modelId="{2C0A44B1-5C46-477B-B80F-ABF2BEDC0AB8}" type="presOf" srcId="{FB49E065-F233-4EB4-AC7E-3DA30E936082}" destId="{A94A8DC3-6BC8-4158-A800-11ABFABB041B}" srcOrd="0" destOrd="0" presId="urn:microsoft.com/office/officeart/2005/8/layout/orgChart1"/>
    <dgm:cxn modelId="{38FD00B2-4D33-43F3-B6A4-3190EF3B2D0F}" type="presOf" srcId="{99147215-DD3C-4A43-BD46-C72F462DF3EA}" destId="{DB2AFFCF-7919-4308-92CF-DCB6008BF7AC}" srcOrd="0" destOrd="0" presId="urn:microsoft.com/office/officeart/2005/8/layout/orgChart1"/>
    <dgm:cxn modelId="{4B8042B5-1D0A-45A9-99F6-494475A60077}" type="presOf" srcId="{43A18316-796D-4729-AA8E-6B9C8E45F532}" destId="{F61FC85E-18B7-4C79-B67D-F4F20D92AF73}" srcOrd="0" destOrd="0" presId="urn:microsoft.com/office/officeart/2005/8/layout/orgChart1"/>
    <dgm:cxn modelId="{600B32B9-1A45-4DC0-87D0-3D18E1808ECD}" type="presOf" srcId="{FCEB950D-147B-4F21-AD92-98CD672A0249}" destId="{87D82A5E-B87F-46A7-85F4-DB27ED6353C8}" srcOrd="1" destOrd="0" presId="urn:microsoft.com/office/officeart/2005/8/layout/orgChart1"/>
    <dgm:cxn modelId="{701DB6B9-CDA0-4043-8367-93A688883D54}" type="presOf" srcId="{36031B5E-11CA-49B7-BBD0-7E1EF344E3C4}" destId="{0724F9B9-9F52-4621-A838-B06692D4A285}" srcOrd="0" destOrd="0" presId="urn:microsoft.com/office/officeart/2005/8/layout/orgChart1"/>
    <dgm:cxn modelId="{730211BA-B322-4DB1-80A0-7779787401E7}" type="presOf" srcId="{BB7B7CF7-CAF5-4FCA-AAD1-157680141B66}" destId="{CDFB0356-E2CD-4AAA-AF09-E49C83AB2DD3}" srcOrd="0" destOrd="0" presId="urn:microsoft.com/office/officeart/2005/8/layout/orgChart1"/>
    <dgm:cxn modelId="{DC0864BB-D1CA-4C4B-933B-DA32B7DBB9D9}" srcId="{9D6B992A-076C-4DCC-9910-803706AE4EA9}" destId="{7A05BD2F-C535-48E7-A46C-5E3D151D3186}" srcOrd="0" destOrd="0" parTransId="{9922C89C-7AD7-42AE-A77D-DE6599F8FE18}" sibTransId="{6010612F-E6EB-43EB-B164-2125BE28F30F}"/>
    <dgm:cxn modelId="{CAD74FBD-CDBC-45F3-9C5B-E76E2ACC25A5}" srcId="{A55DB5C6-39B5-4C64-96A7-44B24B97FB1B}" destId="{9D6B992A-076C-4DCC-9910-803706AE4EA9}" srcOrd="1" destOrd="0" parTransId="{1950E3E0-CD2D-495D-92CC-B21007E330AA}" sibTransId="{57DE07B3-FE4C-42F4-BFAB-274FEA695F48}"/>
    <dgm:cxn modelId="{F77A31C0-63DE-4ED9-89B0-55E14BF4AF2F}" type="presOf" srcId="{22A5F5AF-427B-44D8-B229-7120BD75DF9B}" destId="{00034F7D-C32D-4D19-BF93-A1561155B4DC}" srcOrd="1" destOrd="0" presId="urn:microsoft.com/office/officeart/2005/8/layout/orgChart1"/>
    <dgm:cxn modelId="{498352C1-5BE6-4AAD-B57A-10811A0B8C17}" type="presOf" srcId="{8FDBE5F4-F8C3-4165-8690-5C2E69CF31EB}" destId="{BA498D6C-BE20-43C4-9350-989DD0CE207A}" srcOrd="1" destOrd="0" presId="urn:microsoft.com/office/officeart/2005/8/layout/orgChart1"/>
    <dgm:cxn modelId="{2BA2E8C1-0D3A-4AB1-8AC5-D99158CA0BEB}" type="presOf" srcId="{A0C51477-4534-4602-9B26-DC2CB9DAAF94}" destId="{EF70927C-144B-4106-8E46-A69A53AC7F60}" srcOrd="1" destOrd="0" presId="urn:microsoft.com/office/officeart/2005/8/layout/orgChart1"/>
    <dgm:cxn modelId="{FEC569C2-AD1A-48FD-AC55-8EE1A1916D3A}" srcId="{04D36D6E-A14D-4625-8004-C58C021D9E91}" destId="{FB620740-2C01-48A8-B0DB-816C8F6EA865}" srcOrd="1" destOrd="0" parTransId="{B55AA064-7AD3-406B-AE4C-1F230CC98119}" sibTransId="{1D4F1AE4-E2FF-4C4D-B897-F6C3B84F9263}"/>
    <dgm:cxn modelId="{5D14FBC2-0D2A-43B2-90B2-38280799D1F3}" type="presOf" srcId="{56E4BC01-265D-4284-A6AA-4ACCF738DFCB}" destId="{282FF0D5-46AC-4D29-9EA8-AF798DDC6B10}" srcOrd="0" destOrd="0" presId="urn:microsoft.com/office/officeart/2005/8/layout/orgChart1"/>
    <dgm:cxn modelId="{AAB5C3C3-08AD-42CA-9FE7-66422BE8FEC1}" type="presOf" srcId="{EA70A006-D9BB-4AB5-B2BA-ACFF7BC39D8C}" destId="{863955C0-F5EF-45F9-86B3-3BD0BA66369B}" srcOrd="0" destOrd="0" presId="urn:microsoft.com/office/officeart/2005/8/layout/orgChart1"/>
    <dgm:cxn modelId="{DEAC31C4-7EC7-4162-940B-B9C66D8781AE}" type="presOf" srcId="{52AFF777-0106-4A8E-8BA2-02E837633E93}" destId="{31B21672-34F6-4251-B9C7-DE3D2D319AEC}" srcOrd="0" destOrd="0" presId="urn:microsoft.com/office/officeart/2005/8/layout/orgChart1"/>
    <dgm:cxn modelId="{DAB05DC6-AE4D-4FC9-8C1B-655A54062DAA}" type="presOf" srcId="{FE92F297-50D5-4DA8-955B-68D52AE6FC24}" destId="{E79F8AB5-099B-433C-AEFA-FE93AA988974}" srcOrd="1" destOrd="0" presId="urn:microsoft.com/office/officeart/2005/8/layout/orgChart1"/>
    <dgm:cxn modelId="{B1F4C4C6-8D59-4994-B58E-71DAFCBBE609}" type="presOf" srcId="{DAEE12CF-0A9F-4981-8B1D-B87D91FF12A4}" destId="{9CCEEB7F-F312-4F0B-A006-8B269A6B70CA}" srcOrd="0" destOrd="0" presId="urn:microsoft.com/office/officeart/2005/8/layout/orgChart1"/>
    <dgm:cxn modelId="{FA617BC9-2DED-41FC-AFFB-8B5DD5647FD4}" type="presOf" srcId="{F0E5B8F2-F3F7-4D7D-9596-4B6E5ECAFEAD}" destId="{33DC3108-7A8E-47AB-84F0-F8E06CB05694}" srcOrd="0" destOrd="0" presId="urn:microsoft.com/office/officeart/2005/8/layout/orgChart1"/>
    <dgm:cxn modelId="{0EA18FC9-2B0B-4439-AAAB-583E00F1E606}" type="presOf" srcId="{E18A6F61-95E5-4933-B289-D774D690B58F}" destId="{1EAF2D44-16EC-43DD-93CE-44C8A9C5BF7F}" srcOrd="1" destOrd="0" presId="urn:microsoft.com/office/officeart/2005/8/layout/orgChart1"/>
    <dgm:cxn modelId="{2D790BCC-5BB5-4858-817A-AAB446E58C3F}" type="presOf" srcId="{5AFFE4DD-9DE1-4798-BDE8-26BF8FF0E4A9}" destId="{034F5B4B-CF22-446D-A4C0-742A8CCD4E57}" srcOrd="1" destOrd="0" presId="urn:microsoft.com/office/officeart/2005/8/layout/orgChart1"/>
    <dgm:cxn modelId="{363ED7CF-9D5D-41A3-84C8-1FDFABE5D23F}" type="presOf" srcId="{CA3E9F31-8F66-49C8-9158-1455FDFFD931}" destId="{BBDF1884-8507-4E8F-9965-E6DDBB92F9C3}" srcOrd="1" destOrd="0" presId="urn:microsoft.com/office/officeart/2005/8/layout/orgChart1"/>
    <dgm:cxn modelId="{ACEFA1D1-B1AB-451E-ABC3-ED582E236C1B}" type="presOf" srcId="{2DC8780B-E629-4C00-9DE1-6B4E90440153}" destId="{08EDFC85-C7C9-43B7-9A50-628F5E91C83D}" srcOrd="1" destOrd="0" presId="urn:microsoft.com/office/officeart/2005/8/layout/orgChart1"/>
    <dgm:cxn modelId="{57B3F5D2-8843-41F8-B354-734F615ACF21}" type="presOf" srcId="{D9F8B53D-401C-4FDF-8C1C-3E029858A402}" destId="{759B27BC-260A-4997-A8AE-F7C9337B64AF}" srcOrd="0" destOrd="0" presId="urn:microsoft.com/office/officeart/2005/8/layout/orgChart1"/>
    <dgm:cxn modelId="{948063D4-5A6A-4A14-A78B-BC7FCE33F8C7}" type="presOf" srcId="{2E7CE82B-515F-411C-B480-91C6AD629F3E}" destId="{C1236A7D-2E15-4F5F-ABB1-9818B136B84B}" srcOrd="0" destOrd="0" presId="urn:microsoft.com/office/officeart/2005/8/layout/orgChart1"/>
    <dgm:cxn modelId="{9BD808D7-AD94-49D9-9376-85C2B6CBCCA1}" type="presOf" srcId="{8166EAA3-BA54-4520-9748-EFEC07FBDCF5}" destId="{6C645D6D-7EF0-45CB-921F-23095192B779}" srcOrd="0" destOrd="0" presId="urn:microsoft.com/office/officeart/2005/8/layout/orgChart1"/>
    <dgm:cxn modelId="{067EF3D8-319F-4322-BAFA-508514BC7A4D}" type="presOf" srcId="{B947FD9D-0B8A-415B-96EC-79FB937B85D5}" destId="{8E6C6487-D3FE-49AB-A23B-156FB25C622A}" srcOrd="0" destOrd="0" presId="urn:microsoft.com/office/officeart/2005/8/layout/orgChart1"/>
    <dgm:cxn modelId="{6FD3A7DA-4E83-4CFD-9BA1-0C7BE77ECBCC}" type="presOf" srcId="{6995C06F-1EB1-47E4-A6AD-643D9E9E1DB1}" destId="{459C27F8-1F0C-4D39-841A-3BD3FA0C7123}" srcOrd="0" destOrd="0" presId="urn:microsoft.com/office/officeart/2005/8/layout/orgChart1"/>
    <dgm:cxn modelId="{961B88DB-1F44-47F5-9903-8B0D843D4361}" srcId="{2DC8780B-E629-4C00-9DE1-6B4E90440153}" destId="{6FB4C38E-1E6A-4DD4-B9E9-A400C84E518F}" srcOrd="1" destOrd="0" parTransId="{0946CAB3-FE99-4C5F-8C18-20EA691630C8}" sibTransId="{78A9F090-0F0D-44FB-BC2C-4F921CABF0F5}"/>
    <dgm:cxn modelId="{54D119DF-E56B-4D82-A47F-C5DB58577CEF}" srcId="{D7034D33-4B79-4B32-ABC7-00B682711D60}" destId="{CA3E9F31-8F66-49C8-9158-1455FDFFD931}" srcOrd="1" destOrd="0" parTransId="{34A7ACCC-F0F2-4A2D-AAEA-2FD910BB4F14}" sibTransId="{1600BE57-CD0C-45BB-A6E8-96E949B650C0}"/>
    <dgm:cxn modelId="{AACBD1DF-9C6D-4AAB-897B-58299405FE3E}" type="presOf" srcId="{9922C89C-7AD7-42AE-A77D-DE6599F8FE18}" destId="{583A0F21-BC97-4D18-A7D1-5178F35B451C}" srcOrd="0" destOrd="0" presId="urn:microsoft.com/office/officeart/2005/8/layout/orgChart1"/>
    <dgm:cxn modelId="{BD4459E0-6BFD-4FC3-9FF4-E0A0463BED6D}" type="presOf" srcId="{F08E4F00-9E5E-4A61-A30B-FCA26CD237CD}" destId="{EA6E2210-6C8E-4990-AADB-D7B7CCC7BBC4}" srcOrd="0" destOrd="0" presId="urn:microsoft.com/office/officeart/2005/8/layout/orgChart1"/>
    <dgm:cxn modelId="{8D0295E4-EE1A-4A7C-B083-2589C83390FA}" type="presOf" srcId="{FB620740-2C01-48A8-B0DB-816C8F6EA865}" destId="{15E15991-1AAF-4528-97EC-0BC5CBD8B430}" srcOrd="1" destOrd="0" presId="urn:microsoft.com/office/officeart/2005/8/layout/orgChart1"/>
    <dgm:cxn modelId="{5085F8E4-3ABD-423E-BB8A-5E799106D3F0}" type="presOf" srcId="{A0BACB44-12F6-4F6E-A8EB-F5A9413B2B16}" destId="{31CCAE8F-A58B-4575-AE29-19BDE96DC5A2}" srcOrd="1" destOrd="0" presId="urn:microsoft.com/office/officeart/2005/8/layout/orgChart1"/>
    <dgm:cxn modelId="{C40A99E7-1525-4599-A444-1453C2E0FBB1}" srcId="{8FDBE5F4-F8C3-4165-8690-5C2E69CF31EB}" destId="{04D36D6E-A14D-4625-8004-C58C021D9E91}" srcOrd="0" destOrd="0" parTransId="{29FFAD53-96FB-4E02-B45E-C220B828BA7D}" sibTransId="{08CD4DE5-9D33-453C-94D7-81FF5CAEE33D}"/>
    <dgm:cxn modelId="{2B9AA3EA-2960-4233-9057-C053056F332C}" srcId="{D1A122B5-4B07-418F-9975-4448BB649887}" destId="{6889C37D-9B7D-4C07-859E-86754528BF1F}" srcOrd="2" destOrd="0" parTransId="{84BA8D97-D5F9-4429-AB32-CC3FE52CCE4C}" sibTransId="{B8FF3DF9-198C-44FF-BD10-865DF49467EC}"/>
    <dgm:cxn modelId="{F9404FED-394D-4FD6-9F18-507E346D4265}" type="presOf" srcId="{34A7ACCC-F0F2-4A2D-AAEA-2FD910BB4F14}" destId="{AA734AB2-2A21-4CC1-B2DD-44D343BEABD0}" srcOrd="0" destOrd="0" presId="urn:microsoft.com/office/officeart/2005/8/layout/orgChart1"/>
    <dgm:cxn modelId="{8C1BE1F0-5230-43CB-BFFA-23B893BAB4F1}" type="presOf" srcId="{5C485361-415A-4109-AECD-FA1809592920}" destId="{2AEA15AB-0577-4BFD-8209-3CAA694AA63A}" srcOrd="1" destOrd="0" presId="urn:microsoft.com/office/officeart/2005/8/layout/orgChart1"/>
    <dgm:cxn modelId="{D8FD81F2-1DA1-4674-9EA1-D88B03F9600C}" type="presOf" srcId="{6E985307-0E76-4F06-81B9-4F04FA91C31C}" destId="{C81CBAD7-C558-4BA1-B0A2-B10040A252A5}" srcOrd="1" destOrd="0" presId="urn:microsoft.com/office/officeart/2005/8/layout/orgChart1"/>
    <dgm:cxn modelId="{1C280DF6-B319-4055-8E71-E7B0855258E8}" srcId="{FB49E065-F233-4EB4-AC7E-3DA30E936082}" destId="{56E4BC01-265D-4284-A6AA-4ACCF738DFCB}" srcOrd="1" destOrd="0" parTransId="{BB5DEE88-AC5D-4FE0-AEB0-B2AA2AB0CCD8}" sibTransId="{8519A5E4-1E7C-452E-A42B-75602FA212D1}"/>
    <dgm:cxn modelId="{5C3531F7-20D2-4A31-9923-C60A86C66A3B}" srcId="{FCEB950D-147B-4F21-AD92-98CD672A0249}" destId="{FB49E065-F233-4EB4-AC7E-3DA30E936082}" srcOrd="1" destOrd="0" parTransId="{A4245156-C2AA-416C-9ED4-45CA7B4F0777}" sibTransId="{8F688781-7DF4-424C-AAB6-2C5D4A1930CE}"/>
    <dgm:cxn modelId="{0AE40AFA-0BB3-49DF-97C0-8EAE6B0B39FF}" srcId="{D7034D33-4B79-4B32-ABC7-00B682711D60}" destId="{6E985307-0E76-4F06-81B9-4F04FA91C31C}" srcOrd="0" destOrd="0" parTransId="{52AFF777-0106-4A8E-8BA2-02E837633E93}" sibTransId="{AAB73E6A-51A7-4F3F-B5C2-11BD7FD913D5}"/>
    <dgm:cxn modelId="{C09129FA-633C-423C-98BF-6DFA118EB292}" type="presOf" srcId="{A0BACB44-12F6-4F6E-A8EB-F5A9413B2B16}" destId="{8A78F294-CAEE-4725-95C2-FC859CABC153}" srcOrd="0" destOrd="0" presId="urn:microsoft.com/office/officeart/2005/8/layout/orgChart1"/>
    <dgm:cxn modelId="{8EDFEFFA-590F-4B65-870F-8A304942D8E5}" type="presOf" srcId="{36031B5E-11CA-49B7-BBD0-7E1EF344E3C4}" destId="{F42B3C69-71C2-47EE-9476-A1E620832656}" srcOrd="1" destOrd="0" presId="urn:microsoft.com/office/officeart/2005/8/layout/orgChart1"/>
    <dgm:cxn modelId="{FDC90EFB-F717-44EB-B1AB-3842A64379FB}" type="presOf" srcId="{59E0FE7E-7A04-4DB8-B909-81D3D99D55C7}" destId="{FC8AEE1C-45B6-44CA-8668-8A232BF09D2C}" srcOrd="0" destOrd="0" presId="urn:microsoft.com/office/officeart/2005/8/layout/orgChart1"/>
    <dgm:cxn modelId="{DC02BEFC-7E67-43EA-A88C-6E4A7EDA7B47}" srcId="{D7034D33-4B79-4B32-ABC7-00B682711D60}" destId="{89DF44B8-A32C-403C-8C8F-D5DC985305DD}" srcOrd="2" destOrd="0" parTransId="{8166EAA3-BA54-4520-9748-EFEC07FBDCF5}" sibTransId="{968D4C57-9789-4DE1-BF54-118DE6B861D3}"/>
    <dgm:cxn modelId="{E7D923FD-0A50-402C-BDFF-11A37A095E20}" type="presOf" srcId="{BFA54CC8-759D-4340-AFE7-77EC6CE78035}" destId="{349ED967-3B03-4457-ADA0-A273DC276B5C}" srcOrd="0" destOrd="0" presId="urn:microsoft.com/office/officeart/2005/8/layout/orgChart1"/>
    <dgm:cxn modelId="{FA96C0FF-3F70-4579-85C8-70389838C710}" srcId="{12576B29-6AAC-475A-82CA-A4E26E48E947}" destId="{E18A6F61-95E5-4933-B289-D774D690B58F}" srcOrd="1" destOrd="0" parTransId="{DBAC2B5D-A12F-4DFA-91F9-06FE04C28C8A}" sibTransId="{F575880C-AEC8-4862-95BB-CEE405178827}"/>
    <dgm:cxn modelId="{2DB72877-0906-49F5-8EC1-56F06B04391F}" type="presParOf" srcId="{759B27BC-260A-4997-A8AE-F7C9337B64AF}" destId="{6E2D269D-6E8C-4B44-838A-BAAA407EB3B5}" srcOrd="0" destOrd="0" presId="urn:microsoft.com/office/officeart/2005/8/layout/orgChart1"/>
    <dgm:cxn modelId="{61903958-D33F-44B6-8B86-528109E7BB45}" type="presParOf" srcId="{6E2D269D-6E8C-4B44-838A-BAAA407EB3B5}" destId="{29880AE7-28BD-4549-AC1F-300ACB92C477}" srcOrd="0" destOrd="0" presId="urn:microsoft.com/office/officeart/2005/8/layout/orgChart1"/>
    <dgm:cxn modelId="{D4A87C9D-30FD-4D96-AE92-DC37E7D9FFEA}" type="presParOf" srcId="{29880AE7-28BD-4549-AC1F-300ACB92C477}" destId="{BBFADF2A-0469-4324-B5F4-ADA5C9DBBA7F}" srcOrd="0" destOrd="0" presId="urn:microsoft.com/office/officeart/2005/8/layout/orgChart1"/>
    <dgm:cxn modelId="{691130B6-6760-4943-9075-FFC7B3EBC79C}" type="presParOf" srcId="{29880AE7-28BD-4549-AC1F-300ACB92C477}" destId="{87D82A5E-B87F-46A7-85F4-DB27ED6353C8}" srcOrd="1" destOrd="0" presId="urn:microsoft.com/office/officeart/2005/8/layout/orgChart1"/>
    <dgm:cxn modelId="{92EB27C0-F903-42AD-94FF-24CB81674359}" type="presParOf" srcId="{6E2D269D-6E8C-4B44-838A-BAAA407EB3B5}" destId="{FC0275F5-03F1-4EEA-BC3A-13044B4D5FDB}" srcOrd="1" destOrd="0" presId="urn:microsoft.com/office/officeart/2005/8/layout/orgChart1"/>
    <dgm:cxn modelId="{5617FC71-BA73-4B5A-AA1B-6DCBA014ADB4}" type="presParOf" srcId="{FC0275F5-03F1-4EEA-BC3A-13044B4D5FDB}" destId="{34359679-795D-4533-9DCE-AE5F1D573AB0}" srcOrd="0" destOrd="0" presId="urn:microsoft.com/office/officeart/2005/8/layout/orgChart1"/>
    <dgm:cxn modelId="{CADAC212-09FF-48F4-B7E2-BD6E88AA01DC}" type="presParOf" srcId="{FC0275F5-03F1-4EEA-BC3A-13044B4D5FDB}" destId="{1523FF77-A232-4C57-BB06-A48F92C828F6}" srcOrd="1" destOrd="0" presId="urn:microsoft.com/office/officeart/2005/8/layout/orgChart1"/>
    <dgm:cxn modelId="{27EBF336-1585-4C65-8687-8D29A5295592}" type="presParOf" srcId="{1523FF77-A232-4C57-BB06-A48F92C828F6}" destId="{15120DCD-08DF-4E29-B070-D85704D39FAA}" srcOrd="0" destOrd="0" presId="urn:microsoft.com/office/officeart/2005/8/layout/orgChart1"/>
    <dgm:cxn modelId="{ACCE9686-8DFC-4429-BDD7-AC9710E1C47F}" type="presParOf" srcId="{15120DCD-08DF-4E29-B070-D85704D39FAA}" destId="{E442D7CF-11C5-4CD6-B721-5BE61C41F004}" srcOrd="0" destOrd="0" presId="urn:microsoft.com/office/officeart/2005/8/layout/orgChart1"/>
    <dgm:cxn modelId="{A9BBB9F9-782C-4066-9685-41FE222E2250}" type="presParOf" srcId="{15120DCD-08DF-4E29-B070-D85704D39FAA}" destId="{BA498D6C-BE20-43C4-9350-989DD0CE207A}" srcOrd="1" destOrd="0" presId="urn:microsoft.com/office/officeart/2005/8/layout/orgChart1"/>
    <dgm:cxn modelId="{C11AAC6F-7A68-4E09-AA94-456CA062A7D3}" type="presParOf" srcId="{1523FF77-A232-4C57-BB06-A48F92C828F6}" destId="{5A73EB66-716A-44DF-A287-4395AF94F7EF}" srcOrd="1" destOrd="0" presId="urn:microsoft.com/office/officeart/2005/8/layout/orgChart1"/>
    <dgm:cxn modelId="{8A3680B4-BF6C-409B-84C4-9DEDDBA714EB}" type="presParOf" srcId="{5A73EB66-716A-44DF-A287-4395AF94F7EF}" destId="{5540B57F-3387-4B9F-A47B-697406A910AF}" srcOrd="0" destOrd="0" presId="urn:microsoft.com/office/officeart/2005/8/layout/orgChart1"/>
    <dgm:cxn modelId="{81936895-DE3E-4F9A-BD45-9C002FFF0BB3}" type="presParOf" srcId="{5A73EB66-716A-44DF-A287-4395AF94F7EF}" destId="{1451F79F-9A76-4EA1-AD8E-6A9B51394067}" srcOrd="1" destOrd="0" presId="urn:microsoft.com/office/officeart/2005/8/layout/orgChart1"/>
    <dgm:cxn modelId="{4228D8E5-76AB-419D-AF8D-39A1BDCFB5FF}" type="presParOf" srcId="{1451F79F-9A76-4EA1-AD8E-6A9B51394067}" destId="{6B8320CF-6BEC-41A4-9F71-3FE8334EDA6D}" srcOrd="0" destOrd="0" presId="urn:microsoft.com/office/officeart/2005/8/layout/orgChart1"/>
    <dgm:cxn modelId="{E555CB6C-CB30-4499-B0C8-CC2C5F5DE8EF}" type="presParOf" srcId="{6B8320CF-6BEC-41A4-9F71-3FE8334EDA6D}" destId="{75139ED1-470F-4341-9E51-0C14EDAAF730}" srcOrd="0" destOrd="0" presId="urn:microsoft.com/office/officeart/2005/8/layout/orgChart1"/>
    <dgm:cxn modelId="{6281F03A-1B9C-4744-9459-E2B9ABA5A0D6}" type="presParOf" srcId="{6B8320CF-6BEC-41A4-9F71-3FE8334EDA6D}" destId="{218A82DB-E4A1-4319-8255-92F2D9F243EB}" srcOrd="1" destOrd="0" presId="urn:microsoft.com/office/officeart/2005/8/layout/orgChart1"/>
    <dgm:cxn modelId="{CCF29DB8-120C-4671-8706-3A00854B642D}" type="presParOf" srcId="{1451F79F-9A76-4EA1-AD8E-6A9B51394067}" destId="{F4D31942-BAC3-4969-8614-C6C91B4CD71A}" srcOrd="1" destOrd="0" presId="urn:microsoft.com/office/officeart/2005/8/layout/orgChart1"/>
    <dgm:cxn modelId="{0D697871-344E-4452-A1EE-985E42F2BFCE}" type="presParOf" srcId="{F4D31942-BAC3-4969-8614-C6C91B4CD71A}" destId="{75201389-4317-422E-BDA1-2DB8907A8B95}" srcOrd="0" destOrd="0" presId="urn:microsoft.com/office/officeart/2005/8/layout/orgChart1"/>
    <dgm:cxn modelId="{0B03B356-EE6C-4C0A-84DD-EE69AC6CC39B}" type="presParOf" srcId="{F4D31942-BAC3-4969-8614-C6C91B4CD71A}" destId="{1E379D73-A284-4530-87C6-A3B84AECF375}" srcOrd="1" destOrd="0" presId="urn:microsoft.com/office/officeart/2005/8/layout/orgChart1"/>
    <dgm:cxn modelId="{21204CBF-6AB7-462A-92B3-58C4967F5A9B}" type="presParOf" srcId="{1E379D73-A284-4530-87C6-A3B84AECF375}" destId="{19CFD5DF-A615-4546-B7F5-1BF2A364AB3B}" srcOrd="0" destOrd="0" presId="urn:microsoft.com/office/officeart/2005/8/layout/orgChart1"/>
    <dgm:cxn modelId="{E2F6CEF6-BE89-4141-9ABB-A7452E9E6C67}" type="presParOf" srcId="{19CFD5DF-A615-4546-B7F5-1BF2A364AB3B}" destId="{0724F9B9-9F52-4621-A838-B06692D4A285}" srcOrd="0" destOrd="0" presId="urn:microsoft.com/office/officeart/2005/8/layout/orgChart1"/>
    <dgm:cxn modelId="{D387812F-AD98-4D87-B836-7454322A8486}" type="presParOf" srcId="{19CFD5DF-A615-4546-B7F5-1BF2A364AB3B}" destId="{F42B3C69-71C2-47EE-9476-A1E620832656}" srcOrd="1" destOrd="0" presId="urn:microsoft.com/office/officeart/2005/8/layout/orgChart1"/>
    <dgm:cxn modelId="{CFD6C0B7-77AA-4CE8-B946-A72AA5B3268C}" type="presParOf" srcId="{1E379D73-A284-4530-87C6-A3B84AECF375}" destId="{198EDA47-5B64-4242-9840-11EEE02193D4}" srcOrd="1" destOrd="0" presId="urn:microsoft.com/office/officeart/2005/8/layout/orgChart1"/>
    <dgm:cxn modelId="{EC6A001A-DE93-413C-B812-B321EDCF7CFB}" type="presParOf" srcId="{1E379D73-A284-4530-87C6-A3B84AECF375}" destId="{4BD666B6-7C85-4D5D-80D2-634EBAD74802}" srcOrd="2" destOrd="0" presId="urn:microsoft.com/office/officeart/2005/8/layout/orgChart1"/>
    <dgm:cxn modelId="{C26D741F-4D63-458E-B48E-1612088621EB}" type="presParOf" srcId="{F4D31942-BAC3-4969-8614-C6C91B4CD71A}" destId="{1F13841C-8E76-489B-BCC4-935FA0856C0A}" srcOrd="2" destOrd="0" presId="urn:microsoft.com/office/officeart/2005/8/layout/orgChart1"/>
    <dgm:cxn modelId="{474C524E-691F-4FCF-BC92-10EACCBC0F89}" type="presParOf" srcId="{F4D31942-BAC3-4969-8614-C6C91B4CD71A}" destId="{A499FEC2-CA35-4BD5-9E0B-4C68B98882D2}" srcOrd="3" destOrd="0" presId="urn:microsoft.com/office/officeart/2005/8/layout/orgChart1"/>
    <dgm:cxn modelId="{3DE57195-0646-48BF-A2A7-5A4308E5C77F}" type="presParOf" srcId="{A499FEC2-CA35-4BD5-9E0B-4C68B98882D2}" destId="{93584A9F-CC93-4322-AA51-10694AA98D60}" srcOrd="0" destOrd="0" presId="urn:microsoft.com/office/officeart/2005/8/layout/orgChart1"/>
    <dgm:cxn modelId="{B25F3037-6D86-42B6-A527-769F15F5A9F2}" type="presParOf" srcId="{93584A9F-CC93-4322-AA51-10694AA98D60}" destId="{B5DE9F92-EA88-43B8-8D58-2EE9374FE1ED}" srcOrd="0" destOrd="0" presId="urn:microsoft.com/office/officeart/2005/8/layout/orgChart1"/>
    <dgm:cxn modelId="{8BE3884F-6EE8-4159-AD96-519184F5EDF3}" type="presParOf" srcId="{93584A9F-CC93-4322-AA51-10694AA98D60}" destId="{15E15991-1AAF-4528-97EC-0BC5CBD8B430}" srcOrd="1" destOrd="0" presId="urn:microsoft.com/office/officeart/2005/8/layout/orgChart1"/>
    <dgm:cxn modelId="{1936E33E-72EB-4DB7-9B33-9D110F4AB2C9}" type="presParOf" srcId="{A499FEC2-CA35-4BD5-9E0B-4C68B98882D2}" destId="{9856FAC8-8C2E-4067-858A-79D45248B079}" srcOrd="1" destOrd="0" presId="urn:microsoft.com/office/officeart/2005/8/layout/orgChart1"/>
    <dgm:cxn modelId="{AB7F2156-CB4E-4162-92AE-0FA7EA8EABC0}" type="presParOf" srcId="{A499FEC2-CA35-4BD5-9E0B-4C68B98882D2}" destId="{CFFB905C-9A96-4C4F-9DA4-2EE517A3D428}" srcOrd="2" destOrd="0" presId="urn:microsoft.com/office/officeart/2005/8/layout/orgChart1"/>
    <dgm:cxn modelId="{B642B990-7553-4A17-B07B-F8D5A4A5353D}" type="presParOf" srcId="{F4D31942-BAC3-4969-8614-C6C91B4CD71A}" destId="{8E6C6487-D3FE-49AB-A23B-156FB25C622A}" srcOrd="4" destOrd="0" presId="urn:microsoft.com/office/officeart/2005/8/layout/orgChart1"/>
    <dgm:cxn modelId="{C714FB73-174E-46BD-A817-AF7265C59DD7}" type="presParOf" srcId="{F4D31942-BAC3-4969-8614-C6C91B4CD71A}" destId="{53E4C1B1-4D12-4F3D-8D58-4B81B7C14AE2}" srcOrd="5" destOrd="0" presId="urn:microsoft.com/office/officeart/2005/8/layout/orgChart1"/>
    <dgm:cxn modelId="{A4AAB97E-8595-4E48-8053-69B6CFF4FB3B}" type="presParOf" srcId="{53E4C1B1-4D12-4F3D-8D58-4B81B7C14AE2}" destId="{74C787FF-AD23-48C8-8DC0-B298B91EAF3E}" srcOrd="0" destOrd="0" presId="urn:microsoft.com/office/officeart/2005/8/layout/orgChart1"/>
    <dgm:cxn modelId="{C02ADAF0-AD01-4ED2-853B-1E292F17BD74}" type="presParOf" srcId="{74C787FF-AD23-48C8-8DC0-B298B91EAF3E}" destId="{9CCEEB7F-F312-4F0B-A006-8B269A6B70CA}" srcOrd="0" destOrd="0" presId="urn:microsoft.com/office/officeart/2005/8/layout/orgChart1"/>
    <dgm:cxn modelId="{7795E319-161C-4941-ACE8-7C4EAA5BF559}" type="presParOf" srcId="{74C787FF-AD23-48C8-8DC0-B298B91EAF3E}" destId="{E3BEABEF-EA1B-4716-8C14-59BD3D0758E4}" srcOrd="1" destOrd="0" presId="urn:microsoft.com/office/officeart/2005/8/layout/orgChart1"/>
    <dgm:cxn modelId="{932B65EE-F857-42AA-9F83-3CC3C7938ED2}" type="presParOf" srcId="{53E4C1B1-4D12-4F3D-8D58-4B81B7C14AE2}" destId="{F4CBAFFE-545C-413C-93B0-26834DE5135C}" srcOrd="1" destOrd="0" presId="urn:microsoft.com/office/officeart/2005/8/layout/orgChart1"/>
    <dgm:cxn modelId="{F8D0C6E6-5BC4-4716-BC26-56589FC6B6A7}" type="presParOf" srcId="{53E4C1B1-4D12-4F3D-8D58-4B81B7C14AE2}" destId="{413CDE08-4D21-4E19-BB6C-056B12E1F582}" srcOrd="2" destOrd="0" presId="urn:microsoft.com/office/officeart/2005/8/layout/orgChart1"/>
    <dgm:cxn modelId="{E4BA9A29-C550-4000-BF43-98FF8B185962}" type="presParOf" srcId="{1451F79F-9A76-4EA1-AD8E-6A9B51394067}" destId="{ACB22926-771C-4175-8035-ADA8FC79E491}" srcOrd="2" destOrd="0" presId="urn:microsoft.com/office/officeart/2005/8/layout/orgChart1"/>
    <dgm:cxn modelId="{0A53D0C7-3BEC-42E7-BFA9-1ABBC61ECAE2}" type="presParOf" srcId="{5A73EB66-716A-44DF-A287-4395AF94F7EF}" destId="{DB2AFFCF-7919-4308-92CF-DCB6008BF7AC}" srcOrd="2" destOrd="0" presId="urn:microsoft.com/office/officeart/2005/8/layout/orgChart1"/>
    <dgm:cxn modelId="{963750B3-40FE-41F2-A430-CB9B5810773E}" type="presParOf" srcId="{5A73EB66-716A-44DF-A287-4395AF94F7EF}" destId="{35151D1B-E3F2-4E75-9B43-B382BEF67A59}" srcOrd="3" destOrd="0" presId="urn:microsoft.com/office/officeart/2005/8/layout/orgChart1"/>
    <dgm:cxn modelId="{7DD60945-2C7D-4648-9A35-9E0604860578}" type="presParOf" srcId="{35151D1B-E3F2-4E75-9B43-B382BEF67A59}" destId="{D9F16166-8DF3-4EAB-ABDF-61821F76CB98}" srcOrd="0" destOrd="0" presId="urn:microsoft.com/office/officeart/2005/8/layout/orgChart1"/>
    <dgm:cxn modelId="{7B2448A7-A92A-4AC4-BBF6-EA550061F48B}" type="presParOf" srcId="{D9F16166-8DF3-4EAB-ABDF-61821F76CB98}" destId="{FC8AEE1C-45B6-44CA-8668-8A232BF09D2C}" srcOrd="0" destOrd="0" presId="urn:microsoft.com/office/officeart/2005/8/layout/orgChart1"/>
    <dgm:cxn modelId="{763A6906-CED9-4FF7-A672-3FA79E8BEB04}" type="presParOf" srcId="{D9F16166-8DF3-4EAB-ABDF-61821F76CB98}" destId="{23EC8368-7302-4FE6-A2D5-EE5C5700E181}" srcOrd="1" destOrd="0" presId="urn:microsoft.com/office/officeart/2005/8/layout/orgChart1"/>
    <dgm:cxn modelId="{6A4A41A1-E94D-49A6-892C-1C4D4368E722}" type="presParOf" srcId="{35151D1B-E3F2-4E75-9B43-B382BEF67A59}" destId="{26DA0203-527B-4BC7-84EF-6E43153EFFB6}" srcOrd="1" destOrd="0" presId="urn:microsoft.com/office/officeart/2005/8/layout/orgChart1"/>
    <dgm:cxn modelId="{E03828B2-6C79-4129-BB21-AB8F74369197}" type="presParOf" srcId="{26DA0203-527B-4BC7-84EF-6E43153EFFB6}" destId="{B12EFF27-2B2A-4735-8E71-A19CDA5074AC}" srcOrd="0" destOrd="0" presId="urn:microsoft.com/office/officeart/2005/8/layout/orgChart1"/>
    <dgm:cxn modelId="{C0245156-FFC2-4F46-B652-7E02C134B578}" type="presParOf" srcId="{26DA0203-527B-4BC7-84EF-6E43153EFFB6}" destId="{55D71C24-2575-4F8D-9F1B-713150BE73C9}" srcOrd="1" destOrd="0" presId="urn:microsoft.com/office/officeart/2005/8/layout/orgChart1"/>
    <dgm:cxn modelId="{10E5E809-E7D7-4BF3-8DD4-FF84B48575CD}" type="presParOf" srcId="{55D71C24-2575-4F8D-9F1B-713150BE73C9}" destId="{E428B040-5608-4309-B5B1-30606094389A}" srcOrd="0" destOrd="0" presId="urn:microsoft.com/office/officeart/2005/8/layout/orgChart1"/>
    <dgm:cxn modelId="{AD97E64F-48B1-4021-99BE-7293C5B6A581}" type="presParOf" srcId="{E428B040-5608-4309-B5B1-30606094389A}" destId="{AEE1E655-CC09-47E4-9C5A-F5CDEC1A3EF6}" srcOrd="0" destOrd="0" presId="urn:microsoft.com/office/officeart/2005/8/layout/orgChart1"/>
    <dgm:cxn modelId="{871443BA-698E-4B22-8263-AEC62D092FF6}" type="presParOf" srcId="{E428B040-5608-4309-B5B1-30606094389A}" destId="{26DD8DA0-0494-44F8-94FD-D36618CF8E51}" srcOrd="1" destOrd="0" presId="urn:microsoft.com/office/officeart/2005/8/layout/orgChart1"/>
    <dgm:cxn modelId="{73E38769-9572-4D24-A0F8-5C64FDC774F6}" type="presParOf" srcId="{55D71C24-2575-4F8D-9F1B-713150BE73C9}" destId="{4D418B76-54CB-4892-86D3-AB8F799ED22D}" srcOrd="1" destOrd="0" presId="urn:microsoft.com/office/officeart/2005/8/layout/orgChart1"/>
    <dgm:cxn modelId="{C8BCCC62-D9C2-449A-B552-8D9C0A737188}" type="presParOf" srcId="{55D71C24-2575-4F8D-9F1B-713150BE73C9}" destId="{2E910945-77CB-402A-BFC5-9556E7DEADC9}" srcOrd="2" destOrd="0" presId="urn:microsoft.com/office/officeart/2005/8/layout/orgChart1"/>
    <dgm:cxn modelId="{3E89DAE6-3F9A-42AA-AB0C-595645AEDC6F}" type="presParOf" srcId="{26DA0203-527B-4BC7-84EF-6E43153EFFB6}" destId="{F1DF815C-A8FD-453B-A122-EC18C98C1B0E}" srcOrd="2" destOrd="0" presId="urn:microsoft.com/office/officeart/2005/8/layout/orgChart1"/>
    <dgm:cxn modelId="{3BA8F4F8-045F-46E9-9ECC-E6F37D97ED6D}" type="presParOf" srcId="{26DA0203-527B-4BC7-84EF-6E43153EFFB6}" destId="{0A60DDF0-9710-4218-AC05-3D4709AB10CB}" srcOrd="3" destOrd="0" presId="urn:microsoft.com/office/officeart/2005/8/layout/orgChart1"/>
    <dgm:cxn modelId="{4C043D70-13EE-4B78-9917-57CA2633CC5E}" type="presParOf" srcId="{0A60DDF0-9710-4218-AC05-3D4709AB10CB}" destId="{96C46122-B483-40F5-B933-AC1903F2F657}" srcOrd="0" destOrd="0" presId="urn:microsoft.com/office/officeart/2005/8/layout/orgChart1"/>
    <dgm:cxn modelId="{2DD84664-E9AB-4D50-A4D4-37C5ED278C11}" type="presParOf" srcId="{96C46122-B483-40F5-B933-AC1903F2F657}" destId="{6C7D1109-09A1-477B-8B40-D4DE2BFFB1E3}" srcOrd="0" destOrd="0" presId="urn:microsoft.com/office/officeart/2005/8/layout/orgChart1"/>
    <dgm:cxn modelId="{DAC71BEA-E1D5-4F79-885C-FD7F96415B9A}" type="presParOf" srcId="{96C46122-B483-40F5-B933-AC1903F2F657}" destId="{919522AF-DA64-4D89-84EC-E12BC8AD292E}" srcOrd="1" destOrd="0" presId="urn:microsoft.com/office/officeart/2005/8/layout/orgChart1"/>
    <dgm:cxn modelId="{46D3278F-237B-4CA1-B931-77073FB5E808}" type="presParOf" srcId="{0A60DDF0-9710-4218-AC05-3D4709AB10CB}" destId="{B0A5EA12-037B-484F-A6B5-FCA0ED5B1D70}" srcOrd="1" destOrd="0" presId="urn:microsoft.com/office/officeart/2005/8/layout/orgChart1"/>
    <dgm:cxn modelId="{16870601-FEE1-446F-908B-2E44267D8898}" type="presParOf" srcId="{0A60DDF0-9710-4218-AC05-3D4709AB10CB}" destId="{DAE48A8E-C3ED-4B0F-BE4C-DF58BC1324CC}" srcOrd="2" destOrd="0" presId="urn:microsoft.com/office/officeart/2005/8/layout/orgChart1"/>
    <dgm:cxn modelId="{5A2A83DD-C3C3-4058-8F32-41C25C3EEC05}" type="presParOf" srcId="{35151D1B-E3F2-4E75-9B43-B382BEF67A59}" destId="{5E93785C-499F-41F4-BF92-3A6AB3F117FB}" srcOrd="2" destOrd="0" presId="urn:microsoft.com/office/officeart/2005/8/layout/orgChart1"/>
    <dgm:cxn modelId="{73A8B3E7-541E-4822-81F3-5D492F863A21}" type="presParOf" srcId="{5A73EB66-716A-44DF-A287-4395AF94F7EF}" destId="{C103CC64-3D10-4AA8-845D-7CA9EBAEA210}" srcOrd="4" destOrd="0" presId="urn:microsoft.com/office/officeart/2005/8/layout/orgChart1"/>
    <dgm:cxn modelId="{11997CC2-33B4-49F6-8A7C-342E13627C42}" type="presParOf" srcId="{5A73EB66-716A-44DF-A287-4395AF94F7EF}" destId="{D2AA8D3B-EF47-4953-8763-47B0FCD749C9}" srcOrd="5" destOrd="0" presId="urn:microsoft.com/office/officeart/2005/8/layout/orgChart1"/>
    <dgm:cxn modelId="{457F4840-460B-4D54-B69B-DA00EF4F0B0E}" type="presParOf" srcId="{D2AA8D3B-EF47-4953-8763-47B0FCD749C9}" destId="{8472E7BF-2CA1-4FC0-ACA5-86287C11479B}" srcOrd="0" destOrd="0" presId="urn:microsoft.com/office/officeart/2005/8/layout/orgChart1"/>
    <dgm:cxn modelId="{995FCF9A-916A-4702-8654-FFBAF94B9190}" type="presParOf" srcId="{8472E7BF-2CA1-4FC0-ACA5-86287C11479B}" destId="{696B60F1-35D4-4309-A97E-A81E0E628672}" srcOrd="0" destOrd="0" presId="urn:microsoft.com/office/officeart/2005/8/layout/orgChart1"/>
    <dgm:cxn modelId="{AE92102F-9DD0-4CAC-AEC9-6175855D2E4D}" type="presParOf" srcId="{8472E7BF-2CA1-4FC0-ACA5-86287C11479B}" destId="{A46C3F60-2A78-437D-91B3-5AA1B2F674FD}" srcOrd="1" destOrd="0" presId="urn:microsoft.com/office/officeart/2005/8/layout/orgChart1"/>
    <dgm:cxn modelId="{98E9C8B3-4803-4B47-B32B-8E0C38211C44}" type="presParOf" srcId="{D2AA8D3B-EF47-4953-8763-47B0FCD749C9}" destId="{66804209-9CCA-436F-B890-8164363327A9}" srcOrd="1" destOrd="0" presId="urn:microsoft.com/office/officeart/2005/8/layout/orgChart1"/>
    <dgm:cxn modelId="{E996064B-700D-44BD-8A0A-85FDC263DF6E}" type="presParOf" srcId="{66804209-9CCA-436F-B890-8164363327A9}" destId="{BF74BFA7-1437-4784-B00E-9FFACA87373D}" srcOrd="0" destOrd="0" presId="urn:microsoft.com/office/officeart/2005/8/layout/orgChart1"/>
    <dgm:cxn modelId="{C93E2FA7-230F-40D2-A8F0-48745F022247}" type="presParOf" srcId="{66804209-9CCA-436F-B890-8164363327A9}" destId="{6A7C9209-51B5-4553-8EC1-F2D705E44CEE}" srcOrd="1" destOrd="0" presId="urn:microsoft.com/office/officeart/2005/8/layout/orgChart1"/>
    <dgm:cxn modelId="{3C92EC86-161D-46B4-B86E-131B28BE8961}" type="presParOf" srcId="{6A7C9209-51B5-4553-8EC1-F2D705E44CEE}" destId="{6D1683BF-BC5C-4D54-A39D-C7E6533E711A}" srcOrd="0" destOrd="0" presId="urn:microsoft.com/office/officeart/2005/8/layout/orgChart1"/>
    <dgm:cxn modelId="{DB6B44E5-6E3E-4166-B411-C06C3979A59C}" type="presParOf" srcId="{6D1683BF-BC5C-4D54-A39D-C7E6533E711A}" destId="{982493B4-8494-475F-804C-9314DD58F297}" srcOrd="0" destOrd="0" presId="urn:microsoft.com/office/officeart/2005/8/layout/orgChart1"/>
    <dgm:cxn modelId="{AC9CB141-8CDC-4C81-B608-373E5776AB5C}" type="presParOf" srcId="{6D1683BF-BC5C-4D54-A39D-C7E6533E711A}" destId="{A32760AC-B054-4510-A793-D6F99356C804}" srcOrd="1" destOrd="0" presId="urn:microsoft.com/office/officeart/2005/8/layout/orgChart1"/>
    <dgm:cxn modelId="{00CEADB3-5C55-42CE-AFB9-A6EE4EEE0442}" type="presParOf" srcId="{6A7C9209-51B5-4553-8EC1-F2D705E44CEE}" destId="{1A560EF0-49B4-495F-AEE7-686F4BA14047}" srcOrd="1" destOrd="0" presId="urn:microsoft.com/office/officeart/2005/8/layout/orgChart1"/>
    <dgm:cxn modelId="{A3B22BF6-D65A-42CA-BD0B-6BBBEF40D9A3}" type="presParOf" srcId="{6A7C9209-51B5-4553-8EC1-F2D705E44CEE}" destId="{2DCDD805-22B1-4D88-97C3-C853C997950F}" srcOrd="2" destOrd="0" presId="urn:microsoft.com/office/officeart/2005/8/layout/orgChart1"/>
    <dgm:cxn modelId="{885571DE-C601-4AE6-84E5-7F7B7F9B518C}" type="presParOf" srcId="{66804209-9CCA-436F-B890-8164363327A9}" destId="{593B05BD-899C-43B9-867A-D9DE4A9E91B2}" srcOrd="2" destOrd="0" presId="urn:microsoft.com/office/officeart/2005/8/layout/orgChart1"/>
    <dgm:cxn modelId="{2B768569-9A1E-489F-BA30-80A5BFA33374}" type="presParOf" srcId="{66804209-9CCA-436F-B890-8164363327A9}" destId="{1E5E5EDF-2641-41CC-A440-871AA00906A2}" srcOrd="3" destOrd="0" presId="urn:microsoft.com/office/officeart/2005/8/layout/orgChart1"/>
    <dgm:cxn modelId="{EF7A57D4-57EE-45E5-894A-8C062CA15A33}" type="presParOf" srcId="{1E5E5EDF-2641-41CC-A440-871AA00906A2}" destId="{59D00345-AF74-414D-96F4-FA9EC7F29757}" srcOrd="0" destOrd="0" presId="urn:microsoft.com/office/officeart/2005/8/layout/orgChart1"/>
    <dgm:cxn modelId="{E39FB68A-AF99-425F-A0F8-722726543755}" type="presParOf" srcId="{59D00345-AF74-414D-96F4-FA9EC7F29757}" destId="{69C6FF8C-6FC9-421F-9566-E650EDDFA662}" srcOrd="0" destOrd="0" presId="urn:microsoft.com/office/officeart/2005/8/layout/orgChart1"/>
    <dgm:cxn modelId="{58446BA9-B17A-4E2F-A9AE-A776108D0EE4}" type="presParOf" srcId="{59D00345-AF74-414D-96F4-FA9EC7F29757}" destId="{1EAF2D44-16EC-43DD-93CE-44C8A9C5BF7F}" srcOrd="1" destOrd="0" presId="urn:microsoft.com/office/officeart/2005/8/layout/orgChart1"/>
    <dgm:cxn modelId="{ACE671B3-C28C-4B28-94E1-3A80DB736AB0}" type="presParOf" srcId="{1E5E5EDF-2641-41CC-A440-871AA00906A2}" destId="{69307B75-4889-4D58-BDE8-6CC457853B62}" srcOrd="1" destOrd="0" presId="urn:microsoft.com/office/officeart/2005/8/layout/orgChart1"/>
    <dgm:cxn modelId="{E9651A19-35F5-4BF3-85F0-31F069608BB5}" type="presParOf" srcId="{1E5E5EDF-2641-41CC-A440-871AA00906A2}" destId="{E4E25320-6FF1-438C-9C56-7CDF7EB311B1}" srcOrd="2" destOrd="0" presId="urn:microsoft.com/office/officeart/2005/8/layout/orgChart1"/>
    <dgm:cxn modelId="{9AE5089C-1D4A-4F53-8F9E-E723F19B5B48}" type="presParOf" srcId="{D2AA8D3B-EF47-4953-8763-47B0FCD749C9}" destId="{8D6FE4FC-2807-43E8-866F-0EED6600A1D3}" srcOrd="2" destOrd="0" presId="urn:microsoft.com/office/officeart/2005/8/layout/orgChart1"/>
    <dgm:cxn modelId="{27A42BD5-D948-4D8C-BB89-05682E58B9B7}" type="presParOf" srcId="{1523FF77-A232-4C57-BB06-A48F92C828F6}" destId="{5EE069A4-7534-4861-972C-A110590336B4}" srcOrd="2" destOrd="0" presId="urn:microsoft.com/office/officeart/2005/8/layout/orgChart1"/>
    <dgm:cxn modelId="{FE4023C5-C9EF-4786-B492-DCC0D99B7423}" type="presParOf" srcId="{FC0275F5-03F1-4EEA-BC3A-13044B4D5FDB}" destId="{B957CA62-44A6-46EE-B241-9A8C49839A94}" srcOrd="2" destOrd="0" presId="urn:microsoft.com/office/officeart/2005/8/layout/orgChart1"/>
    <dgm:cxn modelId="{9165F30B-5E88-448F-883D-D82A5995D229}" type="presParOf" srcId="{FC0275F5-03F1-4EEA-BC3A-13044B4D5FDB}" destId="{AB23C621-64E8-4A90-ABEE-389CC374DADE}" srcOrd="3" destOrd="0" presId="urn:microsoft.com/office/officeart/2005/8/layout/orgChart1"/>
    <dgm:cxn modelId="{9100B6E0-C5E8-4DD1-AA03-4E8F242A9A66}" type="presParOf" srcId="{AB23C621-64E8-4A90-ABEE-389CC374DADE}" destId="{8119F92B-B000-493A-9D2D-0318425C6FA2}" srcOrd="0" destOrd="0" presId="urn:microsoft.com/office/officeart/2005/8/layout/orgChart1"/>
    <dgm:cxn modelId="{B5C0AED2-C1EB-489A-BFAB-01EB9F8F5211}" type="presParOf" srcId="{8119F92B-B000-493A-9D2D-0318425C6FA2}" destId="{A94A8DC3-6BC8-4158-A800-11ABFABB041B}" srcOrd="0" destOrd="0" presId="urn:microsoft.com/office/officeart/2005/8/layout/orgChart1"/>
    <dgm:cxn modelId="{DFA5455F-FBCD-4543-A4E0-63807C829D54}" type="presParOf" srcId="{8119F92B-B000-493A-9D2D-0318425C6FA2}" destId="{BCF4B50C-19EF-4BDB-92F5-568061589ACA}" srcOrd="1" destOrd="0" presId="urn:microsoft.com/office/officeart/2005/8/layout/orgChart1"/>
    <dgm:cxn modelId="{3EB47302-2805-49C9-B091-2532A4BE3EBE}" type="presParOf" srcId="{AB23C621-64E8-4A90-ABEE-389CC374DADE}" destId="{A2498B21-419F-4C7A-8E5C-5CC101339D6D}" srcOrd="1" destOrd="0" presId="urn:microsoft.com/office/officeart/2005/8/layout/orgChart1"/>
    <dgm:cxn modelId="{EE36D804-18EB-4F75-96EF-19EB630F4F48}" type="presParOf" srcId="{A2498B21-419F-4C7A-8E5C-5CC101339D6D}" destId="{FCCC765E-8DE2-4FC5-811C-ADC1C487427C}" srcOrd="0" destOrd="0" presId="urn:microsoft.com/office/officeart/2005/8/layout/orgChart1"/>
    <dgm:cxn modelId="{0B67F3E5-268D-4EA8-A26F-01B6990EE489}" type="presParOf" srcId="{A2498B21-419F-4C7A-8E5C-5CC101339D6D}" destId="{18B059B6-8231-469E-A38A-43FA643148E9}" srcOrd="1" destOrd="0" presId="urn:microsoft.com/office/officeart/2005/8/layout/orgChart1"/>
    <dgm:cxn modelId="{1243D2EF-A5F1-4C45-ACF7-4E05D1CEFE67}" type="presParOf" srcId="{18B059B6-8231-469E-A38A-43FA643148E9}" destId="{86DB1CFA-E54E-43DF-9F76-666E4AC5ADD1}" srcOrd="0" destOrd="0" presId="urn:microsoft.com/office/officeart/2005/8/layout/orgChart1"/>
    <dgm:cxn modelId="{CB4B0EA2-F725-481C-AFCA-BC044D5F94ED}" type="presParOf" srcId="{86DB1CFA-E54E-43DF-9F76-666E4AC5ADD1}" destId="{D596994F-1EA4-42D4-9098-A8E5EF04F3AE}" srcOrd="0" destOrd="0" presId="urn:microsoft.com/office/officeart/2005/8/layout/orgChart1"/>
    <dgm:cxn modelId="{B8451BF1-F228-4C0C-868A-2215D9E675D9}" type="presParOf" srcId="{86DB1CFA-E54E-43DF-9F76-666E4AC5ADD1}" destId="{034F5B4B-CF22-446D-A4C0-742A8CCD4E57}" srcOrd="1" destOrd="0" presId="urn:microsoft.com/office/officeart/2005/8/layout/orgChart1"/>
    <dgm:cxn modelId="{58DBA802-0C95-4001-9851-1509AD295483}" type="presParOf" srcId="{18B059B6-8231-469E-A38A-43FA643148E9}" destId="{FCF29824-7989-4063-BD96-755D98D1918A}" srcOrd="1" destOrd="0" presId="urn:microsoft.com/office/officeart/2005/8/layout/orgChart1"/>
    <dgm:cxn modelId="{E52092AB-61EB-4571-AF07-7D18C8052ADA}" type="presParOf" srcId="{18B059B6-8231-469E-A38A-43FA643148E9}" destId="{EB2FA95C-FED8-4103-BBCA-FDF84AA9E0BB}" srcOrd="2" destOrd="0" presId="urn:microsoft.com/office/officeart/2005/8/layout/orgChart1"/>
    <dgm:cxn modelId="{8EB09619-2A52-45B2-AFEB-84A2A5462104}" type="presParOf" srcId="{A2498B21-419F-4C7A-8E5C-5CC101339D6D}" destId="{D5D0FDB4-4714-4BF6-892A-F665A3AC8855}" srcOrd="2" destOrd="0" presId="urn:microsoft.com/office/officeart/2005/8/layout/orgChart1"/>
    <dgm:cxn modelId="{D915ED20-876A-48A4-AD30-1B6E5FC9DC6D}" type="presParOf" srcId="{A2498B21-419F-4C7A-8E5C-5CC101339D6D}" destId="{1F8C2D26-F572-4294-9955-8D56E81ED2F0}" srcOrd="3" destOrd="0" presId="urn:microsoft.com/office/officeart/2005/8/layout/orgChart1"/>
    <dgm:cxn modelId="{F7F52711-02AA-43F5-97A1-D99EB0ADB168}" type="presParOf" srcId="{1F8C2D26-F572-4294-9955-8D56E81ED2F0}" destId="{492E5163-CB94-4E76-897D-7C6DFD8E2F67}" srcOrd="0" destOrd="0" presId="urn:microsoft.com/office/officeart/2005/8/layout/orgChart1"/>
    <dgm:cxn modelId="{788F907F-87C5-4DC0-A631-5DB6070458D7}" type="presParOf" srcId="{492E5163-CB94-4E76-897D-7C6DFD8E2F67}" destId="{282FF0D5-46AC-4D29-9EA8-AF798DDC6B10}" srcOrd="0" destOrd="0" presId="urn:microsoft.com/office/officeart/2005/8/layout/orgChart1"/>
    <dgm:cxn modelId="{D44B07DD-CEEF-4F5E-AEC7-ECB8BC1D4557}" type="presParOf" srcId="{492E5163-CB94-4E76-897D-7C6DFD8E2F67}" destId="{6CC1705D-5DFA-4604-A3CE-14F3239CCD08}" srcOrd="1" destOrd="0" presId="urn:microsoft.com/office/officeart/2005/8/layout/orgChart1"/>
    <dgm:cxn modelId="{9E31672A-AC7D-4975-83EF-4D0AABD53997}" type="presParOf" srcId="{1F8C2D26-F572-4294-9955-8D56E81ED2F0}" destId="{2C13BD85-C540-4816-9E19-ABC0302A2845}" srcOrd="1" destOrd="0" presId="urn:microsoft.com/office/officeart/2005/8/layout/orgChart1"/>
    <dgm:cxn modelId="{673F17CF-4873-4F60-9EE7-61B3FF3A8165}" type="presParOf" srcId="{1F8C2D26-F572-4294-9955-8D56E81ED2F0}" destId="{A5FD6194-8DBD-4C6E-8E33-54A2956C67B8}" srcOrd="2" destOrd="0" presId="urn:microsoft.com/office/officeart/2005/8/layout/orgChart1"/>
    <dgm:cxn modelId="{F4F3251C-A542-4CB8-B0BB-999C69867B1E}" type="presParOf" srcId="{A2498B21-419F-4C7A-8E5C-5CC101339D6D}" destId="{DCFEE8AA-8DBF-4C60-852F-7E94AA4B5ED4}" srcOrd="4" destOrd="0" presId="urn:microsoft.com/office/officeart/2005/8/layout/orgChart1"/>
    <dgm:cxn modelId="{564DDADB-18A5-41BE-9A93-8DD655BA5076}" type="presParOf" srcId="{A2498B21-419F-4C7A-8E5C-5CC101339D6D}" destId="{C7583B03-5DE8-4F68-AF08-208A6EF62F4E}" srcOrd="5" destOrd="0" presId="urn:microsoft.com/office/officeart/2005/8/layout/orgChart1"/>
    <dgm:cxn modelId="{AEB38854-FA22-494C-9459-5F16E87A939A}" type="presParOf" srcId="{C7583B03-5DE8-4F68-AF08-208A6EF62F4E}" destId="{B653DDCE-50A1-4568-B4B9-917F5B65A36B}" srcOrd="0" destOrd="0" presId="urn:microsoft.com/office/officeart/2005/8/layout/orgChart1"/>
    <dgm:cxn modelId="{A87B3D18-FB69-4A66-8356-B4B29BBFBBE7}" type="presParOf" srcId="{B653DDCE-50A1-4568-B4B9-917F5B65A36B}" destId="{863955C0-F5EF-45F9-86B3-3BD0BA66369B}" srcOrd="0" destOrd="0" presId="urn:microsoft.com/office/officeart/2005/8/layout/orgChart1"/>
    <dgm:cxn modelId="{FE168BB0-2008-415B-899C-7BF540EA10E0}" type="presParOf" srcId="{B653DDCE-50A1-4568-B4B9-917F5B65A36B}" destId="{30C3F223-9C59-427C-9F48-A3752A370A29}" srcOrd="1" destOrd="0" presId="urn:microsoft.com/office/officeart/2005/8/layout/orgChart1"/>
    <dgm:cxn modelId="{1A916A6B-03E7-4A4E-980D-051DF9DFF405}" type="presParOf" srcId="{C7583B03-5DE8-4F68-AF08-208A6EF62F4E}" destId="{09DBD27F-CF12-4A0D-9600-F8BDFAF6C4C2}" srcOrd="1" destOrd="0" presId="urn:microsoft.com/office/officeart/2005/8/layout/orgChart1"/>
    <dgm:cxn modelId="{E25438F1-CC45-43A7-B45C-4124A6EE98AC}" type="presParOf" srcId="{C7583B03-5DE8-4F68-AF08-208A6EF62F4E}" destId="{3508CAC1-594B-4363-9283-DB972B1E4D13}" srcOrd="2" destOrd="0" presId="urn:microsoft.com/office/officeart/2005/8/layout/orgChart1"/>
    <dgm:cxn modelId="{A31B196E-0000-4A19-AA41-AE91E4C9D83C}" type="presParOf" srcId="{A2498B21-419F-4C7A-8E5C-5CC101339D6D}" destId="{C0920C19-6DA9-42B7-88C1-C43E7D34E99D}" srcOrd="6" destOrd="0" presId="urn:microsoft.com/office/officeart/2005/8/layout/orgChart1"/>
    <dgm:cxn modelId="{3A5DCE3F-D6B8-49C6-B75B-785AACE6E461}" type="presParOf" srcId="{A2498B21-419F-4C7A-8E5C-5CC101339D6D}" destId="{7C1857C3-16E9-438F-8C78-3BB84FB3E7B1}" srcOrd="7" destOrd="0" presId="urn:microsoft.com/office/officeart/2005/8/layout/orgChart1"/>
    <dgm:cxn modelId="{17D2CABC-ECDF-471A-94B6-8FC04F9911EB}" type="presParOf" srcId="{7C1857C3-16E9-438F-8C78-3BB84FB3E7B1}" destId="{9D2EEDCD-7464-4B12-8C60-C411BEA5FDB1}" srcOrd="0" destOrd="0" presId="urn:microsoft.com/office/officeart/2005/8/layout/orgChart1"/>
    <dgm:cxn modelId="{3CFE43C7-5366-45ED-88A6-FCDC64EBCA9E}" type="presParOf" srcId="{9D2EEDCD-7464-4B12-8C60-C411BEA5FDB1}" destId="{118C940E-C23D-4094-B180-E5A3098ABD1B}" srcOrd="0" destOrd="0" presId="urn:microsoft.com/office/officeart/2005/8/layout/orgChart1"/>
    <dgm:cxn modelId="{187C65CE-570B-4D3A-9F1F-3E3AF4ED8A22}" type="presParOf" srcId="{9D2EEDCD-7464-4B12-8C60-C411BEA5FDB1}" destId="{EF70927C-144B-4106-8E46-A69A53AC7F60}" srcOrd="1" destOrd="0" presId="urn:microsoft.com/office/officeart/2005/8/layout/orgChart1"/>
    <dgm:cxn modelId="{65BC8A3A-B400-4CEB-B5A9-A9FD1C1BD550}" type="presParOf" srcId="{7C1857C3-16E9-438F-8C78-3BB84FB3E7B1}" destId="{C9F67A5F-C974-47F7-8569-33254A666254}" srcOrd="1" destOrd="0" presId="urn:microsoft.com/office/officeart/2005/8/layout/orgChart1"/>
    <dgm:cxn modelId="{9E93D433-6F50-4D23-ABD4-D246B7379EA1}" type="presParOf" srcId="{7C1857C3-16E9-438F-8C78-3BB84FB3E7B1}" destId="{B23FF013-E2CE-4A9C-BBCA-44AC25362ED1}" srcOrd="2" destOrd="0" presId="urn:microsoft.com/office/officeart/2005/8/layout/orgChart1"/>
    <dgm:cxn modelId="{19A151B3-6ED0-4F6E-BDC5-AB50462E9848}" type="presParOf" srcId="{AB23C621-64E8-4A90-ABEE-389CC374DADE}" destId="{7B8DD350-178F-4899-AD32-2495925971B7}" srcOrd="2" destOrd="0" presId="urn:microsoft.com/office/officeart/2005/8/layout/orgChart1"/>
    <dgm:cxn modelId="{9FC96D8B-D51C-40D8-9236-09CF44B64377}" type="presParOf" srcId="{FC0275F5-03F1-4EEA-BC3A-13044B4D5FDB}" destId="{512E9448-FB71-4469-B59F-58719E19D034}" srcOrd="4" destOrd="0" presId="urn:microsoft.com/office/officeart/2005/8/layout/orgChart1"/>
    <dgm:cxn modelId="{090ED562-2CEB-4C99-B359-10CDE36ED96C}" type="presParOf" srcId="{FC0275F5-03F1-4EEA-BC3A-13044B4D5FDB}" destId="{832CAD54-39D9-4271-AAB0-E3B670875669}" srcOrd="5" destOrd="0" presId="urn:microsoft.com/office/officeart/2005/8/layout/orgChart1"/>
    <dgm:cxn modelId="{2744B473-670C-4CB7-AC54-2060BF04B13F}" type="presParOf" srcId="{832CAD54-39D9-4271-AAB0-E3B670875669}" destId="{C040D097-BFF4-4AD8-863A-97654933F83C}" srcOrd="0" destOrd="0" presId="urn:microsoft.com/office/officeart/2005/8/layout/orgChart1"/>
    <dgm:cxn modelId="{939CA13C-BC39-4448-894B-7BEFCC282AB7}" type="presParOf" srcId="{C040D097-BFF4-4AD8-863A-97654933F83C}" destId="{5A56C6F4-BEE8-4218-86DB-14D0ABB32E90}" srcOrd="0" destOrd="0" presId="urn:microsoft.com/office/officeart/2005/8/layout/orgChart1"/>
    <dgm:cxn modelId="{C1E224B4-04FB-4BA8-B23B-AC528B3D1A5A}" type="presParOf" srcId="{C040D097-BFF4-4AD8-863A-97654933F83C}" destId="{5AA95780-8743-435C-9F9D-DBF65E983662}" srcOrd="1" destOrd="0" presId="urn:microsoft.com/office/officeart/2005/8/layout/orgChart1"/>
    <dgm:cxn modelId="{3319505F-AAFA-4F87-A874-73CA4E9671B0}" type="presParOf" srcId="{832CAD54-39D9-4271-AAB0-E3B670875669}" destId="{025A893E-B3A8-4890-A7B8-AECC6CF9D26E}" srcOrd="1" destOrd="0" presId="urn:microsoft.com/office/officeart/2005/8/layout/orgChart1"/>
    <dgm:cxn modelId="{2582987C-D3C0-4E68-8562-3D9A6173FFA7}" type="presParOf" srcId="{025A893E-B3A8-4890-A7B8-AECC6CF9D26E}" destId="{31B21672-34F6-4251-B9C7-DE3D2D319AEC}" srcOrd="0" destOrd="0" presId="urn:microsoft.com/office/officeart/2005/8/layout/orgChart1"/>
    <dgm:cxn modelId="{29C65D94-3C4E-4EF2-8A17-43B03BF53951}" type="presParOf" srcId="{025A893E-B3A8-4890-A7B8-AECC6CF9D26E}" destId="{5F8EE154-10B8-4F9A-921F-94B218002CEA}" srcOrd="1" destOrd="0" presId="urn:microsoft.com/office/officeart/2005/8/layout/orgChart1"/>
    <dgm:cxn modelId="{0B529934-39F4-4128-B15A-7B53E3A0D212}" type="presParOf" srcId="{5F8EE154-10B8-4F9A-921F-94B218002CEA}" destId="{81B881A4-8CB3-49CD-9EF7-6ECB8E6498FF}" srcOrd="0" destOrd="0" presId="urn:microsoft.com/office/officeart/2005/8/layout/orgChart1"/>
    <dgm:cxn modelId="{C311BC88-7707-41EB-8F64-F4E9680F6ABC}" type="presParOf" srcId="{81B881A4-8CB3-49CD-9EF7-6ECB8E6498FF}" destId="{0736FA4A-64B3-4FE0-99BF-174FE07D920A}" srcOrd="0" destOrd="0" presId="urn:microsoft.com/office/officeart/2005/8/layout/orgChart1"/>
    <dgm:cxn modelId="{663D51EB-0EE4-4EB4-9AF7-2268B618587F}" type="presParOf" srcId="{81B881A4-8CB3-49CD-9EF7-6ECB8E6498FF}" destId="{C81CBAD7-C558-4BA1-B0A2-B10040A252A5}" srcOrd="1" destOrd="0" presId="urn:microsoft.com/office/officeart/2005/8/layout/orgChart1"/>
    <dgm:cxn modelId="{B229F107-C623-4609-B61D-F884D85501AC}" type="presParOf" srcId="{5F8EE154-10B8-4F9A-921F-94B218002CEA}" destId="{8C4B8F2C-07D8-4C1F-BDBD-9229B8B35E15}" srcOrd="1" destOrd="0" presId="urn:microsoft.com/office/officeart/2005/8/layout/orgChart1"/>
    <dgm:cxn modelId="{1F8E4DE7-CA70-47DD-80FC-7063095A6B5D}" type="presParOf" srcId="{5F8EE154-10B8-4F9A-921F-94B218002CEA}" destId="{E52EAD83-1635-41E5-833A-0576FDB762BD}" srcOrd="2" destOrd="0" presId="urn:microsoft.com/office/officeart/2005/8/layout/orgChart1"/>
    <dgm:cxn modelId="{5AF21BE3-7018-47E2-835E-B686320829E8}" type="presParOf" srcId="{025A893E-B3A8-4890-A7B8-AECC6CF9D26E}" destId="{AA734AB2-2A21-4CC1-B2DD-44D343BEABD0}" srcOrd="2" destOrd="0" presId="urn:microsoft.com/office/officeart/2005/8/layout/orgChart1"/>
    <dgm:cxn modelId="{B0635CBE-B93D-4B26-BAD4-F7E81A5686BF}" type="presParOf" srcId="{025A893E-B3A8-4890-A7B8-AECC6CF9D26E}" destId="{8F927E7F-52A7-4EBB-9CD1-42FD81AE3C40}" srcOrd="3" destOrd="0" presId="urn:microsoft.com/office/officeart/2005/8/layout/orgChart1"/>
    <dgm:cxn modelId="{45A56C82-A5DA-4748-9965-8DFF8D28E6F0}" type="presParOf" srcId="{8F927E7F-52A7-4EBB-9CD1-42FD81AE3C40}" destId="{F0C01696-7B92-4D83-9758-87BF9BF7FD4B}" srcOrd="0" destOrd="0" presId="urn:microsoft.com/office/officeart/2005/8/layout/orgChart1"/>
    <dgm:cxn modelId="{144835D4-8B74-486F-AF12-B4964DFA2CB9}" type="presParOf" srcId="{F0C01696-7B92-4D83-9758-87BF9BF7FD4B}" destId="{30169280-23E8-4420-A007-BC9386BB85A1}" srcOrd="0" destOrd="0" presId="urn:microsoft.com/office/officeart/2005/8/layout/orgChart1"/>
    <dgm:cxn modelId="{A8E5A3B5-A9DF-42A3-9057-9D1E9F300E4D}" type="presParOf" srcId="{F0C01696-7B92-4D83-9758-87BF9BF7FD4B}" destId="{BBDF1884-8507-4E8F-9965-E6DDBB92F9C3}" srcOrd="1" destOrd="0" presId="urn:microsoft.com/office/officeart/2005/8/layout/orgChart1"/>
    <dgm:cxn modelId="{DB9A3F00-9B00-44DB-915B-36F62325798E}" type="presParOf" srcId="{8F927E7F-52A7-4EBB-9CD1-42FD81AE3C40}" destId="{87C8202C-A06A-4EC4-BEE8-F05DC4020E1E}" srcOrd="1" destOrd="0" presId="urn:microsoft.com/office/officeart/2005/8/layout/orgChart1"/>
    <dgm:cxn modelId="{71FE7982-0248-4E21-B58E-4C70BABFEB2F}" type="presParOf" srcId="{8F927E7F-52A7-4EBB-9CD1-42FD81AE3C40}" destId="{A2539A6D-07C4-4A0A-A8B7-D4D99CA708C3}" srcOrd="2" destOrd="0" presId="urn:microsoft.com/office/officeart/2005/8/layout/orgChart1"/>
    <dgm:cxn modelId="{C2D3D23F-0B3D-4F50-8F61-A42EB4324E58}" type="presParOf" srcId="{025A893E-B3A8-4890-A7B8-AECC6CF9D26E}" destId="{6C645D6D-7EF0-45CB-921F-23095192B779}" srcOrd="4" destOrd="0" presId="urn:microsoft.com/office/officeart/2005/8/layout/orgChart1"/>
    <dgm:cxn modelId="{40328998-0CD5-44D8-9C0E-5CB3E0BAFE10}" type="presParOf" srcId="{025A893E-B3A8-4890-A7B8-AECC6CF9D26E}" destId="{6C47E306-D4B0-4620-82D9-A2F0D309EB62}" srcOrd="5" destOrd="0" presId="urn:microsoft.com/office/officeart/2005/8/layout/orgChart1"/>
    <dgm:cxn modelId="{D8ECFF71-56F4-49E1-B603-8C1F372D95C2}" type="presParOf" srcId="{6C47E306-D4B0-4620-82D9-A2F0D309EB62}" destId="{E26C9D66-EFFE-4BC9-A4B7-8A64F85EC8B5}" srcOrd="0" destOrd="0" presId="urn:microsoft.com/office/officeart/2005/8/layout/orgChart1"/>
    <dgm:cxn modelId="{BAB09697-0DD7-4FED-964B-9AE140D79A6D}" type="presParOf" srcId="{E26C9D66-EFFE-4BC9-A4B7-8A64F85EC8B5}" destId="{1BF30400-4E0B-44E3-BECE-7D8B42207CF1}" srcOrd="0" destOrd="0" presId="urn:microsoft.com/office/officeart/2005/8/layout/orgChart1"/>
    <dgm:cxn modelId="{3403CC87-89FE-4E21-A1F4-D330BCAE656F}" type="presParOf" srcId="{E26C9D66-EFFE-4BC9-A4B7-8A64F85EC8B5}" destId="{75AA50DF-C117-41F4-A993-D690F51C1155}" srcOrd="1" destOrd="0" presId="urn:microsoft.com/office/officeart/2005/8/layout/orgChart1"/>
    <dgm:cxn modelId="{A3EB057E-5BE7-4069-A677-D09587ED30BC}" type="presParOf" srcId="{6C47E306-D4B0-4620-82D9-A2F0D309EB62}" destId="{213D8F10-CEDC-4437-8E69-A76B7F76D8CA}" srcOrd="1" destOrd="0" presId="urn:microsoft.com/office/officeart/2005/8/layout/orgChart1"/>
    <dgm:cxn modelId="{8DF468DB-887B-42FB-A116-CB2A9FFFEBC1}" type="presParOf" srcId="{6C47E306-D4B0-4620-82D9-A2F0D309EB62}" destId="{69CC1D8A-E728-4C7F-9F23-A0A341F97F04}" srcOrd="2" destOrd="0" presId="urn:microsoft.com/office/officeart/2005/8/layout/orgChart1"/>
    <dgm:cxn modelId="{A7F9C2F2-47E3-4945-832F-88AED826E099}" type="presParOf" srcId="{025A893E-B3A8-4890-A7B8-AECC6CF9D26E}" destId="{B8513A2C-FC2E-4660-94A2-C0C2C760FC24}" srcOrd="6" destOrd="0" presId="urn:microsoft.com/office/officeart/2005/8/layout/orgChart1"/>
    <dgm:cxn modelId="{54D15CA6-107A-4283-B493-F0C11B33A813}" type="presParOf" srcId="{025A893E-B3A8-4890-A7B8-AECC6CF9D26E}" destId="{05DCE153-B6DF-4851-92C9-DFD781153A14}" srcOrd="7" destOrd="0" presId="urn:microsoft.com/office/officeart/2005/8/layout/orgChart1"/>
    <dgm:cxn modelId="{79A89498-7A61-452A-A135-22CBAC8FE64C}" type="presParOf" srcId="{05DCE153-B6DF-4851-92C9-DFD781153A14}" destId="{03180436-E3E3-4973-87B6-DA89DB5C5514}" srcOrd="0" destOrd="0" presId="urn:microsoft.com/office/officeart/2005/8/layout/orgChart1"/>
    <dgm:cxn modelId="{0A664AD7-5675-4ADC-B0FA-AA5839905EC2}" type="presParOf" srcId="{03180436-E3E3-4973-87B6-DA89DB5C5514}" destId="{349ED967-3B03-4457-ADA0-A273DC276B5C}" srcOrd="0" destOrd="0" presId="urn:microsoft.com/office/officeart/2005/8/layout/orgChart1"/>
    <dgm:cxn modelId="{AFECC4CD-E624-4803-A6C1-35303A4CBD73}" type="presParOf" srcId="{03180436-E3E3-4973-87B6-DA89DB5C5514}" destId="{DEB4E47F-CB41-4297-9B7F-E75136985CA9}" srcOrd="1" destOrd="0" presId="urn:microsoft.com/office/officeart/2005/8/layout/orgChart1"/>
    <dgm:cxn modelId="{35681DF1-0D49-43E1-A7EE-0EE15FEA3079}" type="presParOf" srcId="{05DCE153-B6DF-4851-92C9-DFD781153A14}" destId="{E643C05C-87FB-4FA6-8D92-B07F96866219}" srcOrd="1" destOrd="0" presId="urn:microsoft.com/office/officeart/2005/8/layout/orgChart1"/>
    <dgm:cxn modelId="{863960A8-9C52-4D4D-968E-1411B1328679}" type="presParOf" srcId="{05DCE153-B6DF-4851-92C9-DFD781153A14}" destId="{3A37C452-BB1A-4B4F-8DBA-2F276C8E6A8C}" srcOrd="2" destOrd="0" presId="urn:microsoft.com/office/officeart/2005/8/layout/orgChart1"/>
    <dgm:cxn modelId="{86BB69DB-A826-4308-9A4A-AC0DB14C8BB5}" type="presParOf" srcId="{832CAD54-39D9-4271-AAB0-E3B670875669}" destId="{25F0FA3C-343F-41F8-BB80-C37997ED4524}" srcOrd="2" destOrd="0" presId="urn:microsoft.com/office/officeart/2005/8/layout/orgChart1"/>
    <dgm:cxn modelId="{A17DC1DC-7CF9-4220-8BAE-165BF5B6DCDD}" type="presParOf" srcId="{FC0275F5-03F1-4EEA-BC3A-13044B4D5FDB}" destId="{CDFB0356-E2CD-4AAA-AF09-E49C83AB2DD3}" srcOrd="6" destOrd="0" presId="urn:microsoft.com/office/officeart/2005/8/layout/orgChart1"/>
    <dgm:cxn modelId="{7FD4BD38-9104-44D7-AC14-3CC0608F855C}" type="presParOf" srcId="{FC0275F5-03F1-4EEA-BC3A-13044B4D5FDB}" destId="{111F55DF-9534-49B2-A562-B1A58AA29E0B}" srcOrd="7" destOrd="0" presId="urn:microsoft.com/office/officeart/2005/8/layout/orgChart1"/>
    <dgm:cxn modelId="{DCACC14D-9E21-47C4-974C-4C30ECDE27F9}" type="presParOf" srcId="{111F55DF-9534-49B2-A562-B1A58AA29E0B}" destId="{ADC7AF88-2D39-4945-A652-02BCFBE2DE47}" srcOrd="0" destOrd="0" presId="urn:microsoft.com/office/officeart/2005/8/layout/orgChart1"/>
    <dgm:cxn modelId="{04D91146-74CD-4EE3-95C4-380F80CA1183}" type="presParOf" srcId="{ADC7AF88-2D39-4945-A652-02BCFBE2DE47}" destId="{D0A70AE4-666C-4358-8597-FFA5968E9293}" srcOrd="0" destOrd="0" presId="urn:microsoft.com/office/officeart/2005/8/layout/orgChart1"/>
    <dgm:cxn modelId="{2705E790-7A23-491E-8E0D-935AE6751464}" type="presParOf" srcId="{ADC7AF88-2D39-4945-A652-02BCFBE2DE47}" destId="{A3A89535-CD18-4385-91AC-43EA92AF3F7B}" srcOrd="1" destOrd="0" presId="urn:microsoft.com/office/officeart/2005/8/layout/orgChart1"/>
    <dgm:cxn modelId="{EF403633-7043-48A7-8DC0-C9F3C67C99F0}" type="presParOf" srcId="{111F55DF-9534-49B2-A562-B1A58AA29E0B}" destId="{CD0AED22-6F4C-4756-B411-B2E71A2AF3D0}" srcOrd="1" destOrd="0" presId="urn:microsoft.com/office/officeart/2005/8/layout/orgChart1"/>
    <dgm:cxn modelId="{4F915513-94DD-4043-85D4-26809C8D71E8}" type="presParOf" srcId="{CD0AED22-6F4C-4756-B411-B2E71A2AF3D0}" destId="{C1236A7D-2E15-4F5F-ABB1-9818B136B84B}" srcOrd="0" destOrd="0" presId="urn:microsoft.com/office/officeart/2005/8/layout/orgChart1"/>
    <dgm:cxn modelId="{8575EF72-D44B-497C-BB78-B5E4EBD89A1B}" type="presParOf" srcId="{CD0AED22-6F4C-4756-B411-B2E71A2AF3D0}" destId="{E5F839EA-1069-49D4-A346-1E3C2BF91A5F}" srcOrd="1" destOrd="0" presId="urn:microsoft.com/office/officeart/2005/8/layout/orgChart1"/>
    <dgm:cxn modelId="{FEB1202B-B649-48CA-BD7E-3E55C8BBF446}" type="presParOf" srcId="{E5F839EA-1069-49D4-A346-1E3C2BF91A5F}" destId="{E5EBE242-F364-45DD-814F-210223802639}" srcOrd="0" destOrd="0" presId="urn:microsoft.com/office/officeart/2005/8/layout/orgChart1"/>
    <dgm:cxn modelId="{DAA02AEF-3F09-4DF1-93EE-08A8025919BD}" type="presParOf" srcId="{E5EBE242-F364-45DD-814F-210223802639}" destId="{9EA6FCDD-7EE5-4EF8-8167-4771101F0DF1}" srcOrd="0" destOrd="0" presId="urn:microsoft.com/office/officeart/2005/8/layout/orgChart1"/>
    <dgm:cxn modelId="{16A15DF8-FD5B-4693-A3D4-E89C94709E18}" type="presParOf" srcId="{E5EBE242-F364-45DD-814F-210223802639}" destId="{00034F7D-C32D-4D19-BF93-A1561155B4DC}" srcOrd="1" destOrd="0" presId="urn:microsoft.com/office/officeart/2005/8/layout/orgChart1"/>
    <dgm:cxn modelId="{440A2E69-0144-48E5-933B-CE5FAD148F6B}" type="presParOf" srcId="{E5F839EA-1069-49D4-A346-1E3C2BF91A5F}" destId="{E069B76A-DFAC-4B9A-94F1-8ADD85CC5495}" srcOrd="1" destOrd="0" presId="urn:microsoft.com/office/officeart/2005/8/layout/orgChart1"/>
    <dgm:cxn modelId="{49C7E120-C7B4-439C-B0C0-58C20C43C824}" type="presParOf" srcId="{E5F839EA-1069-49D4-A346-1E3C2BF91A5F}" destId="{FB3487E9-D672-475A-9D8A-5323F6CB9CCD}" srcOrd="2" destOrd="0" presId="urn:microsoft.com/office/officeart/2005/8/layout/orgChart1"/>
    <dgm:cxn modelId="{1938FDCB-D10B-4476-8033-D10CAE4FA156}" type="presParOf" srcId="{CD0AED22-6F4C-4756-B411-B2E71A2AF3D0}" destId="{EA6E2210-6C8E-4990-AADB-D7B7CCC7BBC4}" srcOrd="2" destOrd="0" presId="urn:microsoft.com/office/officeart/2005/8/layout/orgChart1"/>
    <dgm:cxn modelId="{C193C15C-FCA4-4D12-A446-48BB1C1C9B26}" type="presParOf" srcId="{CD0AED22-6F4C-4756-B411-B2E71A2AF3D0}" destId="{E37C22B1-F6F3-49BB-B346-9C0A7D13514E}" srcOrd="3" destOrd="0" presId="urn:microsoft.com/office/officeart/2005/8/layout/orgChart1"/>
    <dgm:cxn modelId="{831DE730-FE95-42D4-B0B1-6A03820E2138}" type="presParOf" srcId="{E37C22B1-F6F3-49BB-B346-9C0A7D13514E}" destId="{9A14D083-4958-4DAE-A775-38EBB195B441}" srcOrd="0" destOrd="0" presId="urn:microsoft.com/office/officeart/2005/8/layout/orgChart1"/>
    <dgm:cxn modelId="{454C23BC-7BB4-45F2-A5FF-13603DB00B0F}" type="presParOf" srcId="{9A14D083-4958-4DAE-A775-38EBB195B441}" destId="{B547D35B-EEAA-464E-9018-9E97E98E6340}" srcOrd="0" destOrd="0" presId="urn:microsoft.com/office/officeart/2005/8/layout/orgChart1"/>
    <dgm:cxn modelId="{7ECF8A7F-BB43-4F75-9A29-6BB66E83E73F}" type="presParOf" srcId="{9A14D083-4958-4DAE-A775-38EBB195B441}" destId="{CCBC2E4A-CD3D-485E-BFBB-33309E792CA8}" srcOrd="1" destOrd="0" presId="urn:microsoft.com/office/officeart/2005/8/layout/orgChart1"/>
    <dgm:cxn modelId="{4DECD758-B894-4205-A93A-4CAFDC9D41F8}" type="presParOf" srcId="{E37C22B1-F6F3-49BB-B346-9C0A7D13514E}" destId="{FABD32C3-1132-4FDA-AE31-8B687F8A6637}" srcOrd="1" destOrd="0" presId="urn:microsoft.com/office/officeart/2005/8/layout/orgChart1"/>
    <dgm:cxn modelId="{D1ACC12F-E8BA-458F-B068-BD62B96E49F4}" type="presParOf" srcId="{E37C22B1-F6F3-49BB-B346-9C0A7D13514E}" destId="{5CD39A6E-48E7-47F5-B0FA-ECFF9C6E8507}" srcOrd="2" destOrd="0" presId="urn:microsoft.com/office/officeart/2005/8/layout/orgChart1"/>
    <dgm:cxn modelId="{36198941-43E1-4A90-99C5-901367FEB32D}" type="presParOf" srcId="{111F55DF-9534-49B2-A562-B1A58AA29E0B}" destId="{B65B6FDD-4D6A-4E2B-9E72-E267CFFE5522}" srcOrd="2" destOrd="0" presId="urn:microsoft.com/office/officeart/2005/8/layout/orgChart1"/>
    <dgm:cxn modelId="{AC0A1D46-F144-4A5B-AE72-66FB27066908}" type="presParOf" srcId="{FC0275F5-03F1-4EEA-BC3A-13044B4D5FDB}" destId="{F61FC85E-18B7-4C79-B67D-F4F20D92AF73}" srcOrd="8" destOrd="0" presId="urn:microsoft.com/office/officeart/2005/8/layout/orgChart1"/>
    <dgm:cxn modelId="{A13C6A2A-5F61-41C4-BE66-E10A6FA73178}" type="presParOf" srcId="{FC0275F5-03F1-4EEA-BC3A-13044B4D5FDB}" destId="{32D30413-A7AF-4A2A-B979-924B17EA2DEB}" srcOrd="9" destOrd="0" presId="urn:microsoft.com/office/officeart/2005/8/layout/orgChart1"/>
    <dgm:cxn modelId="{EEE68CE0-3456-409F-8B50-B3106D812095}" type="presParOf" srcId="{32D30413-A7AF-4A2A-B979-924B17EA2DEB}" destId="{8954C1B9-B00B-456F-918E-4B4447E88897}" srcOrd="0" destOrd="0" presId="urn:microsoft.com/office/officeart/2005/8/layout/orgChart1"/>
    <dgm:cxn modelId="{CFE663B5-27C9-4C83-8B3A-A429018A7164}" type="presParOf" srcId="{8954C1B9-B00B-456F-918E-4B4447E88897}" destId="{49E6B04B-F992-4FB7-9941-77F9990F5B7F}" srcOrd="0" destOrd="0" presId="urn:microsoft.com/office/officeart/2005/8/layout/orgChart1"/>
    <dgm:cxn modelId="{B978C065-3594-4E12-8AAA-E5617378048C}" type="presParOf" srcId="{8954C1B9-B00B-456F-918E-4B4447E88897}" destId="{08EDFC85-C7C9-43B7-9A50-628F5E91C83D}" srcOrd="1" destOrd="0" presId="urn:microsoft.com/office/officeart/2005/8/layout/orgChart1"/>
    <dgm:cxn modelId="{75CFEDD4-526D-4243-B0BA-457521641C4A}" type="presParOf" srcId="{32D30413-A7AF-4A2A-B979-924B17EA2DEB}" destId="{7C42CED9-47FE-40DF-B536-3350706C7F33}" srcOrd="1" destOrd="0" presId="urn:microsoft.com/office/officeart/2005/8/layout/orgChart1"/>
    <dgm:cxn modelId="{BEED495E-4CFF-4197-AD78-72F320C9D362}" type="presParOf" srcId="{7C42CED9-47FE-40DF-B536-3350706C7F33}" destId="{AB898F9D-1E62-4334-98CF-ECB5AD161043}" srcOrd="0" destOrd="0" presId="urn:microsoft.com/office/officeart/2005/8/layout/orgChart1"/>
    <dgm:cxn modelId="{6B050990-31B1-4A03-964F-13136096F6C1}" type="presParOf" srcId="{7C42CED9-47FE-40DF-B536-3350706C7F33}" destId="{3B0A0379-DA76-48F7-BED2-2F3683B2661E}" srcOrd="1" destOrd="0" presId="urn:microsoft.com/office/officeart/2005/8/layout/orgChart1"/>
    <dgm:cxn modelId="{C8105952-0C7A-40BF-83C3-06A3ED03993A}" type="presParOf" srcId="{3B0A0379-DA76-48F7-BED2-2F3683B2661E}" destId="{2DBD1C93-1590-4558-8604-27F90DFD5712}" srcOrd="0" destOrd="0" presId="urn:microsoft.com/office/officeart/2005/8/layout/orgChart1"/>
    <dgm:cxn modelId="{75C48CB1-9FBB-4737-91B0-B43C27015B9D}" type="presParOf" srcId="{2DBD1C93-1590-4558-8604-27F90DFD5712}" destId="{FD963826-DA73-4730-B4D0-0F44A05185CD}" srcOrd="0" destOrd="0" presId="urn:microsoft.com/office/officeart/2005/8/layout/orgChart1"/>
    <dgm:cxn modelId="{963CFDBB-AC28-405F-BC25-84C016532C6F}" type="presParOf" srcId="{2DBD1C93-1590-4558-8604-27F90DFD5712}" destId="{E79F8AB5-099B-433C-AEFA-FE93AA988974}" srcOrd="1" destOrd="0" presId="urn:microsoft.com/office/officeart/2005/8/layout/orgChart1"/>
    <dgm:cxn modelId="{C74473B9-3243-487F-AC56-8647FD4BD7C4}" type="presParOf" srcId="{3B0A0379-DA76-48F7-BED2-2F3683B2661E}" destId="{664433C3-0753-4D03-9BE3-C811F8FB6C4F}" srcOrd="1" destOrd="0" presId="urn:microsoft.com/office/officeart/2005/8/layout/orgChart1"/>
    <dgm:cxn modelId="{8C539A81-CE69-409E-8A72-9806815FA8FB}" type="presParOf" srcId="{3B0A0379-DA76-48F7-BED2-2F3683B2661E}" destId="{86448F58-C189-4DFE-B0C8-11661DF05210}" srcOrd="2" destOrd="0" presId="urn:microsoft.com/office/officeart/2005/8/layout/orgChart1"/>
    <dgm:cxn modelId="{A7ED9CDF-A2B9-4A41-AEAD-32D3544DC474}" type="presParOf" srcId="{7C42CED9-47FE-40DF-B536-3350706C7F33}" destId="{8AC19800-30AB-4F6C-A0CC-A98F37F5D3C8}" srcOrd="2" destOrd="0" presId="urn:microsoft.com/office/officeart/2005/8/layout/orgChart1"/>
    <dgm:cxn modelId="{1CF6418E-ED19-494F-89E0-7334E03F65BC}" type="presParOf" srcId="{7C42CED9-47FE-40DF-B536-3350706C7F33}" destId="{44D4327E-CF48-4431-AF6F-D1F2746498F8}" srcOrd="3" destOrd="0" presId="urn:microsoft.com/office/officeart/2005/8/layout/orgChart1"/>
    <dgm:cxn modelId="{5D39E4D3-445C-4D52-9727-1C380B7E7829}" type="presParOf" srcId="{44D4327E-CF48-4431-AF6F-D1F2746498F8}" destId="{405F47B9-7770-4EF2-9B3F-56B3C768DF8D}" srcOrd="0" destOrd="0" presId="urn:microsoft.com/office/officeart/2005/8/layout/orgChart1"/>
    <dgm:cxn modelId="{C9ADD560-5AD4-416F-BF6A-4E4D8DF4C2EF}" type="presParOf" srcId="{405F47B9-7770-4EF2-9B3F-56B3C768DF8D}" destId="{56CBC1C0-8ED3-4652-876F-7C5AF5C87187}" srcOrd="0" destOrd="0" presId="urn:microsoft.com/office/officeart/2005/8/layout/orgChart1"/>
    <dgm:cxn modelId="{2F3447E9-440A-4D24-BDD4-07512273AFA3}" type="presParOf" srcId="{405F47B9-7770-4EF2-9B3F-56B3C768DF8D}" destId="{76BDE846-24ED-4B34-9A9D-C4B304BC46ED}" srcOrd="1" destOrd="0" presId="urn:microsoft.com/office/officeart/2005/8/layout/orgChart1"/>
    <dgm:cxn modelId="{32B7CB4F-4E5F-4E6A-84FA-792F0E0B5493}" type="presParOf" srcId="{44D4327E-CF48-4431-AF6F-D1F2746498F8}" destId="{2C67DB33-5708-486A-BB92-FC226EEB293B}" srcOrd="1" destOrd="0" presId="urn:microsoft.com/office/officeart/2005/8/layout/orgChart1"/>
    <dgm:cxn modelId="{01786456-7F2B-4FD4-A956-615D660C4DED}" type="presParOf" srcId="{44D4327E-CF48-4431-AF6F-D1F2746498F8}" destId="{5C733E86-1789-48B0-9A5C-9D8483F4DB3F}" srcOrd="2" destOrd="0" presId="urn:microsoft.com/office/officeart/2005/8/layout/orgChart1"/>
    <dgm:cxn modelId="{A864EB09-99BE-4DE7-85B6-1C1EB1B6C7C6}" type="presParOf" srcId="{7C42CED9-47FE-40DF-B536-3350706C7F33}" destId="{459C27F8-1F0C-4D39-841A-3BD3FA0C7123}" srcOrd="4" destOrd="0" presId="urn:microsoft.com/office/officeart/2005/8/layout/orgChart1"/>
    <dgm:cxn modelId="{72B0054C-FDA7-480D-A63B-3DCD9E9D8955}" type="presParOf" srcId="{7C42CED9-47FE-40DF-B536-3350706C7F33}" destId="{136343A6-8613-49B8-9FBF-F4881C6FA332}" srcOrd="5" destOrd="0" presId="urn:microsoft.com/office/officeart/2005/8/layout/orgChart1"/>
    <dgm:cxn modelId="{AD7C63C9-E934-4E55-921F-0EF7600893E0}" type="presParOf" srcId="{136343A6-8613-49B8-9FBF-F4881C6FA332}" destId="{6AAAFD4B-4017-4C06-BE5B-C4931620AB7B}" srcOrd="0" destOrd="0" presId="urn:microsoft.com/office/officeart/2005/8/layout/orgChart1"/>
    <dgm:cxn modelId="{05017469-6718-471D-A29E-3CDDD865A17A}" type="presParOf" srcId="{6AAAFD4B-4017-4C06-BE5B-C4931620AB7B}" destId="{33DC3108-7A8E-47AB-84F0-F8E06CB05694}" srcOrd="0" destOrd="0" presId="urn:microsoft.com/office/officeart/2005/8/layout/orgChart1"/>
    <dgm:cxn modelId="{93734D97-7763-4517-B5C4-C1FD42C83669}" type="presParOf" srcId="{6AAAFD4B-4017-4C06-BE5B-C4931620AB7B}" destId="{15ED42F5-051F-4A34-B7E7-60F4205B8CB3}" srcOrd="1" destOrd="0" presId="urn:microsoft.com/office/officeart/2005/8/layout/orgChart1"/>
    <dgm:cxn modelId="{B8F86DA5-0B4C-4907-9FDB-BEB6F77E1641}" type="presParOf" srcId="{136343A6-8613-49B8-9FBF-F4881C6FA332}" destId="{4445ADF6-41D3-4AC4-A47F-26724D0135C1}" srcOrd="1" destOrd="0" presId="urn:microsoft.com/office/officeart/2005/8/layout/orgChart1"/>
    <dgm:cxn modelId="{1D9822ED-4447-46E3-A7AA-3901C77A10DF}" type="presParOf" srcId="{136343A6-8613-49B8-9FBF-F4881C6FA332}" destId="{5C3C5B57-8965-440E-AF1A-4BF9BF99AAE3}" srcOrd="2" destOrd="0" presId="urn:microsoft.com/office/officeart/2005/8/layout/orgChart1"/>
    <dgm:cxn modelId="{EA8CEC21-9CB3-43DD-9FE3-0E7E9D0F49EB}" type="presParOf" srcId="{7C42CED9-47FE-40DF-B536-3350706C7F33}" destId="{DD31B1FB-F7E3-47FF-90A1-7C07C430C7ED}" srcOrd="6" destOrd="0" presId="urn:microsoft.com/office/officeart/2005/8/layout/orgChart1"/>
    <dgm:cxn modelId="{BED28003-4190-4433-9F54-549E5E8CF7F2}" type="presParOf" srcId="{7C42CED9-47FE-40DF-B536-3350706C7F33}" destId="{34977584-D9AA-459D-A5AF-D5A57E7D8067}" srcOrd="7" destOrd="0" presId="urn:microsoft.com/office/officeart/2005/8/layout/orgChart1"/>
    <dgm:cxn modelId="{A0EA93CB-26C5-4DB0-A362-55E10F4121CA}" type="presParOf" srcId="{34977584-D9AA-459D-A5AF-D5A57E7D8067}" destId="{9DC68766-FE53-4436-A2F7-06265B4C088C}" srcOrd="0" destOrd="0" presId="urn:microsoft.com/office/officeart/2005/8/layout/orgChart1"/>
    <dgm:cxn modelId="{AB4CB71E-2AB5-44CE-9EB6-C3F2D8CC1DC0}" type="presParOf" srcId="{9DC68766-FE53-4436-A2F7-06265B4C088C}" destId="{8A78F294-CAEE-4725-95C2-FC859CABC153}" srcOrd="0" destOrd="0" presId="urn:microsoft.com/office/officeart/2005/8/layout/orgChart1"/>
    <dgm:cxn modelId="{A277E1D3-3D1C-470C-AD1A-3882EDD1B7AA}" type="presParOf" srcId="{9DC68766-FE53-4436-A2F7-06265B4C088C}" destId="{31CCAE8F-A58B-4575-AE29-19BDE96DC5A2}" srcOrd="1" destOrd="0" presId="urn:microsoft.com/office/officeart/2005/8/layout/orgChart1"/>
    <dgm:cxn modelId="{BC3096F0-020F-4A25-ADC3-6FC74ACCF008}" type="presParOf" srcId="{34977584-D9AA-459D-A5AF-D5A57E7D8067}" destId="{1504BED8-B79D-4713-AA3C-A9E6E3143D49}" srcOrd="1" destOrd="0" presId="urn:microsoft.com/office/officeart/2005/8/layout/orgChart1"/>
    <dgm:cxn modelId="{90BC3C49-CA8C-4ED8-B737-CF57E2C7B17A}" type="presParOf" srcId="{34977584-D9AA-459D-A5AF-D5A57E7D8067}" destId="{901DDD8B-D335-46F8-8CD0-4C2C399F92E5}" srcOrd="2" destOrd="0" presId="urn:microsoft.com/office/officeart/2005/8/layout/orgChart1"/>
    <dgm:cxn modelId="{FCC1BE44-BD22-4FCE-BB56-F8C4CA1A24F2}" type="presParOf" srcId="{32D30413-A7AF-4A2A-B979-924B17EA2DEB}" destId="{A5F5AB9C-1050-4BDA-9B9F-E5E7868A7F81}" srcOrd="2" destOrd="0" presId="urn:microsoft.com/office/officeart/2005/8/layout/orgChart1"/>
    <dgm:cxn modelId="{F074022A-E6EB-454E-BB36-2A7A31A33BA8}" type="presParOf" srcId="{FC0275F5-03F1-4EEA-BC3A-13044B4D5FDB}" destId="{2E03346F-F508-41DA-A41E-551AF85F4F30}" srcOrd="10" destOrd="0" presId="urn:microsoft.com/office/officeart/2005/8/layout/orgChart1"/>
    <dgm:cxn modelId="{2B1E0C06-BCB4-42EB-B892-0BC521B996C0}" type="presParOf" srcId="{FC0275F5-03F1-4EEA-BC3A-13044B4D5FDB}" destId="{B3E36EA0-40E1-430D-9E66-649050E21D8C}" srcOrd="11" destOrd="0" presId="urn:microsoft.com/office/officeart/2005/8/layout/orgChart1"/>
    <dgm:cxn modelId="{BA598337-D13D-4514-9A2B-C32ABB895C58}" type="presParOf" srcId="{B3E36EA0-40E1-430D-9E66-649050E21D8C}" destId="{9F26629D-F787-4A81-8B60-675FF85C74F9}" srcOrd="0" destOrd="0" presId="urn:microsoft.com/office/officeart/2005/8/layout/orgChart1"/>
    <dgm:cxn modelId="{46A823DB-34E7-4733-BE87-17698BA434B9}" type="presParOf" srcId="{9F26629D-F787-4A81-8B60-675FF85C74F9}" destId="{1F39D2F0-BCE2-4B85-8D43-0A40135AE123}" srcOrd="0" destOrd="0" presId="urn:microsoft.com/office/officeart/2005/8/layout/orgChart1"/>
    <dgm:cxn modelId="{73AACA71-4390-4C15-851E-A04523BF39DF}" type="presParOf" srcId="{9F26629D-F787-4A81-8B60-675FF85C74F9}" destId="{ED2C697E-1415-4350-AACC-156F62F1A284}" srcOrd="1" destOrd="0" presId="urn:microsoft.com/office/officeart/2005/8/layout/orgChart1"/>
    <dgm:cxn modelId="{596A29C7-285B-4BC3-B291-07DABA6CCCAF}" type="presParOf" srcId="{B3E36EA0-40E1-430D-9E66-649050E21D8C}" destId="{E8CA46D2-6999-405D-B164-767616D747E0}" srcOrd="1" destOrd="0" presId="urn:microsoft.com/office/officeart/2005/8/layout/orgChart1"/>
    <dgm:cxn modelId="{254D83CF-7DEB-4C49-A03C-8534B16640FA}" type="presParOf" srcId="{E8CA46D2-6999-405D-B164-767616D747E0}" destId="{0A9B856C-4A25-45A1-89FF-643476F0A112}" srcOrd="0" destOrd="0" presId="urn:microsoft.com/office/officeart/2005/8/layout/orgChart1"/>
    <dgm:cxn modelId="{AB559CD6-A985-47C5-8B6F-2CF3F265D902}" type="presParOf" srcId="{E8CA46D2-6999-405D-B164-767616D747E0}" destId="{B278DCF6-5748-4712-875E-4BFE1431FDB7}" srcOrd="1" destOrd="0" presId="urn:microsoft.com/office/officeart/2005/8/layout/orgChart1"/>
    <dgm:cxn modelId="{04DD06CC-5B8F-4040-8AC9-3326D5EBDBA3}" type="presParOf" srcId="{B278DCF6-5748-4712-875E-4BFE1431FDB7}" destId="{81EADEDD-3C62-467A-8828-DCE9BF46B936}" srcOrd="0" destOrd="0" presId="urn:microsoft.com/office/officeart/2005/8/layout/orgChart1"/>
    <dgm:cxn modelId="{6F98556F-F12E-4F39-A168-F4880C415FEE}" type="presParOf" srcId="{81EADEDD-3C62-467A-8828-DCE9BF46B936}" destId="{0D8440B8-3AF9-45DD-A51F-D01D16BF4591}" srcOrd="0" destOrd="0" presId="urn:microsoft.com/office/officeart/2005/8/layout/orgChart1"/>
    <dgm:cxn modelId="{AAAE30EB-C49F-41F7-9B53-92E9FFF5234F}" type="presParOf" srcId="{81EADEDD-3C62-467A-8828-DCE9BF46B936}" destId="{5E0EEBFD-0812-441C-BD31-B3A15BA970D6}" srcOrd="1" destOrd="0" presId="urn:microsoft.com/office/officeart/2005/8/layout/orgChart1"/>
    <dgm:cxn modelId="{75951AD6-DC42-4108-8F32-181513AABB08}" type="presParOf" srcId="{B278DCF6-5748-4712-875E-4BFE1431FDB7}" destId="{5371A54E-6A41-4DA2-B5F4-6AA5A879F728}" srcOrd="1" destOrd="0" presId="urn:microsoft.com/office/officeart/2005/8/layout/orgChart1"/>
    <dgm:cxn modelId="{2C01BBEA-5CC3-40AF-81A0-3538AE1A90C6}" type="presParOf" srcId="{5371A54E-6A41-4DA2-B5F4-6AA5A879F728}" destId="{E1E5EF94-7637-4759-BE15-0CDA644D700C}" srcOrd="0" destOrd="0" presId="urn:microsoft.com/office/officeart/2005/8/layout/orgChart1"/>
    <dgm:cxn modelId="{BB6BB2EF-E409-462B-9958-AAFD7AEC6221}" type="presParOf" srcId="{5371A54E-6A41-4DA2-B5F4-6AA5A879F728}" destId="{36DA6DEF-B7AE-40F6-A738-28BCEA6F6A04}" srcOrd="1" destOrd="0" presId="urn:microsoft.com/office/officeart/2005/8/layout/orgChart1"/>
    <dgm:cxn modelId="{B9BFE121-8EFF-461C-80F5-1AE9AB198337}" type="presParOf" srcId="{36DA6DEF-B7AE-40F6-A738-28BCEA6F6A04}" destId="{05FFD359-0A45-4F66-85FA-4828FCE61A0F}" srcOrd="0" destOrd="0" presId="urn:microsoft.com/office/officeart/2005/8/layout/orgChart1"/>
    <dgm:cxn modelId="{4640B043-1E7B-40EF-B67A-CD37893E144B}" type="presParOf" srcId="{05FFD359-0A45-4F66-85FA-4828FCE61A0F}" destId="{164858BD-428B-4E19-BDC6-9D304CC2FA25}" srcOrd="0" destOrd="0" presId="urn:microsoft.com/office/officeart/2005/8/layout/orgChart1"/>
    <dgm:cxn modelId="{13DBF645-F5D1-47DB-A1F9-F45415CC95E8}" type="presParOf" srcId="{05FFD359-0A45-4F66-85FA-4828FCE61A0F}" destId="{FF4243E0-D7CA-4442-A351-C5F62943F51F}" srcOrd="1" destOrd="0" presId="urn:microsoft.com/office/officeart/2005/8/layout/orgChart1"/>
    <dgm:cxn modelId="{4C2657D4-5489-4D9C-AA35-99E4C08DB7B3}" type="presParOf" srcId="{36DA6DEF-B7AE-40F6-A738-28BCEA6F6A04}" destId="{E4741276-9D06-4F55-A343-2DF46719AA07}" srcOrd="1" destOrd="0" presId="urn:microsoft.com/office/officeart/2005/8/layout/orgChart1"/>
    <dgm:cxn modelId="{558DFA81-9027-4F68-9C70-6980000488EB}" type="presParOf" srcId="{36DA6DEF-B7AE-40F6-A738-28BCEA6F6A04}" destId="{0382EF15-DF14-4EC9-8940-8585CC9A6848}" srcOrd="2" destOrd="0" presId="urn:microsoft.com/office/officeart/2005/8/layout/orgChart1"/>
    <dgm:cxn modelId="{DBD912E1-FFE2-4E89-B201-22779C76E4E3}" type="presParOf" srcId="{5371A54E-6A41-4DA2-B5F4-6AA5A879F728}" destId="{F7A13EFE-245B-4FDD-BAE4-885E224E4D54}" srcOrd="2" destOrd="0" presId="urn:microsoft.com/office/officeart/2005/8/layout/orgChart1"/>
    <dgm:cxn modelId="{31ED0588-4457-4B2C-A162-73772B1A9C0D}" type="presParOf" srcId="{5371A54E-6A41-4DA2-B5F4-6AA5A879F728}" destId="{DB6AE329-2D77-4795-8CCA-82C4BEB22FC6}" srcOrd="3" destOrd="0" presId="urn:microsoft.com/office/officeart/2005/8/layout/orgChart1"/>
    <dgm:cxn modelId="{3D889CB0-DE6F-4F4D-B3DA-422B15C2389C}" type="presParOf" srcId="{DB6AE329-2D77-4795-8CCA-82C4BEB22FC6}" destId="{E3251574-2FA2-4EB7-8866-07B119F78BD8}" srcOrd="0" destOrd="0" presId="urn:microsoft.com/office/officeart/2005/8/layout/orgChart1"/>
    <dgm:cxn modelId="{A8E2E4B2-C82D-49CF-BE33-A19E657FA2FD}" type="presParOf" srcId="{E3251574-2FA2-4EB7-8866-07B119F78BD8}" destId="{F7B7135F-750E-4C8A-9BE2-2688EB6DBF88}" srcOrd="0" destOrd="0" presId="urn:microsoft.com/office/officeart/2005/8/layout/orgChart1"/>
    <dgm:cxn modelId="{7113A828-BA64-4D88-8881-54F274A1EB50}" type="presParOf" srcId="{E3251574-2FA2-4EB7-8866-07B119F78BD8}" destId="{B7DF88DE-AEC0-42F8-84ED-D7186FA170E0}" srcOrd="1" destOrd="0" presId="urn:microsoft.com/office/officeart/2005/8/layout/orgChart1"/>
    <dgm:cxn modelId="{70786595-2DD7-4989-AA4E-435B14E3C440}" type="presParOf" srcId="{DB6AE329-2D77-4795-8CCA-82C4BEB22FC6}" destId="{B1B46681-EBE8-4583-82AF-85ACA11AB261}" srcOrd="1" destOrd="0" presId="urn:microsoft.com/office/officeart/2005/8/layout/orgChart1"/>
    <dgm:cxn modelId="{EFE44A7C-D764-4807-B08F-581662163280}" type="presParOf" srcId="{DB6AE329-2D77-4795-8CCA-82C4BEB22FC6}" destId="{8A8BFA4A-4DEB-4F5A-B29E-78C0E2E7CF29}" srcOrd="2" destOrd="0" presId="urn:microsoft.com/office/officeart/2005/8/layout/orgChart1"/>
    <dgm:cxn modelId="{A41057E0-BE43-48AA-AFE7-0E50628D4914}" type="presParOf" srcId="{5371A54E-6A41-4DA2-B5F4-6AA5A879F728}" destId="{AF1D66DD-07B5-443F-B648-48634D99A167}" srcOrd="4" destOrd="0" presId="urn:microsoft.com/office/officeart/2005/8/layout/orgChart1"/>
    <dgm:cxn modelId="{F27FA7EA-03A8-4186-BFDA-525CC6D47070}" type="presParOf" srcId="{5371A54E-6A41-4DA2-B5F4-6AA5A879F728}" destId="{E2DD94E8-747A-48B3-B96F-B0A61458437C}" srcOrd="5" destOrd="0" presId="urn:microsoft.com/office/officeart/2005/8/layout/orgChart1"/>
    <dgm:cxn modelId="{910414D3-B643-47D8-AE28-F5DA62EC2BAE}" type="presParOf" srcId="{E2DD94E8-747A-48B3-B96F-B0A61458437C}" destId="{13D04805-B6C9-48E9-B54E-E4F701347D19}" srcOrd="0" destOrd="0" presId="urn:microsoft.com/office/officeart/2005/8/layout/orgChart1"/>
    <dgm:cxn modelId="{86786371-C709-4E76-8FDB-6FACFD1EBB9F}" type="presParOf" srcId="{13D04805-B6C9-48E9-B54E-E4F701347D19}" destId="{12338EEB-8866-4FB6-A788-B52B2B6586A5}" srcOrd="0" destOrd="0" presId="urn:microsoft.com/office/officeart/2005/8/layout/orgChart1"/>
    <dgm:cxn modelId="{7708E29A-D88B-4779-ADEE-389EDE580A7F}" type="presParOf" srcId="{13D04805-B6C9-48E9-B54E-E4F701347D19}" destId="{38EDCA67-CCEC-4374-86D7-651E97F7D5C4}" srcOrd="1" destOrd="0" presId="urn:microsoft.com/office/officeart/2005/8/layout/orgChart1"/>
    <dgm:cxn modelId="{7DE15D2F-AAB8-4A90-B69B-26D993E51A02}" type="presParOf" srcId="{E2DD94E8-747A-48B3-B96F-B0A61458437C}" destId="{D8DB5706-1488-4E85-99E7-F38F9CBFB797}" srcOrd="1" destOrd="0" presId="urn:microsoft.com/office/officeart/2005/8/layout/orgChart1"/>
    <dgm:cxn modelId="{1B426BCE-E78E-4F7D-AF4C-51638250BD1C}" type="presParOf" srcId="{E2DD94E8-747A-48B3-B96F-B0A61458437C}" destId="{FAD5350B-9523-4843-86AA-8AC8A2345C69}" srcOrd="2" destOrd="0" presId="urn:microsoft.com/office/officeart/2005/8/layout/orgChart1"/>
    <dgm:cxn modelId="{A93F784E-8CBE-40ED-BF95-79F1CBC3DCD3}" type="presParOf" srcId="{B278DCF6-5748-4712-875E-4BFE1431FDB7}" destId="{4157FB33-5245-4804-B210-D7A08BB2DA33}" srcOrd="2" destOrd="0" presId="urn:microsoft.com/office/officeart/2005/8/layout/orgChart1"/>
    <dgm:cxn modelId="{5F62CBD4-1C34-4183-A2DD-F46D6743E336}" type="presParOf" srcId="{E8CA46D2-6999-405D-B164-767616D747E0}" destId="{E1170AE0-B161-4B98-BD32-26351F4C4611}" srcOrd="2" destOrd="0" presId="urn:microsoft.com/office/officeart/2005/8/layout/orgChart1"/>
    <dgm:cxn modelId="{030C4E12-599F-41E3-889C-3B9580FFFC08}" type="presParOf" srcId="{E8CA46D2-6999-405D-B164-767616D747E0}" destId="{4442A01A-A6AC-450F-A7BF-1B3B404AD56B}" srcOrd="3" destOrd="0" presId="urn:microsoft.com/office/officeart/2005/8/layout/orgChart1"/>
    <dgm:cxn modelId="{CC1A15B7-09E9-4862-9964-975C4702DCE3}" type="presParOf" srcId="{4442A01A-A6AC-450F-A7BF-1B3B404AD56B}" destId="{F4A8FD39-A890-438C-ABA8-25CD6221EEE1}" srcOrd="0" destOrd="0" presId="urn:microsoft.com/office/officeart/2005/8/layout/orgChart1"/>
    <dgm:cxn modelId="{1EA71715-9397-4AB1-9CC1-BD0C0F313088}" type="presParOf" srcId="{F4A8FD39-A890-438C-ABA8-25CD6221EEE1}" destId="{7CD1FD84-3B9E-47A9-9795-2621A3CF26A6}" srcOrd="0" destOrd="0" presId="urn:microsoft.com/office/officeart/2005/8/layout/orgChart1"/>
    <dgm:cxn modelId="{87DEF6A3-D83F-44A7-AB4A-02CB09F21C41}" type="presParOf" srcId="{F4A8FD39-A890-438C-ABA8-25CD6221EEE1}" destId="{79BEE6DA-5FE4-4D1B-B04D-6268A6AEADA4}" srcOrd="1" destOrd="0" presId="urn:microsoft.com/office/officeart/2005/8/layout/orgChart1"/>
    <dgm:cxn modelId="{7F627BEE-60FB-4BBC-A9A5-AFD30D180649}" type="presParOf" srcId="{4442A01A-A6AC-450F-A7BF-1B3B404AD56B}" destId="{2AAE2FBB-7266-4512-B35A-8A1B7224C542}" srcOrd="1" destOrd="0" presId="urn:microsoft.com/office/officeart/2005/8/layout/orgChart1"/>
    <dgm:cxn modelId="{5B30811A-24E2-4D76-9CCD-C5BC14F1C704}" type="presParOf" srcId="{2AAE2FBB-7266-4512-B35A-8A1B7224C542}" destId="{583A0F21-BC97-4D18-A7D1-5178F35B451C}" srcOrd="0" destOrd="0" presId="urn:microsoft.com/office/officeart/2005/8/layout/orgChart1"/>
    <dgm:cxn modelId="{3B09DA4A-1114-46DA-B280-7C0323A3C721}" type="presParOf" srcId="{2AAE2FBB-7266-4512-B35A-8A1B7224C542}" destId="{56B1842E-496F-4E09-AFBC-6EEFA2BF510B}" srcOrd="1" destOrd="0" presId="urn:microsoft.com/office/officeart/2005/8/layout/orgChart1"/>
    <dgm:cxn modelId="{F8A75498-F856-457C-98F5-64DA144104C3}" type="presParOf" srcId="{56B1842E-496F-4E09-AFBC-6EEFA2BF510B}" destId="{25D319D7-6135-4F95-947F-AAA58CAC137A}" srcOrd="0" destOrd="0" presId="urn:microsoft.com/office/officeart/2005/8/layout/orgChart1"/>
    <dgm:cxn modelId="{536571A2-EA63-4914-BD05-FECD021748A6}" type="presParOf" srcId="{25D319D7-6135-4F95-947F-AAA58CAC137A}" destId="{C6F864DE-35FA-48D8-A0E4-1EBD8B448FB9}" srcOrd="0" destOrd="0" presId="urn:microsoft.com/office/officeart/2005/8/layout/orgChart1"/>
    <dgm:cxn modelId="{09A14B25-F802-43C3-B103-B5B36F47BEB9}" type="presParOf" srcId="{25D319D7-6135-4F95-947F-AAA58CAC137A}" destId="{E87F501B-B126-4628-A477-008193C38D4A}" srcOrd="1" destOrd="0" presId="urn:microsoft.com/office/officeart/2005/8/layout/orgChart1"/>
    <dgm:cxn modelId="{D6F47F59-539C-4B54-B33E-4C1C3D19B99D}" type="presParOf" srcId="{56B1842E-496F-4E09-AFBC-6EEFA2BF510B}" destId="{73AA6740-5C7D-44F0-BF0A-2262D6F74D08}" srcOrd="1" destOrd="0" presId="urn:microsoft.com/office/officeart/2005/8/layout/orgChart1"/>
    <dgm:cxn modelId="{6D8DDFA1-12D5-46E9-B32E-3D755855EFF5}" type="presParOf" srcId="{56B1842E-496F-4E09-AFBC-6EEFA2BF510B}" destId="{1F33E15D-996C-43D3-BDF7-F1562A2059EB}" srcOrd="2" destOrd="0" presId="urn:microsoft.com/office/officeart/2005/8/layout/orgChart1"/>
    <dgm:cxn modelId="{0456EAC2-227F-4368-B3B5-31AC299E2AA6}" type="presParOf" srcId="{2AAE2FBB-7266-4512-B35A-8A1B7224C542}" destId="{C8756285-1AD3-414C-97D0-9A2019618F89}" srcOrd="2" destOrd="0" presId="urn:microsoft.com/office/officeart/2005/8/layout/orgChart1"/>
    <dgm:cxn modelId="{839CD413-C6A6-48B4-AA16-4912A5424C4E}" type="presParOf" srcId="{2AAE2FBB-7266-4512-B35A-8A1B7224C542}" destId="{AFA318F3-C268-4F0B-B925-C566F53D1D0D}" srcOrd="3" destOrd="0" presId="urn:microsoft.com/office/officeart/2005/8/layout/orgChart1"/>
    <dgm:cxn modelId="{3EB3A334-F032-4F79-B422-CD27CD7E2B25}" type="presParOf" srcId="{AFA318F3-C268-4F0B-B925-C566F53D1D0D}" destId="{F98159D0-6FE0-4AFB-B471-B61339B33080}" srcOrd="0" destOrd="0" presId="urn:microsoft.com/office/officeart/2005/8/layout/orgChart1"/>
    <dgm:cxn modelId="{A5374E28-BAEF-4FF2-89C0-A6A2471EB7A6}" type="presParOf" srcId="{F98159D0-6FE0-4AFB-B471-B61339B33080}" destId="{73E4EECF-D399-4C48-9CF2-DB23153125FC}" srcOrd="0" destOrd="0" presId="urn:microsoft.com/office/officeart/2005/8/layout/orgChart1"/>
    <dgm:cxn modelId="{CB903706-EDD9-4330-8BC3-5DB09888FE8C}" type="presParOf" srcId="{F98159D0-6FE0-4AFB-B471-B61339B33080}" destId="{2AEA15AB-0577-4BFD-8209-3CAA694AA63A}" srcOrd="1" destOrd="0" presId="urn:microsoft.com/office/officeart/2005/8/layout/orgChart1"/>
    <dgm:cxn modelId="{3518FDEB-B9FF-4203-8121-7DA4102F4664}" type="presParOf" srcId="{AFA318F3-C268-4F0B-B925-C566F53D1D0D}" destId="{24B44661-4964-4E4E-A3B3-FAB43A2096B9}" srcOrd="1" destOrd="0" presId="urn:microsoft.com/office/officeart/2005/8/layout/orgChart1"/>
    <dgm:cxn modelId="{69D3CDE6-B393-426C-B6A4-FCFCB912FF1C}" type="presParOf" srcId="{AFA318F3-C268-4F0B-B925-C566F53D1D0D}" destId="{81A75045-4E82-416F-9DE6-67CDDB6D56FD}" srcOrd="2" destOrd="0" presId="urn:microsoft.com/office/officeart/2005/8/layout/orgChart1"/>
    <dgm:cxn modelId="{056EDBC6-58C8-4186-930F-22AB6154E6E8}" type="presParOf" srcId="{4442A01A-A6AC-450F-A7BF-1B3B404AD56B}" destId="{DBB971D2-ECB4-40C3-A134-4102D9D276F0}" srcOrd="2" destOrd="0" presId="urn:microsoft.com/office/officeart/2005/8/layout/orgChart1"/>
    <dgm:cxn modelId="{EB353094-599F-4A6F-ACB6-FF0488FA66D1}" type="presParOf" srcId="{B3E36EA0-40E1-430D-9E66-649050E21D8C}" destId="{5A2C2E7C-4041-4EFA-9BA9-D643F6FAE098}" srcOrd="2" destOrd="0" presId="urn:microsoft.com/office/officeart/2005/8/layout/orgChart1"/>
    <dgm:cxn modelId="{5E278220-F748-4483-8439-31C9213560A3}" type="presParOf" srcId="{6E2D269D-6E8C-4B44-838A-BAAA407EB3B5}" destId="{F74D86E3-D1B7-4ECF-91CF-BCDB71D13474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9F8B53D-401C-4FDF-8C1C-3E029858A40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it-IT"/>
        </a:p>
      </dgm:t>
    </dgm:pt>
    <dgm:pt modelId="{FCEB950D-147B-4F21-AD92-98CD672A0249}">
      <dgm:prSet phldrT="[Testo]" custT="1"/>
      <dgm:spPr>
        <a:noFill/>
        <a:ln w="28575">
          <a:solidFill>
            <a:srgbClr val="FF9999"/>
          </a:solidFill>
        </a:ln>
      </dgm:spPr>
      <dgm:t>
        <a:bodyPr/>
        <a:lstStyle/>
        <a:p>
          <a:r>
            <a:rPr lang="it-IT" sz="11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 PTTG</a:t>
          </a:r>
        </a:p>
      </dgm:t>
    </dgm:pt>
    <dgm:pt modelId="{B4505281-C81D-4DA5-80C2-1DFF64039C95}" type="parTrans" cxnId="{F043D01F-5C10-4E5E-A8B4-44BC94E0A790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42EBD26-5C48-4A9B-AA6E-66F81E3D41AE}" type="sibTrans" cxnId="{F043D01F-5C10-4E5E-A8B4-44BC94E0A790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FDBE5F4-F8C3-4165-8690-5C2E69CF31EB}">
      <dgm:prSet phldrT="[Tes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FX</a:t>
          </a:r>
        </a:p>
      </dgm:t>
    </dgm:pt>
    <dgm:pt modelId="{CDE3B32F-4845-4489-B5E6-89B181A7A9A3}" type="parTrans" cxnId="{6072DB7D-F778-430A-8BC6-7D6B1E349BEE}">
      <dgm:prSet/>
      <dgm:spPr>
        <a:ln w="19050">
          <a:solidFill>
            <a:srgbClr val="FF9999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BEB0DDB-095D-42CA-A4F0-70BDEDFC79CD}" type="sibTrans" cxnId="{6072DB7D-F778-430A-8BC6-7D6B1E349BEE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9E0FE7E-7A04-4DB8-B909-81D3D99D55C7}">
      <dgm:prSet phldrT="[Testo]" custT="1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FAMX</a:t>
          </a:r>
        </a:p>
      </dgm:t>
    </dgm:pt>
    <dgm:pt modelId="{99147215-DD3C-4A43-BD46-C72F462DF3EA}" type="parTrans" cxnId="{DF04E549-9DC3-4072-A9DE-A55707B2AE7C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33813C7-BDC4-4D51-9579-04464863361F}" type="sibTrans" cxnId="{DF04E549-9DC3-4072-A9DE-A55707B2AE7C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4D36D6E-A14D-4625-8004-C58C021D9E91}">
      <dgm:prSet phldrT="[Tes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FACX</a:t>
          </a:r>
        </a:p>
      </dgm:t>
    </dgm:pt>
    <dgm:pt modelId="{29FFAD53-96FB-4E02-B45E-C220B828BA7D}" type="parTrans" cxnId="{C40A99E7-1525-4599-A444-1453C2E0FBB1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8CD4DE5-9D33-453C-94D7-81FF5CAEE33D}" type="sibTrans" cxnId="{C40A99E7-1525-4599-A444-1453C2E0FBB1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2576B29-6AAC-475A-82CA-A4E26E48E947}">
      <dgm:prSet phldrT="[Testo]" custT="1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>
        <a:noFill/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- FACTX</a:t>
          </a:r>
        </a:p>
      </dgm:t>
    </dgm:pt>
    <dgm:pt modelId="{87A60FB9-6677-4053-A6D2-784E46F545DF}" type="parTrans" cxnId="{A72A22AE-4A06-419E-B0FA-ED8CAF284E32}">
      <dgm:prSet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CE2294B-B3CA-4944-9061-95D36C643031}" type="sibTrans" cxnId="{A72A22AE-4A06-419E-B0FA-ED8CAF284E32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B49E065-F233-4EB4-AC7E-3DA30E936082}">
      <dgm:prSet phldrT="[Testo]" custT="1"/>
      <dgm:spPr>
        <a:noFill/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PPTG - RPX</a:t>
          </a:r>
        </a:p>
      </dgm:t>
    </dgm:pt>
    <dgm:pt modelId="{A4245156-C2AA-416C-9ED4-45CA7B4F0777}" type="parTrans" cxnId="{5C3531F7-20D2-4A31-9923-C60A86C66A3B}">
      <dgm:prSet/>
      <dgm:spPr>
        <a:ln>
          <a:solidFill>
            <a:srgbClr val="FF9999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F688781-7DF4-424C-AAB6-2C5D4A1930CE}" type="sibTrans" cxnId="{5C3531F7-20D2-4A31-9923-C60A86C66A3B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AFFE4DD-9DE1-4798-BDE8-26BF8FF0E4A9}">
      <dgm:prSet phldrT="[Testo]" custT="1"/>
      <dgm:spPr>
        <a:noFill/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RPI</a:t>
          </a:r>
        </a:p>
      </dgm:t>
    </dgm:pt>
    <dgm:pt modelId="{1EC267EC-1E5E-4C41-8BE8-DB83B5C347DD}" type="parTrans" cxnId="{18827D35-A683-4684-8EA5-C2CEFF964CD0}">
      <dgm:prSet/>
      <dgm:spPr>
        <a:noFill/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AD5F33B-D427-42B7-825A-D25B5ABF1055}" type="sibTrans" cxnId="{18827D35-A683-4684-8EA5-C2CEFF964CD0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6E4BC01-265D-4284-A6AA-4ACCF738DFCB}">
      <dgm:prSet phldrT="[Testo]" custT="1"/>
      <dgm:spPr>
        <a:noFill/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- RPH</a:t>
          </a:r>
        </a:p>
      </dgm:t>
    </dgm:pt>
    <dgm:pt modelId="{BB5DEE88-AC5D-4FE0-AEB0-B2AA2AB0CCD8}" type="parTrans" cxnId="{1C280DF6-B319-4055-8E71-E7B0855258E8}">
      <dgm:prSet/>
      <dgm:spPr>
        <a:noFill/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519A5E4-1E7C-452E-A42B-75602FA212D1}" type="sibTrans" cxnId="{1C280DF6-B319-4055-8E71-E7B0855258E8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EA70A006-D9BB-4AB5-B2BA-ACFF7BC39D8C}">
      <dgm:prSet phldrT="[Testo]" custT="1"/>
      <dgm:spPr>
        <a:noFill/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- RPS</a:t>
          </a:r>
        </a:p>
      </dgm:t>
    </dgm:pt>
    <dgm:pt modelId="{F906B4D5-99B7-4C23-9C52-33BBA5F2C0FE}" type="parTrans" cxnId="{20F8AF99-8E2E-418E-863B-C5985BDBD989}">
      <dgm:prSet/>
      <dgm:spPr>
        <a:noFill/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353BDABB-DB81-4050-A5EE-C02072C450AE}" type="sibTrans" cxnId="{20F8AF99-8E2E-418E-863B-C5985BDBD989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0C51477-4534-4602-9B26-DC2CB9DAAF94}">
      <dgm:prSet phldrT="[Testo]" custT="1"/>
      <dgm:spPr>
        <a:noFill/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PPTG – RPM</a:t>
          </a:r>
        </a:p>
      </dgm:t>
    </dgm:pt>
    <dgm:pt modelId="{F58380F5-852D-4C8A-A49F-D1CF2797EA6B}" type="parTrans" cxnId="{2D038256-62EF-490C-9DC4-D840DB14BCEB}">
      <dgm:prSet/>
      <dgm:spPr>
        <a:noFill/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E9CBD17-2732-4A01-AABA-41BA992F18CF}" type="sibTrans" cxnId="{2D038256-62EF-490C-9DC4-D840DB14BCEB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7034D33-4B79-4B32-ABC7-00B682711D60}">
      <dgm:prSet phldrT="[Testo]" custT="1"/>
      <dgm:spPr>
        <a:noFill/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– PX</a:t>
          </a:r>
        </a:p>
      </dgm:t>
    </dgm:pt>
    <dgm:pt modelId="{818565D5-B2EF-4FB5-8C05-2448B2C7096C}" type="parTrans" cxnId="{D69CCC0D-30DD-4BF6-895E-66F920F1F05C}">
      <dgm:prSet/>
      <dgm:spPr>
        <a:ln>
          <a:solidFill>
            <a:srgbClr val="FF9999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431D1AD3-8015-4A94-BB58-07DF94E23105}" type="sibTrans" cxnId="{D69CCC0D-30DD-4BF6-895E-66F920F1F05C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E985307-0E76-4F06-81B9-4F04FA91C31C}">
      <dgm:prSet phldrT="[Testo]" custT="1"/>
      <dgm:spPr>
        <a:noFill/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PH</a:t>
          </a:r>
        </a:p>
      </dgm:t>
    </dgm:pt>
    <dgm:pt modelId="{52AFF777-0106-4A8E-8BA2-02E837633E93}" type="parTrans" cxnId="{0AE40AFA-0BB3-49DF-97C0-8EAE6B0B39FF}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AB73E6A-51A7-4F3F-B5C2-11BD7FD913D5}" type="sibTrans" cxnId="{0AE40AFA-0BB3-49DF-97C0-8EAE6B0B39FF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CA3E9F31-8F66-49C8-9158-1455FDFFD931}">
      <dgm:prSet phldrT="[Testo]" custT="1"/>
      <dgm:spPr>
        <a:noFill/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– PS</a:t>
          </a:r>
        </a:p>
      </dgm:t>
    </dgm:pt>
    <dgm:pt modelId="{34A7ACCC-F0F2-4A2D-AAEA-2FD910BB4F14}" type="parTrans" cxnId="{54D119DF-E56B-4D82-A47F-C5DB58577CEF}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1600BE57-CD0C-45BB-A6E8-96E949B650C0}" type="sibTrans" cxnId="{54D119DF-E56B-4D82-A47F-C5DB58577CEF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9DF44B8-A32C-403C-8C8F-D5DC985305DD}">
      <dgm:prSet phldrT="[Testo]" custT="1"/>
      <dgm:spPr>
        <a:noFill/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–PD</a:t>
          </a:r>
        </a:p>
      </dgm:t>
    </dgm:pt>
    <dgm:pt modelId="{8166EAA3-BA54-4520-9748-EFEC07FBDCF5}" type="parTrans" cxnId="{DC02BEFC-7E67-43EA-A88C-6E4A7EDA7B47}">
      <dgm:prSet/>
      <dgm:spPr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68D4C57-9789-4DE1-BF54-118DE6B861D3}" type="sibTrans" cxnId="{DC02BEFC-7E67-43EA-A88C-6E4A7EDA7B47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FA54CC8-759D-4340-AFE7-77EC6CE78035}">
      <dgm:prSet phldrT="[Testo]" custT="1"/>
      <dgm:spPr>
        <a:noFill/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PI</a:t>
          </a:r>
        </a:p>
      </dgm:t>
    </dgm:pt>
    <dgm:pt modelId="{8D327598-7B8D-4E29-B698-A8ED51FE1075}" type="parTrans" cxnId="{85C1D998-0CC1-4244-AC52-531FA012B9AF}">
      <dgm:prSet/>
      <dgm:spPr>
        <a:noFill/>
        <a:ln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44C3546-4CCC-46A5-B4BD-9479BBB939E5}" type="sibTrans" cxnId="{85C1D998-0CC1-4244-AC52-531FA012B9AF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DC8780B-E629-4C00-9DE1-6B4E90440153}">
      <dgm:prSet phldrT="[Testo]" custT="1"/>
      <dgm:spPr>
        <a:noFill/>
        <a:ln>
          <a:solidFill>
            <a:srgbClr val="CCCCFF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DX</a:t>
          </a:r>
        </a:p>
      </dgm:t>
    </dgm:pt>
    <dgm:pt modelId="{43A18316-796D-4729-AA8E-6B9C8E45F532}" type="parTrans" cxnId="{FFA3BE59-70CD-4B41-99A2-466F441A2AC0}">
      <dgm:prSet/>
      <dgm:spPr>
        <a:ln w="19050">
          <a:solidFill>
            <a:srgbClr val="FF9999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84EB541-F708-40DA-A08D-4C8AA94E6E56}" type="sibTrans" cxnId="{FFA3BE59-70CD-4B41-99A2-466F441A2AC0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E92F297-50D5-4DA8-955B-68D52AE6FC24}">
      <dgm:prSet phldrT="[Testo]" custT="1"/>
      <dgm:spPr>
        <a:noFill/>
        <a:ln>
          <a:solidFill>
            <a:srgbClr val="CCCCFF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– DA</a:t>
          </a:r>
        </a:p>
      </dgm:t>
    </dgm:pt>
    <dgm:pt modelId="{8DF72318-1390-46E5-9B68-BBDD6CB800E6}" type="parTrans" cxnId="{3A4B5755-20BB-4B1E-8376-628D802AEF60}">
      <dgm:prSet/>
      <dgm:spPr>
        <a:ln>
          <a:solidFill>
            <a:srgbClr val="CCCCFF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FA6BA8B-B124-4522-964A-B4D2D53730BE}" type="sibTrans" cxnId="{3A4B5755-20BB-4B1E-8376-628D802AEF60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FB4C38E-1E6A-4DD4-B9E9-A400C84E518F}">
      <dgm:prSet phldrT="[Testo]" custT="1"/>
      <dgm:spPr>
        <a:noFill/>
        <a:ln>
          <a:solidFill>
            <a:srgbClr val="CCCCFF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– DI</a:t>
          </a:r>
        </a:p>
      </dgm:t>
    </dgm:pt>
    <dgm:pt modelId="{0946CAB3-FE99-4C5F-8C18-20EA691630C8}" type="parTrans" cxnId="{961B88DB-1F44-47F5-9903-8B0D843D4361}">
      <dgm:prSet/>
      <dgm:spPr>
        <a:ln>
          <a:solidFill>
            <a:srgbClr val="CCCCFF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8A9F090-0F0D-44FB-BC2C-4F921CABF0F5}" type="sibTrans" cxnId="{961B88DB-1F44-47F5-9903-8B0D843D4361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0BACB44-12F6-4F6E-A8EB-F5A9413B2B16}">
      <dgm:prSet phldrT="[Testo]" custT="1"/>
      <dgm:spPr>
        <a:noFill/>
        <a:ln>
          <a:solidFill>
            <a:srgbClr val="CCCCFF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DT</a:t>
          </a:r>
        </a:p>
      </dgm:t>
    </dgm:pt>
    <dgm:pt modelId="{028C2E99-2A1F-4DF4-AD9F-AD36991B9B98}" type="parTrans" cxnId="{8C1E97B0-65D8-4254-B39F-FED0F6EF8B48}">
      <dgm:prSet/>
      <dgm:spPr>
        <a:ln>
          <a:solidFill>
            <a:srgbClr val="CCCCFF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887D9E29-6A60-4867-A68B-59DC2D710684}" type="sibTrans" cxnId="{8C1E97B0-65D8-4254-B39F-FED0F6EF8B48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A55DB5C6-39B5-4C64-96A7-44B24B97FB1B}">
      <dgm:prSet phldrT="[Testo]" custT="1"/>
      <dgm:spPr>
        <a:noFill/>
        <a:ln>
          <a:solidFill>
            <a:srgbClr val="C3E1E3"/>
          </a:solidFill>
        </a:ln>
      </dgm:spPr>
      <dgm:t>
        <a:bodyPr/>
        <a:lstStyle/>
        <a:p>
          <a:r>
            <a:rPr lang="it-IT" sz="10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- EX</a:t>
          </a:r>
        </a:p>
      </dgm:t>
    </dgm:pt>
    <dgm:pt modelId="{7D336C03-1C9D-4CD0-8A91-18C739DE7CA0}" type="parTrans" cxnId="{1EDFF009-4326-40D2-934E-AEAFBB366B77}">
      <dgm:prSet/>
      <dgm:spPr>
        <a:ln w="19050">
          <a:solidFill>
            <a:srgbClr val="FF9999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FF4E460-54B3-4676-B33F-47296989ABCD}" type="sibTrans" cxnId="{1EDFF009-4326-40D2-934E-AEAFBB366B77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0E5B8F2-F3F7-4D7D-9596-4B6E5ECAFEAD}">
      <dgm:prSet phldrT="[Testo]" custT="1"/>
      <dgm:spPr>
        <a:noFill/>
        <a:ln>
          <a:solidFill>
            <a:srgbClr val="CCCCFF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-DS</a:t>
          </a:r>
        </a:p>
      </dgm:t>
    </dgm:pt>
    <dgm:pt modelId="{6995C06F-1EB1-47E4-A6AD-643D9E9E1DB1}" type="parTrans" cxnId="{8BEC1159-AD5A-49E1-9CFF-589446BFD9E3}">
      <dgm:prSet/>
      <dgm:spPr>
        <a:ln>
          <a:solidFill>
            <a:srgbClr val="CCCCFF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61FB00A-114E-4777-8719-F6989D68096B}" type="sibTrans" cxnId="{8BEC1159-AD5A-49E1-9CFF-589446BFD9E3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0BDE003-224E-4F09-8D6A-BB25ABEA9765}">
      <dgm:prSet phldrT="[Testo]" custT="1"/>
      <dgm:spPr>
        <a:noFill/>
        <a:ln>
          <a:solidFill>
            <a:srgbClr val="FFCCCC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CX</a:t>
          </a:r>
        </a:p>
      </dgm:t>
    </dgm:pt>
    <dgm:pt modelId="{BB7B7CF7-CAF5-4FCA-AAD1-157680141B66}" type="parTrans" cxnId="{931151A0-EEFB-41C4-9658-774CACAC71A1}">
      <dgm:prSet/>
      <dgm:spPr>
        <a:ln w="19050">
          <a:solidFill>
            <a:srgbClr val="FF9999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310A9A5-9FA4-4BB9-A690-7380F74AB994}" type="sibTrans" cxnId="{931151A0-EEFB-41C4-9658-774CACAC71A1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498E2FA5-F061-4088-909D-2D421D5A35FD}">
      <dgm:prSet phldrT="[Testo]" custT="1"/>
      <dgm:spPr>
        <a:noFill/>
        <a:ln>
          <a:solidFill>
            <a:srgbClr val="FFCCCC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CS</a:t>
          </a:r>
        </a:p>
      </dgm:t>
    </dgm:pt>
    <dgm:pt modelId="{F08E4F00-9E5E-4A61-A30B-FCA26CD237CD}" type="parTrans" cxnId="{A4B8CB95-FA80-4713-AA50-AAEBAC25C903}">
      <dgm:prSet/>
      <dgm:spPr>
        <a:noFill/>
        <a:ln>
          <a:solidFill>
            <a:srgbClr val="FFCCCC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F13F5B0-E443-4CD4-8552-838DAB786022}" type="sibTrans" cxnId="{A4B8CB95-FA80-4713-AA50-AAEBAC25C903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22A5F5AF-427B-44D8-B229-7120BD75DF9B}">
      <dgm:prSet phldrT="[Testo]" custT="1"/>
      <dgm:spPr>
        <a:noFill/>
        <a:ln>
          <a:solidFill>
            <a:srgbClr val="FFCCCC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CH</a:t>
          </a:r>
        </a:p>
      </dgm:t>
    </dgm:pt>
    <dgm:pt modelId="{2E7CE82B-515F-411C-B480-91C6AD629F3E}" type="parTrans" cxnId="{3E5D32B1-6820-4C60-98A3-9B45568D4A25}">
      <dgm:prSet/>
      <dgm:spPr>
        <a:noFill/>
        <a:ln>
          <a:solidFill>
            <a:srgbClr val="FFCCCC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E999815-0237-4780-B1B9-40F62BB34CF7}" type="sibTrans" cxnId="{3E5D32B1-6820-4C60-98A3-9B45568D4A25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1A122B5-4B07-418F-9975-4448BB649887}">
      <dgm:prSet phldrT="[Testo]" custT="1"/>
      <dgm:spPr>
        <a:noFill/>
        <a:ln>
          <a:solidFill>
            <a:srgbClr val="C3E1E3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EMX</a:t>
          </a:r>
        </a:p>
      </dgm:t>
    </dgm:pt>
    <dgm:pt modelId="{F4C2C170-1EC6-4113-93DC-CB20CFAAEFFF}" type="parTrans" cxnId="{CA56C829-F8FB-48BE-869F-167D3CFE0B8A}">
      <dgm:prSet/>
      <dgm:spPr>
        <a:noFill/>
        <a:ln>
          <a:solidFill>
            <a:srgbClr val="C3E1E3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2051411-2553-433F-86FB-4CB939C9F4BC}" type="sibTrans" cxnId="{CA56C829-F8FB-48BE-869F-167D3CFE0B8A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F8A335B4-1B52-4432-A9C3-AEFF8B4CD74E}">
      <dgm:prSet phldrT="[Testo]" custT="1"/>
      <dgm:spPr>
        <a:noFill/>
        <a:ln>
          <a:solidFill>
            <a:srgbClr val="C3E1E3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 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EMP</a:t>
          </a:r>
        </a:p>
      </dgm:t>
    </dgm:pt>
    <dgm:pt modelId="{98301808-8C0C-472A-9B24-F0EF17EC5CDA}" type="parTrans" cxnId="{08A59B0A-07AF-4D6A-B4EF-E451ECDEDEEF}">
      <dgm:prSet/>
      <dgm:spPr>
        <a:noFill/>
        <a:ln>
          <a:solidFill>
            <a:srgbClr val="C3E1E3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F98B5D4-4290-49C4-A94C-A8B7EDB09243}" type="sibTrans" cxnId="{08A59B0A-07AF-4D6A-B4EF-E451ECDEDEEF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0157F2F-04C6-4F74-BB0D-FCF412FBAD50}">
      <dgm:prSet phldrT="[Testo]" custT="1"/>
      <dgm:spPr>
        <a:noFill/>
        <a:ln>
          <a:solidFill>
            <a:srgbClr val="C3E1E3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EMS</a:t>
          </a:r>
        </a:p>
      </dgm:t>
    </dgm:pt>
    <dgm:pt modelId="{882DDF20-E37C-45EA-9606-6B85CF4114AF}" type="parTrans" cxnId="{F4F61719-A3FE-49E1-BA66-FE7927D2FB2C}">
      <dgm:prSet/>
      <dgm:spPr>
        <a:noFill/>
        <a:ln>
          <a:solidFill>
            <a:srgbClr val="C3E1E3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0885D395-CEBF-4347-BF11-1B5AB76B4FBA}" type="sibTrans" cxnId="{F4F61719-A3FE-49E1-BA66-FE7927D2FB2C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9D6B992A-076C-4DCC-9910-803706AE4EA9}">
      <dgm:prSet phldrT="[Testo]" custT="1"/>
      <dgm:spPr>
        <a:noFill/>
        <a:ln>
          <a:solidFill>
            <a:srgbClr val="C3E1E3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ECX</a:t>
          </a:r>
        </a:p>
      </dgm:t>
    </dgm:pt>
    <dgm:pt modelId="{1950E3E0-CD2D-495D-92CC-B21007E330AA}" type="parTrans" cxnId="{CAD74FBD-CDBC-45F3-9C5B-E76E2ACC25A5}">
      <dgm:prSet/>
      <dgm:spPr>
        <a:noFill/>
        <a:ln>
          <a:solidFill>
            <a:srgbClr val="C3E1E3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7DE07B3-FE4C-42F4-BFAB-274FEA695F48}" type="sibTrans" cxnId="{CAD74FBD-CDBC-45F3-9C5B-E76E2ACC25A5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889C37D-9B7D-4C07-859E-86754528BF1F}">
      <dgm:prSet phldrT="[Testo]" custT="1"/>
      <dgm:spPr>
        <a:noFill/>
        <a:ln>
          <a:solidFill>
            <a:srgbClr val="C3E1E3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EMW</a:t>
          </a:r>
        </a:p>
      </dgm:t>
    </dgm:pt>
    <dgm:pt modelId="{84BA8D97-D5F9-4429-AB32-CC3FE52CCE4C}" type="parTrans" cxnId="{2B9AA3EA-2960-4233-9057-C053056F332C}">
      <dgm:prSet/>
      <dgm:spPr>
        <a:noFill/>
        <a:ln>
          <a:solidFill>
            <a:srgbClr val="C3E1E3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B8FF3DF9-198C-44FF-BD10-865DF49467EC}" type="sibTrans" cxnId="{2B9AA3EA-2960-4233-9057-C053056F332C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A05BD2F-C535-48E7-A46C-5E3D151D3186}">
      <dgm:prSet phldrT="[Testo]" custT="1"/>
      <dgm:spPr>
        <a:noFill/>
        <a:ln>
          <a:solidFill>
            <a:srgbClr val="C3E1E3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ECC</a:t>
          </a:r>
        </a:p>
      </dgm:t>
    </dgm:pt>
    <dgm:pt modelId="{9922C89C-7AD7-42AE-A77D-DE6599F8FE18}" type="parTrans" cxnId="{DC0864BB-D1CA-4C4B-933B-DA32B7DBB9D9}">
      <dgm:prSet/>
      <dgm:spPr>
        <a:noFill/>
        <a:ln>
          <a:solidFill>
            <a:srgbClr val="C3E1E3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6010612F-E6EB-43EB-B164-2125BE28F30F}" type="sibTrans" cxnId="{DC0864BB-D1CA-4C4B-933B-DA32B7DBB9D9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5C485361-415A-4109-AECD-FA1809592920}">
      <dgm:prSet phldrT="[Testo]" custT="1"/>
      <dgm:spPr>
        <a:noFill/>
        <a:ln>
          <a:solidFill>
            <a:srgbClr val="C3E1E3"/>
          </a:solidFill>
        </a:ln>
      </dgm:spPr>
      <dgm:t>
        <a:bodyPr/>
        <a:lstStyle/>
        <a:p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ECM</a:t>
          </a:r>
        </a:p>
      </dgm:t>
    </dgm:pt>
    <dgm:pt modelId="{BD7C4BF8-9EE4-47A1-8772-1948DC089DBB}" type="parTrans" cxnId="{A76EE8A2-9C93-4D24-B364-FB67EA1B8F50}">
      <dgm:prSet/>
      <dgm:spPr>
        <a:ln>
          <a:solidFill>
            <a:srgbClr val="C3E1E3"/>
          </a:solidFill>
        </a:ln>
      </dgm:spPr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D714584A-FB78-4494-89F7-A81EA76868D3}" type="sibTrans" cxnId="{A76EE8A2-9C93-4D24-B364-FB67EA1B8F50}">
      <dgm:prSet/>
      <dgm:spPr/>
      <dgm:t>
        <a:bodyPr/>
        <a:lstStyle/>
        <a:p>
          <a:endParaRPr lang="it-IT" sz="2000">
            <a:solidFill>
              <a:schemeClr val="bg1"/>
            </a:solidFill>
            <a:latin typeface="Verdana" panose="020B0604030504040204" pitchFamily="34" charset="0"/>
            <a:ea typeface="Verdana" panose="020B0604030504040204" pitchFamily="34" charset="0"/>
          </a:endParaRPr>
        </a:p>
      </dgm:t>
    </dgm:pt>
    <dgm:pt modelId="{759B27BC-260A-4997-A8AE-F7C9337B64AF}" type="pres">
      <dgm:prSet presAssocID="{D9F8B53D-401C-4FDF-8C1C-3E029858A4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E2D269D-6E8C-4B44-838A-BAAA407EB3B5}" type="pres">
      <dgm:prSet presAssocID="{FCEB950D-147B-4F21-AD92-98CD672A0249}" presName="hierRoot1" presStyleCnt="0">
        <dgm:presLayoutVars>
          <dgm:hierBranch val="init"/>
        </dgm:presLayoutVars>
      </dgm:prSet>
      <dgm:spPr/>
    </dgm:pt>
    <dgm:pt modelId="{29880AE7-28BD-4549-AC1F-300ACB92C477}" type="pres">
      <dgm:prSet presAssocID="{FCEB950D-147B-4F21-AD92-98CD672A0249}" presName="rootComposite1" presStyleCnt="0"/>
      <dgm:spPr/>
    </dgm:pt>
    <dgm:pt modelId="{BBFADF2A-0469-4324-B5F4-ADA5C9DBBA7F}" type="pres">
      <dgm:prSet presAssocID="{FCEB950D-147B-4F21-AD92-98CD672A0249}" presName="rootText1" presStyleLbl="node0" presStyleIdx="0" presStyleCnt="1" custScaleX="376691" custLinFactNeighborX="36204" custLinFactNeighborY="-50397">
        <dgm:presLayoutVars>
          <dgm:chPref val="3"/>
        </dgm:presLayoutVars>
      </dgm:prSet>
      <dgm:spPr/>
    </dgm:pt>
    <dgm:pt modelId="{87D82A5E-B87F-46A7-85F4-DB27ED6353C8}" type="pres">
      <dgm:prSet presAssocID="{FCEB950D-147B-4F21-AD92-98CD672A0249}" presName="rootConnector1" presStyleLbl="node1" presStyleIdx="0" presStyleCnt="0"/>
      <dgm:spPr/>
    </dgm:pt>
    <dgm:pt modelId="{FC0275F5-03F1-4EEA-BC3A-13044B4D5FDB}" type="pres">
      <dgm:prSet presAssocID="{FCEB950D-147B-4F21-AD92-98CD672A0249}" presName="hierChild2" presStyleCnt="0"/>
      <dgm:spPr/>
    </dgm:pt>
    <dgm:pt modelId="{34359679-795D-4533-9DCE-AE5F1D573AB0}" type="pres">
      <dgm:prSet presAssocID="{CDE3B32F-4845-4489-B5E6-89B181A7A9A3}" presName="Name37" presStyleLbl="parChTrans1D2" presStyleIdx="0" presStyleCnt="6"/>
      <dgm:spPr/>
    </dgm:pt>
    <dgm:pt modelId="{1523FF77-A232-4C57-BB06-A48F92C828F6}" type="pres">
      <dgm:prSet presAssocID="{8FDBE5F4-F8C3-4165-8690-5C2E69CF31EB}" presName="hierRoot2" presStyleCnt="0">
        <dgm:presLayoutVars>
          <dgm:hierBranch val="init"/>
        </dgm:presLayoutVars>
      </dgm:prSet>
      <dgm:spPr/>
    </dgm:pt>
    <dgm:pt modelId="{15120DCD-08DF-4E29-B070-D85704D39FAA}" type="pres">
      <dgm:prSet presAssocID="{8FDBE5F4-F8C3-4165-8690-5C2E69CF31EB}" presName="rootComposite" presStyleCnt="0"/>
      <dgm:spPr/>
    </dgm:pt>
    <dgm:pt modelId="{E442D7CF-11C5-4CD6-B721-5BE61C41F004}" type="pres">
      <dgm:prSet presAssocID="{8FDBE5F4-F8C3-4165-8690-5C2E69CF31EB}" presName="rootText" presStyleLbl="node2" presStyleIdx="0" presStyleCnt="6">
        <dgm:presLayoutVars>
          <dgm:chPref val="3"/>
        </dgm:presLayoutVars>
      </dgm:prSet>
      <dgm:spPr/>
    </dgm:pt>
    <dgm:pt modelId="{BA498D6C-BE20-43C4-9350-989DD0CE207A}" type="pres">
      <dgm:prSet presAssocID="{8FDBE5F4-F8C3-4165-8690-5C2E69CF31EB}" presName="rootConnector" presStyleLbl="node2" presStyleIdx="0" presStyleCnt="6"/>
      <dgm:spPr/>
    </dgm:pt>
    <dgm:pt modelId="{5A73EB66-716A-44DF-A287-4395AF94F7EF}" type="pres">
      <dgm:prSet presAssocID="{8FDBE5F4-F8C3-4165-8690-5C2E69CF31EB}" presName="hierChild4" presStyleCnt="0"/>
      <dgm:spPr/>
    </dgm:pt>
    <dgm:pt modelId="{5540B57F-3387-4B9F-A47B-697406A910AF}" type="pres">
      <dgm:prSet presAssocID="{29FFAD53-96FB-4E02-B45E-C220B828BA7D}" presName="Name37" presStyleLbl="parChTrans1D3" presStyleIdx="0" presStyleCnt="19"/>
      <dgm:spPr/>
    </dgm:pt>
    <dgm:pt modelId="{1451F79F-9A76-4EA1-AD8E-6A9B51394067}" type="pres">
      <dgm:prSet presAssocID="{04D36D6E-A14D-4625-8004-C58C021D9E91}" presName="hierRoot2" presStyleCnt="0">
        <dgm:presLayoutVars>
          <dgm:hierBranch val="init"/>
        </dgm:presLayoutVars>
      </dgm:prSet>
      <dgm:spPr/>
    </dgm:pt>
    <dgm:pt modelId="{6B8320CF-6BEC-41A4-9F71-3FE8334EDA6D}" type="pres">
      <dgm:prSet presAssocID="{04D36D6E-A14D-4625-8004-C58C021D9E91}" presName="rootComposite" presStyleCnt="0"/>
      <dgm:spPr/>
    </dgm:pt>
    <dgm:pt modelId="{75139ED1-470F-4341-9E51-0C14EDAAF730}" type="pres">
      <dgm:prSet presAssocID="{04D36D6E-A14D-4625-8004-C58C021D9E91}" presName="rootText" presStyleLbl="node3" presStyleIdx="0" presStyleCnt="19">
        <dgm:presLayoutVars>
          <dgm:chPref val="3"/>
        </dgm:presLayoutVars>
      </dgm:prSet>
      <dgm:spPr/>
    </dgm:pt>
    <dgm:pt modelId="{218A82DB-E4A1-4319-8255-92F2D9F243EB}" type="pres">
      <dgm:prSet presAssocID="{04D36D6E-A14D-4625-8004-C58C021D9E91}" presName="rootConnector" presStyleLbl="node3" presStyleIdx="0" presStyleCnt="19"/>
      <dgm:spPr/>
    </dgm:pt>
    <dgm:pt modelId="{F4D31942-BAC3-4969-8614-C6C91B4CD71A}" type="pres">
      <dgm:prSet presAssocID="{04D36D6E-A14D-4625-8004-C58C021D9E91}" presName="hierChild4" presStyleCnt="0"/>
      <dgm:spPr/>
    </dgm:pt>
    <dgm:pt modelId="{ACB22926-771C-4175-8035-ADA8FC79E491}" type="pres">
      <dgm:prSet presAssocID="{04D36D6E-A14D-4625-8004-C58C021D9E91}" presName="hierChild5" presStyleCnt="0"/>
      <dgm:spPr/>
    </dgm:pt>
    <dgm:pt modelId="{DB2AFFCF-7919-4308-92CF-DCB6008BF7AC}" type="pres">
      <dgm:prSet presAssocID="{99147215-DD3C-4A43-BD46-C72F462DF3EA}" presName="Name37" presStyleLbl="parChTrans1D3" presStyleIdx="1" presStyleCnt="19"/>
      <dgm:spPr/>
    </dgm:pt>
    <dgm:pt modelId="{35151D1B-E3F2-4E75-9B43-B382BEF67A59}" type="pres">
      <dgm:prSet presAssocID="{59E0FE7E-7A04-4DB8-B909-81D3D99D55C7}" presName="hierRoot2" presStyleCnt="0">
        <dgm:presLayoutVars>
          <dgm:hierBranch val="init"/>
        </dgm:presLayoutVars>
      </dgm:prSet>
      <dgm:spPr/>
    </dgm:pt>
    <dgm:pt modelId="{D9F16166-8DF3-4EAB-ABDF-61821F76CB98}" type="pres">
      <dgm:prSet presAssocID="{59E0FE7E-7A04-4DB8-B909-81D3D99D55C7}" presName="rootComposite" presStyleCnt="0"/>
      <dgm:spPr/>
    </dgm:pt>
    <dgm:pt modelId="{FC8AEE1C-45B6-44CA-8668-8A232BF09D2C}" type="pres">
      <dgm:prSet presAssocID="{59E0FE7E-7A04-4DB8-B909-81D3D99D55C7}" presName="rootText" presStyleLbl="node3" presStyleIdx="1" presStyleCnt="19">
        <dgm:presLayoutVars>
          <dgm:chPref val="3"/>
        </dgm:presLayoutVars>
      </dgm:prSet>
      <dgm:spPr/>
    </dgm:pt>
    <dgm:pt modelId="{23EC8368-7302-4FE6-A2D5-EE5C5700E181}" type="pres">
      <dgm:prSet presAssocID="{59E0FE7E-7A04-4DB8-B909-81D3D99D55C7}" presName="rootConnector" presStyleLbl="node3" presStyleIdx="1" presStyleCnt="19"/>
      <dgm:spPr/>
    </dgm:pt>
    <dgm:pt modelId="{26DA0203-527B-4BC7-84EF-6E43153EFFB6}" type="pres">
      <dgm:prSet presAssocID="{59E0FE7E-7A04-4DB8-B909-81D3D99D55C7}" presName="hierChild4" presStyleCnt="0"/>
      <dgm:spPr/>
    </dgm:pt>
    <dgm:pt modelId="{5E93785C-499F-41F4-BF92-3A6AB3F117FB}" type="pres">
      <dgm:prSet presAssocID="{59E0FE7E-7A04-4DB8-B909-81D3D99D55C7}" presName="hierChild5" presStyleCnt="0"/>
      <dgm:spPr/>
    </dgm:pt>
    <dgm:pt modelId="{C103CC64-3D10-4AA8-845D-7CA9EBAEA210}" type="pres">
      <dgm:prSet presAssocID="{87A60FB9-6677-4053-A6D2-784E46F545DF}" presName="Name37" presStyleLbl="parChTrans1D3" presStyleIdx="2" presStyleCnt="19"/>
      <dgm:spPr/>
    </dgm:pt>
    <dgm:pt modelId="{D2AA8D3B-EF47-4953-8763-47B0FCD749C9}" type="pres">
      <dgm:prSet presAssocID="{12576B29-6AAC-475A-82CA-A4E26E48E947}" presName="hierRoot2" presStyleCnt="0">
        <dgm:presLayoutVars>
          <dgm:hierBranch val="init"/>
        </dgm:presLayoutVars>
      </dgm:prSet>
      <dgm:spPr/>
    </dgm:pt>
    <dgm:pt modelId="{8472E7BF-2CA1-4FC0-ACA5-86287C11479B}" type="pres">
      <dgm:prSet presAssocID="{12576B29-6AAC-475A-82CA-A4E26E48E947}" presName="rootComposite" presStyleCnt="0"/>
      <dgm:spPr/>
    </dgm:pt>
    <dgm:pt modelId="{696B60F1-35D4-4309-A97E-A81E0E628672}" type="pres">
      <dgm:prSet presAssocID="{12576B29-6AAC-475A-82CA-A4E26E48E947}" presName="rootText" presStyleLbl="node3" presStyleIdx="2" presStyleCnt="19">
        <dgm:presLayoutVars>
          <dgm:chPref val="3"/>
        </dgm:presLayoutVars>
      </dgm:prSet>
      <dgm:spPr/>
    </dgm:pt>
    <dgm:pt modelId="{A46C3F60-2A78-437D-91B3-5AA1B2F674FD}" type="pres">
      <dgm:prSet presAssocID="{12576B29-6AAC-475A-82CA-A4E26E48E947}" presName="rootConnector" presStyleLbl="node3" presStyleIdx="2" presStyleCnt="19"/>
      <dgm:spPr/>
    </dgm:pt>
    <dgm:pt modelId="{66804209-9CCA-436F-B890-8164363327A9}" type="pres">
      <dgm:prSet presAssocID="{12576B29-6AAC-475A-82CA-A4E26E48E947}" presName="hierChild4" presStyleCnt="0"/>
      <dgm:spPr/>
    </dgm:pt>
    <dgm:pt modelId="{8D6FE4FC-2807-43E8-866F-0EED6600A1D3}" type="pres">
      <dgm:prSet presAssocID="{12576B29-6AAC-475A-82CA-A4E26E48E947}" presName="hierChild5" presStyleCnt="0"/>
      <dgm:spPr/>
    </dgm:pt>
    <dgm:pt modelId="{5EE069A4-7534-4861-972C-A110590336B4}" type="pres">
      <dgm:prSet presAssocID="{8FDBE5F4-F8C3-4165-8690-5C2E69CF31EB}" presName="hierChild5" presStyleCnt="0"/>
      <dgm:spPr/>
    </dgm:pt>
    <dgm:pt modelId="{B957CA62-44A6-46EE-B241-9A8C49839A94}" type="pres">
      <dgm:prSet presAssocID="{A4245156-C2AA-416C-9ED4-45CA7B4F0777}" presName="Name37" presStyleLbl="parChTrans1D2" presStyleIdx="1" presStyleCnt="6"/>
      <dgm:spPr/>
    </dgm:pt>
    <dgm:pt modelId="{AB23C621-64E8-4A90-ABEE-389CC374DADE}" type="pres">
      <dgm:prSet presAssocID="{FB49E065-F233-4EB4-AC7E-3DA30E936082}" presName="hierRoot2" presStyleCnt="0">
        <dgm:presLayoutVars>
          <dgm:hierBranch val="init"/>
        </dgm:presLayoutVars>
      </dgm:prSet>
      <dgm:spPr/>
    </dgm:pt>
    <dgm:pt modelId="{8119F92B-B000-493A-9D2D-0318425C6FA2}" type="pres">
      <dgm:prSet presAssocID="{FB49E065-F233-4EB4-AC7E-3DA30E936082}" presName="rootComposite" presStyleCnt="0"/>
      <dgm:spPr/>
    </dgm:pt>
    <dgm:pt modelId="{A94A8DC3-6BC8-4158-A800-11ABFABB041B}" type="pres">
      <dgm:prSet presAssocID="{FB49E065-F233-4EB4-AC7E-3DA30E936082}" presName="rootText" presStyleLbl="node2" presStyleIdx="1" presStyleCnt="6">
        <dgm:presLayoutVars>
          <dgm:chPref val="3"/>
        </dgm:presLayoutVars>
      </dgm:prSet>
      <dgm:spPr/>
    </dgm:pt>
    <dgm:pt modelId="{BCF4B50C-19EF-4BDB-92F5-568061589ACA}" type="pres">
      <dgm:prSet presAssocID="{FB49E065-F233-4EB4-AC7E-3DA30E936082}" presName="rootConnector" presStyleLbl="node2" presStyleIdx="1" presStyleCnt="6"/>
      <dgm:spPr/>
    </dgm:pt>
    <dgm:pt modelId="{A2498B21-419F-4C7A-8E5C-5CC101339D6D}" type="pres">
      <dgm:prSet presAssocID="{FB49E065-F233-4EB4-AC7E-3DA30E936082}" presName="hierChild4" presStyleCnt="0"/>
      <dgm:spPr/>
    </dgm:pt>
    <dgm:pt modelId="{FCCC765E-8DE2-4FC5-811C-ADC1C487427C}" type="pres">
      <dgm:prSet presAssocID="{1EC267EC-1E5E-4C41-8BE8-DB83B5C347DD}" presName="Name37" presStyleLbl="parChTrans1D3" presStyleIdx="3" presStyleCnt="19"/>
      <dgm:spPr/>
    </dgm:pt>
    <dgm:pt modelId="{18B059B6-8231-469E-A38A-43FA643148E9}" type="pres">
      <dgm:prSet presAssocID="{5AFFE4DD-9DE1-4798-BDE8-26BF8FF0E4A9}" presName="hierRoot2" presStyleCnt="0">
        <dgm:presLayoutVars>
          <dgm:hierBranch val="init"/>
        </dgm:presLayoutVars>
      </dgm:prSet>
      <dgm:spPr/>
    </dgm:pt>
    <dgm:pt modelId="{86DB1CFA-E54E-43DF-9F76-666E4AC5ADD1}" type="pres">
      <dgm:prSet presAssocID="{5AFFE4DD-9DE1-4798-BDE8-26BF8FF0E4A9}" presName="rootComposite" presStyleCnt="0"/>
      <dgm:spPr/>
    </dgm:pt>
    <dgm:pt modelId="{D596994F-1EA4-42D4-9098-A8E5EF04F3AE}" type="pres">
      <dgm:prSet presAssocID="{5AFFE4DD-9DE1-4798-BDE8-26BF8FF0E4A9}" presName="rootText" presStyleLbl="node3" presStyleIdx="3" presStyleCnt="19">
        <dgm:presLayoutVars>
          <dgm:chPref val="3"/>
        </dgm:presLayoutVars>
      </dgm:prSet>
      <dgm:spPr/>
    </dgm:pt>
    <dgm:pt modelId="{034F5B4B-CF22-446D-A4C0-742A8CCD4E57}" type="pres">
      <dgm:prSet presAssocID="{5AFFE4DD-9DE1-4798-BDE8-26BF8FF0E4A9}" presName="rootConnector" presStyleLbl="node3" presStyleIdx="3" presStyleCnt="19"/>
      <dgm:spPr/>
    </dgm:pt>
    <dgm:pt modelId="{FCF29824-7989-4063-BD96-755D98D1918A}" type="pres">
      <dgm:prSet presAssocID="{5AFFE4DD-9DE1-4798-BDE8-26BF8FF0E4A9}" presName="hierChild4" presStyleCnt="0"/>
      <dgm:spPr/>
    </dgm:pt>
    <dgm:pt modelId="{EB2FA95C-FED8-4103-BBCA-FDF84AA9E0BB}" type="pres">
      <dgm:prSet presAssocID="{5AFFE4DD-9DE1-4798-BDE8-26BF8FF0E4A9}" presName="hierChild5" presStyleCnt="0"/>
      <dgm:spPr/>
    </dgm:pt>
    <dgm:pt modelId="{D5D0FDB4-4714-4BF6-892A-F665A3AC8855}" type="pres">
      <dgm:prSet presAssocID="{BB5DEE88-AC5D-4FE0-AEB0-B2AA2AB0CCD8}" presName="Name37" presStyleLbl="parChTrans1D3" presStyleIdx="4" presStyleCnt="19"/>
      <dgm:spPr/>
    </dgm:pt>
    <dgm:pt modelId="{1F8C2D26-F572-4294-9955-8D56E81ED2F0}" type="pres">
      <dgm:prSet presAssocID="{56E4BC01-265D-4284-A6AA-4ACCF738DFCB}" presName="hierRoot2" presStyleCnt="0">
        <dgm:presLayoutVars>
          <dgm:hierBranch val="init"/>
        </dgm:presLayoutVars>
      </dgm:prSet>
      <dgm:spPr/>
    </dgm:pt>
    <dgm:pt modelId="{492E5163-CB94-4E76-897D-7C6DFD8E2F67}" type="pres">
      <dgm:prSet presAssocID="{56E4BC01-265D-4284-A6AA-4ACCF738DFCB}" presName="rootComposite" presStyleCnt="0"/>
      <dgm:spPr/>
    </dgm:pt>
    <dgm:pt modelId="{282FF0D5-46AC-4D29-9EA8-AF798DDC6B10}" type="pres">
      <dgm:prSet presAssocID="{56E4BC01-265D-4284-A6AA-4ACCF738DFCB}" presName="rootText" presStyleLbl="node3" presStyleIdx="4" presStyleCnt="19">
        <dgm:presLayoutVars>
          <dgm:chPref val="3"/>
        </dgm:presLayoutVars>
      </dgm:prSet>
      <dgm:spPr/>
    </dgm:pt>
    <dgm:pt modelId="{6CC1705D-5DFA-4604-A3CE-14F3239CCD08}" type="pres">
      <dgm:prSet presAssocID="{56E4BC01-265D-4284-A6AA-4ACCF738DFCB}" presName="rootConnector" presStyleLbl="node3" presStyleIdx="4" presStyleCnt="19"/>
      <dgm:spPr/>
    </dgm:pt>
    <dgm:pt modelId="{2C13BD85-C540-4816-9E19-ABC0302A2845}" type="pres">
      <dgm:prSet presAssocID="{56E4BC01-265D-4284-A6AA-4ACCF738DFCB}" presName="hierChild4" presStyleCnt="0"/>
      <dgm:spPr/>
    </dgm:pt>
    <dgm:pt modelId="{A5FD6194-8DBD-4C6E-8E33-54A2956C67B8}" type="pres">
      <dgm:prSet presAssocID="{56E4BC01-265D-4284-A6AA-4ACCF738DFCB}" presName="hierChild5" presStyleCnt="0"/>
      <dgm:spPr/>
    </dgm:pt>
    <dgm:pt modelId="{DCFEE8AA-8DBF-4C60-852F-7E94AA4B5ED4}" type="pres">
      <dgm:prSet presAssocID="{F906B4D5-99B7-4C23-9C52-33BBA5F2C0FE}" presName="Name37" presStyleLbl="parChTrans1D3" presStyleIdx="5" presStyleCnt="19"/>
      <dgm:spPr/>
    </dgm:pt>
    <dgm:pt modelId="{C7583B03-5DE8-4F68-AF08-208A6EF62F4E}" type="pres">
      <dgm:prSet presAssocID="{EA70A006-D9BB-4AB5-B2BA-ACFF7BC39D8C}" presName="hierRoot2" presStyleCnt="0">
        <dgm:presLayoutVars>
          <dgm:hierBranch val="init"/>
        </dgm:presLayoutVars>
      </dgm:prSet>
      <dgm:spPr/>
    </dgm:pt>
    <dgm:pt modelId="{B653DDCE-50A1-4568-B4B9-917F5B65A36B}" type="pres">
      <dgm:prSet presAssocID="{EA70A006-D9BB-4AB5-B2BA-ACFF7BC39D8C}" presName="rootComposite" presStyleCnt="0"/>
      <dgm:spPr/>
    </dgm:pt>
    <dgm:pt modelId="{863955C0-F5EF-45F9-86B3-3BD0BA66369B}" type="pres">
      <dgm:prSet presAssocID="{EA70A006-D9BB-4AB5-B2BA-ACFF7BC39D8C}" presName="rootText" presStyleLbl="node3" presStyleIdx="5" presStyleCnt="19">
        <dgm:presLayoutVars>
          <dgm:chPref val="3"/>
        </dgm:presLayoutVars>
      </dgm:prSet>
      <dgm:spPr/>
    </dgm:pt>
    <dgm:pt modelId="{30C3F223-9C59-427C-9F48-A3752A370A29}" type="pres">
      <dgm:prSet presAssocID="{EA70A006-D9BB-4AB5-B2BA-ACFF7BC39D8C}" presName="rootConnector" presStyleLbl="node3" presStyleIdx="5" presStyleCnt="19"/>
      <dgm:spPr/>
    </dgm:pt>
    <dgm:pt modelId="{09DBD27F-CF12-4A0D-9600-F8BDFAF6C4C2}" type="pres">
      <dgm:prSet presAssocID="{EA70A006-D9BB-4AB5-B2BA-ACFF7BC39D8C}" presName="hierChild4" presStyleCnt="0"/>
      <dgm:spPr/>
    </dgm:pt>
    <dgm:pt modelId="{3508CAC1-594B-4363-9283-DB972B1E4D13}" type="pres">
      <dgm:prSet presAssocID="{EA70A006-D9BB-4AB5-B2BA-ACFF7BC39D8C}" presName="hierChild5" presStyleCnt="0"/>
      <dgm:spPr/>
    </dgm:pt>
    <dgm:pt modelId="{C0920C19-6DA9-42B7-88C1-C43E7D34E99D}" type="pres">
      <dgm:prSet presAssocID="{F58380F5-852D-4C8A-A49F-D1CF2797EA6B}" presName="Name37" presStyleLbl="parChTrans1D3" presStyleIdx="6" presStyleCnt="19"/>
      <dgm:spPr/>
    </dgm:pt>
    <dgm:pt modelId="{7C1857C3-16E9-438F-8C78-3BB84FB3E7B1}" type="pres">
      <dgm:prSet presAssocID="{A0C51477-4534-4602-9B26-DC2CB9DAAF94}" presName="hierRoot2" presStyleCnt="0">
        <dgm:presLayoutVars>
          <dgm:hierBranch val="init"/>
        </dgm:presLayoutVars>
      </dgm:prSet>
      <dgm:spPr/>
    </dgm:pt>
    <dgm:pt modelId="{9D2EEDCD-7464-4B12-8C60-C411BEA5FDB1}" type="pres">
      <dgm:prSet presAssocID="{A0C51477-4534-4602-9B26-DC2CB9DAAF94}" presName="rootComposite" presStyleCnt="0"/>
      <dgm:spPr/>
    </dgm:pt>
    <dgm:pt modelId="{118C940E-C23D-4094-B180-E5A3098ABD1B}" type="pres">
      <dgm:prSet presAssocID="{A0C51477-4534-4602-9B26-DC2CB9DAAF94}" presName="rootText" presStyleLbl="node3" presStyleIdx="6" presStyleCnt="19">
        <dgm:presLayoutVars>
          <dgm:chPref val="3"/>
        </dgm:presLayoutVars>
      </dgm:prSet>
      <dgm:spPr/>
    </dgm:pt>
    <dgm:pt modelId="{EF70927C-144B-4106-8E46-A69A53AC7F60}" type="pres">
      <dgm:prSet presAssocID="{A0C51477-4534-4602-9B26-DC2CB9DAAF94}" presName="rootConnector" presStyleLbl="node3" presStyleIdx="6" presStyleCnt="19"/>
      <dgm:spPr/>
    </dgm:pt>
    <dgm:pt modelId="{C9F67A5F-C974-47F7-8569-33254A666254}" type="pres">
      <dgm:prSet presAssocID="{A0C51477-4534-4602-9B26-DC2CB9DAAF94}" presName="hierChild4" presStyleCnt="0"/>
      <dgm:spPr/>
    </dgm:pt>
    <dgm:pt modelId="{B23FF013-E2CE-4A9C-BBCA-44AC25362ED1}" type="pres">
      <dgm:prSet presAssocID="{A0C51477-4534-4602-9B26-DC2CB9DAAF94}" presName="hierChild5" presStyleCnt="0"/>
      <dgm:spPr/>
    </dgm:pt>
    <dgm:pt modelId="{7B8DD350-178F-4899-AD32-2495925971B7}" type="pres">
      <dgm:prSet presAssocID="{FB49E065-F233-4EB4-AC7E-3DA30E936082}" presName="hierChild5" presStyleCnt="0"/>
      <dgm:spPr/>
    </dgm:pt>
    <dgm:pt modelId="{512E9448-FB71-4469-B59F-58719E19D034}" type="pres">
      <dgm:prSet presAssocID="{818565D5-B2EF-4FB5-8C05-2448B2C7096C}" presName="Name37" presStyleLbl="parChTrans1D2" presStyleIdx="2" presStyleCnt="6"/>
      <dgm:spPr/>
    </dgm:pt>
    <dgm:pt modelId="{832CAD54-39D9-4271-AAB0-E3B670875669}" type="pres">
      <dgm:prSet presAssocID="{D7034D33-4B79-4B32-ABC7-00B682711D60}" presName="hierRoot2" presStyleCnt="0">
        <dgm:presLayoutVars>
          <dgm:hierBranch val="init"/>
        </dgm:presLayoutVars>
      </dgm:prSet>
      <dgm:spPr/>
    </dgm:pt>
    <dgm:pt modelId="{C040D097-BFF4-4AD8-863A-97654933F83C}" type="pres">
      <dgm:prSet presAssocID="{D7034D33-4B79-4B32-ABC7-00B682711D60}" presName="rootComposite" presStyleCnt="0"/>
      <dgm:spPr/>
    </dgm:pt>
    <dgm:pt modelId="{5A56C6F4-BEE8-4218-86DB-14D0ABB32E90}" type="pres">
      <dgm:prSet presAssocID="{D7034D33-4B79-4B32-ABC7-00B682711D60}" presName="rootText" presStyleLbl="node2" presStyleIdx="2" presStyleCnt="6">
        <dgm:presLayoutVars>
          <dgm:chPref val="3"/>
        </dgm:presLayoutVars>
      </dgm:prSet>
      <dgm:spPr/>
    </dgm:pt>
    <dgm:pt modelId="{5AA95780-8743-435C-9F9D-DBF65E983662}" type="pres">
      <dgm:prSet presAssocID="{D7034D33-4B79-4B32-ABC7-00B682711D60}" presName="rootConnector" presStyleLbl="node2" presStyleIdx="2" presStyleCnt="6"/>
      <dgm:spPr/>
    </dgm:pt>
    <dgm:pt modelId="{025A893E-B3A8-4890-A7B8-AECC6CF9D26E}" type="pres">
      <dgm:prSet presAssocID="{D7034D33-4B79-4B32-ABC7-00B682711D60}" presName="hierChild4" presStyleCnt="0"/>
      <dgm:spPr/>
    </dgm:pt>
    <dgm:pt modelId="{31B21672-34F6-4251-B9C7-DE3D2D319AEC}" type="pres">
      <dgm:prSet presAssocID="{52AFF777-0106-4A8E-8BA2-02E837633E93}" presName="Name37" presStyleLbl="parChTrans1D3" presStyleIdx="7" presStyleCnt="19"/>
      <dgm:spPr/>
    </dgm:pt>
    <dgm:pt modelId="{5F8EE154-10B8-4F9A-921F-94B218002CEA}" type="pres">
      <dgm:prSet presAssocID="{6E985307-0E76-4F06-81B9-4F04FA91C31C}" presName="hierRoot2" presStyleCnt="0">
        <dgm:presLayoutVars>
          <dgm:hierBranch val="init"/>
        </dgm:presLayoutVars>
      </dgm:prSet>
      <dgm:spPr/>
    </dgm:pt>
    <dgm:pt modelId="{81B881A4-8CB3-49CD-9EF7-6ECB8E6498FF}" type="pres">
      <dgm:prSet presAssocID="{6E985307-0E76-4F06-81B9-4F04FA91C31C}" presName="rootComposite" presStyleCnt="0"/>
      <dgm:spPr/>
    </dgm:pt>
    <dgm:pt modelId="{0736FA4A-64B3-4FE0-99BF-174FE07D920A}" type="pres">
      <dgm:prSet presAssocID="{6E985307-0E76-4F06-81B9-4F04FA91C31C}" presName="rootText" presStyleLbl="node3" presStyleIdx="7" presStyleCnt="19">
        <dgm:presLayoutVars>
          <dgm:chPref val="3"/>
        </dgm:presLayoutVars>
      </dgm:prSet>
      <dgm:spPr/>
    </dgm:pt>
    <dgm:pt modelId="{C81CBAD7-C558-4BA1-B0A2-B10040A252A5}" type="pres">
      <dgm:prSet presAssocID="{6E985307-0E76-4F06-81B9-4F04FA91C31C}" presName="rootConnector" presStyleLbl="node3" presStyleIdx="7" presStyleCnt="19"/>
      <dgm:spPr/>
    </dgm:pt>
    <dgm:pt modelId="{8C4B8F2C-07D8-4C1F-BDBD-9229B8B35E15}" type="pres">
      <dgm:prSet presAssocID="{6E985307-0E76-4F06-81B9-4F04FA91C31C}" presName="hierChild4" presStyleCnt="0"/>
      <dgm:spPr/>
    </dgm:pt>
    <dgm:pt modelId="{E52EAD83-1635-41E5-833A-0576FDB762BD}" type="pres">
      <dgm:prSet presAssocID="{6E985307-0E76-4F06-81B9-4F04FA91C31C}" presName="hierChild5" presStyleCnt="0"/>
      <dgm:spPr/>
    </dgm:pt>
    <dgm:pt modelId="{AA734AB2-2A21-4CC1-B2DD-44D343BEABD0}" type="pres">
      <dgm:prSet presAssocID="{34A7ACCC-F0F2-4A2D-AAEA-2FD910BB4F14}" presName="Name37" presStyleLbl="parChTrans1D3" presStyleIdx="8" presStyleCnt="19"/>
      <dgm:spPr/>
    </dgm:pt>
    <dgm:pt modelId="{8F927E7F-52A7-4EBB-9CD1-42FD81AE3C40}" type="pres">
      <dgm:prSet presAssocID="{CA3E9F31-8F66-49C8-9158-1455FDFFD931}" presName="hierRoot2" presStyleCnt="0">
        <dgm:presLayoutVars>
          <dgm:hierBranch val="init"/>
        </dgm:presLayoutVars>
      </dgm:prSet>
      <dgm:spPr/>
    </dgm:pt>
    <dgm:pt modelId="{F0C01696-7B92-4D83-9758-87BF9BF7FD4B}" type="pres">
      <dgm:prSet presAssocID="{CA3E9F31-8F66-49C8-9158-1455FDFFD931}" presName="rootComposite" presStyleCnt="0"/>
      <dgm:spPr/>
    </dgm:pt>
    <dgm:pt modelId="{30169280-23E8-4420-A007-BC9386BB85A1}" type="pres">
      <dgm:prSet presAssocID="{CA3E9F31-8F66-49C8-9158-1455FDFFD931}" presName="rootText" presStyleLbl="node3" presStyleIdx="8" presStyleCnt="19">
        <dgm:presLayoutVars>
          <dgm:chPref val="3"/>
        </dgm:presLayoutVars>
      </dgm:prSet>
      <dgm:spPr/>
    </dgm:pt>
    <dgm:pt modelId="{BBDF1884-8507-4E8F-9965-E6DDBB92F9C3}" type="pres">
      <dgm:prSet presAssocID="{CA3E9F31-8F66-49C8-9158-1455FDFFD931}" presName="rootConnector" presStyleLbl="node3" presStyleIdx="8" presStyleCnt="19"/>
      <dgm:spPr/>
    </dgm:pt>
    <dgm:pt modelId="{87C8202C-A06A-4EC4-BEE8-F05DC4020E1E}" type="pres">
      <dgm:prSet presAssocID="{CA3E9F31-8F66-49C8-9158-1455FDFFD931}" presName="hierChild4" presStyleCnt="0"/>
      <dgm:spPr/>
    </dgm:pt>
    <dgm:pt modelId="{A2539A6D-07C4-4A0A-A8B7-D4D99CA708C3}" type="pres">
      <dgm:prSet presAssocID="{CA3E9F31-8F66-49C8-9158-1455FDFFD931}" presName="hierChild5" presStyleCnt="0"/>
      <dgm:spPr/>
    </dgm:pt>
    <dgm:pt modelId="{6C645D6D-7EF0-45CB-921F-23095192B779}" type="pres">
      <dgm:prSet presAssocID="{8166EAA3-BA54-4520-9748-EFEC07FBDCF5}" presName="Name37" presStyleLbl="parChTrans1D3" presStyleIdx="9" presStyleCnt="19"/>
      <dgm:spPr/>
    </dgm:pt>
    <dgm:pt modelId="{6C47E306-D4B0-4620-82D9-A2F0D309EB62}" type="pres">
      <dgm:prSet presAssocID="{89DF44B8-A32C-403C-8C8F-D5DC985305DD}" presName="hierRoot2" presStyleCnt="0">
        <dgm:presLayoutVars>
          <dgm:hierBranch val="init"/>
        </dgm:presLayoutVars>
      </dgm:prSet>
      <dgm:spPr/>
    </dgm:pt>
    <dgm:pt modelId="{E26C9D66-EFFE-4BC9-A4B7-8A64F85EC8B5}" type="pres">
      <dgm:prSet presAssocID="{89DF44B8-A32C-403C-8C8F-D5DC985305DD}" presName="rootComposite" presStyleCnt="0"/>
      <dgm:spPr/>
    </dgm:pt>
    <dgm:pt modelId="{1BF30400-4E0B-44E3-BECE-7D8B42207CF1}" type="pres">
      <dgm:prSet presAssocID="{89DF44B8-A32C-403C-8C8F-D5DC985305DD}" presName="rootText" presStyleLbl="node3" presStyleIdx="9" presStyleCnt="19">
        <dgm:presLayoutVars>
          <dgm:chPref val="3"/>
        </dgm:presLayoutVars>
      </dgm:prSet>
      <dgm:spPr/>
    </dgm:pt>
    <dgm:pt modelId="{75AA50DF-C117-41F4-A993-D690F51C1155}" type="pres">
      <dgm:prSet presAssocID="{89DF44B8-A32C-403C-8C8F-D5DC985305DD}" presName="rootConnector" presStyleLbl="node3" presStyleIdx="9" presStyleCnt="19"/>
      <dgm:spPr/>
    </dgm:pt>
    <dgm:pt modelId="{213D8F10-CEDC-4437-8E69-A76B7F76D8CA}" type="pres">
      <dgm:prSet presAssocID="{89DF44B8-A32C-403C-8C8F-D5DC985305DD}" presName="hierChild4" presStyleCnt="0"/>
      <dgm:spPr/>
    </dgm:pt>
    <dgm:pt modelId="{69CC1D8A-E728-4C7F-9F23-A0A341F97F04}" type="pres">
      <dgm:prSet presAssocID="{89DF44B8-A32C-403C-8C8F-D5DC985305DD}" presName="hierChild5" presStyleCnt="0"/>
      <dgm:spPr/>
    </dgm:pt>
    <dgm:pt modelId="{B8513A2C-FC2E-4660-94A2-C0C2C760FC24}" type="pres">
      <dgm:prSet presAssocID="{8D327598-7B8D-4E29-B698-A8ED51FE1075}" presName="Name37" presStyleLbl="parChTrans1D3" presStyleIdx="10" presStyleCnt="19"/>
      <dgm:spPr/>
    </dgm:pt>
    <dgm:pt modelId="{05DCE153-B6DF-4851-92C9-DFD781153A14}" type="pres">
      <dgm:prSet presAssocID="{BFA54CC8-759D-4340-AFE7-77EC6CE78035}" presName="hierRoot2" presStyleCnt="0">
        <dgm:presLayoutVars>
          <dgm:hierBranch val="init"/>
        </dgm:presLayoutVars>
      </dgm:prSet>
      <dgm:spPr/>
    </dgm:pt>
    <dgm:pt modelId="{03180436-E3E3-4973-87B6-DA89DB5C5514}" type="pres">
      <dgm:prSet presAssocID="{BFA54CC8-759D-4340-AFE7-77EC6CE78035}" presName="rootComposite" presStyleCnt="0"/>
      <dgm:spPr/>
    </dgm:pt>
    <dgm:pt modelId="{349ED967-3B03-4457-ADA0-A273DC276B5C}" type="pres">
      <dgm:prSet presAssocID="{BFA54CC8-759D-4340-AFE7-77EC6CE78035}" presName="rootText" presStyleLbl="node3" presStyleIdx="10" presStyleCnt="19">
        <dgm:presLayoutVars>
          <dgm:chPref val="3"/>
        </dgm:presLayoutVars>
      </dgm:prSet>
      <dgm:spPr/>
    </dgm:pt>
    <dgm:pt modelId="{DEB4E47F-CB41-4297-9B7F-E75136985CA9}" type="pres">
      <dgm:prSet presAssocID="{BFA54CC8-759D-4340-AFE7-77EC6CE78035}" presName="rootConnector" presStyleLbl="node3" presStyleIdx="10" presStyleCnt="19"/>
      <dgm:spPr/>
    </dgm:pt>
    <dgm:pt modelId="{E643C05C-87FB-4FA6-8D92-B07F96866219}" type="pres">
      <dgm:prSet presAssocID="{BFA54CC8-759D-4340-AFE7-77EC6CE78035}" presName="hierChild4" presStyleCnt="0"/>
      <dgm:spPr/>
    </dgm:pt>
    <dgm:pt modelId="{3A37C452-BB1A-4B4F-8DBA-2F276C8E6A8C}" type="pres">
      <dgm:prSet presAssocID="{BFA54CC8-759D-4340-AFE7-77EC6CE78035}" presName="hierChild5" presStyleCnt="0"/>
      <dgm:spPr/>
    </dgm:pt>
    <dgm:pt modelId="{25F0FA3C-343F-41F8-BB80-C37997ED4524}" type="pres">
      <dgm:prSet presAssocID="{D7034D33-4B79-4B32-ABC7-00B682711D60}" presName="hierChild5" presStyleCnt="0"/>
      <dgm:spPr/>
    </dgm:pt>
    <dgm:pt modelId="{CDFB0356-E2CD-4AAA-AF09-E49C83AB2DD3}" type="pres">
      <dgm:prSet presAssocID="{BB7B7CF7-CAF5-4FCA-AAD1-157680141B66}" presName="Name37" presStyleLbl="parChTrans1D2" presStyleIdx="3" presStyleCnt="6"/>
      <dgm:spPr/>
    </dgm:pt>
    <dgm:pt modelId="{111F55DF-9534-49B2-A562-B1A58AA29E0B}" type="pres">
      <dgm:prSet presAssocID="{B0BDE003-224E-4F09-8D6A-BB25ABEA9765}" presName="hierRoot2" presStyleCnt="0">
        <dgm:presLayoutVars>
          <dgm:hierBranch val="init"/>
        </dgm:presLayoutVars>
      </dgm:prSet>
      <dgm:spPr/>
    </dgm:pt>
    <dgm:pt modelId="{ADC7AF88-2D39-4945-A652-02BCFBE2DE47}" type="pres">
      <dgm:prSet presAssocID="{B0BDE003-224E-4F09-8D6A-BB25ABEA9765}" presName="rootComposite" presStyleCnt="0"/>
      <dgm:spPr/>
    </dgm:pt>
    <dgm:pt modelId="{D0A70AE4-666C-4358-8597-FFA5968E9293}" type="pres">
      <dgm:prSet presAssocID="{B0BDE003-224E-4F09-8D6A-BB25ABEA9765}" presName="rootText" presStyleLbl="node2" presStyleIdx="3" presStyleCnt="6">
        <dgm:presLayoutVars>
          <dgm:chPref val="3"/>
        </dgm:presLayoutVars>
      </dgm:prSet>
      <dgm:spPr/>
    </dgm:pt>
    <dgm:pt modelId="{A3A89535-CD18-4385-91AC-43EA92AF3F7B}" type="pres">
      <dgm:prSet presAssocID="{B0BDE003-224E-4F09-8D6A-BB25ABEA9765}" presName="rootConnector" presStyleLbl="node2" presStyleIdx="3" presStyleCnt="6"/>
      <dgm:spPr/>
    </dgm:pt>
    <dgm:pt modelId="{CD0AED22-6F4C-4756-B411-B2E71A2AF3D0}" type="pres">
      <dgm:prSet presAssocID="{B0BDE003-224E-4F09-8D6A-BB25ABEA9765}" presName="hierChild4" presStyleCnt="0"/>
      <dgm:spPr/>
    </dgm:pt>
    <dgm:pt modelId="{C1236A7D-2E15-4F5F-ABB1-9818B136B84B}" type="pres">
      <dgm:prSet presAssocID="{2E7CE82B-515F-411C-B480-91C6AD629F3E}" presName="Name37" presStyleLbl="parChTrans1D3" presStyleIdx="11" presStyleCnt="19"/>
      <dgm:spPr/>
    </dgm:pt>
    <dgm:pt modelId="{E5F839EA-1069-49D4-A346-1E3C2BF91A5F}" type="pres">
      <dgm:prSet presAssocID="{22A5F5AF-427B-44D8-B229-7120BD75DF9B}" presName="hierRoot2" presStyleCnt="0">
        <dgm:presLayoutVars>
          <dgm:hierBranch val="init"/>
        </dgm:presLayoutVars>
      </dgm:prSet>
      <dgm:spPr/>
    </dgm:pt>
    <dgm:pt modelId="{E5EBE242-F364-45DD-814F-210223802639}" type="pres">
      <dgm:prSet presAssocID="{22A5F5AF-427B-44D8-B229-7120BD75DF9B}" presName="rootComposite" presStyleCnt="0"/>
      <dgm:spPr/>
    </dgm:pt>
    <dgm:pt modelId="{9EA6FCDD-7EE5-4EF8-8167-4771101F0DF1}" type="pres">
      <dgm:prSet presAssocID="{22A5F5AF-427B-44D8-B229-7120BD75DF9B}" presName="rootText" presStyleLbl="node3" presStyleIdx="11" presStyleCnt="19">
        <dgm:presLayoutVars>
          <dgm:chPref val="3"/>
        </dgm:presLayoutVars>
      </dgm:prSet>
      <dgm:spPr/>
    </dgm:pt>
    <dgm:pt modelId="{00034F7D-C32D-4D19-BF93-A1561155B4DC}" type="pres">
      <dgm:prSet presAssocID="{22A5F5AF-427B-44D8-B229-7120BD75DF9B}" presName="rootConnector" presStyleLbl="node3" presStyleIdx="11" presStyleCnt="19"/>
      <dgm:spPr/>
    </dgm:pt>
    <dgm:pt modelId="{E069B76A-DFAC-4B9A-94F1-8ADD85CC5495}" type="pres">
      <dgm:prSet presAssocID="{22A5F5AF-427B-44D8-B229-7120BD75DF9B}" presName="hierChild4" presStyleCnt="0"/>
      <dgm:spPr/>
    </dgm:pt>
    <dgm:pt modelId="{FB3487E9-D672-475A-9D8A-5323F6CB9CCD}" type="pres">
      <dgm:prSet presAssocID="{22A5F5AF-427B-44D8-B229-7120BD75DF9B}" presName="hierChild5" presStyleCnt="0"/>
      <dgm:spPr/>
    </dgm:pt>
    <dgm:pt modelId="{EA6E2210-6C8E-4990-AADB-D7B7CCC7BBC4}" type="pres">
      <dgm:prSet presAssocID="{F08E4F00-9E5E-4A61-A30B-FCA26CD237CD}" presName="Name37" presStyleLbl="parChTrans1D3" presStyleIdx="12" presStyleCnt="19"/>
      <dgm:spPr/>
    </dgm:pt>
    <dgm:pt modelId="{E37C22B1-F6F3-49BB-B346-9C0A7D13514E}" type="pres">
      <dgm:prSet presAssocID="{498E2FA5-F061-4088-909D-2D421D5A35FD}" presName="hierRoot2" presStyleCnt="0">
        <dgm:presLayoutVars>
          <dgm:hierBranch val="init"/>
        </dgm:presLayoutVars>
      </dgm:prSet>
      <dgm:spPr/>
    </dgm:pt>
    <dgm:pt modelId="{9A14D083-4958-4DAE-A775-38EBB195B441}" type="pres">
      <dgm:prSet presAssocID="{498E2FA5-F061-4088-909D-2D421D5A35FD}" presName="rootComposite" presStyleCnt="0"/>
      <dgm:spPr/>
    </dgm:pt>
    <dgm:pt modelId="{B547D35B-EEAA-464E-9018-9E97E98E6340}" type="pres">
      <dgm:prSet presAssocID="{498E2FA5-F061-4088-909D-2D421D5A35FD}" presName="rootText" presStyleLbl="node3" presStyleIdx="12" presStyleCnt="19">
        <dgm:presLayoutVars>
          <dgm:chPref val="3"/>
        </dgm:presLayoutVars>
      </dgm:prSet>
      <dgm:spPr/>
    </dgm:pt>
    <dgm:pt modelId="{CCBC2E4A-CD3D-485E-BFBB-33309E792CA8}" type="pres">
      <dgm:prSet presAssocID="{498E2FA5-F061-4088-909D-2D421D5A35FD}" presName="rootConnector" presStyleLbl="node3" presStyleIdx="12" presStyleCnt="19"/>
      <dgm:spPr/>
    </dgm:pt>
    <dgm:pt modelId="{FABD32C3-1132-4FDA-AE31-8B687F8A6637}" type="pres">
      <dgm:prSet presAssocID="{498E2FA5-F061-4088-909D-2D421D5A35FD}" presName="hierChild4" presStyleCnt="0"/>
      <dgm:spPr/>
    </dgm:pt>
    <dgm:pt modelId="{5CD39A6E-48E7-47F5-B0FA-ECFF9C6E8507}" type="pres">
      <dgm:prSet presAssocID="{498E2FA5-F061-4088-909D-2D421D5A35FD}" presName="hierChild5" presStyleCnt="0"/>
      <dgm:spPr/>
    </dgm:pt>
    <dgm:pt modelId="{B65B6FDD-4D6A-4E2B-9E72-E267CFFE5522}" type="pres">
      <dgm:prSet presAssocID="{B0BDE003-224E-4F09-8D6A-BB25ABEA9765}" presName="hierChild5" presStyleCnt="0"/>
      <dgm:spPr/>
    </dgm:pt>
    <dgm:pt modelId="{F61FC85E-18B7-4C79-B67D-F4F20D92AF73}" type="pres">
      <dgm:prSet presAssocID="{43A18316-796D-4729-AA8E-6B9C8E45F532}" presName="Name37" presStyleLbl="parChTrans1D2" presStyleIdx="4" presStyleCnt="6"/>
      <dgm:spPr/>
    </dgm:pt>
    <dgm:pt modelId="{32D30413-A7AF-4A2A-B979-924B17EA2DEB}" type="pres">
      <dgm:prSet presAssocID="{2DC8780B-E629-4C00-9DE1-6B4E90440153}" presName="hierRoot2" presStyleCnt="0">
        <dgm:presLayoutVars>
          <dgm:hierBranch val="init"/>
        </dgm:presLayoutVars>
      </dgm:prSet>
      <dgm:spPr/>
    </dgm:pt>
    <dgm:pt modelId="{8954C1B9-B00B-456F-918E-4B4447E88897}" type="pres">
      <dgm:prSet presAssocID="{2DC8780B-E629-4C00-9DE1-6B4E90440153}" presName="rootComposite" presStyleCnt="0"/>
      <dgm:spPr/>
    </dgm:pt>
    <dgm:pt modelId="{49E6B04B-F992-4FB7-9941-77F9990F5B7F}" type="pres">
      <dgm:prSet presAssocID="{2DC8780B-E629-4C00-9DE1-6B4E90440153}" presName="rootText" presStyleLbl="node2" presStyleIdx="4" presStyleCnt="6">
        <dgm:presLayoutVars>
          <dgm:chPref val="3"/>
        </dgm:presLayoutVars>
      </dgm:prSet>
      <dgm:spPr/>
    </dgm:pt>
    <dgm:pt modelId="{08EDFC85-C7C9-43B7-9A50-628F5E91C83D}" type="pres">
      <dgm:prSet presAssocID="{2DC8780B-E629-4C00-9DE1-6B4E90440153}" presName="rootConnector" presStyleLbl="node2" presStyleIdx="4" presStyleCnt="6"/>
      <dgm:spPr/>
    </dgm:pt>
    <dgm:pt modelId="{7C42CED9-47FE-40DF-B536-3350706C7F33}" type="pres">
      <dgm:prSet presAssocID="{2DC8780B-E629-4C00-9DE1-6B4E90440153}" presName="hierChild4" presStyleCnt="0"/>
      <dgm:spPr/>
    </dgm:pt>
    <dgm:pt modelId="{AB898F9D-1E62-4334-98CF-ECB5AD161043}" type="pres">
      <dgm:prSet presAssocID="{8DF72318-1390-46E5-9B68-BBDD6CB800E6}" presName="Name37" presStyleLbl="parChTrans1D3" presStyleIdx="13" presStyleCnt="19"/>
      <dgm:spPr/>
    </dgm:pt>
    <dgm:pt modelId="{3B0A0379-DA76-48F7-BED2-2F3683B2661E}" type="pres">
      <dgm:prSet presAssocID="{FE92F297-50D5-4DA8-955B-68D52AE6FC24}" presName="hierRoot2" presStyleCnt="0">
        <dgm:presLayoutVars>
          <dgm:hierBranch val="init"/>
        </dgm:presLayoutVars>
      </dgm:prSet>
      <dgm:spPr/>
    </dgm:pt>
    <dgm:pt modelId="{2DBD1C93-1590-4558-8604-27F90DFD5712}" type="pres">
      <dgm:prSet presAssocID="{FE92F297-50D5-4DA8-955B-68D52AE6FC24}" presName="rootComposite" presStyleCnt="0"/>
      <dgm:spPr/>
    </dgm:pt>
    <dgm:pt modelId="{FD963826-DA73-4730-B4D0-0F44A05185CD}" type="pres">
      <dgm:prSet presAssocID="{FE92F297-50D5-4DA8-955B-68D52AE6FC24}" presName="rootText" presStyleLbl="node3" presStyleIdx="13" presStyleCnt="19">
        <dgm:presLayoutVars>
          <dgm:chPref val="3"/>
        </dgm:presLayoutVars>
      </dgm:prSet>
      <dgm:spPr/>
    </dgm:pt>
    <dgm:pt modelId="{E79F8AB5-099B-433C-AEFA-FE93AA988974}" type="pres">
      <dgm:prSet presAssocID="{FE92F297-50D5-4DA8-955B-68D52AE6FC24}" presName="rootConnector" presStyleLbl="node3" presStyleIdx="13" presStyleCnt="19"/>
      <dgm:spPr/>
    </dgm:pt>
    <dgm:pt modelId="{664433C3-0753-4D03-9BE3-C811F8FB6C4F}" type="pres">
      <dgm:prSet presAssocID="{FE92F297-50D5-4DA8-955B-68D52AE6FC24}" presName="hierChild4" presStyleCnt="0"/>
      <dgm:spPr/>
    </dgm:pt>
    <dgm:pt modelId="{86448F58-C189-4DFE-B0C8-11661DF05210}" type="pres">
      <dgm:prSet presAssocID="{FE92F297-50D5-4DA8-955B-68D52AE6FC24}" presName="hierChild5" presStyleCnt="0"/>
      <dgm:spPr/>
    </dgm:pt>
    <dgm:pt modelId="{8AC19800-30AB-4F6C-A0CC-A98F37F5D3C8}" type="pres">
      <dgm:prSet presAssocID="{0946CAB3-FE99-4C5F-8C18-20EA691630C8}" presName="Name37" presStyleLbl="parChTrans1D3" presStyleIdx="14" presStyleCnt="19"/>
      <dgm:spPr/>
    </dgm:pt>
    <dgm:pt modelId="{44D4327E-CF48-4431-AF6F-D1F2746498F8}" type="pres">
      <dgm:prSet presAssocID="{6FB4C38E-1E6A-4DD4-B9E9-A400C84E518F}" presName="hierRoot2" presStyleCnt="0">
        <dgm:presLayoutVars>
          <dgm:hierBranch val="init"/>
        </dgm:presLayoutVars>
      </dgm:prSet>
      <dgm:spPr/>
    </dgm:pt>
    <dgm:pt modelId="{405F47B9-7770-4EF2-9B3F-56B3C768DF8D}" type="pres">
      <dgm:prSet presAssocID="{6FB4C38E-1E6A-4DD4-B9E9-A400C84E518F}" presName="rootComposite" presStyleCnt="0"/>
      <dgm:spPr/>
    </dgm:pt>
    <dgm:pt modelId="{56CBC1C0-8ED3-4652-876F-7C5AF5C87187}" type="pres">
      <dgm:prSet presAssocID="{6FB4C38E-1E6A-4DD4-B9E9-A400C84E518F}" presName="rootText" presStyleLbl="node3" presStyleIdx="14" presStyleCnt="19">
        <dgm:presLayoutVars>
          <dgm:chPref val="3"/>
        </dgm:presLayoutVars>
      </dgm:prSet>
      <dgm:spPr/>
    </dgm:pt>
    <dgm:pt modelId="{76BDE846-24ED-4B34-9A9D-C4B304BC46ED}" type="pres">
      <dgm:prSet presAssocID="{6FB4C38E-1E6A-4DD4-B9E9-A400C84E518F}" presName="rootConnector" presStyleLbl="node3" presStyleIdx="14" presStyleCnt="19"/>
      <dgm:spPr/>
    </dgm:pt>
    <dgm:pt modelId="{2C67DB33-5708-486A-BB92-FC226EEB293B}" type="pres">
      <dgm:prSet presAssocID="{6FB4C38E-1E6A-4DD4-B9E9-A400C84E518F}" presName="hierChild4" presStyleCnt="0"/>
      <dgm:spPr/>
    </dgm:pt>
    <dgm:pt modelId="{5C733E86-1789-48B0-9A5C-9D8483F4DB3F}" type="pres">
      <dgm:prSet presAssocID="{6FB4C38E-1E6A-4DD4-B9E9-A400C84E518F}" presName="hierChild5" presStyleCnt="0"/>
      <dgm:spPr/>
    </dgm:pt>
    <dgm:pt modelId="{459C27F8-1F0C-4D39-841A-3BD3FA0C7123}" type="pres">
      <dgm:prSet presAssocID="{6995C06F-1EB1-47E4-A6AD-643D9E9E1DB1}" presName="Name37" presStyleLbl="parChTrans1D3" presStyleIdx="15" presStyleCnt="19"/>
      <dgm:spPr/>
    </dgm:pt>
    <dgm:pt modelId="{136343A6-8613-49B8-9FBF-F4881C6FA332}" type="pres">
      <dgm:prSet presAssocID="{F0E5B8F2-F3F7-4D7D-9596-4B6E5ECAFEAD}" presName="hierRoot2" presStyleCnt="0">
        <dgm:presLayoutVars>
          <dgm:hierBranch val="init"/>
        </dgm:presLayoutVars>
      </dgm:prSet>
      <dgm:spPr/>
    </dgm:pt>
    <dgm:pt modelId="{6AAAFD4B-4017-4C06-BE5B-C4931620AB7B}" type="pres">
      <dgm:prSet presAssocID="{F0E5B8F2-F3F7-4D7D-9596-4B6E5ECAFEAD}" presName="rootComposite" presStyleCnt="0"/>
      <dgm:spPr/>
    </dgm:pt>
    <dgm:pt modelId="{33DC3108-7A8E-47AB-84F0-F8E06CB05694}" type="pres">
      <dgm:prSet presAssocID="{F0E5B8F2-F3F7-4D7D-9596-4B6E5ECAFEAD}" presName="rootText" presStyleLbl="node3" presStyleIdx="15" presStyleCnt="19">
        <dgm:presLayoutVars>
          <dgm:chPref val="3"/>
        </dgm:presLayoutVars>
      </dgm:prSet>
      <dgm:spPr/>
    </dgm:pt>
    <dgm:pt modelId="{15ED42F5-051F-4A34-B7E7-60F4205B8CB3}" type="pres">
      <dgm:prSet presAssocID="{F0E5B8F2-F3F7-4D7D-9596-4B6E5ECAFEAD}" presName="rootConnector" presStyleLbl="node3" presStyleIdx="15" presStyleCnt="19"/>
      <dgm:spPr/>
    </dgm:pt>
    <dgm:pt modelId="{4445ADF6-41D3-4AC4-A47F-26724D0135C1}" type="pres">
      <dgm:prSet presAssocID="{F0E5B8F2-F3F7-4D7D-9596-4B6E5ECAFEAD}" presName="hierChild4" presStyleCnt="0"/>
      <dgm:spPr/>
    </dgm:pt>
    <dgm:pt modelId="{5C3C5B57-8965-440E-AF1A-4BF9BF99AAE3}" type="pres">
      <dgm:prSet presAssocID="{F0E5B8F2-F3F7-4D7D-9596-4B6E5ECAFEAD}" presName="hierChild5" presStyleCnt="0"/>
      <dgm:spPr/>
    </dgm:pt>
    <dgm:pt modelId="{DD31B1FB-F7E3-47FF-90A1-7C07C430C7ED}" type="pres">
      <dgm:prSet presAssocID="{028C2E99-2A1F-4DF4-AD9F-AD36991B9B98}" presName="Name37" presStyleLbl="parChTrans1D3" presStyleIdx="16" presStyleCnt="19"/>
      <dgm:spPr/>
    </dgm:pt>
    <dgm:pt modelId="{34977584-D9AA-459D-A5AF-D5A57E7D8067}" type="pres">
      <dgm:prSet presAssocID="{A0BACB44-12F6-4F6E-A8EB-F5A9413B2B16}" presName="hierRoot2" presStyleCnt="0">
        <dgm:presLayoutVars>
          <dgm:hierBranch val="init"/>
        </dgm:presLayoutVars>
      </dgm:prSet>
      <dgm:spPr/>
    </dgm:pt>
    <dgm:pt modelId="{9DC68766-FE53-4436-A2F7-06265B4C088C}" type="pres">
      <dgm:prSet presAssocID="{A0BACB44-12F6-4F6E-A8EB-F5A9413B2B16}" presName="rootComposite" presStyleCnt="0"/>
      <dgm:spPr/>
    </dgm:pt>
    <dgm:pt modelId="{8A78F294-CAEE-4725-95C2-FC859CABC153}" type="pres">
      <dgm:prSet presAssocID="{A0BACB44-12F6-4F6E-A8EB-F5A9413B2B16}" presName="rootText" presStyleLbl="node3" presStyleIdx="16" presStyleCnt="19">
        <dgm:presLayoutVars>
          <dgm:chPref val="3"/>
        </dgm:presLayoutVars>
      </dgm:prSet>
      <dgm:spPr/>
    </dgm:pt>
    <dgm:pt modelId="{31CCAE8F-A58B-4575-AE29-19BDE96DC5A2}" type="pres">
      <dgm:prSet presAssocID="{A0BACB44-12F6-4F6E-A8EB-F5A9413B2B16}" presName="rootConnector" presStyleLbl="node3" presStyleIdx="16" presStyleCnt="19"/>
      <dgm:spPr/>
    </dgm:pt>
    <dgm:pt modelId="{1504BED8-B79D-4713-AA3C-A9E6E3143D49}" type="pres">
      <dgm:prSet presAssocID="{A0BACB44-12F6-4F6E-A8EB-F5A9413B2B16}" presName="hierChild4" presStyleCnt="0"/>
      <dgm:spPr/>
    </dgm:pt>
    <dgm:pt modelId="{901DDD8B-D335-46F8-8CD0-4C2C399F92E5}" type="pres">
      <dgm:prSet presAssocID="{A0BACB44-12F6-4F6E-A8EB-F5A9413B2B16}" presName="hierChild5" presStyleCnt="0"/>
      <dgm:spPr/>
    </dgm:pt>
    <dgm:pt modelId="{A5F5AB9C-1050-4BDA-9B9F-E5E7868A7F81}" type="pres">
      <dgm:prSet presAssocID="{2DC8780B-E629-4C00-9DE1-6B4E90440153}" presName="hierChild5" presStyleCnt="0"/>
      <dgm:spPr/>
    </dgm:pt>
    <dgm:pt modelId="{2E03346F-F508-41DA-A41E-551AF85F4F30}" type="pres">
      <dgm:prSet presAssocID="{7D336C03-1C9D-4CD0-8A91-18C739DE7CA0}" presName="Name37" presStyleLbl="parChTrans1D2" presStyleIdx="5" presStyleCnt="6"/>
      <dgm:spPr/>
    </dgm:pt>
    <dgm:pt modelId="{B3E36EA0-40E1-430D-9E66-649050E21D8C}" type="pres">
      <dgm:prSet presAssocID="{A55DB5C6-39B5-4C64-96A7-44B24B97FB1B}" presName="hierRoot2" presStyleCnt="0">
        <dgm:presLayoutVars>
          <dgm:hierBranch val="init"/>
        </dgm:presLayoutVars>
      </dgm:prSet>
      <dgm:spPr/>
    </dgm:pt>
    <dgm:pt modelId="{9F26629D-F787-4A81-8B60-675FF85C74F9}" type="pres">
      <dgm:prSet presAssocID="{A55DB5C6-39B5-4C64-96A7-44B24B97FB1B}" presName="rootComposite" presStyleCnt="0"/>
      <dgm:spPr/>
    </dgm:pt>
    <dgm:pt modelId="{1F39D2F0-BCE2-4B85-8D43-0A40135AE123}" type="pres">
      <dgm:prSet presAssocID="{A55DB5C6-39B5-4C64-96A7-44B24B97FB1B}" presName="rootText" presStyleLbl="node2" presStyleIdx="5" presStyleCnt="6">
        <dgm:presLayoutVars>
          <dgm:chPref val="3"/>
        </dgm:presLayoutVars>
      </dgm:prSet>
      <dgm:spPr/>
    </dgm:pt>
    <dgm:pt modelId="{ED2C697E-1415-4350-AACC-156F62F1A284}" type="pres">
      <dgm:prSet presAssocID="{A55DB5C6-39B5-4C64-96A7-44B24B97FB1B}" presName="rootConnector" presStyleLbl="node2" presStyleIdx="5" presStyleCnt="6"/>
      <dgm:spPr/>
    </dgm:pt>
    <dgm:pt modelId="{E8CA46D2-6999-405D-B164-767616D747E0}" type="pres">
      <dgm:prSet presAssocID="{A55DB5C6-39B5-4C64-96A7-44B24B97FB1B}" presName="hierChild4" presStyleCnt="0"/>
      <dgm:spPr/>
    </dgm:pt>
    <dgm:pt modelId="{0A9B856C-4A25-45A1-89FF-643476F0A112}" type="pres">
      <dgm:prSet presAssocID="{F4C2C170-1EC6-4113-93DC-CB20CFAAEFFF}" presName="Name37" presStyleLbl="parChTrans1D3" presStyleIdx="17" presStyleCnt="19"/>
      <dgm:spPr/>
    </dgm:pt>
    <dgm:pt modelId="{B278DCF6-5748-4712-875E-4BFE1431FDB7}" type="pres">
      <dgm:prSet presAssocID="{D1A122B5-4B07-418F-9975-4448BB649887}" presName="hierRoot2" presStyleCnt="0">
        <dgm:presLayoutVars>
          <dgm:hierBranch val="init"/>
        </dgm:presLayoutVars>
      </dgm:prSet>
      <dgm:spPr/>
    </dgm:pt>
    <dgm:pt modelId="{81EADEDD-3C62-467A-8828-DCE9BF46B936}" type="pres">
      <dgm:prSet presAssocID="{D1A122B5-4B07-418F-9975-4448BB649887}" presName="rootComposite" presStyleCnt="0"/>
      <dgm:spPr/>
    </dgm:pt>
    <dgm:pt modelId="{0D8440B8-3AF9-45DD-A51F-D01D16BF4591}" type="pres">
      <dgm:prSet presAssocID="{D1A122B5-4B07-418F-9975-4448BB649887}" presName="rootText" presStyleLbl="node3" presStyleIdx="17" presStyleCnt="19">
        <dgm:presLayoutVars>
          <dgm:chPref val="3"/>
        </dgm:presLayoutVars>
      </dgm:prSet>
      <dgm:spPr/>
    </dgm:pt>
    <dgm:pt modelId="{5E0EEBFD-0812-441C-BD31-B3A15BA970D6}" type="pres">
      <dgm:prSet presAssocID="{D1A122B5-4B07-418F-9975-4448BB649887}" presName="rootConnector" presStyleLbl="node3" presStyleIdx="17" presStyleCnt="19"/>
      <dgm:spPr/>
    </dgm:pt>
    <dgm:pt modelId="{5371A54E-6A41-4DA2-B5F4-6AA5A879F728}" type="pres">
      <dgm:prSet presAssocID="{D1A122B5-4B07-418F-9975-4448BB649887}" presName="hierChild4" presStyleCnt="0"/>
      <dgm:spPr/>
    </dgm:pt>
    <dgm:pt modelId="{E1E5EF94-7637-4759-BE15-0CDA644D700C}" type="pres">
      <dgm:prSet presAssocID="{98301808-8C0C-472A-9B24-F0EF17EC5CDA}" presName="Name37" presStyleLbl="parChTrans1D4" presStyleIdx="0" presStyleCnt="5"/>
      <dgm:spPr/>
    </dgm:pt>
    <dgm:pt modelId="{36DA6DEF-B7AE-40F6-A738-28BCEA6F6A04}" type="pres">
      <dgm:prSet presAssocID="{F8A335B4-1B52-4432-A9C3-AEFF8B4CD74E}" presName="hierRoot2" presStyleCnt="0">
        <dgm:presLayoutVars>
          <dgm:hierBranch val="init"/>
        </dgm:presLayoutVars>
      </dgm:prSet>
      <dgm:spPr/>
    </dgm:pt>
    <dgm:pt modelId="{05FFD359-0A45-4F66-85FA-4828FCE61A0F}" type="pres">
      <dgm:prSet presAssocID="{F8A335B4-1B52-4432-A9C3-AEFF8B4CD74E}" presName="rootComposite" presStyleCnt="0"/>
      <dgm:spPr/>
    </dgm:pt>
    <dgm:pt modelId="{164858BD-428B-4E19-BDC6-9D304CC2FA25}" type="pres">
      <dgm:prSet presAssocID="{F8A335B4-1B52-4432-A9C3-AEFF8B4CD74E}" presName="rootText" presStyleLbl="node4" presStyleIdx="0" presStyleCnt="5">
        <dgm:presLayoutVars>
          <dgm:chPref val="3"/>
        </dgm:presLayoutVars>
      </dgm:prSet>
      <dgm:spPr/>
    </dgm:pt>
    <dgm:pt modelId="{FF4243E0-D7CA-4442-A351-C5F62943F51F}" type="pres">
      <dgm:prSet presAssocID="{F8A335B4-1B52-4432-A9C3-AEFF8B4CD74E}" presName="rootConnector" presStyleLbl="node4" presStyleIdx="0" presStyleCnt="5"/>
      <dgm:spPr/>
    </dgm:pt>
    <dgm:pt modelId="{E4741276-9D06-4F55-A343-2DF46719AA07}" type="pres">
      <dgm:prSet presAssocID="{F8A335B4-1B52-4432-A9C3-AEFF8B4CD74E}" presName="hierChild4" presStyleCnt="0"/>
      <dgm:spPr/>
    </dgm:pt>
    <dgm:pt modelId="{0382EF15-DF14-4EC9-8940-8585CC9A6848}" type="pres">
      <dgm:prSet presAssocID="{F8A335B4-1B52-4432-A9C3-AEFF8B4CD74E}" presName="hierChild5" presStyleCnt="0"/>
      <dgm:spPr/>
    </dgm:pt>
    <dgm:pt modelId="{F7A13EFE-245B-4FDD-BAE4-885E224E4D54}" type="pres">
      <dgm:prSet presAssocID="{882DDF20-E37C-45EA-9606-6B85CF4114AF}" presName="Name37" presStyleLbl="parChTrans1D4" presStyleIdx="1" presStyleCnt="5"/>
      <dgm:spPr/>
    </dgm:pt>
    <dgm:pt modelId="{DB6AE329-2D77-4795-8CCA-82C4BEB22FC6}" type="pres">
      <dgm:prSet presAssocID="{70157F2F-04C6-4F74-BB0D-FCF412FBAD50}" presName="hierRoot2" presStyleCnt="0">
        <dgm:presLayoutVars>
          <dgm:hierBranch val="init"/>
        </dgm:presLayoutVars>
      </dgm:prSet>
      <dgm:spPr/>
    </dgm:pt>
    <dgm:pt modelId="{E3251574-2FA2-4EB7-8866-07B119F78BD8}" type="pres">
      <dgm:prSet presAssocID="{70157F2F-04C6-4F74-BB0D-FCF412FBAD50}" presName="rootComposite" presStyleCnt="0"/>
      <dgm:spPr/>
    </dgm:pt>
    <dgm:pt modelId="{F7B7135F-750E-4C8A-9BE2-2688EB6DBF88}" type="pres">
      <dgm:prSet presAssocID="{70157F2F-04C6-4F74-BB0D-FCF412FBAD50}" presName="rootText" presStyleLbl="node4" presStyleIdx="1" presStyleCnt="5">
        <dgm:presLayoutVars>
          <dgm:chPref val="3"/>
        </dgm:presLayoutVars>
      </dgm:prSet>
      <dgm:spPr/>
    </dgm:pt>
    <dgm:pt modelId="{B7DF88DE-AEC0-42F8-84ED-D7186FA170E0}" type="pres">
      <dgm:prSet presAssocID="{70157F2F-04C6-4F74-BB0D-FCF412FBAD50}" presName="rootConnector" presStyleLbl="node4" presStyleIdx="1" presStyleCnt="5"/>
      <dgm:spPr/>
    </dgm:pt>
    <dgm:pt modelId="{B1B46681-EBE8-4583-82AF-85ACA11AB261}" type="pres">
      <dgm:prSet presAssocID="{70157F2F-04C6-4F74-BB0D-FCF412FBAD50}" presName="hierChild4" presStyleCnt="0"/>
      <dgm:spPr/>
    </dgm:pt>
    <dgm:pt modelId="{8A8BFA4A-4DEB-4F5A-B29E-78C0E2E7CF29}" type="pres">
      <dgm:prSet presAssocID="{70157F2F-04C6-4F74-BB0D-FCF412FBAD50}" presName="hierChild5" presStyleCnt="0"/>
      <dgm:spPr/>
    </dgm:pt>
    <dgm:pt modelId="{AF1D66DD-07B5-443F-B648-48634D99A167}" type="pres">
      <dgm:prSet presAssocID="{84BA8D97-D5F9-4429-AB32-CC3FE52CCE4C}" presName="Name37" presStyleLbl="parChTrans1D4" presStyleIdx="2" presStyleCnt="5"/>
      <dgm:spPr/>
    </dgm:pt>
    <dgm:pt modelId="{E2DD94E8-747A-48B3-B96F-B0A61458437C}" type="pres">
      <dgm:prSet presAssocID="{6889C37D-9B7D-4C07-859E-86754528BF1F}" presName="hierRoot2" presStyleCnt="0">
        <dgm:presLayoutVars>
          <dgm:hierBranch val="init"/>
        </dgm:presLayoutVars>
      </dgm:prSet>
      <dgm:spPr/>
    </dgm:pt>
    <dgm:pt modelId="{13D04805-B6C9-48E9-B54E-E4F701347D19}" type="pres">
      <dgm:prSet presAssocID="{6889C37D-9B7D-4C07-859E-86754528BF1F}" presName="rootComposite" presStyleCnt="0"/>
      <dgm:spPr/>
    </dgm:pt>
    <dgm:pt modelId="{12338EEB-8866-4FB6-A788-B52B2B6586A5}" type="pres">
      <dgm:prSet presAssocID="{6889C37D-9B7D-4C07-859E-86754528BF1F}" presName="rootText" presStyleLbl="node4" presStyleIdx="2" presStyleCnt="5">
        <dgm:presLayoutVars>
          <dgm:chPref val="3"/>
        </dgm:presLayoutVars>
      </dgm:prSet>
      <dgm:spPr/>
    </dgm:pt>
    <dgm:pt modelId="{38EDCA67-CCEC-4374-86D7-651E97F7D5C4}" type="pres">
      <dgm:prSet presAssocID="{6889C37D-9B7D-4C07-859E-86754528BF1F}" presName="rootConnector" presStyleLbl="node4" presStyleIdx="2" presStyleCnt="5"/>
      <dgm:spPr/>
    </dgm:pt>
    <dgm:pt modelId="{D8DB5706-1488-4E85-99E7-F38F9CBFB797}" type="pres">
      <dgm:prSet presAssocID="{6889C37D-9B7D-4C07-859E-86754528BF1F}" presName="hierChild4" presStyleCnt="0"/>
      <dgm:spPr/>
    </dgm:pt>
    <dgm:pt modelId="{FAD5350B-9523-4843-86AA-8AC8A2345C69}" type="pres">
      <dgm:prSet presAssocID="{6889C37D-9B7D-4C07-859E-86754528BF1F}" presName="hierChild5" presStyleCnt="0"/>
      <dgm:spPr/>
    </dgm:pt>
    <dgm:pt modelId="{4157FB33-5245-4804-B210-D7A08BB2DA33}" type="pres">
      <dgm:prSet presAssocID="{D1A122B5-4B07-418F-9975-4448BB649887}" presName="hierChild5" presStyleCnt="0"/>
      <dgm:spPr/>
    </dgm:pt>
    <dgm:pt modelId="{E1170AE0-B161-4B98-BD32-26351F4C4611}" type="pres">
      <dgm:prSet presAssocID="{1950E3E0-CD2D-495D-92CC-B21007E330AA}" presName="Name37" presStyleLbl="parChTrans1D3" presStyleIdx="18" presStyleCnt="19"/>
      <dgm:spPr/>
    </dgm:pt>
    <dgm:pt modelId="{4442A01A-A6AC-450F-A7BF-1B3B404AD56B}" type="pres">
      <dgm:prSet presAssocID="{9D6B992A-076C-4DCC-9910-803706AE4EA9}" presName="hierRoot2" presStyleCnt="0">
        <dgm:presLayoutVars>
          <dgm:hierBranch val="init"/>
        </dgm:presLayoutVars>
      </dgm:prSet>
      <dgm:spPr/>
    </dgm:pt>
    <dgm:pt modelId="{F4A8FD39-A890-438C-ABA8-25CD6221EEE1}" type="pres">
      <dgm:prSet presAssocID="{9D6B992A-076C-4DCC-9910-803706AE4EA9}" presName="rootComposite" presStyleCnt="0"/>
      <dgm:spPr/>
    </dgm:pt>
    <dgm:pt modelId="{7CD1FD84-3B9E-47A9-9795-2621A3CF26A6}" type="pres">
      <dgm:prSet presAssocID="{9D6B992A-076C-4DCC-9910-803706AE4EA9}" presName="rootText" presStyleLbl="node3" presStyleIdx="18" presStyleCnt="19">
        <dgm:presLayoutVars>
          <dgm:chPref val="3"/>
        </dgm:presLayoutVars>
      </dgm:prSet>
      <dgm:spPr/>
    </dgm:pt>
    <dgm:pt modelId="{79BEE6DA-5FE4-4D1B-B04D-6268A6AEADA4}" type="pres">
      <dgm:prSet presAssocID="{9D6B992A-076C-4DCC-9910-803706AE4EA9}" presName="rootConnector" presStyleLbl="node3" presStyleIdx="18" presStyleCnt="19"/>
      <dgm:spPr/>
    </dgm:pt>
    <dgm:pt modelId="{2AAE2FBB-7266-4512-B35A-8A1B7224C542}" type="pres">
      <dgm:prSet presAssocID="{9D6B992A-076C-4DCC-9910-803706AE4EA9}" presName="hierChild4" presStyleCnt="0"/>
      <dgm:spPr/>
    </dgm:pt>
    <dgm:pt modelId="{583A0F21-BC97-4D18-A7D1-5178F35B451C}" type="pres">
      <dgm:prSet presAssocID="{9922C89C-7AD7-42AE-A77D-DE6599F8FE18}" presName="Name37" presStyleLbl="parChTrans1D4" presStyleIdx="3" presStyleCnt="5"/>
      <dgm:spPr/>
    </dgm:pt>
    <dgm:pt modelId="{56B1842E-496F-4E09-AFBC-6EEFA2BF510B}" type="pres">
      <dgm:prSet presAssocID="{7A05BD2F-C535-48E7-A46C-5E3D151D3186}" presName="hierRoot2" presStyleCnt="0">
        <dgm:presLayoutVars>
          <dgm:hierBranch val="init"/>
        </dgm:presLayoutVars>
      </dgm:prSet>
      <dgm:spPr/>
    </dgm:pt>
    <dgm:pt modelId="{25D319D7-6135-4F95-947F-AAA58CAC137A}" type="pres">
      <dgm:prSet presAssocID="{7A05BD2F-C535-48E7-A46C-5E3D151D3186}" presName="rootComposite" presStyleCnt="0"/>
      <dgm:spPr/>
    </dgm:pt>
    <dgm:pt modelId="{C6F864DE-35FA-48D8-A0E4-1EBD8B448FB9}" type="pres">
      <dgm:prSet presAssocID="{7A05BD2F-C535-48E7-A46C-5E3D151D3186}" presName="rootText" presStyleLbl="node4" presStyleIdx="3" presStyleCnt="5">
        <dgm:presLayoutVars>
          <dgm:chPref val="3"/>
        </dgm:presLayoutVars>
      </dgm:prSet>
      <dgm:spPr/>
    </dgm:pt>
    <dgm:pt modelId="{E87F501B-B126-4628-A477-008193C38D4A}" type="pres">
      <dgm:prSet presAssocID="{7A05BD2F-C535-48E7-A46C-5E3D151D3186}" presName="rootConnector" presStyleLbl="node4" presStyleIdx="3" presStyleCnt="5"/>
      <dgm:spPr/>
    </dgm:pt>
    <dgm:pt modelId="{73AA6740-5C7D-44F0-BF0A-2262D6F74D08}" type="pres">
      <dgm:prSet presAssocID="{7A05BD2F-C535-48E7-A46C-5E3D151D3186}" presName="hierChild4" presStyleCnt="0"/>
      <dgm:spPr/>
    </dgm:pt>
    <dgm:pt modelId="{1F33E15D-996C-43D3-BDF7-F1562A2059EB}" type="pres">
      <dgm:prSet presAssocID="{7A05BD2F-C535-48E7-A46C-5E3D151D3186}" presName="hierChild5" presStyleCnt="0"/>
      <dgm:spPr/>
    </dgm:pt>
    <dgm:pt modelId="{C8756285-1AD3-414C-97D0-9A2019618F89}" type="pres">
      <dgm:prSet presAssocID="{BD7C4BF8-9EE4-47A1-8772-1948DC089DBB}" presName="Name37" presStyleLbl="parChTrans1D4" presStyleIdx="4" presStyleCnt="5"/>
      <dgm:spPr/>
    </dgm:pt>
    <dgm:pt modelId="{AFA318F3-C268-4F0B-B925-C566F53D1D0D}" type="pres">
      <dgm:prSet presAssocID="{5C485361-415A-4109-AECD-FA1809592920}" presName="hierRoot2" presStyleCnt="0">
        <dgm:presLayoutVars>
          <dgm:hierBranch val="init"/>
        </dgm:presLayoutVars>
      </dgm:prSet>
      <dgm:spPr/>
    </dgm:pt>
    <dgm:pt modelId="{F98159D0-6FE0-4AFB-B471-B61339B33080}" type="pres">
      <dgm:prSet presAssocID="{5C485361-415A-4109-AECD-FA1809592920}" presName="rootComposite" presStyleCnt="0"/>
      <dgm:spPr/>
    </dgm:pt>
    <dgm:pt modelId="{73E4EECF-D399-4C48-9CF2-DB23153125FC}" type="pres">
      <dgm:prSet presAssocID="{5C485361-415A-4109-AECD-FA1809592920}" presName="rootText" presStyleLbl="node4" presStyleIdx="4" presStyleCnt="5">
        <dgm:presLayoutVars>
          <dgm:chPref val="3"/>
        </dgm:presLayoutVars>
      </dgm:prSet>
      <dgm:spPr/>
    </dgm:pt>
    <dgm:pt modelId="{2AEA15AB-0577-4BFD-8209-3CAA694AA63A}" type="pres">
      <dgm:prSet presAssocID="{5C485361-415A-4109-AECD-FA1809592920}" presName="rootConnector" presStyleLbl="node4" presStyleIdx="4" presStyleCnt="5"/>
      <dgm:spPr/>
    </dgm:pt>
    <dgm:pt modelId="{24B44661-4964-4E4E-A3B3-FAB43A2096B9}" type="pres">
      <dgm:prSet presAssocID="{5C485361-415A-4109-AECD-FA1809592920}" presName="hierChild4" presStyleCnt="0"/>
      <dgm:spPr/>
    </dgm:pt>
    <dgm:pt modelId="{81A75045-4E82-416F-9DE6-67CDDB6D56FD}" type="pres">
      <dgm:prSet presAssocID="{5C485361-415A-4109-AECD-FA1809592920}" presName="hierChild5" presStyleCnt="0"/>
      <dgm:spPr/>
    </dgm:pt>
    <dgm:pt modelId="{DBB971D2-ECB4-40C3-A134-4102D9D276F0}" type="pres">
      <dgm:prSet presAssocID="{9D6B992A-076C-4DCC-9910-803706AE4EA9}" presName="hierChild5" presStyleCnt="0"/>
      <dgm:spPr/>
    </dgm:pt>
    <dgm:pt modelId="{5A2C2E7C-4041-4EFA-9BA9-D643F6FAE098}" type="pres">
      <dgm:prSet presAssocID="{A55DB5C6-39B5-4C64-96A7-44B24B97FB1B}" presName="hierChild5" presStyleCnt="0"/>
      <dgm:spPr/>
    </dgm:pt>
    <dgm:pt modelId="{F74D86E3-D1B7-4ECF-91CF-BCDB71D13474}" type="pres">
      <dgm:prSet presAssocID="{FCEB950D-147B-4F21-AD92-98CD672A0249}" presName="hierChild3" presStyleCnt="0"/>
      <dgm:spPr/>
    </dgm:pt>
  </dgm:ptLst>
  <dgm:cxnLst>
    <dgm:cxn modelId="{485BA200-7299-41B1-BC35-AFE144675ED2}" type="presOf" srcId="{CA3E9F31-8F66-49C8-9158-1455FDFFD931}" destId="{30169280-23E8-4420-A007-BC9386BB85A1}" srcOrd="0" destOrd="0" presId="urn:microsoft.com/office/officeart/2005/8/layout/orgChart1"/>
    <dgm:cxn modelId="{D9545A05-588B-44DD-AF7D-DF10ADB32A36}" type="presOf" srcId="{D7034D33-4B79-4B32-ABC7-00B682711D60}" destId="{5AA95780-8743-435C-9F9D-DBF65E983662}" srcOrd="1" destOrd="0" presId="urn:microsoft.com/office/officeart/2005/8/layout/orgChart1"/>
    <dgm:cxn modelId="{6F687C08-6225-4FB1-9DB9-0FE4E226C089}" type="presOf" srcId="{56E4BC01-265D-4284-A6AA-4ACCF738DFCB}" destId="{6CC1705D-5DFA-4604-A3CE-14F3239CCD08}" srcOrd="1" destOrd="0" presId="urn:microsoft.com/office/officeart/2005/8/layout/orgChart1"/>
    <dgm:cxn modelId="{1EDFF009-4326-40D2-934E-AEAFBB366B77}" srcId="{FCEB950D-147B-4F21-AD92-98CD672A0249}" destId="{A55DB5C6-39B5-4C64-96A7-44B24B97FB1B}" srcOrd="5" destOrd="0" parTransId="{7D336C03-1C9D-4CD0-8A91-18C739DE7CA0}" sibTransId="{DFF4E460-54B3-4676-B33F-47296989ABCD}"/>
    <dgm:cxn modelId="{08A59B0A-07AF-4D6A-B4EF-E451ECDEDEEF}" srcId="{D1A122B5-4B07-418F-9975-4448BB649887}" destId="{F8A335B4-1B52-4432-A9C3-AEFF8B4CD74E}" srcOrd="0" destOrd="0" parTransId="{98301808-8C0C-472A-9B24-F0EF17EC5CDA}" sibTransId="{5F98B5D4-4290-49C4-A94C-A8B7EDB09243}"/>
    <dgm:cxn modelId="{7C68290D-84DF-4B8C-B1E9-2FADED8824F3}" type="presOf" srcId="{D1A122B5-4B07-418F-9975-4448BB649887}" destId="{0D8440B8-3AF9-45DD-A51F-D01D16BF4591}" srcOrd="0" destOrd="0" presId="urn:microsoft.com/office/officeart/2005/8/layout/orgChart1"/>
    <dgm:cxn modelId="{D69CCC0D-30DD-4BF6-895E-66F920F1F05C}" srcId="{FCEB950D-147B-4F21-AD92-98CD672A0249}" destId="{D7034D33-4B79-4B32-ABC7-00B682711D60}" srcOrd="2" destOrd="0" parTransId="{818565D5-B2EF-4FB5-8C05-2448B2C7096C}" sibTransId="{431D1AD3-8015-4A94-BB58-07DF94E23105}"/>
    <dgm:cxn modelId="{F594B50E-EF51-4C06-9B62-D8F54D11BC8B}" type="presOf" srcId="{818565D5-B2EF-4FB5-8C05-2448B2C7096C}" destId="{512E9448-FB71-4469-B59F-58719E19D034}" srcOrd="0" destOrd="0" presId="urn:microsoft.com/office/officeart/2005/8/layout/orgChart1"/>
    <dgm:cxn modelId="{F4F61719-A3FE-49E1-BA66-FE7927D2FB2C}" srcId="{D1A122B5-4B07-418F-9975-4448BB649887}" destId="{70157F2F-04C6-4F74-BB0D-FCF412FBAD50}" srcOrd="1" destOrd="0" parTransId="{882DDF20-E37C-45EA-9606-6B85CF4114AF}" sibTransId="{0885D395-CEBF-4347-BF11-1B5AB76B4FBA}"/>
    <dgm:cxn modelId="{C4C4821D-3446-449B-BD7A-6E357C154E53}" type="presOf" srcId="{04D36D6E-A14D-4625-8004-C58C021D9E91}" destId="{218A82DB-E4A1-4319-8255-92F2D9F243EB}" srcOrd="1" destOrd="0" presId="urn:microsoft.com/office/officeart/2005/8/layout/orgChart1"/>
    <dgm:cxn modelId="{AB20CE1D-16FB-4C38-9BB9-1FF39059C7C3}" type="presOf" srcId="{F8A335B4-1B52-4432-A9C3-AEFF8B4CD74E}" destId="{FF4243E0-D7CA-4442-A351-C5F62943F51F}" srcOrd="1" destOrd="0" presId="urn:microsoft.com/office/officeart/2005/8/layout/orgChart1"/>
    <dgm:cxn modelId="{F043D01F-5C10-4E5E-A8B4-44BC94E0A790}" srcId="{D9F8B53D-401C-4FDF-8C1C-3E029858A402}" destId="{FCEB950D-147B-4F21-AD92-98CD672A0249}" srcOrd="0" destOrd="0" parTransId="{B4505281-C81D-4DA5-80C2-1DFF64039C95}" sibTransId="{B42EBD26-5C48-4A9B-AA6E-66F81E3D41AE}"/>
    <dgm:cxn modelId="{33ABB721-DB15-4B23-A609-F803A1294E9C}" type="presOf" srcId="{12576B29-6AAC-475A-82CA-A4E26E48E947}" destId="{696B60F1-35D4-4309-A97E-A81E0E628672}" srcOrd="0" destOrd="0" presId="urn:microsoft.com/office/officeart/2005/8/layout/orgChart1"/>
    <dgm:cxn modelId="{DE056523-F632-4C4A-B2E9-AF0E1BE001ED}" type="presOf" srcId="{12576B29-6AAC-475A-82CA-A4E26E48E947}" destId="{A46C3F60-2A78-437D-91B3-5AA1B2F674FD}" srcOrd="1" destOrd="0" presId="urn:microsoft.com/office/officeart/2005/8/layout/orgChart1"/>
    <dgm:cxn modelId="{E6699027-A14D-4AC0-AF8D-9AD9F61AA11F}" type="presOf" srcId="{498E2FA5-F061-4088-909D-2D421D5A35FD}" destId="{B547D35B-EEAA-464E-9018-9E97E98E6340}" srcOrd="0" destOrd="0" presId="urn:microsoft.com/office/officeart/2005/8/layout/orgChart1"/>
    <dgm:cxn modelId="{ECB92E28-849C-473C-972B-38DFB5BAE7F7}" type="presOf" srcId="{A55DB5C6-39B5-4C64-96A7-44B24B97FB1B}" destId="{1F39D2F0-BCE2-4B85-8D43-0A40135AE123}" srcOrd="0" destOrd="0" presId="urn:microsoft.com/office/officeart/2005/8/layout/orgChart1"/>
    <dgm:cxn modelId="{32F7AA28-3BCC-413F-BE14-A0FB3338BDD7}" type="presOf" srcId="{8DF72318-1390-46E5-9B68-BBDD6CB800E6}" destId="{AB898F9D-1E62-4334-98CF-ECB5AD161043}" srcOrd="0" destOrd="0" presId="urn:microsoft.com/office/officeart/2005/8/layout/orgChart1"/>
    <dgm:cxn modelId="{0C93D528-65C5-4634-B2E1-079CC967D86A}" type="presOf" srcId="{F8A335B4-1B52-4432-A9C3-AEFF8B4CD74E}" destId="{164858BD-428B-4E19-BDC6-9D304CC2FA25}" srcOrd="0" destOrd="0" presId="urn:microsoft.com/office/officeart/2005/8/layout/orgChart1"/>
    <dgm:cxn modelId="{CA56C829-F8FB-48BE-869F-167D3CFE0B8A}" srcId="{A55DB5C6-39B5-4C64-96A7-44B24B97FB1B}" destId="{D1A122B5-4B07-418F-9975-4448BB649887}" srcOrd="0" destOrd="0" parTransId="{F4C2C170-1EC6-4113-93DC-CB20CFAAEFFF}" sibTransId="{B2051411-2553-433F-86FB-4CB939C9F4BC}"/>
    <dgm:cxn modelId="{0821342B-E892-4AC4-8FF5-4995F43EA6F6}" type="presOf" srcId="{FB49E065-F233-4EB4-AC7E-3DA30E936082}" destId="{BCF4B50C-19EF-4BDB-92F5-568061589ACA}" srcOrd="1" destOrd="0" presId="urn:microsoft.com/office/officeart/2005/8/layout/orgChart1"/>
    <dgm:cxn modelId="{F86A0F31-991E-4C3B-B2B0-7D0D2422A787}" type="presOf" srcId="{028C2E99-2A1F-4DF4-AD9F-AD36991B9B98}" destId="{DD31B1FB-F7E3-47FF-90A1-7C07C430C7ED}" srcOrd="0" destOrd="0" presId="urn:microsoft.com/office/officeart/2005/8/layout/orgChart1"/>
    <dgm:cxn modelId="{DA137C31-F93F-4167-AF86-D59A88932A73}" type="presOf" srcId="{9D6B992A-076C-4DCC-9910-803706AE4EA9}" destId="{79BEE6DA-5FE4-4D1B-B04D-6268A6AEADA4}" srcOrd="1" destOrd="0" presId="urn:microsoft.com/office/officeart/2005/8/layout/orgChart1"/>
    <dgm:cxn modelId="{18827D35-A683-4684-8EA5-C2CEFF964CD0}" srcId="{FB49E065-F233-4EB4-AC7E-3DA30E936082}" destId="{5AFFE4DD-9DE1-4798-BDE8-26BF8FF0E4A9}" srcOrd="0" destOrd="0" parTransId="{1EC267EC-1E5E-4C41-8BE8-DB83B5C347DD}" sibTransId="{6AD5F33B-D427-42B7-825A-D25B5ABF1055}"/>
    <dgm:cxn modelId="{54683A37-8712-442E-8D88-6D5DBC71DD76}" type="presOf" srcId="{8D327598-7B8D-4E29-B698-A8ED51FE1075}" destId="{B8513A2C-FC2E-4660-94A2-C0C2C760FC24}" srcOrd="0" destOrd="0" presId="urn:microsoft.com/office/officeart/2005/8/layout/orgChart1"/>
    <dgm:cxn modelId="{63F45337-594D-4882-8362-366FB3D4CF84}" type="presOf" srcId="{04D36D6E-A14D-4625-8004-C58C021D9E91}" destId="{75139ED1-470F-4341-9E51-0C14EDAAF730}" srcOrd="0" destOrd="0" presId="urn:microsoft.com/office/officeart/2005/8/layout/orgChart1"/>
    <dgm:cxn modelId="{4F48C15E-A2BF-444A-9F8B-56B4E5E3A992}" type="presOf" srcId="{F906B4D5-99B7-4C23-9C52-33BBA5F2C0FE}" destId="{DCFEE8AA-8DBF-4C60-852F-7E94AA4B5ED4}" srcOrd="0" destOrd="0" presId="urn:microsoft.com/office/officeart/2005/8/layout/orgChart1"/>
    <dgm:cxn modelId="{61D9D85E-B4C6-4920-AB30-F25A6F50136B}" type="presOf" srcId="{A0C51477-4534-4602-9B26-DC2CB9DAAF94}" destId="{118C940E-C23D-4094-B180-E5A3098ABD1B}" srcOrd="0" destOrd="0" presId="urn:microsoft.com/office/officeart/2005/8/layout/orgChart1"/>
    <dgm:cxn modelId="{617C2061-8578-4C2A-AEFA-87F366BDCC5F}" type="presOf" srcId="{F4C2C170-1EC6-4113-93DC-CB20CFAAEFFF}" destId="{0A9B856C-4A25-45A1-89FF-643476F0A112}" srcOrd="0" destOrd="0" presId="urn:microsoft.com/office/officeart/2005/8/layout/orgChart1"/>
    <dgm:cxn modelId="{473E5562-8B34-435C-B07B-1A643C0EEB44}" type="presOf" srcId="{6FB4C38E-1E6A-4DD4-B9E9-A400C84E518F}" destId="{56CBC1C0-8ED3-4652-876F-7C5AF5C87187}" srcOrd="0" destOrd="0" presId="urn:microsoft.com/office/officeart/2005/8/layout/orgChart1"/>
    <dgm:cxn modelId="{BB4AB164-CE8E-4AB4-9F31-C96623C3CE7D}" type="presOf" srcId="{6889C37D-9B7D-4C07-859E-86754528BF1F}" destId="{38EDCA67-CCEC-4374-86D7-651E97F7D5C4}" srcOrd="1" destOrd="0" presId="urn:microsoft.com/office/officeart/2005/8/layout/orgChart1"/>
    <dgm:cxn modelId="{7CC1FD44-D8A4-403B-9208-D946F069D7E8}" type="presOf" srcId="{7D336C03-1C9D-4CD0-8A91-18C739DE7CA0}" destId="{2E03346F-F508-41DA-A41E-551AF85F4F30}" srcOrd="0" destOrd="0" presId="urn:microsoft.com/office/officeart/2005/8/layout/orgChart1"/>
    <dgm:cxn modelId="{E0B32165-9B20-4498-B07E-3596D151078A}" type="presOf" srcId="{6FB4C38E-1E6A-4DD4-B9E9-A400C84E518F}" destId="{76BDE846-24ED-4B34-9A9D-C4B304BC46ED}" srcOrd="1" destOrd="0" presId="urn:microsoft.com/office/officeart/2005/8/layout/orgChart1"/>
    <dgm:cxn modelId="{4F91D145-9C68-4911-9B54-EC28A4666C7F}" type="presOf" srcId="{498E2FA5-F061-4088-909D-2D421D5A35FD}" destId="{CCBC2E4A-CD3D-485E-BFBB-33309E792CA8}" srcOrd="1" destOrd="0" presId="urn:microsoft.com/office/officeart/2005/8/layout/orgChart1"/>
    <dgm:cxn modelId="{8108E545-6531-44B1-B04D-D7E693101782}" type="presOf" srcId="{70157F2F-04C6-4F74-BB0D-FCF412FBAD50}" destId="{F7B7135F-750E-4C8A-9BE2-2688EB6DBF88}" srcOrd="0" destOrd="0" presId="urn:microsoft.com/office/officeart/2005/8/layout/orgChart1"/>
    <dgm:cxn modelId="{2AC81766-561D-4DE3-A057-CD216B934E4D}" type="presOf" srcId="{89DF44B8-A32C-403C-8C8F-D5DC985305DD}" destId="{1BF30400-4E0B-44E3-BECE-7D8B42207CF1}" srcOrd="0" destOrd="0" presId="urn:microsoft.com/office/officeart/2005/8/layout/orgChart1"/>
    <dgm:cxn modelId="{69170347-9DD3-4279-B317-3560B75D5E4C}" type="presOf" srcId="{FE92F297-50D5-4DA8-955B-68D52AE6FC24}" destId="{FD963826-DA73-4730-B4D0-0F44A05185CD}" srcOrd="0" destOrd="0" presId="urn:microsoft.com/office/officeart/2005/8/layout/orgChart1"/>
    <dgm:cxn modelId="{2A72B367-0D6D-44CE-9A94-03FDDB75B37B}" type="presOf" srcId="{22A5F5AF-427B-44D8-B229-7120BD75DF9B}" destId="{9EA6FCDD-7EE5-4EF8-8167-4771101F0DF1}" srcOrd="0" destOrd="0" presId="urn:microsoft.com/office/officeart/2005/8/layout/orgChart1"/>
    <dgm:cxn modelId="{D6CE4968-09B4-48C4-A77A-D9E82581C439}" type="presOf" srcId="{70157F2F-04C6-4F74-BB0D-FCF412FBAD50}" destId="{B7DF88DE-AEC0-42F8-84ED-D7186FA170E0}" srcOrd="1" destOrd="0" presId="urn:microsoft.com/office/officeart/2005/8/layout/orgChart1"/>
    <dgm:cxn modelId="{74238348-63AD-40CD-A6EA-DDA9CD3ECF84}" type="presOf" srcId="{59E0FE7E-7A04-4DB8-B909-81D3D99D55C7}" destId="{23EC8368-7302-4FE6-A2D5-EE5C5700E181}" srcOrd="1" destOrd="0" presId="urn:microsoft.com/office/officeart/2005/8/layout/orgChart1"/>
    <dgm:cxn modelId="{DF04E549-9DC3-4072-A9DE-A55707B2AE7C}" srcId="{8FDBE5F4-F8C3-4165-8690-5C2E69CF31EB}" destId="{59E0FE7E-7A04-4DB8-B909-81D3D99D55C7}" srcOrd="1" destOrd="0" parTransId="{99147215-DD3C-4A43-BD46-C72F462DF3EA}" sibTransId="{E33813C7-BDC4-4D51-9579-04464863361F}"/>
    <dgm:cxn modelId="{618A7C6A-B2EB-437C-94DA-E2DA7D9C75E8}" type="presOf" srcId="{BFA54CC8-759D-4340-AFE7-77EC6CE78035}" destId="{DEB4E47F-CB41-4297-9B7F-E75136985CA9}" srcOrd="1" destOrd="0" presId="urn:microsoft.com/office/officeart/2005/8/layout/orgChart1"/>
    <dgm:cxn modelId="{47853D6C-07BA-4F14-A7FD-52B3F5CA8792}" type="presOf" srcId="{A55DB5C6-39B5-4C64-96A7-44B24B97FB1B}" destId="{ED2C697E-1415-4350-AACC-156F62F1A284}" srcOrd="1" destOrd="0" presId="urn:microsoft.com/office/officeart/2005/8/layout/orgChart1"/>
    <dgm:cxn modelId="{A34D454C-6C75-46B9-9EBC-4C20DFBE1097}" type="presOf" srcId="{5C485361-415A-4109-AECD-FA1809592920}" destId="{73E4EECF-D399-4C48-9CF2-DB23153125FC}" srcOrd="0" destOrd="0" presId="urn:microsoft.com/office/officeart/2005/8/layout/orgChart1"/>
    <dgm:cxn modelId="{EADF6E6F-0636-4DC6-885E-D200456A0282}" type="presOf" srcId="{CDE3B32F-4845-4489-B5E6-89B181A7A9A3}" destId="{34359679-795D-4533-9DCE-AE5F1D573AB0}" srcOrd="0" destOrd="0" presId="urn:microsoft.com/office/officeart/2005/8/layout/orgChart1"/>
    <dgm:cxn modelId="{BF929B4F-6826-49BF-934F-35E0D139B4D4}" type="presOf" srcId="{89DF44B8-A32C-403C-8C8F-D5DC985305DD}" destId="{75AA50DF-C117-41F4-A993-D690F51C1155}" srcOrd="1" destOrd="0" presId="urn:microsoft.com/office/officeart/2005/8/layout/orgChart1"/>
    <dgm:cxn modelId="{6E34A06F-8365-4C7A-B94B-CC3AC4CE72F9}" type="presOf" srcId="{9D6B992A-076C-4DCC-9910-803706AE4EA9}" destId="{7CD1FD84-3B9E-47A9-9795-2621A3CF26A6}" srcOrd="0" destOrd="0" presId="urn:microsoft.com/office/officeart/2005/8/layout/orgChart1"/>
    <dgm:cxn modelId="{C0C79D50-67CB-4F92-94EB-F80A10376D48}" type="presOf" srcId="{D7034D33-4B79-4B32-ABC7-00B682711D60}" destId="{5A56C6F4-BEE8-4218-86DB-14D0ABB32E90}" srcOrd="0" destOrd="0" presId="urn:microsoft.com/office/officeart/2005/8/layout/orgChart1"/>
    <dgm:cxn modelId="{919A4F71-A92C-4570-B6CD-24568894B255}" type="presOf" srcId="{BB5DEE88-AC5D-4FE0-AEB0-B2AA2AB0CCD8}" destId="{D5D0FDB4-4714-4BF6-892A-F665A3AC8855}" srcOrd="0" destOrd="0" presId="urn:microsoft.com/office/officeart/2005/8/layout/orgChart1"/>
    <dgm:cxn modelId="{F8BA6152-4DDE-4A1F-A8A7-6DB5FDD4CDA0}" type="presOf" srcId="{6889C37D-9B7D-4C07-859E-86754528BF1F}" destId="{12338EEB-8866-4FB6-A788-B52B2B6586A5}" srcOrd="0" destOrd="0" presId="urn:microsoft.com/office/officeart/2005/8/layout/orgChart1"/>
    <dgm:cxn modelId="{15C96F54-F2DA-4949-9E94-52FD2A447DFD}" type="presOf" srcId="{6E985307-0E76-4F06-81B9-4F04FA91C31C}" destId="{0736FA4A-64B3-4FE0-99BF-174FE07D920A}" srcOrd="0" destOrd="0" presId="urn:microsoft.com/office/officeart/2005/8/layout/orgChart1"/>
    <dgm:cxn modelId="{1C59BB74-A4C4-47E5-97A6-6A0FC2D797F4}" type="presOf" srcId="{B0BDE003-224E-4F09-8D6A-BB25ABEA9765}" destId="{D0A70AE4-666C-4358-8597-FFA5968E9293}" srcOrd="0" destOrd="0" presId="urn:microsoft.com/office/officeart/2005/8/layout/orgChart1"/>
    <dgm:cxn modelId="{3A4B5755-20BB-4B1E-8376-628D802AEF60}" srcId="{2DC8780B-E629-4C00-9DE1-6B4E90440153}" destId="{FE92F297-50D5-4DA8-955B-68D52AE6FC24}" srcOrd="0" destOrd="0" parTransId="{8DF72318-1390-46E5-9B68-BBDD6CB800E6}" sibTransId="{7FA6BA8B-B124-4522-964A-B4D2D53730BE}"/>
    <dgm:cxn modelId="{2D038256-62EF-490C-9DC4-D840DB14BCEB}" srcId="{FB49E065-F233-4EB4-AC7E-3DA30E936082}" destId="{A0C51477-4534-4602-9B26-DC2CB9DAAF94}" srcOrd="3" destOrd="0" parTransId="{F58380F5-852D-4C8A-A49F-D1CF2797EA6B}" sibTransId="{CE9CBD17-2732-4A01-AABA-41BA992F18CF}"/>
    <dgm:cxn modelId="{47F67B77-05CC-4192-A89B-4F6680DD32DD}" type="presOf" srcId="{98301808-8C0C-472A-9B24-F0EF17EC5CDA}" destId="{E1E5EF94-7637-4759-BE15-0CDA644D700C}" srcOrd="0" destOrd="0" presId="urn:microsoft.com/office/officeart/2005/8/layout/orgChart1"/>
    <dgm:cxn modelId="{27EF9758-363B-4FCA-9F19-02B780390826}" type="presOf" srcId="{7A05BD2F-C535-48E7-A46C-5E3D151D3186}" destId="{E87F501B-B126-4628-A477-008193C38D4A}" srcOrd="1" destOrd="0" presId="urn:microsoft.com/office/officeart/2005/8/layout/orgChart1"/>
    <dgm:cxn modelId="{8BEC1159-AD5A-49E1-9CFF-589446BFD9E3}" srcId="{2DC8780B-E629-4C00-9DE1-6B4E90440153}" destId="{F0E5B8F2-F3F7-4D7D-9596-4B6E5ECAFEAD}" srcOrd="2" destOrd="0" parTransId="{6995C06F-1EB1-47E4-A6AD-643D9E9E1DB1}" sibTransId="{661FB00A-114E-4777-8719-F6989D68096B}"/>
    <dgm:cxn modelId="{53D41759-A64F-4F21-ACAC-D7CD15CBFDA8}" type="presOf" srcId="{F0E5B8F2-F3F7-4D7D-9596-4B6E5ECAFEAD}" destId="{15ED42F5-051F-4A34-B7E7-60F4205B8CB3}" srcOrd="1" destOrd="0" presId="urn:microsoft.com/office/officeart/2005/8/layout/orgChart1"/>
    <dgm:cxn modelId="{FFA3BE59-70CD-4B41-99A2-466F441A2AC0}" srcId="{FCEB950D-147B-4F21-AD92-98CD672A0249}" destId="{2DC8780B-E629-4C00-9DE1-6B4E90440153}" srcOrd="4" destOrd="0" parTransId="{43A18316-796D-4729-AA8E-6B9C8E45F532}" sibTransId="{984EB541-F708-40DA-A08D-4C8AA94E6E56}"/>
    <dgm:cxn modelId="{D89F467D-EB5B-4A69-A651-8C43C76F15A7}" type="presOf" srcId="{2DC8780B-E629-4C00-9DE1-6B4E90440153}" destId="{49E6B04B-F992-4FB7-9941-77F9990F5B7F}" srcOrd="0" destOrd="0" presId="urn:microsoft.com/office/officeart/2005/8/layout/orgChart1"/>
    <dgm:cxn modelId="{5FAB6E7D-1344-4171-B001-B5D630A2A5EE}" type="presOf" srcId="{EA70A006-D9BB-4AB5-B2BA-ACFF7BC39D8C}" destId="{30C3F223-9C59-427C-9F48-A3752A370A29}" srcOrd="1" destOrd="0" presId="urn:microsoft.com/office/officeart/2005/8/layout/orgChart1"/>
    <dgm:cxn modelId="{6072DB7D-F778-430A-8BC6-7D6B1E349BEE}" srcId="{FCEB950D-147B-4F21-AD92-98CD672A0249}" destId="{8FDBE5F4-F8C3-4165-8690-5C2E69CF31EB}" srcOrd="0" destOrd="0" parTransId="{CDE3B32F-4845-4489-B5E6-89B181A7A9A3}" sibTransId="{3BEB0DDB-095D-42CA-A4F0-70BDEDFC79CD}"/>
    <dgm:cxn modelId="{E4C22C81-C87D-457C-8061-68F7FEEA3D95}" type="presOf" srcId="{BD7C4BF8-9EE4-47A1-8772-1948DC089DBB}" destId="{C8756285-1AD3-414C-97D0-9A2019618F89}" srcOrd="0" destOrd="0" presId="urn:microsoft.com/office/officeart/2005/8/layout/orgChart1"/>
    <dgm:cxn modelId="{B293B784-7238-4563-B243-FC9F58ABD2D4}" type="presOf" srcId="{7A05BD2F-C535-48E7-A46C-5E3D151D3186}" destId="{C6F864DE-35FA-48D8-A0E4-1EBD8B448FB9}" srcOrd="0" destOrd="0" presId="urn:microsoft.com/office/officeart/2005/8/layout/orgChart1"/>
    <dgm:cxn modelId="{F8EA1C89-D2AF-452B-AB16-482AC738C458}" type="presOf" srcId="{84BA8D97-D5F9-4429-AB32-CC3FE52CCE4C}" destId="{AF1D66DD-07B5-443F-B648-48634D99A167}" srcOrd="0" destOrd="0" presId="urn:microsoft.com/office/officeart/2005/8/layout/orgChart1"/>
    <dgm:cxn modelId="{9453948C-476E-4597-8127-F04742595FAA}" type="presOf" srcId="{1EC267EC-1E5E-4C41-8BE8-DB83B5C347DD}" destId="{FCCC765E-8DE2-4FC5-811C-ADC1C487427C}" srcOrd="0" destOrd="0" presId="urn:microsoft.com/office/officeart/2005/8/layout/orgChart1"/>
    <dgm:cxn modelId="{5DEDB58F-EC3D-44D5-A5F8-96B70242BEF5}" type="presOf" srcId="{0946CAB3-FE99-4C5F-8C18-20EA691630C8}" destId="{8AC19800-30AB-4F6C-A0CC-A98F37F5D3C8}" srcOrd="0" destOrd="0" presId="urn:microsoft.com/office/officeart/2005/8/layout/orgChart1"/>
    <dgm:cxn modelId="{88BE1991-CBA3-4C39-A0B9-4A7BD08F3EC2}" type="presOf" srcId="{882DDF20-E37C-45EA-9606-6B85CF4114AF}" destId="{F7A13EFE-245B-4FDD-BAE4-885E224E4D54}" srcOrd="0" destOrd="0" presId="urn:microsoft.com/office/officeart/2005/8/layout/orgChart1"/>
    <dgm:cxn modelId="{00BDFF92-AFD8-4BC8-A2F7-71CEA9D98368}" type="presOf" srcId="{8FDBE5F4-F8C3-4165-8690-5C2E69CF31EB}" destId="{E442D7CF-11C5-4CD6-B721-5BE61C41F004}" srcOrd="0" destOrd="0" presId="urn:microsoft.com/office/officeart/2005/8/layout/orgChart1"/>
    <dgm:cxn modelId="{A4B8CB95-FA80-4713-AA50-AAEBAC25C903}" srcId="{B0BDE003-224E-4F09-8D6A-BB25ABEA9765}" destId="{498E2FA5-F061-4088-909D-2D421D5A35FD}" srcOrd="1" destOrd="0" parTransId="{F08E4F00-9E5E-4A61-A30B-FCA26CD237CD}" sibTransId="{7F13F5B0-E443-4CD4-8552-838DAB786022}"/>
    <dgm:cxn modelId="{97183D97-BAE9-4C6C-9F2A-2AD0B79638B9}" type="presOf" srcId="{29FFAD53-96FB-4E02-B45E-C220B828BA7D}" destId="{5540B57F-3387-4B9F-A47B-697406A910AF}" srcOrd="0" destOrd="0" presId="urn:microsoft.com/office/officeart/2005/8/layout/orgChart1"/>
    <dgm:cxn modelId="{85C1D998-0CC1-4244-AC52-531FA012B9AF}" srcId="{D7034D33-4B79-4B32-ABC7-00B682711D60}" destId="{BFA54CC8-759D-4340-AFE7-77EC6CE78035}" srcOrd="3" destOrd="0" parTransId="{8D327598-7B8D-4E29-B698-A8ED51FE1075}" sibTransId="{744C3546-4CCC-46A5-B4BD-9479BBB939E5}"/>
    <dgm:cxn modelId="{20F8AF99-8E2E-418E-863B-C5985BDBD989}" srcId="{FB49E065-F233-4EB4-AC7E-3DA30E936082}" destId="{EA70A006-D9BB-4AB5-B2BA-ACFF7BC39D8C}" srcOrd="2" destOrd="0" parTransId="{F906B4D5-99B7-4C23-9C52-33BBA5F2C0FE}" sibTransId="{353BDABB-DB81-4050-A5EE-C02072C450AE}"/>
    <dgm:cxn modelId="{37AB739A-2D34-451D-9338-01BFE34F4C8F}" type="presOf" srcId="{FCEB950D-147B-4F21-AD92-98CD672A0249}" destId="{BBFADF2A-0469-4324-B5F4-ADA5C9DBBA7F}" srcOrd="0" destOrd="0" presId="urn:microsoft.com/office/officeart/2005/8/layout/orgChart1"/>
    <dgm:cxn modelId="{D98F1A9D-ADEA-4A84-AEF7-C51F2D826005}" type="presOf" srcId="{1950E3E0-CD2D-495D-92CC-B21007E330AA}" destId="{E1170AE0-B161-4B98-BD32-26351F4C4611}" srcOrd="0" destOrd="0" presId="urn:microsoft.com/office/officeart/2005/8/layout/orgChart1"/>
    <dgm:cxn modelId="{931151A0-EEFB-41C4-9658-774CACAC71A1}" srcId="{FCEB950D-147B-4F21-AD92-98CD672A0249}" destId="{B0BDE003-224E-4F09-8D6A-BB25ABEA9765}" srcOrd="3" destOrd="0" parTransId="{BB7B7CF7-CAF5-4FCA-AAD1-157680141B66}" sibTransId="{6310A9A5-9FA4-4BB9-A690-7380F74AB994}"/>
    <dgm:cxn modelId="{A76EE8A2-9C93-4D24-B364-FB67EA1B8F50}" srcId="{9D6B992A-076C-4DCC-9910-803706AE4EA9}" destId="{5C485361-415A-4109-AECD-FA1809592920}" srcOrd="1" destOrd="0" parTransId="{BD7C4BF8-9EE4-47A1-8772-1948DC089DBB}" sibTransId="{D714584A-FB78-4494-89F7-A81EA76868D3}"/>
    <dgm:cxn modelId="{722C27A4-664C-499D-B364-DDB52B0FA46C}" type="presOf" srcId="{A4245156-C2AA-416C-9ED4-45CA7B4F0777}" destId="{B957CA62-44A6-46EE-B241-9A8C49839A94}" srcOrd="0" destOrd="0" presId="urn:microsoft.com/office/officeart/2005/8/layout/orgChart1"/>
    <dgm:cxn modelId="{18485AA8-94BC-49E1-8631-C9EB59E2E9FD}" type="presOf" srcId="{5AFFE4DD-9DE1-4798-BDE8-26BF8FF0E4A9}" destId="{D596994F-1EA4-42D4-9098-A8E5EF04F3AE}" srcOrd="0" destOrd="0" presId="urn:microsoft.com/office/officeart/2005/8/layout/orgChart1"/>
    <dgm:cxn modelId="{912FA1A9-16AD-43E4-80A7-69567CD9EE74}" type="presOf" srcId="{F58380F5-852D-4C8A-A49F-D1CF2797EA6B}" destId="{C0920C19-6DA9-42B7-88C1-C43E7D34E99D}" srcOrd="0" destOrd="0" presId="urn:microsoft.com/office/officeart/2005/8/layout/orgChart1"/>
    <dgm:cxn modelId="{8C69E7A9-B8AA-4060-9A2C-FFD8F6B84C5E}" type="presOf" srcId="{B0BDE003-224E-4F09-8D6A-BB25ABEA9765}" destId="{A3A89535-CD18-4385-91AC-43EA92AF3F7B}" srcOrd="1" destOrd="0" presId="urn:microsoft.com/office/officeart/2005/8/layout/orgChart1"/>
    <dgm:cxn modelId="{2B478DAD-B73C-46FE-BBA3-D25406368105}" type="presOf" srcId="{87A60FB9-6677-4053-A6D2-784E46F545DF}" destId="{C103CC64-3D10-4AA8-845D-7CA9EBAEA210}" srcOrd="0" destOrd="0" presId="urn:microsoft.com/office/officeart/2005/8/layout/orgChart1"/>
    <dgm:cxn modelId="{A72A22AE-4A06-419E-B0FA-ED8CAF284E32}" srcId="{8FDBE5F4-F8C3-4165-8690-5C2E69CF31EB}" destId="{12576B29-6AAC-475A-82CA-A4E26E48E947}" srcOrd="2" destOrd="0" parTransId="{87A60FB9-6677-4053-A6D2-784E46F545DF}" sibTransId="{5CE2294B-B3CA-4944-9061-95D36C643031}"/>
    <dgm:cxn modelId="{8C1E97B0-65D8-4254-B39F-FED0F6EF8B48}" srcId="{2DC8780B-E629-4C00-9DE1-6B4E90440153}" destId="{A0BACB44-12F6-4F6E-A8EB-F5A9413B2B16}" srcOrd="3" destOrd="0" parTransId="{028C2E99-2A1F-4DF4-AD9F-AD36991B9B98}" sibTransId="{887D9E29-6A60-4867-A68B-59DC2D710684}"/>
    <dgm:cxn modelId="{6071B2B0-B404-4D54-919A-3ACB2EB93F7F}" type="presOf" srcId="{D1A122B5-4B07-418F-9975-4448BB649887}" destId="{5E0EEBFD-0812-441C-BD31-B3A15BA970D6}" srcOrd="1" destOrd="0" presId="urn:microsoft.com/office/officeart/2005/8/layout/orgChart1"/>
    <dgm:cxn modelId="{3E5D32B1-6820-4C60-98A3-9B45568D4A25}" srcId="{B0BDE003-224E-4F09-8D6A-BB25ABEA9765}" destId="{22A5F5AF-427B-44D8-B229-7120BD75DF9B}" srcOrd="0" destOrd="0" parTransId="{2E7CE82B-515F-411C-B480-91C6AD629F3E}" sibTransId="{6E999815-0237-4780-B1B9-40F62BB34CF7}"/>
    <dgm:cxn modelId="{2C0A44B1-5C46-477B-B80F-ABF2BEDC0AB8}" type="presOf" srcId="{FB49E065-F233-4EB4-AC7E-3DA30E936082}" destId="{A94A8DC3-6BC8-4158-A800-11ABFABB041B}" srcOrd="0" destOrd="0" presId="urn:microsoft.com/office/officeart/2005/8/layout/orgChart1"/>
    <dgm:cxn modelId="{38FD00B2-4D33-43F3-B6A4-3190EF3B2D0F}" type="presOf" srcId="{99147215-DD3C-4A43-BD46-C72F462DF3EA}" destId="{DB2AFFCF-7919-4308-92CF-DCB6008BF7AC}" srcOrd="0" destOrd="0" presId="urn:microsoft.com/office/officeart/2005/8/layout/orgChart1"/>
    <dgm:cxn modelId="{4B8042B5-1D0A-45A9-99F6-494475A60077}" type="presOf" srcId="{43A18316-796D-4729-AA8E-6B9C8E45F532}" destId="{F61FC85E-18B7-4C79-B67D-F4F20D92AF73}" srcOrd="0" destOrd="0" presId="urn:microsoft.com/office/officeart/2005/8/layout/orgChart1"/>
    <dgm:cxn modelId="{600B32B9-1A45-4DC0-87D0-3D18E1808ECD}" type="presOf" srcId="{FCEB950D-147B-4F21-AD92-98CD672A0249}" destId="{87D82A5E-B87F-46A7-85F4-DB27ED6353C8}" srcOrd="1" destOrd="0" presId="urn:microsoft.com/office/officeart/2005/8/layout/orgChart1"/>
    <dgm:cxn modelId="{730211BA-B322-4DB1-80A0-7779787401E7}" type="presOf" srcId="{BB7B7CF7-CAF5-4FCA-AAD1-157680141B66}" destId="{CDFB0356-E2CD-4AAA-AF09-E49C83AB2DD3}" srcOrd="0" destOrd="0" presId="urn:microsoft.com/office/officeart/2005/8/layout/orgChart1"/>
    <dgm:cxn modelId="{DC0864BB-D1CA-4C4B-933B-DA32B7DBB9D9}" srcId="{9D6B992A-076C-4DCC-9910-803706AE4EA9}" destId="{7A05BD2F-C535-48E7-A46C-5E3D151D3186}" srcOrd="0" destOrd="0" parTransId="{9922C89C-7AD7-42AE-A77D-DE6599F8FE18}" sibTransId="{6010612F-E6EB-43EB-B164-2125BE28F30F}"/>
    <dgm:cxn modelId="{CAD74FBD-CDBC-45F3-9C5B-E76E2ACC25A5}" srcId="{A55DB5C6-39B5-4C64-96A7-44B24B97FB1B}" destId="{9D6B992A-076C-4DCC-9910-803706AE4EA9}" srcOrd="1" destOrd="0" parTransId="{1950E3E0-CD2D-495D-92CC-B21007E330AA}" sibTransId="{57DE07B3-FE4C-42F4-BFAB-274FEA695F48}"/>
    <dgm:cxn modelId="{F77A31C0-63DE-4ED9-89B0-55E14BF4AF2F}" type="presOf" srcId="{22A5F5AF-427B-44D8-B229-7120BD75DF9B}" destId="{00034F7D-C32D-4D19-BF93-A1561155B4DC}" srcOrd="1" destOrd="0" presId="urn:microsoft.com/office/officeart/2005/8/layout/orgChart1"/>
    <dgm:cxn modelId="{498352C1-5BE6-4AAD-B57A-10811A0B8C17}" type="presOf" srcId="{8FDBE5F4-F8C3-4165-8690-5C2E69CF31EB}" destId="{BA498D6C-BE20-43C4-9350-989DD0CE207A}" srcOrd="1" destOrd="0" presId="urn:microsoft.com/office/officeart/2005/8/layout/orgChart1"/>
    <dgm:cxn modelId="{2BA2E8C1-0D3A-4AB1-8AC5-D99158CA0BEB}" type="presOf" srcId="{A0C51477-4534-4602-9B26-DC2CB9DAAF94}" destId="{EF70927C-144B-4106-8E46-A69A53AC7F60}" srcOrd="1" destOrd="0" presId="urn:microsoft.com/office/officeart/2005/8/layout/orgChart1"/>
    <dgm:cxn modelId="{5D14FBC2-0D2A-43B2-90B2-38280799D1F3}" type="presOf" srcId="{56E4BC01-265D-4284-A6AA-4ACCF738DFCB}" destId="{282FF0D5-46AC-4D29-9EA8-AF798DDC6B10}" srcOrd="0" destOrd="0" presId="urn:microsoft.com/office/officeart/2005/8/layout/orgChart1"/>
    <dgm:cxn modelId="{AAB5C3C3-08AD-42CA-9FE7-66422BE8FEC1}" type="presOf" srcId="{EA70A006-D9BB-4AB5-B2BA-ACFF7BC39D8C}" destId="{863955C0-F5EF-45F9-86B3-3BD0BA66369B}" srcOrd="0" destOrd="0" presId="urn:microsoft.com/office/officeart/2005/8/layout/orgChart1"/>
    <dgm:cxn modelId="{DEAC31C4-7EC7-4162-940B-B9C66D8781AE}" type="presOf" srcId="{52AFF777-0106-4A8E-8BA2-02E837633E93}" destId="{31B21672-34F6-4251-B9C7-DE3D2D319AEC}" srcOrd="0" destOrd="0" presId="urn:microsoft.com/office/officeart/2005/8/layout/orgChart1"/>
    <dgm:cxn modelId="{DAB05DC6-AE4D-4FC9-8C1B-655A54062DAA}" type="presOf" srcId="{FE92F297-50D5-4DA8-955B-68D52AE6FC24}" destId="{E79F8AB5-099B-433C-AEFA-FE93AA988974}" srcOrd="1" destOrd="0" presId="urn:microsoft.com/office/officeart/2005/8/layout/orgChart1"/>
    <dgm:cxn modelId="{FA617BC9-2DED-41FC-AFFB-8B5DD5647FD4}" type="presOf" srcId="{F0E5B8F2-F3F7-4D7D-9596-4B6E5ECAFEAD}" destId="{33DC3108-7A8E-47AB-84F0-F8E06CB05694}" srcOrd="0" destOrd="0" presId="urn:microsoft.com/office/officeart/2005/8/layout/orgChart1"/>
    <dgm:cxn modelId="{2D790BCC-5BB5-4858-817A-AAB446E58C3F}" type="presOf" srcId="{5AFFE4DD-9DE1-4798-BDE8-26BF8FF0E4A9}" destId="{034F5B4B-CF22-446D-A4C0-742A8CCD4E57}" srcOrd="1" destOrd="0" presId="urn:microsoft.com/office/officeart/2005/8/layout/orgChart1"/>
    <dgm:cxn modelId="{363ED7CF-9D5D-41A3-84C8-1FDFABE5D23F}" type="presOf" srcId="{CA3E9F31-8F66-49C8-9158-1455FDFFD931}" destId="{BBDF1884-8507-4E8F-9965-E6DDBB92F9C3}" srcOrd="1" destOrd="0" presId="urn:microsoft.com/office/officeart/2005/8/layout/orgChart1"/>
    <dgm:cxn modelId="{ACEFA1D1-B1AB-451E-ABC3-ED582E236C1B}" type="presOf" srcId="{2DC8780B-E629-4C00-9DE1-6B4E90440153}" destId="{08EDFC85-C7C9-43B7-9A50-628F5E91C83D}" srcOrd="1" destOrd="0" presId="urn:microsoft.com/office/officeart/2005/8/layout/orgChart1"/>
    <dgm:cxn modelId="{57B3F5D2-8843-41F8-B354-734F615ACF21}" type="presOf" srcId="{D9F8B53D-401C-4FDF-8C1C-3E029858A402}" destId="{759B27BC-260A-4997-A8AE-F7C9337B64AF}" srcOrd="0" destOrd="0" presId="urn:microsoft.com/office/officeart/2005/8/layout/orgChart1"/>
    <dgm:cxn modelId="{948063D4-5A6A-4A14-A78B-BC7FCE33F8C7}" type="presOf" srcId="{2E7CE82B-515F-411C-B480-91C6AD629F3E}" destId="{C1236A7D-2E15-4F5F-ABB1-9818B136B84B}" srcOrd="0" destOrd="0" presId="urn:microsoft.com/office/officeart/2005/8/layout/orgChart1"/>
    <dgm:cxn modelId="{9BD808D7-AD94-49D9-9376-85C2B6CBCCA1}" type="presOf" srcId="{8166EAA3-BA54-4520-9748-EFEC07FBDCF5}" destId="{6C645D6D-7EF0-45CB-921F-23095192B779}" srcOrd="0" destOrd="0" presId="urn:microsoft.com/office/officeart/2005/8/layout/orgChart1"/>
    <dgm:cxn modelId="{6FD3A7DA-4E83-4CFD-9BA1-0C7BE77ECBCC}" type="presOf" srcId="{6995C06F-1EB1-47E4-A6AD-643D9E9E1DB1}" destId="{459C27F8-1F0C-4D39-841A-3BD3FA0C7123}" srcOrd="0" destOrd="0" presId="urn:microsoft.com/office/officeart/2005/8/layout/orgChart1"/>
    <dgm:cxn modelId="{961B88DB-1F44-47F5-9903-8B0D843D4361}" srcId="{2DC8780B-E629-4C00-9DE1-6B4E90440153}" destId="{6FB4C38E-1E6A-4DD4-B9E9-A400C84E518F}" srcOrd="1" destOrd="0" parTransId="{0946CAB3-FE99-4C5F-8C18-20EA691630C8}" sibTransId="{78A9F090-0F0D-44FB-BC2C-4F921CABF0F5}"/>
    <dgm:cxn modelId="{54D119DF-E56B-4D82-A47F-C5DB58577CEF}" srcId="{D7034D33-4B79-4B32-ABC7-00B682711D60}" destId="{CA3E9F31-8F66-49C8-9158-1455FDFFD931}" srcOrd="1" destOrd="0" parTransId="{34A7ACCC-F0F2-4A2D-AAEA-2FD910BB4F14}" sibTransId="{1600BE57-CD0C-45BB-A6E8-96E949B650C0}"/>
    <dgm:cxn modelId="{AACBD1DF-9C6D-4AAB-897B-58299405FE3E}" type="presOf" srcId="{9922C89C-7AD7-42AE-A77D-DE6599F8FE18}" destId="{583A0F21-BC97-4D18-A7D1-5178F35B451C}" srcOrd="0" destOrd="0" presId="urn:microsoft.com/office/officeart/2005/8/layout/orgChart1"/>
    <dgm:cxn modelId="{BD4459E0-6BFD-4FC3-9FF4-E0A0463BED6D}" type="presOf" srcId="{F08E4F00-9E5E-4A61-A30B-FCA26CD237CD}" destId="{EA6E2210-6C8E-4990-AADB-D7B7CCC7BBC4}" srcOrd="0" destOrd="0" presId="urn:microsoft.com/office/officeart/2005/8/layout/orgChart1"/>
    <dgm:cxn modelId="{5085F8E4-3ABD-423E-BB8A-5E799106D3F0}" type="presOf" srcId="{A0BACB44-12F6-4F6E-A8EB-F5A9413B2B16}" destId="{31CCAE8F-A58B-4575-AE29-19BDE96DC5A2}" srcOrd="1" destOrd="0" presId="urn:microsoft.com/office/officeart/2005/8/layout/orgChart1"/>
    <dgm:cxn modelId="{C40A99E7-1525-4599-A444-1453C2E0FBB1}" srcId="{8FDBE5F4-F8C3-4165-8690-5C2E69CF31EB}" destId="{04D36D6E-A14D-4625-8004-C58C021D9E91}" srcOrd="0" destOrd="0" parTransId="{29FFAD53-96FB-4E02-B45E-C220B828BA7D}" sibTransId="{08CD4DE5-9D33-453C-94D7-81FF5CAEE33D}"/>
    <dgm:cxn modelId="{2B9AA3EA-2960-4233-9057-C053056F332C}" srcId="{D1A122B5-4B07-418F-9975-4448BB649887}" destId="{6889C37D-9B7D-4C07-859E-86754528BF1F}" srcOrd="2" destOrd="0" parTransId="{84BA8D97-D5F9-4429-AB32-CC3FE52CCE4C}" sibTransId="{B8FF3DF9-198C-44FF-BD10-865DF49467EC}"/>
    <dgm:cxn modelId="{F9404FED-394D-4FD6-9F18-507E346D4265}" type="presOf" srcId="{34A7ACCC-F0F2-4A2D-AAEA-2FD910BB4F14}" destId="{AA734AB2-2A21-4CC1-B2DD-44D343BEABD0}" srcOrd="0" destOrd="0" presId="urn:microsoft.com/office/officeart/2005/8/layout/orgChart1"/>
    <dgm:cxn modelId="{8C1BE1F0-5230-43CB-BFFA-23B893BAB4F1}" type="presOf" srcId="{5C485361-415A-4109-AECD-FA1809592920}" destId="{2AEA15AB-0577-4BFD-8209-3CAA694AA63A}" srcOrd="1" destOrd="0" presId="urn:microsoft.com/office/officeart/2005/8/layout/orgChart1"/>
    <dgm:cxn modelId="{D8FD81F2-1DA1-4674-9EA1-D88B03F9600C}" type="presOf" srcId="{6E985307-0E76-4F06-81B9-4F04FA91C31C}" destId="{C81CBAD7-C558-4BA1-B0A2-B10040A252A5}" srcOrd="1" destOrd="0" presId="urn:microsoft.com/office/officeart/2005/8/layout/orgChart1"/>
    <dgm:cxn modelId="{1C280DF6-B319-4055-8E71-E7B0855258E8}" srcId="{FB49E065-F233-4EB4-AC7E-3DA30E936082}" destId="{56E4BC01-265D-4284-A6AA-4ACCF738DFCB}" srcOrd="1" destOrd="0" parTransId="{BB5DEE88-AC5D-4FE0-AEB0-B2AA2AB0CCD8}" sibTransId="{8519A5E4-1E7C-452E-A42B-75602FA212D1}"/>
    <dgm:cxn modelId="{5C3531F7-20D2-4A31-9923-C60A86C66A3B}" srcId="{FCEB950D-147B-4F21-AD92-98CD672A0249}" destId="{FB49E065-F233-4EB4-AC7E-3DA30E936082}" srcOrd="1" destOrd="0" parTransId="{A4245156-C2AA-416C-9ED4-45CA7B4F0777}" sibTransId="{8F688781-7DF4-424C-AAB6-2C5D4A1930CE}"/>
    <dgm:cxn modelId="{0AE40AFA-0BB3-49DF-97C0-8EAE6B0B39FF}" srcId="{D7034D33-4B79-4B32-ABC7-00B682711D60}" destId="{6E985307-0E76-4F06-81B9-4F04FA91C31C}" srcOrd="0" destOrd="0" parTransId="{52AFF777-0106-4A8E-8BA2-02E837633E93}" sibTransId="{AAB73E6A-51A7-4F3F-B5C2-11BD7FD913D5}"/>
    <dgm:cxn modelId="{C09129FA-633C-423C-98BF-6DFA118EB292}" type="presOf" srcId="{A0BACB44-12F6-4F6E-A8EB-F5A9413B2B16}" destId="{8A78F294-CAEE-4725-95C2-FC859CABC153}" srcOrd="0" destOrd="0" presId="urn:microsoft.com/office/officeart/2005/8/layout/orgChart1"/>
    <dgm:cxn modelId="{FDC90EFB-F717-44EB-B1AB-3842A64379FB}" type="presOf" srcId="{59E0FE7E-7A04-4DB8-B909-81D3D99D55C7}" destId="{FC8AEE1C-45B6-44CA-8668-8A232BF09D2C}" srcOrd="0" destOrd="0" presId="urn:microsoft.com/office/officeart/2005/8/layout/orgChart1"/>
    <dgm:cxn modelId="{DC02BEFC-7E67-43EA-A88C-6E4A7EDA7B47}" srcId="{D7034D33-4B79-4B32-ABC7-00B682711D60}" destId="{89DF44B8-A32C-403C-8C8F-D5DC985305DD}" srcOrd="2" destOrd="0" parTransId="{8166EAA3-BA54-4520-9748-EFEC07FBDCF5}" sibTransId="{968D4C57-9789-4DE1-BF54-118DE6B861D3}"/>
    <dgm:cxn modelId="{E7D923FD-0A50-402C-BDFF-11A37A095E20}" type="presOf" srcId="{BFA54CC8-759D-4340-AFE7-77EC6CE78035}" destId="{349ED967-3B03-4457-ADA0-A273DC276B5C}" srcOrd="0" destOrd="0" presId="urn:microsoft.com/office/officeart/2005/8/layout/orgChart1"/>
    <dgm:cxn modelId="{2DB72877-0906-49F5-8EC1-56F06B04391F}" type="presParOf" srcId="{759B27BC-260A-4997-A8AE-F7C9337B64AF}" destId="{6E2D269D-6E8C-4B44-838A-BAAA407EB3B5}" srcOrd="0" destOrd="0" presId="urn:microsoft.com/office/officeart/2005/8/layout/orgChart1"/>
    <dgm:cxn modelId="{61903958-D33F-44B6-8B86-528109E7BB45}" type="presParOf" srcId="{6E2D269D-6E8C-4B44-838A-BAAA407EB3B5}" destId="{29880AE7-28BD-4549-AC1F-300ACB92C477}" srcOrd="0" destOrd="0" presId="urn:microsoft.com/office/officeart/2005/8/layout/orgChart1"/>
    <dgm:cxn modelId="{D4A87C9D-30FD-4D96-AE92-DC37E7D9FFEA}" type="presParOf" srcId="{29880AE7-28BD-4549-AC1F-300ACB92C477}" destId="{BBFADF2A-0469-4324-B5F4-ADA5C9DBBA7F}" srcOrd="0" destOrd="0" presId="urn:microsoft.com/office/officeart/2005/8/layout/orgChart1"/>
    <dgm:cxn modelId="{691130B6-6760-4943-9075-FFC7B3EBC79C}" type="presParOf" srcId="{29880AE7-28BD-4549-AC1F-300ACB92C477}" destId="{87D82A5E-B87F-46A7-85F4-DB27ED6353C8}" srcOrd="1" destOrd="0" presId="urn:microsoft.com/office/officeart/2005/8/layout/orgChart1"/>
    <dgm:cxn modelId="{92EB27C0-F903-42AD-94FF-24CB81674359}" type="presParOf" srcId="{6E2D269D-6E8C-4B44-838A-BAAA407EB3B5}" destId="{FC0275F5-03F1-4EEA-BC3A-13044B4D5FDB}" srcOrd="1" destOrd="0" presId="urn:microsoft.com/office/officeart/2005/8/layout/orgChart1"/>
    <dgm:cxn modelId="{5617FC71-BA73-4B5A-AA1B-6DCBA014ADB4}" type="presParOf" srcId="{FC0275F5-03F1-4EEA-BC3A-13044B4D5FDB}" destId="{34359679-795D-4533-9DCE-AE5F1D573AB0}" srcOrd="0" destOrd="0" presId="urn:microsoft.com/office/officeart/2005/8/layout/orgChart1"/>
    <dgm:cxn modelId="{CADAC212-09FF-48F4-B7E2-BD6E88AA01DC}" type="presParOf" srcId="{FC0275F5-03F1-4EEA-BC3A-13044B4D5FDB}" destId="{1523FF77-A232-4C57-BB06-A48F92C828F6}" srcOrd="1" destOrd="0" presId="urn:microsoft.com/office/officeart/2005/8/layout/orgChart1"/>
    <dgm:cxn modelId="{27EBF336-1585-4C65-8687-8D29A5295592}" type="presParOf" srcId="{1523FF77-A232-4C57-BB06-A48F92C828F6}" destId="{15120DCD-08DF-4E29-B070-D85704D39FAA}" srcOrd="0" destOrd="0" presId="urn:microsoft.com/office/officeart/2005/8/layout/orgChart1"/>
    <dgm:cxn modelId="{ACCE9686-8DFC-4429-BDD7-AC9710E1C47F}" type="presParOf" srcId="{15120DCD-08DF-4E29-B070-D85704D39FAA}" destId="{E442D7CF-11C5-4CD6-B721-5BE61C41F004}" srcOrd="0" destOrd="0" presId="urn:microsoft.com/office/officeart/2005/8/layout/orgChart1"/>
    <dgm:cxn modelId="{A9BBB9F9-782C-4066-9685-41FE222E2250}" type="presParOf" srcId="{15120DCD-08DF-4E29-B070-D85704D39FAA}" destId="{BA498D6C-BE20-43C4-9350-989DD0CE207A}" srcOrd="1" destOrd="0" presId="urn:microsoft.com/office/officeart/2005/8/layout/orgChart1"/>
    <dgm:cxn modelId="{C11AAC6F-7A68-4E09-AA94-456CA062A7D3}" type="presParOf" srcId="{1523FF77-A232-4C57-BB06-A48F92C828F6}" destId="{5A73EB66-716A-44DF-A287-4395AF94F7EF}" srcOrd="1" destOrd="0" presId="urn:microsoft.com/office/officeart/2005/8/layout/orgChart1"/>
    <dgm:cxn modelId="{8A3680B4-BF6C-409B-84C4-9DEDDBA714EB}" type="presParOf" srcId="{5A73EB66-716A-44DF-A287-4395AF94F7EF}" destId="{5540B57F-3387-4B9F-A47B-697406A910AF}" srcOrd="0" destOrd="0" presId="urn:microsoft.com/office/officeart/2005/8/layout/orgChart1"/>
    <dgm:cxn modelId="{81936895-DE3E-4F9A-BD45-9C002FFF0BB3}" type="presParOf" srcId="{5A73EB66-716A-44DF-A287-4395AF94F7EF}" destId="{1451F79F-9A76-4EA1-AD8E-6A9B51394067}" srcOrd="1" destOrd="0" presId="urn:microsoft.com/office/officeart/2005/8/layout/orgChart1"/>
    <dgm:cxn modelId="{4228D8E5-76AB-419D-AF8D-39A1BDCFB5FF}" type="presParOf" srcId="{1451F79F-9A76-4EA1-AD8E-6A9B51394067}" destId="{6B8320CF-6BEC-41A4-9F71-3FE8334EDA6D}" srcOrd="0" destOrd="0" presId="urn:microsoft.com/office/officeart/2005/8/layout/orgChart1"/>
    <dgm:cxn modelId="{E555CB6C-CB30-4499-B0C8-CC2C5F5DE8EF}" type="presParOf" srcId="{6B8320CF-6BEC-41A4-9F71-3FE8334EDA6D}" destId="{75139ED1-470F-4341-9E51-0C14EDAAF730}" srcOrd="0" destOrd="0" presId="urn:microsoft.com/office/officeart/2005/8/layout/orgChart1"/>
    <dgm:cxn modelId="{6281F03A-1B9C-4744-9459-E2B9ABA5A0D6}" type="presParOf" srcId="{6B8320CF-6BEC-41A4-9F71-3FE8334EDA6D}" destId="{218A82DB-E4A1-4319-8255-92F2D9F243EB}" srcOrd="1" destOrd="0" presId="urn:microsoft.com/office/officeart/2005/8/layout/orgChart1"/>
    <dgm:cxn modelId="{CCF29DB8-120C-4671-8706-3A00854B642D}" type="presParOf" srcId="{1451F79F-9A76-4EA1-AD8E-6A9B51394067}" destId="{F4D31942-BAC3-4969-8614-C6C91B4CD71A}" srcOrd="1" destOrd="0" presId="urn:microsoft.com/office/officeart/2005/8/layout/orgChart1"/>
    <dgm:cxn modelId="{E4BA9A29-C550-4000-BF43-98FF8B185962}" type="presParOf" srcId="{1451F79F-9A76-4EA1-AD8E-6A9B51394067}" destId="{ACB22926-771C-4175-8035-ADA8FC79E491}" srcOrd="2" destOrd="0" presId="urn:microsoft.com/office/officeart/2005/8/layout/orgChart1"/>
    <dgm:cxn modelId="{0A53D0C7-3BEC-42E7-BFA9-1ABBC61ECAE2}" type="presParOf" srcId="{5A73EB66-716A-44DF-A287-4395AF94F7EF}" destId="{DB2AFFCF-7919-4308-92CF-DCB6008BF7AC}" srcOrd="2" destOrd="0" presId="urn:microsoft.com/office/officeart/2005/8/layout/orgChart1"/>
    <dgm:cxn modelId="{963750B3-40FE-41F2-A430-CB9B5810773E}" type="presParOf" srcId="{5A73EB66-716A-44DF-A287-4395AF94F7EF}" destId="{35151D1B-E3F2-4E75-9B43-B382BEF67A59}" srcOrd="3" destOrd="0" presId="urn:microsoft.com/office/officeart/2005/8/layout/orgChart1"/>
    <dgm:cxn modelId="{7DD60945-2C7D-4648-9A35-9E0604860578}" type="presParOf" srcId="{35151D1B-E3F2-4E75-9B43-B382BEF67A59}" destId="{D9F16166-8DF3-4EAB-ABDF-61821F76CB98}" srcOrd="0" destOrd="0" presId="urn:microsoft.com/office/officeart/2005/8/layout/orgChart1"/>
    <dgm:cxn modelId="{7B2448A7-A92A-4AC4-BBF6-EA550061F48B}" type="presParOf" srcId="{D9F16166-8DF3-4EAB-ABDF-61821F76CB98}" destId="{FC8AEE1C-45B6-44CA-8668-8A232BF09D2C}" srcOrd="0" destOrd="0" presId="urn:microsoft.com/office/officeart/2005/8/layout/orgChart1"/>
    <dgm:cxn modelId="{763A6906-CED9-4FF7-A672-3FA79E8BEB04}" type="presParOf" srcId="{D9F16166-8DF3-4EAB-ABDF-61821F76CB98}" destId="{23EC8368-7302-4FE6-A2D5-EE5C5700E181}" srcOrd="1" destOrd="0" presId="urn:microsoft.com/office/officeart/2005/8/layout/orgChart1"/>
    <dgm:cxn modelId="{6A4A41A1-E94D-49A6-892C-1C4D4368E722}" type="presParOf" srcId="{35151D1B-E3F2-4E75-9B43-B382BEF67A59}" destId="{26DA0203-527B-4BC7-84EF-6E43153EFFB6}" srcOrd="1" destOrd="0" presId="urn:microsoft.com/office/officeart/2005/8/layout/orgChart1"/>
    <dgm:cxn modelId="{5A2A83DD-C3C3-4058-8F32-41C25C3EEC05}" type="presParOf" srcId="{35151D1B-E3F2-4E75-9B43-B382BEF67A59}" destId="{5E93785C-499F-41F4-BF92-3A6AB3F117FB}" srcOrd="2" destOrd="0" presId="urn:microsoft.com/office/officeart/2005/8/layout/orgChart1"/>
    <dgm:cxn modelId="{73A8B3E7-541E-4822-81F3-5D492F863A21}" type="presParOf" srcId="{5A73EB66-716A-44DF-A287-4395AF94F7EF}" destId="{C103CC64-3D10-4AA8-845D-7CA9EBAEA210}" srcOrd="4" destOrd="0" presId="urn:microsoft.com/office/officeart/2005/8/layout/orgChart1"/>
    <dgm:cxn modelId="{11997CC2-33B4-49F6-8A7C-342E13627C42}" type="presParOf" srcId="{5A73EB66-716A-44DF-A287-4395AF94F7EF}" destId="{D2AA8D3B-EF47-4953-8763-47B0FCD749C9}" srcOrd="5" destOrd="0" presId="urn:microsoft.com/office/officeart/2005/8/layout/orgChart1"/>
    <dgm:cxn modelId="{457F4840-460B-4D54-B69B-DA00EF4F0B0E}" type="presParOf" srcId="{D2AA8D3B-EF47-4953-8763-47B0FCD749C9}" destId="{8472E7BF-2CA1-4FC0-ACA5-86287C11479B}" srcOrd="0" destOrd="0" presId="urn:microsoft.com/office/officeart/2005/8/layout/orgChart1"/>
    <dgm:cxn modelId="{995FCF9A-916A-4702-8654-FFBAF94B9190}" type="presParOf" srcId="{8472E7BF-2CA1-4FC0-ACA5-86287C11479B}" destId="{696B60F1-35D4-4309-A97E-A81E0E628672}" srcOrd="0" destOrd="0" presId="urn:microsoft.com/office/officeart/2005/8/layout/orgChart1"/>
    <dgm:cxn modelId="{AE92102F-9DD0-4CAC-AEC9-6175855D2E4D}" type="presParOf" srcId="{8472E7BF-2CA1-4FC0-ACA5-86287C11479B}" destId="{A46C3F60-2A78-437D-91B3-5AA1B2F674FD}" srcOrd="1" destOrd="0" presId="urn:microsoft.com/office/officeart/2005/8/layout/orgChart1"/>
    <dgm:cxn modelId="{98E9C8B3-4803-4B47-B32B-8E0C38211C44}" type="presParOf" srcId="{D2AA8D3B-EF47-4953-8763-47B0FCD749C9}" destId="{66804209-9CCA-436F-B890-8164363327A9}" srcOrd="1" destOrd="0" presId="urn:microsoft.com/office/officeart/2005/8/layout/orgChart1"/>
    <dgm:cxn modelId="{9AE5089C-1D4A-4F53-8F9E-E723F19B5B48}" type="presParOf" srcId="{D2AA8D3B-EF47-4953-8763-47B0FCD749C9}" destId="{8D6FE4FC-2807-43E8-866F-0EED6600A1D3}" srcOrd="2" destOrd="0" presId="urn:microsoft.com/office/officeart/2005/8/layout/orgChart1"/>
    <dgm:cxn modelId="{27A42BD5-D948-4D8C-BB89-05682E58B9B7}" type="presParOf" srcId="{1523FF77-A232-4C57-BB06-A48F92C828F6}" destId="{5EE069A4-7534-4861-972C-A110590336B4}" srcOrd="2" destOrd="0" presId="urn:microsoft.com/office/officeart/2005/8/layout/orgChart1"/>
    <dgm:cxn modelId="{FE4023C5-C9EF-4786-B492-DCC0D99B7423}" type="presParOf" srcId="{FC0275F5-03F1-4EEA-BC3A-13044B4D5FDB}" destId="{B957CA62-44A6-46EE-B241-9A8C49839A94}" srcOrd="2" destOrd="0" presId="urn:microsoft.com/office/officeart/2005/8/layout/orgChart1"/>
    <dgm:cxn modelId="{9165F30B-5E88-448F-883D-D82A5995D229}" type="presParOf" srcId="{FC0275F5-03F1-4EEA-BC3A-13044B4D5FDB}" destId="{AB23C621-64E8-4A90-ABEE-389CC374DADE}" srcOrd="3" destOrd="0" presId="urn:microsoft.com/office/officeart/2005/8/layout/orgChart1"/>
    <dgm:cxn modelId="{9100B6E0-C5E8-4DD1-AA03-4E8F242A9A66}" type="presParOf" srcId="{AB23C621-64E8-4A90-ABEE-389CC374DADE}" destId="{8119F92B-B000-493A-9D2D-0318425C6FA2}" srcOrd="0" destOrd="0" presId="urn:microsoft.com/office/officeart/2005/8/layout/orgChart1"/>
    <dgm:cxn modelId="{B5C0AED2-C1EB-489A-BFAB-01EB9F8F5211}" type="presParOf" srcId="{8119F92B-B000-493A-9D2D-0318425C6FA2}" destId="{A94A8DC3-6BC8-4158-A800-11ABFABB041B}" srcOrd="0" destOrd="0" presId="urn:microsoft.com/office/officeart/2005/8/layout/orgChart1"/>
    <dgm:cxn modelId="{DFA5455F-FBCD-4543-A4E0-63807C829D54}" type="presParOf" srcId="{8119F92B-B000-493A-9D2D-0318425C6FA2}" destId="{BCF4B50C-19EF-4BDB-92F5-568061589ACA}" srcOrd="1" destOrd="0" presId="urn:microsoft.com/office/officeart/2005/8/layout/orgChart1"/>
    <dgm:cxn modelId="{3EB47302-2805-49C9-B091-2532A4BE3EBE}" type="presParOf" srcId="{AB23C621-64E8-4A90-ABEE-389CC374DADE}" destId="{A2498B21-419F-4C7A-8E5C-5CC101339D6D}" srcOrd="1" destOrd="0" presId="urn:microsoft.com/office/officeart/2005/8/layout/orgChart1"/>
    <dgm:cxn modelId="{EE36D804-18EB-4F75-96EF-19EB630F4F48}" type="presParOf" srcId="{A2498B21-419F-4C7A-8E5C-5CC101339D6D}" destId="{FCCC765E-8DE2-4FC5-811C-ADC1C487427C}" srcOrd="0" destOrd="0" presId="urn:microsoft.com/office/officeart/2005/8/layout/orgChart1"/>
    <dgm:cxn modelId="{0B67F3E5-268D-4EA8-A26F-01B6990EE489}" type="presParOf" srcId="{A2498B21-419F-4C7A-8E5C-5CC101339D6D}" destId="{18B059B6-8231-469E-A38A-43FA643148E9}" srcOrd="1" destOrd="0" presId="urn:microsoft.com/office/officeart/2005/8/layout/orgChart1"/>
    <dgm:cxn modelId="{1243D2EF-A5F1-4C45-ACF7-4E05D1CEFE67}" type="presParOf" srcId="{18B059B6-8231-469E-A38A-43FA643148E9}" destId="{86DB1CFA-E54E-43DF-9F76-666E4AC5ADD1}" srcOrd="0" destOrd="0" presId="urn:microsoft.com/office/officeart/2005/8/layout/orgChart1"/>
    <dgm:cxn modelId="{CB4B0EA2-F725-481C-AFCA-BC044D5F94ED}" type="presParOf" srcId="{86DB1CFA-E54E-43DF-9F76-666E4AC5ADD1}" destId="{D596994F-1EA4-42D4-9098-A8E5EF04F3AE}" srcOrd="0" destOrd="0" presId="urn:microsoft.com/office/officeart/2005/8/layout/orgChart1"/>
    <dgm:cxn modelId="{B8451BF1-F228-4C0C-868A-2215D9E675D9}" type="presParOf" srcId="{86DB1CFA-E54E-43DF-9F76-666E4AC5ADD1}" destId="{034F5B4B-CF22-446D-A4C0-742A8CCD4E57}" srcOrd="1" destOrd="0" presId="urn:microsoft.com/office/officeart/2005/8/layout/orgChart1"/>
    <dgm:cxn modelId="{58DBA802-0C95-4001-9851-1509AD295483}" type="presParOf" srcId="{18B059B6-8231-469E-A38A-43FA643148E9}" destId="{FCF29824-7989-4063-BD96-755D98D1918A}" srcOrd="1" destOrd="0" presId="urn:microsoft.com/office/officeart/2005/8/layout/orgChart1"/>
    <dgm:cxn modelId="{E52092AB-61EB-4571-AF07-7D18C8052ADA}" type="presParOf" srcId="{18B059B6-8231-469E-A38A-43FA643148E9}" destId="{EB2FA95C-FED8-4103-BBCA-FDF84AA9E0BB}" srcOrd="2" destOrd="0" presId="urn:microsoft.com/office/officeart/2005/8/layout/orgChart1"/>
    <dgm:cxn modelId="{8EB09619-2A52-45B2-AFEB-84A2A5462104}" type="presParOf" srcId="{A2498B21-419F-4C7A-8E5C-5CC101339D6D}" destId="{D5D0FDB4-4714-4BF6-892A-F665A3AC8855}" srcOrd="2" destOrd="0" presId="urn:microsoft.com/office/officeart/2005/8/layout/orgChart1"/>
    <dgm:cxn modelId="{D915ED20-876A-48A4-AD30-1B6E5FC9DC6D}" type="presParOf" srcId="{A2498B21-419F-4C7A-8E5C-5CC101339D6D}" destId="{1F8C2D26-F572-4294-9955-8D56E81ED2F0}" srcOrd="3" destOrd="0" presId="urn:microsoft.com/office/officeart/2005/8/layout/orgChart1"/>
    <dgm:cxn modelId="{F7F52711-02AA-43F5-97A1-D99EB0ADB168}" type="presParOf" srcId="{1F8C2D26-F572-4294-9955-8D56E81ED2F0}" destId="{492E5163-CB94-4E76-897D-7C6DFD8E2F67}" srcOrd="0" destOrd="0" presId="urn:microsoft.com/office/officeart/2005/8/layout/orgChart1"/>
    <dgm:cxn modelId="{788F907F-87C5-4DC0-A631-5DB6070458D7}" type="presParOf" srcId="{492E5163-CB94-4E76-897D-7C6DFD8E2F67}" destId="{282FF0D5-46AC-4D29-9EA8-AF798DDC6B10}" srcOrd="0" destOrd="0" presId="urn:microsoft.com/office/officeart/2005/8/layout/orgChart1"/>
    <dgm:cxn modelId="{D44B07DD-CEEF-4F5E-AEC7-ECB8BC1D4557}" type="presParOf" srcId="{492E5163-CB94-4E76-897D-7C6DFD8E2F67}" destId="{6CC1705D-5DFA-4604-A3CE-14F3239CCD08}" srcOrd="1" destOrd="0" presId="urn:microsoft.com/office/officeart/2005/8/layout/orgChart1"/>
    <dgm:cxn modelId="{9E31672A-AC7D-4975-83EF-4D0AABD53997}" type="presParOf" srcId="{1F8C2D26-F572-4294-9955-8D56E81ED2F0}" destId="{2C13BD85-C540-4816-9E19-ABC0302A2845}" srcOrd="1" destOrd="0" presId="urn:microsoft.com/office/officeart/2005/8/layout/orgChart1"/>
    <dgm:cxn modelId="{673F17CF-4873-4F60-9EE7-61B3FF3A8165}" type="presParOf" srcId="{1F8C2D26-F572-4294-9955-8D56E81ED2F0}" destId="{A5FD6194-8DBD-4C6E-8E33-54A2956C67B8}" srcOrd="2" destOrd="0" presId="urn:microsoft.com/office/officeart/2005/8/layout/orgChart1"/>
    <dgm:cxn modelId="{F4F3251C-A542-4CB8-B0BB-999C69867B1E}" type="presParOf" srcId="{A2498B21-419F-4C7A-8E5C-5CC101339D6D}" destId="{DCFEE8AA-8DBF-4C60-852F-7E94AA4B5ED4}" srcOrd="4" destOrd="0" presId="urn:microsoft.com/office/officeart/2005/8/layout/orgChart1"/>
    <dgm:cxn modelId="{564DDADB-18A5-41BE-9A93-8DD655BA5076}" type="presParOf" srcId="{A2498B21-419F-4C7A-8E5C-5CC101339D6D}" destId="{C7583B03-5DE8-4F68-AF08-208A6EF62F4E}" srcOrd="5" destOrd="0" presId="urn:microsoft.com/office/officeart/2005/8/layout/orgChart1"/>
    <dgm:cxn modelId="{AEB38854-FA22-494C-9459-5F16E87A939A}" type="presParOf" srcId="{C7583B03-5DE8-4F68-AF08-208A6EF62F4E}" destId="{B653DDCE-50A1-4568-B4B9-917F5B65A36B}" srcOrd="0" destOrd="0" presId="urn:microsoft.com/office/officeart/2005/8/layout/orgChart1"/>
    <dgm:cxn modelId="{A87B3D18-FB69-4A66-8356-B4B29BBFBBE7}" type="presParOf" srcId="{B653DDCE-50A1-4568-B4B9-917F5B65A36B}" destId="{863955C0-F5EF-45F9-86B3-3BD0BA66369B}" srcOrd="0" destOrd="0" presId="urn:microsoft.com/office/officeart/2005/8/layout/orgChart1"/>
    <dgm:cxn modelId="{FE168BB0-2008-415B-899C-7BF540EA10E0}" type="presParOf" srcId="{B653DDCE-50A1-4568-B4B9-917F5B65A36B}" destId="{30C3F223-9C59-427C-9F48-A3752A370A29}" srcOrd="1" destOrd="0" presId="urn:microsoft.com/office/officeart/2005/8/layout/orgChart1"/>
    <dgm:cxn modelId="{1A916A6B-03E7-4A4E-980D-051DF9DFF405}" type="presParOf" srcId="{C7583B03-5DE8-4F68-AF08-208A6EF62F4E}" destId="{09DBD27F-CF12-4A0D-9600-F8BDFAF6C4C2}" srcOrd="1" destOrd="0" presId="urn:microsoft.com/office/officeart/2005/8/layout/orgChart1"/>
    <dgm:cxn modelId="{E25438F1-CC45-43A7-B45C-4124A6EE98AC}" type="presParOf" srcId="{C7583B03-5DE8-4F68-AF08-208A6EF62F4E}" destId="{3508CAC1-594B-4363-9283-DB972B1E4D13}" srcOrd="2" destOrd="0" presId="urn:microsoft.com/office/officeart/2005/8/layout/orgChart1"/>
    <dgm:cxn modelId="{A31B196E-0000-4A19-AA41-AE91E4C9D83C}" type="presParOf" srcId="{A2498B21-419F-4C7A-8E5C-5CC101339D6D}" destId="{C0920C19-6DA9-42B7-88C1-C43E7D34E99D}" srcOrd="6" destOrd="0" presId="urn:microsoft.com/office/officeart/2005/8/layout/orgChart1"/>
    <dgm:cxn modelId="{3A5DCE3F-D6B8-49C6-B75B-785AACE6E461}" type="presParOf" srcId="{A2498B21-419F-4C7A-8E5C-5CC101339D6D}" destId="{7C1857C3-16E9-438F-8C78-3BB84FB3E7B1}" srcOrd="7" destOrd="0" presId="urn:microsoft.com/office/officeart/2005/8/layout/orgChart1"/>
    <dgm:cxn modelId="{17D2CABC-ECDF-471A-94B6-8FC04F9911EB}" type="presParOf" srcId="{7C1857C3-16E9-438F-8C78-3BB84FB3E7B1}" destId="{9D2EEDCD-7464-4B12-8C60-C411BEA5FDB1}" srcOrd="0" destOrd="0" presId="urn:microsoft.com/office/officeart/2005/8/layout/orgChart1"/>
    <dgm:cxn modelId="{3CFE43C7-5366-45ED-88A6-FCDC64EBCA9E}" type="presParOf" srcId="{9D2EEDCD-7464-4B12-8C60-C411BEA5FDB1}" destId="{118C940E-C23D-4094-B180-E5A3098ABD1B}" srcOrd="0" destOrd="0" presId="urn:microsoft.com/office/officeart/2005/8/layout/orgChart1"/>
    <dgm:cxn modelId="{187C65CE-570B-4D3A-9F1F-3E3AF4ED8A22}" type="presParOf" srcId="{9D2EEDCD-7464-4B12-8C60-C411BEA5FDB1}" destId="{EF70927C-144B-4106-8E46-A69A53AC7F60}" srcOrd="1" destOrd="0" presId="urn:microsoft.com/office/officeart/2005/8/layout/orgChart1"/>
    <dgm:cxn modelId="{65BC8A3A-B400-4CEB-B5A9-A9FD1C1BD550}" type="presParOf" srcId="{7C1857C3-16E9-438F-8C78-3BB84FB3E7B1}" destId="{C9F67A5F-C974-47F7-8569-33254A666254}" srcOrd="1" destOrd="0" presId="urn:microsoft.com/office/officeart/2005/8/layout/orgChart1"/>
    <dgm:cxn modelId="{9E93D433-6F50-4D23-ABD4-D246B7379EA1}" type="presParOf" srcId="{7C1857C3-16E9-438F-8C78-3BB84FB3E7B1}" destId="{B23FF013-E2CE-4A9C-BBCA-44AC25362ED1}" srcOrd="2" destOrd="0" presId="urn:microsoft.com/office/officeart/2005/8/layout/orgChart1"/>
    <dgm:cxn modelId="{19A151B3-6ED0-4F6E-BDC5-AB50462E9848}" type="presParOf" srcId="{AB23C621-64E8-4A90-ABEE-389CC374DADE}" destId="{7B8DD350-178F-4899-AD32-2495925971B7}" srcOrd="2" destOrd="0" presId="urn:microsoft.com/office/officeart/2005/8/layout/orgChart1"/>
    <dgm:cxn modelId="{9FC96D8B-D51C-40D8-9236-09CF44B64377}" type="presParOf" srcId="{FC0275F5-03F1-4EEA-BC3A-13044B4D5FDB}" destId="{512E9448-FB71-4469-B59F-58719E19D034}" srcOrd="4" destOrd="0" presId="urn:microsoft.com/office/officeart/2005/8/layout/orgChart1"/>
    <dgm:cxn modelId="{090ED562-2CEB-4C99-B359-10CDE36ED96C}" type="presParOf" srcId="{FC0275F5-03F1-4EEA-BC3A-13044B4D5FDB}" destId="{832CAD54-39D9-4271-AAB0-E3B670875669}" srcOrd="5" destOrd="0" presId="urn:microsoft.com/office/officeart/2005/8/layout/orgChart1"/>
    <dgm:cxn modelId="{2744B473-670C-4CB7-AC54-2060BF04B13F}" type="presParOf" srcId="{832CAD54-39D9-4271-AAB0-E3B670875669}" destId="{C040D097-BFF4-4AD8-863A-97654933F83C}" srcOrd="0" destOrd="0" presId="urn:microsoft.com/office/officeart/2005/8/layout/orgChart1"/>
    <dgm:cxn modelId="{939CA13C-BC39-4448-894B-7BEFCC282AB7}" type="presParOf" srcId="{C040D097-BFF4-4AD8-863A-97654933F83C}" destId="{5A56C6F4-BEE8-4218-86DB-14D0ABB32E90}" srcOrd="0" destOrd="0" presId="urn:microsoft.com/office/officeart/2005/8/layout/orgChart1"/>
    <dgm:cxn modelId="{C1E224B4-04FB-4BA8-B23B-AC528B3D1A5A}" type="presParOf" srcId="{C040D097-BFF4-4AD8-863A-97654933F83C}" destId="{5AA95780-8743-435C-9F9D-DBF65E983662}" srcOrd="1" destOrd="0" presId="urn:microsoft.com/office/officeart/2005/8/layout/orgChart1"/>
    <dgm:cxn modelId="{3319505F-AAFA-4F87-A874-73CA4E9671B0}" type="presParOf" srcId="{832CAD54-39D9-4271-AAB0-E3B670875669}" destId="{025A893E-B3A8-4890-A7B8-AECC6CF9D26E}" srcOrd="1" destOrd="0" presId="urn:microsoft.com/office/officeart/2005/8/layout/orgChart1"/>
    <dgm:cxn modelId="{2582987C-D3C0-4E68-8562-3D9A6173FFA7}" type="presParOf" srcId="{025A893E-B3A8-4890-A7B8-AECC6CF9D26E}" destId="{31B21672-34F6-4251-B9C7-DE3D2D319AEC}" srcOrd="0" destOrd="0" presId="urn:microsoft.com/office/officeart/2005/8/layout/orgChart1"/>
    <dgm:cxn modelId="{29C65D94-3C4E-4EF2-8A17-43B03BF53951}" type="presParOf" srcId="{025A893E-B3A8-4890-A7B8-AECC6CF9D26E}" destId="{5F8EE154-10B8-4F9A-921F-94B218002CEA}" srcOrd="1" destOrd="0" presId="urn:microsoft.com/office/officeart/2005/8/layout/orgChart1"/>
    <dgm:cxn modelId="{0B529934-39F4-4128-B15A-7B53E3A0D212}" type="presParOf" srcId="{5F8EE154-10B8-4F9A-921F-94B218002CEA}" destId="{81B881A4-8CB3-49CD-9EF7-6ECB8E6498FF}" srcOrd="0" destOrd="0" presId="urn:microsoft.com/office/officeart/2005/8/layout/orgChart1"/>
    <dgm:cxn modelId="{C311BC88-7707-41EB-8F64-F4E9680F6ABC}" type="presParOf" srcId="{81B881A4-8CB3-49CD-9EF7-6ECB8E6498FF}" destId="{0736FA4A-64B3-4FE0-99BF-174FE07D920A}" srcOrd="0" destOrd="0" presId="urn:microsoft.com/office/officeart/2005/8/layout/orgChart1"/>
    <dgm:cxn modelId="{663D51EB-0EE4-4EB4-9AF7-2268B618587F}" type="presParOf" srcId="{81B881A4-8CB3-49CD-9EF7-6ECB8E6498FF}" destId="{C81CBAD7-C558-4BA1-B0A2-B10040A252A5}" srcOrd="1" destOrd="0" presId="urn:microsoft.com/office/officeart/2005/8/layout/orgChart1"/>
    <dgm:cxn modelId="{B229F107-C623-4609-B61D-F884D85501AC}" type="presParOf" srcId="{5F8EE154-10B8-4F9A-921F-94B218002CEA}" destId="{8C4B8F2C-07D8-4C1F-BDBD-9229B8B35E15}" srcOrd="1" destOrd="0" presId="urn:microsoft.com/office/officeart/2005/8/layout/orgChart1"/>
    <dgm:cxn modelId="{1F8E4DE7-CA70-47DD-80FC-7063095A6B5D}" type="presParOf" srcId="{5F8EE154-10B8-4F9A-921F-94B218002CEA}" destId="{E52EAD83-1635-41E5-833A-0576FDB762BD}" srcOrd="2" destOrd="0" presId="urn:microsoft.com/office/officeart/2005/8/layout/orgChart1"/>
    <dgm:cxn modelId="{5AF21BE3-7018-47E2-835E-B686320829E8}" type="presParOf" srcId="{025A893E-B3A8-4890-A7B8-AECC6CF9D26E}" destId="{AA734AB2-2A21-4CC1-B2DD-44D343BEABD0}" srcOrd="2" destOrd="0" presId="urn:microsoft.com/office/officeart/2005/8/layout/orgChart1"/>
    <dgm:cxn modelId="{B0635CBE-B93D-4B26-BAD4-F7E81A5686BF}" type="presParOf" srcId="{025A893E-B3A8-4890-A7B8-AECC6CF9D26E}" destId="{8F927E7F-52A7-4EBB-9CD1-42FD81AE3C40}" srcOrd="3" destOrd="0" presId="urn:microsoft.com/office/officeart/2005/8/layout/orgChart1"/>
    <dgm:cxn modelId="{45A56C82-A5DA-4748-9965-8DFF8D28E6F0}" type="presParOf" srcId="{8F927E7F-52A7-4EBB-9CD1-42FD81AE3C40}" destId="{F0C01696-7B92-4D83-9758-87BF9BF7FD4B}" srcOrd="0" destOrd="0" presId="urn:microsoft.com/office/officeart/2005/8/layout/orgChart1"/>
    <dgm:cxn modelId="{144835D4-8B74-486F-AF12-B4964DFA2CB9}" type="presParOf" srcId="{F0C01696-7B92-4D83-9758-87BF9BF7FD4B}" destId="{30169280-23E8-4420-A007-BC9386BB85A1}" srcOrd="0" destOrd="0" presId="urn:microsoft.com/office/officeart/2005/8/layout/orgChart1"/>
    <dgm:cxn modelId="{A8E5A3B5-A9DF-42A3-9057-9D1E9F300E4D}" type="presParOf" srcId="{F0C01696-7B92-4D83-9758-87BF9BF7FD4B}" destId="{BBDF1884-8507-4E8F-9965-E6DDBB92F9C3}" srcOrd="1" destOrd="0" presId="urn:microsoft.com/office/officeart/2005/8/layout/orgChart1"/>
    <dgm:cxn modelId="{DB9A3F00-9B00-44DB-915B-36F62325798E}" type="presParOf" srcId="{8F927E7F-52A7-4EBB-9CD1-42FD81AE3C40}" destId="{87C8202C-A06A-4EC4-BEE8-F05DC4020E1E}" srcOrd="1" destOrd="0" presId="urn:microsoft.com/office/officeart/2005/8/layout/orgChart1"/>
    <dgm:cxn modelId="{71FE7982-0248-4E21-B58E-4C70BABFEB2F}" type="presParOf" srcId="{8F927E7F-52A7-4EBB-9CD1-42FD81AE3C40}" destId="{A2539A6D-07C4-4A0A-A8B7-D4D99CA708C3}" srcOrd="2" destOrd="0" presId="urn:microsoft.com/office/officeart/2005/8/layout/orgChart1"/>
    <dgm:cxn modelId="{C2D3D23F-0B3D-4F50-8F61-A42EB4324E58}" type="presParOf" srcId="{025A893E-B3A8-4890-A7B8-AECC6CF9D26E}" destId="{6C645D6D-7EF0-45CB-921F-23095192B779}" srcOrd="4" destOrd="0" presId="urn:microsoft.com/office/officeart/2005/8/layout/orgChart1"/>
    <dgm:cxn modelId="{40328998-0CD5-44D8-9C0E-5CB3E0BAFE10}" type="presParOf" srcId="{025A893E-B3A8-4890-A7B8-AECC6CF9D26E}" destId="{6C47E306-D4B0-4620-82D9-A2F0D309EB62}" srcOrd="5" destOrd="0" presId="urn:microsoft.com/office/officeart/2005/8/layout/orgChart1"/>
    <dgm:cxn modelId="{D8ECFF71-56F4-49E1-B603-8C1F372D95C2}" type="presParOf" srcId="{6C47E306-D4B0-4620-82D9-A2F0D309EB62}" destId="{E26C9D66-EFFE-4BC9-A4B7-8A64F85EC8B5}" srcOrd="0" destOrd="0" presId="urn:microsoft.com/office/officeart/2005/8/layout/orgChart1"/>
    <dgm:cxn modelId="{BAB09697-0DD7-4FED-964B-9AE140D79A6D}" type="presParOf" srcId="{E26C9D66-EFFE-4BC9-A4B7-8A64F85EC8B5}" destId="{1BF30400-4E0B-44E3-BECE-7D8B42207CF1}" srcOrd="0" destOrd="0" presId="urn:microsoft.com/office/officeart/2005/8/layout/orgChart1"/>
    <dgm:cxn modelId="{3403CC87-89FE-4E21-A1F4-D330BCAE656F}" type="presParOf" srcId="{E26C9D66-EFFE-4BC9-A4B7-8A64F85EC8B5}" destId="{75AA50DF-C117-41F4-A993-D690F51C1155}" srcOrd="1" destOrd="0" presId="urn:microsoft.com/office/officeart/2005/8/layout/orgChart1"/>
    <dgm:cxn modelId="{A3EB057E-5BE7-4069-A677-D09587ED30BC}" type="presParOf" srcId="{6C47E306-D4B0-4620-82D9-A2F0D309EB62}" destId="{213D8F10-CEDC-4437-8E69-A76B7F76D8CA}" srcOrd="1" destOrd="0" presId="urn:microsoft.com/office/officeart/2005/8/layout/orgChart1"/>
    <dgm:cxn modelId="{8DF468DB-887B-42FB-A116-CB2A9FFFEBC1}" type="presParOf" srcId="{6C47E306-D4B0-4620-82D9-A2F0D309EB62}" destId="{69CC1D8A-E728-4C7F-9F23-A0A341F97F04}" srcOrd="2" destOrd="0" presId="urn:microsoft.com/office/officeart/2005/8/layout/orgChart1"/>
    <dgm:cxn modelId="{A7F9C2F2-47E3-4945-832F-88AED826E099}" type="presParOf" srcId="{025A893E-B3A8-4890-A7B8-AECC6CF9D26E}" destId="{B8513A2C-FC2E-4660-94A2-C0C2C760FC24}" srcOrd="6" destOrd="0" presId="urn:microsoft.com/office/officeart/2005/8/layout/orgChart1"/>
    <dgm:cxn modelId="{54D15CA6-107A-4283-B493-F0C11B33A813}" type="presParOf" srcId="{025A893E-B3A8-4890-A7B8-AECC6CF9D26E}" destId="{05DCE153-B6DF-4851-92C9-DFD781153A14}" srcOrd="7" destOrd="0" presId="urn:microsoft.com/office/officeart/2005/8/layout/orgChart1"/>
    <dgm:cxn modelId="{79A89498-7A61-452A-A135-22CBAC8FE64C}" type="presParOf" srcId="{05DCE153-B6DF-4851-92C9-DFD781153A14}" destId="{03180436-E3E3-4973-87B6-DA89DB5C5514}" srcOrd="0" destOrd="0" presId="urn:microsoft.com/office/officeart/2005/8/layout/orgChart1"/>
    <dgm:cxn modelId="{0A664AD7-5675-4ADC-B0FA-AA5839905EC2}" type="presParOf" srcId="{03180436-E3E3-4973-87B6-DA89DB5C5514}" destId="{349ED967-3B03-4457-ADA0-A273DC276B5C}" srcOrd="0" destOrd="0" presId="urn:microsoft.com/office/officeart/2005/8/layout/orgChart1"/>
    <dgm:cxn modelId="{AFECC4CD-E624-4803-A6C1-35303A4CBD73}" type="presParOf" srcId="{03180436-E3E3-4973-87B6-DA89DB5C5514}" destId="{DEB4E47F-CB41-4297-9B7F-E75136985CA9}" srcOrd="1" destOrd="0" presId="urn:microsoft.com/office/officeart/2005/8/layout/orgChart1"/>
    <dgm:cxn modelId="{35681DF1-0D49-43E1-A7EE-0EE15FEA3079}" type="presParOf" srcId="{05DCE153-B6DF-4851-92C9-DFD781153A14}" destId="{E643C05C-87FB-4FA6-8D92-B07F96866219}" srcOrd="1" destOrd="0" presId="urn:microsoft.com/office/officeart/2005/8/layout/orgChart1"/>
    <dgm:cxn modelId="{863960A8-9C52-4D4D-968E-1411B1328679}" type="presParOf" srcId="{05DCE153-B6DF-4851-92C9-DFD781153A14}" destId="{3A37C452-BB1A-4B4F-8DBA-2F276C8E6A8C}" srcOrd="2" destOrd="0" presId="urn:microsoft.com/office/officeart/2005/8/layout/orgChart1"/>
    <dgm:cxn modelId="{86BB69DB-A826-4308-9A4A-AC0DB14C8BB5}" type="presParOf" srcId="{832CAD54-39D9-4271-AAB0-E3B670875669}" destId="{25F0FA3C-343F-41F8-BB80-C37997ED4524}" srcOrd="2" destOrd="0" presId="urn:microsoft.com/office/officeart/2005/8/layout/orgChart1"/>
    <dgm:cxn modelId="{A17DC1DC-7CF9-4220-8BAE-165BF5B6DCDD}" type="presParOf" srcId="{FC0275F5-03F1-4EEA-BC3A-13044B4D5FDB}" destId="{CDFB0356-E2CD-4AAA-AF09-E49C83AB2DD3}" srcOrd="6" destOrd="0" presId="urn:microsoft.com/office/officeart/2005/8/layout/orgChart1"/>
    <dgm:cxn modelId="{7FD4BD38-9104-44D7-AC14-3CC0608F855C}" type="presParOf" srcId="{FC0275F5-03F1-4EEA-BC3A-13044B4D5FDB}" destId="{111F55DF-9534-49B2-A562-B1A58AA29E0B}" srcOrd="7" destOrd="0" presId="urn:microsoft.com/office/officeart/2005/8/layout/orgChart1"/>
    <dgm:cxn modelId="{DCACC14D-9E21-47C4-974C-4C30ECDE27F9}" type="presParOf" srcId="{111F55DF-9534-49B2-A562-B1A58AA29E0B}" destId="{ADC7AF88-2D39-4945-A652-02BCFBE2DE47}" srcOrd="0" destOrd="0" presId="urn:microsoft.com/office/officeart/2005/8/layout/orgChart1"/>
    <dgm:cxn modelId="{04D91146-74CD-4EE3-95C4-380F80CA1183}" type="presParOf" srcId="{ADC7AF88-2D39-4945-A652-02BCFBE2DE47}" destId="{D0A70AE4-666C-4358-8597-FFA5968E9293}" srcOrd="0" destOrd="0" presId="urn:microsoft.com/office/officeart/2005/8/layout/orgChart1"/>
    <dgm:cxn modelId="{2705E790-7A23-491E-8E0D-935AE6751464}" type="presParOf" srcId="{ADC7AF88-2D39-4945-A652-02BCFBE2DE47}" destId="{A3A89535-CD18-4385-91AC-43EA92AF3F7B}" srcOrd="1" destOrd="0" presId="urn:microsoft.com/office/officeart/2005/8/layout/orgChart1"/>
    <dgm:cxn modelId="{EF403633-7043-48A7-8DC0-C9F3C67C99F0}" type="presParOf" srcId="{111F55DF-9534-49B2-A562-B1A58AA29E0B}" destId="{CD0AED22-6F4C-4756-B411-B2E71A2AF3D0}" srcOrd="1" destOrd="0" presId="urn:microsoft.com/office/officeart/2005/8/layout/orgChart1"/>
    <dgm:cxn modelId="{4F915513-94DD-4043-85D4-26809C8D71E8}" type="presParOf" srcId="{CD0AED22-6F4C-4756-B411-B2E71A2AF3D0}" destId="{C1236A7D-2E15-4F5F-ABB1-9818B136B84B}" srcOrd="0" destOrd="0" presId="urn:microsoft.com/office/officeart/2005/8/layout/orgChart1"/>
    <dgm:cxn modelId="{8575EF72-D44B-497C-BB78-B5E4EBD89A1B}" type="presParOf" srcId="{CD0AED22-6F4C-4756-B411-B2E71A2AF3D0}" destId="{E5F839EA-1069-49D4-A346-1E3C2BF91A5F}" srcOrd="1" destOrd="0" presId="urn:microsoft.com/office/officeart/2005/8/layout/orgChart1"/>
    <dgm:cxn modelId="{FEB1202B-B649-48CA-BD7E-3E55C8BBF446}" type="presParOf" srcId="{E5F839EA-1069-49D4-A346-1E3C2BF91A5F}" destId="{E5EBE242-F364-45DD-814F-210223802639}" srcOrd="0" destOrd="0" presId="urn:microsoft.com/office/officeart/2005/8/layout/orgChart1"/>
    <dgm:cxn modelId="{DAA02AEF-3F09-4DF1-93EE-08A8025919BD}" type="presParOf" srcId="{E5EBE242-F364-45DD-814F-210223802639}" destId="{9EA6FCDD-7EE5-4EF8-8167-4771101F0DF1}" srcOrd="0" destOrd="0" presId="urn:microsoft.com/office/officeart/2005/8/layout/orgChart1"/>
    <dgm:cxn modelId="{16A15DF8-FD5B-4693-A3D4-E89C94709E18}" type="presParOf" srcId="{E5EBE242-F364-45DD-814F-210223802639}" destId="{00034F7D-C32D-4D19-BF93-A1561155B4DC}" srcOrd="1" destOrd="0" presId="urn:microsoft.com/office/officeart/2005/8/layout/orgChart1"/>
    <dgm:cxn modelId="{440A2E69-0144-48E5-933B-CE5FAD148F6B}" type="presParOf" srcId="{E5F839EA-1069-49D4-A346-1E3C2BF91A5F}" destId="{E069B76A-DFAC-4B9A-94F1-8ADD85CC5495}" srcOrd="1" destOrd="0" presId="urn:microsoft.com/office/officeart/2005/8/layout/orgChart1"/>
    <dgm:cxn modelId="{49C7E120-C7B4-439C-B0C0-58C20C43C824}" type="presParOf" srcId="{E5F839EA-1069-49D4-A346-1E3C2BF91A5F}" destId="{FB3487E9-D672-475A-9D8A-5323F6CB9CCD}" srcOrd="2" destOrd="0" presId="urn:microsoft.com/office/officeart/2005/8/layout/orgChart1"/>
    <dgm:cxn modelId="{1938FDCB-D10B-4476-8033-D10CAE4FA156}" type="presParOf" srcId="{CD0AED22-6F4C-4756-B411-B2E71A2AF3D0}" destId="{EA6E2210-6C8E-4990-AADB-D7B7CCC7BBC4}" srcOrd="2" destOrd="0" presId="urn:microsoft.com/office/officeart/2005/8/layout/orgChart1"/>
    <dgm:cxn modelId="{C193C15C-FCA4-4D12-A446-48BB1C1C9B26}" type="presParOf" srcId="{CD0AED22-6F4C-4756-B411-B2E71A2AF3D0}" destId="{E37C22B1-F6F3-49BB-B346-9C0A7D13514E}" srcOrd="3" destOrd="0" presId="urn:microsoft.com/office/officeart/2005/8/layout/orgChart1"/>
    <dgm:cxn modelId="{831DE730-FE95-42D4-B0B1-6A03820E2138}" type="presParOf" srcId="{E37C22B1-F6F3-49BB-B346-9C0A7D13514E}" destId="{9A14D083-4958-4DAE-A775-38EBB195B441}" srcOrd="0" destOrd="0" presId="urn:microsoft.com/office/officeart/2005/8/layout/orgChart1"/>
    <dgm:cxn modelId="{454C23BC-7BB4-45F2-A5FF-13603DB00B0F}" type="presParOf" srcId="{9A14D083-4958-4DAE-A775-38EBB195B441}" destId="{B547D35B-EEAA-464E-9018-9E97E98E6340}" srcOrd="0" destOrd="0" presId="urn:microsoft.com/office/officeart/2005/8/layout/orgChart1"/>
    <dgm:cxn modelId="{7ECF8A7F-BB43-4F75-9A29-6BB66E83E73F}" type="presParOf" srcId="{9A14D083-4958-4DAE-A775-38EBB195B441}" destId="{CCBC2E4A-CD3D-485E-BFBB-33309E792CA8}" srcOrd="1" destOrd="0" presId="urn:microsoft.com/office/officeart/2005/8/layout/orgChart1"/>
    <dgm:cxn modelId="{4DECD758-B894-4205-A93A-4CAFDC9D41F8}" type="presParOf" srcId="{E37C22B1-F6F3-49BB-B346-9C0A7D13514E}" destId="{FABD32C3-1132-4FDA-AE31-8B687F8A6637}" srcOrd="1" destOrd="0" presId="urn:microsoft.com/office/officeart/2005/8/layout/orgChart1"/>
    <dgm:cxn modelId="{D1ACC12F-E8BA-458F-B068-BD62B96E49F4}" type="presParOf" srcId="{E37C22B1-F6F3-49BB-B346-9C0A7D13514E}" destId="{5CD39A6E-48E7-47F5-B0FA-ECFF9C6E8507}" srcOrd="2" destOrd="0" presId="urn:microsoft.com/office/officeart/2005/8/layout/orgChart1"/>
    <dgm:cxn modelId="{36198941-43E1-4A90-99C5-901367FEB32D}" type="presParOf" srcId="{111F55DF-9534-49B2-A562-B1A58AA29E0B}" destId="{B65B6FDD-4D6A-4E2B-9E72-E267CFFE5522}" srcOrd="2" destOrd="0" presId="urn:microsoft.com/office/officeart/2005/8/layout/orgChart1"/>
    <dgm:cxn modelId="{AC0A1D46-F144-4A5B-AE72-66FB27066908}" type="presParOf" srcId="{FC0275F5-03F1-4EEA-BC3A-13044B4D5FDB}" destId="{F61FC85E-18B7-4C79-B67D-F4F20D92AF73}" srcOrd="8" destOrd="0" presId="urn:microsoft.com/office/officeart/2005/8/layout/orgChart1"/>
    <dgm:cxn modelId="{A13C6A2A-5F61-41C4-BE66-E10A6FA73178}" type="presParOf" srcId="{FC0275F5-03F1-4EEA-BC3A-13044B4D5FDB}" destId="{32D30413-A7AF-4A2A-B979-924B17EA2DEB}" srcOrd="9" destOrd="0" presId="urn:microsoft.com/office/officeart/2005/8/layout/orgChart1"/>
    <dgm:cxn modelId="{EEE68CE0-3456-409F-8B50-B3106D812095}" type="presParOf" srcId="{32D30413-A7AF-4A2A-B979-924B17EA2DEB}" destId="{8954C1B9-B00B-456F-918E-4B4447E88897}" srcOrd="0" destOrd="0" presId="urn:microsoft.com/office/officeart/2005/8/layout/orgChart1"/>
    <dgm:cxn modelId="{CFE663B5-27C9-4C83-8B3A-A429018A7164}" type="presParOf" srcId="{8954C1B9-B00B-456F-918E-4B4447E88897}" destId="{49E6B04B-F992-4FB7-9941-77F9990F5B7F}" srcOrd="0" destOrd="0" presId="urn:microsoft.com/office/officeart/2005/8/layout/orgChart1"/>
    <dgm:cxn modelId="{B978C065-3594-4E12-8AAA-E5617378048C}" type="presParOf" srcId="{8954C1B9-B00B-456F-918E-4B4447E88897}" destId="{08EDFC85-C7C9-43B7-9A50-628F5E91C83D}" srcOrd="1" destOrd="0" presId="urn:microsoft.com/office/officeart/2005/8/layout/orgChart1"/>
    <dgm:cxn modelId="{75CFEDD4-526D-4243-B0BA-457521641C4A}" type="presParOf" srcId="{32D30413-A7AF-4A2A-B979-924B17EA2DEB}" destId="{7C42CED9-47FE-40DF-B536-3350706C7F33}" srcOrd="1" destOrd="0" presId="urn:microsoft.com/office/officeart/2005/8/layout/orgChart1"/>
    <dgm:cxn modelId="{BEED495E-4CFF-4197-AD78-72F320C9D362}" type="presParOf" srcId="{7C42CED9-47FE-40DF-B536-3350706C7F33}" destId="{AB898F9D-1E62-4334-98CF-ECB5AD161043}" srcOrd="0" destOrd="0" presId="urn:microsoft.com/office/officeart/2005/8/layout/orgChart1"/>
    <dgm:cxn modelId="{6B050990-31B1-4A03-964F-13136096F6C1}" type="presParOf" srcId="{7C42CED9-47FE-40DF-B536-3350706C7F33}" destId="{3B0A0379-DA76-48F7-BED2-2F3683B2661E}" srcOrd="1" destOrd="0" presId="urn:microsoft.com/office/officeart/2005/8/layout/orgChart1"/>
    <dgm:cxn modelId="{C8105952-0C7A-40BF-83C3-06A3ED03993A}" type="presParOf" srcId="{3B0A0379-DA76-48F7-BED2-2F3683B2661E}" destId="{2DBD1C93-1590-4558-8604-27F90DFD5712}" srcOrd="0" destOrd="0" presId="urn:microsoft.com/office/officeart/2005/8/layout/orgChart1"/>
    <dgm:cxn modelId="{75C48CB1-9FBB-4737-91B0-B43C27015B9D}" type="presParOf" srcId="{2DBD1C93-1590-4558-8604-27F90DFD5712}" destId="{FD963826-DA73-4730-B4D0-0F44A05185CD}" srcOrd="0" destOrd="0" presId="urn:microsoft.com/office/officeart/2005/8/layout/orgChart1"/>
    <dgm:cxn modelId="{963CFDBB-AC28-405F-BC25-84C016532C6F}" type="presParOf" srcId="{2DBD1C93-1590-4558-8604-27F90DFD5712}" destId="{E79F8AB5-099B-433C-AEFA-FE93AA988974}" srcOrd="1" destOrd="0" presId="urn:microsoft.com/office/officeart/2005/8/layout/orgChart1"/>
    <dgm:cxn modelId="{C74473B9-3243-487F-AC56-8647FD4BD7C4}" type="presParOf" srcId="{3B0A0379-DA76-48F7-BED2-2F3683B2661E}" destId="{664433C3-0753-4D03-9BE3-C811F8FB6C4F}" srcOrd="1" destOrd="0" presId="urn:microsoft.com/office/officeart/2005/8/layout/orgChart1"/>
    <dgm:cxn modelId="{8C539A81-CE69-409E-8A72-9806815FA8FB}" type="presParOf" srcId="{3B0A0379-DA76-48F7-BED2-2F3683B2661E}" destId="{86448F58-C189-4DFE-B0C8-11661DF05210}" srcOrd="2" destOrd="0" presId="urn:microsoft.com/office/officeart/2005/8/layout/orgChart1"/>
    <dgm:cxn modelId="{A7ED9CDF-A2B9-4A41-AEAD-32D3544DC474}" type="presParOf" srcId="{7C42CED9-47FE-40DF-B536-3350706C7F33}" destId="{8AC19800-30AB-4F6C-A0CC-A98F37F5D3C8}" srcOrd="2" destOrd="0" presId="urn:microsoft.com/office/officeart/2005/8/layout/orgChart1"/>
    <dgm:cxn modelId="{1CF6418E-ED19-494F-89E0-7334E03F65BC}" type="presParOf" srcId="{7C42CED9-47FE-40DF-B536-3350706C7F33}" destId="{44D4327E-CF48-4431-AF6F-D1F2746498F8}" srcOrd="3" destOrd="0" presId="urn:microsoft.com/office/officeart/2005/8/layout/orgChart1"/>
    <dgm:cxn modelId="{5D39E4D3-445C-4D52-9727-1C380B7E7829}" type="presParOf" srcId="{44D4327E-CF48-4431-AF6F-D1F2746498F8}" destId="{405F47B9-7770-4EF2-9B3F-56B3C768DF8D}" srcOrd="0" destOrd="0" presId="urn:microsoft.com/office/officeart/2005/8/layout/orgChart1"/>
    <dgm:cxn modelId="{C9ADD560-5AD4-416F-BF6A-4E4D8DF4C2EF}" type="presParOf" srcId="{405F47B9-7770-4EF2-9B3F-56B3C768DF8D}" destId="{56CBC1C0-8ED3-4652-876F-7C5AF5C87187}" srcOrd="0" destOrd="0" presId="urn:microsoft.com/office/officeart/2005/8/layout/orgChart1"/>
    <dgm:cxn modelId="{2F3447E9-440A-4D24-BDD4-07512273AFA3}" type="presParOf" srcId="{405F47B9-7770-4EF2-9B3F-56B3C768DF8D}" destId="{76BDE846-24ED-4B34-9A9D-C4B304BC46ED}" srcOrd="1" destOrd="0" presId="urn:microsoft.com/office/officeart/2005/8/layout/orgChart1"/>
    <dgm:cxn modelId="{32B7CB4F-4E5F-4E6A-84FA-792F0E0B5493}" type="presParOf" srcId="{44D4327E-CF48-4431-AF6F-D1F2746498F8}" destId="{2C67DB33-5708-486A-BB92-FC226EEB293B}" srcOrd="1" destOrd="0" presId="urn:microsoft.com/office/officeart/2005/8/layout/orgChart1"/>
    <dgm:cxn modelId="{01786456-7F2B-4FD4-A956-615D660C4DED}" type="presParOf" srcId="{44D4327E-CF48-4431-AF6F-D1F2746498F8}" destId="{5C733E86-1789-48B0-9A5C-9D8483F4DB3F}" srcOrd="2" destOrd="0" presId="urn:microsoft.com/office/officeart/2005/8/layout/orgChart1"/>
    <dgm:cxn modelId="{A864EB09-99BE-4DE7-85B6-1C1EB1B6C7C6}" type="presParOf" srcId="{7C42CED9-47FE-40DF-B536-3350706C7F33}" destId="{459C27F8-1F0C-4D39-841A-3BD3FA0C7123}" srcOrd="4" destOrd="0" presId="urn:microsoft.com/office/officeart/2005/8/layout/orgChart1"/>
    <dgm:cxn modelId="{72B0054C-FDA7-480D-A63B-3DCD9E9D8955}" type="presParOf" srcId="{7C42CED9-47FE-40DF-B536-3350706C7F33}" destId="{136343A6-8613-49B8-9FBF-F4881C6FA332}" srcOrd="5" destOrd="0" presId="urn:microsoft.com/office/officeart/2005/8/layout/orgChart1"/>
    <dgm:cxn modelId="{AD7C63C9-E934-4E55-921F-0EF7600893E0}" type="presParOf" srcId="{136343A6-8613-49B8-9FBF-F4881C6FA332}" destId="{6AAAFD4B-4017-4C06-BE5B-C4931620AB7B}" srcOrd="0" destOrd="0" presId="urn:microsoft.com/office/officeart/2005/8/layout/orgChart1"/>
    <dgm:cxn modelId="{05017469-6718-471D-A29E-3CDDD865A17A}" type="presParOf" srcId="{6AAAFD4B-4017-4C06-BE5B-C4931620AB7B}" destId="{33DC3108-7A8E-47AB-84F0-F8E06CB05694}" srcOrd="0" destOrd="0" presId="urn:microsoft.com/office/officeart/2005/8/layout/orgChart1"/>
    <dgm:cxn modelId="{93734D97-7763-4517-B5C4-C1FD42C83669}" type="presParOf" srcId="{6AAAFD4B-4017-4C06-BE5B-C4931620AB7B}" destId="{15ED42F5-051F-4A34-B7E7-60F4205B8CB3}" srcOrd="1" destOrd="0" presId="urn:microsoft.com/office/officeart/2005/8/layout/orgChart1"/>
    <dgm:cxn modelId="{B8F86DA5-0B4C-4907-9FDB-BEB6F77E1641}" type="presParOf" srcId="{136343A6-8613-49B8-9FBF-F4881C6FA332}" destId="{4445ADF6-41D3-4AC4-A47F-26724D0135C1}" srcOrd="1" destOrd="0" presId="urn:microsoft.com/office/officeart/2005/8/layout/orgChart1"/>
    <dgm:cxn modelId="{1D9822ED-4447-46E3-A7AA-3901C77A10DF}" type="presParOf" srcId="{136343A6-8613-49B8-9FBF-F4881C6FA332}" destId="{5C3C5B57-8965-440E-AF1A-4BF9BF99AAE3}" srcOrd="2" destOrd="0" presId="urn:microsoft.com/office/officeart/2005/8/layout/orgChart1"/>
    <dgm:cxn modelId="{EA8CEC21-9CB3-43DD-9FE3-0E7E9D0F49EB}" type="presParOf" srcId="{7C42CED9-47FE-40DF-B536-3350706C7F33}" destId="{DD31B1FB-F7E3-47FF-90A1-7C07C430C7ED}" srcOrd="6" destOrd="0" presId="urn:microsoft.com/office/officeart/2005/8/layout/orgChart1"/>
    <dgm:cxn modelId="{BED28003-4190-4433-9F54-549E5E8CF7F2}" type="presParOf" srcId="{7C42CED9-47FE-40DF-B536-3350706C7F33}" destId="{34977584-D9AA-459D-A5AF-D5A57E7D8067}" srcOrd="7" destOrd="0" presId="urn:microsoft.com/office/officeart/2005/8/layout/orgChart1"/>
    <dgm:cxn modelId="{A0EA93CB-26C5-4DB0-A362-55E10F4121CA}" type="presParOf" srcId="{34977584-D9AA-459D-A5AF-D5A57E7D8067}" destId="{9DC68766-FE53-4436-A2F7-06265B4C088C}" srcOrd="0" destOrd="0" presId="urn:microsoft.com/office/officeart/2005/8/layout/orgChart1"/>
    <dgm:cxn modelId="{AB4CB71E-2AB5-44CE-9EB6-C3F2D8CC1DC0}" type="presParOf" srcId="{9DC68766-FE53-4436-A2F7-06265B4C088C}" destId="{8A78F294-CAEE-4725-95C2-FC859CABC153}" srcOrd="0" destOrd="0" presId="urn:microsoft.com/office/officeart/2005/8/layout/orgChart1"/>
    <dgm:cxn modelId="{A277E1D3-3D1C-470C-AD1A-3882EDD1B7AA}" type="presParOf" srcId="{9DC68766-FE53-4436-A2F7-06265B4C088C}" destId="{31CCAE8F-A58B-4575-AE29-19BDE96DC5A2}" srcOrd="1" destOrd="0" presId="urn:microsoft.com/office/officeart/2005/8/layout/orgChart1"/>
    <dgm:cxn modelId="{BC3096F0-020F-4A25-ADC3-6FC74ACCF008}" type="presParOf" srcId="{34977584-D9AA-459D-A5AF-D5A57E7D8067}" destId="{1504BED8-B79D-4713-AA3C-A9E6E3143D49}" srcOrd="1" destOrd="0" presId="urn:microsoft.com/office/officeart/2005/8/layout/orgChart1"/>
    <dgm:cxn modelId="{90BC3C49-CA8C-4ED8-B737-CF57E2C7B17A}" type="presParOf" srcId="{34977584-D9AA-459D-A5AF-D5A57E7D8067}" destId="{901DDD8B-D335-46F8-8CD0-4C2C399F92E5}" srcOrd="2" destOrd="0" presId="urn:microsoft.com/office/officeart/2005/8/layout/orgChart1"/>
    <dgm:cxn modelId="{FCC1BE44-BD22-4FCE-BB56-F8C4CA1A24F2}" type="presParOf" srcId="{32D30413-A7AF-4A2A-B979-924B17EA2DEB}" destId="{A5F5AB9C-1050-4BDA-9B9F-E5E7868A7F81}" srcOrd="2" destOrd="0" presId="urn:microsoft.com/office/officeart/2005/8/layout/orgChart1"/>
    <dgm:cxn modelId="{F074022A-E6EB-454E-BB36-2A7A31A33BA8}" type="presParOf" srcId="{FC0275F5-03F1-4EEA-BC3A-13044B4D5FDB}" destId="{2E03346F-F508-41DA-A41E-551AF85F4F30}" srcOrd="10" destOrd="0" presId="urn:microsoft.com/office/officeart/2005/8/layout/orgChart1"/>
    <dgm:cxn modelId="{2B1E0C06-BCB4-42EB-B892-0BC521B996C0}" type="presParOf" srcId="{FC0275F5-03F1-4EEA-BC3A-13044B4D5FDB}" destId="{B3E36EA0-40E1-430D-9E66-649050E21D8C}" srcOrd="11" destOrd="0" presId="urn:microsoft.com/office/officeart/2005/8/layout/orgChart1"/>
    <dgm:cxn modelId="{BA598337-D13D-4514-9A2B-C32ABB895C58}" type="presParOf" srcId="{B3E36EA0-40E1-430D-9E66-649050E21D8C}" destId="{9F26629D-F787-4A81-8B60-675FF85C74F9}" srcOrd="0" destOrd="0" presId="urn:microsoft.com/office/officeart/2005/8/layout/orgChart1"/>
    <dgm:cxn modelId="{46A823DB-34E7-4733-BE87-17698BA434B9}" type="presParOf" srcId="{9F26629D-F787-4A81-8B60-675FF85C74F9}" destId="{1F39D2F0-BCE2-4B85-8D43-0A40135AE123}" srcOrd="0" destOrd="0" presId="urn:microsoft.com/office/officeart/2005/8/layout/orgChart1"/>
    <dgm:cxn modelId="{73AACA71-4390-4C15-851E-A04523BF39DF}" type="presParOf" srcId="{9F26629D-F787-4A81-8B60-675FF85C74F9}" destId="{ED2C697E-1415-4350-AACC-156F62F1A284}" srcOrd="1" destOrd="0" presId="urn:microsoft.com/office/officeart/2005/8/layout/orgChart1"/>
    <dgm:cxn modelId="{596A29C7-285B-4BC3-B291-07DABA6CCCAF}" type="presParOf" srcId="{B3E36EA0-40E1-430D-9E66-649050E21D8C}" destId="{E8CA46D2-6999-405D-B164-767616D747E0}" srcOrd="1" destOrd="0" presId="urn:microsoft.com/office/officeart/2005/8/layout/orgChart1"/>
    <dgm:cxn modelId="{254D83CF-7DEB-4C49-A03C-8534B16640FA}" type="presParOf" srcId="{E8CA46D2-6999-405D-B164-767616D747E0}" destId="{0A9B856C-4A25-45A1-89FF-643476F0A112}" srcOrd="0" destOrd="0" presId="urn:microsoft.com/office/officeart/2005/8/layout/orgChart1"/>
    <dgm:cxn modelId="{AB559CD6-A985-47C5-8B6F-2CF3F265D902}" type="presParOf" srcId="{E8CA46D2-6999-405D-B164-767616D747E0}" destId="{B278DCF6-5748-4712-875E-4BFE1431FDB7}" srcOrd="1" destOrd="0" presId="urn:microsoft.com/office/officeart/2005/8/layout/orgChart1"/>
    <dgm:cxn modelId="{04DD06CC-5B8F-4040-8AC9-3326D5EBDBA3}" type="presParOf" srcId="{B278DCF6-5748-4712-875E-4BFE1431FDB7}" destId="{81EADEDD-3C62-467A-8828-DCE9BF46B936}" srcOrd="0" destOrd="0" presId="urn:microsoft.com/office/officeart/2005/8/layout/orgChart1"/>
    <dgm:cxn modelId="{6F98556F-F12E-4F39-A168-F4880C415FEE}" type="presParOf" srcId="{81EADEDD-3C62-467A-8828-DCE9BF46B936}" destId="{0D8440B8-3AF9-45DD-A51F-D01D16BF4591}" srcOrd="0" destOrd="0" presId="urn:microsoft.com/office/officeart/2005/8/layout/orgChart1"/>
    <dgm:cxn modelId="{AAAE30EB-C49F-41F7-9B53-92E9FFF5234F}" type="presParOf" srcId="{81EADEDD-3C62-467A-8828-DCE9BF46B936}" destId="{5E0EEBFD-0812-441C-BD31-B3A15BA970D6}" srcOrd="1" destOrd="0" presId="urn:microsoft.com/office/officeart/2005/8/layout/orgChart1"/>
    <dgm:cxn modelId="{75951AD6-DC42-4108-8F32-181513AABB08}" type="presParOf" srcId="{B278DCF6-5748-4712-875E-4BFE1431FDB7}" destId="{5371A54E-6A41-4DA2-B5F4-6AA5A879F728}" srcOrd="1" destOrd="0" presId="urn:microsoft.com/office/officeart/2005/8/layout/orgChart1"/>
    <dgm:cxn modelId="{2C01BBEA-5CC3-40AF-81A0-3538AE1A90C6}" type="presParOf" srcId="{5371A54E-6A41-4DA2-B5F4-6AA5A879F728}" destId="{E1E5EF94-7637-4759-BE15-0CDA644D700C}" srcOrd="0" destOrd="0" presId="urn:microsoft.com/office/officeart/2005/8/layout/orgChart1"/>
    <dgm:cxn modelId="{BB6BB2EF-E409-462B-9958-AAFD7AEC6221}" type="presParOf" srcId="{5371A54E-6A41-4DA2-B5F4-6AA5A879F728}" destId="{36DA6DEF-B7AE-40F6-A738-28BCEA6F6A04}" srcOrd="1" destOrd="0" presId="urn:microsoft.com/office/officeart/2005/8/layout/orgChart1"/>
    <dgm:cxn modelId="{B9BFE121-8EFF-461C-80F5-1AE9AB198337}" type="presParOf" srcId="{36DA6DEF-B7AE-40F6-A738-28BCEA6F6A04}" destId="{05FFD359-0A45-4F66-85FA-4828FCE61A0F}" srcOrd="0" destOrd="0" presId="urn:microsoft.com/office/officeart/2005/8/layout/orgChart1"/>
    <dgm:cxn modelId="{4640B043-1E7B-40EF-B67A-CD37893E144B}" type="presParOf" srcId="{05FFD359-0A45-4F66-85FA-4828FCE61A0F}" destId="{164858BD-428B-4E19-BDC6-9D304CC2FA25}" srcOrd="0" destOrd="0" presId="urn:microsoft.com/office/officeart/2005/8/layout/orgChart1"/>
    <dgm:cxn modelId="{13DBF645-F5D1-47DB-A1F9-F45415CC95E8}" type="presParOf" srcId="{05FFD359-0A45-4F66-85FA-4828FCE61A0F}" destId="{FF4243E0-D7CA-4442-A351-C5F62943F51F}" srcOrd="1" destOrd="0" presId="urn:microsoft.com/office/officeart/2005/8/layout/orgChart1"/>
    <dgm:cxn modelId="{4C2657D4-5489-4D9C-AA35-99E4C08DB7B3}" type="presParOf" srcId="{36DA6DEF-B7AE-40F6-A738-28BCEA6F6A04}" destId="{E4741276-9D06-4F55-A343-2DF46719AA07}" srcOrd="1" destOrd="0" presId="urn:microsoft.com/office/officeart/2005/8/layout/orgChart1"/>
    <dgm:cxn modelId="{558DFA81-9027-4F68-9C70-6980000488EB}" type="presParOf" srcId="{36DA6DEF-B7AE-40F6-A738-28BCEA6F6A04}" destId="{0382EF15-DF14-4EC9-8940-8585CC9A6848}" srcOrd="2" destOrd="0" presId="urn:microsoft.com/office/officeart/2005/8/layout/orgChart1"/>
    <dgm:cxn modelId="{DBD912E1-FFE2-4E89-B201-22779C76E4E3}" type="presParOf" srcId="{5371A54E-6A41-4DA2-B5F4-6AA5A879F728}" destId="{F7A13EFE-245B-4FDD-BAE4-885E224E4D54}" srcOrd="2" destOrd="0" presId="urn:microsoft.com/office/officeart/2005/8/layout/orgChart1"/>
    <dgm:cxn modelId="{31ED0588-4457-4B2C-A162-73772B1A9C0D}" type="presParOf" srcId="{5371A54E-6A41-4DA2-B5F4-6AA5A879F728}" destId="{DB6AE329-2D77-4795-8CCA-82C4BEB22FC6}" srcOrd="3" destOrd="0" presId="urn:microsoft.com/office/officeart/2005/8/layout/orgChart1"/>
    <dgm:cxn modelId="{3D889CB0-DE6F-4F4D-B3DA-422B15C2389C}" type="presParOf" srcId="{DB6AE329-2D77-4795-8CCA-82C4BEB22FC6}" destId="{E3251574-2FA2-4EB7-8866-07B119F78BD8}" srcOrd="0" destOrd="0" presId="urn:microsoft.com/office/officeart/2005/8/layout/orgChart1"/>
    <dgm:cxn modelId="{A8E2E4B2-C82D-49CF-BE33-A19E657FA2FD}" type="presParOf" srcId="{E3251574-2FA2-4EB7-8866-07B119F78BD8}" destId="{F7B7135F-750E-4C8A-9BE2-2688EB6DBF88}" srcOrd="0" destOrd="0" presId="urn:microsoft.com/office/officeart/2005/8/layout/orgChart1"/>
    <dgm:cxn modelId="{7113A828-BA64-4D88-8881-54F274A1EB50}" type="presParOf" srcId="{E3251574-2FA2-4EB7-8866-07B119F78BD8}" destId="{B7DF88DE-AEC0-42F8-84ED-D7186FA170E0}" srcOrd="1" destOrd="0" presId="urn:microsoft.com/office/officeart/2005/8/layout/orgChart1"/>
    <dgm:cxn modelId="{70786595-2DD7-4989-AA4E-435B14E3C440}" type="presParOf" srcId="{DB6AE329-2D77-4795-8CCA-82C4BEB22FC6}" destId="{B1B46681-EBE8-4583-82AF-85ACA11AB261}" srcOrd="1" destOrd="0" presId="urn:microsoft.com/office/officeart/2005/8/layout/orgChart1"/>
    <dgm:cxn modelId="{EFE44A7C-D764-4807-B08F-581662163280}" type="presParOf" srcId="{DB6AE329-2D77-4795-8CCA-82C4BEB22FC6}" destId="{8A8BFA4A-4DEB-4F5A-B29E-78C0E2E7CF29}" srcOrd="2" destOrd="0" presId="urn:microsoft.com/office/officeart/2005/8/layout/orgChart1"/>
    <dgm:cxn modelId="{A41057E0-BE43-48AA-AFE7-0E50628D4914}" type="presParOf" srcId="{5371A54E-6A41-4DA2-B5F4-6AA5A879F728}" destId="{AF1D66DD-07B5-443F-B648-48634D99A167}" srcOrd="4" destOrd="0" presId="urn:microsoft.com/office/officeart/2005/8/layout/orgChart1"/>
    <dgm:cxn modelId="{F27FA7EA-03A8-4186-BFDA-525CC6D47070}" type="presParOf" srcId="{5371A54E-6A41-4DA2-B5F4-6AA5A879F728}" destId="{E2DD94E8-747A-48B3-B96F-B0A61458437C}" srcOrd="5" destOrd="0" presId="urn:microsoft.com/office/officeart/2005/8/layout/orgChart1"/>
    <dgm:cxn modelId="{910414D3-B643-47D8-AE28-F5DA62EC2BAE}" type="presParOf" srcId="{E2DD94E8-747A-48B3-B96F-B0A61458437C}" destId="{13D04805-B6C9-48E9-B54E-E4F701347D19}" srcOrd="0" destOrd="0" presId="urn:microsoft.com/office/officeart/2005/8/layout/orgChart1"/>
    <dgm:cxn modelId="{86786371-C709-4E76-8FDB-6FACFD1EBB9F}" type="presParOf" srcId="{13D04805-B6C9-48E9-B54E-E4F701347D19}" destId="{12338EEB-8866-4FB6-A788-B52B2B6586A5}" srcOrd="0" destOrd="0" presId="urn:microsoft.com/office/officeart/2005/8/layout/orgChart1"/>
    <dgm:cxn modelId="{7708E29A-D88B-4779-ADEE-389EDE580A7F}" type="presParOf" srcId="{13D04805-B6C9-48E9-B54E-E4F701347D19}" destId="{38EDCA67-CCEC-4374-86D7-651E97F7D5C4}" srcOrd="1" destOrd="0" presId="urn:microsoft.com/office/officeart/2005/8/layout/orgChart1"/>
    <dgm:cxn modelId="{7DE15D2F-AAB8-4A90-B69B-26D993E51A02}" type="presParOf" srcId="{E2DD94E8-747A-48B3-B96F-B0A61458437C}" destId="{D8DB5706-1488-4E85-99E7-F38F9CBFB797}" srcOrd="1" destOrd="0" presId="urn:microsoft.com/office/officeart/2005/8/layout/orgChart1"/>
    <dgm:cxn modelId="{1B426BCE-E78E-4F7D-AF4C-51638250BD1C}" type="presParOf" srcId="{E2DD94E8-747A-48B3-B96F-B0A61458437C}" destId="{FAD5350B-9523-4843-86AA-8AC8A2345C69}" srcOrd="2" destOrd="0" presId="urn:microsoft.com/office/officeart/2005/8/layout/orgChart1"/>
    <dgm:cxn modelId="{A93F784E-8CBE-40ED-BF95-79F1CBC3DCD3}" type="presParOf" srcId="{B278DCF6-5748-4712-875E-4BFE1431FDB7}" destId="{4157FB33-5245-4804-B210-D7A08BB2DA33}" srcOrd="2" destOrd="0" presId="urn:microsoft.com/office/officeart/2005/8/layout/orgChart1"/>
    <dgm:cxn modelId="{5F62CBD4-1C34-4183-A2DD-F46D6743E336}" type="presParOf" srcId="{E8CA46D2-6999-405D-B164-767616D747E0}" destId="{E1170AE0-B161-4B98-BD32-26351F4C4611}" srcOrd="2" destOrd="0" presId="urn:microsoft.com/office/officeart/2005/8/layout/orgChart1"/>
    <dgm:cxn modelId="{030C4E12-599F-41E3-889C-3B9580FFFC08}" type="presParOf" srcId="{E8CA46D2-6999-405D-B164-767616D747E0}" destId="{4442A01A-A6AC-450F-A7BF-1B3B404AD56B}" srcOrd="3" destOrd="0" presId="urn:microsoft.com/office/officeart/2005/8/layout/orgChart1"/>
    <dgm:cxn modelId="{CC1A15B7-09E9-4862-9964-975C4702DCE3}" type="presParOf" srcId="{4442A01A-A6AC-450F-A7BF-1B3B404AD56B}" destId="{F4A8FD39-A890-438C-ABA8-25CD6221EEE1}" srcOrd="0" destOrd="0" presId="urn:microsoft.com/office/officeart/2005/8/layout/orgChart1"/>
    <dgm:cxn modelId="{1EA71715-9397-4AB1-9CC1-BD0C0F313088}" type="presParOf" srcId="{F4A8FD39-A890-438C-ABA8-25CD6221EEE1}" destId="{7CD1FD84-3B9E-47A9-9795-2621A3CF26A6}" srcOrd="0" destOrd="0" presId="urn:microsoft.com/office/officeart/2005/8/layout/orgChart1"/>
    <dgm:cxn modelId="{87DEF6A3-D83F-44A7-AB4A-02CB09F21C41}" type="presParOf" srcId="{F4A8FD39-A890-438C-ABA8-25CD6221EEE1}" destId="{79BEE6DA-5FE4-4D1B-B04D-6268A6AEADA4}" srcOrd="1" destOrd="0" presId="urn:microsoft.com/office/officeart/2005/8/layout/orgChart1"/>
    <dgm:cxn modelId="{7F627BEE-60FB-4BBC-A9A5-AFD30D180649}" type="presParOf" srcId="{4442A01A-A6AC-450F-A7BF-1B3B404AD56B}" destId="{2AAE2FBB-7266-4512-B35A-8A1B7224C542}" srcOrd="1" destOrd="0" presId="urn:microsoft.com/office/officeart/2005/8/layout/orgChart1"/>
    <dgm:cxn modelId="{5B30811A-24E2-4D76-9CCD-C5BC14F1C704}" type="presParOf" srcId="{2AAE2FBB-7266-4512-B35A-8A1B7224C542}" destId="{583A0F21-BC97-4D18-A7D1-5178F35B451C}" srcOrd="0" destOrd="0" presId="urn:microsoft.com/office/officeart/2005/8/layout/orgChart1"/>
    <dgm:cxn modelId="{3B09DA4A-1114-46DA-B280-7C0323A3C721}" type="presParOf" srcId="{2AAE2FBB-7266-4512-B35A-8A1B7224C542}" destId="{56B1842E-496F-4E09-AFBC-6EEFA2BF510B}" srcOrd="1" destOrd="0" presId="urn:microsoft.com/office/officeart/2005/8/layout/orgChart1"/>
    <dgm:cxn modelId="{F8A75498-F856-457C-98F5-64DA144104C3}" type="presParOf" srcId="{56B1842E-496F-4E09-AFBC-6EEFA2BF510B}" destId="{25D319D7-6135-4F95-947F-AAA58CAC137A}" srcOrd="0" destOrd="0" presId="urn:microsoft.com/office/officeart/2005/8/layout/orgChart1"/>
    <dgm:cxn modelId="{536571A2-EA63-4914-BD05-FECD021748A6}" type="presParOf" srcId="{25D319D7-6135-4F95-947F-AAA58CAC137A}" destId="{C6F864DE-35FA-48D8-A0E4-1EBD8B448FB9}" srcOrd="0" destOrd="0" presId="urn:microsoft.com/office/officeart/2005/8/layout/orgChart1"/>
    <dgm:cxn modelId="{09A14B25-F802-43C3-B103-B5B36F47BEB9}" type="presParOf" srcId="{25D319D7-6135-4F95-947F-AAA58CAC137A}" destId="{E87F501B-B126-4628-A477-008193C38D4A}" srcOrd="1" destOrd="0" presId="urn:microsoft.com/office/officeart/2005/8/layout/orgChart1"/>
    <dgm:cxn modelId="{D6F47F59-539C-4B54-B33E-4C1C3D19B99D}" type="presParOf" srcId="{56B1842E-496F-4E09-AFBC-6EEFA2BF510B}" destId="{73AA6740-5C7D-44F0-BF0A-2262D6F74D08}" srcOrd="1" destOrd="0" presId="urn:microsoft.com/office/officeart/2005/8/layout/orgChart1"/>
    <dgm:cxn modelId="{6D8DDFA1-12D5-46E9-B32E-3D755855EFF5}" type="presParOf" srcId="{56B1842E-496F-4E09-AFBC-6EEFA2BF510B}" destId="{1F33E15D-996C-43D3-BDF7-F1562A2059EB}" srcOrd="2" destOrd="0" presId="urn:microsoft.com/office/officeart/2005/8/layout/orgChart1"/>
    <dgm:cxn modelId="{0456EAC2-227F-4368-B3B5-31AC299E2AA6}" type="presParOf" srcId="{2AAE2FBB-7266-4512-B35A-8A1B7224C542}" destId="{C8756285-1AD3-414C-97D0-9A2019618F89}" srcOrd="2" destOrd="0" presId="urn:microsoft.com/office/officeart/2005/8/layout/orgChart1"/>
    <dgm:cxn modelId="{839CD413-C6A6-48B4-AA16-4912A5424C4E}" type="presParOf" srcId="{2AAE2FBB-7266-4512-B35A-8A1B7224C542}" destId="{AFA318F3-C268-4F0B-B925-C566F53D1D0D}" srcOrd="3" destOrd="0" presId="urn:microsoft.com/office/officeart/2005/8/layout/orgChart1"/>
    <dgm:cxn modelId="{3EB3A334-F032-4F79-B422-CD27CD7E2B25}" type="presParOf" srcId="{AFA318F3-C268-4F0B-B925-C566F53D1D0D}" destId="{F98159D0-6FE0-4AFB-B471-B61339B33080}" srcOrd="0" destOrd="0" presId="urn:microsoft.com/office/officeart/2005/8/layout/orgChart1"/>
    <dgm:cxn modelId="{A5374E28-BAEF-4FF2-89C0-A6A2471EB7A6}" type="presParOf" srcId="{F98159D0-6FE0-4AFB-B471-B61339B33080}" destId="{73E4EECF-D399-4C48-9CF2-DB23153125FC}" srcOrd="0" destOrd="0" presId="urn:microsoft.com/office/officeart/2005/8/layout/orgChart1"/>
    <dgm:cxn modelId="{CB903706-EDD9-4330-8BC3-5DB09888FE8C}" type="presParOf" srcId="{F98159D0-6FE0-4AFB-B471-B61339B33080}" destId="{2AEA15AB-0577-4BFD-8209-3CAA694AA63A}" srcOrd="1" destOrd="0" presId="urn:microsoft.com/office/officeart/2005/8/layout/orgChart1"/>
    <dgm:cxn modelId="{3518FDEB-B9FF-4203-8121-7DA4102F4664}" type="presParOf" srcId="{AFA318F3-C268-4F0B-B925-C566F53D1D0D}" destId="{24B44661-4964-4E4E-A3B3-FAB43A2096B9}" srcOrd="1" destOrd="0" presId="urn:microsoft.com/office/officeart/2005/8/layout/orgChart1"/>
    <dgm:cxn modelId="{69D3CDE6-B393-426C-B6A4-FCFCB912FF1C}" type="presParOf" srcId="{AFA318F3-C268-4F0B-B925-C566F53D1D0D}" destId="{81A75045-4E82-416F-9DE6-67CDDB6D56FD}" srcOrd="2" destOrd="0" presId="urn:microsoft.com/office/officeart/2005/8/layout/orgChart1"/>
    <dgm:cxn modelId="{056EDBC6-58C8-4186-930F-22AB6154E6E8}" type="presParOf" srcId="{4442A01A-A6AC-450F-A7BF-1B3B404AD56B}" destId="{DBB971D2-ECB4-40C3-A134-4102D9D276F0}" srcOrd="2" destOrd="0" presId="urn:microsoft.com/office/officeart/2005/8/layout/orgChart1"/>
    <dgm:cxn modelId="{EB353094-599F-4A6F-ACB6-FF0488FA66D1}" type="presParOf" srcId="{B3E36EA0-40E1-430D-9E66-649050E21D8C}" destId="{5A2C2E7C-4041-4EFA-9BA9-D643F6FAE098}" srcOrd="2" destOrd="0" presId="urn:microsoft.com/office/officeart/2005/8/layout/orgChart1"/>
    <dgm:cxn modelId="{5E278220-F748-4483-8439-31C9213560A3}" type="presParOf" srcId="{6E2D269D-6E8C-4B44-838A-BAAA407EB3B5}" destId="{F74D86E3-D1B7-4ECF-91CF-BCDB71D13474}" srcOrd="2" destOrd="0" presId="urn:microsoft.com/office/officeart/2005/8/layout/orgChart1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56285-1AD3-414C-97D0-9A2019618F89}">
      <dsp:nvSpPr>
        <dsp:cNvPr id="0" name=""/>
        <dsp:cNvSpPr/>
      </dsp:nvSpPr>
      <dsp:spPr>
        <a:xfrm>
          <a:off x="10881129" y="4192142"/>
          <a:ext cx="162699" cy="126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9055"/>
              </a:lnTo>
              <a:lnTo>
                <a:pt x="162699" y="1269055"/>
              </a:lnTo>
            </a:path>
          </a:pathLst>
        </a:cu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A0F21-BC97-4D18-A7D1-5178F35B451C}">
      <dsp:nvSpPr>
        <dsp:cNvPr id="0" name=""/>
        <dsp:cNvSpPr/>
      </dsp:nvSpPr>
      <dsp:spPr>
        <a:xfrm>
          <a:off x="10881129" y="4192142"/>
          <a:ext cx="162699" cy="498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944"/>
              </a:lnTo>
              <a:lnTo>
                <a:pt x="162699" y="498944"/>
              </a:lnTo>
            </a:path>
          </a:pathLst>
        </a:cu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70AE0-B161-4B98-BD32-26351F4C4611}">
      <dsp:nvSpPr>
        <dsp:cNvPr id="0" name=""/>
        <dsp:cNvSpPr/>
      </dsp:nvSpPr>
      <dsp:spPr>
        <a:xfrm>
          <a:off x="10658773" y="3422032"/>
          <a:ext cx="656220" cy="227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889"/>
              </a:lnTo>
              <a:lnTo>
                <a:pt x="656220" y="113889"/>
              </a:lnTo>
              <a:lnTo>
                <a:pt x="656220" y="227779"/>
              </a:lnTo>
            </a:path>
          </a:pathLst>
        </a:cu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D66DD-07B5-443F-B648-48634D99A167}">
      <dsp:nvSpPr>
        <dsp:cNvPr id="0" name=""/>
        <dsp:cNvSpPr/>
      </dsp:nvSpPr>
      <dsp:spPr>
        <a:xfrm>
          <a:off x="9568687" y="4192142"/>
          <a:ext cx="162699" cy="2039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9166"/>
              </a:lnTo>
              <a:lnTo>
                <a:pt x="162699" y="2039166"/>
              </a:lnTo>
            </a:path>
          </a:pathLst>
        </a:cu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13EFE-245B-4FDD-BAE4-885E224E4D54}">
      <dsp:nvSpPr>
        <dsp:cNvPr id="0" name=""/>
        <dsp:cNvSpPr/>
      </dsp:nvSpPr>
      <dsp:spPr>
        <a:xfrm>
          <a:off x="9568687" y="4192142"/>
          <a:ext cx="162699" cy="126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9055"/>
              </a:lnTo>
              <a:lnTo>
                <a:pt x="162699" y="1269055"/>
              </a:lnTo>
            </a:path>
          </a:pathLst>
        </a:cu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5EF94-7637-4759-BE15-0CDA644D700C}">
      <dsp:nvSpPr>
        <dsp:cNvPr id="0" name=""/>
        <dsp:cNvSpPr/>
      </dsp:nvSpPr>
      <dsp:spPr>
        <a:xfrm>
          <a:off x="9568687" y="4192142"/>
          <a:ext cx="162699" cy="498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944"/>
              </a:lnTo>
              <a:lnTo>
                <a:pt x="162699" y="498944"/>
              </a:lnTo>
            </a:path>
          </a:pathLst>
        </a:cu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B856C-4A25-45A1-89FF-643476F0A112}">
      <dsp:nvSpPr>
        <dsp:cNvPr id="0" name=""/>
        <dsp:cNvSpPr/>
      </dsp:nvSpPr>
      <dsp:spPr>
        <a:xfrm>
          <a:off x="10002552" y="3422032"/>
          <a:ext cx="656220" cy="227779"/>
        </a:xfrm>
        <a:custGeom>
          <a:avLst/>
          <a:gdLst/>
          <a:ahLst/>
          <a:cxnLst/>
          <a:rect l="0" t="0" r="0" b="0"/>
          <a:pathLst>
            <a:path>
              <a:moveTo>
                <a:pt x="656220" y="0"/>
              </a:moveTo>
              <a:lnTo>
                <a:pt x="656220" y="113889"/>
              </a:lnTo>
              <a:lnTo>
                <a:pt x="0" y="113889"/>
              </a:lnTo>
              <a:lnTo>
                <a:pt x="0" y="227779"/>
              </a:lnTo>
            </a:path>
          </a:pathLst>
        </a:cu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3346F-F508-41DA-A41E-551AF85F4F30}">
      <dsp:nvSpPr>
        <dsp:cNvPr id="0" name=""/>
        <dsp:cNvSpPr/>
      </dsp:nvSpPr>
      <dsp:spPr>
        <a:xfrm>
          <a:off x="6190429" y="2231115"/>
          <a:ext cx="4468344" cy="648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4695"/>
              </a:lnTo>
              <a:lnTo>
                <a:pt x="4468344" y="534695"/>
              </a:lnTo>
              <a:lnTo>
                <a:pt x="4468344" y="648584"/>
              </a:lnTo>
            </a:path>
          </a:pathLst>
        </a:custGeom>
        <a:noFill/>
        <a:ln w="19050" cap="flat" cmpd="sng" algn="ctr">
          <a:solidFill>
            <a:srgbClr val="FF99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1B1FB-F7E3-47FF-90A1-7C07C430C7ED}">
      <dsp:nvSpPr>
        <dsp:cNvPr id="0" name=""/>
        <dsp:cNvSpPr/>
      </dsp:nvSpPr>
      <dsp:spPr>
        <a:xfrm>
          <a:off x="7985080" y="3422032"/>
          <a:ext cx="162699" cy="2809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9276"/>
              </a:lnTo>
              <a:lnTo>
                <a:pt x="162699" y="2809276"/>
              </a:lnTo>
            </a:path>
          </a:pathLst>
        </a:custGeom>
        <a:noFill/>
        <a:ln w="12700" cap="flat" cmpd="sng" algn="ctr">
          <a:solidFill>
            <a:srgbClr val="CC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C27F8-1F0C-4D39-841A-3BD3FA0C7123}">
      <dsp:nvSpPr>
        <dsp:cNvPr id="0" name=""/>
        <dsp:cNvSpPr/>
      </dsp:nvSpPr>
      <dsp:spPr>
        <a:xfrm>
          <a:off x="7985080" y="3422032"/>
          <a:ext cx="162699" cy="2039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9166"/>
              </a:lnTo>
              <a:lnTo>
                <a:pt x="162699" y="2039166"/>
              </a:lnTo>
            </a:path>
          </a:pathLst>
        </a:custGeom>
        <a:noFill/>
        <a:ln w="12700" cap="flat" cmpd="sng" algn="ctr">
          <a:solidFill>
            <a:srgbClr val="CC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19800-30AB-4F6C-A0CC-A98F37F5D3C8}">
      <dsp:nvSpPr>
        <dsp:cNvPr id="0" name=""/>
        <dsp:cNvSpPr/>
      </dsp:nvSpPr>
      <dsp:spPr>
        <a:xfrm>
          <a:off x="7985080" y="3422032"/>
          <a:ext cx="162699" cy="126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9055"/>
              </a:lnTo>
              <a:lnTo>
                <a:pt x="162699" y="1269055"/>
              </a:lnTo>
            </a:path>
          </a:pathLst>
        </a:custGeom>
        <a:noFill/>
        <a:ln w="12700" cap="flat" cmpd="sng" algn="ctr">
          <a:solidFill>
            <a:srgbClr val="CC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98F9D-1E62-4334-98CF-ECB5AD161043}">
      <dsp:nvSpPr>
        <dsp:cNvPr id="0" name=""/>
        <dsp:cNvSpPr/>
      </dsp:nvSpPr>
      <dsp:spPr>
        <a:xfrm>
          <a:off x="7985080" y="3422032"/>
          <a:ext cx="162699" cy="498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944"/>
              </a:lnTo>
              <a:lnTo>
                <a:pt x="162699" y="498944"/>
              </a:lnTo>
            </a:path>
          </a:pathLst>
        </a:custGeom>
        <a:noFill/>
        <a:ln w="12700" cap="flat" cmpd="sng" algn="ctr">
          <a:solidFill>
            <a:srgbClr val="CC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FC85E-18B7-4C79-B67D-F4F20D92AF73}">
      <dsp:nvSpPr>
        <dsp:cNvPr id="0" name=""/>
        <dsp:cNvSpPr/>
      </dsp:nvSpPr>
      <dsp:spPr>
        <a:xfrm>
          <a:off x="6190429" y="2231115"/>
          <a:ext cx="2228515" cy="648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4695"/>
              </a:lnTo>
              <a:lnTo>
                <a:pt x="2228515" y="534695"/>
              </a:lnTo>
              <a:lnTo>
                <a:pt x="2228515" y="648584"/>
              </a:lnTo>
            </a:path>
          </a:pathLst>
        </a:custGeom>
        <a:noFill/>
        <a:ln w="19050" cap="flat" cmpd="sng" algn="ctr">
          <a:solidFill>
            <a:srgbClr val="FF99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E2210-6C8E-4990-AADB-D7B7CCC7BBC4}">
      <dsp:nvSpPr>
        <dsp:cNvPr id="0" name=""/>
        <dsp:cNvSpPr/>
      </dsp:nvSpPr>
      <dsp:spPr>
        <a:xfrm>
          <a:off x="6672638" y="3422032"/>
          <a:ext cx="162699" cy="126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9055"/>
              </a:lnTo>
              <a:lnTo>
                <a:pt x="162699" y="1269055"/>
              </a:lnTo>
            </a:path>
          </a:pathLst>
        </a:custGeom>
        <a:noFill/>
        <a:ln w="12700" cap="flat" cmpd="sng" algn="ctr">
          <a:solidFill>
            <a:srgbClr val="FF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36A7D-2E15-4F5F-ABB1-9818B136B84B}">
      <dsp:nvSpPr>
        <dsp:cNvPr id="0" name=""/>
        <dsp:cNvSpPr/>
      </dsp:nvSpPr>
      <dsp:spPr>
        <a:xfrm>
          <a:off x="6672638" y="3422032"/>
          <a:ext cx="162699" cy="498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944"/>
              </a:lnTo>
              <a:lnTo>
                <a:pt x="162699" y="498944"/>
              </a:lnTo>
            </a:path>
          </a:pathLst>
        </a:custGeom>
        <a:noFill/>
        <a:ln w="12700" cap="flat" cmpd="sng" algn="ctr">
          <a:solidFill>
            <a:srgbClr val="FF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B0356-E2CD-4AAA-AF09-E49C83AB2DD3}">
      <dsp:nvSpPr>
        <dsp:cNvPr id="0" name=""/>
        <dsp:cNvSpPr/>
      </dsp:nvSpPr>
      <dsp:spPr>
        <a:xfrm>
          <a:off x="6190429" y="2231115"/>
          <a:ext cx="916073" cy="64858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4695"/>
              </a:lnTo>
              <a:lnTo>
                <a:pt x="916073" y="534695"/>
              </a:lnTo>
              <a:lnTo>
                <a:pt x="916073" y="648584"/>
              </a:lnTo>
            </a:path>
          </a:pathLst>
        </a:custGeom>
        <a:noFill/>
        <a:ln w="19050" cap="flat" cmpd="sng" algn="ctr">
          <a:solidFill>
            <a:srgbClr val="FF99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13A2C-FC2E-4660-94A2-C0C2C760FC24}">
      <dsp:nvSpPr>
        <dsp:cNvPr id="0" name=""/>
        <dsp:cNvSpPr/>
      </dsp:nvSpPr>
      <dsp:spPr>
        <a:xfrm>
          <a:off x="5360196" y="3422032"/>
          <a:ext cx="162699" cy="2809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9276"/>
              </a:lnTo>
              <a:lnTo>
                <a:pt x="162699" y="2809276"/>
              </a:lnTo>
            </a:path>
          </a:pathLst>
        </a:custGeom>
        <a:noFill/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45D6D-7EF0-45CB-921F-23095192B779}">
      <dsp:nvSpPr>
        <dsp:cNvPr id="0" name=""/>
        <dsp:cNvSpPr/>
      </dsp:nvSpPr>
      <dsp:spPr>
        <a:xfrm>
          <a:off x="5360196" y="3422032"/>
          <a:ext cx="162699" cy="2039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9166"/>
              </a:lnTo>
              <a:lnTo>
                <a:pt x="162699" y="2039166"/>
              </a:lnTo>
            </a:path>
          </a:pathLst>
        </a:custGeom>
        <a:noFill/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34AB2-2A21-4CC1-B2DD-44D343BEABD0}">
      <dsp:nvSpPr>
        <dsp:cNvPr id="0" name=""/>
        <dsp:cNvSpPr/>
      </dsp:nvSpPr>
      <dsp:spPr>
        <a:xfrm>
          <a:off x="5360196" y="3422032"/>
          <a:ext cx="162699" cy="126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9055"/>
              </a:lnTo>
              <a:lnTo>
                <a:pt x="162699" y="1269055"/>
              </a:lnTo>
            </a:path>
          </a:pathLst>
        </a:custGeom>
        <a:noFill/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21672-34F6-4251-B9C7-DE3D2D319AEC}">
      <dsp:nvSpPr>
        <dsp:cNvPr id="0" name=""/>
        <dsp:cNvSpPr/>
      </dsp:nvSpPr>
      <dsp:spPr>
        <a:xfrm>
          <a:off x="5360196" y="3422032"/>
          <a:ext cx="162699" cy="498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944"/>
              </a:lnTo>
              <a:lnTo>
                <a:pt x="162699" y="498944"/>
              </a:lnTo>
            </a:path>
          </a:pathLst>
        </a:custGeom>
        <a:noFill/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E9448-FB71-4469-B59F-58719E19D034}">
      <dsp:nvSpPr>
        <dsp:cNvPr id="0" name=""/>
        <dsp:cNvSpPr/>
      </dsp:nvSpPr>
      <dsp:spPr>
        <a:xfrm>
          <a:off x="5794061" y="2231115"/>
          <a:ext cx="396368" cy="648584"/>
        </a:xfrm>
        <a:custGeom>
          <a:avLst/>
          <a:gdLst/>
          <a:ahLst/>
          <a:cxnLst/>
          <a:rect l="0" t="0" r="0" b="0"/>
          <a:pathLst>
            <a:path>
              <a:moveTo>
                <a:pt x="396368" y="0"/>
              </a:moveTo>
              <a:lnTo>
                <a:pt x="396368" y="534695"/>
              </a:lnTo>
              <a:lnTo>
                <a:pt x="0" y="534695"/>
              </a:lnTo>
              <a:lnTo>
                <a:pt x="0" y="648584"/>
              </a:lnTo>
            </a:path>
          </a:pathLst>
        </a:custGeom>
        <a:noFill/>
        <a:ln w="12700" cap="flat" cmpd="sng" algn="ctr">
          <a:solidFill>
            <a:srgbClr val="FF99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20C19-6DA9-42B7-88C1-C43E7D34E99D}">
      <dsp:nvSpPr>
        <dsp:cNvPr id="0" name=""/>
        <dsp:cNvSpPr/>
      </dsp:nvSpPr>
      <dsp:spPr>
        <a:xfrm>
          <a:off x="4047754" y="3422032"/>
          <a:ext cx="162699" cy="28092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09276"/>
              </a:lnTo>
              <a:lnTo>
                <a:pt x="162699" y="2809276"/>
              </a:lnTo>
            </a:path>
          </a:pathLst>
        </a:cu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EE8AA-8DBF-4C60-852F-7E94AA4B5ED4}">
      <dsp:nvSpPr>
        <dsp:cNvPr id="0" name=""/>
        <dsp:cNvSpPr/>
      </dsp:nvSpPr>
      <dsp:spPr>
        <a:xfrm>
          <a:off x="4047754" y="3422032"/>
          <a:ext cx="162699" cy="2039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9166"/>
              </a:lnTo>
              <a:lnTo>
                <a:pt x="162699" y="2039166"/>
              </a:lnTo>
            </a:path>
          </a:pathLst>
        </a:cu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0FDB4-4714-4BF6-892A-F665A3AC8855}">
      <dsp:nvSpPr>
        <dsp:cNvPr id="0" name=""/>
        <dsp:cNvSpPr/>
      </dsp:nvSpPr>
      <dsp:spPr>
        <a:xfrm>
          <a:off x="4047754" y="3422032"/>
          <a:ext cx="162699" cy="126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9055"/>
              </a:lnTo>
              <a:lnTo>
                <a:pt x="162699" y="1269055"/>
              </a:lnTo>
            </a:path>
          </a:pathLst>
        </a:cu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C765E-8DE2-4FC5-811C-ADC1C487427C}">
      <dsp:nvSpPr>
        <dsp:cNvPr id="0" name=""/>
        <dsp:cNvSpPr/>
      </dsp:nvSpPr>
      <dsp:spPr>
        <a:xfrm>
          <a:off x="4047754" y="3422032"/>
          <a:ext cx="162699" cy="498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944"/>
              </a:lnTo>
              <a:lnTo>
                <a:pt x="162699" y="498944"/>
              </a:lnTo>
            </a:path>
          </a:pathLst>
        </a:cu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7CA62-44A6-46EE-B241-9A8C49839A94}">
      <dsp:nvSpPr>
        <dsp:cNvPr id="0" name=""/>
        <dsp:cNvSpPr/>
      </dsp:nvSpPr>
      <dsp:spPr>
        <a:xfrm>
          <a:off x="4481619" y="2231115"/>
          <a:ext cx="1708810" cy="648584"/>
        </a:xfrm>
        <a:custGeom>
          <a:avLst/>
          <a:gdLst/>
          <a:ahLst/>
          <a:cxnLst/>
          <a:rect l="0" t="0" r="0" b="0"/>
          <a:pathLst>
            <a:path>
              <a:moveTo>
                <a:pt x="1708810" y="0"/>
              </a:moveTo>
              <a:lnTo>
                <a:pt x="1708810" y="534695"/>
              </a:lnTo>
              <a:lnTo>
                <a:pt x="0" y="534695"/>
              </a:lnTo>
              <a:lnTo>
                <a:pt x="0" y="648584"/>
              </a:lnTo>
            </a:path>
          </a:pathLst>
        </a:custGeom>
        <a:noFill/>
        <a:ln w="12700" cap="flat" cmpd="sng" algn="ctr">
          <a:solidFill>
            <a:srgbClr val="FF99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3B05BD-899C-43B9-867A-D9DE4A9E91B2}">
      <dsp:nvSpPr>
        <dsp:cNvPr id="0" name=""/>
        <dsp:cNvSpPr/>
      </dsp:nvSpPr>
      <dsp:spPr>
        <a:xfrm>
          <a:off x="2735312" y="4192142"/>
          <a:ext cx="162699" cy="126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9055"/>
              </a:lnTo>
              <a:lnTo>
                <a:pt x="162699" y="1269055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74BFA7-1437-4784-B00E-9FFACA87373D}">
      <dsp:nvSpPr>
        <dsp:cNvPr id="0" name=""/>
        <dsp:cNvSpPr/>
      </dsp:nvSpPr>
      <dsp:spPr>
        <a:xfrm>
          <a:off x="2735312" y="4192142"/>
          <a:ext cx="162699" cy="498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944"/>
              </a:lnTo>
              <a:lnTo>
                <a:pt x="162699" y="498944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3CC64-3D10-4AA8-845D-7CA9EBAEA210}">
      <dsp:nvSpPr>
        <dsp:cNvPr id="0" name=""/>
        <dsp:cNvSpPr/>
      </dsp:nvSpPr>
      <dsp:spPr>
        <a:xfrm>
          <a:off x="1856735" y="3422032"/>
          <a:ext cx="1312441" cy="2277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3889"/>
              </a:lnTo>
              <a:lnTo>
                <a:pt x="1312441" y="113889"/>
              </a:lnTo>
              <a:lnTo>
                <a:pt x="1312441" y="227779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DF815C-A8FD-453B-A122-EC18C98C1B0E}">
      <dsp:nvSpPr>
        <dsp:cNvPr id="0" name=""/>
        <dsp:cNvSpPr/>
      </dsp:nvSpPr>
      <dsp:spPr>
        <a:xfrm>
          <a:off x="1422870" y="4192142"/>
          <a:ext cx="162699" cy="126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9055"/>
              </a:lnTo>
              <a:lnTo>
                <a:pt x="162699" y="1269055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EFF27-2B2A-4735-8E71-A19CDA5074AC}">
      <dsp:nvSpPr>
        <dsp:cNvPr id="0" name=""/>
        <dsp:cNvSpPr/>
      </dsp:nvSpPr>
      <dsp:spPr>
        <a:xfrm>
          <a:off x="1422870" y="4192142"/>
          <a:ext cx="162699" cy="498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944"/>
              </a:lnTo>
              <a:lnTo>
                <a:pt x="162699" y="498944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AFFCF-7919-4308-92CF-DCB6008BF7AC}">
      <dsp:nvSpPr>
        <dsp:cNvPr id="0" name=""/>
        <dsp:cNvSpPr/>
      </dsp:nvSpPr>
      <dsp:spPr>
        <a:xfrm>
          <a:off x="1811015" y="3422032"/>
          <a:ext cx="91440" cy="2277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27779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6C6487-D3FE-49AB-A23B-156FB25C622A}">
      <dsp:nvSpPr>
        <dsp:cNvPr id="0" name=""/>
        <dsp:cNvSpPr/>
      </dsp:nvSpPr>
      <dsp:spPr>
        <a:xfrm>
          <a:off x="110428" y="4192142"/>
          <a:ext cx="162699" cy="2039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39166"/>
              </a:lnTo>
              <a:lnTo>
                <a:pt x="162699" y="2039166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F13841C-8E76-489B-BCC4-935FA0856C0A}">
      <dsp:nvSpPr>
        <dsp:cNvPr id="0" name=""/>
        <dsp:cNvSpPr/>
      </dsp:nvSpPr>
      <dsp:spPr>
        <a:xfrm>
          <a:off x="110428" y="4192142"/>
          <a:ext cx="162699" cy="12690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69055"/>
              </a:lnTo>
              <a:lnTo>
                <a:pt x="162699" y="1269055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01389-4317-422E-BDA1-2DB8907A8B95}">
      <dsp:nvSpPr>
        <dsp:cNvPr id="0" name=""/>
        <dsp:cNvSpPr/>
      </dsp:nvSpPr>
      <dsp:spPr>
        <a:xfrm>
          <a:off x="110428" y="4192142"/>
          <a:ext cx="162699" cy="4989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8944"/>
              </a:lnTo>
              <a:lnTo>
                <a:pt x="162699" y="498944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0B57F-3387-4B9F-A47B-697406A910AF}">
      <dsp:nvSpPr>
        <dsp:cNvPr id="0" name=""/>
        <dsp:cNvSpPr/>
      </dsp:nvSpPr>
      <dsp:spPr>
        <a:xfrm>
          <a:off x="544293" y="3422032"/>
          <a:ext cx="1312441" cy="227779"/>
        </a:xfrm>
        <a:custGeom>
          <a:avLst/>
          <a:gdLst/>
          <a:ahLst/>
          <a:cxnLst/>
          <a:rect l="0" t="0" r="0" b="0"/>
          <a:pathLst>
            <a:path>
              <a:moveTo>
                <a:pt x="1312441" y="0"/>
              </a:moveTo>
              <a:lnTo>
                <a:pt x="1312441" y="113889"/>
              </a:lnTo>
              <a:lnTo>
                <a:pt x="0" y="113889"/>
              </a:lnTo>
              <a:lnTo>
                <a:pt x="0" y="227779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59679-795D-4533-9DCE-AE5F1D573AB0}">
      <dsp:nvSpPr>
        <dsp:cNvPr id="0" name=""/>
        <dsp:cNvSpPr/>
      </dsp:nvSpPr>
      <dsp:spPr>
        <a:xfrm>
          <a:off x="1856735" y="2231115"/>
          <a:ext cx="4333694" cy="648584"/>
        </a:xfrm>
        <a:custGeom>
          <a:avLst/>
          <a:gdLst/>
          <a:ahLst/>
          <a:cxnLst/>
          <a:rect l="0" t="0" r="0" b="0"/>
          <a:pathLst>
            <a:path>
              <a:moveTo>
                <a:pt x="4333694" y="0"/>
              </a:moveTo>
              <a:lnTo>
                <a:pt x="4333694" y="534695"/>
              </a:lnTo>
              <a:lnTo>
                <a:pt x="0" y="534695"/>
              </a:lnTo>
              <a:lnTo>
                <a:pt x="0" y="648584"/>
              </a:lnTo>
            </a:path>
          </a:pathLst>
        </a:custGeom>
        <a:noFill/>
        <a:ln w="19050" cap="flat" cmpd="sng" algn="ctr">
          <a:solidFill>
            <a:srgbClr val="FF99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ADF2A-0469-4324-B5F4-ADA5C9DBBA7F}">
      <dsp:nvSpPr>
        <dsp:cNvPr id="0" name=""/>
        <dsp:cNvSpPr/>
      </dsp:nvSpPr>
      <dsp:spPr>
        <a:xfrm>
          <a:off x="4147516" y="1688784"/>
          <a:ext cx="4085827" cy="542331"/>
        </a:xfrm>
        <a:prstGeom prst="rect">
          <a:avLst/>
        </a:prstGeom>
        <a:noFill/>
        <a:ln w="28575" cap="flat" cmpd="sng" algn="ctr">
          <a:solidFill>
            <a:srgbClr val="FF99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Progetto televisore top di gamma - PTTG</a:t>
          </a:r>
        </a:p>
      </dsp:txBody>
      <dsp:txXfrm>
        <a:off x="4147516" y="1688784"/>
        <a:ext cx="4085827" cy="542331"/>
      </dsp:txXfrm>
    </dsp:sp>
    <dsp:sp modelId="{E442D7CF-11C5-4CD6-B721-5BE61C41F004}">
      <dsp:nvSpPr>
        <dsp:cNvPr id="0" name=""/>
        <dsp:cNvSpPr/>
      </dsp:nvSpPr>
      <dsp:spPr>
        <a:xfrm>
          <a:off x="1314403" y="2879700"/>
          <a:ext cx="1084662" cy="542331"/>
        </a:xfrm>
        <a:prstGeom prst="rect">
          <a:avLst/>
        </a:pr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Fattibilità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FX</a:t>
          </a:r>
        </a:p>
      </dsp:txBody>
      <dsp:txXfrm>
        <a:off x="1314403" y="2879700"/>
        <a:ext cx="1084662" cy="542331"/>
      </dsp:txXfrm>
    </dsp:sp>
    <dsp:sp modelId="{75139ED1-470F-4341-9E51-0C14EDAAF730}">
      <dsp:nvSpPr>
        <dsp:cNvPr id="0" name=""/>
        <dsp:cNvSpPr/>
      </dsp:nvSpPr>
      <dsp:spPr>
        <a:xfrm>
          <a:off x="1962" y="3649811"/>
          <a:ext cx="1084662" cy="542331"/>
        </a:xfrm>
        <a:prstGeom prst="rect">
          <a:avLst/>
        </a:pr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Analisi dei costi PTTG – FACX</a:t>
          </a:r>
        </a:p>
      </dsp:txBody>
      <dsp:txXfrm>
        <a:off x="1962" y="3649811"/>
        <a:ext cx="1084662" cy="542331"/>
      </dsp:txXfrm>
    </dsp:sp>
    <dsp:sp modelId="{0724F9B9-9F52-4621-A838-B06692D4A285}">
      <dsp:nvSpPr>
        <dsp:cNvPr id="0" name=""/>
        <dsp:cNvSpPr/>
      </dsp:nvSpPr>
      <dsp:spPr>
        <a:xfrm>
          <a:off x="273127" y="4419922"/>
          <a:ext cx="1084662" cy="542331"/>
        </a:xfrm>
        <a:prstGeom prst="rect">
          <a:avLst/>
        </a:pr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Costi di produzione PTTG – FACP</a:t>
          </a:r>
        </a:p>
      </dsp:txBody>
      <dsp:txXfrm>
        <a:off x="273127" y="4419922"/>
        <a:ext cx="1084662" cy="542331"/>
      </dsp:txXfrm>
    </dsp:sp>
    <dsp:sp modelId="{B5DE9F92-EA88-43B8-8D58-2EE9374FE1ED}">
      <dsp:nvSpPr>
        <dsp:cNvPr id="0" name=""/>
        <dsp:cNvSpPr/>
      </dsp:nvSpPr>
      <dsp:spPr>
        <a:xfrm>
          <a:off x="273127" y="5190032"/>
          <a:ext cx="1084662" cy="542331"/>
        </a:xfrm>
        <a:prstGeom prst="rect">
          <a:avLst/>
        </a:pr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Costi di progettazione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FACI</a:t>
          </a:r>
        </a:p>
      </dsp:txBody>
      <dsp:txXfrm>
        <a:off x="273127" y="5190032"/>
        <a:ext cx="1084662" cy="542331"/>
      </dsp:txXfrm>
    </dsp:sp>
    <dsp:sp modelId="{9CCEEB7F-F312-4F0B-A006-8B269A6B70CA}">
      <dsp:nvSpPr>
        <dsp:cNvPr id="0" name=""/>
        <dsp:cNvSpPr/>
      </dsp:nvSpPr>
      <dsp:spPr>
        <a:xfrm>
          <a:off x="273127" y="5960143"/>
          <a:ext cx="1084662" cy="542331"/>
        </a:xfrm>
        <a:prstGeom prst="rect">
          <a:avLst/>
        </a:pr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Costi di distribuzione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– FACD</a:t>
          </a:r>
        </a:p>
      </dsp:txBody>
      <dsp:txXfrm>
        <a:off x="273127" y="5960143"/>
        <a:ext cx="1084662" cy="542331"/>
      </dsp:txXfrm>
    </dsp:sp>
    <dsp:sp modelId="{FC8AEE1C-45B6-44CA-8668-8A232BF09D2C}">
      <dsp:nvSpPr>
        <dsp:cNvPr id="0" name=""/>
        <dsp:cNvSpPr/>
      </dsp:nvSpPr>
      <dsp:spPr>
        <a:xfrm>
          <a:off x="1314403" y="3649811"/>
          <a:ext cx="1084662" cy="542331"/>
        </a:xfrm>
        <a:prstGeom prst="rect">
          <a:avLst/>
        </a:pr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Analisi del mercato PTTG - FAMX</a:t>
          </a:r>
        </a:p>
      </dsp:txBody>
      <dsp:txXfrm>
        <a:off x="1314403" y="3649811"/>
        <a:ext cx="1084662" cy="542331"/>
      </dsp:txXfrm>
    </dsp:sp>
    <dsp:sp modelId="{AEE1E655-CC09-47E4-9C5A-F5CDEC1A3EF6}">
      <dsp:nvSpPr>
        <dsp:cNvPr id="0" name=""/>
        <dsp:cNvSpPr/>
      </dsp:nvSpPr>
      <dsp:spPr>
        <a:xfrm>
          <a:off x="1585569" y="4419922"/>
          <a:ext cx="1084662" cy="542331"/>
        </a:xfrm>
        <a:prstGeom prst="rect">
          <a:avLst/>
        </a:pr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Prodotti dei competitors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– FAMC</a:t>
          </a:r>
        </a:p>
      </dsp:txBody>
      <dsp:txXfrm>
        <a:off x="1585569" y="4419922"/>
        <a:ext cx="1084662" cy="542331"/>
      </dsp:txXfrm>
    </dsp:sp>
    <dsp:sp modelId="{6C7D1109-09A1-477B-8B40-D4DE2BFFB1E3}">
      <dsp:nvSpPr>
        <dsp:cNvPr id="0" name=""/>
        <dsp:cNvSpPr/>
      </dsp:nvSpPr>
      <dsp:spPr>
        <a:xfrm>
          <a:off x="1585569" y="5190032"/>
          <a:ext cx="1084662" cy="542331"/>
        </a:xfrm>
        <a:prstGeom prst="rect">
          <a:avLst/>
        </a:pr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Tendenze di mercato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– FAMT</a:t>
          </a:r>
        </a:p>
      </dsp:txBody>
      <dsp:txXfrm>
        <a:off x="1585569" y="5190032"/>
        <a:ext cx="1084662" cy="542331"/>
      </dsp:txXfrm>
    </dsp:sp>
    <dsp:sp modelId="{696B60F1-35D4-4309-A97E-A81E0E628672}">
      <dsp:nvSpPr>
        <dsp:cNvPr id="0" name=""/>
        <dsp:cNvSpPr/>
      </dsp:nvSpPr>
      <dsp:spPr>
        <a:xfrm>
          <a:off x="2626845" y="3649811"/>
          <a:ext cx="1084662" cy="542331"/>
        </a:xfrm>
        <a:prstGeom prst="rect">
          <a:avLst/>
        </a:pr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Analisi del contesto tecnologico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- FACTX</a:t>
          </a:r>
        </a:p>
      </dsp:txBody>
      <dsp:txXfrm>
        <a:off x="2626845" y="3649811"/>
        <a:ext cx="1084662" cy="542331"/>
      </dsp:txXfrm>
    </dsp:sp>
    <dsp:sp modelId="{982493B4-8494-475F-804C-9314DD58F297}">
      <dsp:nvSpPr>
        <dsp:cNvPr id="0" name=""/>
        <dsp:cNvSpPr/>
      </dsp:nvSpPr>
      <dsp:spPr>
        <a:xfrm>
          <a:off x="2898011" y="4419922"/>
          <a:ext cx="1084662" cy="542331"/>
        </a:xfrm>
        <a:prstGeom prst="rect">
          <a:avLst/>
        </a:pr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Ultime tecnologie hardware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FACTH</a:t>
          </a:r>
        </a:p>
      </dsp:txBody>
      <dsp:txXfrm>
        <a:off x="2898011" y="4419922"/>
        <a:ext cx="1084662" cy="542331"/>
      </dsp:txXfrm>
    </dsp:sp>
    <dsp:sp modelId="{69C6FF8C-6FC9-421F-9566-E650EDDFA662}">
      <dsp:nvSpPr>
        <dsp:cNvPr id="0" name=""/>
        <dsp:cNvSpPr/>
      </dsp:nvSpPr>
      <dsp:spPr>
        <a:xfrm>
          <a:off x="2898011" y="5190032"/>
          <a:ext cx="1084662" cy="542331"/>
        </a:xfrm>
        <a:prstGeom prst="rect">
          <a:avLst/>
        </a:pr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Ultime tecnologie software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– FACTS</a:t>
          </a:r>
        </a:p>
      </dsp:txBody>
      <dsp:txXfrm>
        <a:off x="2898011" y="5190032"/>
        <a:ext cx="1084662" cy="542331"/>
      </dsp:txXfrm>
    </dsp:sp>
    <dsp:sp modelId="{A94A8DC3-6BC8-4158-A800-11ABFABB041B}">
      <dsp:nvSpPr>
        <dsp:cNvPr id="0" name=""/>
        <dsp:cNvSpPr/>
      </dsp:nvSpPr>
      <dsp:spPr>
        <a:xfrm>
          <a:off x="3939287" y="2879700"/>
          <a:ext cx="1084662" cy="542331"/>
        </a:xfrm>
        <a:prstGeom prst="rect">
          <a:avLst/>
        </a:pr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Ricerca e progettazione PPTG - RPX</a:t>
          </a:r>
        </a:p>
      </dsp:txBody>
      <dsp:txXfrm>
        <a:off x="3939287" y="2879700"/>
        <a:ext cx="1084662" cy="542331"/>
      </dsp:txXfrm>
    </dsp:sp>
    <dsp:sp modelId="{D596994F-1EA4-42D4-9098-A8E5EF04F3AE}">
      <dsp:nvSpPr>
        <dsp:cNvPr id="0" name=""/>
        <dsp:cNvSpPr/>
      </dsp:nvSpPr>
      <dsp:spPr>
        <a:xfrm>
          <a:off x="4210453" y="3649811"/>
          <a:ext cx="1084662" cy="542331"/>
        </a:xfrm>
        <a:prstGeom prst="rect">
          <a:avLst/>
        </a:pr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Ricerca per innovazioni tecnologiche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RPI</a:t>
          </a:r>
        </a:p>
      </dsp:txBody>
      <dsp:txXfrm>
        <a:off x="4210453" y="3649811"/>
        <a:ext cx="1084662" cy="542331"/>
      </dsp:txXfrm>
    </dsp:sp>
    <dsp:sp modelId="{282FF0D5-46AC-4D29-9EA8-AF798DDC6B10}">
      <dsp:nvSpPr>
        <dsp:cNvPr id="0" name=""/>
        <dsp:cNvSpPr/>
      </dsp:nvSpPr>
      <dsp:spPr>
        <a:xfrm>
          <a:off x="4210453" y="4419922"/>
          <a:ext cx="1084662" cy="542331"/>
        </a:xfrm>
        <a:prstGeom prst="rect">
          <a:avLst/>
        </a:pr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Progettazione hardware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- RPH</a:t>
          </a:r>
        </a:p>
      </dsp:txBody>
      <dsp:txXfrm>
        <a:off x="4210453" y="4419922"/>
        <a:ext cx="1084662" cy="542331"/>
      </dsp:txXfrm>
    </dsp:sp>
    <dsp:sp modelId="{863955C0-F5EF-45F9-86B3-3BD0BA66369B}">
      <dsp:nvSpPr>
        <dsp:cNvPr id="0" name=""/>
        <dsp:cNvSpPr/>
      </dsp:nvSpPr>
      <dsp:spPr>
        <a:xfrm>
          <a:off x="4210453" y="5190032"/>
          <a:ext cx="1084662" cy="542331"/>
        </a:xfrm>
        <a:prstGeom prst="rect">
          <a:avLst/>
        </a:pr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Progettazione software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- RPS</a:t>
          </a:r>
        </a:p>
      </dsp:txBody>
      <dsp:txXfrm>
        <a:off x="4210453" y="5190032"/>
        <a:ext cx="1084662" cy="542331"/>
      </dsp:txXfrm>
    </dsp:sp>
    <dsp:sp modelId="{118C940E-C23D-4094-B180-E5A3098ABD1B}">
      <dsp:nvSpPr>
        <dsp:cNvPr id="0" name=""/>
        <dsp:cNvSpPr/>
      </dsp:nvSpPr>
      <dsp:spPr>
        <a:xfrm>
          <a:off x="4210453" y="5960143"/>
          <a:ext cx="1084662" cy="542331"/>
        </a:xfrm>
        <a:prstGeom prst="rect">
          <a:avLst/>
        </a:pr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Progettazione marketing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PPTG – RPM</a:t>
          </a:r>
        </a:p>
      </dsp:txBody>
      <dsp:txXfrm>
        <a:off x="4210453" y="5960143"/>
        <a:ext cx="1084662" cy="542331"/>
      </dsp:txXfrm>
    </dsp:sp>
    <dsp:sp modelId="{5A56C6F4-BEE8-4218-86DB-14D0ABB32E90}">
      <dsp:nvSpPr>
        <dsp:cNvPr id="0" name=""/>
        <dsp:cNvSpPr/>
      </dsp:nvSpPr>
      <dsp:spPr>
        <a:xfrm>
          <a:off x="5251729" y="2879700"/>
          <a:ext cx="1084662" cy="542331"/>
        </a:xfrm>
        <a:prstGeom prst="rect">
          <a:avLst/>
        </a:prstGeom>
        <a:noFill/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Produzione PTTG – PX</a:t>
          </a:r>
        </a:p>
      </dsp:txBody>
      <dsp:txXfrm>
        <a:off x="5251729" y="2879700"/>
        <a:ext cx="1084662" cy="542331"/>
      </dsp:txXfrm>
    </dsp:sp>
    <dsp:sp modelId="{0736FA4A-64B3-4FE0-99BF-174FE07D920A}">
      <dsp:nvSpPr>
        <dsp:cNvPr id="0" name=""/>
        <dsp:cNvSpPr/>
      </dsp:nvSpPr>
      <dsp:spPr>
        <a:xfrm>
          <a:off x="5522895" y="3649811"/>
          <a:ext cx="1084662" cy="542331"/>
        </a:xfrm>
        <a:prstGeom prst="rect">
          <a:avLst/>
        </a:prstGeom>
        <a:noFill/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Produzione hardware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PH</a:t>
          </a:r>
        </a:p>
      </dsp:txBody>
      <dsp:txXfrm>
        <a:off x="5522895" y="3649811"/>
        <a:ext cx="1084662" cy="542331"/>
      </dsp:txXfrm>
    </dsp:sp>
    <dsp:sp modelId="{30169280-23E8-4420-A007-BC9386BB85A1}">
      <dsp:nvSpPr>
        <dsp:cNvPr id="0" name=""/>
        <dsp:cNvSpPr/>
      </dsp:nvSpPr>
      <dsp:spPr>
        <a:xfrm>
          <a:off x="5522895" y="4419922"/>
          <a:ext cx="1084662" cy="542331"/>
        </a:xfrm>
        <a:prstGeom prst="rect">
          <a:avLst/>
        </a:prstGeom>
        <a:noFill/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Produzione software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– PS</a:t>
          </a:r>
        </a:p>
      </dsp:txBody>
      <dsp:txXfrm>
        <a:off x="5522895" y="4419922"/>
        <a:ext cx="1084662" cy="542331"/>
      </dsp:txXfrm>
    </dsp:sp>
    <dsp:sp modelId="{1BF30400-4E0B-44E3-BECE-7D8B42207CF1}">
      <dsp:nvSpPr>
        <dsp:cNvPr id="0" name=""/>
        <dsp:cNvSpPr/>
      </dsp:nvSpPr>
      <dsp:spPr>
        <a:xfrm>
          <a:off x="5522895" y="5190032"/>
          <a:ext cx="1084662" cy="542331"/>
        </a:xfrm>
        <a:prstGeom prst="rect">
          <a:avLst/>
        </a:prstGeom>
        <a:noFill/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Produzione documentazione PTTG –PD</a:t>
          </a:r>
        </a:p>
      </dsp:txBody>
      <dsp:txXfrm>
        <a:off x="5522895" y="5190032"/>
        <a:ext cx="1084662" cy="542331"/>
      </dsp:txXfrm>
    </dsp:sp>
    <dsp:sp modelId="{349ED967-3B03-4457-ADA0-A273DC276B5C}">
      <dsp:nvSpPr>
        <dsp:cNvPr id="0" name=""/>
        <dsp:cNvSpPr/>
      </dsp:nvSpPr>
      <dsp:spPr>
        <a:xfrm>
          <a:off x="5522895" y="5960143"/>
          <a:ext cx="1084662" cy="542331"/>
        </a:xfrm>
        <a:prstGeom prst="rect">
          <a:avLst/>
        </a:prstGeom>
        <a:noFill/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Produzione imballaggi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PI</a:t>
          </a:r>
        </a:p>
      </dsp:txBody>
      <dsp:txXfrm>
        <a:off x="5522895" y="5960143"/>
        <a:ext cx="1084662" cy="542331"/>
      </dsp:txXfrm>
    </dsp:sp>
    <dsp:sp modelId="{D0A70AE4-666C-4358-8597-FFA5968E9293}">
      <dsp:nvSpPr>
        <dsp:cNvPr id="0" name=""/>
        <dsp:cNvSpPr/>
      </dsp:nvSpPr>
      <dsp:spPr>
        <a:xfrm>
          <a:off x="6564171" y="2879700"/>
          <a:ext cx="1084662" cy="542331"/>
        </a:xfrm>
        <a:prstGeom prst="rect">
          <a:avLst/>
        </a:prstGeom>
        <a:noFill/>
        <a:ln w="12700" cap="flat" cmpd="sng" algn="ctr">
          <a:solidFill>
            <a:srgbClr val="FF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Collaudi PTTG – CX</a:t>
          </a:r>
        </a:p>
      </dsp:txBody>
      <dsp:txXfrm>
        <a:off x="6564171" y="2879700"/>
        <a:ext cx="1084662" cy="542331"/>
      </dsp:txXfrm>
    </dsp:sp>
    <dsp:sp modelId="{9EA6FCDD-7EE5-4EF8-8167-4771101F0DF1}">
      <dsp:nvSpPr>
        <dsp:cNvPr id="0" name=""/>
        <dsp:cNvSpPr/>
      </dsp:nvSpPr>
      <dsp:spPr>
        <a:xfrm>
          <a:off x="6835337" y="3649811"/>
          <a:ext cx="1084662" cy="542331"/>
        </a:xfrm>
        <a:prstGeom prst="rect">
          <a:avLst/>
        </a:prstGeom>
        <a:noFill/>
        <a:ln w="12700" cap="flat" cmpd="sng" algn="ctr">
          <a:solidFill>
            <a:srgbClr val="FF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Collaudi hardware PTTG - CH</a:t>
          </a:r>
        </a:p>
      </dsp:txBody>
      <dsp:txXfrm>
        <a:off x="6835337" y="3649811"/>
        <a:ext cx="1084662" cy="542331"/>
      </dsp:txXfrm>
    </dsp:sp>
    <dsp:sp modelId="{B547D35B-EEAA-464E-9018-9E97E98E6340}">
      <dsp:nvSpPr>
        <dsp:cNvPr id="0" name=""/>
        <dsp:cNvSpPr/>
      </dsp:nvSpPr>
      <dsp:spPr>
        <a:xfrm>
          <a:off x="6835337" y="4419922"/>
          <a:ext cx="1084662" cy="542331"/>
        </a:xfrm>
        <a:prstGeom prst="rect">
          <a:avLst/>
        </a:prstGeom>
        <a:noFill/>
        <a:ln w="12700" cap="flat" cmpd="sng" algn="ctr">
          <a:solidFill>
            <a:srgbClr val="FF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Debug software PTTG - CS</a:t>
          </a:r>
        </a:p>
      </dsp:txBody>
      <dsp:txXfrm>
        <a:off x="6835337" y="4419922"/>
        <a:ext cx="1084662" cy="542331"/>
      </dsp:txXfrm>
    </dsp:sp>
    <dsp:sp modelId="{49E6B04B-F992-4FB7-9941-77F9990F5B7F}">
      <dsp:nvSpPr>
        <dsp:cNvPr id="0" name=""/>
        <dsp:cNvSpPr/>
      </dsp:nvSpPr>
      <dsp:spPr>
        <a:xfrm>
          <a:off x="7876613" y="2879700"/>
          <a:ext cx="1084662" cy="542331"/>
        </a:xfrm>
        <a:prstGeom prst="rect">
          <a:avLst/>
        </a:prstGeom>
        <a:noFill/>
        <a:ln w="12700" cap="flat" cmpd="sng" algn="ctr">
          <a:solidFill>
            <a:srgbClr val="CC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Distribuzione PTTG – DX</a:t>
          </a:r>
        </a:p>
      </dsp:txBody>
      <dsp:txXfrm>
        <a:off x="7876613" y="2879700"/>
        <a:ext cx="1084662" cy="542331"/>
      </dsp:txXfrm>
    </dsp:sp>
    <dsp:sp modelId="{FD963826-DA73-4730-B4D0-0F44A05185CD}">
      <dsp:nvSpPr>
        <dsp:cNvPr id="0" name=""/>
        <dsp:cNvSpPr/>
      </dsp:nvSpPr>
      <dsp:spPr>
        <a:xfrm>
          <a:off x="8147779" y="3649811"/>
          <a:ext cx="1084662" cy="542331"/>
        </a:xfrm>
        <a:prstGeom prst="rect">
          <a:avLst/>
        </a:prstGeom>
        <a:noFill/>
        <a:ln w="12700" cap="flat" cmpd="sng" algn="ctr">
          <a:solidFill>
            <a:srgbClr val="CC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Assemblaggio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– DA</a:t>
          </a:r>
        </a:p>
      </dsp:txBody>
      <dsp:txXfrm>
        <a:off x="8147779" y="3649811"/>
        <a:ext cx="1084662" cy="542331"/>
      </dsp:txXfrm>
    </dsp:sp>
    <dsp:sp modelId="{56CBC1C0-8ED3-4652-876F-7C5AF5C87187}">
      <dsp:nvSpPr>
        <dsp:cNvPr id="0" name=""/>
        <dsp:cNvSpPr/>
      </dsp:nvSpPr>
      <dsp:spPr>
        <a:xfrm>
          <a:off x="8147779" y="4419922"/>
          <a:ext cx="1084662" cy="542331"/>
        </a:xfrm>
        <a:prstGeom prst="rect">
          <a:avLst/>
        </a:prstGeom>
        <a:noFill/>
        <a:ln w="12700" cap="flat" cmpd="sng" algn="ctr">
          <a:solidFill>
            <a:srgbClr val="CC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Imballaggio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– DI</a:t>
          </a:r>
        </a:p>
      </dsp:txBody>
      <dsp:txXfrm>
        <a:off x="8147779" y="4419922"/>
        <a:ext cx="1084662" cy="542331"/>
      </dsp:txXfrm>
    </dsp:sp>
    <dsp:sp modelId="{33DC3108-7A8E-47AB-84F0-F8E06CB05694}">
      <dsp:nvSpPr>
        <dsp:cNvPr id="0" name=""/>
        <dsp:cNvSpPr/>
      </dsp:nvSpPr>
      <dsp:spPr>
        <a:xfrm>
          <a:off x="8147779" y="5190032"/>
          <a:ext cx="1084662" cy="542331"/>
        </a:xfrm>
        <a:prstGeom prst="rect">
          <a:avLst/>
        </a:prstGeom>
        <a:noFill/>
        <a:ln w="12700" cap="flat" cmpd="sng" algn="ctr">
          <a:solidFill>
            <a:srgbClr val="CC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Spedizioni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-DS</a:t>
          </a:r>
        </a:p>
      </dsp:txBody>
      <dsp:txXfrm>
        <a:off x="8147779" y="5190032"/>
        <a:ext cx="1084662" cy="542331"/>
      </dsp:txXfrm>
    </dsp:sp>
    <dsp:sp modelId="{8A78F294-CAEE-4725-95C2-FC859CABC153}">
      <dsp:nvSpPr>
        <dsp:cNvPr id="0" name=""/>
        <dsp:cNvSpPr/>
      </dsp:nvSpPr>
      <dsp:spPr>
        <a:xfrm>
          <a:off x="8147779" y="5960143"/>
          <a:ext cx="1084662" cy="542331"/>
        </a:xfrm>
        <a:prstGeom prst="rect">
          <a:avLst/>
        </a:prstGeom>
        <a:noFill/>
        <a:ln w="12700" cap="flat" cmpd="sng" algn="ctr">
          <a:solidFill>
            <a:srgbClr val="CC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Trasporto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DT</a:t>
          </a:r>
        </a:p>
      </dsp:txBody>
      <dsp:txXfrm>
        <a:off x="8147779" y="5960143"/>
        <a:ext cx="1084662" cy="542331"/>
      </dsp:txXfrm>
    </dsp:sp>
    <dsp:sp modelId="{1F39D2F0-BCE2-4B85-8D43-0A40135AE123}">
      <dsp:nvSpPr>
        <dsp:cNvPr id="0" name=""/>
        <dsp:cNvSpPr/>
      </dsp:nvSpPr>
      <dsp:spPr>
        <a:xfrm>
          <a:off x="10116442" y="2879700"/>
          <a:ext cx="1084662" cy="542331"/>
        </a:xfrm>
        <a:prstGeom prst="rect">
          <a:avLst/>
        </a:pr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Messa in esercizio PTTG - EX</a:t>
          </a:r>
        </a:p>
      </dsp:txBody>
      <dsp:txXfrm>
        <a:off x="10116442" y="2879700"/>
        <a:ext cx="1084662" cy="542331"/>
      </dsp:txXfrm>
    </dsp:sp>
    <dsp:sp modelId="{0D8440B8-3AF9-45DD-A51F-D01D16BF4591}">
      <dsp:nvSpPr>
        <dsp:cNvPr id="0" name=""/>
        <dsp:cNvSpPr/>
      </dsp:nvSpPr>
      <dsp:spPr>
        <a:xfrm>
          <a:off x="9460221" y="3649811"/>
          <a:ext cx="1084662" cy="542331"/>
        </a:xfrm>
        <a:prstGeom prst="rect">
          <a:avLst/>
        </a:pr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Marketing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EMX</a:t>
          </a:r>
        </a:p>
      </dsp:txBody>
      <dsp:txXfrm>
        <a:off x="9460221" y="3649811"/>
        <a:ext cx="1084662" cy="542331"/>
      </dsp:txXfrm>
    </dsp:sp>
    <dsp:sp modelId="{164858BD-428B-4E19-BDC6-9D304CC2FA25}">
      <dsp:nvSpPr>
        <dsp:cNvPr id="0" name=""/>
        <dsp:cNvSpPr/>
      </dsp:nvSpPr>
      <dsp:spPr>
        <a:xfrm>
          <a:off x="9731387" y="4419922"/>
          <a:ext cx="1084662" cy="542331"/>
        </a:xfrm>
        <a:prstGeom prst="rect">
          <a:avLst/>
        </a:pr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Pubblicità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EMP</a:t>
          </a:r>
        </a:p>
      </dsp:txBody>
      <dsp:txXfrm>
        <a:off x="9731387" y="4419922"/>
        <a:ext cx="1084662" cy="542331"/>
      </dsp:txXfrm>
    </dsp:sp>
    <dsp:sp modelId="{F7B7135F-750E-4C8A-9BE2-2688EB6DBF88}">
      <dsp:nvSpPr>
        <dsp:cNvPr id="0" name=""/>
        <dsp:cNvSpPr/>
      </dsp:nvSpPr>
      <dsp:spPr>
        <a:xfrm>
          <a:off x="9731387" y="5190032"/>
          <a:ext cx="1084662" cy="542331"/>
        </a:xfrm>
        <a:prstGeom prst="rect">
          <a:avLst/>
        </a:pr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Social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EMS</a:t>
          </a:r>
        </a:p>
      </dsp:txBody>
      <dsp:txXfrm>
        <a:off x="9731387" y="5190032"/>
        <a:ext cx="1084662" cy="542331"/>
      </dsp:txXfrm>
    </dsp:sp>
    <dsp:sp modelId="{12338EEB-8866-4FB6-A788-B52B2B6586A5}">
      <dsp:nvSpPr>
        <dsp:cNvPr id="0" name=""/>
        <dsp:cNvSpPr/>
      </dsp:nvSpPr>
      <dsp:spPr>
        <a:xfrm>
          <a:off x="9731387" y="5960143"/>
          <a:ext cx="1084662" cy="542331"/>
        </a:xfrm>
        <a:prstGeom prst="rect">
          <a:avLst/>
        </a:pr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Siti web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EMW</a:t>
          </a:r>
        </a:p>
      </dsp:txBody>
      <dsp:txXfrm>
        <a:off x="9731387" y="5960143"/>
        <a:ext cx="1084662" cy="542331"/>
      </dsp:txXfrm>
    </dsp:sp>
    <dsp:sp modelId="{7CD1FD84-3B9E-47A9-9795-2621A3CF26A6}">
      <dsp:nvSpPr>
        <dsp:cNvPr id="0" name=""/>
        <dsp:cNvSpPr/>
      </dsp:nvSpPr>
      <dsp:spPr>
        <a:xfrm>
          <a:off x="10772663" y="3649811"/>
          <a:ext cx="1084662" cy="542331"/>
        </a:xfrm>
        <a:prstGeom prst="rect">
          <a:avLst/>
        </a:pr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Servizio clienti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ECX</a:t>
          </a:r>
        </a:p>
      </dsp:txBody>
      <dsp:txXfrm>
        <a:off x="10772663" y="3649811"/>
        <a:ext cx="1084662" cy="542331"/>
      </dsp:txXfrm>
    </dsp:sp>
    <dsp:sp modelId="{C6F864DE-35FA-48D8-A0E4-1EBD8B448FB9}">
      <dsp:nvSpPr>
        <dsp:cNvPr id="0" name=""/>
        <dsp:cNvSpPr/>
      </dsp:nvSpPr>
      <dsp:spPr>
        <a:xfrm>
          <a:off x="11043829" y="4419922"/>
          <a:ext cx="1084662" cy="542331"/>
        </a:xfrm>
        <a:prstGeom prst="rect">
          <a:avLst/>
        </a:pr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Call center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ECC</a:t>
          </a:r>
        </a:p>
      </dsp:txBody>
      <dsp:txXfrm>
        <a:off x="11043829" y="4419922"/>
        <a:ext cx="1084662" cy="542331"/>
      </dsp:txXfrm>
    </dsp:sp>
    <dsp:sp modelId="{73E4EECF-D399-4C48-9CF2-DB23153125FC}">
      <dsp:nvSpPr>
        <dsp:cNvPr id="0" name=""/>
        <dsp:cNvSpPr/>
      </dsp:nvSpPr>
      <dsp:spPr>
        <a:xfrm>
          <a:off x="11043829" y="5190032"/>
          <a:ext cx="1084662" cy="542331"/>
        </a:xfrm>
        <a:prstGeom prst="rect">
          <a:avLst/>
        </a:pr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Chat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ECM</a:t>
          </a:r>
        </a:p>
      </dsp:txBody>
      <dsp:txXfrm>
        <a:off x="11043829" y="5190032"/>
        <a:ext cx="1084662" cy="5423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756285-1AD3-414C-97D0-9A2019618F89}">
      <dsp:nvSpPr>
        <dsp:cNvPr id="0" name=""/>
        <dsp:cNvSpPr/>
      </dsp:nvSpPr>
      <dsp:spPr>
        <a:xfrm>
          <a:off x="10537221" y="4160658"/>
          <a:ext cx="207677" cy="1619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886"/>
              </a:lnTo>
              <a:lnTo>
                <a:pt x="207677" y="1619886"/>
              </a:lnTo>
            </a:path>
          </a:pathLst>
        </a:cu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A0F21-BC97-4D18-A7D1-5178F35B451C}">
      <dsp:nvSpPr>
        <dsp:cNvPr id="0" name=""/>
        <dsp:cNvSpPr/>
      </dsp:nvSpPr>
      <dsp:spPr>
        <a:xfrm>
          <a:off x="10537221" y="4160658"/>
          <a:ext cx="207677" cy="636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878"/>
              </a:lnTo>
              <a:lnTo>
                <a:pt x="207677" y="636878"/>
              </a:lnTo>
            </a:path>
          </a:pathLst>
        </a:cu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170AE0-B161-4B98-BD32-26351F4C4611}">
      <dsp:nvSpPr>
        <dsp:cNvPr id="0" name=""/>
        <dsp:cNvSpPr/>
      </dsp:nvSpPr>
      <dsp:spPr>
        <a:xfrm>
          <a:off x="10253395" y="3177650"/>
          <a:ext cx="837633" cy="2907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374"/>
              </a:lnTo>
              <a:lnTo>
                <a:pt x="837633" y="145374"/>
              </a:lnTo>
              <a:lnTo>
                <a:pt x="837633" y="290748"/>
              </a:lnTo>
            </a:path>
          </a:pathLst>
        </a:cu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1D66DD-07B5-443F-B648-48634D99A167}">
      <dsp:nvSpPr>
        <dsp:cNvPr id="0" name=""/>
        <dsp:cNvSpPr/>
      </dsp:nvSpPr>
      <dsp:spPr>
        <a:xfrm>
          <a:off x="8861954" y="4160658"/>
          <a:ext cx="207677" cy="260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2894"/>
              </a:lnTo>
              <a:lnTo>
                <a:pt x="207677" y="2602894"/>
              </a:lnTo>
            </a:path>
          </a:pathLst>
        </a:cu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A13EFE-245B-4FDD-BAE4-885E224E4D54}">
      <dsp:nvSpPr>
        <dsp:cNvPr id="0" name=""/>
        <dsp:cNvSpPr/>
      </dsp:nvSpPr>
      <dsp:spPr>
        <a:xfrm>
          <a:off x="8861954" y="4160658"/>
          <a:ext cx="207677" cy="1619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886"/>
              </a:lnTo>
              <a:lnTo>
                <a:pt x="207677" y="1619886"/>
              </a:lnTo>
            </a:path>
          </a:pathLst>
        </a:cu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1E5EF94-7637-4759-BE15-0CDA644D700C}">
      <dsp:nvSpPr>
        <dsp:cNvPr id="0" name=""/>
        <dsp:cNvSpPr/>
      </dsp:nvSpPr>
      <dsp:spPr>
        <a:xfrm>
          <a:off x="8861954" y="4160658"/>
          <a:ext cx="207677" cy="636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878"/>
              </a:lnTo>
              <a:lnTo>
                <a:pt x="207677" y="636878"/>
              </a:lnTo>
            </a:path>
          </a:pathLst>
        </a:cu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B856C-4A25-45A1-89FF-643476F0A112}">
      <dsp:nvSpPr>
        <dsp:cNvPr id="0" name=""/>
        <dsp:cNvSpPr/>
      </dsp:nvSpPr>
      <dsp:spPr>
        <a:xfrm>
          <a:off x="9415761" y="3177650"/>
          <a:ext cx="837633" cy="290748"/>
        </a:xfrm>
        <a:custGeom>
          <a:avLst/>
          <a:gdLst/>
          <a:ahLst/>
          <a:cxnLst/>
          <a:rect l="0" t="0" r="0" b="0"/>
          <a:pathLst>
            <a:path>
              <a:moveTo>
                <a:pt x="837633" y="0"/>
              </a:moveTo>
              <a:lnTo>
                <a:pt x="837633" y="145374"/>
              </a:lnTo>
              <a:lnTo>
                <a:pt x="0" y="145374"/>
              </a:lnTo>
              <a:lnTo>
                <a:pt x="0" y="290748"/>
              </a:lnTo>
            </a:path>
          </a:pathLst>
        </a:cu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03346F-F508-41DA-A41E-551AF85F4F30}">
      <dsp:nvSpPr>
        <dsp:cNvPr id="0" name=""/>
        <dsp:cNvSpPr/>
      </dsp:nvSpPr>
      <dsp:spPr>
        <a:xfrm>
          <a:off x="5974596" y="1845764"/>
          <a:ext cx="4278798" cy="639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52"/>
              </a:lnTo>
              <a:lnTo>
                <a:pt x="4278798" y="494252"/>
              </a:lnTo>
              <a:lnTo>
                <a:pt x="4278798" y="639626"/>
              </a:lnTo>
            </a:path>
          </a:pathLst>
        </a:custGeom>
        <a:noFill/>
        <a:ln w="19050" cap="flat" cmpd="sng" algn="ctr">
          <a:solidFill>
            <a:srgbClr val="FF99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31B1FB-F7E3-47FF-90A1-7C07C430C7ED}">
      <dsp:nvSpPr>
        <dsp:cNvPr id="0" name=""/>
        <dsp:cNvSpPr/>
      </dsp:nvSpPr>
      <dsp:spPr>
        <a:xfrm>
          <a:off x="6840557" y="3177650"/>
          <a:ext cx="207677" cy="3585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5902"/>
              </a:lnTo>
              <a:lnTo>
                <a:pt x="207677" y="3585902"/>
              </a:lnTo>
            </a:path>
          </a:pathLst>
        </a:custGeom>
        <a:noFill/>
        <a:ln w="12700" cap="flat" cmpd="sng" algn="ctr">
          <a:solidFill>
            <a:srgbClr val="CC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9C27F8-1F0C-4D39-841A-3BD3FA0C7123}">
      <dsp:nvSpPr>
        <dsp:cNvPr id="0" name=""/>
        <dsp:cNvSpPr/>
      </dsp:nvSpPr>
      <dsp:spPr>
        <a:xfrm>
          <a:off x="6840557" y="3177650"/>
          <a:ext cx="207677" cy="260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2894"/>
              </a:lnTo>
              <a:lnTo>
                <a:pt x="207677" y="2602894"/>
              </a:lnTo>
            </a:path>
          </a:pathLst>
        </a:custGeom>
        <a:noFill/>
        <a:ln w="12700" cap="flat" cmpd="sng" algn="ctr">
          <a:solidFill>
            <a:srgbClr val="CC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C19800-30AB-4F6C-A0CC-A98F37F5D3C8}">
      <dsp:nvSpPr>
        <dsp:cNvPr id="0" name=""/>
        <dsp:cNvSpPr/>
      </dsp:nvSpPr>
      <dsp:spPr>
        <a:xfrm>
          <a:off x="6840557" y="3177650"/>
          <a:ext cx="207677" cy="1619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886"/>
              </a:lnTo>
              <a:lnTo>
                <a:pt x="207677" y="1619886"/>
              </a:lnTo>
            </a:path>
          </a:pathLst>
        </a:custGeom>
        <a:noFill/>
        <a:ln w="12700" cap="flat" cmpd="sng" algn="ctr">
          <a:solidFill>
            <a:srgbClr val="CC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898F9D-1E62-4334-98CF-ECB5AD161043}">
      <dsp:nvSpPr>
        <dsp:cNvPr id="0" name=""/>
        <dsp:cNvSpPr/>
      </dsp:nvSpPr>
      <dsp:spPr>
        <a:xfrm>
          <a:off x="6840557" y="3177650"/>
          <a:ext cx="207677" cy="636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878"/>
              </a:lnTo>
              <a:lnTo>
                <a:pt x="207677" y="636878"/>
              </a:lnTo>
            </a:path>
          </a:pathLst>
        </a:custGeom>
        <a:noFill/>
        <a:ln w="12700" cap="flat" cmpd="sng" algn="ctr">
          <a:solidFill>
            <a:srgbClr val="CC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1FC85E-18B7-4C79-B67D-F4F20D92AF73}">
      <dsp:nvSpPr>
        <dsp:cNvPr id="0" name=""/>
        <dsp:cNvSpPr/>
      </dsp:nvSpPr>
      <dsp:spPr>
        <a:xfrm>
          <a:off x="5974596" y="1845764"/>
          <a:ext cx="1419768" cy="639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94252"/>
              </a:lnTo>
              <a:lnTo>
                <a:pt x="1419768" y="494252"/>
              </a:lnTo>
              <a:lnTo>
                <a:pt x="1419768" y="639626"/>
              </a:lnTo>
            </a:path>
          </a:pathLst>
        </a:custGeom>
        <a:noFill/>
        <a:ln w="19050" cap="flat" cmpd="sng" algn="ctr">
          <a:solidFill>
            <a:srgbClr val="FF99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6E2210-6C8E-4990-AADB-D7B7CCC7BBC4}">
      <dsp:nvSpPr>
        <dsp:cNvPr id="0" name=""/>
        <dsp:cNvSpPr/>
      </dsp:nvSpPr>
      <dsp:spPr>
        <a:xfrm>
          <a:off x="5165290" y="3177650"/>
          <a:ext cx="207677" cy="1619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886"/>
              </a:lnTo>
              <a:lnTo>
                <a:pt x="207677" y="1619886"/>
              </a:lnTo>
            </a:path>
          </a:pathLst>
        </a:custGeom>
        <a:noFill/>
        <a:ln w="12700" cap="flat" cmpd="sng" algn="ctr">
          <a:solidFill>
            <a:srgbClr val="FF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236A7D-2E15-4F5F-ABB1-9818B136B84B}">
      <dsp:nvSpPr>
        <dsp:cNvPr id="0" name=""/>
        <dsp:cNvSpPr/>
      </dsp:nvSpPr>
      <dsp:spPr>
        <a:xfrm>
          <a:off x="5165290" y="3177650"/>
          <a:ext cx="207677" cy="636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878"/>
              </a:lnTo>
              <a:lnTo>
                <a:pt x="207677" y="636878"/>
              </a:lnTo>
            </a:path>
          </a:pathLst>
        </a:custGeom>
        <a:noFill/>
        <a:ln w="12700" cap="flat" cmpd="sng" algn="ctr">
          <a:solidFill>
            <a:srgbClr val="FF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FB0356-E2CD-4AAA-AF09-E49C83AB2DD3}">
      <dsp:nvSpPr>
        <dsp:cNvPr id="0" name=""/>
        <dsp:cNvSpPr/>
      </dsp:nvSpPr>
      <dsp:spPr>
        <a:xfrm>
          <a:off x="5719097" y="1845764"/>
          <a:ext cx="255499" cy="639626"/>
        </a:xfrm>
        <a:custGeom>
          <a:avLst/>
          <a:gdLst/>
          <a:ahLst/>
          <a:cxnLst/>
          <a:rect l="0" t="0" r="0" b="0"/>
          <a:pathLst>
            <a:path>
              <a:moveTo>
                <a:pt x="255499" y="0"/>
              </a:moveTo>
              <a:lnTo>
                <a:pt x="255499" y="494252"/>
              </a:lnTo>
              <a:lnTo>
                <a:pt x="0" y="494252"/>
              </a:lnTo>
              <a:lnTo>
                <a:pt x="0" y="639626"/>
              </a:lnTo>
            </a:path>
          </a:pathLst>
        </a:custGeom>
        <a:noFill/>
        <a:ln w="19050" cap="flat" cmpd="sng" algn="ctr">
          <a:solidFill>
            <a:srgbClr val="FF99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513A2C-FC2E-4660-94A2-C0C2C760FC24}">
      <dsp:nvSpPr>
        <dsp:cNvPr id="0" name=""/>
        <dsp:cNvSpPr/>
      </dsp:nvSpPr>
      <dsp:spPr>
        <a:xfrm>
          <a:off x="3490022" y="3177650"/>
          <a:ext cx="207677" cy="3585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5902"/>
              </a:lnTo>
              <a:lnTo>
                <a:pt x="207677" y="3585902"/>
              </a:lnTo>
            </a:path>
          </a:pathLst>
        </a:custGeom>
        <a:noFill/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645D6D-7EF0-45CB-921F-23095192B779}">
      <dsp:nvSpPr>
        <dsp:cNvPr id="0" name=""/>
        <dsp:cNvSpPr/>
      </dsp:nvSpPr>
      <dsp:spPr>
        <a:xfrm>
          <a:off x="3490022" y="3177650"/>
          <a:ext cx="207677" cy="260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2894"/>
              </a:lnTo>
              <a:lnTo>
                <a:pt x="207677" y="2602894"/>
              </a:lnTo>
            </a:path>
          </a:pathLst>
        </a:custGeom>
        <a:noFill/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734AB2-2A21-4CC1-B2DD-44D343BEABD0}">
      <dsp:nvSpPr>
        <dsp:cNvPr id="0" name=""/>
        <dsp:cNvSpPr/>
      </dsp:nvSpPr>
      <dsp:spPr>
        <a:xfrm>
          <a:off x="3490022" y="3177650"/>
          <a:ext cx="207677" cy="1619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886"/>
              </a:lnTo>
              <a:lnTo>
                <a:pt x="207677" y="1619886"/>
              </a:lnTo>
            </a:path>
          </a:pathLst>
        </a:custGeom>
        <a:noFill/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B21672-34F6-4251-B9C7-DE3D2D319AEC}">
      <dsp:nvSpPr>
        <dsp:cNvPr id="0" name=""/>
        <dsp:cNvSpPr/>
      </dsp:nvSpPr>
      <dsp:spPr>
        <a:xfrm>
          <a:off x="3490022" y="3177650"/>
          <a:ext cx="207677" cy="636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878"/>
              </a:lnTo>
              <a:lnTo>
                <a:pt x="207677" y="636878"/>
              </a:lnTo>
            </a:path>
          </a:pathLst>
        </a:custGeom>
        <a:noFill/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2E9448-FB71-4469-B59F-58719E19D034}">
      <dsp:nvSpPr>
        <dsp:cNvPr id="0" name=""/>
        <dsp:cNvSpPr/>
      </dsp:nvSpPr>
      <dsp:spPr>
        <a:xfrm>
          <a:off x="4043830" y="1845764"/>
          <a:ext cx="1930766" cy="639626"/>
        </a:xfrm>
        <a:custGeom>
          <a:avLst/>
          <a:gdLst/>
          <a:ahLst/>
          <a:cxnLst/>
          <a:rect l="0" t="0" r="0" b="0"/>
          <a:pathLst>
            <a:path>
              <a:moveTo>
                <a:pt x="1930766" y="0"/>
              </a:moveTo>
              <a:lnTo>
                <a:pt x="1930766" y="494252"/>
              </a:lnTo>
              <a:lnTo>
                <a:pt x="0" y="494252"/>
              </a:lnTo>
              <a:lnTo>
                <a:pt x="0" y="639626"/>
              </a:lnTo>
            </a:path>
          </a:pathLst>
        </a:custGeom>
        <a:noFill/>
        <a:ln w="12700" cap="flat" cmpd="sng" algn="ctr">
          <a:solidFill>
            <a:srgbClr val="FF99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20C19-6DA9-42B7-88C1-C43E7D34E99D}">
      <dsp:nvSpPr>
        <dsp:cNvPr id="0" name=""/>
        <dsp:cNvSpPr/>
      </dsp:nvSpPr>
      <dsp:spPr>
        <a:xfrm>
          <a:off x="1814755" y="3177650"/>
          <a:ext cx="207677" cy="358590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85902"/>
              </a:lnTo>
              <a:lnTo>
                <a:pt x="207677" y="3585902"/>
              </a:lnTo>
            </a:path>
          </a:pathLst>
        </a:cu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FEE8AA-8DBF-4C60-852F-7E94AA4B5ED4}">
      <dsp:nvSpPr>
        <dsp:cNvPr id="0" name=""/>
        <dsp:cNvSpPr/>
      </dsp:nvSpPr>
      <dsp:spPr>
        <a:xfrm>
          <a:off x="1814755" y="3177650"/>
          <a:ext cx="207677" cy="260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2894"/>
              </a:lnTo>
              <a:lnTo>
                <a:pt x="207677" y="2602894"/>
              </a:lnTo>
            </a:path>
          </a:pathLst>
        </a:cu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D0FDB4-4714-4BF6-892A-F665A3AC8855}">
      <dsp:nvSpPr>
        <dsp:cNvPr id="0" name=""/>
        <dsp:cNvSpPr/>
      </dsp:nvSpPr>
      <dsp:spPr>
        <a:xfrm>
          <a:off x="1814755" y="3177650"/>
          <a:ext cx="207677" cy="1619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886"/>
              </a:lnTo>
              <a:lnTo>
                <a:pt x="207677" y="1619886"/>
              </a:lnTo>
            </a:path>
          </a:pathLst>
        </a:cu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C765E-8DE2-4FC5-811C-ADC1C487427C}">
      <dsp:nvSpPr>
        <dsp:cNvPr id="0" name=""/>
        <dsp:cNvSpPr/>
      </dsp:nvSpPr>
      <dsp:spPr>
        <a:xfrm>
          <a:off x="1814755" y="3177650"/>
          <a:ext cx="207677" cy="636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878"/>
              </a:lnTo>
              <a:lnTo>
                <a:pt x="207677" y="636878"/>
              </a:lnTo>
            </a:path>
          </a:pathLst>
        </a:cu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57CA62-44A6-46EE-B241-9A8C49839A94}">
      <dsp:nvSpPr>
        <dsp:cNvPr id="0" name=""/>
        <dsp:cNvSpPr/>
      </dsp:nvSpPr>
      <dsp:spPr>
        <a:xfrm>
          <a:off x="2368562" y="1845764"/>
          <a:ext cx="3606033" cy="639626"/>
        </a:xfrm>
        <a:custGeom>
          <a:avLst/>
          <a:gdLst/>
          <a:ahLst/>
          <a:cxnLst/>
          <a:rect l="0" t="0" r="0" b="0"/>
          <a:pathLst>
            <a:path>
              <a:moveTo>
                <a:pt x="3606033" y="0"/>
              </a:moveTo>
              <a:lnTo>
                <a:pt x="3606033" y="494252"/>
              </a:lnTo>
              <a:lnTo>
                <a:pt x="0" y="494252"/>
              </a:lnTo>
              <a:lnTo>
                <a:pt x="0" y="639626"/>
              </a:lnTo>
            </a:path>
          </a:pathLst>
        </a:custGeom>
        <a:noFill/>
        <a:ln w="12700" cap="flat" cmpd="sng" algn="ctr">
          <a:solidFill>
            <a:srgbClr val="FF99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03CC64-3D10-4AA8-845D-7CA9EBAEA210}">
      <dsp:nvSpPr>
        <dsp:cNvPr id="0" name=""/>
        <dsp:cNvSpPr/>
      </dsp:nvSpPr>
      <dsp:spPr>
        <a:xfrm>
          <a:off x="139488" y="3177650"/>
          <a:ext cx="207677" cy="26028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2894"/>
              </a:lnTo>
              <a:lnTo>
                <a:pt x="207677" y="2602894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AFFCF-7919-4308-92CF-DCB6008BF7AC}">
      <dsp:nvSpPr>
        <dsp:cNvPr id="0" name=""/>
        <dsp:cNvSpPr/>
      </dsp:nvSpPr>
      <dsp:spPr>
        <a:xfrm>
          <a:off x="139488" y="3177650"/>
          <a:ext cx="207677" cy="16198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19886"/>
              </a:lnTo>
              <a:lnTo>
                <a:pt x="207677" y="1619886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40B57F-3387-4B9F-A47B-697406A910AF}">
      <dsp:nvSpPr>
        <dsp:cNvPr id="0" name=""/>
        <dsp:cNvSpPr/>
      </dsp:nvSpPr>
      <dsp:spPr>
        <a:xfrm>
          <a:off x="139488" y="3177650"/>
          <a:ext cx="207677" cy="63687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6878"/>
              </a:lnTo>
              <a:lnTo>
                <a:pt x="207677" y="636878"/>
              </a:lnTo>
            </a:path>
          </a:pathLst>
        </a:cu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359679-795D-4533-9DCE-AE5F1D573AB0}">
      <dsp:nvSpPr>
        <dsp:cNvPr id="0" name=""/>
        <dsp:cNvSpPr/>
      </dsp:nvSpPr>
      <dsp:spPr>
        <a:xfrm>
          <a:off x="693295" y="1845764"/>
          <a:ext cx="5281300" cy="639626"/>
        </a:xfrm>
        <a:custGeom>
          <a:avLst/>
          <a:gdLst/>
          <a:ahLst/>
          <a:cxnLst/>
          <a:rect l="0" t="0" r="0" b="0"/>
          <a:pathLst>
            <a:path>
              <a:moveTo>
                <a:pt x="5281300" y="0"/>
              </a:moveTo>
              <a:lnTo>
                <a:pt x="5281300" y="494252"/>
              </a:lnTo>
              <a:lnTo>
                <a:pt x="0" y="494252"/>
              </a:lnTo>
              <a:lnTo>
                <a:pt x="0" y="639626"/>
              </a:lnTo>
            </a:path>
          </a:pathLst>
        </a:custGeom>
        <a:noFill/>
        <a:ln w="19050" cap="flat" cmpd="sng" algn="ctr">
          <a:solidFill>
            <a:srgbClr val="FF99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FADF2A-0469-4324-B5F4-ADA5C9DBBA7F}">
      <dsp:nvSpPr>
        <dsp:cNvPr id="0" name=""/>
        <dsp:cNvSpPr/>
      </dsp:nvSpPr>
      <dsp:spPr>
        <a:xfrm>
          <a:off x="3366918" y="1153504"/>
          <a:ext cx="5215356" cy="692259"/>
        </a:xfrm>
        <a:prstGeom prst="rect">
          <a:avLst/>
        </a:prstGeom>
        <a:noFill/>
        <a:ln w="28575" cap="flat" cmpd="sng" algn="ctr">
          <a:solidFill>
            <a:srgbClr val="FF9999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1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 PTTG</a:t>
          </a:r>
        </a:p>
      </dsp:txBody>
      <dsp:txXfrm>
        <a:off x="3366918" y="1153504"/>
        <a:ext cx="5215356" cy="692259"/>
      </dsp:txXfrm>
    </dsp:sp>
    <dsp:sp modelId="{E442D7CF-11C5-4CD6-B721-5BE61C41F004}">
      <dsp:nvSpPr>
        <dsp:cNvPr id="0" name=""/>
        <dsp:cNvSpPr/>
      </dsp:nvSpPr>
      <dsp:spPr>
        <a:xfrm>
          <a:off x="1036" y="2485390"/>
          <a:ext cx="1384518" cy="692259"/>
        </a:xfrm>
        <a:prstGeom prst="rect">
          <a:avLst/>
        </a:pr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FX</a:t>
          </a:r>
        </a:p>
      </dsp:txBody>
      <dsp:txXfrm>
        <a:off x="1036" y="2485390"/>
        <a:ext cx="1384518" cy="692259"/>
      </dsp:txXfrm>
    </dsp:sp>
    <dsp:sp modelId="{75139ED1-470F-4341-9E51-0C14EDAAF730}">
      <dsp:nvSpPr>
        <dsp:cNvPr id="0" name=""/>
        <dsp:cNvSpPr/>
      </dsp:nvSpPr>
      <dsp:spPr>
        <a:xfrm>
          <a:off x="347166" y="3468398"/>
          <a:ext cx="1384518" cy="692259"/>
        </a:xfrm>
        <a:prstGeom prst="rect">
          <a:avLst/>
        </a:pr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FACX</a:t>
          </a:r>
        </a:p>
      </dsp:txBody>
      <dsp:txXfrm>
        <a:off x="347166" y="3468398"/>
        <a:ext cx="1384518" cy="692259"/>
      </dsp:txXfrm>
    </dsp:sp>
    <dsp:sp modelId="{FC8AEE1C-45B6-44CA-8668-8A232BF09D2C}">
      <dsp:nvSpPr>
        <dsp:cNvPr id="0" name=""/>
        <dsp:cNvSpPr/>
      </dsp:nvSpPr>
      <dsp:spPr>
        <a:xfrm>
          <a:off x="347166" y="4451406"/>
          <a:ext cx="1384518" cy="692259"/>
        </a:xfrm>
        <a:prstGeom prst="rect">
          <a:avLst/>
        </a:pr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FAMX</a:t>
          </a:r>
        </a:p>
      </dsp:txBody>
      <dsp:txXfrm>
        <a:off x="347166" y="4451406"/>
        <a:ext cx="1384518" cy="692259"/>
      </dsp:txXfrm>
    </dsp:sp>
    <dsp:sp modelId="{696B60F1-35D4-4309-A97E-A81E0E628672}">
      <dsp:nvSpPr>
        <dsp:cNvPr id="0" name=""/>
        <dsp:cNvSpPr/>
      </dsp:nvSpPr>
      <dsp:spPr>
        <a:xfrm>
          <a:off x="347166" y="5434414"/>
          <a:ext cx="1384518" cy="692259"/>
        </a:xfrm>
        <a:prstGeom prst="rect">
          <a:avLst/>
        </a:prstGeom>
        <a:noFill/>
        <a:ln w="12700" cap="flat" cmpd="sng" algn="ctr">
          <a:solidFill>
            <a:schemeClr val="accent6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- FACTX</a:t>
          </a:r>
        </a:p>
      </dsp:txBody>
      <dsp:txXfrm>
        <a:off x="347166" y="5434414"/>
        <a:ext cx="1384518" cy="692259"/>
      </dsp:txXfrm>
    </dsp:sp>
    <dsp:sp modelId="{A94A8DC3-6BC8-4158-A800-11ABFABB041B}">
      <dsp:nvSpPr>
        <dsp:cNvPr id="0" name=""/>
        <dsp:cNvSpPr/>
      </dsp:nvSpPr>
      <dsp:spPr>
        <a:xfrm>
          <a:off x="1676303" y="2485390"/>
          <a:ext cx="1384518" cy="692259"/>
        </a:xfrm>
        <a:prstGeom prst="rect">
          <a:avLst/>
        </a:pr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PPTG - RPX</a:t>
          </a:r>
        </a:p>
      </dsp:txBody>
      <dsp:txXfrm>
        <a:off x="1676303" y="2485390"/>
        <a:ext cx="1384518" cy="692259"/>
      </dsp:txXfrm>
    </dsp:sp>
    <dsp:sp modelId="{D596994F-1EA4-42D4-9098-A8E5EF04F3AE}">
      <dsp:nvSpPr>
        <dsp:cNvPr id="0" name=""/>
        <dsp:cNvSpPr/>
      </dsp:nvSpPr>
      <dsp:spPr>
        <a:xfrm>
          <a:off x="2022433" y="3468398"/>
          <a:ext cx="1384518" cy="692259"/>
        </a:xfrm>
        <a:prstGeom prst="rect">
          <a:avLst/>
        </a:pr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RPI</a:t>
          </a:r>
        </a:p>
      </dsp:txBody>
      <dsp:txXfrm>
        <a:off x="2022433" y="3468398"/>
        <a:ext cx="1384518" cy="692259"/>
      </dsp:txXfrm>
    </dsp:sp>
    <dsp:sp modelId="{282FF0D5-46AC-4D29-9EA8-AF798DDC6B10}">
      <dsp:nvSpPr>
        <dsp:cNvPr id="0" name=""/>
        <dsp:cNvSpPr/>
      </dsp:nvSpPr>
      <dsp:spPr>
        <a:xfrm>
          <a:off x="2022433" y="4451406"/>
          <a:ext cx="1384518" cy="692259"/>
        </a:xfrm>
        <a:prstGeom prst="rect">
          <a:avLst/>
        </a:pr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- RPH</a:t>
          </a:r>
        </a:p>
      </dsp:txBody>
      <dsp:txXfrm>
        <a:off x="2022433" y="4451406"/>
        <a:ext cx="1384518" cy="692259"/>
      </dsp:txXfrm>
    </dsp:sp>
    <dsp:sp modelId="{863955C0-F5EF-45F9-86B3-3BD0BA66369B}">
      <dsp:nvSpPr>
        <dsp:cNvPr id="0" name=""/>
        <dsp:cNvSpPr/>
      </dsp:nvSpPr>
      <dsp:spPr>
        <a:xfrm>
          <a:off x="2022433" y="5434414"/>
          <a:ext cx="1384518" cy="692259"/>
        </a:xfrm>
        <a:prstGeom prst="rect">
          <a:avLst/>
        </a:pr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- RPS</a:t>
          </a:r>
        </a:p>
      </dsp:txBody>
      <dsp:txXfrm>
        <a:off x="2022433" y="5434414"/>
        <a:ext cx="1384518" cy="692259"/>
      </dsp:txXfrm>
    </dsp:sp>
    <dsp:sp modelId="{118C940E-C23D-4094-B180-E5A3098ABD1B}">
      <dsp:nvSpPr>
        <dsp:cNvPr id="0" name=""/>
        <dsp:cNvSpPr/>
      </dsp:nvSpPr>
      <dsp:spPr>
        <a:xfrm>
          <a:off x="2022433" y="6417423"/>
          <a:ext cx="1384518" cy="692259"/>
        </a:xfrm>
        <a:prstGeom prst="rect">
          <a:avLst/>
        </a:prstGeom>
        <a:noFill/>
        <a:ln w="12700" cap="flat" cmpd="sng" algn="ctr">
          <a:solidFill>
            <a:schemeClr val="accent4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PPTG – RPM</a:t>
          </a:r>
        </a:p>
      </dsp:txBody>
      <dsp:txXfrm>
        <a:off x="2022433" y="6417423"/>
        <a:ext cx="1384518" cy="692259"/>
      </dsp:txXfrm>
    </dsp:sp>
    <dsp:sp modelId="{5A56C6F4-BEE8-4218-86DB-14D0ABB32E90}">
      <dsp:nvSpPr>
        <dsp:cNvPr id="0" name=""/>
        <dsp:cNvSpPr/>
      </dsp:nvSpPr>
      <dsp:spPr>
        <a:xfrm>
          <a:off x="3351570" y="2485390"/>
          <a:ext cx="1384518" cy="692259"/>
        </a:xfrm>
        <a:prstGeom prst="rect">
          <a:avLst/>
        </a:prstGeom>
        <a:noFill/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– PX</a:t>
          </a:r>
        </a:p>
      </dsp:txBody>
      <dsp:txXfrm>
        <a:off x="3351570" y="2485390"/>
        <a:ext cx="1384518" cy="692259"/>
      </dsp:txXfrm>
    </dsp:sp>
    <dsp:sp modelId="{0736FA4A-64B3-4FE0-99BF-174FE07D920A}">
      <dsp:nvSpPr>
        <dsp:cNvPr id="0" name=""/>
        <dsp:cNvSpPr/>
      </dsp:nvSpPr>
      <dsp:spPr>
        <a:xfrm>
          <a:off x="3697700" y="3468398"/>
          <a:ext cx="1384518" cy="692259"/>
        </a:xfrm>
        <a:prstGeom prst="rect">
          <a:avLst/>
        </a:prstGeom>
        <a:noFill/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PH</a:t>
          </a:r>
        </a:p>
      </dsp:txBody>
      <dsp:txXfrm>
        <a:off x="3697700" y="3468398"/>
        <a:ext cx="1384518" cy="692259"/>
      </dsp:txXfrm>
    </dsp:sp>
    <dsp:sp modelId="{30169280-23E8-4420-A007-BC9386BB85A1}">
      <dsp:nvSpPr>
        <dsp:cNvPr id="0" name=""/>
        <dsp:cNvSpPr/>
      </dsp:nvSpPr>
      <dsp:spPr>
        <a:xfrm>
          <a:off x="3697700" y="4451406"/>
          <a:ext cx="1384518" cy="692259"/>
        </a:xfrm>
        <a:prstGeom prst="rect">
          <a:avLst/>
        </a:prstGeom>
        <a:noFill/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– PS</a:t>
          </a:r>
        </a:p>
      </dsp:txBody>
      <dsp:txXfrm>
        <a:off x="3697700" y="4451406"/>
        <a:ext cx="1384518" cy="692259"/>
      </dsp:txXfrm>
    </dsp:sp>
    <dsp:sp modelId="{1BF30400-4E0B-44E3-BECE-7D8B42207CF1}">
      <dsp:nvSpPr>
        <dsp:cNvPr id="0" name=""/>
        <dsp:cNvSpPr/>
      </dsp:nvSpPr>
      <dsp:spPr>
        <a:xfrm>
          <a:off x="3697700" y="5434414"/>
          <a:ext cx="1384518" cy="692259"/>
        </a:xfrm>
        <a:prstGeom prst="rect">
          <a:avLst/>
        </a:prstGeom>
        <a:noFill/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–PD</a:t>
          </a:r>
        </a:p>
      </dsp:txBody>
      <dsp:txXfrm>
        <a:off x="3697700" y="5434414"/>
        <a:ext cx="1384518" cy="692259"/>
      </dsp:txXfrm>
    </dsp:sp>
    <dsp:sp modelId="{349ED967-3B03-4457-ADA0-A273DC276B5C}">
      <dsp:nvSpPr>
        <dsp:cNvPr id="0" name=""/>
        <dsp:cNvSpPr/>
      </dsp:nvSpPr>
      <dsp:spPr>
        <a:xfrm>
          <a:off x="3697700" y="6417423"/>
          <a:ext cx="1384518" cy="692259"/>
        </a:xfrm>
        <a:prstGeom prst="rect">
          <a:avLst/>
        </a:prstGeom>
        <a:noFill/>
        <a:ln w="12700" cap="flat" cmpd="sng" algn="ctr">
          <a:solidFill>
            <a:schemeClr val="accent2">
              <a:lumMod val="60000"/>
              <a:lumOff val="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PI</a:t>
          </a:r>
        </a:p>
      </dsp:txBody>
      <dsp:txXfrm>
        <a:off x="3697700" y="6417423"/>
        <a:ext cx="1384518" cy="692259"/>
      </dsp:txXfrm>
    </dsp:sp>
    <dsp:sp modelId="{D0A70AE4-666C-4358-8597-FFA5968E9293}">
      <dsp:nvSpPr>
        <dsp:cNvPr id="0" name=""/>
        <dsp:cNvSpPr/>
      </dsp:nvSpPr>
      <dsp:spPr>
        <a:xfrm>
          <a:off x="5026838" y="2485390"/>
          <a:ext cx="1384518" cy="692259"/>
        </a:xfrm>
        <a:prstGeom prst="rect">
          <a:avLst/>
        </a:prstGeom>
        <a:noFill/>
        <a:ln w="12700" cap="flat" cmpd="sng" algn="ctr">
          <a:solidFill>
            <a:srgbClr val="FF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CX</a:t>
          </a:r>
        </a:p>
      </dsp:txBody>
      <dsp:txXfrm>
        <a:off x="5026838" y="2485390"/>
        <a:ext cx="1384518" cy="692259"/>
      </dsp:txXfrm>
    </dsp:sp>
    <dsp:sp modelId="{9EA6FCDD-7EE5-4EF8-8167-4771101F0DF1}">
      <dsp:nvSpPr>
        <dsp:cNvPr id="0" name=""/>
        <dsp:cNvSpPr/>
      </dsp:nvSpPr>
      <dsp:spPr>
        <a:xfrm>
          <a:off x="5372967" y="3468398"/>
          <a:ext cx="1384518" cy="692259"/>
        </a:xfrm>
        <a:prstGeom prst="rect">
          <a:avLst/>
        </a:prstGeom>
        <a:noFill/>
        <a:ln w="12700" cap="flat" cmpd="sng" algn="ctr">
          <a:solidFill>
            <a:srgbClr val="FF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CH</a:t>
          </a:r>
        </a:p>
      </dsp:txBody>
      <dsp:txXfrm>
        <a:off x="5372967" y="3468398"/>
        <a:ext cx="1384518" cy="692259"/>
      </dsp:txXfrm>
    </dsp:sp>
    <dsp:sp modelId="{B547D35B-EEAA-464E-9018-9E97E98E6340}">
      <dsp:nvSpPr>
        <dsp:cNvPr id="0" name=""/>
        <dsp:cNvSpPr/>
      </dsp:nvSpPr>
      <dsp:spPr>
        <a:xfrm>
          <a:off x="5372967" y="4451406"/>
          <a:ext cx="1384518" cy="692259"/>
        </a:xfrm>
        <a:prstGeom prst="rect">
          <a:avLst/>
        </a:prstGeom>
        <a:noFill/>
        <a:ln w="12700" cap="flat" cmpd="sng" algn="ctr">
          <a:solidFill>
            <a:srgbClr val="FFCCCC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CS</a:t>
          </a:r>
        </a:p>
      </dsp:txBody>
      <dsp:txXfrm>
        <a:off x="5372967" y="4451406"/>
        <a:ext cx="1384518" cy="692259"/>
      </dsp:txXfrm>
    </dsp:sp>
    <dsp:sp modelId="{49E6B04B-F992-4FB7-9941-77F9990F5B7F}">
      <dsp:nvSpPr>
        <dsp:cNvPr id="0" name=""/>
        <dsp:cNvSpPr/>
      </dsp:nvSpPr>
      <dsp:spPr>
        <a:xfrm>
          <a:off x="6702105" y="2485390"/>
          <a:ext cx="1384518" cy="692259"/>
        </a:xfrm>
        <a:prstGeom prst="rect">
          <a:avLst/>
        </a:prstGeom>
        <a:noFill/>
        <a:ln w="12700" cap="flat" cmpd="sng" algn="ctr">
          <a:solidFill>
            <a:srgbClr val="CC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DX</a:t>
          </a:r>
        </a:p>
      </dsp:txBody>
      <dsp:txXfrm>
        <a:off x="6702105" y="2485390"/>
        <a:ext cx="1384518" cy="692259"/>
      </dsp:txXfrm>
    </dsp:sp>
    <dsp:sp modelId="{FD963826-DA73-4730-B4D0-0F44A05185CD}">
      <dsp:nvSpPr>
        <dsp:cNvPr id="0" name=""/>
        <dsp:cNvSpPr/>
      </dsp:nvSpPr>
      <dsp:spPr>
        <a:xfrm>
          <a:off x="7048235" y="3468398"/>
          <a:ext cx="1384518" cy="692259"/>
        </a:xfrm>
        <a:prstGeom prst="rect">
          <a:avLst/>
        </a:prstGeom>
        <a:noFill/>
        <a:ln w="12700" cap="flat" cmpd="sng" algn="ctr">
          <a:solidFill>
            <a:srgbClr val="CC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– DA</a:t>
          </a:r>
        </a:p>
      </dsp:txBody>
      <dsp:txXfrm>
        <a:off x="7048235" y="3468398"/>
        <a:ext cx="1384518" cy="692259"/>
      </dsp:txXfrm>
    </dsp:sp>
    <dsp:sp modelId="{56CBC1C0-8ED3-4652-876F-7C5AF5C87187}">
      <dsp:nvSpPr>
        <dsp:cNvPr id="0" name=""/>
        <dsp:cNvSpPr/>
      </dsp:nvSpPr>
      <dsp:spPr>
        <a:xfrm>
          <a:off x="7048235" y="4451406"/>
          <a:ext cx="1384518" cy="692259"/>
        </a:xfrm>
        <a:prstGeom prst="rect">
          <a:avLst/>
        </a:prstGeom>
        <a:noFill/>
        <a:ln w="12700" cap="flat" cmpd="sng" algn="ctr">
          <a:solidFill>
            <a:srgbClr val="CC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– DI</a:t>
          </a:r>
        </a:p>
      </dsp:txBody>
      <dsp:txXfrm>
        <a:off x="7048235" y="4451406"/>
        <a:ext cx="1384518" cy="692259"/>
      </dsp:txXfrm>
    </dsp:sp>
    <dsp:sp modelId="{33DC3108-7A8E-47AB-84F0-F8E06CB05694}">
      <dsp:nvSpPr>
        <dsp:cNvPr id="0" name=""/>
        <dsp:cNvSpPr/>
      </dsp:nvSpPr>
      <dsp:spPr>
        <a:xfrm>
          <a:off x="7048235" y="5434414"/>
          <a:ext cx="1384518" cy="692259"/>
        </a:xfrm>
        <a:prstGeom prst="rect">
          <a:avLst/>
        </a:prstGeom>
        <a:noFill/>
        <a:ln w="12700" cap="flat" cmpd="sng" algn="ctr">
          <a:solidFill>
            <a:srgbClr val="CC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-DS</a:t>
          </a:r>
        </a:p>
      </dsp:txBody>
      <dsp:txXfrm>
        <a:off x="7048235" y="5434414"/>
        <a:ext cx="1384518" cy="692259"/>
      </dsp:txXfrm>
    </dsp:sp>
    <dsp:sp modelId="{8A78F294-CAEE-4725-95C2-FC859CABC153}">
      <dsp:nvSpPr>
        <dsp:cNvPr id="0" name=""/>
        <dsp:cNvSpPr/>
      </dsp:nvSpPr>
      <dsp:spPr>
        <a:xfrm>
          <a:off x="7048235" y="6417423"/>
          <a:ext cx="1384518" cy="692259"/>
        </a:xfrm>
        <a:prstGeom prst="rect">
          <a:avLst/>
        </a:prstGeom>
        <a:noFill/>
        <a:ln w="12700" cap="flat" cmpd="sng" algn="ctr">
          <a:solidFill>
            <a:srgbClr val="CCCCFF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DT</a:t>
          </a:r>
        </a:p>
      </dsp:txBody>
      <dsp:txXfrm>
        <a:off x="7048235" y="6417423"/>
        <a:ext cx="1384518" cy="692259"/>
      </dsp:txXfrm>
    </dsp:sp>
    <dsp:sp modelId="{1F39D2F0-BCE2-4B85-8D43-0A40135AE123}">
      <dsp:nvSpPr>
        <dsp:cNvPr id="0" name=""/>
        <dsp:cNvSpPr/>
      </dsp:nvSpPr>
      <dsp:spPr>
        <a:xfrm>
          <a:off x="9561135" y="2485390"/>
          <a:ext cx="1384518" cy="692259"/>
        </a:xfrm>
        <a:prstGeom prst="rect">
          <a:avLst/>
        </a:pr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 err="1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 PTTG - EX</a:t>
          </a:r>
        </a:p>
      </dsp:txBody>
      <dsp:txXfrm>
        <a:off x="9561135" y="2485390"/>
        <a:ext cx="1384518" cy="692259"/>
      </dsp:txXfrm>
    </dsp:sp>
    <dsp:sp modelId="{0D8440B8-3AF9-45DD-A51F-D01D16BF4591}">
      <dsp:nvSpPr>
        <dsp:cNvPr id="0" name=""/>
        <dsp:cNvSpPr/>
      </dsp:nvSpPr>
      <dsp:spPr>
        <a:xfrm>
          <a:off x="8723502" y="3468398"/>
          <a:ext cx="1384518" cy="692259"/>
        </a:xfrm>
        <a:prstGeom prst="rect">
          <a:avLst/>
        </a:pr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EMX</a:t>
          </a:r>
        </a:p>
      </dsp:txBody>
      <dsp:txXfrm>
        <a:off x="8723502" y="3468398"/>
        <a:ext cx="1384518" cy="692259"/>
      </dsp:txXfrm>
    </dsp:sp>
    <dsp:sp modelId="{164858BD-428B-4E19-BDC6-9D304CC2FA25}">
      <dsp:nvSpPr>
        <dsp:cNvPr id="0" name=""/>
        <dsp:cNvSpPr/>
      </dsp:nvSpPr>
      <dsp:spPr>
        <a:xfrm>
          <a:off x="9069631" y="4451406"/>
          <a:ext cx="1384518" cy="692259"/>
        </a:xfrm>
        <a:prstGeom prst="rect">
          <a:avLst/>
        </a:pr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 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EMP</a:t>
          </a:r>
        </a:p>
      </dsp:txBody>
      <dsp:txXfrm>
        <a:off x="9069631" y="4451406"/>
        <a:ext cx="1384518" cy="692259"/>
      </dsp:txXfrm>
    </dsp:sp>
    <dsp:sp modelId="{F7B7135F-750E-4C8A-9BE2-2688EB6DBF88}">
      <dsp:nvSpPr>
        <dsp:cNvPr id="0" name=""/>
        <dsp:cNvSpPr/>
      </dsp:nvSpPr>
      <dsp:spPr>
        <a:xfrm>
          <a:off x="9069631" y="5434414"/>
          <a:ext cx="1384518" cy="692259"/>
        </a:xfrm>
        <a:prstGeom prst="rect">
          <a:avLst/>
        </a:pr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EMS</a:t>
          </a:r>
        </a:p>
      </dsp:txBody>
      <dsp:txXfrm>
        <a:off x="9069631" y="5434414"/>
        <a:ext cx="1384518" cy="692259"/>
      </dsp:txXfrm>
    </dsp:sp>
    <dsp:sp modelId="{12338EEB-8866-4FB6-A788-B52B2B6586A5}">
      <dsp:nvSpPr>
        <dsp:cNvPr id="0" name=""/>
        <dsp:cNvSpPr/>
      </dsp:nvSpPr>
      <dsp:spPr>
        <a:xfrm>
          <a:off x="9069631" y="6417423"/>
          <a:ext cx="1384518" cy="692259"/>
        </a:xfrm>
        <a:prstGeom prst="rect">
          <a:avLst/>
        </a:pr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- EMW</a:t>
          </a:r>
        </a:p>
      </dsp:txBody>
      <dsp:txXfrm>
        <a:off x="9069631" y="6417423"/>
        <a:ext cx="1384518" cy="692259"/>
      </dsp:txXfrm>
    </dsp:sp>
    <dsp:sp modelId="{7CD1FD84-3B9E-47A9-9795-2621A3CF26A6}">
      <dsp:nvSpPr>
        <dsp:cNvPr id="0" name=""/>
        <dsp:cNvSpPr/>
      </dsp:nvSpPr>
      <dsp:spPr>
        <a:xfrm>
          <a:off x="10398769" y="3468398"/>
          <a:ext cx="1384518" cy="692259"/>
        </a:xfrm>
        <a:prstGeom prst="rect">
          <a:avLst/>
        </a:pr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ECX</a:t>
          </a:r>
        </a:p>
      </dsp:txBody>
      <dsp:txXfrm>
        <a:off x="10398769" y="3468398"/>
        <a:ext cx="1384518" cy="692259"/>
      </dsp:txXfrm>
    </dsp:sp>
    <dsp:sp modelId="{C6F864DE-35FA-48D8-A0E4-1EBD8B448FB9}">
      <dsp:nvSpPr>
        <dsp:cNvPr id="0" name=""/>
        <dsp:cNvSpPr/>
      </dsp:nvSpPr>
      <dsp:spPr>
        <a:xfrm>
          <a:off x="10744899" y="4451406"/>
          <a:ext cx="1384518" cy="692259"/>
        </a:xfrm>
        <a:prstGeom prst="rect">
          <a:avLst/>
        </a:pr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ECC</a:t>
          </a:r>
        </a:p>
      </dsp:txBody>
      <dsp:txXfrm>
        <a:off x="10744899" y="4451406"/>
        <a:ext cx="1384518" cy="692259"/>
      </dsp:txXfrm>
    </dsp:sp>
    <dsp:sp modelId="{73E4EECF-D399-4C48-9CF2-DB23153125FC}">
      <dsp:nvSpPr>
        <dsp:cNvPr id="0" name=""/>
        <dsp:cNvSpPr/>
      </dsp:nvSpPr>
      <dsp:spPr>
        <a:xfrm>
          <a:off x="10744899" y="5434414"/>
          <a:ext cx="1384518" cy="692259"/>
        </a:xfrm>
        <a:prstGeom prst="rect">
          <a:avLst/>
        </a:prstGeom>
        <a:noFill/>
        <a:ln w="12700" cap="flat" cmpd="sng" algn="ctr">
          <a:solidFill>
            <a:srgbClr val="C3E1E3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Responsabile</a:t>
          </a:r>
          <a:b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</a:br>
          <a:r>
            <a:rPr lang="it-IT" sz="1000" kern="12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rPr>
            <a:t>PTTG – ECM</a:t>
          </a:r>
        </a:p>
      </dsp:txBody>
      <dsp:txXfrm>
        <a:off x="10744899" y="5434414"/>
        <a:ext cx="1384518" cy="6922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3EFA38-0A8A-43DC-9A56-ECD70F9436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8668EE-5912-4123-B562-FB291ADE7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1DEE5A3-DDB4-450C-B43D-FB5A71C9A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750-D08A-4611-9278-BD44AFE60CC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956CB47-A14F-4E1D-9DAC-E89BB0B6E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1DBE73-4C01-4263-BEC5-4FBEE0BE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80AE-4E62-4268-9752-C3AFEF9D33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5104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BA9B327-0FCE-43E6-92A9-E281E2E4D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DF619A-DC7E-4AE9-B76B-F9F3165D5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872E833-4E49-48A1-B020-ABECE649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750-D08A-4611-9278-BD44AFE60CC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8AD29C7-B4EE-4FC7-BB17-F27BFAB93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347EE52-CBC6-42D2-B67C-CCAD973B2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80AE-4E62-4268-9752-C3AFEF9D33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27119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E233230-BE6E-4E50-AE96-1B88CEEA9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5575A6D-CC7A-4F83-B0DA-BF465BD76D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A59FAA7-7880-4DFD-8606-44F75695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750-D08A-4611-9278-BD44AFE60CC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EDB7DA-2FE0-42AA-ADEB-80627106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876D48C-F48B-4904-8F3A-ED313498F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80AE-4E62-4268-9752-C3AFEF9D33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8880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sto titolo"/>
          <p:cNvSpPr txBox="1">
            <a:spLocks noGrp="1"/>
          </p:cNvSpPr>
          <p:nvPr>
            <p:ph type="title"/>
          </p:nvPr>
        </p:nvSpPr>
        <p:spPr>
          <a:xfrm>
            <a:off x="889000" y="1149350"/>
            <a:ext cx="10414000" cy="2324100"/>
          </a:xfrm>
          <a:prstGeom prst="rect">
            <a:avLst/>
          </a:prstGeom>
        </p:spPr>
        <p:txBody>
          <a:bodyPr anchor="b"/>
          <a:lstStyle/>
          <a:p>
            <a:r>
              <a:t>Testo titolo</a:t>
            </a:r>
          </a:p>
        </p:txBody>
      </p:sp>
      <p:sp>
        <p:nvSpPr>
          <p:cNvPr id="1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89000" y="3536950"/>
            <a:ext cx="10414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1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47487595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Orizzont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532241774_2880x1920.jpg"/>
          <p:cNvSpPr>
            <a:spLocks noGrp="1"/>
          </p:cNvSpPr>
          <p:nvPr>
            <p:ph type="pic" idx="21"/>
          </p:nvPr>
        </p:nvSpPr>
        <p:spPr>
          <a:xfrm>
            <a:off x="1562984" y="-196850"/>
            <a:ext cx="9067801" cy="6045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esto titolo"/>
          <p:cNvSpPr txBox="1">
            <a:spLocks noGrp="1"/>
          </p:cNvSpPr>
          <p:nvPr>
            <p:ph type="title"/>
          </p:nvPr>
        </p:nvSpPr>
        <p:spPr>
          <a:xfrm>
            <a:off x="317500" y="4756150"/>
            <a:ext cx="11557000" cy="1003300"/>
          </a:xfrm>
          <a:prstGeom prst="rect">
            <a:avLst/>
          </a:prstGeom>
        </p:spPr>
        <p:txBody>
          <a:bodyPr anchor="b"/>
          <a:lstStyle/>
          <a:p>
            <a:r>
              <a:t>Testo titolo</a:t>
            </a:r>
          </a:p>
        </p:txBody>
      </p:sp>
      <p:sp>
        <p:nvSpPr>
          <p:cNvPr id="22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317500" y="5721350"/>
            <a:ext cx="11557000" cy="7937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2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09483798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Centra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sto titolo"/>
          <p:cNvSpPr txBox="1">
            <a:spLocks noGrp="1"/>
          </p:cNvSpPr>
          <p:nvPr>
            <p:ph type="title"/>
          </p:nvPr>
        </p:nvSpPr>
        <p:spPr>
          <a:xfrm>
            <a:off x="889000" y="2266950"/>
            <a:ext cx="10414000" cy="2324100"/>
          </a:xfrm>
          <a:prstGeom prst="rect">
            <a:avLst/>
          </a:prstGeom>
        </p:spPr>
        <p:txBody>
          <a:bodyPr/>
          <a:lstStyle/>
          <a:p>
            <a:r>
              <a:t>Testo titolo</a:t>
            </a:r>
          </a:p>
        </p:txBody>
      </p:sp>
      <p:sp>
        <p:nvSpPr>
          <p:cNvPr id="3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53952102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532204087_1355x1355.jpg"/>
          <p:cNvSpPr>
            <a:spLocks noGrp="1"/>
          </p:cNvSpPr>
          <p:nvPr>
            <p:ph type="pic" sz="half" idx="21"/>
          </p:nvPr>
        </p:nvSpPr>
        <p:spPr>
          <a:xfrm>
            <a:off x="6413500" y="476250"/>
            <a:ext cx="5734050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esto titolo"/>
          <p:cNvSpPr txBox="1">
            <a:spLocks noGrp="1"/>
          </p:cNvSpPr>
          <p:nvPr>
            <p:ph type="title"/>
          </p:nvPr>
        </p:nvSpPr>
        <p:spPr>
          <a:xfrm>
            <a:off x="825500" y="476250"/>
            <a:ext cx="5111750" cy="2774950"/>
          </a:xfrm>
          <a:prstGeom prst="rect">
            <a:avLst/>
          </a:prstGeom>
        </p:spPr>
        <p:txBody>
          <a:bodyPr anchor="b"/>
          <a:lstStyle>
            <a:lvl1pPr>
              <a:defRPr sz="4200"/>
            </a:lvl1pPr>
          </a:lstStyle>
          <a:p>
            <a:r>
              <a:t>Testo titolo</a:t>
            </a:r>
          </a:p>
        </p:txBody>
      </p:sp>
      <p:sp>
        <p:nvSpPr>
          <p:cNvPr id="40" name="Corpo livello uno…"/>
          <p:cNvSpPr txBox="1">
            <a:spLocks noGrp="1"/>
          </p:cNvSpPr>
          <p:nvPr>
            <p:ph type="body" sz="quarter" idx="1"/>
          </p:nvPr>
        </p:nvSpPr>
        <p:spPr>
          <a:xfrm>
            <a:off x="825500" y="3263900"/>
            <a:ext cx="5111750" cy="28638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2700"/>
            </a:lvl1pPr>
            <a:lvl2pPr marL="0" indent="0" algn="ctr">
              <a:spcBef>
                <a:spcPts val="0"/>
              </a:spcBef>
              <a:buSzTx/>
              <a:buNone/>
              <a:defRPr sz="2700"/>
            </a:lvl2pPr>
            <a:lvl3pPr marL="0" indent="0" algn="ctr">
              <a:spcBef>
                <a:spcPts val="0"/>
              </a:spcBef>
              <a:buSzTx/>
              <a:buNone/>
              <a:defRPr sz="2700"/>
            </a:lvl3pPr>
            <a:lvl4pPr marL="0" indent="0" algn="ctr">
              <a:spcBef>
                <a:spcPts val="0"/>
              </a:spcBef>
              <a:buSzTx/>
              <a:buNone/>
              <a:defRPr sz="2700"/>
            </a:lvl4pPr>
            <a:lvl5pPr marL="0" indent="0" algn="ctr">
              <a:spcBef>
                <a:spcPts val="0"/>
              </a:spcBef>
              <a:buSzTx/>
              <a:buNone/>
              <a:defRPr sz="27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1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2171061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- In al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sto tito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Testo titolo</a:t>
            </a:r>
          </a:p>
        </p:txBody>
      </p:sp>
      <p:sp>
        <p:nvSpPr>
          <p:cNvPr id="49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8206013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 e 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sto tito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Testo titolo</a:t>
            </a:r>
          </a:p>
        </p:txBody>
      </p:sp>
      <p:sp>
        <p:nvSpPr>
          <p:cNvPr id="57" name="Corpo livello uno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5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0318372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olo, punti elenc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532205080_1647x1098.jpg"/>
          <p:cNvSpPr>
            <a:spLocks noGrp="1"/>
          </p:cNvSpPr>
          <p:nvPr>
            <p:ph type="pic" sz="half" idx="21"/>
          </p:nvPr>
        </p:nvSpPr>
        <p:spPr>
          <a:xfrm>
            <a:off x="5480050" y="1574800"/>
            <a:ext cx="69723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esto tito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Testo titolo</a:t>
            </a:r>
          </a:p>
        </p:txBody>
      </p:sp>
      <p:sp>
        <p:nvSpPr>
          <p:cNvPr id="67" name="Corpo livello uno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68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90012831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unti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orpo livello uno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7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169190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A39948-F262-47B0-96E7-6232099EC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1292132-4543-4A69-99C8-DDFF03D2AA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849F642-917C-4876-9F56-0A6115668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750-D08A-4611-9278-BD44AFE60CC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2644B0C-C8CD-42E4-BC57-E36ABA6A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038A6D-001B-4BA5-9D82-50EE21FD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80AE-4E62-4268-9752-C3AFEF9D33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93515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3 per pag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532205080_1647x1098.jpg"/>
          <p:cNvSpPr>
            <a:spLocks noGrp="1"/>
          </p:cNvSpPr>
          <p:nvPr>
            <p:ph type="pic" sz="quarter" idx="21"/>
          </p:nvPr>
        </p:nvSpPr>
        <p:spPr>
          <a:xfrm>
            <a:off x="7650163" y="3524250"/>
            <a:ext cx="4162425" cy="27749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532204087_1355x1355.jpg"/>
          <p:cNvSpPr>
            <a:spLocks noGrp="1"/>
          </p:cNvSpPr>
          <p:nvPr>
            <p:ph type="pic" sz="quarter" idx="22"/>
          </p:nvPr>
        </p:nvSpPr>
        <p:spPr>
          <a:xfrm>
            <a:off x="7880350" y="431800"/>
            <a:ext cx="3702050" cy="3702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532241774_2880x1920.jpg"/>
          <p:cNvSpPr>
            <a:spLocks noGrp="1"/>
          </p:cNvSpPr>
          <p:nvPr>
            <p:ph type="pic" idx="23"/>
          </p:nvPr>
        </p:nvSpPr>
        <p:spPr>
          <a:xfrm>
            <a:off x="-495300" y="565150"/>
            <a:ext cx="8601075" cy="57340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878400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Giovanni Mela"/>
          <p:cNvSpPr txBox="1">
            <a:spLocks noGrp="1"/>
          </p:cNvSpPr>
          <p:nvPr>
            <p:ph type="body" sz="quarter" idx="21"/>
          </p:nvPr>
        </p:nvSpPr>
        <p:spPr>
          <a:xfrm>
            <a:off x="1193800" y="4476750"/>
            <a:ext cx="9810750" cy="348813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1600" i="1"/>
            </a:lvl1pPr>
          </a:lstStyle>
          <a:p>
            <a:r>
              <a:t>–Giovanni Mela</a:t>
            </a:r>
          </a:p>
        </p:txBody>
      </p:sp>
      <p:sp>
        <p:nvSpPr>
          <p:cNvPr id="94" name="“Inserisci qui una citazione”."/>
          <p:cNvSpPr txBox="1">
            <a:spLocks noGrp="1"/>
          </p:cNvSpPr>
          <p:nvPr>
            <p:ph type="body" sz="quarter" idx="22"/>
          </p:nvPr>
        </p:nvSpPr>
        <p:spPr>
          <a:xfrm>
            <a:off x="1193800" y="3008888"/>
            <a:ext cx="9810750" cy="47192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“Inserisci qui una citazione”. </a:t>
            </a:r>
          </a:p>
        </p:txBody>
      </p:sp>
      <p:sp>
        <p:nvSpPr>
          <p:cNvPr id="95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8738134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532241774_2880x1920.jpg"/>
          <p:cNvSpPr>
            <a:spLocks noGrp="1"/>
          </p:cNvSpPr>
          <p:nvPr>
            <p:ph type="pic" idx="21"/>
          </p:nvPr>
        </p:nvSpPr>
        <p:spPr>
          <a:xfrm>
            <a:off x="-25400" y="-635000"/>
            <a:ext cx="12242800" cy="81618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915463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Numero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4728131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96F798F-B713-4DB3-B200-1BA952A01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CC3B575-FE64-448F-831B-69A81D1C3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A64C9CA-BC70-472C-AA35-0B7E9025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750-D08A-4611-9278-BD44AFE60CC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B16A855-ABF3-42A8-A316-BC7E648DA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6FBAAD4-2BF2-4A97-B0BC-B42EA2279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80AE-4E62-4268-9752-C3AFEF9D33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7473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57408E-8E8F-4EF4-87CB-9D3E4DF20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17426D-D90F-4CC7-BF97-BCEEFD7CD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03DB87-79D4-4360-A5FD-A8AF427B1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FB958FF-A3D6-4D54-8B3A-8B6BE3C9D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750-D08A-4611-9278-BD44AFE60CC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49A22770-9D64-4FA2-88C7-08632E254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AA66B5AB-713E-41BC-BE0B-2A862DAB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80AE-4E62-4268-9752-C3AFEF9D33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69674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16EF3FE-13BC-4C4F-AB59-2F621A7EA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71833EB-EA0D-46D3-A517-2ECC1F1E4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615157-F811-4A00-99E5-676EF7F65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7D3EA14-A6AE-4628-BD75-0F41449FB4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0B73E30-7E0C-48B3-AC05-DBA491797D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A8AFB5-8212-4C22-A9EE-CA43531C3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750-D08A-4611-9278-BD44AFE60CC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AECC741C-EF8F-4043-9C9A-A9A60AE3E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CC598DA-4D1A-4DCA-BA71-ED0B8F3BE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80AE-4E62-4268-9752-C3AFEF9D33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793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0826A2-6EA8-4458-A3A5-DDCFCFD4D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CAE6470-63B6-4B3A-9981-6D64FEFB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750-D08A-4611-9278-BD44AFE60CC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7A7EA487-C7FB-485E-AA74-BACDE70FA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221E24-1FB8-4AB1-8B40-948139D8C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80AE-4E62-4268-9752-C3AFEF9D33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8871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43E34F33-43EC-4EA5-807C-DC0009676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750-D08A-4611-9278-BD44AFE60CC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9A696C9-1F69-4C40-9C36-16A87295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0E50E79-61BF-47FE-9862-F74102907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80AE-4E62-4268-9752-C3AFEF9D33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4361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C62614D-B569-47B3-9DDA-03A97DC62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8759B54-3F3A-4D0C-AA9E-2F4CA1698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CDF7D0-1E39-4E12-A6EE-3753E5ACD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2079F8-A70F-4162-A43D-B8371585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750-D08A-4611-9278-BD44AFE60CC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8CA9FF5-058D-477B-BE4D-988CE4431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A9783F6-CAF3-4626-AFD4-91E388D85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80AE-4E62-4268-9752-C3AFEF9D33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17625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333580-3833-4EC0-9D38-E8C2A5C68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3A9BB5A-C726-4510-8CBA-4DEFAF24B7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B7FD9B2-A27B-4F1F-8A7F-51D4BF4157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1E31E4-77E1-4AA8-BE06-55999B1C5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7F750-D08A-4611-9278-BD44AFE60CC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8D0847-C227-4D49-8E23-D24B53BF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CB5E85A-BDA4-436A-8414-9D5C89DCD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0280AE-4E62-4268-9752-C3AFEF9D33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50070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6008534-F07D-4A55-9D09-71B9A498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D2BD88-F45D-4C8D-BC96-BE04CDC4C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2F2E909-73E4-42AB-A1B4-AAE666A401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7F750-D08A-4611-9278-BD44AFE60CC3}" type="datetimeFigureOut">
              <a:rPr lang="it-IT" smtClean="0"/>
              <a:t>02/12/2020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935072-3C44-4106-AF8B-565627434D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8C2274-E38F-4A8C-A141-D68A1D803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0280AE-4E62-4268-9752-C3AFEF9D333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860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sto titolo"/>
          <p:cNvSpPr txBox="1">
            <a:spLocks noGrp="1"/>
          </p:cNvSpPr>
          <p:nvPr>
            <p:ph type="title"/>
          </p:nvPr>
        </p:nvSpPr>
        <p:spPr>
          <a:xfrm>
            <a:off x="844550" y="177800"/>
            <a:ext cx="10502900" cy="1143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Testo titolo</a:t>
            </a:r>
          </a:p>
        </p:txBody>
      </p:sp>
      <p:sp>
        <p:nvSpPr>
          <p:cNvPr id="3" name="Corpo livello uno…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502900" cy="4648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Corpo livello uno</a:t>
            </a:r>
          </a:p>
          <a:p>
            <a:pPr lvl="1"/>
            <a:r>
              <a:t>Corpo livello due</a:t>
            </a:r>
          </a:p>
          <a:p>
            <a:pPr lvl="2"/>
            <a:r>
              <a:t>Corpo livello tre</a:t>
            </a:r>
          </a:p>
          <a:p>
            <a:pPr lvl="3"/>
            <a:r>
              <a:t>Corpo livello quattro</a:t>
            </a:r>
          </a:p>
          <a:p>
            <a:pPr lvl="4"/>
            <a:r>
              <a:t>Corpo livello cinque</a:t>
            </a:r>
          </a:p>
        </p:txBody>
      </p:sp>
      <p:sp>
        <p:nvSpPr>
          <p:cNvPr id="4" name="Numero diapositiva"/>
          <p:cNvSpPr txBox="1">
            <a:spLocks noGrp="1"/>
          </p:cNvSpPr>
          <p:nvPr>
            <p:ph type="sldNum" sz="quarter" idx="2"/>
          </p:nvPr>
        </p:nvSpPr>
        <p:spPr>
          <a:xfrm>
            <a:off x="5979516" y="6540500"/>
            <a:ext cx="318998" cy="287258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2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8245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med"/>
  <p:txStyles>
    <p:title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3175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6350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9525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2700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15875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19050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22225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25400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2857500" marR="0" indent="-317500" algn="l" defTabSz="412750" latinLnBrk="0">
        <a:lnSpc>
          <a:spcPct val="100000"/>
        </a:lnSpc>
        <a:spcBef>
          <a:spcPts val="2950"/>
        </a:spcBef>
        <a:spcAft>
          <a:spcPts val="0"/>
        </a:spcAft>
        <a:buClrTx/>
        <a:buSzPct val="125000"/>
        <a:buFontTx/>
        <a:buChar char="•"/>
        <a:tabLst/>
        <a:defRPr sz="26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41275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1E015C-115B-471D-9539-9C63681CC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2119" y="1427163"/>
            <a:ext cx="9144000" cy="2387600"/>
          </a:xfrm>
        </p:spPr>
        <p:txBody>
          <a:bodyPr/>
          <a:lstStyle/>
          <a:p>
            <a:r>
              <a:rPr lang="it-I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WBS</a:t>
            </a:r>
          </a:p>
        </p:txBody>
      </p:sp>
    </p:spTree>
    <p:extLst>
      <p:ext uri="{BB962C8B-B14F-4D97-AF65-F5344CB8AC3E}">
        <p14:creationId xmlns:p14="http://schemas.microsoft.com/office/powerpoint/2010/main" val="256251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Diagramma 27">
            <a:extLst>
              <a:ext uri="{FF2B5EF4-FFF2-40B4-BE49-F238E27FC236}">
                <a16:creationId xmlns:a16="http://schemas.microsoft.com/office/drawing/2014/main" id="{0DCFAB03-6FBB-45CD-8883-6DE482CDBF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9376292"/>
              </p:ext>
            </p:extLst>
          </p:nvPr>
        </p:nvGraphicFramePr>
        <p:xfrm>
          <a:off x="31750" y="-1033585"/>
          <a:ext cx="12130454" cy="8612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9046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1D19D4-81D6-404E-884A-4069DA597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9966" y="2570061"/>
            <a:ext cx="5342106" cy="1325563"/>
          </a:xfrm>
        </p:spPr>
        <p:txBody>
          <a:bodyPr/>
          <a:lstStyle/>
          <a:p>
            <a:r>
              <a:rPr lang="it-I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OBS</a:t>
            </a:r>
          </a:p>
        </p:txBody>
      </p:sp>
    </p:spTree>
    <p:extLst>
      <p:ext uri="{BB962C8B-B14F-4D97-AF65-F5344CB8AC3E}">
        <p14:creationId xmlns:p14="http://schemas.microsoft.com/office/powerpoint/2010/main" val="199318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" name="Diagramma 27">
            <a:extLst>
              <a:ext uri="{FF2B5EF4-FFF2-40B4-BE49-F238E27FC236}">
                <a16:creationId xmlns:a16="http://schemas.microsoft.com/office/drawing/2014/main" id="{0DCFAB03-6FBB-45CD-8883-6DE482CDBF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6889619"/>
              </p:ext>
            </p:extLst>
          </p:nvPr>
        </p:nvGraphicFramePr>
        <p:xfrm>
          <a:off x="31749" y="-1033585"/>
          <a:ext cx="12130454" cy="8612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5361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8E10ECF-4074-4497-88A0-021114494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7990" y="2335349"/>
            <a:ext cx="3874695" cy="1325563"/>
          </a:xfrm>
        </p:spPr>
        <p:txBody>
          <a:bodyPr/>
          <a:lstStyle/>
          <a:p>
            <a:r>
              <a:rPr lang="it-IT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MATRICE RACI</a:t>
            </a:r>
          </a:p>
        </p:txBody>
      </p:sp>
    </p:spTree>
    <p:extLst>
      <p:ext uri="{BB962C8B-B14F-4D97-AF65-F5344CB8AC3E}">
        <p14:creationId xmlns:p14="http://schemas.microsoft.com/office/powerpoint/2010/main" val="69817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roject manager"/>
          <p:cNvSpPr/>
          <p:nvPr/>
        </p:nvSpPr>
        <p:spPr>
          <a:xfrm>
            <a:off x="1318645" y="1682371"/>
            <a:ext cx="2068726" cy="394388"/>
          </a:xfrm>
          <a:prstGeom prst="rect">
            <a:avLst/>
          </a:prstGeom>
          <a:solidFill>
            <a:srgbClr val="000000"/>
          </a:solidFill>
          <a:ln w="6350">
            <a:solidFill>
              <a:srgbClr val="BE38F3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Project manager</a:t>
            </a:r>
          </a:p>
        </p:txBody>
      </p:sp>
      <p:sp>
        <p:nvSpPr>
          <p:cNvPr id="120" name="PM1"/>
          <p:cNvSpPr/>
          <p:nvPr/>
        </p:nvSpPr>
        <p:spPr>
          <a:xfrm>
            <a:off x="1825856" y="2274471"/>
            <a:ext cx="1833377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BE38F3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PM1</a:t>
            </a:r>
          </a:p>
        </p:txBody>
      </p:sp>
      <p:sp>
        <p:nvSpPr>
          <p:cNvPr id="121" name="PM2"/>
          <p:cNvSpPr/>
          <p:nvPr/>
        </p:nvSpPr>
        <p:spPr>
          <a:xfrm>
            <a:off x="1825856" y="2822117"/>
            <a:ext cx="1833377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BE38F3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PM2</a:t>
            </a:r>
          </a:p>
        </p:txBody>
      </p:sp>
      <p:sp>
        <p:nvSpPr>
          <p:cNvPr id="122" name="PM3"/>
          <p:cNvSpPr/>
          <p:nvPr/>
        </p:nvSpPr>
        <p:spPr>
          <a:xfrm>
            <a:off x="1825856" y="3369763"/>
            <a:ext cx="1833377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BE38F3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PM3</a:t>
            </a:r>
          </a:p>
        </p:txBody>
      </p:sp>
      <p:sp>
        <p:nvSpPr>
          <p:cNvPr id="123" name="PM5"/>
          <p:cNvSpPr/>
          <p:nvPr/>
        </p:nvSpPr>
        <p:spPr>
          <a:xfrm>
            <a:off x="1825856" y="3917409"/>
            <a:ext cx="1833377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982AB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PM5</a:t>
            </a:r>
          </a:p>
        </p:txBody>
      </p:sp>
      <p:sp>
        <p:nvSpPr>
          <p:cNvPr id="124" name="1"/>
          <p:cNvSpPr/>
          <p:nvPr/>
        </p:nvSpPr>
        <p:spPr>
          <a:xfrm>
            <a:off x="6235530" y="1609690"/>
            <a:ext cx="690563" cy="539751"/>
          </a:xfrm>
          <a:prstGeom prst="rect">
            <a:avLst/>
          </a:prstGeom>
          <a:solidFill>
            <a:srgbClr val="000000"/>
          </a:solidFill>
          <a:ln w="6350">
            <a:solidFill>
              <a:srgbClr val="E63B7A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lang="it-IT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PM</a:t>
            </a:r>
            <a:r>
              <a:rPr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1</a:t>
            </a:r>
          </a:p>
        </p:txBody>
      </p:sp>
      <p:sp>
        <p:nvSpPr>
          <p:cNvPr id="125" name="2"/>
          <p:cNvSpPr/>
          <p:nvPr/>
        </p:nvSpPr>
        <p:spPr>
          <a:xfrm>
            <a:off x="7032488" y="1609690"/>
            <a:ext cx="690563" cy="539751"/>
          </a:xfrm>
          <a:prstGeom prst="rect">
            <a:avLst/>
          </a:prstGeom>
          <a:solidFill>
            <a:srgbClr val="000000"/>
          </a:solidFill>
          <a:ln w="6350">
            <a:solidFill>
              <a:srgbClr val="E63B7A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lang="it-IT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PM</a:t>
            </a:r>
            <a:r>
              <a:rPr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2</a:t>
            </a:r>
          </a:p>
        </p:txBody>
      </p:sp>
      <p:sp>
        <p:nvSpPr>
          <p:cNvPr id="126" name="3"/>
          <p:cNvSpPr/>
          <p:nvPr/>
        </p:nvSpPr>
        <p:spPr>
          <a:xfrm>
            <a:off x="7829447" y="1609690"/>
            <a:ext cx="690563" cy="539751"/>
          </a:xfrm>
          <a:prstGeom prst="rect">
            <a:avLst/>
          </a:prstGeom>
          <a:solidFill>
            <a:srgbClr val="000000"/>
          </a:solidFill>
          <a:ln w="6350">
            <a:solidFill>
              <a:srgbClr val="E63B7A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lang="it-IT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PM</a:t>
            </a:r>
            <a:r>
              <a:rPr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3</a:t>
            </a:r>
          </a:p>
        </p:txBody>
      </p:sp>
      <p:sp>
        <p:nvSpPr>
          <p:cNvPr id="127" name="4"/>
          <p:cNvSpPr/>
          <p:nvPr/>
        </p:nvSpPr>
        <p:spPr>
          <a:xfrm>
            <a:off x="8626406" y="1609690"/>
            <a:ext cx="690563" cy="539751"/>
          </a:xfrm>
          <a:prstGeom prst="rect">
            <a:avLst/>
          </a:prstGeom>
          <a:solidFill>
            <a:srgbClr val="000000"/>
          </a:solidFill>
          <a:ln w="6350">
            <a:solidFill>
              <a:srgbClr val="E63B7A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lang="it-IT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PM4</a:t>
            </a:r>
            <a:endParaRPr sz="14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8" name="5"/>
          <p:cNvSpPr/>
          <p:nvPr/>
        </p:nvSpPr>
        <p:spPr>
          <a:xfrm>
            <a:off x="9423364" y="1609690"/>
            <a:ext cx="690563" cy="539751"/>
          </a:xfrm>
          <a:prstGeom prst="rect">
            <a:avLst/>
          </a:prstGeom>
          <a:solidFill>
            <a:srgbClr val="000000"/>
          </a:solidFill>
          <a:ln w="6350">
            <a:solidFill>
              <a:srgbClr val="E63B7A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lang="it-IT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PM</a:t>
            </a:r>
            <a:r>
              <a:rPr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</a:p>
        </p:txBody>
      </p:sp>
      <p:sp>
        <p:nvSpPr>
          <p:cNvPr id="129" name="PTTG - FX"/>
          <p:cNvSpPr/>
          <p:nvPr/>
        </p:nvSpPr>
        <p:spPr>
          <a:xfrm>
            <a:off x="4667184" y="2274471"/>
            <a:ext cx="1341811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FEFB4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PTTG - FX</a:t>
            </a:r>
          </a:p>
        </p:txBody>
      </p:sp>
      <p:sp>
        <p:nvSpPr>
          <p:cNvPr id="130" name="PTTG - RPX"/>
          <p:cNvSpPr/>
          <p:nvPr/>
        </p:nvSpPr>
        <p:spPr>
          <a:xfrm>
            <a:off x="4667184" y="2822117"/>
            <a:ext cx="1341811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FEFB4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PTTG - RPX</a:t>
            </a:r>
          </a:p>
        </p:txBody>
      </p:sp>
      <p:sp>
        <p:nvSpPr>
          <p:cNvPr id="131" name="PTTG - PX"/>
          <p:cNvSpPr/>
          <p:nvPr/>
        </p:nvSpPr>
        <p:spPr>
          <a:xfrm>
            <a:off x="4667184" y="3369763"/>
            <a:ext cx="1341811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FEFB4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PTTG - PX</a:t>
            </a:r>
          </a:p>
        </p:txBody>
      </p:sp>
      <p:sp>
        <p:nvSpPr>
          <p:cNvPr id="132" name="PTTG - CX"/>
          <p:cNvSpPr/>
          <p:nvPr/>
        </p:nvSpPr>
        <p:spPr>
          <a:xfrm>
            <a:off x="4667184" y="3917409"/>
            <a:ext cx="1341811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FEFB4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PTTG - CX</a:t>
            </a:r>
          </a:p>
        </p:txBody>
      </p:sp>
      <p:sp>
        <p:nvSpPr>
          <p:cNvPr id="133" name="PTTG - DX"/>
          <p:cNvSpPr/>
          <p:nvPr/>
        </p:nvSpPr>
        <p:spPr>
          <a:xfrm>
            <a:off x="4667184" y="4465054"/>
            <a:ext cx="1341811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FEFB4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PTTG - DX</a:t>
            </a:r>
          </a:p>
        </p:txBody>
      </p:sp>
      <p:sp>
        <p:nvSpPr>
          <p:cNvPr id="134" name="PTTG - EX"/>
          <p:cNvSpPr/>
          <p:nvPr/>
        </p:nvSpPr>
        <p:spPr>
          <a:xfrm>
            <a:off x="4667184" y="5012700"/>
            <a:ext cx="1341811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FEFB41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PTTG - EX</a:t>
            </a:r>
          </a:p>
        </p:txBody>
      </p:sp>
      <p:sp>
        <p:nvSpPr>
          <p:cNvPr id="135" name="I"/>
          <p:cNvSpPr/>
          <p:nvPr/>
        </p:nvSpPr>
        <p:spPr>
          <a:xfrm>
            <a:off x="6251159" y="2274471"/>
            <a:ext cx="659305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</a:p>
        </p:txBody>
      </p:sp>
      <p:sp>
        <p:nvSpPr>
          <p:cNvPr id="136" name="R"/>
          <p:cNvSpPr/>
          <p:nvPr/>
        </p:nvSpPr>
        <p:spPr>
          <a:xfrm>
            <a:off x="6251159" y="2822117"/>
            <a:ext cx="659305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</a:p>
        </p:txBody>
      </p:sp>
      <p:sp>
        <p:nvSpPr>
          <p:cNvPr id="137" name="I"/>
          <p:cNvSpPr/>
          <p:nvPr/>
        </p:nvSpPr>
        <p:spPr>
          <a:xfrm>
            <a:off x="6251159" y="3369763"/>
            <a:ext cx="659305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</a:p>
        </p:txBody>
      </p:sp>
      <p:sp>
        <p:nvSpPr>
          <p:cNvPr id="138" name="C"/>
          <p:cNvSpPr/>
          <p:nvPr/>
        </p:nvSpPr>
        <p:spPr>
          <a:xfrm>
            <a:off x="6251159" y="3917409"/>
            <a:ext cx="659305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</a:p>
        </p:txBody>
      </p:sp>
      <p:sp>
        <p:nvSpPr>
          <p:cNvPr id="139" name="C"/>
          <p:cNvSpPr/>
          <p:nvPr/>
        </p:nvSpPr>
        <p:spPr>
          <a:xfrm>
            <a:off x="6251159" y="4465054"/>
            <a:ext cx="659305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</a:p>
        </p:txBody>
      </p:sp>
      <p:sp>
        <p:nvSpPr>
          <p:cNvPr id="140" name="A"/>
          <p:cNvSpPr/>
          <p:nvPr/>
        </p:nvSpPr>
        <p:spPr>
          <a:xfrm>
            <a:off x="6251159" y="5012700"/>
            <a:ext cx="659305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</a:p>
        </p:txBody>
      </p:sp>
      <p:sp>
        <p:nvSpPr>
          <p:cNvPr id="141" name="A"/>
          <p:cNvSpPr/>
          <p:nvPr/>
        </p:nvSpPr>
        <p:spPr>
          <a:xfrm>
            <a:off x="7048118" y="2274471"/>
            <a:ext cx="659304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</a:p>
        </p:txBody>
      </p:sp>
      <p:sp>
        <p:nvSpPr>
          <p:cNvPr id="142" name="S"/>
          <p:cNvSpPr/>
          <p:nvPr/>
        </p:nvSpPr>
        <p:spPr>
          <a:xfrm>
            <a:off x="7048118" y="2822117"/>
            <a:ext cx="659304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lang="it-IT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sz="14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3" name="R"/>
          <p:cNvSpPr/>
          <p:nvPr/>
        </p:nvSpPr>
        <p:spPr>
          <a:xfrm>
            <a:off x="7048118" y="3369763"/>
            <a:ext cx="659304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</a:p>
        </p:txBody>
      </p:sp>
      <p:sp>
        <p:nvSpPr>
          <p:cNvPr id="144" name="A"/>
          <p:cNvSpPr/>
          <p:nvPr/>
        </p:nvSpPr>
        <p:spPr>
          <a:xfrm>
            <a:off x="7016947" y="3917409"/>
            <a:ext cx="659304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</a:p>
        </p:txBody>
      </p:sp>
      <p:sp>
        <p:nvSpPr>
          <p:cNvPr id="145" name="S"/>
          <p:cNvSpPr/>
          <p:nvPr/>
        </p:nvSpPr>
        <p:spPr>
          <a:xfrm>
            <a:off x="7016947" y="4465054"/>
            <a:ext cx="659304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lang="it-IT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endParaRPr sz="14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6" name="I"/>
          <p:cNvSpPr/>
          <p:nvPr/>
        </p:nvSpPr>
        <p:spPr>
          <a:xfrm>
            <a:off x="7016947" y="5012700"/>
            <a:ext cx="659304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</a:p>
        </p:txBody>
      </p:sp>
      <p:sp>
        <p:nvSpPr>
          <p:cNvPr id="147" name="C"/>
          <p:cNvSpPr/>
          <p:nvPr/>
        </p:nvSpPr>
        <p:spPr>
          <a:xfrm>
            <a:off x="7845077" y="2274471"/>
            <a:ext cx="659304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</a:p>
        </p:txBody>
      </p:sp>
      <p:sp>
        <p:nvSpPr>
          <p:cNvPr id="148" name="P"/>
          <p:cNvSpPr/>
          <p:nvPr/>
        </p:nvSpPr>
        <p:spPr>
          <a:xfrm>
            <a:off x="7845077" y="2822117"/>
            <a:ext cx="659304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</a:p>
        </p:txBody>
      </p:sp>
      <p:sp>
        <p:nvSpPr>
          <p:cNvPr id="149" name="C"/>
          <p:cNvSpPr/>
          <p:nvPr/>
        </p:nvSpPr>
        <p:spPr>
          <a:xfrm>
            <a:off x="7845077" y="3369763"/>
            <a:ext cx="659304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</a:p>
        </p:txBody>
      </p:sp>
      <p:sp>
        <p:nvSpPr>
          <p:cNvPr id="150" name="R"/>
          <p:cNvSpPr/>
          <p:nvPr/>
        </p:nvSpPr>
        <p:spPr>
          <a:xfrm>
            <a:off x="7845077" y="3917409"/>
            <a:ext cx="659304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</a:p>
        </p:txBody>
      </p:sp>
      <p:sp>
        <p:nvSpPr>
          <p:cNvPr id="151" name="S"/>
          <p:cNvSpPr/>
          <p:nvPr/>
        </p:nvSpPr>
        <p:spPr>
          <a:xfrm>
            <a:off x="7845077" y="4465054"/>
            <a:ext cx="659304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lang="it-IT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sz="14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2" name="S"/>
          <p:cNvSpPr/>
          <p:nvPr/>
        </p:nvSpPr>
        <p:spPr>
          <a:xfrm>
            <a:off x="7845077" y="5012700"/>
            <a:ext cx="659304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lang="it-IT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endParaRPr sz="14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3" name="R"/>
          <p:cNvSpPr/>
          <p:nvPr/>
        </p:nvSpPr>
        <p:spPr>
          <a:xfrm>
            <a:off x="8642035" y="2274471"/>
            <a:ext cx="659304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</a:p>
        </p:txBody>
      </p:sp>
      <p:sp>
        <p:nvSpPr>
          <p:cNvPr id="154" name="C"/>
          <p:cNvSpPr/>
          <p:nvPr/>
        </p:nvSpPr>
        <p:spPr>
          <a:xfrm>
            <a:off x="8642035" y="2822117"/>
            <a:ext cx="659304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</a:p>
        </p:txBody>
      </p:sp>
      <p:sp>
        <p:nvSpPr>
          <p:cNvPr id="155" name="S"/>
          <p:cNvSpPr/>
          <p:nvPr/>
        </p:nvSpPr>
        <p:spPr>
          <a:xfrm>
            <a:off x="8642035" y="3369763"/>
            <a:ext cx="659304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lang="it-IT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endParaRPr sz="14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6" name="I"/>
          <p:cNvSpPr/>
          <p:nvPr/>
        </p:nvSpPr>
        <p:spPr>
          <a:xfrm>
            <a:off x="8642035" y="3917409"/>
            <a:ext cx="659304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</a:p>
        </p:txBody>
      </p:sp>
      <p:sp>
        <p:nvSpPr>
          <p:cNvPr id="157" name="P"/>
          <p:cNvSpPr/>
          <p:nvPr/>
        </p:nvSpPr>
        <p:spPr>
          <a:xfrm>
            <a:off x="8642035" y="4465054"/>
            <a:ext cx="659304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P</a:t>
            </a:r>
          </a:p>
        </p:txBody>
      </p:sp>
      <p:sp>
        <p:nvSpPr>
          <p:cNvPr id="158" name="C"/>
          <p:cNvSpPr/>
          <p:nvPr/>
        </p:nvSpPr>
        <p:spPr>
          <a:xfrm>
            <a:off x="8642035" y="5012700"/>
            <a:ext cx="659304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</a:p>
        </p:txBody>
      </p:sp>
      <p:sp>
        <p:nvSpPr>
          <p:cNvPr id="159" name="PM5"/>
          <p:cNvSpPr/>
          <p:nvPr/>
        </p:nvSpPr>
        <p:spPr>
          <a:xfrm>
            <a:off x="1825856" y="4465054"/>
            <a:ext cx="1833377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BE38F3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PM5</a:t>
            </a:r>
          </a:p>
        </p:txBody>
      </p:sp>
      <p:sp>
        <p:nvSpPr>
          <p:cNvPr id="160" name="S"/>
          <p:cNvSpPr/>
          <p:nvPr/>
        </p:nvSpPr>
        <p:spPr>
          <a:xfrm>
            <a:off x="9438993" y="2274471"/>
            <a:ext cx="659305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lang="it-IT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endParaRPr sz="14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1" name="A"/>
          <p:cNvSpPr/>
          <p:nvPr/>
        </p:nvSpPr>
        <p:spPr>
          <a:xfrm>
            <a:off x="9438993" y="2822117"/>
            <a:ext cx="659305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</a:p>
        </p:txBody>
      </p:sp>
      <p:sp>
        <p:nvSpPr>
          <p:cNvPr id="162" name="A"/>
          <p:cNvSpPr/>
          <p:nvPr/>
        </p:nvSpPr>
        <p:spPr>
          <a:xfrm>
            <a:off x="9438993" y="3369763"/>
            <a:ext cx="659305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</a:p>
        </p:txBody>
      </p:sp>
      <p:sp>
        <p:nvSpPr>
          <p:cNvPr id="163" name="S"/>
          <p:cNvSpPr/>
          <p:nvPr/>
        </p:nvSpPr>
        <p:spPr>
          <a:xfrm>
            <a:off x="9438993" y="3917409"/>
            <a:ext cx="659305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lang="it-IT" sz="1400" kern="0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endParaRPr sz="1400" kern="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4" name="I"/>
          <p:cNvSpPr/>
          <p:nvPr/>
        </p:nvSpPr>
        <p:spPr>
          <a:xfrm>
            <a:off x="9438993" y="4465054"/>
            <a:ext cx="659305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</a:p>
        </p:txBody>
      </p:sp>
      <p:sp>
        <p:nvSpPr>
          <p:cNvPr id="165" name="R"/>
          <p:cNvSpPr/>
          <p:nvPr/>
        </p:nvSpPr>
        <p:spPr>
          <a:xfrm>
            <a:off x="9438993" y="5012700"/>
            <a:ext cx="659305" cy="441458"/>
          </a:xfrm>
          <a:prstGeom prst="rect">
            <a:avLst/>
          </a:prstGeom>
          <a:solidFill>
            <a:srgbClr val="000000"/>
          </a:solidFill>
          <a:ln w="6350">
            <a:solidFill>
              <a:srgbClr val="01C7FC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 algn="ctr" defTabSz="412750" hangingPunct="0"/>
            <a:r>
              <a:rPr sz="1400" kern="0">
                <a:latin typeface="Verdana" panose="020B0604030504040204" pitchFamily="34" charset="0"/>
                <a:ea typeface="Verdana" panose="020B0604030504040204" pitchFamily="34" charset="0"/>
              </a:rPr>
              <a:t>R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Office PowerPoint</Application>
  <PresentationFormat>Widescreen</PresentationFormat>
  <Paragraphs>119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2</vt:i4>
      </vt:variant>
      <vt:variant>
        <vt:lpstr>Titoli diapositive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Helvetica Neue Light</vt:lpstr>
      <vt:lpstr>Helvetica Neue Medium</vt:lpstr>
      <vt:lpstr>Verdana</vt:lpstr>
      <vt:lpstr>Tema di Office</vt:lpstr>
      <vt:lpstr>White</vt:lpstr>
      <vt:lpstr>WBS</vt:lpstr>
      <vt:lpstr>Presentazione standard di PowerPoint</vt:lpstr>
      <vt:lpstr>OBS</vt:lpstr>
      <vt:lpstr>Presentazione standard di PowerPoint</vt:lpstr>
      <vt:lpstr>MATRICE RACI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 Callea</dc:creator>
  <cp:lastModifiedBy>Martina Callea</cp:lastModifiedBy>
  <cp:revision>14</cp:revision>
  <dcterms:created xsi:type="dcterms:W3CDTF">2020-11-17T17:48:06Z</dcterms:created>
  <dcterms:modified xsi:type="dcterms:W3CDTF">2020-12-02T09:18:48Z</dcterms:modified>
</cp:coreProperties>
</file>