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E28848-A493-483B-B642-4FB6DCF60F7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6EB79A-5421-4B09-AC06-A7F64A4144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sl-SI" dirty="0" smtClean="0"/>
              <a:t>PTP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l-SI" dirty="0" smtClean="0"/>
              <a:t>Aleš Brelih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- olajšati nazdor vodenja tehnološkega parka</a:t>
            </a:r>
          </a:p>
          <a:p>
            <a:endParaRPr lang="sl-SI" dirty="0" smtClean="0"/>
          </a:p>
          <a:p>
            <a:r>
              <a:rPr lang="sl-SI" dirty="0" smtClean="0"/>
              <a:t>- program bo povezan z bazo na nekem spletnem mestu</a:t>
            </a:r>
          </a:p>
          <a:p>
            <a:pPr marL="109728" indent="0">
              <a:buNone/>
            </a:pPr>
            <a:endParaRPr lang="sl-SI" dirty="0" smtClean="0"/>
          </a:p>
          <a:p>
            <a:endParaRPr lang="sl-S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Cilji 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-  Oseba</a:t>
            </a:r>
          </a:p>
          <a:p>
            <a:r>
              <a:rPr lang="sl-SI" dirty="0" smtClean="0"/>
              <a:t>- Stranka</a:t>
            </a:r>
          </a:p>
          <a:p>
            <a:r>
              <a:rPr lang="sl-SI" dirty="0" smtClean="0"/>
              <a:t>- PotStranka</a:t>
            </a:r>
          </a:p>
          <a:p>
            <a:r>
              <a:rPr lang="sl-SI" dirty="0" smtClean="0"/>
              <a:t>- TipStranke</a:t>
            </a:r>
          </a:p>
          <a:p>
            <a:r>
              <a:rPr lang="sl-SI" dirty="0" smtClean="0"/>
              <a:t>- Podjetje</a:t>
            </a:r>
          </a:p>
          <a:p>
            <a:r>
              <a:rPr lang="sl-SI" dirty="0" smtClean="0"/>
              <a:t>- Najem</a:t>
            </a:r>
          </a:p>
          <a:p>
            <a:r>
              <a:rPr lang="sl-SI" dirty="0" smtClean="0"/>
              <a:t>- Clan</a:t>
            </a:r>
          </a:p>
          <a:p>
            <a:r>
              <a:rPr lang="sl-SI" dirty="0" smtClean="0"/>
              <a:t>- TipClan</a:t>
            </a:r>
          </a:p>
          <a:p>
            <a:r>
              <a:rPr lang="sl-SI" dirty="0" smtClean="0"/>
              <a:t>- Partner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Tabele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Podjetja - pregled: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74" y="1481138"/>
            <a:ext cx="617605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Podjetje – podrobnosti: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12572"/>
            <a:ext cx="423690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- Dodati novo tabelo z uporabniki programa ter jim omogočiti/preprečiti dostop do delov programa</a:t>
            </a:r>
          </a:p>
          <a:p>
            <a:endParaRPr lang="sl-SI" dirty="0" smtClean="0"/>
          </a:p>
          <a:p>
            <a:r>
              <a:rPr lang="sl-SI" dirty="0" smtClean="0"/>
              <a:t>- </a:t>
            </a:r>
            <a:r>
              <a:rPr lang="en-US" dirty="0" smtClean="0"/>
              <a:t>O</a:t>
            </a:r>
            <a:r>
              <a:rPr lang="sl-SI" dirty="0" smtClean="0"/>
              <a:t>kno za vpis v program</a:t>
            </a:r>
          </a:p>
          <a:p>
            <a:endParaRPr lang="sl-SI" dirty="0"/>
          </a:p>
          <a:p>
            <a:r>
              <a:rPr lang="sl-SI" dirty="0" smtClean="0"/>
              <a:t>- WFA -</a:t>
            </a:r>
            <a:r>
              <a:rPr lang="en-US" dirty="0" smtClean="0"/>
              <a:t>&gt; WPF</a:t>
            </a:r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77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PTP Application</vt:lpstr>
      <vt:lpstr>Cilji projekta</vt:lpstr>
      <vt:lpstr>Tabele</vt:lpstr>
      <vt:lpstr>Podjetja - pregled:</vt:lpstr>
      <vt:lpstr>Podjetje – podrobnosti:</vt:lpstr>
      <vt:lpstr>Načrt: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PTP Application</dc:title>
  <dc:creator>Ales Brelih</dc:creator>
  <cp:lastModifiedBy>Ales Brelih</cp:lastModifiedBy>
  <cp:revision>3</cp:revision>
  <dcterms:created xsi:type="dcterms:W3CDTF">2015-01-13T07:29:52Z</dcterms:created>
  <dcterms:modified xsi:type="dcterms:W3CDTF">2015-01-13T07:59:21Z</dcterms:modified>
</cp:coreProperties>
</file>