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png" ContentType="image/png"/>
  <Override PartName="/ppt/media/image25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Open San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135;p33"/>
          <p:cNvSpPr/>
          <p:nvPr/>
        </p:nvSpPr>
        <p:spPr>
          <a:xfrm>
            <a:off x="590400" y="1365120"/>
            <a:ext cx="7985160" cy="3409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40;p34"/>
          <p:cNvSpPr/>
          <p:nvPr/>
        </p:nvSpPr>
        <p:spPr>
          <a:xfrm>
            <a:off x="606240" y="2144160"/>
            <a:ext cx="7935480" cy="24613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Open Sans"/>
              </a:rPr>
              <a:t>Click to edit the title text format</a:t>
            </a:r>
            <a:endParaRPr b="0" lang="ru-RU" sz="1800" spc="-1" strike="noStrike">
              <a:latin typeface="Open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Click to edit the outline text format</a:t>
            </a:r>
            <a:endParaRPr b="0" lang="ru-RU" sz="18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Open Sans"/>
              </a:rPr>
              <a:t>Second Outline Level</a:t>
            </a:r>
            <a:endParaRPr b="0" lang="ru-RU" sz="1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Third Outline Level</a:t>
            </a:r>
            <a:endParaRPr b="0" lang="ru-RU" sz="18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Open Sans"/>
              </a:rPr>
              <a:t>Fourth Outline Level</a:t>
            </a:r>
            <a:endParaRPr b="0" lang="ru-RU" sz="18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Fifth Outline Level</a:t>
            </a:r>
            <a:endParaRPr b="0" lang="ru-RU" sz="18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Sixth Outline Level</a:t>
            </a:r>
            <a:endParaRPr b="0" lang="ru-RU" sz="18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Seventh Outline Level</a:t>
            </a:r>
            <a:endParaRPr b="0" lang="ru-RU" sz="1800" spc="-1" strike="noStrike">
              <a:latin typeface="Open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Click to edit the outline text format</a:t>
            </a:r>
            <a:endParaRPr b="0" lang="ru-RU" sz="18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Open Sans"/>
              </a:rPr>
              <a:t>Second Outline Level</a:t>
            </a:r>
            <a:endParaRPr b="0" lang="ru-RU" sz="1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Third Outline Level</a:t>
            </a:r>
            <a:endParaRPr b="0" lang="ru-RU" sz="18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Open Sans"/>
              </a:rPr>
              <a:t>Fourth Outline Level</a:t>
            </a:r>
            <a:endParaRPr b="0" lang="ru-RU" sz="18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Fifth Outline Level</a:t>
            </a:r>
            <a:endParaRPr b="0" lang="ru-RU" sz="18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Sixth Outline Level</a:t>
            </a:r>
            <a:endParaRPr b="0" lang="ru-RU" sz="18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Open Sans"/>
              </a:rPr>
              <a:t>Seventh Outline Level</a:t>
            </a:r>
            <a:endParaRPr b="0" lang="ru-RU" sz="18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129;p31"/>
          <p:cNvSpPr/>
          <p:nvPr/>
        </p:nvSpPr>
        <p:spPr>
          <a:xfrm>
            <a:off x="606240" y="1441080"/>
            <a:ext cx="7935480" cy="35618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Open Sans"/>
              </a:rPr>
              <a:t>Click to edit the title text format</a:t>
            </a:r>
            <a:endParaRPr b="0" lang="ru-RU" sz="4400" spc="-1" strike="noStrike">
              <a:latin typeface="Open Sans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Open Sans"/>
              </a:rPr>
              <a:t>Click to edit the outline text format</a:t>
            </a:r>
            <a:endParaRPr b="0" lang="ru-RU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Open Sans"/>
              </a:rPr>
              <a:t>Second Outline Level</a:t>
            </a:r>
            <a:endParaRPr b="0" lang="ru-RU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Open Sans"/>
              </a:rPr>
              <a:t>Third Outline Level</a:t>
            </a:r>
            <a:endParaRPr b="0" lang="ru-RU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Open Sans"/>
              </a:rPr>
              <a:t>Fourth Outline Level</a:t>
            </a:r>
            <a:endParaRPr b="0" lang="ru-RU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Fifth Outline Level</a:t>
            </a:r>
            <a:endParaRPr b="0" lang="ru-RU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Sixth Outline Level</a:t>
            </a:r>
            <a:endParaRPr b="0" lang="ru-RU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Open Sans"/>
              </a:rPr>
              <a:t>Seventh Outline Level</a:t>
            </a:r>
            <a:endParaRPr b="0" lang="ru-RU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146;p35" descr=""/>
          <p:cNvPicPr/>
          <p:nvPr/>
        </p:nvPicPr>
        <p:blipFill>
          <a:blip r:embed="rId1"/>
          <a:srcRect l="18578" t="0" r="18571" b="0"/>
          <a:stretch/>
        </p:blipFill>
        <p:spPr>
          <a:xfrm>
            <a:off x="-75960" y="-3216960"/>
            <a:ext cx="9405360" cy="8357400"/>
          </a:xfrm>
          <a:prstGeom prst="rect">
            <a:avLst/>
          </a:prstGeom>
          <a:ln w="0">
            <a:noFill/>
          </a:ln>
        </p:spPr>
      </p:pic>
      <p:sp>
        <p:nvSpPr>
          <p:cNvPr id="423" name="Google Shape;147;p35"/>
          <p:cNvSpPr/>
          <p:nvPr/>
        </p:nvSpPr>
        <p:spPr>
          <a:xfrm>
            <a:off x="420120" y="1241280"/>
            <a:ext cx="758124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Обеспечение высокой доступности PostgreSQL на базе кластера Patroni в среде RedOS 8</a:t>
            </a:r>
            <a:endParaRPr b="0" lang="ru-RU" sz="4000" spc="-1" strike="noStrike">
              <a:latin typeface="Open Sans"/>
            </a:endParaRPr>
          </a:p>
        </p:txBody>
      </p:sp>
      <p:pic>
        <p:nvPicPr>
          <p:cNvPr id="424" name="Google Shape;148;p35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19000" cy="281520"/>
          </a:xfrm>
          <a:prstGeom prst="rect">
            <a:avLst/>
          </a:prstGeom>
          <a:ln w="0">
            <a:noFill/>
          </a:ln>
        </p:spPr>
      </p:pic>
      <p:sp>
        <p:nvSpPr>
          <p:cNvPr id="425" name="Google Shape;149;p35"/>
          <p:cNvSpPr/>
          <p:nvPr/>
        </p:nvSpPr>
        <p:spPr>
          <a:xfrm>
            <a:off x="629640" y="3960000"/>
            <a:ext cx="5127480" cy="700920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Google Shape;150;p35"/>
          <p:cNvSpPr/>
          <p:nvPr/>
        </p:nvSpPr>
        <p:spPr>
          <a:xfrm>
            <a:off x="885960" y="3960000"/>
            <a:ext cx="46911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" sz="1900" spc="-1" strike="noStrike">
                <a:solidFill>
                  <a:srgbClr val="ffffff"/>
                </a:solidFill>
                <a:latin typeface="Open Sans Extrabold"/>
                <a:ea typeface="Roboto Medium"/>
              </a:rPr>
              <a:t>PostgreSQL</a:t>
            </a:r>
            <a:r>
              <a:rPr b="0" lang="ru" sz="1900" spc="-1" strike="noStrike">
                <a:solidFill>
                  <a:srgbClr val="ffffff"/>
                </a:solidFill>
                <a:latin typeface="Roboto Medium"/>
                <a:ea typeface="Roboto Medium"/>
              </a:rPr>
              <a:t> </a:t>
            </a:r>
            <a:r>
              <a:rPr b="0" lang="ru" sz="1900" spc="-1" strike="noStrike">
                <a:solidFill>
                  <a:srgbClr val="ffffff"/>
                </a:solidFill>
                <a:latin typeface="Cambria"/>
                <a:ea typeface="Roboto Medium"/>
              </a:rPr>
              <a:t>для администраторов баз данных и разработчиков</a:t>
            </a:r>
            <a:endParaRPr b="0" lang="ru-RU" sz="1900" spc="-1" strike="noStrike">
              <a:latin typeface="Open Sans"/>
            </a:endParaRPr>
          </a:p>
        </p:txBody>
      </p:sp>
      <p:pic>
        <p:nvPicPr>
          <p:cNvPr id="427" name="Google Shape;151;p35" descr=""/>
          <p:cNvPicPr/>
          <p:nvPr/>
        </p:nvPicPr>
        <p:blipFill>
          <a:blip r:embed="rId3"/>
          <a:stretch/>
        </p:blipFill>
        <p:spPr>
          <a:xfrm>
            <a:off x="7409880" y="3083760"/>
            <a:ext cx="1545120" cy="16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0"/>
          <p:cNvSpPr/>
          <p:nvPr/>
        </p:nvSpPr>
        <p:spPr>
          <a:xfrm>
            <a:off x="180000" y="180000"/>
            <a:ext cx="88178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Проверка состояния кластера Patroni:</a:t>
            </a:r>
            <a:endParaRPr b="0" lang="ru-RU" sz="2800" spc="-1" strike="noStrike">
              <a:latin typeface="Open Sans"/>
            </a:endParaRPr>
          </a:p>
        </p:txBody>
      </p:sp>
      <p:pic>
        <p:nvPicPr>
          <p:cNvPr id="587" name="" descr=""/>
          <p:cNvPicPr/>
          <p:nvPr/>
        </p:nvPicPr>
        <p:blipFill>
          <a:blip r:embed="rId1"/>
          <a:stretch/>
        </p:blipFill>
        <p:spPr>
          <a:xfrm>
            <a:off x="1043280" y="1800000"/>
            <a:ext cx="7055280" cy="1578960"/>
          </a:xfrm>
          <a:prstGeom prst="rect">
            <a:avLst/>
          </a:prstGeom>
          <a:ln w="0">
            <a:noFill/>
          </a:ln>
        </p:spPr>
      </p:pic>
      <p:sp>
        <p:nvSpPr>
          <p:cNvPr id="588" name=""/>
          <p:cNvSpPr/>
          <p:nvPr/>
        </p:nvSpPr>
        <p:spPr>
          <a:xfrm>
            <a:off x="160920" y="4500000"/>
            <a:ext cx="84776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Для информации:</a:t>
            </a:r>
            <a:endParaRPr b="0" lang="ru-RU" sz="1600" spc="-1" strike="noStrike">
              <a:latin typeface="Open Sans"/>
            </a:endParaRPr>
          </a:p>
          <a:p>
            <a:pPr>
              <a:lnSpc>
                <a:spcPct val="100000"/>
              </a:lnSpc>
            </a:pPr>
            <a:r>
              <a:rPr b="1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Лидеры в кластере ZooKeeper и кластере Patroni могут находиться на разных нодах.</a:t>
            </a:r>
            <a:endParaRPr b="0" lang="ru-RU" sz="16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1"/>
          <p:cNvSpPr/>
          <p:nvPr/>
        </p:nvSpPr>
        <p:spPr>
          <a:xfrm>
            <a:off x="180000" y="180000"/>
            <a:ext cx="88178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Для настройки PostgreSQL используется patronictl</a:t>
            </a:r>
            <a:endParaRPr b="0" lang="ru-RU" sz="1800" spc="-1" strike="noStrike">
              <a:latin typeface="Open Sans"/>
            </a:endParaRPr>
          </a:p>
        </p:txBody>
      </p:sp>
      <p:pic>
        <p:nvPicPr>
          <p:cNvPr id="590" name="" descr=""/>
          <p:cNvPicPr/>
          <p:nvPr/>
        </p:nvPicPr>
        <p:blipFill>
          <a:blip r:embed="rId1"/>
          <a:stretch/>
        </p:blipFill>
        <p:spPr>
          <a:xfrm>
            <a:off x="720000" y="747720"/>
            <a:ext cx="7488720" cy="423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4"/>
          <p:cNvSpPr/>
          <p:nvPr/>
        </p:nvSpPr>
        <p:spPr>
          <a:xfrm>
            <a:off x="180000" y="180000"/>
            <a:ext cx="88178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Для изменения основного сервера вручную используется команда switchover</a:t>
            </a:r>
            <a:endParaRPr b="0" lang="ru-RU" sz="1800" spc="-1" strike="noStrike">
              <a:latin typeface="Open Sans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tretch/>
        </p:blipFill>
        <p:spPr>
          <a:xfrm>
            <a:off x="1620000" y="684360"/>
            <a:ext cx="5436000" cy="435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4"/>
          <p:cNvSpPr/>
          <p:nvPr/>
        </p:nvSpPr>
        <p:spPr>
          <a:xfrm>
            <a:off x="180000" y="180000"/>
            <a:ext cx="8838000" cy="48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Проверку работоспособности смены лидера в автоматическом режиме предлагается провести на подготовленном стенде.</a:t>
            </a:r>
            <a:endParaRPr b="0" lang="ru-RU" sz="3000" spc="-1" strike="noStrike">
              <a:latin typeface="Open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3000" spc="-1" strike="noStrike">
              <a:latin typeface="Open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После проведения практических испытаний будут озвучены выводы о проделанной работе.</a:t>
            </a:r>
            <a:endParaRPr b="0" lang="ru-RU" sz="30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0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2"/>
          <p:cNvSpPr/>
          <p:nvPr/>
        </p:nvSpPr>
        <p:spPr>
          <a:xfrm>
            <a:off x="180000" y="180000"/>
            <a:ext cx="8838000" cy="4859280"/>
          </a:xfrm>
          <a:prstGeom prst="rect">
            <a:avLst/>
          </a:prstGeom>
          <a:noFill/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200" spc="-1" strike="noStrike">
                <a:solidFill>
                  <a:srgbClr val="000000"/>
                </a:solidFill>
                <a:latin typeface="Roboto"/>
                <a:ea typeface="Roboto"/>
              </a:rPr>
              <a:t>В результате мы имеем:</a:t>
            </a:r>
            <a:endParaRPr b="0" lang="ru-RU" sz="32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Успешно развернут кластер PostgreSQL на базе Patroni, с использованием ZooKeeper в среде RedOS 8.</a:t>
            </a:r>
            <a:endParaRPr b="0" lang="ru-RU" sz="18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На практике протестирована совместимость связки Patroni + ZooKeeper с отечественной операционной системой.</a:t>
            </a:r>
            <a:endParaRPr b="0" lang="ru-RU" sz="18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Обеспечена высокая доступность и отказоустойчивость кластера PostgreSQL.</a:t>
            </a:r>
            <a:endParaRPr b="0" lang="ru-RU" sz="18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Реализована возможность распределения нагрузки за счет подключения к основной БД для полноценной работы и подключения к резервной БД только для чтения.</a:t>
            </a:r>
            <a:endParaRPr b="0" lang="ru-RU" sz="1800" spc="-1" strike="noStrike"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endParaRPr b="0" lang="ru-RU" sz="1800" spc="-1" strike="noStrike"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К презентации прилагаются файлы с описанием настройки применяемого ПО.</a:t>
            </a:r>
            <a:endParaRPr b="0" lang="ru-RU" sz="14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234;p44" descr=""/>
          <p:cNvPicPr/>
          <p:nvPr/>
        </p:nvPicPr>
        <p:blipFill>
          <a:blip r:embed="rId1"/>
          <a:stretch/>
        </p:blipFill>
        <p:spPr>
          <a:xfrm>
            <a:off x="0" y="0"/>
            <a:ext cx="9212760" cy="5140440"/>
          </a:xfrm>
          <a:prstGeom prst="rect">
            <a:avLst/>
          </a:prstGeom>
          <a:ln w="0">
            <a:noFill/>
          </a:ln>
        </p:spPr>
      </p:pic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1800" cy="195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ru-RU" sz="5000" spc="-1" strike="noStrike">
              <a:latin typeface="Open Sans"/>
            </a:endParaRPr>
          </a:p>
        </p:txBody>
      </p:sp>
      <p:pic>
        <p:nvPicPr>
          <p:cNvPr id="597" name="Google Shape;236;p 2" descr=""/>
          <p:cNvPicPr/>
          <p:nvPr/>
        </p:nvPicPr>
        <p:blipFill>
          <a:blip r:embed="rId2"/>
          <a:stretch/>
        </p:blipFill>
        <p:spPr>
          <a:xfrm>
            <a:off x="6727320" y="231840"/>
            <a:ext cx="2267640" cy="30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221;p43" descr=""/>
          <p:cNvPicPr/>
          <p:nvPr/>
        </p:nvPicPr>
        <p:blipFill>
          <a:blip r:embed="rId1"/>
          <a:stretch/>
        </p:blipFill>
        <p:spPr>
          <a:xfrm>
            <a:off x="0" y="0"/>
            <a:ext cx="9212760" cy="5140440"/>
          </a:xfrm>
          <a:prstGeom prst="rect">
            <a:avLst/>
          </a:prstGeom>
          <a:ln w="0">
            <a:noFill/>
          </a:ln>
        </p:spPr>
      </p:pic>
      <p:sp>
        <p:nvSpPr>
          <p:cNvPr id="599" name="Google Shape;222;p43"/>
          <p:cNvSpPr/>
          <p:nvPr/>
        </p:nvSpPr>
        <p:spPr>
          <a:xfrm>
            <a:off x="387000" y="1844640"/>
            <a:ext cx="758124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Вопросы и рекомендации</a:t>
            </a:r>
            <a:endParaRPr b="0" lang="ru-RU" sz="40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241;p45" descr=""/>
          <p:cNvPicPr/>
          <p:nvPr/>
        </p:nvPicPr>
        <p:blipFill>
          <a:blip r:embed="rId1"/>
          <a:stretch/>
        </p:blipFill>
        <p:spPr>
          <a:xfrm>
            <a:off x="0" y="0"/>
            <a:ext cx="9140760" cy="514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744120" y="1422720"/>
            <a:ext cx="793224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и слышно?</a:t>
            </a:r>
            <a:endParaRPr b="0" lang="ru-RU" sz="4000" spc="-1" strike="noStrike">
              <a:latin typeface="Open Sans"/>
            </a:endParaRPr>
          </a:p>
        </p:txBody>
      </p:sp>
      <p:pic>
        <p:nvPicPr>
          <p:cNvPr id="429" name="Google Shape;157;p36" descr=""/>
          <p:cNvPicPr/>
          <p:nvPr/>
        </p:nvPicPr>
        <p:blipFill>
          <a:blip r:embed="rId1"/>
          <a:stretch/>
        </p:blipFill>
        <p:spPr>
          <a:xfrm>
            <a:off x="1544040" y="3841200"/>
            <a:ext cx="542520" cy="542520"/>
          </a:xfrm>
          <a:prstGeom prst="rect">
            <a:avLst/>
          </a:prstGeom>
          <a:ln w="0">
            <a:noFill/>
          </a:ln>
        </p:spPr>
      </p:pic>
      <p:pic>
        <p:nvPicPr>
          <p:cNvPr id="430" name="Google Shape;158;p36" descr=""/>
          <p:cNvPicPr/>
          <p:nvPr/>
        </p:nvPicPr>
        <p:blipFill>
          <a:blip r:embed="rId2"/>
          <a:stretch/>
        </p:blipFill>
        <p:spPr>
          <a:xfrm>
            <a:off x="825480" y="3890880"/>
            <a:ext cx="533880" cy="5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0400" y="313560"/>
            <a:ext cx="8517240" cy="1838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Обеспечение высокой доступности PostgreSQL на базе кластера Patroni в среде RedOS 8</a:t>
            </a:r>
            <a:br/>
            <a:br/>
            <a:br/>
            <a:endParaRPr b="0" lang="ru-RU" sz="3000" spc="-1" strike="noStrike">
              <a:latin typeface="Open Sans"/>
            </a:endParaRPr>
          </a:p>
        </p:txBody>
      </p:sp>
      <p:sp>
        <p:nvSpPr>
          <p:cNvPr id="432" name="Google Shape;165;p37"/>
          <p:cNvSpPr/>
          <p:nvPr/>
        </p:nvSpPr>
        <p:spPr>
          <a:xfrm>
            <a:off x="3899520" y="2336400"/>
            <a:ext cx="369864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ru" sz="2300" spc="-1" strike="noStrike">
                <a:solidFill>
                  <a:srgbClr val="3f299a"/>
                </a:solidFill>
                <a:latin typeface="Roboto"/>
                <a:ea typeface="Roboto"/>
              </a:rPr>
              <a:t>Кожикин Александр</a:t>
            </a:r>
            <a:endParaRPr b="0" lang="ru-RU" sz="2300" spc="-1" strike="noStrike">
              <a:latin typeface="Open Sans"/>
            </a:endParaRPr>
          </a:p>
        </p:txBody>
      </p:sp>
      <p:sp>
        <p:nvSpPr>
          <p:cNvPr id="433" name="Google Shape;166;p37"/>
          <p:cNvSpPr/>
          <p:nvPr/>
        </p:nvSpPr>
        <p:spPr>
          <a:xfrm>
            <a:off x="3899520" y="2893320"/>
            <a:ext cx="419760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Cantarell"/>
                <a:ea typeface="Roboto Medium"/>
              </a:rPr>
              <a:t>Я работаю инженером в отделе обеспечения интеграционного взаимодействия систем защиты информации</a:t>
            </a:r>
            <a:endParaRPr b="0" lang="ru-RU" sz="1300" spc="-1" strike="noStrike">
              <a:latin typeface="Open Sans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1220760" y="3780000"/>
            <a:ext cx="2199240" cy="913680"/>
          </a:xfrm>
          <a:prstGeom prst="rect">
            <a:avLst/>
          </a:prstGeom>
          <a:ln w="0">
            <a:noFill/>
          </a:ln>
        </p:spPr>
      </p:pic>
      <p:pic>
        <p:nvPicPr>
          <p:cNvPr id="435" name="" descr=""/>
          <p:cNvPicPr/>
          <p:nvPr/>
        </p:nvPicPr>
        <p:blipFill>
          <a:blip r:embed="rId2"/>
          <a:stretch/>
        </p:blipFill>
        <p:spPr>
          <a:xfrm>
            <a:off x="315360" y="2520000"/>
            <a:ext cx="157032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185;p39"/>
          <p:cNvSpPr/>
          <p:nvPr/>
        </p:nvSpPr>
        <p:spPr>
          <a:xfrm>
            <a:off x="560520" y="324720"/>
            <a:ext cx="8517240" cy="13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ru-RU" sz="3000" spc="-1" strike="noStrike">
              <a:latin typeface="Open Sans"/>
            </a:endParaRPr>
          </a:p>
        </p:txBody>
      </p:sp>
      <p:graphicFrame>
        <p:nvGraphicFramePr>
          <p:cNvPr id="437" name="Google Shape;186;p39"/>
          <p:cNvGraphicFramePr/>
          <p:nvPr/>
        </p:nvGraphicFramePr>
        <p:xfrm>
          <a:off x="952560" y="2382120"/>
          <a:ext cx="7238160" cy="17539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5922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Cantarell"/>
                          <a:ea typeface="Roboto"/>
                        </a:rPr>
                        <a:t>Изучение и анализ принципов обеспечения высокой доступности для кластеризации PostgreSQL</a:t>
                      </a:r>
                      <a:endParaRPr b="0" lang="ru-RU" sz="14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Cantarell"/>
                          <a:ea typeface="Roboto"/>
                        </a:rPr>
                        <a:t>Определение аппаратных и программных требований для реализации решения</a:t>
                      </a:r>
                      <a:endParaRPr b="0" lang="ru-RU" sz="14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Cantarell"/>
                          <a:ea typeface="Roboto"/>
                        </a:rPr>
                        <a:t>Практическая реализация в части создания виртуальных машин, установки и настройки необходимого программного обеспечения.</a:t>
                      </a:r>
                      <a:endParaRPr b="0" lang="ru-RU" sz="14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Cantarell"/>
                          <a:ea typeface="Roboto"/>
                        </a:rPr>
                        <a:t>Проведение тестов на высокодоступность и отказоустойчивость (ручное и автоматическое переключение лидера)</a:t>
                      </a:r>
                      <a:endParaRPr b="0" lang="ru-RU" sz="14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Google Shape;187;p39"/>
          <p:cNvSpPr/>
          <p:nvPr/>
        </p:nvSpPr>
        <p:spPr>
          <a:xfrm>
            <a:off x="1628280" y="900000"/>
            <a:ext cx="5884200" cy="12571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Cantarell"/>
                <a:ea typeface="Roboto Medium"/>
              </a:rPr>
              <a:t>Целью проекта является разработка и практическая реализация высокодоступного кластера PostgreSQL с использованием Patroni в среде российской операционной системы RedOS 8, включая исследование его надежности и применимости в условиях требований к импортозамещению</a:t>
            </a:r>
            <a:endParaRPr b="0" lang="ru-RU" sz="15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837640" cy="107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Для реализации решения использовалось следующее ПО:</a:t>
            </a:r>
            <a:endParaRPr b="0" lang="ru-RU" sz="30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3000" spc="-1" strike="noStrike">
              <a:latin typeface="Open Sans"/>
            </a:endParaRPr>
          </a:p>
        </p:txBody>
      </p:sp>
      <p:graphicFrame>
        <p:nvGraphicFramePr>
          <p:cNvPr id="440" name="Google Shape;199;p40"/>
          <p:cNvGraphicFramePr/>
          <p:nvPr/>
        </p:nvGraphicFramePr>
        <p:xfrm>
          <a:off x="941040" y="1468800"/>
          <a:ext cx="7238160" cy="2106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25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Open Sans"/>
                        </a:rPr>
                        <a:t>Виртуализация libvirt QEMU KVM</a:t>
                      </a:r>
                      <a:endParaRPr b="0" lang="ru-RU" sz="18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Open Sans"/>
                        </a:rPr>
                        <a:t>RED OS release 8.0</a:t>
                      </a:r>
                      <a:endParaRPr b="0" lang="ru-RU" sz="18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Open Sans"/>
                        </a:rPr>
                        <a:t>ZooKeeper 3.8.4, patroni 4.0.5</a:t>
                      </a:r>
                      <a:endParaRPr b="0" lang="ru-RU" sz="18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Open Sans"/>
                        </a:rPr>
                        <a:t>PostgreSQL 16, PgBouncer 1.23.1</a:t>
                      </a:r>
                      <a:endParaRPr b="0" lang="ru-RU" sz="18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028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ru-RU" sz="16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Open Sans"/>
                        </a:rPr>
                        <a:t>Keepalived 2.3.2, HAProxy 3.0.9</a:t>
                      </a:r>
                      <a:endParaRPr b="0" lang="ru-RU" sz="1800" spc="-1" strike="noStrike">
                        <a:latin typeface="Open Sans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1" name="PlaceHolder 8"/>
          <p:cNvSpPr/>
          <p:nvPr/>
        </p:nvSpPr>
        <p:spPr>
          <a:xfrm>
            <a:off x="480960" y="3780000"/>
            <a:ext cx="851724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Все программное обеспечение, за исключением ZooKeeper</a:t>
            </a:r>
            <a:endParaRPr b="0" lang="ru-RU" sz="16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установлено из стандартного репозитория операционной системы redOS.</a:t>
            </a:r>
            <a:endParaRPr b="0" lang="ru-RU" sz="16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Программное обеспечение ZooKeeper загружено с сайта zookeeper.apache.org</a:t>
            </a:r>
            <a:endParaRPr b="0" lang="ru-RU" sz="1600" spc="-1" strike="noStrike">
              <a:latin typeface="Open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Roboto"/>
                <a:ea typeface="Roboto"/>
              </a:rPr>
              <a:t>(является свободным ПО Apache License 2.0).</a:t>
            </a:r>
            <a:endParaRPr b="0" lang="ru-RU" sz="16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database-server 1"/>
          <p:cNvGrpSpPr/>
          <p:nvPr/>
        </p:nvGrpSpPr>
        <p:grpSpPr>
          <a:xfrm>
            <a:off x="3163320" y="1368360"/>
            <a:ext cx="247680" cy="507960"/>
            <a:chOff x="3163320" y="1368360"/>
            <a:chExt cx="247680" cy="507960"/>
          </a:xfrm>
        </p:grpSpPr>
        <p:sp>
          <p:nvSpPr>
            <p:cNvPr id="443" name=""/>
            <p:cNvSpPr/>
            <p:nvPr/>
          </p:nvSpPr>
          <p:spPr>
            <a:xfrm>
              <a:off x="3163320" y="1875960"/>
              <a:ext cx="24732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"/>
            <p:cNvSpPr/>
            <p:nvPr/>
          </p:nvSpPr>
          <p:spPr>
            <a:xfrm>
              <a:off x="3163320" y="1842120"/>
              <a:ext cx="24732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5" name=""/>
            <p:cNvGrpSpPr/>
            <p:nvPr/>
          </p:nvGrpSpPr>
          <p:grpSpPr>
            <a:xfrm>
              <a:off x="3163320" y="1368360"/>
              <a:ext cx="247680" cy="203040"/>
              <a:chOff x="3163320" y="1368360"/>
              <a:chExt cx="247680" cy="203040"/>
            </a:xfrm>
          </p:grpSpPr>
          <p:sp>
            <p:nvSpPr>
              <p:cNvPr id="446" name=""/>
              <p:cNvSpPr/>
              <p:nvPr/>
            </p:nvSpPr>
            <p:spPr>
              <a:xfrm>
                <a:off x="3163320" y="1368360"/>
                <a:ext cx="244800" cy="99000"/>
              </a:xfrm>
              <a:prstGeom prst="ellipse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 rot="10800000">
                <a:off x="3165840" y="1472400"/>
                <a:ext cx="244800" cy="99000"/>
              </a:xfrm>
              <a:prstGeom prst="arc">
                <a:avLst>
                  <a:gd name="adj1" fmla="val 10766253"/>
                  <a:gd name="adj2" fmla="val 16995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 rot="10800000">
                <a:off x="3165840" y="1422720"/>
                <a:ext cx="244800" cy="99000"/>
              </a:xfrm>
              <a:prstGeom prst="arc">
                <a:avLst>
                  <a:gd name="adj1" fmla="val 10766253"/>
                  <a:gd name="adj2" fmla="val 16995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"/>
              <p:cNvSpPr/>
              <p:nvPr/>
            </p:nvSpPr>
            <p:spPr>
              <a:xfrm flipV="1">
                <a:off x="3163320" y="1419120"/>
                <a:ext cx="360" cy="10152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"/>
              <p:cNvSpPr/>
              <p:nvPr/>
            </p:nvSpPr>
            <p:spPr>
              <a:xfrm flipV="1">
                <a:off x="3410640" y="1419120"/>
                <a:ext cx="360" cy="10152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51" name="database-server 9"/>
          <p:cNvGrpSpPr/>
          <p:nvPr/>
        </p:nvGrpSpPr>
        <p:grpSpPr>
          <a:xfrm>
            <a:off x="1954440" y="1187280"/>
            <a:ext cx="1462320" cy="1861200"/>
            <a:chOff x="1954440" y="1187280"/>
            <a:chExt cx="1462320" cy="1861200"/>
          </a:xfrm>
        </p:grpSpPr>
        <p:sp>
          <p:nvSpPr>
            <p:cNvPr id="452" name=""/>
            <p:cNvSpPr/>
            <p:nvPr/>
          </p:nvSpPr>
          <p:spPr>
            <a:xfrm>
              <a:off x="2525040" y="1783080"/>
              <a:ext cx="89136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"/>
            <p:cNvSpPr/>
            <p:nvPr/>
          </p:nvSpPr>
          <p:spPr>
            <a:xfrm>
              <a:off x="2525040" y="1745640"/>
              <a:ext cx="89136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4" name=""/>
            <p:cNvGrpSpPr/>
            <p:nvPr/>
          </p:nvGrpSpPr>
          <p:grpSpPr>
            <a:xfrm>
              <a:off x="2525040" y="1224720"/>
              <a:ext cx="891720" cy="220680"/>
              <a:chOff x="2525040" y="1224720"/>
              <a:chExt cx="891720" cy="220680"/>
            </a:xfrm>
          </p:grpSpPr>
          <p:sp>
            <p:nvSpPr>
              <p:cNvPr id="455" name=""/>
              <p:cNvSpPr/>
              <p:nvPr/>
            </p:nvSpPr>
            <p:spPr>
              <a:xfrm>
                <a:off x="2525040" y="1224720"/>
                <a:ext cx="888840" cy="109080"/>
              </a:xfrm>
              <a:prstGeom prst="ellipse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"/>
              <p:cNvSpPr/>
              <p:nvPr/>
            </p:nvSpPr>
            <p:spPr>
              <a:xfrm rot="10800000">
                <a:off x="2527560" y="1335960"/>
                <a:ext cx="888840" cy="109080"/>
              </a:xfrm>
              <a:prstGeom prst="arc">
                <a:avLst>
                  <a:gd name="adj1" fmla="val 10789706"/>
                  <a:gd name="adj2" fmla="val 5184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"/>
              <p:cNvSpPr/>
              <p:nvPr/>
            </p:nvSpPr>
            <p:spPr>
              <a:xfrm rot="10800000">
                <a:off x="2527560" y="1281600"/>
                <a:ext cx="888840" cy="109080"/>
              </a:xfrm>
              <a:prstGeom prst="arc">
                <a:avLst>
                  <a:gd name="adj1" fmla="val 10789706"/>
                  <a:gd name="adj2" fmla="val 5184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"/>
              <p:cNvSpPr/>
              <p:nvPr/>
            </p:nvSpPr>
            <p:spPr>
              <a:xfrm flipV="1">
                <a:off x="2525040" y="1280520"/>
                <a:ext cx="360" cy="11196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"/>
              <p:cNvSpPr/>
              <p:nvPr/>
            </p:nvSpPr>
            <p:spPr>
              <a:xfrm flipV="1">
                <a:off x="3416400" y="1280520"/>
                <a:ext cx="360" cy="11196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0" name="database-server 10"/>
            <p:cNvGrpSpPr/>
            <p:nvPr/>
          </p:nvGrpSpPr>
          <p:grpSpPr>
            <a:xfrm>
              <a:off x="1954440" y="1187280"/>
              <a:ext cx="962640" cy="1861200"/>
              <a:chOff x="1954440" y="1187280"/>
              <a:chExt cx="962640" cy="1861200"/>
            </a:xfrm>
          </p:grpSpPr>
          <p:sp>
            <p:nvSpPr>
              <p:cNvPr id="461" name=""/>
              <p:cNvSpPr/>
              <p:nvPr/>
            </p:nvSpPr>
            <p:spPr>
              <a:xfrm>
                <a:off x="2669040" y="3048120"/>
                <a:ext cx="24768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"/>
              <p:cNvSpPr/>
              <p:nvPr/>
            </p:nvSpPr>
            <p:spPr>
              <a:xfrm>
                <a:off x="2669040" y="3014280"/>
                <a:ext cx="24768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63" name=""/>
              <p:cNvGrpSpPr/>
              <p:nvPr/>
            </p:nvGrpSpPr>
            <p:grpSpPr>
              <a:xfrm>
                <a:off x="2669040" y="2540520"/>
                <a:ext cx="248040" cy="203040"/>
                <a:chOff x="2669040" y="2540520"/>
                <a:chExt cx="248040" cy="203040"/>
              </a:xfrm>
            </p:grpSpPr>
            <p:sp>
              <p:nvSpPr>
                <p:cNvPr id="464" name=""/>
                <p:cNvSpPr/>
                <p:nvPr/>
              </p:nvSpPr>
              <p:spPr>
                <a:xfrm>
                  <a:off x="2669040" y="2540520"/>
                  <a:ext cx="245160" cy="99000"/>
                </a:xfrm>
                <a:prstGeom prst="ellipse">
                  <a:avLst/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5" name=""/>
                <p:cNvSpPr/>
                <p:nvPr/>
              </p:nvSpPr>
              <p:spPr>
                <a:xfrm rot="10800000">
                  <a:off x="2671560" y="2644560"/>
                  <a:ext cx="245160" cy="99000"/>
                </a:xfrm>
                <a:prstGeom prst="arc">
                  <a:avLst>
                    <a:gd name="adj1" fmla="val 10766302"/>
                    <a:gd name="adj2" fmla="val 16970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6" name=""/>
                <p:cNvSpPr/>
                <p:nvPr/>
              </p:nvSpPr>
              <p:spPr>
                <a:xfrm rot="10800000">
                  <a:off x="2671560" y="2594880"/>
                  <a:ext cx="245160" cy="99000"/>
                </a:xfrm>
                <a:prstGeom prst="arc">
                  <a:avLst>
                    <a:gd name="adj1" fmla="val 10766302"/>
                    <a:gd name="adj2" fmla="val 16970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7" name=""/>
                <p:cNvSpPr/>
                <p:nvPr/>
              </p:nvSpPr>
              <p:spPr>
                <a:xfrm flipV="1">
                  <a:off x="2669040" y="2591280"/>
                  <a:ext cx="360" cy="10152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8" name=""/>
                <p:cNvSpPr/>
                <p:nvPr/>
              </p:nvSpPr>
              <p:spPr>
                <a:xfrm flipV="1">
                  <a:off x="2916720" y="2591280"/>
                  <a:ext cx="360" cy="10152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9" name="database-server 11"/>
              <p:cNvGrpSpPr/>
              <p:nvPr/>
            </p:nvGrpSpPr>
            <p:grpSpPr>
              <a:xfrm>
                <a:off x="1954440" y="1187280"/>
                <a:ext cx="247680" cy="507960"/>
                <a:chOff x="1954440" y="1187280"/>
                <a:chExt cx="247680" cy="507960"/>
              </a:xfrm>
            </p:grpSpPr>
            <p:sp>
              <p:nvSpPr>
                <p:cNvPr id="470" name=""/>
                <p:cNvSpPr/>
                <p:nvPr/>
              </p:nvSpPr>
              <p:spPr>
                <a:xfrm>
                  <a:off x="1954440" y="1694880"/>
                  <a:ext cx="247320" cy="360"/>
                </a:xfrm>
                <a:prstGeom prst="line">
                  <a:avLst/>
                </a:prstGeom>
                <a:ln cap="rnd"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1" name=""/>
                <p:cNvSpPr/>
                <p:nvPr/>
              </p:nvSpPr>
              <p:spPr>
                <a:xfrm>
                  <a:off x="1954440" y="1661040"/>
                  <a:ext cx="247320" cy="360"/>
                </a:xfrm>
                <a:prstGeom prst="line">
                  <a:avLst/>
                </a:prstGeom>
                <a:ln cap="rnd"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72" name=""/>
                <p:cNvGrpSpPr/>
                <p:nvPr/>
              </p:nvGrpSpPr>
              <p:grpSpPr>
                <a:xfrm>
                  <a:off x="1954440" y="1187280"/>
                  <a:ext cx="247680" cy="203040"/>
                  <a:chOff x="1954440" y="1187280"/>
                  <a:chExt cx="247680" cy="203040"/>
                </a:xfrm>
              </p:grpSpPr>
              <p:sp>
                <p:nvSpPr>
                  <p:cNvPr id="473" name=""/>
                  <p:cNvSpPr/>
                  <p:nvPr/>
                </p:nvSpPr>
                <p:spPr>
                  <a:xfrm>
                    <a:off x="1954440" y="1187280"/>
                    <a:ext cx="244800" cy="99000"/>
                  </a:xfrm>
                  <a:prstGeom prst="ellipse">
                    <a:avLst/>
                  </a:prstGeom>
                  <a:noFill/>
                  <a:ln w="19080">
                    <a:solidFill>
                      <a:srgbClr val="ffffff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4" name=""/>
                  <p:cNvSpPr/>
                  <p:nvPr/>
                </p:nvSpPr>
                <p:spPr>
                  <a:xfrm rot="10800000">
                    <a:off x="1956960" y="1291320"/>
                    <a:ext cx="244800" cy="99000"/>
                  </a:xfrm>
                  <a:prstGeom prst="arc">
                    <a:avLst>
                      <a:gd name="adj1" fmla="val 10766253"/>
                      <a:gd name="adj2" fmla="val 16995"/>
                    </a:avLst>
                  </a:prstGeom>
                  <a:noFill/>
                  <a:ln w="19080">
                    <a:solidFill>
                      <a:srgbClr val="ffffff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5" name=""/>
                  <p:cNvSpPr/>
                  <p:nvPr/>
                </p:nvSpPr>
                <p:spPr>
                  <a:xfrm rot="10800000">
                    <a:off x="1956960" y="1241640"/>
                    <a:ext cx="244800" cy="99000"/>
                  </a:xfrm>
                  <a:prstGeom prst="arc">
                    <a:avLst>
                      <a:gd name="adj1" fmla="val 10766253"/>
                      <a:gd name="adj2" fmla="val 16995"/>
                    </a:avLst>
                  </a:prstGeom>
                  <a:noFill/>
                  <a:ln w="19080">
                    <a:solidFill>
                      <a:srgbClr val="ffffff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6" name=""/>
                  <p:cNvSpPr/>
                  <p:nvPr/>
                </p:nvSpPr>
                <p:spPr>
                  <a:xfrm flipV="1">
                    <a:off x="1954440" y="1238040"/>
                    <a:ext cx="360" cy="101520"/>
                  </a:xfrm>
                  <a:prstGeom prst="line">
                    <a:avLst/>
                  </a:prstGeom>
                  <a:ln w="19080">
                    <a:solidFill>
                      <a:srgbClr val="ffffff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7" name=""/>
                  <p:cNvSpPr/>
                  <p:nvPr/>
                </p:nvSpPr>
                <p:spPr>
                  <a:xfrm flipV="1">
                    <a:off x="2201760" y="1238040"/>
                    <a:ext cx="360" cy="101520"/>
                  </a:xfrm>
                  <a:prstGeom prst="line">
                    <a:avLst/>
                  </a:prstGeom>
                  <a:ln w="19080">
                    <a:solidFill>
                      <a:srgbClr val="ffffff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</p:grpSp>
      <p:grpSp>
        <p:nvGrpSpPr>
          <p:cNvPr id="478" name="database-server 12"/>
          <p:cNvGrpSpPr/>
          <p:nvPr/>
        </p:nvGrpSpPr>
        <p:grpSpPr>
          <a:xfrm>
            <a:off x="412560" y="360000"/>
            <a:ext cx="7864920" cy="4420080"/>
            <a:chOff x="412560" y="360000"/>
            <a:chExt cx="7864920" cy="4420080"/>
          </a:xfrm>
        </p:grpSpPr>
        <p:sp>
          <p:nvSpPr>
            <p:cNvPr id="479" name="Ball 2"/>
            <p:cNvSpPr/>
            <p:nvPr/>
          </p:nvSpPr>
          <p:spPr>
            <a:xfrm>
              <a:off x="412560" y="608760"/>
              <a:ext cx="4536360" cy="3719880"/>
            </a:xfrm>
            <a:prstGeom prst="ellipse">
              <a:avLst/>
            </a:prstGeom>
            <a:gradFill rotWithShape="0">
              <a:gsLst>
                <a:gs pos="0">
                  <a:srgbClr val="eeeeee"/>
                </a:gs>
                <a:gs pos="100000">
                  <a:srgbClr val="b2b2b2"/>
                </a:gs>
              </a:gsLst>
              <a:path path="circle">
                <a:fillToRect l="25000" t="25000" r="75000" b="75000"/>
              </a:path>
            </a:gradFill>
            <a:ln w="28800">
              <a:solidFill>
                <a:srgbClr val="ffffff"/>
              </a:solidFill>
              <a:round/>
            </a:ln>
            <a:effectLst>
              <a:outerShdw blurRad="0" dir="2700000" dist="35638" rotWithShape="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104040" rIns="104040" tIns="59040" bIns="59040" anchor="b">
              <a:noAutofit/>
            </a:bodyPr>
            <a:p>
              <a:pPr algn="r">
                <a:lnSpc>
                  <a:spcPct val="100000"/>
                </a:lnSpc>
              </a:pPr>
              <a:r>
                <a:rPr b="0" lang="ru-RU" sz="12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 </a:t>
              </a:r>
              <a:endParaRPr b="0" lang="ru-RU" sz="1200" spc="-1" strike="noStrike">
                <a:latin typeface="Open Sans"/>
              </a:endParaRPr>
            </a:p>
            <a:p>
              <a:pPr algn="r">
                <a:lnSpc>
                  <a:spcPct val="100000"/>
                </a:lnSpc>
              </a:pPr>
              <a:endParaRPr b="0" lang="ru-RU" sz="1200" spc="-1" strike="noStrike">
                <a:latin typeface="Open Sans"/>
              </a:endParaRPr>
            </a:p>
          </p:txBody>
        </p:sp>
        <p:sp>
          <p:nvSpPr>
            <p:cNvPr id="480" name=""/>
            <p:cNvSpPr/>
            <p:nvPr/>
          </p:nvSpPr>
          <p:spPr>
            <a:xfrm>
              <a:off x="2527560" y="2386440"/>
              <a:ext cx="119880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"/>
            <p:cNvSpPr/>
            <p:nvPr/>
          </p:nvSpPr>
          <p:spPr>
            <a:xfrm>
              <a:off x="2527560" y="2347200"/>
              <a:ext cx="119880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2" name=""/>
            <p:cNvGrpSpPr/>
            <p:nvPr/>
          </p:nvGrpSpPr>
          <p:grpSpPr>
            <a:xfrm>
              <a:off x="2527560" y="1857240"/>
              <a:ext cx="360" cy="117720"/>
              <a:chOff x="2527560" y="1857240"/>
              <a:chExt cx="360" cy="117720"/>
            </a:xfrm>
          </p:grpSpPr>
          <p:sp>
            <p:nvSpPr>
              <p:cNvPr id="483" name=""/>
              <p:cNvSpPr/>
              <p:nvPr/>
            </p:nvSpPr>
            <p:spPr>
              <a:xfrm flipV="1">
                <a:off x="2527560" y="1857240"/>
                <a:ext cx="360" cy="117720"/>
              </a:xfrm>
              <a:prstGeom prst="line">
                <a:avLst/>
              </a:prstGeom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4" name="database-server 13"/>
            <p:cNvGrpSpPr/>
            <p:nvPr/>
          </p:nvGrpSpPr>
          <p:grpSpPr>
            <a:xfrm>
              <a:off x="1237680" y="1211400"/>
              <a:ext cx="2208600" cy="883800"/>
              <a:chOff x="1237680" y="1211400"/>
              <a:chExt cx="2208600" cy="883800"/>
            </a:xfrm>
          </p:grpSpPr>
          <p:sp>
            <p:nvSpPr>
              <p:cNvPr id="485" name=""/>
              <p:cNvSpPr/>
              <p:nvPr/>
            </p:nvSpPr>
            <p:spPr>
              <a:xfrm>
                <a:off x="1237680" y="1211400"/>
                <a:ext cx="2208600" cy="883800"/>
              </a:xfrm>
              <a:prstGeom prst="rect">
                <a:avLst/>
              </a:prstGeom>
              <a:solidFill>
                <a:srgbClr val="3465a4"/>
              </a:solidFill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9360" rIns="99360" tIns="54360" bIns="54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  <a:ea typeface="Microsoft YaHei"/>
                  </a:rPr>
                  <a:t>DB1 Master</a:t>
                </a:r>
                <a:endParaRPr b="0" lang="ru-RU" sz="1800" spc="-1" strike="noStrike">
                  <a:latin typeface="Open Sans"/>
                </a:endParaRPr>
              </a:p>
            </p:txBody>
          </p:sp>
          <p:sp>
            <p:nvSpPr>
              <p:cNvPr id="486" name=""/>
              <p:cNvSpPr/>
              <p:nvPr/>
            </p:nvSpPr>
            <p:spPr>
              <a:xfrm>
                <a:off x="1680120" y="1964880"/>
                <a:ext cx="132660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"/>
              <p:cNvSpPr/>
              <p:nvPr/>
            </p:nvSpPr>
            <p:spPr>
              <a:xfrm>
                <a:off x="1680120" y="1920600"/>
                <a:ext cx="132660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88" name=""/>
              <p:cNvGrpSpPr/>
              <p:nvPr/>
            </p:nvGrpSpPr>
            <p:grpSpPr>
              <a:xfrm>
                <a:off x="1680120" y="1299960"/>
                <a:ext cx="1326600" cy="263520"/>
                <a:chOff x="1680120" y="1299960"/>
                <a:chExt cx="1326600" cy="263520"/>
              </a:xfrm>
            </p:grpSpPr>
            <p:sp>
              <p:nvSpPr>
                <p:cNvPr id="489" name=""/>
                <p:cNvSpPr/>
                <p:nvPr/>
              </p:nvSpPr>
              <p:spPr>
                <a:xfrm>
                  <a:off x="1680120" y="1299960"/>
                  <a:ext cx="1323720" cy="130680"/>
                </a:xfrm>
                <a:prstGeom prst="ellipse">
                  <a:avLst/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0" name=""/>
                <p:cNvSpPr/>
                <p:nvPr/>
              </p:nvSpPr>
              <p:spPr>
                <a:xfrm rot="10800000">
                  <a:off x="1682640" y="1432800"/>
                  <a:ext cx="1323720" cy="130320"/>
                </a:xfrm>
                <a:prstGeom prst="arc">
                  <a:avLst>
                    <a:gd name="adj1" fmla="val 10791765"/>
                    <a:gd name="adj2" fmla="val 4147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1" name=""/>
                <p:cNvSpPr/>
                <p:nvPr/>
              </p:nvSpPr>
              <p:spPr>
                <a:xfrm rot="10800000">
                  <a:off x="1682640" y="1367640"/>
                  <a:ext cx="1323720" cy="130680"/>
                </a:xfrm>
                <a:prstGeom prst="arc">
                  <a:avLst>
                    <a:gd name="adj1" fmla="val 10791743"/>
                    <a:gd name="adj2" fmla="val 4158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2" name=""/>
                <p:cNvSpPr/>
                <p:nvPr/>
              </p:nvSpPr>
              <p:spPr>
                <a:xfrm flipV="1">
                  <a:off x="1680120" y="1366920"/>
                  <a:ext cx="360" cy="13284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3" name=""/>
                <p:cNvSpPr/>
                <p:nvPr/>
              </p:nvSpPr>
              <p:spPr>
                <a:xfrm flipV="1">
                  <a:off x="3006360" y="1366920"/>
                  <a:ext cx="360" cy="13284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94" name="database-server 14"/>
            <p:cNvGrpSpPr/>
            <p:nvPr/>
          </p:nvGrpSpPr>
          <p:grpSpPr>
            <a:xfrm>
              <a:off x="1650240" y="2023560"/>
              <a:ext cx="2208600" cy="883800"/>
              <a:chOff x="1650240" y="2023560"/>
              <a:chExt cx="2208600" cy="883800"/>
            </a:xfrm>
          </p:grpSpPr>
          <p:sp>
            <p:nvSpPr>
              <p:cNvPr id="495" name=""/>
              <p:cNvSpPr/>
              <p:nvPr/>
            </p:nvSpPr>
            <p:spPr>
              <a:xfrm>
                <a:off x="1650240" y="2023560"/>
                <a:ext cx="2208600" cy="883800"/>
              </a:xfrm>
              <a:prstGeom prst="rect">
                <a:avLst/>
              </a:prstGeom>
              <a:solidFill>
                <a:srgbClr val="3465a4"/>
              </a:solidFill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9360" rIns="99360" tIns="54360" bIns="54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  <a:ea typeface="Microsoft YaHei"/>
                  </a:rPr>
                  <a:t>DB2 Replica1</a:t>
                </a:r>
                <a:endParaRPr b="0" lang="ru-RU" sz="1800" spc="-1" strike="noStrike">
                  <a:latin typeface="Open Sans"/>
                </a:endParaRPr>
              </a:p>
            </p:txBody>
          </p:sp>
          <p:sp>
            <p:nvSpPr>
              <p:cNvPr id="496" name=""/>
              <p:cNvSpPr/>
              <p:nvPr/>
            </p:nvSpPr>
            <p:spPr>
              <a:xfrm>
                <a:off x="2092680" y="2777040"/>
                <a:ext cx="132660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"/>
              <p:cNvSpPr/>
              <p:nvPr/>
            </p:nvSpPr>
            <p:spPr>
              <a:xfrm>
                <a:off x="2092680" y="2732760"/>
                <a:ext cx="132660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98" name=""/>
              <p:cNvGrpSpPr/>
              <p:nvPr/>
            </p:nvGrpSpPr>
            <p:grpSpPr>
              <a:xfrm>
                <a:off x="2092680" y="2112120"/>
                <a:ext cx="1326600" cy="263520"/>
                <a:chOff x="2092680" y="2112120"/>
                <a:chExt cx="1326600" cy="263520"/>
              </a:xfrm>
            </p:grpSpPr>
            <p:sp>
              <p:nvSpPr>
                <p:cNvPr id="499" name=""/>
                <p:cNvSpPr/>
                <p:nvPr/>
              </p:nvSpPr>
              <p:spPr>
                <a:xfrm>
                  <a:off x="2092680" y="2112120"/>
                  <a:ext cx="1323720" cy="130680"/>
                </a:xfrm>
                <a:prstGeom prst="ellipse">
                  <a:avLst/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0" name=""/>
                <p:cNvSpPr/>
                <p:nvPr/>
              </p:nvSpPr>
              <p:spPr>
                <a:xfrm rot="10800000">
                  <a:off x="2095200" y="2244960"/>
                  <a:ext cx="1323720" cy="130320"/>
                </a:xfrm>
                <a:prstGeom prst="arc">
                  <a:avLst>
                    <a:gd name="adj1" fmla="val 10791765"/>
                    <a:gd name="adj2" fmla="val 4147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1" name=""/>
                <p:cNvSpPr/>
                <p:nvPr/>
              </p:nvSpPr>
              <p:spPr>
                <a:xfrm rot="10800000">
                  <a:off x="2095200" y="2179800"/>
                  <a:ext cx="1323720" cy="130680"/>
                </a:xfrm>
                <a:prstGeom prst="arc">
                  <a:avLst>
                    <a:gd name="adj1" fmla="val 10791743"/>
                    <a:gd name="adj2" fmla="val 4158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2" name=""/>
                <p:cNvSpPr/>
                <p:nvPr/>
              </p:nvSpPr>
              <p:spPr>
                <a:xfrm flipV="1">
                  <a:off x="2092680" y="2179080"/>
                  <a:ext cx="360" cy="13284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3" name=""/>
                <p:cNvSpPr/>
                <p:nvPr/>
              </p:nvSpPr>
              <p:spPr>
                <a:xfrm flipV="1">
                  <a:off x="3418920" y="2179080"/>
                  <a:ext cx="360" cy="13284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04" name="database-server 15"/>
            <p:cNvGrpSpPr/>
            <p:nvPr/>
          </p:nvGrpSpPr>
          <p:grpSpPr>
            <a:xfrm>
              <a:off x="2080080" y="2835720"/>
              <a:ext cx="2208600" cy="883800"/>
              <a:chOff x="2080080" y="2835720"/>
              <a:chExt cx="2208600" cy="883800"/>
            </a:xfrm>
          </p:grpSpPr>
          <p:sp>
            <p:nvSpPr>
              <p:cNvPr id="505" name=""/>
              <p:cNvSpPr/>
              <p:nvPr/>
            </p:nvSpPr>
            <p:spPr>
              <a:xfrm>
                <a:off x="2080080" y="2835720"/>
                <a:ext cx="2208600" cy="883800"/>
              </a:xfrm>
              <a:prstGeom prst="rect">
                <a:avLst/>
              </a:prstGeom>
              <a:solidFill>
                <a:srgbClr val="3465a4"/>
              </a:solidFill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9360" rIns="99360" tIns="54360" bIns="54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1800" spc="-1" strike="noStrike">
                    <a:solidFill>
                      <a:srgbClr val="000000"/>
                    </a:solidFill>
                    <a:latin typeface="Arial"/>
                    <a:ea typeface="Microsoft YaHei"/>
                  </a:rPr>
                  <a:t>DB3 Replica2</a:t>
                </a:r>
                <a:endParaRPr b="0" lang="ru-RU" sz="1800" spc="-1" strike="noStrike">
                  <a:latin typeface="Open Sans"/>
                </a:endParaRPr>
              </a:p>
            </p:txBody>
          </p:sp>
          <p:sp>
            <p:nvSpPr>
              <p:cNvPr id="506" name=""/>
              <p:cNvSpPr/>
              <p:nvPr/>
            </p:nvSpPr>
            <p:spPr>
              <a:xfrm>
                <a:off x="2522520" y="3589200"/>
                <a:ext cx="132660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"/>
              <p:cNvSpPr/>
              <p:nvPr/>
            </p:nvSpPr>
            <p:spPr>
              <a:xfrm>
                <a:off x="2522520" y="3544920"/>
                <a:ext cx="132660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8" name=""/>
              <p:cNvGrpSpPr/>
              <p:nvPr/>
            </p:nvGrpSpPr>
            <p:grpSpPr>
              <a:xfrm>
                <a:off x="2522520" y="2924280"/>
                <a:ext cx="1326600" cy="263520"/>
                <a:chOff x="2522520" y="2924280"/>
                <a:chExt cx="1326600" cy="263520"/>
              </a:xfrm>
            </p:grpSpPr>
            <p:sp>
              <p:nvSpPr>
                <p:cNvPr id="509" name=""/>
                <p:cNvSpPr/>
                <p:nvPr/>
              </p:nvSpPr>
              <p:spPr>
                <a:xfrm>
                  <a:off x="2522520" y="2924280"/>
                  <a:ext cx="1323720" cy="130680"/>
                </a:xfrm>
                <a:prstGeom prst="ellipse">
                  <a:avLst/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0" name=""/>
                <p:cNvSpPr/>
                <p:nvPr/>
              </p:nvSpPr>
              <p:spPr>
                <a:xfrm rot="10800000">
                  <a:off x="2525040" y="3057120"/>
                  <a:ext cx="1323720" cy="130320"/>
                </a:xfrm>
                <a:prstGeom prst="arc">
                  <a:avLst>
                    <a:gd name="adj1" fmla="val 10791765"/>
                    <a:gd name="adj2" fmla="val 4147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1" name=""/>
                <p:cNvSpPr/>
                <p:nvPr/>
              </p:nvSpPr>
              <p:spPr>
                <a:xfrm rot="10800000">
                  <a:off x="2525040" y="2991960"/>
                  <a:ext cx="1323720" cy="130680"/>
                </a:xfrm>
                <a:prstGeom prst="arc">
                  <a:avLst>
                    <a:gd name="adj1" fmla="val 10791743"/>
                    <a:gd name="adj2" fmla="val 4158"/>
                  </a:avLst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2" name=""/>
                <p:cNvSpPr/>
                <p:nvPr/>
              </p:nvSpPr>
              <p:spPr>
                <a:xfrm flipV="1">
                  <a:off x="2522520" y="2991240"/>
                  <a:ext cx="360" cy="13284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3" name=""/>
                <p:cNvSpPr/>
                <p:nvPr/>
              </p:nvSpPr>
              <p:spPr>
                <a:xfrm flipV="1">
                  <a:off x="3848760" y="2991240"/>
                  <a:ext cx="360" cy="132840"/>
                </a:xfrm>
                <a:prstGeom prst="line">
                  <a:avLst/>
                </a:prstGeom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514" name=""/>
            <p:cNvSpPr/>
            <p:nvPr/>
          </p:nvSpPr>
          <p:spPr>
            <a:xfrm>
              <a:off x="5580000" y="360000"/>
              <a:ext cx="2697480" cy="15998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Для клиентов:</a:t>
              </a:r>
              <a:endParaRPr b="0" lang="ru-RU" sz="1800" spc="-1" strike="noStrike">
                <a:latin typeface="Open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Master</a:t>
              </a:r>
              <a:endParaRPr b="0" lang="ru-RU" sz="1800" spc="-1" strike="noStrike">
                <a:latin typeface="Open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192.168.122.100:5000</a:t>
              </a:r>
              <a:endParaRPr b="0" lang="ru-RU" sz="1800" spc="-1" strike="noStrike">
                <a:latin typeface="Open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Replica</a:t>
              </a:r>
              <a:endParaRPr b="0" lang="ru-RU" sz="1800" spc="-1" strike="noStrike">
                <a:latin typeface="Open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192.168.122.100:5001</a:t>
              </a:r>
              <a:endParaRPr b="0" lang="ru-RU" sz="1800" spc="-1" strike="noStrike">
                <a:latin typeface="Open Sans"/>
              </a:endParaRPr>
            </a:p>
          </p:txBody>
        </p:sp>
        <p:sp>
          <p:nvSpPr>
            <p:cNvPr id="515" name=""/>
            <p:cNvSpPr/>
            <p:nvPr/>
          </p:nvSpPr>
          <p:spPr>
            <a:xfrm>
              <a:off x="2880000" y="3780000"/>
              <a:ext cx="1812960" cy="1000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192.168.122.10</a:t>
              </a:r>
              <a:endParaRPr b="0" lang="ru-RU" sz="1800" spc="-1" strike="noStrike">
                <a:latin typeface="Open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192.168.122.20</a:t>
              </a:r>
              <a:endParaRPr b="0" lang="ru-RU" sz="1800" spc="-1" strike="noStrike">
                <a:latin typeface="Open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192.168.122.30</a:t>
              </a:r>
              <a:endParaRPr b="0" lang="ru-RU" sz="1800" spc="-1" strike="noStrike">
                <a:latin typeface="Open Sans"/>
              </a:endParaRPr>
            </a:p>
          </p:txBody>
        </p:sp>
        <p:sp>
          <p:nvSpPr>
            <p:cNvPr id="516" name=""/>
            <p:cNvSpPr/>
            <p:nvPr/>
          </p:nvSpPr>
          <p:spPr>
            <a:xfrm>
              <a:off x="5384520" y="3677400"/>
              <a:ext cx="1812960" cy="640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192.168.122.40</a:t>
              </a:r>
              <a:endParaRPr b="0" lang="ru-RU" sz="1800" spc="-1" strike="noStrike">
                <a:latin typeface="Open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Open Sans"/>
                  <a:ea typeface="DejaVu Sans"/>
                </a:rPr>
                <a:t>192.168.122.50</a:t>
              </a:r>
              <a:endParaRPr b="0" lang="ru-RU" sz="1800" spc="-1" strike="noStrike">
                <a:latin typeface="Open Sans"/>
              </a:endParaRPr>
            </a:p>
          </p:txBody>
        </p:sp>
      </p:grpSp>
      <p:sp>
        <p:nvSpPr>
          <p:cNvPr id="517" name="Open 3"/>
          <p:cNvSpPr txBox="1"/>
          <p:nvPr/>
        </p:nvSpPr>
        <p:spPr>
          <a:xfrm>
            <a:off x="3706200" y="1300680"/>
            <a:ext cx="1655280" cy="677160"/>
          </a:xfrm>
          <a:prstGeom prst="rect">
            <a:avLst/>
          </a:prstGeom>
        </p:spPr>
        <p:txBody>
          <a:bodyPr wrap="none" lIns="100080" rIns="100080" tIns="56880" bIns="5688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ln w="0">
                  <a:noFill/>
                </a:ln>
                <a:solidFill>
                  <a:srgbClr val="3465a4"/>
                </a:solidFill>
                <a:latin typeface="Gentium Book Basic"/>
                <a:ea typeface="MS Gothic"/>
              </a:rPr>
              <a:t>ZooKeeper</a:t>
            </a:r>
            <a:endParaRPr b="0" lang="ru-RU" sz="2400" spc="-1" strike="noStrike">
              <a:ln w="0">
                <a:noFill/>
              </a:ln>
              <a:solidFill>
                <a:srgbClr val="3465a4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ln w="0">
                  <a:noFill/>
                </a:ln>
                <a:solidFill>
                  <a:srgbClr val="3465a4"/>
                </a:solidFill>
                <a:latin typeface="Gentium Book Basic"/>
                <a:ea typeface="MS Gothic"/>
              </a:rPr>
              <a:t>patroni</a:t>
            </a:r>
            <a:endParaRPr b="0" lang="ru-RU" sz="2400" spc="-1" strike="noStrike">
              <a:ln w="0">
                <a:noFill/>
              </a:ln>
              <a:solidFill>
                <a:srgbClr val="3465a4"/>
              </a:solidFill>
              <a:latin typeface="Open Sans"/>
            </a:endParaRPr>
          </a:p>
        </p:txBody>
      </p:sp>
      <p:sp>
        <p:nvSpPr>
          <p:cNvPr id="518" name="Open 4"/>
          <p:cNvSpPr txBox="1"/>
          <p:nvPr/>
        </p:nvSpPr>
        <p:spPr>
          <a:xfrm>
            <a:off x="82440" y="3042720"/>
            <a:ext cx="1895400" cy="677160"/>
          </a:xfrm>
          <a:prstGeom prst="rect">
            <a:avLst/>
          </a:prstGeom>
        </p:spPr>
        <p:txBody>
          <a:bodyPr wrap="none" lIns="100080" rIns="100080" tIns="56880" bIns="5688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ln w="0">
                  <a:noFill/>
                </a:ln>
                <a:solidFill>
                  <a:srgbClr val="3465a4"/>
                </a:solidFill>
                <a:latin typeface="Gentium Book Basic"/>
                <a:ea typeface="MS Gothic"/>
              </a:rPr>
              <a:t>PostgreSQL</a:t>
            </a:r>
            <a:endParaRPr b="0" lang="ru-RU" sz="2400" spc="-1" strike="noStrike">
              <a:ln w="0">
                <a:noFill/>
              </a:ln>
              <a:solidFill>
                <a:srgbClr val="3465a4"/>
              </a:solidFill>
              <a:latin typeface="Open Sans"/>
            </a:endParaRPr>
          </a:p>
        </p:txBody>
      </p:sp>
      <p:grpSp>
        <p:nvGrpSpPr>
          <p:cNvPr id="519" name="proxy-server 3"/>
          <p:cNvGrpSpPr/>
          <p:nvPr/>
        </p:nvGrpSpPr>
        <p:grpSpPr>
          <a:xfrm>
            <a:off x="6107040" y="2097720"/>
            <a:ext cx="410040" cy="1554120"/>
            <a:chOff x="6107040" y="2097720"/>
            <a:chExt cx="410040" cy="1554120"/>
          </a:xfrm>
        </p:grpSpPr>
        <p:sp>
          <p:nvSpPr>
            <p:cNvPr id="520" name=""/>
            <p:cNvSpPr/>
            <p:nvPr/>
          </p:nvSpPr>
          <p:spPr>
            <a:xfrm>
              <a:off x="6107040" y="2097720"/>
              <a:ext cx="410040" cy="674280"/>
            </a:xfrm>
            <a:prstGeom prst="rect">
              <a:avLst/>
            </a:prstGeom>
            <a:solidFill>
              <a:srgbClr val="3465a4"/>
            </a:solidFill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HA1</a:t>
              </a:r>
              <a:endParaRPr b="0" lang="ru-RU" sz="800" spc="-1" strike="noStrike">
                <a:latin typeface="Open Sans"/>
              </a:endParaRPr>
            </a:p>
          </p:txBody>
        </p:sp>
        <p:sp>
          <p:nvSpPr>
            <p:cNvPr id="521" name=""/>
            <p:cNvSpPr/>
            <p:nvPr/>
          </p:nvSpPr>
          <p:spPr>
            <a:xfrm>
              <a:off x="6189480" y="2673000"/>
              <a:ext cx="24768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"/>
            <p:cNvSpPr/>
            <p:nvPr/>
          </p:nvSpPr>
          <p:spPr>
            <a:xfrm>
              <a:off x="6189480" y="2639160"/>
              <a:ext cx="24768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3" name=""/>
            <p:cNvGrpSpPr/>
            <p:nvPr/>
          </p:nvGrpSpPr>
          <p:grpSpPr>
            <a:xfrm>
              <a:off x="6271920" y="2172600"/>
              <a:ext cx="162720" cy="132840"/>
              <a:chOff x="6271920" y="2172600"/>
              <a:chExt cx="162720" cy="132840"/>
            </a:xfrm>
          </p:grpSpPr>
          <p:sp>
            <p:nvSpPr>
              <p:cNvPr id="524" name=""/>
              <p:cNvSpPr/>
              <p:nvPr/>
            </p:nvSpPr>
            <p:spPr>
              <a:xfrm>
                <a:off x="6273000" y="2175120"/>
                <a:ext cx="158400" cy="126360"/>
              </a:xfrm>
              <a:custGeom>
                <a:avLst/>
                <a:gdLst/>
                <a:ahLst/>
                <a:rect l="l" t="t" r="r" b="b"/>
                <a:pathLst>
                  <a:path w="448" h="360">
                    <a:moveTo>
                      <a:pt x="186" y="4"/>
                    </a:moveTo>
                    <a:cubicBezTo>
                      <a:pt x="184" y="3"/>
                      <a:pt x="182" y="3"/>
                      <a:pt x="181" y="3"/>
                    </a:cubicBezTo>
                    <a:cubicBezTo>
                      <a:pt x="179" y="4"/>
                      <a:pt x="182" y="4"/>
                      <a:pt x="182" y="6"/>
                    </a:cubicBezTo>
                    <a:cubicBezTo>
                      <a:pt x="178" y="6"/>
                      <a:pt x="175" y="6"/>
                      <a:pt x="171" y="4"/>
                    </a:cubicBezTo>
                    <a:lnTo>
                      <a:pt x="170" y="4"/>
                    </a:lnTo>
                    <a:lnTo>
                      <a:pt x="169" y="4"/>
                    </a:lnTo>
                    <a:cubicBezTo>
                      <a:pt x="176" y="3"/>
                      <a:pt x="182" y="1"/>
                      <a:pt x="190" y="0"/>
                    </a:cubicBezTo>
                    <a:cubicBezTo>
                      <a:pt x="190" y="3"/>
                      <a:pt x="189" y="3"/>
                      <a:pt x="186" y="4"/>
                    </a:cubicBezTo>
                    <a:moveTo>
                      <a:pt x="164" y="9"/>
                    </a:moveTo>
                    <a:cubicBezTo>
                      <a:pt x="166" y="9"/>
                      <a:pt x="167" y="9"/>
                      <a:pt x="167" y="11"/>
                    </a:cubicBezTo>
                    <a:cubicBezTo>
                      <a:pt x="167" y="12"/>
                      <a:pt x="164" y="12"/>
                      <a:pt x="164" y="15"/>
                    </a:cubicBezTo>
                    <a:cubicBezTo>
                      <a:pt x="166" y="17"/>
                      <a:pt x="167" y="17"/>
                      <a:pt x="168" y="17"/>
                    </a:cubicBezTo>
                    <a:cubicBezTo>
                      <a:pt x="170" y="18"/>
                      <a:pt x="173" y="17"/>
                      <a:pt x="174" y="17"/>
                    </a:cubicBezTo>
                    <a:cubicBezTo>
                      <a:pt x="177" y="15"/>
                      <a:pt x="179" y="12"/>
                      <a:pt x="182" y="12"/>
                    </a:cubicBezTo>
                    <a:cubicBezTo>
                      <a:pt x="182" y="12"/>
                      <a:pt x="185" y="18"/>
                      <a:pt x="185" y="20"/>
                    </a:cubicBezTo>
                    <a:lnTo>
                      <a:pt x="185" y="25"/>
                    </a:lnTo>
                    <a:cubicBezTo>
                      <a:pt x="185" y="28"/>
                      <a:pt x="190" y="27"/>
                      <a:pt x="193" y="29"/>
                    </a:cubicBezTo>
                    <a:cubicBezTo>
                      <a:pt x="193" y="30"/>
                      <a:pt x="193" y="31"/>
                      <a:pt x="193" y="31"/>
                    </a:cubicBezTo>
                    <a:cubicBezTo>
                      <a:pt x="195" y="33"/>
                      <a:pt x="196" y="33"/>
                      <a:pt x="196" y="34"/>
                    </a:cubicBezTo>
                    <a:cubicBezTo>
                      <a:pt x="196" y="37"/>
                      <a:pt x="193" y="37"/>
                      <a:pt x="193" y="42"/>
                    </a:cubicBezTo>
                    <a:cubicBezTo>
                      <a:pt x="193" y="42"/>
                      <a:pt x="190" y="42"/>
                      <a:pt x="190" y="45"/>
                    </a:cubicBezTo>
                    <a:cubicBezTo>
                      <a:pt x="190" y="48"/>
                      <a:pt x="196" y="45"/>
                      <a:pt x="197" y="47"/>
                    </a:cubicBezTo>
                    <a:cubicBezTo>
                      <a:pt x="198" y="48"/>
                      <a:pt x="197" y="49"/>
                      <a:pt x="196" y="51"/>
                    </a:cubicBezTo>
                    <a:cubicBezTo>
                      <a:pt x="197" y="52"/>
                      <a:pt x="198" y="56"/>
                      <a:pt x="195" y="56"/>
                    </a:cubicBezTo>
                    <a:cubicBezTo>
                      <a:pt x="193" y="56"/>
                      <a:pt x="193" y="53"/>
                      <a:pt x="192" y="53"/>
                    </a:cubicBezTo>
                    <a:lnTo>
                      <a:pt x="188" y="53"/>
                    </a:lnTo>
                    <a:cubicBezTo>
                      <a:pt x="186" y="53"/>
                      <a:pt x="185" y="52"/>
                      <a:pt x="184" y="52"/>
                    </a:cubicBezTo>
                    <a:cubicBezTo>
                      <a:pt x="182" y="52"/>
                      <a:pt x="179" y="53"/>
                      <a:pt x="177" y="51"/>
                    </a:cubicBezTo>
                    <a:lnTo>
                      <a:pt x="186" y="42"/>
                    </a:lnTo>
                    <a:cubicBezTo>
                      <a:pt x="188" y="42"/>
                      <a:pt x="189" y="42"/>
                      <a:pt x="188" y="41"/>
                    </a:cubicBezTo>
                    <a:cubicBezTo>
                      <a:pt x="186" y="39"/>
                      <a:pt x="185" y="40"/>
                      <a:pt x="182" y="42"/>
                    </a:cubicBezTo>
                    <a:cubicBezTo>
                      <a:pt x="182" y="42"/>
                      <a:pt x="179" y="44"/>
                      <a:pt x="177" y="44"/>
                    </a:cubicBezTo>
                    <a:cubicBezTo>
                      <a:pt x="173" y="44"/>
                      <a:pt x="168" y="42"/>
                      <a:pt x="164" y="45"/>
                    </a:cubicBezTo>
                    <a:cubicBezTo>
                      <a:pt x="164" y="45"/>
                      <a:pt x="168" y="45"/>
                      <a:pt x="168" y="47"/>
                    </a:cubicBezTo>
                    <a:cubicBezTo>
                      <a:pt x="167" y="48"/>
                      <a:pt x="166" y="48"/>
                      <a:pt x="164" y="47"/>
                    </a:cubicBezTo>
                    <a:cubicBezTo>
                      <a:pt x="163" y="47"/>
                      <a:pt x="163" y="45"/>
                      <a:pt x="163" y="45"/>
                    </a:cubicBezTo>
                    <a:cubicBezTo>
                      <a:pt x="162" y="44"/>
                      <a:pt x="159" y="44"/>
                      <a:pt x="156" y="44"/>
                    </a:cubicBezTo>
                    <a:cubicBezTo>
                      <a:pt x="153" y="44"/>
                      <a:pt x="152" y="45"/>
                      <a:pt x="152" y="47"/>
                    </a:cubicBezTo>
                    <a:cubicBezTo>
                      <a:pt x="155" y="48"/>
                      <a:pt x="160" y="45"/>
                      <a:pt x="160" y="49"/>
                    </a:cubicBezTo>
                    <a:cubicBezTo>
                      <a:pt x="159" y="51"/>
                      <a:pt x="155" y="52"/>
                      <a:pt x="155" y="55"/>
                    </a:cubicBezTo>
                    <a:cubicBezTo>
                      <a:pt x="155" y="56"/>
                      <a:pt x="157" y="58"/>
                      <a:pt x="159" y="58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4" y="58"/>
                    </a:cubicBezTo>
                    <a:cubicBezTo>
                      <a:pt x="166" y="57"/>
                      <a:pt x="167" y="56"/>
                      <a:pt x="170" y="56"/>
                    </a:cubicBezTo>
                    <a:cubicBezTo>
                      <a:pt x="171" y="58"/>
                      <a:pt x="167" y="61"/>
                      <a:pt x="164" y="61"/>
                    </a:cubicBezTo>
                    <a:cubicBezTo>
                      <a:pt x="160" y="62"/>
                      <a:pt x="156" y="62"/>
                      <a:pt x="154" y="64"/>
                    </a:cubicBezTo>
                    <a:cubicBezTo>
                      <a:pt x="151" y="64"/>
                      <a:pt x="147" y="67"/>
                      <a:pt x="147" y="64"/>
                    </a:cubicBezTo>
                    <a:cubicBezTo>
                      <a:pt x="145" y="62"/>
                      <a:pt x="149" y="62"/>
                      <a:pt x="149" y="61"/>
                    </a:cubicBezTo>
                    <a:cubicBezTo>
                      <a:pt x="146" y="61"/>
                      <a:pt x="142" y="62"/>
                      <a:pt x="140" y="64"/>
                    </a:cubicBezTo>
                    <a:cubicBezTo>
                      <a:pt x="136" y="64"/>
                      <a:pt x="128" y="66"/>
                      <a:pt x="127" y="70"/>
                    </a:cubicBezTo>
                    <a:cubicBezTo>
                      <a:pt x="127" y="70"/>
                      <a:pt x="128" y="73"/>
                      <a:pt x="127" y="73"/>
                    </a:cubicBezTo>
                    <a:cubicBezTo>
                      <a:pt x="127" y="73"/>
                      <a:pt x="123" y="74"/>
                      <a:pt x="122" y="74"/>
                    </a:cubicBezTo>
                    <a:cubicBezTo>
                      <a:pt x="119" y="75"/>
                      <a:pt x="118" y="75"/>
                      <a:pt x="117" y="76"/>
                    </a:cubicBezTo>
                    <a:lnTo>
                      <a:pt x="114" y="76"/>
                    </a:lnTo>
                    <a:cubicBezTo>
                      <a:pt x="112" y="77"/>
                      <a:pt x="112" y="78"/>
                      <a:pt x="110" y="80"/>
                    </a:cubicBezTo>
                    <a:cubicBezTo>
                      <a:pt x="108" y="80"/>
                      <a:pt x="108" y="81"/>
                      <a:pt x="107" y="81"/>
                    </a:cubicBezTo>
                    <a:cubicBezTo>
                      <a:pt x="106" y="82"/>
                      <a:pt x="105" y="84"/>
                      <a:pt x="103" y="85"/>
                    </a:cubicBezTo>
                    <a:cubicBezTo>
                      <a:pt x="101" y="85"/>
                      <a:pt x="101" y="84"/>
                      <a:pt x="100" y="85"/>
                    </a:cubicBezTo>
                    <a:cubicBezTo>
                      <a:pt x="100" y="87"/>
                      <a:pt x="101" y="90"/>
                      <a:pt x="100" y="92"/>
                    </a:cubicBezTo>
                    <a:cubicBezTo>
                      <a:pt x="97" y="94"/>
                      <a:pt x="86" y="97"/>
                      <a:pt x="81" y="102"/>
                    </a:cubicBezTo>
                    <a:cubicBezTo>
                      <a:pt x="77" y="103"/>
                      <a:pt x="72" y="109"/>
                      <a:pt x="72" y="112"/>
                    </a:cubicBezTo>
                    <a:cubicBezTo>
                      <a:pt x="72" y="115"/>
                      <a:pt x="74" y="122"/>
                      <a:pt x="73" y="124"/>
                    </a:cubicBezTo>
                    <a:cubicBezTo>
                      <a:pt x="70" y="122"/>
                      <a:pt x="66" y="122"/>
                      <a:pt x="63" y="120"/>
                    </a:cubicBezTo>
                    <a:cubicBezTo>
                      <a:pt x="63" y="119"/>
                      <a:pt x="62" y="112"/>
                      <a:pt x="61" y="111"/>
                    </a:cubicBezTo>
                    <a:cubicBezTo>
                      <a:pt x="60" y="111"/>
                      <a:pt x="60" y="115"/>
                      <a:pt x="56" y="112"/>
                    </a:cubicBezTo>
                    <a:cubicBezTo>
                      <a:pt x="51" y="109"/>
                      <a:pt x="49" y="109"/>
                      <a:pt x="44" y="110"/>
                    </a:cubicBezTo>
                    <a:cubicBezTo>
                      <a:pt x="40" y="112"/>
                      <a:pt x="39" y="115"/>
                      <a:pt x="36" y="115"/>
                    </a:cubicBezTo>
                    <a:cubicBezTo>
                      <a:pt x="30" y="111"/>
                      <a:pt x="23" y="112"/>
                      <a:pt x="22" y="112"/>
                    </a:cubicBezTo>
                    <a:cubicBezTo>
                      <a:pt x="26" y="105"/>
                      <a:pt x="30" y="98"/>
                      <a:pt x="35" y="92"/>
                    </a:cubicBezTo>
                    <a:cubicBezTo>
                      <a:pt x="43" y="79"/>
                      <a:pt x="54" y="66"/>
                      <a:pt x="67" y="55"/>
                    </a:cubicBezTo>
                    <a:cubicBezTo>
                      <a:pt x="69" y="55"/>
                      <a:pt x="72" y="53"/>
                      <a:pt x="73" y="54"/>
                    </a:cubicBezTo>
                    <a:cubicBezTo>
                      <a:pt x="75" y="54"/>
                      <a:pt x="75" y="56"/>
                      <a:pt x="78" y="56"/>
                    </a:cubicBezTo>
                    <a:cubicBezTo>
                      <a:pt x="78" y="57"/>
                      <a:pt x="83" y="56"/>
                      <a:pt x="84" y="56"/>
                    </a:cubicBezTo>
                    <a:cubicBezTo>
                      <a:pt x="89" y="54"/>
                      <a:pt x="84" y="49"/>
                      <a:pt x="83" y="49"/>
                    </a:cubicBezTo>
                    <a:cubicBezTo>
                      <a:pt x="80" y="48"/>
                      <a:pt x="75" y="50"/>
                      <a:pt x="72" y="52"/>
                    </a:cubicBezTo>
                    <a:cubicBezTo>
                      <a:pt x="83" y="42"/>
                      <a:pt x="94" y="34"/>
                      <a:pt x="107" y="27"/>
                    </a:cubicBezTo>
                    <a:cubicBezTo>
                      <a:pt x="110" y="28"/>
                      <a:pt x="112" y="26"/>
                      <a:pt x="114" y="28"/>
                    </a:cubicBezTo>
                    <a:cubicBezTo>
                      <a:pt x="114" y="30"/>
                      <a:pt x="110" y="31"/>
                      <a:pt x="110" y="33"/>
                    </a:cubicBezTo>
                    <a:cubicBezTo>
                      <a:pt x="111" y="34"/>
                      <a:pt x="108" y="36"/>
                      <a:pt x="108" y="36"/>
                    </a:cubicBezTo>
                    <a:cubicBezTo>
                      <a:pt x="108" y="39"/>
                      <a:pt x="111" y="41"/>
                      <a:pt x="114" y="41"/>
                    </a:cubicBezTo>
                    <a:cubicBezTo>
                      <a:pt x="115" y="41"/>
                      <a:pt x="118" y="39"/>
                      <a:pt x="119" y="36"/>
                    </a:cubicBezTo>
                    <a:cubicBezTo>
                      <a:pt x="119" y="34"/>
                      <a:pt x="119" y="31"/>
                      <a:pt x="121" y="30"/>
                    </a:cubicBezTo>
                    <a:cubicBezTo>
                      <a:pt x="130" y="30"/>
                      <a:pt x="140" y="26"/>
                      <a:pt x="139" y="17"/>
                    </a:cubicBezTo>
                    <a:lnTo>
                      <a:pt x="139" y="14"/>
                    </a:lnTo>
                    <a:cubicBezTo>
                      <a:pt x="139" y="13"/>
                      <a:pt x="139" y="13"/>
                      <a:pt x="140" y="12"/>
                    </a:cubicBezTo>
                    <a:cubicBezTo>
                      <a:pt x="147" y="10"/>
                      <a:pt x="154" y="8"/>
                      <a:pt x="161" y="6"/>
                    </a:cubicBezTo>
                    <a:cubicBezTo>
                      <a:pt x="162" y="7"/>
                      <a:pt x="163" y="8"/>
                      <a:pt x="164" y="9"/>
                    </a:cubicBezTo>
                    <a:moveTo>
                      <a:pt x="32" y="141"/>
                    </a:moveTo>
                    <a:cubicBezTo>
                      <a:pt x="33" y="139"/>
                      <a:pt x="41" y="139"/>
                      <a:pt x="41" y="144"/>
                    </a:cubicBezTo>
                    <a:cubicBezTo>
                      <a:pt x="41" y="145"/>
                      <a:pt x="30" y="158"/>
                      <a:pt x="33" y="160"/>
                    </a:cubicBezTo>
                    <a:cubicBezTo>
                      <a:pt x="38" y="161"/>
                      <a:pt x="44" y="158"/>
                      <a:pt x="48" y="160"/>
                    </a:cubicBezTo>
                    <a:cubicBezTo>
                      <a:pt x="49" y="160"/>
                      <a:pt x="55" y="162"/>
                      <a:pt x="54" y="164"/>
                    </a:cubicBezTo>
                    <a:cubicBezTo>
                      <a:pt x="48" y="174"/>
                      <a:pt x="56" y="184"/>
                      <a:pt x="59" y="183"/>
                    </a:cubicBezTo>
                    <a:cubicBezTo>
                      <a:pt x="61" y="183"/>
                      <a:pt x="66" y="180"/>
                      <a:pt x="71" y="182"/>
                    </a:cubicBezTo>
                    <a:cubicBezTo>
                      <a:pt x="72" y="182"/>
                      <a:pt x="74" y="185"/>
                      <a:pt x="76" y="185"/>
                    </a:cubicBezTo>
                    <a:cubicBezTo>
                      <a:pt x="77" y="185"/>
                      <a:pt x="78" y="178"/>
                      <a:pt x="84" y="176"/>
                    </a:cubicBezTo>
                    <a:cubicBezTo>
                      <a:pt x="90" y="174"/>
                      <a:pt x="96" y="171"/>
                      <a:pt x="97" y="172"/>
                    </a:cubicBezTo>
                    <a:cubicBezTo>
                      <a:pt x="100" y="173"/>
                      <a:pt x="95" y="174"/>
                      <a:pt x="96" y="175"/>
                    </a:cubicBezTo>
                    <a:cubicBezTo>
                      <a:pt x="100" y="177"/>
                      <a:pt x="102" y="172"/>
                      <a:pt x="104" y="173"/>
                    </a:cubicBezTo>
                    <a:cubicBezTo>
                      <a:pt x="114" y="180"/>
                      <a:pt x="121" y="179"/>
                      <a:pt x="127" y="177"/>
                    </a:cubicBezTo>
                    <a:cubicBezTo>
                      <a:pt x="135" y="174"/>
                      <a:pt x="137" y="180"/>
                      <a:pt x="139" y="185"/>
                    </a:cubicBezTo>
                    <a:cubicBezTo>
                      <a:pt x="144" y="185"/>
                      <a:pt x="149" y="193"/>
                      <a:pt x="155" y="194"/>
                    </a:cubicBezTo>
                    <a:cubicBezTo>
                      <a:pt x="168" y="192"/>
                      <a:pt x="175" y="200"/>
                      <a:pt x="177" y="201"/>
                    </a:cubicBezTo>
                    <a:cubicBezTo>
                      <a:pt x="177" y="202"/>
                      <a:pt x="175" y="203"/>
                      <a:pt x="177" y="204"/>
                    </a:cubicBezTo>
                    <a:cubicBezTo>
                      <a:pt x="177" y="207"/>
                      <a:pt x="182" y="207"/>
                      <a:pt x="181" y="211"/>
                    </a:cubicBezTo>
                    <a:cubicBezTo>
                      <a:pt x="181" y="212"/>
                      <a:pt x="186" y="215"/>
                      <a:pt x="188" y="215"/>
                    </a:cubicBezTo>
                    <a:cubicBezTo>
                      <a:pt x="194" y="215"/>
                      <a:pt x="201" y="218"/>
                      <a:pt x="203" y="221"/>
                    </a:cubicBezTo>
                    <a:cubicBezTo>
                      <a:pt x="209" y="221"/>
                      <a:pt x="213" y="225"/>
                      <a:pt x="218" y="222"/>
                    </a:cubicBezTo>
                    <a:cubicBezTo>
                      <a:pt x="224" y="227"/>
                      <a:pt x="235" y="230"/>
                      <a:pt x="237" y="230"/>
                    </a:cubicBezTo>
                    <a:cubicBezTo>
                      <a:pt x="238" y="232"/>
                      <a:pt x="240" y="236"/>
                      <a:pt x="240" y="238"/>
                    </a:cubicBezTo>
                    <a:cubicBezTo>
                      <a:pt x="239" y="249"/>
                      <a:pt x="225" y="252"/>
                      <a:pt x="224" y="263"/>
                    </a:cubicBezTo>
                    <a:cubicBezTo>
                      <a:pt x="224" y="265"/>
                      <a:pt x="226" y="265"/>
                      <a:pt x="226" y="267"/>
                    </a:cubicBezTo>
                    <a:cubicBezTo>
                      <a:pt x="226" y="268"/>
                      <a:pt x="225" y="285"/>
                      <a:pt x="215" y="291"/>
                    </a:cubicBezTo>
                    <a:cubicBezTo>
                      <a:pt x="212" y="291"/>
                      <a:pt x="193" y="297"/>
                      <a:pt x="193" y="300"/>
                    </a:cubicBezTo>
                    <a:cubicBezTo>
                      <a:pt x="192" y="303"/>
                      <a:pt x="193" y="305"/>
                      <a:pt x="193" y="309"/>
                    </a:cubicBezTo>
                    <a:cubicBezTo>
                      <a:pt x="193" y="309"/>
                      <a:pt x="190" y="316"/>
                      <a:pt x="184" y="318"/>
                    </a:cubicBezTo>
                    <a:cubicBezTo>
                      <a:pt x="185" y="324"/>
                      <a:pt x="178" y="331"/>
                      <a:pt x="177" y="331"/>
                    </a:cubicBezTo>
                    <a:cubicBezTo>
                      <a:pt x="171" y="333"/>
                      <a:pt x="167" y="329"/>
                      <a:pt x="164" y="330"/>
                    </a:cubicBezTo>
                    <a:cubicBezTo>
                      <a:pt x="164" y="332"/>
                      <a:pt x="171" y="337"/>
                      <a:pt x="171" y="338"/>
                    </a:cubicBezTo>
                    <a:cubicBezTo>
                      <a:pt x="171" y="340"/>
                      <a:pt x="168" y="343"/>
                      <a:pt x="167" y="343"/>
                    </a:cubicBezTo>
                    <a:cubicBezTo>
                      <a:pt x="166" y="345"/>
                      <a:pt x="155" y="346"/>
                      <a:pt x="154" y="346"/>
                    </a:cubicBezTo>
                    <a:cubicBezTo>
                      <a:pt x="154" y="348"/>
                      <a:pt x="155" y="349"/>
                      <a:pt x="154" y="352"/>
                    </a:cubicBezTo>
                    <a:cubicBezTo>
                      <a:pt x="152" y="354"/>
                      <a:pt x="149" y="352"/>
                      <a:pt x="147" y="352"/>
                    </a:cubicBezTo>
                    <a:cubicBezTo>
                      <a:pt x="147" y="354"/>
                      <a:pt x="146" y="355"/>
                      <a:pt x="148" y="356"/>
                    </a:cubicBezTo>
                    <a:cubicBezTo>
                      <a:pt x="149" y="356"/>
                      <a:pt x="151" y="356"/>
                      <a:pt x="152" y="357"/>
                    </a:cubicBezTo>
                    <a:cubicBezTo>
                      <a:pt x="151" y="359"/>
                      <a:pt x="150" y="358"/>
                      <a:pt x="150" y="358"/>
                    </a:cubicBezTo>
                    <a:cubicBezTo>
                      <a:pt x="138" y="355"/>
                      <a:pt x="126" y="351"/>
                      <a:pt x="115" y="346"/>
                    </a:cubicBezTo>
                    <a:cubicBezTo>
                      <a:pt x="114" y="346"/>
                      <a:pt x="110" y="343"/>
                      <a:pt x="110" y="340"/>
                    </a:cubicBezTo>
                    <a:cubicBezTo>
                      <a:pt x="110" y="338"/>
                      <a:pt x="112" y="331"/>
                      <a:pt x="112" y="330"/>
                    </a:cubicBezTo>
                    <a:cubicBezTo>
                      <a:pt x="112" y="328"/>
                      <a:pt x="108" y="315"/>
                      <a:pt x="108" y="307"/>
                    </a:cubicBezTo>
                    <a:cubicBezTo>
                      <a:pt x="110" y="294"/>
                      <a:pt x="106" y="277"/>
                      <a:pt x="105" y="276"/>
                    </a:cubicBezTo>
                    <a:cubicBezTo>
                      <a:pt x="101" y="269"/>
                      <a:pt x="83" y="267"/>
                      <a:pt x="80" y="261"/>
                    </a:cubicBezTo>
                    <a:cubicBezTo>
                      <a:pt x="78" y="252"/>
                      <a:pt x="58" y="235"/>
                      <a:pt x="58" y="227"/>
                    </a:cubicBezTo>
                    <a:cubicBezTo>
                      <a:pt x="59" y="227"/>
                      <a:pt x="62" y="225"/>
                      <a:pt x="62" y="224"/>
                    </a:cubicBezTo>
                    <a:cubicBezTo>
                      <a:pt x="62" y="222"/>
                      <a:pt x="60" y="221"/>
                      <a:pt x="60" y="221"/>
                    </a:cubicBezTo>
                    <a:cubicBezTo>
                      <a:pt x="59" y="217"/>
                      <a:pt x="62" y="211"/>
                      <a:pt x="62" y="211"/>
                    </a:cubicBezTo>
                    <a:cubicBezTo>
                      <a:pt x="62" y="211"/>
                      <a:pt x="72" y="203"/>
                      <a:pt x="73" y="202"/>
                    </a:cubicBezTo>
                    <a:lnTo>
                      <a:pt x="71" y="188"/>
                    </a:lnTo>
                    <a:cubicBezTo>
                      <a:pt x="70" y="184"/>
                      <a:pt x="70" y="182"/>
                      <a:pt x="67" y="182"/>
                    </a:cubicBezTo>
                    <a:cubicBezTo>
                      <a:pt x="65" y="182"/>
                      <a:pt x="61" y="184"/>
                      <a:pt x="61" y="188"/>
                    </a:cubicBezTo>
                    <a:cubicBezTo>
                      <a:pt x="59" y="189"/>
                      <a:pt x="51" y="185"/>
                      <a:pt x="51" y="185"/>
                    </a:cubicBezTo>
                    <a:cubicBezTo>
                      <a:pt x="50" y="182"/>
                      <a:pt x="40" y="181"/>
                      <a:pt x="42" y="175"/>
                    </a:cubicBezTo>
                    <a:cubicBezTo>
                      <a:pt x="39" y="174"/>
                      <a:pt x="37" y="169"/>
                      <a:pt x="34" y="168"/>
                    </a:cubicBezTo>
                    <a:cubicBezTo>
                      <a:pt x="34" y="168"/>
                      <a:pt x="22" y="166"/>
                      <a:pt x="21" y="166"/>
                    </a:cubicBezTo>
                    <a:cubicBezTo>
                      <a:pt x="16" y="158"/>
                      <a:pt x="1" y="160"/>
                      <a:pt x="0" y="160"/>
                    </a:cubicBezTo>
                    <a:cubicBezTo>
                      <a:pt x="1" y="157"/>
                      <a:pt x="0" y="152"/>
                      <a:pt x="1" y="150"/>
                    </a:cubicBezTo>
                    <a:cubicBezTo>
                      <a:pt x="2" y="150"/>
                      <a:pt x="27" y="147"/>
                      <a:pt x="32" y="141"/>
                    </a:cubicBezTo>
                    <a:moveTo>
                      <a:pt x="381" y="312"/>
                    </a:moveTo>
                    <a:lnTo>
                      <a:pt x="374" y="312"/>
                    </a:lnTo>
                    <a:cubicBezTo>
                      <a:pt x="374" y="308"/>
                      <a:pt x="376" y="309"/>
                      <a:pt x="378" y="304"/>
                    </a:cubicBezTo>
                    <a:cubicBezTo>
                      <a:pt x="379" y="301"/>
                      <a:pt x="381" y="296"/>
                      <a:pt x="378" y="295"/>
                    </a:cubicBezTo>
                    <a:cubicBezTo>
                      <a:pt x="378" y="291"/>
                      <a:pt x="376" y="290"/>
                      <a:pt x="378" y="282"/>
                    </a:cubicBezTo>
                    <a:cubicBezTo>
                      <a:pt x="378" y="275"/>
                      <a:pt x="372" y="271"/>
                      <a:pt x="374" y="264"/>
                    </a:cubicBezTo>
                    <a:cubicBezTo>
                      <a:pt x="372" y="262"/>
                      <a:pt x="376" y="260"/>
                      <a:pt x="379" y="258"/>
                    </a:cubicBezTo>
                    <a:cubicBezTo>
                      <a:pt x="383" y="250"/>
                      <a:pt x="384" y="246"/>
                      <a:pt x="386" y="240"/>
                    </a:cubicBezTo>
                    <a:cubicBezTo>
                      <a:pt x="386" y="239"/>
                      <a:pt x="387" y="238"/>
                      <a:pt x="386" y="237"/>
                    </a:cubicBezTo>
                    <a:cubicBezTo>
                      <a:pt x="384" y="233"/>
                      <a:pt x="382" y="230"/>
                      <a:pt x="379" y="227"/>
                    </a:cubicBezTo>
                    <a:cubicBezTo>
                      <a:pt x="378" y="224"/>
                      <a:pt x="375" y="224"/>
                      <a:pt x="374" y="222"/>
                    </a:cubicBezTo>
                    <a:cubicBezTo>
                      <a:pt x="372" y="221"/>
                      <a:pt x="371" y="218"/>
                      <a:pt x="371" y="218"/>
                    </a:cubicBezTo>
                    <a:cubicBezTo>
                      <a:pt x="371" y="216"/>
                      <a:pt x="371" y="215"/>
                      <a:pt x="372" y="214"/>
                    </a:cubicBezTo>
                    <a:lnTo>
                      <a:pt x="372" y="208"/>
                    </a:lnTo>
                    <a:cubicBezTo>
                      <a:pt x="374" y="207"/>
                      <a:pt x="375" y="205"/>
                      <a:pt x="375" y="204"/>
                    </a:cubicBezTo>
                    <a:cubicBezTo>
                      <a:pt x="375" y="202"/>
                      <a:pt x="372" y="199"/>
                      <a:pt x="370" y="199"/>
                    </a:cubicBezTo>
                    <a:cubicBezTo>
                      <a:pt x="368" y="197"/>
                      <a:pt x="364" y="200"/>
                      <a:pt x="360" y="199"/>
                    </a:cubicBezTo>
                    <a:cubicBezTo>
                      <a:pt x="357" y="197"/>
                      <a:pt x="357" y="192"/>
                      <a:pt x="352" y="191"/>
                    </a:cubicBezTo>
                    <a:cubicBezTo>
                      <a:pt x="346" y="191"/>
                      <a:pt x="339" y="194"/>
                      <a:pt x="335" y="194"/>
                    </a:cubicBezTo>
                    <a:cubicBezTo>
                      <a:pt x="332" y="196"/>
                      <a:pt x="330" y="197"/>
                      <a:pt x="327" y="197"/>
                    </a:cubicBezTo>
                    <a:cubicBezTo>
                      <a:pt x="326" y="197"/>
                      <a:pt x="324" y="196"/>
                      <a:pt x="322" y="196"/>
                    </a:cubicBezTo>
                    <a:cubicBezTo>
                      <a:pt x="319" y="196"/>
                      <a:pt x="309" y="197"/>
                      <a:pt x="307" y="199"/>
                    </a:cubicBezTo>
                    <a:cubicBezTo>
                      <a:pt x="304" y="199"/>
                      <a:pt x="293" y="191"/>
                      <a:pt x="293" y="191"/>
                    </a:cubicBezTo>
                    <a:cubicBezTo>
                      <a:pt x="290" y="189"/>
                      <a:pt x="287" y="189"/>
                      <a:pt x="286" y="188"/>
                    </a:cubicBezTo>
                    <a:cubicBezTo>
                      <a:pt x="285" y="186"/>
                      <a:pt x="285" y="185"/>
                      <a:pt x="283" y="182"/>
                    </a:cubicBezTo>
                    <a:cubicBezTo>
                      <a:pt x="282" y="180"/>
                      <a:pt x="280" y="178"/>
                      <a:pt x="278" y="176"/>
                    </a:cubicBezTo>
                    <a:cubicBezTo>
                      <a:pt x="275" y="175"/>
                      <a:pt x="271" y="172"/>
                      <a:pt x="270" y="170"/>
                    </a:cubicBezTo>
                    <a:cubicBezTo>
                      <a:pt x="270" y="169"/>
                      <a:pt x="271" y="169"/>
                      <a:pt x="271" y="168"/>
                    </a:cubicBezTo>
                    <a:cubicBezTo>
                      <a:pt x="271" y="166"/>
                      <a:pt x="270" y="164"/>
                      <a:pt x="270" y="164"/>
                    </a:cubicBezTo>
                    <a:cubicBezTo>
                      <a:pt x="270" y="161"/>
                      <a:pt x="271" y="161"/>
                      <a:pt x="273" y="160"/>
                    </a:cubicBezTo>
                    <a:lnTo>
                      <a:pt x="273" y="156"/>
                    </a:lnTo>
                    <a:cubicBezTo>
                      <a:pt x="273" y="155"/>
                      <a:pt x="275" y="146"/>
                      <a:pt x="274" y="145"/>
                    </a:cubicBezTo>
                    <a:cubicBezTo>
                      <a:pt x="274" y="144"/>
                      <a:pt x="271" y="144"/>
                      <a:pt x="271" y="142"/>
                    </a:cubicBezTo>
                    <a:cubicBezTo>
                      <a:pt x="271" y="139"/>
                      <a:pt x="272" y="138"/>
                      <a:pt x="274" y="136"/>
                    </a:cubicBezTo>
                    <a:cubicBezTo>
                      <a:pt x="275" y="135"/>
                      <a:pt x="280" y="130"/>
                      <a:pt x="280" y="130"/>
                    </a:cubicBezTo>
                    <a:cubicBezTo>
                      <a:pt x="282" y="128"/>
                      <a:pt x="282" y="127"/>
                      <a:pt x="282" y="125"/>
                    </a:cubicBezTo>
                    <a:cubicBezTo>
                      <a:pt x="282" y="124"/>
                      <a:pt x="283" y="123"/>
                      <a:pt x="286" y="122"/>
                    </a:cubicBezTo>
                    <a:cubicBezTo>
                      <a:pt x="287" y="121"/>
                      <a:pt x="287" y="120"/>
                      <a:pt x="289" y="120"/>
                    </a:cubicBezTo>
                    <a:cubicBezTo>
                      <a:pt x="290" y="119"/>
                      <a:pt x="291" y="118"/>
                      <a:pt x="293" y="118"/>
                    </a:cubicBezTo>
                    <a:cubicBezTo>
                      <a:pt x="297" y="116"/>
                      <a:pt x="298" y="114"/>
                      <a:pt x="301" y="111"/>
                    </a:cubicBezTo>
                    <a:cubicBezTo>
                      <a:pt x="301" y="108"/>
                      <a:pt x="301" y="106"/>
                      <a:pt x="304" y="106"/>
                    </a:cubicBezTo>
                    <a:cubicBezTo>
                      <a:pt x="304" y="103"/>
                      <a:pt x="304" y="102"/>
                      <a:pt x="307" y="100"/>
                    </a:cubicBezTo>
                    <a:cubicBezTo>
                      <a:pt x="309" y="98"/>
                      <a:pt x="313" y="100"/>
                      <a:pt x="315" y="97"/>
                    </a:cubicBezTo>
                    <a:cubicBezTo>
                      <a:pt x="315" y="95"/>
                      <a:pt x="316" y="94"/>
                      <a:pt x="316" y="92"/>
                    </a:cubicBezTo>
                    <a:cubicBezTo>
                      <a:pt x="316" y="90"/>
                      <a:pt x="315" y="87"/>
                      <a:pt x="313" y="87"/>
                    </a:cubicBezTo>
                    <a:cubicBezTo>
                      <a:pt x="311" y="87"/>
                      <a:pt x="308" y="89"/>
                      <a:pt x="307" y="87"/>
                    </a:cubicBezTo>
                    <a:lnTo>
                      <a:pt x="307" y="85"/>
                    </a:lnTo>
                    <a:cubicBezTo>
                      <a:pt x="307" y="84"/>
                      <a:pt x="304" y="82"/>
                      <a:pt x="304" y="81"/>
                    </a:cubicBezTo>
                    <a:cubicBezTo>
                      <a:pt x="304" y="80"/>
                      <a:pt x="307" y="78"/>
                      <a:pt x="308" y="76"/>
                    </a:cubicBezTo>
                    <a:lnTo>
                      <a:pt x="308" y="69"/>
                    </a:lnTo>
                    <a:cubicBezTo>
                      <a:pt x="311" y="64"/>
                      <a:pt x="317" y="67"/>
                      <a:pt x="324" y="67"/>
                    </a:cubicBezTo>
                    <a:lnTo>
                      <a:pt x="326" y="67"/>
                    </a:lnTo>
                    <a:cubicBezTo>
                      <a:pt x="331" y="67"/>
                      <a:pt x="335" y="67"/>
                      <a:pt x="336" y="64"/>
                    </a:cubicBezTo>
                    <a:lnTo>
                      <a:pt x="336" y="58"/>
                    </a:lnTo>
                    <a:cubicBezTo>
                      <a:pt x="336" y="57"/>
                      <a:pt x="334" y="54"/>
                      <a:pt x="333" y="53"/>
                    </a:cubicBezTo>
                    <a:cubicBezTo>
                      <a:pt x="330" y="52"/>
                      <a:pt x="326" y="53"/>
                      <a:pt x="326" y="51"/>
                    </a:cubicBezTo>
                    <a:cubicBezTo>
                      <a:pt x="326" y="47"/>
                      <a:pt x="331" y="50"/>
                      <a:pt x="334" y="49"/>
                    </a:cubicBezTo>
                    <a:cubicBezTo>
                      <a:pt x="335" y="49"/>
                      <a:pt x="335" y="47"/>
                      <a:pt x="336" y="45"/>
                    </a:cubicBezTo>
                    <a:cubicBezTo>
                      <a:pt x="337" y="45"/>
                      <a:pt x="338" y="47"/>
                      <a:pt x="339" y="47"/>
                    </a:cubicBezTo>
                    <a:cubicBezTo>
                      <a:pt x="341" y="47"/>
                      <a:pt x="343" y="45"/>
                      <a:pt x="345" y="45"/>
                    </a:cubicBezTo>
                    <a:cubicBezTo>
                      <a:pt x="346" y="44"/>
                      <a:pt x="347" y="42"/>
                      <a:pt x="348" y="41"/>
                    </a:cubicBezTo>
                    <a:cubicBezTo>
                      <a:pt x="354" y="41"/>
                      <a:pt x="361" y="31"/>
                      <a:pt x="362" y="30"/>
                    </a:cubicBezTo>
                    <a:cubicBezTo>
                      <a:pt x="376" y="39"/>
                      <a:pt x="384" y="54"/>
                      <a:pt x="395" y="65"/>
                    </a:cubicBezTo>
                    <a:lnTo>
                      <a:pt x="392" y="62"/>
                    </a:lnTo>
                    <a:cubicBezTo>
                      <a:pt x="391" y="62"/>
                      <a:pt x="390" y="62"/>
                      <a:pt x="390" y="61"/>
                    </a:cubicBezTo>
                    <a:cubicBezTo>
                      <a:pt x="388" y="61"/>
                      <a:pt x="387" y="59"/>
                      <a:pt x="386" y="59"/>
                    </a:cubicBezTo>
                    <a:lnTo>
                      <a:pt x="385" y="61"/>
                    </a:lnTo>
                    <a:cubicBezTo>
                      <a:pt x="383" y="64"/>
                      <a:pt x="386" y="65"/>
                      <a:pt x="389" y="67"/>
                    </a:cubicBezTo>
                    <a:cubicBezTo>
                      <a:pt x="390" y="67"/>
                      <a:pt x="390" y="70"/>
                      <a:pt x="391" y="70"/>
                    </a:cubicBezTo>
                    <a:cubicBezTo>
                      <a:pt x="392" y="70"/>
                      <a:pt x="394" y="72"/>
                      <a:pt x="396" y="72"/>
                    </a:cubicBezTo>
                    <a:cubicBezTo>
                      <a:pt x="397" y="73"/>
                      <a:pt x="398" y="73"/>
                      <a:pt x="399" y="74"/>
                    </a:cubicBezTo>
                    <a:cubicBezTo>
                      <a:pt x="402" y="75"/>
                      <a:pt x="405" y="75"/>
                      <a:pt x="405" y="77"/>
                    </a:cubicBezTo>
                    <a:cubicBezTo>
                      <a:pt x="404" y="78"/>
                      <a:pt x="401" y="76"/>
                      <a:pt x="399" y="78"/>
                    </a:cubicBezTo>
                    <a:cubicBezTo>
                      <a:pt x="399" y="79"/>
                      <a:pt x="401" y="79"/>
                      <a:pt x="401" y="80"/>
                    </a:cubicBezTo>
                    <a:cubicBezTo>
                      <a:pt x="401" y="82"/>
                      <a:pt x="398" y="84"/>
                      <a:pt x="396" y="84"/>
                    </a:cubicBezTo>
                    <a:cubicBezTo>
                      <a:pt x="396" y="83"/>
                      <a:pt x="397" y="82"/>
                      <a:pt x="397" y="81"/>
                    </a:cubicBezTo>
                    <a:cubicBezTo>
                      <a:pt x="397" y="79"/>
                      <a:pt x="392" y="76"/>
                      <a:pt x="390" y="75"/>
                    </a:cubicBezTo>
                    <a:cubicBezTo>
                      <a:pt x="388" y="73"/>
                      <a:pt x="386" y="73"/>
                      <a:pt x="385" y="73"/>
                    </a:cubicBezTo>
                    <a:cubicBezTo>
                      <a:pt x="383" y="72"/>
                      <a:pt x="380" y="70"/>
                      <a:pt x="379" y="69"/>
                    </a:cubicBezTo>
                    <a:cubicBezTo>
                      <a:pt x="376" y="67"/>
                      <a:pt x="375" y="64"/>
                      <a:pt x="371" y="64"/>
                    </a:cubicBezTo>
                    <a:cubicBezTo>
                      <a:pt x="370" y="64"/>
                      <a:pt x="369" y="64"/>
                      <a:pt x="368" y="66"/>
                    </a:cubicBezTo>
                    <a:cubicBezTo>
                      <a:pt x="367" y="66"/>
                      <a:pt x="363" y="67"/>
                      <a:pt x="361" y="67"/>
                    </a:cubicBezTo>
                    <a:cubicBezTo>
                      <a:pt x="358" y="67"/>
                      <a:pt x="357" y="67"/>
                      <a:pt x="354" y="67"/>
                    </a:cubicBezTo>
                    <a:cubicBezTo>
                      <a:pt x="353" y="67"/>
                      <a:pt x="353" y="67"/>
                      <a:pt x="352" y="69"/>
                    </a:cubicBezTo>
                    <a:lnTo>
                      <a:pt x="352" y="70"/>
                    </a:lnTo>
                    <a:cubicBezTo>
                      <a:pt x="352" y="72"/>
                      <a:pt x="348" y="72"/>
                      <a:pt x="347" y="73"/>
                    </a:cubicBezTo>
                    <a:cubicBezTo>
                      <a:pt x="345" y="73"/>
                      <a:pt x="338" y="79"/>
                      <a:pt x="338" y="80"/>
                    </a:cubicBezTo>
                    <a:cubicBezTo>
                      <a:pt x="338" y="81"/>
                      <a:pt x="339" y="81"/>
                      <a:pt x="339" y="82"/>
                    </a:cubicBezTo>
                    <a:cubicBezTo>
                      <a:pt x="339" y="83"/>
                      <a:pt x="330" y="89"/>
                      <a:pt x="330" y="89"/>
                    </a:cubicBezTo>
                    <a:cubicBezTo>
                      <a:pt x="326" y="89"/>
                      <a:pt x="319" y="88"/>
                      <a:pt x="319" y="91"/>
                    </a:cubicBezTo>
                    <a:cubicBezTo>
                      <a:pt x="319" y="94"/>
                      <a:pt x="323" y="94"/>
                      <a:pt x="326" y="94"/>
                    </a:cubicBezTo>
                    <a:lnTo>
                      <a:pt x="333" y="94"/>
                    </a:lnTo>
                    <a:cubicBezTo>
                      <a:pt x="334" y="94"/>
                      <a:pt x="335" y="92"/>
                      <a:pt x="336" y="92"/>
                    </a:cubicBezTo>
                    <a:cubicBezTo>
                      <a:pt x="337" y="92"/>
                      <a:pt x="339" y="91"/>
                      <a:pt x="341" y="91"/>
                    </a:cubicBezTo>
                    <a:cubicBezTo>
                      <a:pt x="343" y="89"/>
                      <a:pt x="347" y="88"/>
                      <a:pt x="349" y="88"/>
                    </a:cubicBezTo>
                    <a:cubicBezTo>
                      <a:pt x="349" y="88"/>
                      <a:pt x="360" y="87"/>
                      <a:pt x="361" y="87"/>
                    </a:cubicBezTo>
                    <a:cubicBezTo>
                      <a:pt x="364" y="87"/>
                      <a:pt x="368" y="88"/>
                      <a:pt x="370" y="88"/>
                    </a:cubicBezTo>
                    <a:cubicBezTo>
                      <a:pt x="371" y="88"/>
                      <a:pt x="372" y="87"/>
                      <a:pt x="374" y="87"/>
                    </a:cubicBezTo>
                    <a:cubicBezTo>
                      <a:pt x="376" y="87"/>
                      <a:pt x="378" y="88"/>
                      <a:pt x="379" y="89"/>
                    </a:cubicBezTo>
                    <a:cubicBezTo>
                      <a:pt x="379" y="90"/>
                      <a:pt x="378" y="90"/>
                      <a:pt x="379" y="91"/>
                    </a:cubicBezTo>
                    <a:lnTo>
                      <a:pt x="379" y="94"/>
                    </a:lnTo>
                    <a:cubicBezTo>
                      <a:pt x="379" y="95"/>
                      <a:pt x="376" y="97"/>
                      <a:pt x="376" y="99"/>
                    </a:cubicBezTo>
                    <a:cubicBezTo>
                      <a:pt x="376" y="100"/>
                      <a:pt x="379" y="100"/>
                      <a:pt x="380" y="100"/>
                    </a:cubicBezTo>
                    <a:cubicBezTo>
                      <a:pt x="381" y="102"/>
                      <a:pt x="383" y="102"/>
                      <a:pt x="385" y="102"/>
                    </a:cubicBezTo>
                    <a:lnTo>
                      <a:pt x="389" y="102"/>
                    </a:lnTo>
                    <a:cubicBezTo>
                      <a:pt x="390" y="102"/>
                      <a:pt x="393" y="103"/>
                      <a:pt x="394" y="103"/>
                    </a:cubicBezTo>
                    <a:cubicBezTo>
                      <a:pt x="395" y="105"/>
                      <a:pt x="395" y="106"/>
                      <a:pt x="398" y="108"/>
                    </a:cubicBezTo>
                    <a:lnTo>
                      <a:pt x="402" y="108"/>
                    </a:lnTo>
                    <a:cubicBezTo>
                      <a:pt x="405" y="108"/>
                      <a:pt x="408" y="111"/>
                      <a:pt x="410" y="110"/>
                    </a:cubicBezTo>
                    <a:cubicBezTo>
                      <a:pt x="414" y="110"/>
                      <a:pt x="412" y="106"/>
                      <a:pt x="413" y="105"/>
                    </a:cubicBezTo>
                    <a:cubicBezTo>
                      <a:pt x="413" y="101"/>
                      <a:pt x="421" y="101"/>
                      <a:pt x="425" y="103"/>
                    </a:cubicBezTo>
                    <a:cubicBezTo>
                      <a:pt x="439" y="129"/>
                      <a:pt x="447" y="157"/>
                      <a:pt x="447" y="186"/>
                    </a:cubicBezTo>
                    <a:cubicBezTo>
                      <a:pt x="447" y="218"/>
                      <a:pt x="436" y="251"/>
                      <a:pt x="417" y="279"/>
                    </a:cubicBezTo>
                    <a:cubicBezTo>
                      <a:pt x="408" y="294"/>
                      <a:pt x="396" y="306"/>
                      <a:pt x="383" y="318"/>
                    </a:cubicBezTo>
                    <a:lnTo>
                      <a:pt x="381" y="312"/>
                    </a:lnTo>
                    <a:moveTo>
                      <a:pt x="335" y="24"/>
                    </a:moveTo>
                    <a:cubicBezTo>
                      <a:pt x="335" y="25"/>
                      <a:pt x="341" y="30"/>
                      <a:pt x="342" y="31"/>
                    </a:cubicBezTo>
                    <a:cubicBezTo>
                      <a:pt x="343" y="36"/>
                      <a:pt x="348" y="36"/>
                      <a:pt x="348" y="36"/>
                    </a:cubicBezTo>
                    <a:cubicBezTo>
                      <a:pt x="348" y="39"/>
                      <a:pt x="345" y="39"/>
                      <a:pt x="345" y="42"/>
                    </a:cubicBezTo>
                    <a:cubicBezTo>
                      <a:pt x="342" y="42"/>
                      <a:pt x="337" y="42"/>
                      <a:pt x="333" y="42"/>
                    </a:cubicBezTo>
                    <a:cubicBezTo>
                      <a:pt x="331" y="42"/>
                      <a:pt x="328" y="45"/>
                      <a:pt x="326" y="42"/>
                    </a:cubicBezTo>
                    <a:cubicBezTo>
                      <a:pt x="325" y="42"/>
                      <a:pt x="327" y="42"/>
                      <a:pt x="327" y="41"/>
                    </a:cubicBezTo>
                    <a:cubicBezTo>
                      <a:pt x="327" y="39"/>
                      <a:pt x="326" y="39"/>
                      <a:pt x="326" y="39"/>
                    </a:cubicBezTo>
                    <a:cubicBezTo>
                      <a:pt x="326" y="37"/>
                      <a:pt x="327" y="36"/>
                      <a:pt x="327" y="34"/>
                    </a:cubicBezTo>
                    <a:cubicBezTo>
                      <a:pt x="328" y="33"/>
                      <a:pt x="331" y="34"/>
                      <a:pt x="333" y="33"/>
                    </a:cubicBezTo>
                    <a:cubicBezTo>
                      <a:pt x="333" y="31"/>
                      <a:pt x="331" y="29"/>
                      <a:pt x="330" y="29"/>
                    </a:cubicBezTo>
                    <a:cubicBezTo>
                      <a:pt x="326" y="29"/>
                      <a:pt x="321" y="24"/>
                      <a:pt x="324" y="21"/>
                    </a:cubicBezTo>
                    <a:cubicBezTo>
                      <a:pt x="324" y="20"/>
                      <a:pt x="329" y="15"/>
                      <a:pt x="330" y="15"/>
                    </a:cubicBezTo>
                    <a:cubicBezTo>
                      <a:pt x="333" y="15"/>
                      <a:pt x="336" y="17"/>
                      <a:pt x="338" y="18"/>
                    </a:cubicBezTo>
                    <a:cubicBezTo>
                      <a:pt x="338" y="19"/>
                      <a:pt x="335" y="24"/>
                      <a:pt x="335" y="24"/>
                    </a:cubicBezTo>
                    <a:moveTo>
                      <a:pt x="318" y="27"/>
                    </a:moveTo>
                    <a:cubicBezTo>
                      <a:pt x="320" y="27"/>
                      <a:pt x="326" y="29"/>
                      <a:pt x="324" y="30"/>
                    </a:cubicBezTo>
                    <a:cubicBezTo>
                      <a:pt x="322" y="32"/>
                      <a:pt x="321" y="37"/>
                      <a:pt x="318" y="37"/>
                    </a:cubicBezTo>
                    <a:cubicBezTo>
                      <a:pt x="315" y="39"/>
                      <a:pt x="311" y="42"/>
                      <a:pt x="308" y="39"/>
                    </a:cubicBezTo>
                    <a:cubicBezTo>
                      <a:pt x="308" y="36"/>
                      <a:pt x="309" y="35"/>
                      <a:pt x="309" y="33"/>
                    </a:cubicBezTo>
                    <a:cubicBezTo>
                      <a:pt x="309" y="31"/>
                      <a:pt x="311" y="31"/>
                      <a:pt x="313" y="31"/>
                    </a:cubicBezTo>
                    <a:cubicBezTo>
                      <a:pt x="315" y="29"/>
                      <a:pt x="316" y="27"/>
                      <a:pt x="318" y="27"/>
                    </a:cubicBezTo>
                    <a:moveTo>
                      <a:pt x="94" y="59"/>
                    </a:moveTo>
                    <a:cubicBezTo>
                      <a:pt x="93" y="59"/>
                      <a:pt x="92" y="58"/>
                      <a:pt x="91" y="58"/>
                    </a:cubicBezTo>
                    <a:cubicBezTo>
                      <a:pt x="89" y="58"/>
                      <a:pt x="88" y="58"/>
                      <a:pt x="87" y="59"/>
                    </a:cubicBezTo>
                    <a:cubicBezTo>
                      <a:pt x="87" y="61"/>
                      <a:pt x="88" y="61"/>
                      <a:pt x="88" y="61"/>
                    </a:cubicBezTo>
                    <a:cubicBezTo>
                      <a:pt x="85" y="64"/>
                      <a:pt x="86" y="67"/>
                      <a:pt x="89" y="67"/>
                    </a:cubicBezTo>
                    <a:cubicBezTo>
                      <a:pt x="90" y="67"/>
                      <a:pt x="92" y="62"/>
                      <a:pt x="95" y="61"/>
                    </a:cubicBezTo>
                    <a:cubicBezTo>
                      <a:pt x="96" y="62"/>
                      <a:pt x="96" y="62"/>
                      <a:pt x="97" y="62"/>
                    </a:cubicBezTo>
                    <a:cubicBezTo>
                      <a:pt x="99" y="61"/>
                      <a:pt x="99" y="58"/>
                      <a:pt x="96" y="58"/>
                    </a:cubicBezTo>
                    <a:cubicBezTo>
                      <a:pt x="95" y="58"/>
                      <a:pt x="95" y="59"/>
                      <a:pt x="94" y="59"/>
                    </a:cubicBezTo>
                    <a:moveTo>
                      <a:pt x="81" y="58"/>
                    </a:moveTo>
                    <a:cubicBezTo>
                      <a:pt x="79" y="58"/>
                      <a:pt x="75" y="58"/>
                      <a:pt x="74" y="59"/>
                    </a:cubicBezTo>
                    <a:cubicBezTo>
                      <a:pt x="73" y="59"/>
                      <a:pt x="73" y="61"/>
                      <a:pt x="72" y="62"/>
                    </a:cubicBezTo>
                    <a:cubicBezTo>
                      <a:pt x="72" y="64"/>
                      <a:pt x="71" y="64"/>
                      <a:pt x="70" y="66"/>
                    </a:cubicBezTo>
                    <a:cubicBezTo>
                      <a:pt x="69" y="66"/>
                      <a:pt x="63" y="72"/>
                      <a:pt x="67" y="72"/>
                    </a:cubicBezTo>
                    <a:cubicBezTo>
                      <a:pt x="69" y="72"/>
                      <a:pt x="72" y="70"/>
                      <a:pt x="72" y="69"/>
                    </a:cubicBezTo>
                    <a:cubicBezTo>
                      <a:pt x="73" y="65"/>
                      <a:pt x="75" y="64"/>
                      <a:pt x="78" y="61"/>
                    </a:cubicBezTo>
                    <a:cubicBezTo>
                      <a:pt x="81" y="61"/>
                      <a:pt x="82" y="61"/>
                      <a:pt x="82" y="58"/>
                    </a:cubicBezTo>
                    <a:lnTo>
                      <a:pt x="81" y="58"/>
                    </a:lnTo>
                    <a:moveTo>
                      <a:pt x="106" y="66"/>
                    </a:moveTo>
                    <a:lnTo>
                      <a:pt x="103" y="66"/>
                    </a:lnTo>
                    <a:cubicBezTo>
                      <a:pt x="101" y="66"/>
                      <a:pt x="100" y="64"/>
                      <a:pt x="100" y="66"/>
                    </a:cubicBezTo>
                    <a:cubicBezTo>
                      <a:pt x="103" y="67"/>
                      <a:pt x="108" y="67"/>
                      <a:pt x="108" y="66"/>
                    </a:cubicBezTo>
                    <a:cubicBezTo>
                      <a:pt x="108" y="64"/>
                      <a:pt x="107" y="66"/>
                      <a:pt x="106" y="66"/>
                    </a:cubicBezTo>
                    <a:moveTo>
                      <a:pt x="93" y="70"/>
                    </a:moveTo>
                    <a:lnTo>
                      <a:pt x="85" y="70"/>
                    </a:lnTo>
                    <a:cubicBezTo>
                      <a:pt x="84" y="70"/>
                      <a:pt x="83" y="70"/>
                      <a:pt x="83" y="72"/>
                    </a:cubicBezTo>
                    <a:cubicBezTo>
                      <a:pt x="83" y="73"/>
                      <a:pt x="85" y="73"/>
                      <a:pt x="87" y="73"/>
                    </a:cubicBezTo>
                    <a:cubicBezTo>
                      <a:pt x="91" y="72"/>
                      <a:pt x="93" y="70"/>
                      <a:pt x="95" y="70"/>
                    </a:cubicBezTo>
                    <a:cubicBezTo>
                      <a:pt x="94" y="69"/>
                      <a:pt x="94" y="70"/>
                      <a:pt x="93" y="70"/>
                    </a:cubicBezTo>
                    <a:moveTo>
                      <a:pt x="372" y="73"/>
                    </a:moveTo>
                    <a:cubicBezTo>
                      <a:pt x="370" y="73"/>
                      <a:pt x="371" y="70"/>
                      <a:pt x="372" y="70"/>
                    </a:cubicBezTo>
                    <a:cubicBezTo>
                      <a:pt x="373" y="70"/>
                      <a:pt x="372" y="69"/>
                      <a:pt x="374" y="70"/>
                    </a:cubicBezTo>
                    <a:cubicBezTo>
                      <a:pt x="374" y="70"/>
                      <a:pt x="374" y="72"/>
                      <a:pt x="372" y="73"/>
                    </a:cubicBezTo>
                    <a:moveTo>
                      <a:pt x="371" y="75"/>
                    </a:moveTo>
                    <a:cubicBezTo>
                      <a:pt x="374" y="73"/>
                      <a:pt x="375" y="76"/>
                      <a:pt x="374" y="80"/>
                    </a:cubicBezTo>
                    <a:cubicBezTo>
                      <a:pt x="374" y="81"/>
                      <a:pt x="370" y="83"/>
                      <a:pt x="369" y="80"/>
                    </a:cubicBezTo>
                    <a:cubicBezTo>
                      <a:pt x="370" y="79"/>
                      <a:pt x="369" y="77"/>
                      <a:pt x="369" y="75"/>
                    </a:cubicBezTo>
                    <a:lnTo>
                      <a:pt x="371" y="75"/>
                    </a:lnTo>
                    <a:moveTo>
                      <a:pt x="385" y="85"/>
                    </a:moveTo>
                    <a:cubicBezTo>
                      <a:pt x="386" y="84"/>
                      <a:pt x="388" y="85"/>
                      <a:pt x="391" y="85"/>
                    </a:cubicBezTo>
                    <a:lnTo>
                      <a:pt x="396" y="85"/>
                    </a:lnTo>
                    <a:cubicBezTo>
                      <a:pt x="394" y="86"/>
                      <a:pt x="394" y="88"/>
                      <a:pt x="393" y="89"/>
                    </a:cubicBezTo>
                    <a:cubicBezTo>
                      <a:pt x="390" y="88"/>
                      <a:pt x="387" y="87"/>
                      <a:pt x="385" y="85"/>
                    </a:cubicBezTo>
                    <a:moveTo>
                      <a:pt x="97" y="182"/>
                    </a:moveTo>
                    <a:cubicBezTo>
                      <a:pt x="99" y="181"/>
                      <a:pt x="97" y="178"/>
                      <a:pt x="96" y="178"/>
                    </a:cubicBezTo>
                    <a:cubicBezTo>
                      <a:pt x="94" y="179"/>
                      <a:pt x="95" y="182"/>
                      <a:pt x="97" y="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8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"/>
              <p:cNvSpPr/>
              <p:nvPr/>
            </p:nvSpPr>
            <p:spPr>
              <a:xfrm>
                <a:off x="6271920" y="2172600"/>
                <a:ext cx="162720" cy="132840"/>
              </a:xfrm>
              <a:prstGeom prst="ellipse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6" name=""/>
            <p:cNvGrpSpPr/>
            <p:nvPr/>
          </p:nvGrpSpPr>
          <p:grpSpPr>
            <a:xfrm>
              <a:off x="6189480" y="2233080"/>
              <a:ext cx="162360" cy="132840"/>
              <a:chOff x="6189480" y="2233080"/>
              <a:chExt cx="162360" cy="132840"/>
            </a:xfrm>
          </p:grpSpPr>
          <p:sp>
            <p:nvSpPr>
              <p:cNvPr id="527" name=""/>
              <p:cNvSpPr/>
              <p:nvPr/>
            </p:nvSpPr>
            <p:spPr>
              <a:xfrm>
                <a:off x="6189480" y="2233080"/>
                <a:ext cx="162360" cy="132840"/>
              </a:xfrm>
              <a:prstGeom prst="ellipse">
                <a:avLst/>
              </a:prstGeom>
              <a:solidFill>
                <a:srgbClr val="3465a4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"/>
              <p:cNvSpPr/>
              <p:nvPr/>
            </p:nvSpPr>
            <p:spPr>
              <a:xfrm>
                <a:off x="6190560" y="2235960"/>
                <a:ext cx="158040" cy="126360"/>
              </a:xfrm>
              <a:custGeom>
                <a:avLst/>
                <a:gdLst/>
                <a:ahLst/>
                <a:rect l="l" t="t" r="r" b="b"/>
                <a:pathLst>
                  <a:path w="447" h="360">
                    <a:moveTo>
                      <a:pt x="186" y="4"/>
                    </a:moveTo>
                    <a:cubicBezTo>
                      <a:pt x="184" y="3"/>
                      <a:pt x="182" y="3"/>
                      <a:pt x="180" y="2"/>
                    </a:cubicBezTo>
                    <a:cubicBezTo>
                      <a:pt x="179" y="4"/>
                      <a:pt x="182" y="4"/>
                      <a:pt x="181" y="6"/>
                    </a:cubicBezTo>
                    <a:cubicBezTo>
                      <a:pt x="178" y="6"/>
                      <a:pt x="175" y="5"/>
                      <a:pt x="171" y="4"/>
                    </a:cubicBezTo>
                    <a:lnTo>
                      <a:pt x="169" y="4"/>
                    </a:lnTo>
                    <a:lnTo>
                      <a:pt x="168" y="4"/>
                    </a:lnTo>
                    <a:cubicBezTo>
                      <a:pt x="176" y="2"/>
                      <a:pt x="182" y="1"/>
                      <a:pt x="190" y="0"/>
                    </a:cubicBezTo>
                    <a:cubicBezTo>
                      <a:pt x="190" y="2"/>
                      <a:pt x="189" y="3"/>
                      <a:pt x="186" y="4"/>
                    </a:cubicBezTo>
                    <a:moveTo>
                      <a:pt x="164" y="8"/>
                    </a:moveTo>
                    <a:cubicBezTo>
                      <a:pt x="166" y="9"/>
                      <a:pt x="167" y="9"/>
                      <a:pt x="167" y="10"/>
                    </a:cubicBezTo>
                    <a:cubicBezTo>
                      <a:pt x="167" y="12"/>
                      <a:pt x="164" y="12"/>
                      <a:pt x="164" y="14"/>
                    </a:cubicBezTo>
                    <a:cubicBezTo>
                      <a:pt x="166" y="16"/>
                      <a:pt x="167" y="16"/>
                      <a:pt x="168" y="16"/>
                    </a:cubicBezTo>
                    <a:cubicBezTo>
                      <a:pt x="169" y="17"/>
                      <a:pt x="173" y="16"/>
                      <a:pt x="174" y="16"/>
                    </a:cubicBezTo>
                    <a:cubicBezTo>
                      <a:pt x="177" y="14"/>
                      <a:pt x="179" y="11"/>
                      <a:pt x="181" y="11"/>
                    </a:cubicBezTo>
                    <a:cubicBezTo>
                      <a:pt x="182" y="12"/>
                      <a:pt x="185" y="17"/>
                      <a:pt x="185" y="19"/>
                    </a:cubicBezTo>
                    <a:lnTo>
                      <a:pt x="185" y="25"/>
                    </a:lnTo>
                    <a:cubicBezTo>
                      <a:pt x="185" y="28"/>
                      <a:pt x="190" y="27"/>
                      <a:pt x="192" y="28"/>
                    </a:cubicBezTo>
                    <a:cubicBezTo>
                      <a:pt x="192" y="29"/>
                      <a:pt x="192" y="31"/>
                      <a:pt x="193" y="31"/>
                    </a:cubicBezTo>
                    <a:cubicBezTo>
                      <a:pt x="195" y="33"/>
                      <a:pt x="196" y="33"/>
                      <a:pt x="196" y="34"/>
                    </a:cubicBezTo>
                    <a:cubicBezTo>
                      <a:pt x="196" y="37"/>
                      <a:pt x="192" y="37"/>
                      <a:pt x="193" y="41"/>
                    </a:cubicBezTo>
                    <a:cubicBezTo>
                      <a:pt x="192" y="42"/>
                      <a:pt x="190" y="42"/>
                      <a:pt x="190" y="44"/>
                    </a:cubicBezTo>
                    <a:cubicBezTo>
                      <a:pt x="190" y="47"/>
                      <a:pt x="196" y="44"/>
                      <a:pt x="197" y="46"/>
                    </a:cubicBezTo>
                    <a:cubicBezTo>
                      <a:pt x="198" y="47"/>
                      <a:pt x="197" y="48"/>
                      <a:pt x="196" y="50"/>
                    </a:cubicBezTo>
                    <a:cubicBezTo>
                      <a:pt x="197" y="52"/>
                      <a:pt x="198" y="55"/>
                      <a:pt x="195" y="55"/>
                    </a:cubicBezTo>
                    <a:cubicBezTo>
                      <a:pt x="193" y="55"/>
                      <a:pt x="192" y="52"/>
                      <a:pt x="191" y="52"/>
                    </a:cubicBezTo>
                    <a:lnTo>
                      <a:pt x="188" y="52"/>
                    </a:lnTo>
                    <a:cubicBezTo>
                      <a:pt x="186" y="52"/>
                      <a:pt x="185" y="52"/>
                      <a:pt x="184" y="52"/>
                    </a:cubicBezTo>
                    <a:cubicBezTo>
                      <a:pt x="181" y="52"/>
                      <a:pt x="179" y="52"/>
                      <a:pt x="177" y="50"/>
                    </a:cubicBezTo>
                    <a:lnTo>
                      <a:pt x="186" y="42"/>
                    </a:lnTo>
                    <a:cubicBezTo>
                      <a:pt x="188" y="41"/>
                      <a:pt x="189" y="41"/>
                      <a:pt x="188" y="40"/>
                    </a:cubicBezTo>
                    <a:cubicBezTo>
                      <a:pt x="186" y="38"/>
                      <a:pt x="185" y="40"/>
                      <a:pt x="182" y="41"/>
                    </a:cubicBezTo>
                    <a:cubicBezTo>
                      <a:pt x="181" y="41"/>
                      <a:pt x="179" y="43"/>
                      <a:pt x="177" y="43"/>
                    </a:cubicBezTo>
                    <a:cubicBezTo>
                      <a:pt x="173" y="43"/>
                      <a:pt x="168" y="42"/>
                      <a:pt x="164" y="44"/>
                    </a:cubicBezTo>
                    <a:cubicBezTo>
                      <a:pt x="164" y="45"/>
                      <a:pt x="168" y="44"/>
                      <a:pt x="168" y="46"/>
                    </a:cubicBezTo>
                    <a:cubicBezTo>
                      <a:pt x="167" y="47"/>
                      <a:pt x="166" y="47"/>
                      <a:pt x="164" y="46"/>
                    </a:cubicBezTo>
                    <a:cubicBezTo>
                      <a:pt x="163" y="46"/>
                      <a:pt x="163" y="45"/>
                      <a:pt x="163" y="44"/>
                    </a:cubicBezTo>
                    <a:cubicBezTo>
                      <a:pt x="162" y="43"/>
                      <a:pt x="158" y="43"/>
                      <a:pt x="156" y="43"/>
                    </a:cubicBezTo>
                    <a:cubicBezTo>
                      <a:pt x="153" y="43"/>
                      <a:pt x="152" y="45"/>
                      <a:pt x="152" y="46"/>
                    </a:cubicBezTo>
                    <a:cubicBezTo>
                      <a:pt x="155" y="47"/>
                      <a:pt x="159" y="45"/>
                      <a:pt x="159" y="49"/>
                    </a:cubicBezTo>
                    <a:cubicBezTo>
                      <a:pt x="158" y="50"/>
                      <a:pt x="155" y="52"/>
                      <a:pt x="155" y="55"/>
                    </a:cubicBezTo>
                    <a:cubicBezTo>
                      <a:pt x="155" y="55"/>
                      <a:pt x="157" y="58"/>
                      <a:pt x="158" y="58"/>
                    </a:cubicBezTo>
                    <a:cubicBezTo>
                      <a:pt x="159" y="58"/>
                      <a:pt x="159" y="57"/>
                      <a:pt x="160" y="57"/>
                    </a:cubicBezTo>
                    <a:cubicBezTo>
                      <a:pt x="162" y="57"/>
                      <a:pt x="163" y="58"/>
                      <a:pt x="164" y="58"/>
                    </a:cubicBezTo>
                    <a:cubicBezTo>
                      <a:pt x="166" y="56"/>
                      <a:pt x="167" y="55"/>
                      <a:pt x="169" y="55"/>
                    </a:cubicBezTo>
                    <a:cubicBezTo>
                      <a:pt x="171" y="58"/>
                      <a:pt x="167" y="60"/>
                      <a:pt x="164" y="61"/>
                    </a:cubicBezTo>
                    <a:cubicBezTo>
                      <a:pt x="160" y="61"/>
                      <a:pt x="156" y="61"/>
                      <a:pt x="154" y="63"/>
                    </a:cubicBezTo>
                    <a:cubicBezTo>
                      <a:pt x="151" y="64"/>
                      <a:pt x="146" y="67"/>
                      <a:pt x="146" y="64"/>
                    </a:cubicBezTo>
                    <a:cubicBezTo>
                      <a:pt x="145" y="61"/>
                      <a:pt x="148" y="61"/>
                      <a:pt x="148" y="61"/>
                    </a:cubicBezTo>
                    <a:cubicBezTo>
                      <a:pt x="146" y="60"/>
                      <a:pt x="142" y="61"/>
                      <a:pt x="140" y="63"/>
                    </a:cubicBezTo>
                    <a:cubicBezTo>
                      <a:pt x="135" y="64"/>
                      <a:pt x="128" y="65"/>
                      <a:pt x="126" y="69"/>
                    </a:cubicBezTo>
                    <a:cubicBezTo>
                      <a:pt x="126" y="70"/>
                      <a:pt x="128" y="72"/>
                      <a:pt x="126" y="72"/>
                    </a:cubicBezTo>
                    <a:cubicBezTo>
                      <a:pt x="126" y="73"/>
                      <a:pt x="123" y="74"/>
                      <a:pt x="122" y="74"/>
                    </a:cubicBezTo>
                    <a:cubicBezTo>
                      <a:pt x="119" y="74"/>
                      <a:pt x="118" y="74"/>
                      <a:pt x="117" y="75"/>
                    </a:cubicBezTo>
                    <a:lnTo>
                      <a:pt x="113" y="75"/>
                    </a:lnTo>
                    <a:cubicBezTo>
                      <a:pt x="112" y="77"/>
                      <a:pt x="112" y="77"/>
                      <a:pt x="110" y="80"/>
                    </a:cubicBezTo>
                    <a:cubicBezTo>
                      <a:pt x="108" y="80"/>
                      <a:pt x="108" y="80"/>
                      <a:pt x="107" y="80"/>
                    </a:cubicBezTo>
                    <a:cubicBezTo>
                      <a:pt x="106" y="81"/>
                      <a:pt x="104" y="83"/>
                      <a:pt x="102" y="85"/>
                    </a:cubicBezTo>
                    <a:cubicBezTo>
                      <a:pt x="101" y="85"/>
                      <a:pt x="101" y="83"/>
                      <a:pt x="100" y="85"/>
                    </a:cubicBezTo>
                    <a:cubicBezTo>
                      <a:pt x="100" y="86"/>
                      <a:pt x="101" y="89"/>
                      <a:pt x="100" y="92"/>
                    </a:cubicBezTo>
                    <a:cubicBezTo>
                      <a:pt x="97" y="94"/>
                      <a:pt x="86" y="96"/>
                      <a:pt x="80" y="101"/>
                    </a:cubicBezTo>
                    <a:cubicBezTo>
                      <a:pt x="77" y="103"/>
                      <a:pt x="71" y="108"/>
                      <a:pt x="72" y="111"/>
                    </a:cubicBezTo>
                    <a:cubicBezTo>
                      <a:pt x="72" y="114"/>
                      <a:pt x="74" y="122"/>
                      <a:pt x="73" y="123"/>
                    </a:cubicBezTo>
                    <a:cubicBezTo>
                      <a:pt x="69" y="122"/>
                      <a:pt x="66" y="122"/>
                      <a:pt x="63" y="119"/>
                    </a:cubicBezTo>
                    <a:cubicBezTo>
                      <a:pt x="63" y="119"/>
                      <a:pt x="62" y="111"/>
                      <a:pt x="61" y="110"/>
                    </a:cubicBezTo>
                    <a:cubicBezTo>
                      <a:pt x="59" y="110"/>
                      <a:pt x="59" y="115"/>
                      <a:pt x="56" y="112"/>
                    </a:cubicBezTo>
                    <a:cubicBezTo>
                      <a:pt x="51" y="108"/>
                      <a:pt x="48" y="109"/>
                      <a:pt x="44" y="110"/>
                    </a:cubicBezTo>
                    <a:cubicBezTo>
                      <a:pt x="40" y="111"/>
                      <a:pt x="39" y="115"/>
                      <a:pt x="36" y="115"/>
                    </a:cubicBezTo>
                    <a:cubicBezTo>
                      <a:pt x="30" y="110"/>
                      <a:pt x="23" y="111"/>
                      <a:pt x="22" y="112"/>
                    </a:cubicBezTo>
                    <a:cubicBezTo>
                      <a:pt x="25" y="104"/>
                      <a:pt x="30" y="98"/>
                      <a:pt x="35" y="92"/>
                    </a:cubicBezTo>
                    <a:cubicBezTo>
                      <a:pt x="43" y="78"/>
                      <a:pt x="54" y="65"/>
                      <a:pt x="67" y="55"/>
                    </a:cubicBezTo>
                    <a:cubicBezTo>
                      <a:pt x="69" y="55"/>
                      <a:pt x="71" y="52"/>
                      <a:pt x="73" y="53"/>
                    </a:cubicBezTo>
                    <a:cubicBezTo>
                      <a:pt x="75" y="53"/>
                      <a:pt x="75" y="55"/>
                      <a:pt x="78" y="55"/>
                    </a:cubicBezTo>
                    <a:cubicBezTo>
                      <a:pt x="78" y="56"/>
                      <a:pt x="82" y="55"/>
                      <a:pt x="84" y="55"/>
                    </a:cubicBezTo>
                    <a:cubicBezTo>
                      <a:pt x="89" y="53"/>
                      <a:pt x="84" y="49"/>
                      <a:pt x="83" y="49"/>
                    </a:cubicBezTo>
                    <a:cubicBezTo>
                      <a:pt x="80" y="47"/>
                      <a:pt x="75" y="49"/>
                      <a:pt x="71" y="51"/>
                    </a:cubicBezTo>
                    <a:cubicBezTo>
                      <a:pt x="82" y="42"/>
                      <a:pt x="94" y="34"/>
                      <a:pt x="107" y="27"/>
                    </a:cubicBezTo>
                    <a:cubicBezTo>
                      <a:pt x="110" y="28"/>
                      <a:pt x="112" y="25"/>
                      <a:pt x="113" y="28"/>
                    </a:cubicBezTo>
                    <a:cubicBezTo>
                      <a:pt x="113" y="30"/>
                      <a:pt x="110" y="31"/>
                      <a:pt x="110" y="32"/>
                    </a:cubicBezTo>
                    <a:cubicBezTo>
                      <a:pt x="111" y="34"/>
                      <a:pt x="108" y="35"/>
                      <a:pt x="108" y="36"/>
                    </a:cubicBezTo>
                    <a:cubicBezTo>
                      <a:pt x="108" y="38"/>
                      <a:pt x="111" y="40"/>
                      <a:pt x="113" y="40"/>
                    </a:cubicBezTo>
                    <a:cubicBezTo>
                      <a:pt x="114" y="40"/>
                      <a:pt x="118" y="38"/>
                      <a:pt x="119" y="36"/>
                    </a:cubicBezTo>
                    <a:cubicBezTo>
                      <a:pt x="119" y="34"/>
                      <a:pt x="119" y="31"/>
                      <a:pt x="121" y="30"/>
                    </a:cubicBezTo>
                    <a:cubicBezTo>
                      <a:pt x="130" y="30"/>
                      <a:pt x="140" y="25"/>
                      <a:pt x="139" y="16"/>
                    </a:cubicBezTo>
                    <a:lnTo>
                      <a:pt x="139" y="13"/>
                    </a:lnTo>
                    <a:lnTo>
                      <a:pt x="140" y="12"/>
                    </a:lnTo>
                    <a:cubicBezTo>
                      <a:pt x="146" y="10"/>
                      <a:pt x="154" y="7"/>
                      <a:pt x="161" y="6"/>
                    </a:cubicBezTo>
                    <a:cubicBezTo>
                      <a:pt x="162" y="7"/>
                      <a:pt x="163" y="7"/>
                      <a:pt x="164" y="8"/>
                    </a:cubicBezTo>
                    <a:moveTo>
                      <a:pt x="32" y="140"/>
                    </a:moveTo>
                    <a:cubicBezTo>
                      <a:pt x="33" y="139"/>
                      <a:pt x="41" y="138"/>
                      <a:pt x="41" y="143"/>
                    </a:cubicBezTo>
                    <a:cubicBezTo>
                      <a:pt x="41" y="144"/>
                      <a:pt x="30" y="157"/>
                      <a:pt x="33" y="159"/>
                    </a:cubicBezTo>
                    <a:cubicBezTo>
                      <a:pt x="37" y="160"/>
                      <a:pt x="44" y="158"/>
                      <a:pt x="47" y="159"/>
                    </a:cubicBezTo>
                    <a:cubicBezTo>
                      <a:pt x="48" y="159"/>
                      <a:pt x="55" y="162"/>
                      <a:pt x="54" y="163"/>
                    </a:cubicBezTo>
                    <a:cubicBezTo>
                      <a:pt x="47" y="174"/>
                      <a:pt x="56" y="183"/>
                      <a:pt x="58" y="183"/>
                    </a:cubicBezTo>
                    <a:cubicBezTo>
                      <a:pt x="61" y="183"/>
                      <a:pt x="66" y="180"/>
                      <a:pt x="70" y="182"/>
                    </a:cubicBezTo>
                    <a:cubicBezTo>
                      <a:pt x="72" y="182"/>
                      <a:pt x="74" y="184"/>
                      <a:pt x="76" y="184"/>
                    </a:cubicBezTo>
                    <a:cubicBezTo>
                      <a:pt x="77" y="184"/>
                      <a:pt x="78" y="177"/>
                      <a:pt x="84" y="176"/>
                    </a:cubicBezTo>
                    <a:cubicBezTo>
                      <a:pt x="90" y="174"/>
                      <a:pt x="96" y="171"/>
                      <a:pt x="97" y="171"/>
                    </a:cubicBezTo>
                    <a:cubicBezTo>
                      <a:pt x="100" y="172"/>
                      <a:pt x="95" y="174"/>
                      <a:pt x="96" y="174"/>
                    </a:cubicBezTo>
                    <a:cubicBezTo>
                      <a:pt x="100" y="177"/>
                      <a:pt x="102" y="171"/>
                      <a:pt x="103" y="172"/>
                    </a:cubicBezTo>
                    <a:cubicBezTo>
                      <a:pt x="113" y="180"/>
                      <a:pt x="121" y="179"/>
                      <a:pt x="126" y="177"/>
                    </a:cubicBezTo>
                    <a:cubicBezTo>
                      <a:pt x="135" y="174"/>
                      <a:pt x="136" y="180"/>
                      <a:pt x="139" y="184"/>
                    </a:cubicBezTo>
                    <a:cubicBezTo>
                      <a:pt x="144" y="184"/>
                      <a:pt x="149" y="192"/>
                      <a:pt x="155" y="193"/>
                    </a:cubicBezTo>
                    <a:cubicBezTo>
                      <a:pt x="168" y="192"/>
                      <a:pt x="175" y="199"/>
                      <a:pt x="177" y="201"/>
                    </a:cubicBezTo>
                    <a:cubicBezTo>
                      <a:pt x="177" y="201"/>
                      <a:pt x="175" y="202"/>
                      <a:pt x="177" y="204"/>
                    </a:cubicBezTo>
                    <a:cubicBezTo>
                      <a:pt x="177" y="207"/>
                      <a:pt x="181" y="207"/>
                      <a:pt x="180" y="210"/>
                    </a:cubicBezTo>
                    <a:cubicBezTo>
                      <a:pt x="180" y="212"/>
                      <a:pt x="186" y="215"/>
                      <a:pt x="188" y="215"/>
                    </a:cubicBezTo>
                    <a:cubicBezTo>
                      <a:pt x="194" y="214"/>
                      <a:pt x="201" y="217"/>
                      <a:pt x="202" y="221"/>
                    </a:cubicBezTo>
                    <a:cubicBezTo>
                      <a:pt x="209" y="220"/>
                      <a:pt x="212" y="225"/>
                      <a:pt x="218" y="222"/>
                    </a:cubicBezTo>
                    <a:cubicBezTo>
                      <a:pt x="223" y="226"/>
                      <a:pt x="234" y="230"/>
                      <a:pt x="236" y="230"/>
                    </a:cubicBezTo>
                    <a:cubicBezTo>
                      <a:pt x="238" y="231"/>
                      <a:pt x="240" y="235"/>
                      <a:pt x="240" y="237"/>
                    </a:cubicBezTo>
                    <a:cubicBezTo>
                      <a:pt x="239" y="249"/>
                      <a:pt x="224" y="252"/>
                      <a:pt x="223" y="262"/>
                    </a:cubicBezTo>
                    <a:cubicBezTo>
                      <a:pt x="223" y="265"/>
                      <a:pt x="225" y="265"/>
                      <a:pt x="225" y="267"/>
                    </a:cubicBezTo>
                    <a:cubicBezTo>
                      <a:pt x="225" y="268"/>
                      <a:pt x="224" y="285"/>
                      <a:pt x="214" y="290"/>
                    </a:cubicBezTo>
                    <a:cubicBezTo>
                      <a:pt x="212" y="290"/>
                      <a:pt x="193" y="296"/>
                      <a:pt x="192" y="300"/>
                    </a:cubicBezTo>
                    <a:cubicBezTo>
                      <a:pt x="191" y="303"/>
                      <a:pt x="193" y="304"/>
                      <a:pt x="193" y="308"/>
                    </a:cubicBezTo>
                    <a:cubicBezTo>
                      <a:pt x="192" y="309"/>
                      <a:pt x="190" y="316"/>
                      <a:pt x="184" y="318"/>
                    </a:cubicBezTo>
                    <a:cubicBezTo>
                      <a:pt x="185" y="324"/>
                      <a:pt x="178" y="331"/>
                      <a:pt x="177" y="331"/>
                    </a:cubicBezTo>
                    <a:cubicBezTo>
                      <a:pt x="171" y="332"/>
                      <a:pt x="167" y="328"/>
                      <a:pt x="164" y="329"/>
                    </a:cubicBezTo>
                    <a:cubicBezTo>
                      <a:pt x="164" y="331"/>
                      <a:pt x="170" y="337"/>
                      <a:pt x="170" y="337"/>
                    </a:cubicBezTo>
                    <a:cubicBezTo>
                      <a:pt x="170" y="340"/>
                      <a:pt x="168" y="342"/>
                      <a:pt x="167" y="343"/>
                    </a:cubicBezTo>
                    <a:cubicBezTo>
                      <a:pt x="166" y="344"/>
                      <a:pt x="155" y="345"/>
                      <a:pt x="154" y="346"/>
                    </a:cubicBezTo>
                    <a:cubicBezTo>
                      <a:pt x="154" y="347"/>
                      <a:pt x="155" y="349"/>
                      <a:pt x="154" y="351"/>
                    </a:cubicBezTo>
                    <a:cubicBezTo>
                      <a:pt x="152" y="353"/>
                      <a:pt x="148" y="351"/>
                      <a:pt x="146" y="351"/>
                    </a:cubicBezTo>
                    <a:cubicBezTo>
                      <a:pt x="146" y="353"/>
                      <a:pt x="146" y="354"/>
                      <a:pt x="147" y="356"/>
                    </a:cubicBezTo>
                    <a:cubicBezTo>
                      <a:pt x="149" y="356"/>
                      <a:pt x="151" y="356"/>
                      <a:pt x="152" y="356"/>
                    </a:cubicBezTo>
                    <a:cubicBezTo>
                      <a:pt x="151" y="359"/>
                      <a:pt x="150" y="357"/>
                      <a:pt x="150" y="358"/>
                    </a:cubicBezTo>
                    <a:cubicBezTo>
                      <a:pt x="138" y="354"/>
                      <a:pt x="125" y="350"/>
                      <a:pt x="114" y="345"/>
                    </a:cubicBezTo>
                    <a:cubicBezTo>
                      <a:pt x="113" y="345"/>
                      <a:pt x="110" y="342"/>
                      <a:pt x="110" y="339"/>
                    </a:cubicBezTo>
                    <a:cubicBezTo>
                      <a:pt x="110" y="337"/>
                      <a:pt x="112" y="331"/>
                      <a:pt x="112" y="329"/>
                    </a:cubicBezTo>
                    <a:cubicBezTo>
                      <a:pt x="112" y="328"/>
                      <a:pt x="108" y="314"/>
                      <a:pt x="108" y="307"/>
                    </a:cubicBezTo>
                    <a:cubicBezTo>
                      <a:pt x="110" y="293"/>
                      <a:pt x="106" y="277"/>
                      <a:pt x="104" y="275"/>
                    </a:cubicBezTo>
                    <a:cubicBezTo>
                      <a:pt x="101" y="268"/>
                      <a:pt x="83" y="267"/>
                      <a:pt x="80" y="260"/>
                    </a:cubicBezTo>
                    <a:cubicBezTo>
                      <a:pt x="78" y="251"/>
                      <a:pt x="58" y="234"/>
                      <a:pt x="58" y="227"/>
                    </a:cubicBezTo>
                    <a:cubicBezTo>
                      <a:pt x="58" y="226"/>
                      <a:pt x="62" y="225"/>
                      <a:pt x="62" y="223"/>
                    </a:cubicBezTo>
                    <a:cubicBezTo>
                      <a:pt x="62" y="222"/>
                      <a:pt x="59" y="221"/>
                      <a:pt x="59" y="220"/>
                    </a:cubicBezTo>
                    <a:cubicBezTo>
                      <a:pt x="58" y="216"/>
                      <a:pt x="62" y="210"/>
                      <a:pt x="62" y="210"/>
                    </a:cubicBezTo>
                    <a:cubicBezTo>
                      <a:pt x="62" y="210"/>
                      <a:pt x="72" y="202"/>
                      <a:pt x="73" y="201"/>
                    </a:cubicBezTo>
                    <a:cubicBezTo>
                      <a:pt x="73" y="201"/>
                      <a:pt x="70" y="188"/>
                      <a:pt x="70" y="187"/>
                    </a:cubicBezTo>
                    <a:cubicBezTo>
                      <a:pt x="69" y="183"/>
                      <a:pt x="69" y="182"/>
                      <a:pt x="67" y="182"/>
                    </a:cubicBezTo>
                    <a:cubicBezTo>
                      <a:pt x="65" y="182"/>
                      <a:pt x="61" y="183"/>
                      <a:pt x="61" y="188"/>
                    </a:cubicBezTo>
                    <a:cubicBezTo>
                      <a:pt x="58" y="189"/>
                      <a:pt x="51" y="185"/>
                      <a:pt x="51" y="185"/>
                    </a:cubicBezTo>
                    <a:cubicBezTo>
                      <a:pt x="49" y="182"/>
                      <a:pt x="40" y="180"/>
                      <a:pt x="42" y="174"/>
                    </a:cubicBezTo>
                    <a:cubicBezTo>
                      <a:pt x="39" y="174"/>
                      <a:pt x="36" y="168"/>
                      <a:pt x="34" y="168"/>
                    </a:cubicBezTo>
                    <a:cubicBezTo>
                      <a:pt x="34" y="168"/>
                      <a:pt x="22" y="165"/>
                      <a:pt x="21" y="165"/>
                    </a:cubicBezTo>
                    <a:cubicBezTo>
                      <a:pt x="15" y="157"/>
                      <a:pt x="1" y="159"/>
                      <a:pt x="0" y="159"/>
                    </a:cubicBezTo>
                    <a:cubicBezTo>
                      <a:pt x="1" y="156"/>
                      <a:pt x="0" y="152"/>
                      <a:pt x="1" y="149"/>
                    </a:cubicBezTo>
                    <a:cubicBezTo>
                      <a:pt x="2" y="149"/>
                      <a:pt x="26" y="146"/>
                      <a:pt x="32" y="140"/>
                    </a:cubicBezTo>
                    <a:moveTo>
                      <a:pt x="381" y="311"/>
                    </a:moveTo>
                    <a:lnTo>
                      <a:pt x="374" y="311"/>
                    </a:lnTo>
                    <a:cubicBezTo>
                      <a:pt x="374" y="307"/>
                      <a:pt x="376" y="308"/>
                      <a:pt x="378" y="304"/>
                    </a:cubicBezTo>
                    <a:cubicBezTo>
                      <a:pt x="378" y="301"/>
                      <a:pt x="380" y="295"/>
                      <a:pt x="378" y="295"/>
                    </a:cubicBezTo>
                    <a:cubicBezTo>
                      <a:pt x="378" y="290"/>
                      <a:pt x="376" y="289"/>
                      <a:pt x="378" y="281"/>
                    </a:cubicBezTo>
                    <a:cubicBezTo>
                      <a:pt x="378" y="274"/>
                      <a:pt x="372" y="271"/>
                      <a:pt x="374" y="263"/>
                    </a:cubicBezTo>
                    <a:cubicBezTo>
                      <a:pt x="372" y="262"/>
                      <a:pt x="376" y="259"/>
                      <a:pt x="378" y="257"/>
                    </a:cubicBezTo>
                    <a:cubicBezTo>
                      <a:pt x="383" y="249"/>
                      <a:pt x="384" y="246"/>
                      <a:pt x="386" y="240"/>
                    </a:cubicBezTo>
                    <a:cubicBezTo>
                      <a:pt x="386" y="238"/>
                      <a:pt x="387" y="237"/>
                      <a:pt x="386" y="237"/>
                    </a:cubicBezTo>
                    <a:cubicBezTo>
                      <a:pt x="384" y="232"/>
                      <a:pt x="382" y="229"/>
                      <a:pt x="378" y="226"/>
                    </a:cubicBezTo>
                    <a:cubicBezTo>
                      <a:pt x="378" y="224"/>
                      <a:pt x="375" y="223"/>
                      <a:pt x="374" y="222"/>
                    </a:cubicBezTo>
                    <a:cubicBezTo>
                      <a:pt x="372" y="221"/>
                      <a:pt x="371" y="218"/>
                      <a:pt x="371" y="217"/>
                    </a:cubicBezTo>
                    <a:cubicBezTo>
                      <a:pt x="371" y="216"/>
                      <a:pt x="371" y="215"/>
                      <a:pt x="372" y="213"/>
                    </a:cubicBezTo>
                    <a:lnTo>
                      <a:pt x="372" y="207"/>
                    </a:lnTo>
                    <a:cubicBezTo>
                      <a:pt x="374" y="207"/>
                      <a:pt x="375" y="204"/>
                      <a:pt x="375" y="204"/>
                    </a:cubicBezTo>
                    <a:cubicBezTo>
                      <a:pt x="375" y="201"/>
                      <a:pt x="372" y="198"/>
                      <a:pt x="370" y="198"/>
                    </a:cubicBezTo>
                    <a:cubicBezTo>
                      <a:pt x="367" y="197"/>
                      <a:pt x="364" y="199"/>
                      <a:pt x="360" y="198"/>
                    </a:cubicBezTo>
                    <a:cubicBezTo>
                      <a:pt x="356" y="197"/>
                      <a:pt x="356" y="192"/>
                      <a:pt x="352" y="191"/>
                    </a:cubicBezTo>
                    <a:cubicBezTo>
                      <a:pt x="345" y="190"/>
                      <a:pt x="339" y="193"/>
                      <a:pt x="334" y="194"/>
                    </a:cubicBezTo>
                    <a:cubicBezTo>
                      <a:pt x="332" y="195"/>
                      <a:pt x="330" y="197"/>
                      <a:pt x="327" y="197"/>
                    </a:cubicBezTo>
                    <a:cubicBezTo>
                      <a:pt x="326" y="197"/>
                      <a:pt x="323" y="195"/>
                      <a:pt x="322" y="195"/>
                    </a:cubicBezTo>
                    <a:cubicBezTo>
                      <a:pt x="319" y="195"/>
                      <a:pt x="309" y="197"/>
                      <a:pt x="307" y="198"/>
                    </a:cubicBezTo>
                    <a:cubicBezTo>
                      <a:pt x="303" y="198"/>
                      <a:pt x="293" y="191"/>
                      <a:pt x="292" y="190"/>
                    </a:cubicBezTo>
                    <a:cubicBezTo>
                      <a:pt x="290" y="189"/>
                      <a:pt x="287" y="189"/>
                      <a:pt x="286" y="188"/>
                    </a:cubicBezTo>
                    <a:cubicBezTo>
                      <a:pt x="285" y="186"/>
                      <a:pt x="285" y="184"/>
                      <a:pt x="283" y="182"/>
                    </a:cubicBezTo>
                    <a:cubicBezTo>
                      <a:pt x="282" y="180"/>
                      <a:pt x="279" y="177"/>
                      <a:pt x="278" y="176"/>
                    </a:cubicBezTo>
                    <a:cubicBezTo>
                      <a:pt x="275" y="174"/>
                      <a:pt x="271" y="171"/>
                      <a:pt x="270" y="169"/>
                    </a:cubicBezTo>
                    <a:cubicBezTo>
                      <a:pt x="270" y="168"/>
                      <a:pt x="271" y="168"/>
                      <a:pt x="271" y="168"/>
                    </a:cubicBezTo>
                    <a:cubicBezTo>
                      <a:pt x="271" y="165"/>
                      <a:pt x="269" y="164"/>
                      <a:pt x="269" y="163"/>
                    </a:cubicBezTo>
                    <a:cubicBezTo>
                      <a:pt x="269" y="161"/>
                      <a:pt x="271" y="160"/>
                      <a:pt x="273" y="159"/>
                    </a:cubicBezTo>
                    <a:lnTo>
                      <a:pt x="273" y="155"/>
                    </a:lnTo>
                    <a:cubicBezTo>
                      <a:pt x="273" y="154"/>
                      <a:pt x="275" y="146"/>
                      <a:pt x="274" y="144"/>
                    </a:cubicBezTo>
                    <a:cubicBezTo>
                      <a:pt x="274" y="143"/>
                      <a:pt x="271" y="143"/>
                      <a:pt x="271" y="141"/>
                    </a:cubicBezTo>
                    <a:cubicBezTo>
                      <a:pt x="271" y="139"/>
                      <a:pt x="272" y="137"/>
                      <a:pt x="274" y="135"/>
                    </a:cubicBezTo>
                    <a:cubicBezTo>
                      <a:pt x="275" y="134"/>
                      <a:pt x="279" y="130"/>
                      <a:pt x="279" y="129"/>
                    </a:cubicBezTo>
                    <a:cubicBezTo>
                      <a:pt x="281" y="128"/>
                      <a:pt x="281" y="126"/>
                      <a:pt x="281" y="125"/>
                    </a:cubicBezTo>
                    <a:cubicBezTo>
                      <a:pt x="282" y="124"/>
                      <a:pt x="283" y="122"/>
                      <a:pt x="286" y="122"/>
                    </a:cubicBezTo>
                    <a:cubicBezTo>
                      <a:pt x="287" y="121"/>
                      <a:pt x="287" y="119"/>
                      <a:pt x="289" y="119"/>
                    </a:cubicBezTo>
                    <a:cubicBezTo>
                      <a:pt x="290" y="119"/>
                      <a:pt x="290" y="118"/>
                      <a:pt x="292" y="118"/>
                    </a:cubicBezTo>
                    <a:cubicBezTo>
                      <a:pt x="297" y="116"/>
                      <a:pt x="298" y="113"/>
                      <a:pt x="301" y="110"/>
                    </a:cubicBezTo>
                    <a:cubicBezTo>
                      <a:pt x="301" y="107"/>
                      <a:pt x="301" y="106"/>
                      <a:pt x="303" y="105"/>
                    </a:cubicBezTo>
                    <a:cubicBezTo>
                      <a:pt x="304" y="103"/>
                      <a:pt x="304" y="101"/>
                      <a:pt x="307" y="100"/>
                    </a:cubicBezTo>
                    <a:cubicBezTo>
                      <a:pt x="309" y="98"/>
                      <a:pt x="312" y="99"/>
                      <a:pt x="315" y="96"/>
                    </a:cubicBezTo>
                    <a:cubicBezTo>
                      <a:pt x="315" y="95"/>
                      <a:pt x="316" y="93"/>
                      <a:pt x="316" y="92"/>
                    </a:cubicBezTo>
                    <a:cubicBezTo>
                      <a:pt x="316" y="89"/>
                      <a:pt x="314" y="86"/>
                      <a:pt x="312" y="86"/>
                    </a:cubicBezTo>
                    <a:cubicBezTo>
                      <a:pt x="311" y="86"/>
                      <a:pt x="308" y="89"/>
                      <a:pt x="307" y="86"/>
                    </a:cubicBezTo>
                    <a:lnTo>
                      <a:pt x="307" y="85"/>
                    </a:lnTo>
                    <a:cubicBezTo>
                      <a:pt x="307" y="83"/>
                      <a:pt x="304" y="81"/>
                      <a:pt x="304" y="80"/>
                    </a:cubicBezTo>
                    <a:cubicBezTo>
                      <a:pt x="304" y="80"/>
                      <a:pt x="307" y="77"/>
                      <a:pt x="308" y="75"/>
                    </a:cubicBezTo>
                    <a:lnTo>
                      <a:pt x="308" y="68"/>
                    </a:lnTo>
                    <a:cubicBezTo>
                      <a:pt x="311" y="64"/>
                      <a:pt x="317" y="66"/>
                      <a:pt x="323" y="66"/>
                    </a:cubicBezTo>
                    <a:lnTo>
                      <a:pt x="326" y="66"/>
                    </a:lnTo>
                    <a:cubicBezTo>
                      <a:pt x="331" y="66"/>
                      <a:pt x="334" y="67"/>
                      <a:pt x="335" y="64"/>
                    </a:cubicBezTo>
                    <a:lnTo>
                      <a:pt x="335" y="58"/>
                    </a:lnTo>
                    <a:cubicBezTo>
                      <a:pt x="335" y="56"/>
                      <a:pt x="334" y="53"/>
                      <a:pt x="333" y="52"/>
                    </a:cubicBezTo>
                    <a:cubicBezTo>
                      <a:pt x="330" y="52"/>
                      <a:pt x="326" y="52"/>
                      <a:pt x="325" y="50"/>
                    </a:cubicBezTo>
                    <a:cubicBezTo>
                      <a:pt x="326" y="46"/>
                      <a:pt x="331" y="49"/>
                      <a:pt x="334" y="49"/>
                    </a:cubicBezTo>
                    <a:cubicBezTo>
                      <a:pt x="334" y="49"/>
                      <a:pt x="334" y="46"/>
                      <a:pt x="335" y="45"/>
                    </a:cubicBezTo>
                    <a:cubicBezTo>
                      <a:pt x="337" y="45"/>
                      <a:pt x="338" y="46"/>
                      <a:pt x="339" y="46"/>
                    </a:cubicBezTo>
                    <a:cubicBezTo>
                      <a:pt x="341" y="46"/>
                      <a:pt x="343" y="45"/>
                      <a:pt x="345" y="44"/>
                    </a:cubicBezTo>
                    <a:cubicBezTo>
                      <a:pt x="345" y="43"/>
                      <a:pt x="346" y="41"/>
                      <a:pt x="348" y="40"/>
                    </a:cubicBezTo>
                    <a:cubicBezTo>
                      <a:pt x="354" y="40"/>
                      <a:pt x="361" y="31"/>
                      <a:pt x="362" y="30"/>
                    </a:cubicBezTo>
                    <a:cubicBezTo>
                      <a:pt x="376" y="39"/>
                      <a:pt x="384" y="53"/>
                      <a:pt x="395" y="64"/>
                    </a:cubicBezTo>
                    <a:lnTo>
                      <a:pt x="392" y="61"/>
                    </a:lnTo>
                    <a:cubicBezTo>
                      <a:pt x="390" y="61"/>
                      <a:pt x="389" y="61"/>
                      <a:pt x="389" y="61"/>
                    </a:cubicBezTo>
                    <a:cubicBezTo>
                      <a:pt x="388" y="61"/>
                      <a:pt x="387" y="58"/>
                      <a:pt x="386" y="58"/>
                    </a:cubicBezTo>
                    <a:lnTo>
                      <a:pt x="385" y="60"/>
                    </a:lnTo>
                    <a:cubicBezTo>
                      <a:pt x="383" y="64"/>
                      <a:pt x="386" y="64"/>
                      <a:pt x="389" y="66"/>
                    </a:cubicBezTo>
                    <a:cubicBezTo>
                      <a:pt x="389" y="67"/>
                      <a:pt x="389" y="69"/>
                      <a:pt x="390" y="70"/>
                    </a:cubicBezTo>
                    <a:cubicBezTo>
                      <a:pt x="391" y="70"/>
                      <a:pt x="394" y="71"/>
                      <a:pt x="396" y="71"/>
                    </a:cubicBezTo>
                    <a:cubicBezTo>
                      <a:pt x="397" y="72"/>
                      <a:pt x="398" y="72"/>
                      <a:pt x="399" y="74"/>
                    </a:cubicBezTo>
                    <a:cubicBezTo>
                      <a:pt x="401" y="74"/>
                      <a:pt x="405" y="74"/>
                      <a:pt x="405" y="77"/>
                    </a:cubicBezTo>
                    <a:cubicBezTo>
                      <a:pt x="404" y="77"/>
                      <a:pt x="400" y="75"/>
                      <a:pt x="399" y="77"/>
                    </a:cubicBezTo>
                    <a:cubicBezTo>
                      <a:pt x="399" y="78"/>
                      <a:pt x="400" y="78"/>
                      <a:pt x="400" y="80"/>
                    </a:cubicBezTo>
                    <a:cubicBezTo>
                      <a:pt x="400" y="81"/>
                      <a:pt x="398" y="83"/>
                      <a:pt x="396" y="83"/>
                    </a:cubicBezTo>
                    <a:cubicBezTo>
                      <a:pt x="396" y="83"/>
                      <a:pt x="397" y="81"/>
                      <a:pt x="397" y="80"/>
                    </a:cubicBezTo>
                    <a:cubicBezTo>
                      <a:pt x="397" y="78"/>
                      <a:pt x="391" y="75"/>
                      <a:pt x="389" y="74"/>
                    </a:cubicBezTo>
                    <a:cubicBezTo>
                      <a:pt x="388" y="73"/>
                      <a:pt x="386" y="73"/>
                      <a:pt x="385" y="72"/>
                    </a:cubicBezTo>
                    <a:cubicBezTo>
                      <a:pt x="383" y="71"/>
                      <a:pt x="379" y="69"/>
                      <a:pt x="378" y="68"/>
                    </a:cubicBezTo>
                    <a:cubicBezTo>
                      <a:pt x="376" y="66"/>
                      <a:pt x="375" y="63"/>
                      <a:pt x="371" y="63"/>
                    </a:cubicBezTo>
                    <a:cubicBezTo>
                      <a:pt x="370" y="63"/>
                      <a:pt x="368" y="64"/>
                      <a:pt x="367" y="65"/>
                    </a:cubicBezTo>
                    <a:cubicBezTo>
                      <a:pt x="367" y="65"/>
                      <a:pt x="363" y="67"/>
                      <a:pt x="361" y="67"/>
                    </a:cubicBezTo>
                    <a:cubicBezTo>
                      <a:pt x="357" y="67"/>
                      <a:pt x="356" y="66"/>
                      <a:pt x="354" y="66"/>
                    </a:cubicBezTo>
                    <a:cubicBezTo>
                      <a:pt x="353" y="66"/>
                      <a:pt x="353" y="67"/>
                      <a:pt x="352" y="68"/>
                    </a:cubicBezTo>
                    <a:lnTo>
                      <a:pt x="352" y="70"/>
                    </a:lnTo>
                    <a:cubicBezTo>
                      <a:pt x="352" y="71"/>
                      <a:pt x="348" y="71"/>
                      <a:pt x="346" y="72"/>
                    </a:cubicBezTo>
                    <a:cubicBezTo>
                      <a:pt x="345" y="73"/>
                      <a:pt x="338" y="78"/>
                      <a:pt x="338" y="80"/>
                    </a:cubicBezTo>
                    <a:cubicBezTo>
                      <a:pt x="338" y="80"/>
                      <a:pt x="339" y="80"/>
                      <a:pt x="339" y="82"/>
                    </a:cubicBezTo>
                    <a:cubicBezTo>
                      <a:pt x="339" y="83"/>
                      <a:pt x="330" y="89"/>
                      <a:pt x="330" y="89"/>
                    </a:cubicBezTo>
                    <a:cubicBezTo>
                      <a:pt x="326" y="89"/>
                      <a:pt x="319" y="88"/>
                      <a:pt x="319" y="91"/>
                    </a:cubicBezTo>
                    <a:cubicBezTo>
                      <a:pt x="319" y="93"/>
                      <a:pt x="323" y="94"/>
                      <a:pt x="325" y="94"/>
                    </a:cubicBezTo>
                    <a:lnTo>
                      <a:pt x="333" y="94"/>
                    </a:lnTo>
                    <a:cubicBezTo>
                      <a:pt x="334" y="93"/>
                      <a:pt x="334" y="92"/>
                      <a:pt x="335" y="92"/>
                    </a:cubicBezTo>
                    <a:cubicBezTo>
                      <a:pt x="337" y="92"/>
                      <a:pt x="339" y="90"/>
                      <a:pt x="341" y="90"/>
                    </a:cubicBezTo>
                    <a:cubicBezTo>
                      <a:pt x="343" y="89"/>
                      <a:pt x="346" y="88"/>
                      <a:pt x="349" y="88"/>
                    </a:cubicBezTo>
                    <a:cubicBezTo>
                      <a:pt x="349" y="88"/>
                      <a:pt x="360" y="86"/>
                      <a:pt x="361" y="86"/>
                    </a:cubicBezTo>
                    <a:cubicBezTo>
                      <a:pt x="364" y="86"/>
                      <a:pt x="367" y="88"/>
                      <a:pt x="370" y="88"/>
                    </a:cubicBezTo>
                    <a:cubicBezTo>
                      <a:pt x="371" y="88"/>
                      <a:pt x="372" y="86"/>
                      <a:pt x="374" y="86"/>
                    </a:cubicBezTo>
                    <a:cubicBezTo>
                      <a:pt x="376" y="86"/>
                      <a:pt x="378" y="88"/>
                      <a:pt x="378" y="89"/>
                    </a:cubicBezTo>
                    <a:lnTo>
                      <a:pt x="378" y="91"/>
                    </a:lnTo>
                    <a:lnTo>
                      <a:pt x="378" y="94"/>
                    </a:lnTo>
                    <a:cubicBezTo>
                      <a:pt x="378" y="95"/>
                      <a:pt x="376" y="97"/>
                      <a:pt x="376" y="98"/>
                    </a:cubicBezTo>
                    <a:cubicBezTo>
                      <a:pt x="376" y="99"/>
                      <a:pt x="378" y="100"/>
                      <a:pt x="379" y="100"/>
                    </a:cubicBezTo>
                    <a:cubicBezTo>
                      <a:pt x="380" y="101"/>
                      <a:pt x="383" y="101"/>
                      <a:pt x="385" y="101"/>
                    </a:cubicBezTo>
                    <a:lnTo>
                      <a:pt x="389" y="101"/>
                    </a:lnTo>
                    <a:cubicBezTo>
                      <a:pt x="389" y="101"/>
                      <a:pt x="393" y="102"/>
                      <a:pt x="394" y="103"/>
                    </a:cubicBezTo>
                    <a:cubicBezTo>
                      <a:pt x="395" y="104"/>
                      <a:pt x="395" y="106"/>
                      <a:pt x="398" y="107"/>
                    </a:cubicBezTo>
                    <a:lnTo>
                      <a:pt x="401" y="107"/>
                    </a:lnTo>
                    <a:cubicBezTo>
                      <a:pt x="405" y="107"/>
                      <a:pt x="408" y="110"/>
                      <a:pt x="410" y="110"/>
                    </a:cubicBezTo>
                    <a:cubicBezTo>
                      <a:pt x="413" y="110"/>
                      <a:pt x="411" y="106"/>
                      <a:pt x="412" y="104"/>
                    </a:cubicBezTo>
                    <a:cubicBezTo>
                      <a:pt x="412" y="101"/>
                      <a:pt x="421" y="101"/>
                      <a:pt x="424" y="103"/>
                    </a:cubicBezTo>
                    <a:cubicBezTo>
                      <a:pt x="439" y="128"/>
                      <a:pt x="446" y="156"/>
                      <a:pt x="446" y="186"/>
                    </a:cubicBezTo>
                    <a:cubicBezTo>
                      <a:pt x="446" y="218"/>
                      <a:pt x="436" y="250"/>
                      <a:pt x="417" y="279"/>
                    </a:cubicBezTo>
                    <a:cubicBezTo>
                      <a:pt x="408" y="293"/>
                      <a:pt x="396" y="306"/>
                      <a:pt x="383" y="317"/>
                    </a:cubicBezTo>
                    <a:lnTo>
                      <a:pt x="381" y="311"/>
                    </a:lnTo>
                    <a:moveTo>
                      <a:pt x="334" y="24"/>
                    </a:moveTo>
                    <a:cubicBezTo>
                      <a:pt x="334" y="25"/>
                      <a:pt x="341" y="29"/>
                      <a:pt x="342" y="31"/>
                    </a:cubicBezTo>
                    <a:cubicBezTo>
                      <a:pt x="343" y="35"/>
                      <a:pt x="348" y="35"/>
                      <a:pt x="348" y="36"/>
                    </a:cubicBezTo>
                    <a:cubicBezTo>
                      <a:pt x="348" y="38"/>
                      <a:pt x="345" y="39"/>
                      <a:pt x="345" y="41"/>
                    </a:cubicBezTo>
                    <a:cubicBezTo>
                      <a:pt x="342" y="42"/>
                      <a:pt x="337" y="41"/>
                      <a:pt x="333" y="41"/>
                    </a:cubicBezTo>
                    <a:cubicBezTo>
                      <a:pt x="331" y="42"/>
                      <a:pt x="328" y="44"/>
                      <a:pt x="326" y="42"/>
                    </a:cubicBezTo>
                    <a:cubicBezTo>
                      <a:pt x="324" y="41"/>
                      <a:pt x="327" y="41"/>
                      <a:pt x="327" y="40"/>
                    </a:cubicBezTo>
                    <a:cubicBezTo>
                      <a:pt x="327" y="39"/>
                      <a:pt x="326" y="39"/>
                      <a:pt x="326" y="38"/>
                    </a:cubicBezTo>
                    <a:cubicBezTo>
                      <a:pt x="326" y="37"/>
                      <a:pt x="327" y="36"/>
                      <a:pt x="327" y="34"/>
                    </a:cubicBezTo>
                    <a:cubicBezTo>
                      <a:pt x="328" y="33"/>
                      <a:pt x="331" y="34"/>
                      <a:pt x="333" y="32"/>
                    </a:cubicBezTo>
                    <a:cubicBezTo>
                      <a:pt x="333" y="31"/>
                      <a:pt x="331" y="28"/>
                      <a:pt x="330" y="28"/>
                    </a:cubicBezTo>
                    <a:cubicBezTo>
                      <a:pt x="325" y="28"/>
                      <a:pt x="321" y="23"/>
                      <a:pt x="323" y="20"/>
                    </a:cubicBezTo>
                    <a:cubicBezTo>
                      <a:pt x="323" y="19"/>
                      <a:pt x="329" y="15"/>
                      <a:pt x="330" y="14"/>
                    </a:cubicBezTo>
                    <a:cubicBezTo>
                      <a:pt x="333" y="15"/>
                      <a:pt x="335" y="16"/>
                      <a:pt x="338" y="18"/>
                    </a:cubicBezTo>
                    <a:cubicBezTo>
                      <a:pt x="338" y="19"/>
                      <a:pt x="334" y="23"/>
                      <a:pt x="334" y="24"/>
                    </a:cubicBezTo>
                    <a:moveTo>
                      <a:pt x="318" y="27"/>
                    </a:moveTo>
                    <a:cubicBezTo>
                      <a:pt x="320" y="27"/>
                      <a:pt x="325" y="28"/>
                      <a:pt x="323" y="30"/>
                    </a:cubicBezTo>
                    <a:cubicBezTo>
                      <a:pt x="322" y="31"/>
                      <a:pt x="321" y="37"/>
                      <a:pt x="318" y="37"/>
                    </a:cubicBezTo>
                    <a:cubicBezTo>
                      <a:pt x="315" y="38"/>
                      <a:pt x="311" y="41"/>
                      <a:pt x="308" y="38"/>
                    </a:cubicBezTo>
                    <a:cubicBezTo>
                      <a:pt x="308" y="36"/>
                      <a:pt x="309" y="34"/>
                      <a:pt x="309" y="32"/>
                    </a:cubicBezTo>
                    <a:cubicBezTo>
                      <a:pt x="309" y="31"/>
                      <a:pt x="311" y="31"/>
                      <a:pt x="312" y="31"/>
                    </a:cubicBezTo>
                    <a:cubicBezTo>
                      <a:pt x="314" y="28"/>
                      <a:pt x="316" y="27"/>
                      <a:pt x="318" y="27"/>
                    </a:cubicBezTo>
                    <a:moveTo>
                      <a:pt x="93" y="58"/>
                    </a:moveTo>
                    <a:cubicBezTo>
                      <a:pt x="92" y="58"/>
                      <a:pt x="91" y="57"/>
                      <a:pt x="91" y="57"/>
                    </a:cubicBezTo>
                    <a:cubicBezTo>
                      <a:pt x="89" y="57"/>
                      <a:pt x="88" y="58"/>
                      <a:pt x="87" y="58"/>
                    </a:cubicBezTo>
                    <a:cubicBezTo>
                      <a:pt x="87" y="60"/>
                      <a:pt x="88" y="60"/>
                      <a:pt x="88" y="61"/>
                    </a:cubicBezTo>
                    <a:cubicBezTo>
                      <a:pt x="85" y="63"/>
                      <a:pt x="86" y="66"/>
                      <a:pt x="89" y="66"/>
                    </a:cubicBezTo>
                    <a:cubicBezTo>
                      <a:pt x="90" y="66"/>
                      <a:pt x="91" y="61"/>
                      <a:pt x="95" y="61"/>
                    </a:cubicBezTo>
                    <a:cubicBezTo>
                      <a:pt x="96" y="61"/>
                      <a:pt x="96" y="61"/>
                      <a:pt x="97" y="61"/>
                    </a:cubicBezTo>
                    <a:cubicBezTo>
                      <a:pt x="99" y="61"/>
                      <a:pt x="99" y="58"/>
                      <a:pt x="96" y="58"/>
                    </a:cubicBezTo>
                    <a:cubicBezTo>
                      <a:pt x="95" y="58"/>
                      <a:pt x="95" y="58"/>
                      <a:pt x="93" y="58"/>
                    </a:cubicBezTo>
                    <a:moveTo>
                      <a:pt x="80" y="58"/>
                    </a:moveTo>
                    <a:cubicBezTo>
                      <a:pt x="79" y="58"/>
                      <a:pt x="75" y="58"/>
                      <a:pt x="74" y="58"/>
                    </a:cubicBezTo>
                    <a:cubicBezTo>
                      <a:pt x="73" y="58"/>
                      <a:pt x="73" y="61"/>
                      <a:pt x="72" y="61"/>
                    </a:cubicBezTo>
                    <a:cubicBezTo>
                      <a:pt x="72" y="63"/>
                      <a:pt x="70" y="64"/>
                      <a:pt x="69" y="65"/>
                    </a:cubicBezTo>
                    <a:cubicBezTo>
                      <a:pt x="69" y="65"/>
                      <a:pt x="63" y="71"/>
                      <a:pt x="67" y="71"/>
                    </a:cubicBezTo>
                    <a:cubicBezTo>
                      <a:pt x="69" y="71"/>
                      <a:pt x="72" y="69"/>
                      <a:pt x="72" y="68"/>
                    </a:cubicBezTo>
                    <a:cubicBezTo>
                      <a:pt x="73" y="64"/>
                      <a:pt x="75" y="63"/>
                      <a:pt x="78" y="61"/>
                    </a:cubicBezTo>
                    <a:cubicBezTo>
                      <a:pt x="80" y="60"/>
                      <a:pt x="81" y="60"/>
                      <a:pt x="81" y="58"/>
                    </a:cubicBezTo>
                    <a:lnTo>
                      <a:pt x="80" y="58"/>
                    </a:lnTo>
                    <a:moveTo>
                      <a:pt x="106" y="65"/>
                    </a:moveTo>
                    <a:lnTo>
                      <a:pt x="102" y="65"/>
                    </a:lnTo>
                    <a:cubicBezTo>
                      <a:pt x="101" y="65"/>
                      <a:pt x="100" y="64"/>
                      <a:pt x="100" y="65"/>
                    </a:cubicBezTo>
                    <a:cubicBezTo>
                      <a:pt x="102" y="66"/>
                      <a:pt x="108" y="67"/>
                      <a:pt x="108" y="65"/>
                    </a:cubicBezTo>
                    <a:cubicBezTo>
                      <a:pt x="108" y="64"/>
                      <a:pt x="107" y="65"/>
                      <a:pt x="106" y="65"/>
                    </a:cubicBezTo>
                    <a:moveTo>
                      <a:pt x="92" y="69"/>
                    </a:moveTo>
                    <a:lnTo>
                      <a:pt x="85" y="69"/>
                    </a:lnTo>
                    <a:cubicBezTo>
                      <a:pt x="84" y="70"/>
                      <a:pt x="83" y="69"/>
                      <a:pt x="83" y="71"/>
                    </a:cubicBezTo>
                    <a:cubicBezTo>
                      <a:pt x="83" y="73"/>
                      <a:pt x="85" y="72"/>
                      <a:pt x="87" y="72"/>
                    </a:cubicBezTo>
                    <a:cubicBezTo>
                      <a:pt x="91" y="71"/>
                      <a:pt x="92" y="70"/>
                      <a:pt x="95" y="69"/>
                    </a:cubicBezTo>
                    <a:cubicBezTo>
                      <a:pt x="93" y="68"/>
                      <a:pt x="93" y="69"/>
                      <a:pt x="92" y="69"/>
                    </a:cubicBezTo>
                    <a:moveTo>
                      <a:pt x="372" y="72"/>
                    </a:moveTo>
                    <a:cubicBezTo>
                      <a:pt x="370" y="72"/>
                      <a:pt x="371" y="69"/>
                      <a:pt x="372" y="69"/>
                    </a:cubicBezTo>
                    <a:cubicBezTo>
                      <a:pt x="373" y="69"/>
                      <a:pt x="372" y="68"/>
                      <a:pt x="374" y="69"/>
                    </a:cubicBezTo>
                    <a:cubicBezTo>
                      <a:pt x="374" y="70"/>
                      <a:pt x="374" y="71"/>
                      <a:pt x="372" y="72"/>
                    </a:cubicBezTo>
                    <a:moveTo>
                      <a:pt x="371" y="74"/>
                    </a:moveTo>
                    <a:cubicBezTo>
                      <a:pt x="374" y="73"/>
                      <a:pt x="375" y="75"/>
                      <a:pt x="374" y="80"/>
                    </a:cubicBezTo>
                    <a:cubicBezTo>
                      <a:pt x="374" y="80"/>
                      <a:pt x="370" y="83"/>
                      <a:pt x="368" y="80"/>
                    </a:cubicBezTo>
                    <a:cubicBezTo>
                      <a:pt x="370" y="78"/>
                      <a:pt x="368" y="77"/>
                      <a:pt x="368" y="74"/>
                    </a:cubicBezTo>
                    <a:lnTo>
                      <a:pt x="371" y="74"/>
                    </a:lnTo>
                    <a:moveTo>
                      <a:pt x="385" y="85"/>
                    </a:moveTo>
                    <a:cubicBezTo>
                      <a:pt x="386" y="83"/>
                      <a:pt x="388" y="85"/>
                      <a:pt x="390" y="85"/>
                    </a:cubicBezTo>
                    <a:lnTo>
                      <a:pt x="396" y="85"/>
                    </a:lnTo>
                    <a:cubicBezTo>
                      <a:pt x="394" y="86"/>
                      <a:pt x="394" y="88"/>
                      <a:pt x="393" y="89"/>
                    </a:cubicBezTo>
                    <a:cubicBezTo>
                      <a:pt x="389" y="88"/>
                      <a:pt x="387" y="86"/>
                      <a:pt x="385" y="85"/>
                    </a:cubicBezTo>
                    <a:moveTo>
                      <a:pt x="97" y="182"/>
                    </a:moveTo>
                    <a:cubicBezTo>
                      <a:pt x="99" y="180"/>
                      <a:pt x="97" y="177"/>
                      <a:pt x="96" y="177"/>
                    </a:cubicBezTo>
                    <a:cubicBezTo>
                      <a:pt x="93" y="179"/>
                      <a:pt x="95" y="182"/>
                      <a:pt x="97" y="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8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9" name="proxy-server 4"/>
            <p:cNvGrpSpPr/>
            <p:nvPr/>
          </p:nvGrpSpPr>
          <p:grpSpPr>
            <a:xfrm>
              <a:off x="6107040" y="2977560"/>
              <a:ext cx="410040" cy="674280"/>
              <a:chOff x="6107040" y="2977560"/>
              <a:chExt cx="410040" cy="674280"/>
            </a:xfrm>
          </p:grpSpPr>
          <p:sp>
            <p:nvSpPr>
              <p:cNvPr id="530" name=""/>
              <p:cNvSpPr/>
              <p:nvPr/>
            </p:nvSpPr>
            <p:spPr>
              <a:xfrm>
                <a:off x="6107040" y="2977560"/>
                <a:ext cx="410040" cy="674280"/>
              </a:xfrm>
              <a:prstGeom prst="rect">
                <a:avLst/>
              </a:prstGeom>
              <a:solidFill>
                <a:srgbClr val="3465a4"/>
              </a:solidFill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9360" rIns="99360" tIns="54360" bIns="5436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ru-RU" sz="800" spc="-1" strike="noStrike">
                    <a:solidFill>
                      <a:srgbClr val="000000"/>
                    </a:solidFill>
                    <a:latin typeface="Arial"/>
                    <a:ea typeface="Microsoft YaHei"/>
                  </a:rPr>
                  <a:t>HA2</a:t>
                </a:r>
                <a:endParaRPr b="0" lang="ru-RU" sz="800" spc="-1" strike="noStrike">
                  <a:latin typeface="Open Sans"/>
                </a:endParaRPr>
              </a:p>
            </p:txBody>
          </p:sp>
          <p:sp>
            <p:nvSpPr>
              <p:cNvPr id="531" name=""/>
              <p:cNvSpPr/>
              <p:nvPr/>
            </p:nvSpPr>
            <p:spPr>
              <a:xfrm>
                <a:off x="6189480" y="3552840"/>
                <a:ext cx="24768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"/>
              <p:cNvSpPr/>
              <p:nvPr/>
            </p:nvSpPr>
            <p:spPr>
              <a:xfrm>
                <a:off x="6189480" y="3519000"/>
                <a:ext cx="24768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3" name=""/>
              <p:cNvGrpSpPr/>
              <p:nvPr/>
            </p:nvGrpSpPr>
            <p:grpSpPr>
              <a:xfrm>
                <a:off x="6271920" y="3052440"/>
                <a:ext cx="162720" cy="132840"/>
                <a:chOff x="6271920" y="3052440"/>
                <a:chExt cx="162720" cy="132840"/>
              </a:xfrm>
            </p:grpSpPr>
            <p:sp>
              <p:nvSpPr>
                <p:cNvPr id="534" name=""/>
                <p:cNvSpPr/>
                <p:nvPr/>
              </p:nvSpPr>
              <p:spPr>
                <a:xfrm>
                  <a:off x="6273000" y="3054960"/>
                  <a:ext cx="158400" cy="126360"/>
                </a:xfrm>
                <a:custGeom>
                  <a:avLst/>
                  <a:gdLst/>
                  <a:ahLst/>
                  <a:rect l="l" t="t" r="r" b="b"/>
                  <a:pathLst>
                    <a:path w="448" h="360">
                      <a:moveTo>
                        <a:pt x="186" y="4"/>
                      </a:moveTo>
                      <a:cubicBezTo>
                        <a:pt x="184" y="3"/>
                        <a:pt x="182" y="3"/>
                        <a:pt x="181" y="3"/>
                      </a:cubicBezTo>
                      <a:cubicBezTo>
                        <a:pt x="179" y="4"/>
                        <a:pt x="182" y="4"/>
                        <a:pt x="182" y="6"/>
                      </a:cubicBezTo>
                      <a:cubicBezTo>
                        <a:pt x="178" y="6"/>
                        <a:pt x="175" y="6"/>
                        <a:pt x="171" y="4"/>
                      </a:cubicBezTo>
                      <a:lnTo>
                        <a:pt x="170" y="4"/>
                      </a:lnTo>
                      <a:lnTo>
                        <a:pt x="169" y="4"/>
                      </a:lnTo>
                      <a:cubicBezTo>
                        <a:pt x="176" y="3"/>
                        <a:pt x="182" y="1"/>
                        <a:pt x="190" y="0"/>
                      </a:cubicBezTo>
                      <a:cubicBezTo>
                        <a:pt x="190" y="3"/>
                        <a:pt x="189" y="3"/>
                        <a:pt x="186" y="4"/>
                      </a:cubicBezTo>
                      <a:moveTo>
                        <a:pt x="164" y="9"/>
                      </a:moveTo>
                      <a:cubicBezTo>
                        <a:pt x="166" y="9"/>
                        <a:pt x="167" y="9"/>
                        <a:pt x="167" y="11"/>
                      </a:cubicBezTo>
                      <a:cubicBezTo>
                        <a:pt x="167" y="12"/>
                        <a:pt x="164" y="12"/>
                        <a:pt x="164" y="15"/>
                      </a:cubicBezTo>
                      <a:cubicBezTo>
                        <a:pt x="166" y="17"/>
                        <a:pt x="167" y="17"/>
                        <a:pt x="168" y="17"/>
                      </a:cubicBezTo>
                      <a:cubicBezTo>
                        <a:pt x="170" y="18"/>
                        <a:pt x="173" y="17"/>
                        <a:pt x="174" y="17"/>
                      </a:cubicBezTo>
                      <a:cubicBezTo>
                        <a:pt x="177" y="15"/>
                        <a:pt x="179" y="12"/>
                        <a:pt x="182" y="12"/>
                      </a:cubicBezTo>
                      <a:cubicBezTo>
                        <a:pt x="182" y="12"/>
                        <a:pt x="185" y="18"/>
                        <a:pt x="185" y="20"/>
                      </a:cubicBezTo>
                      <a:lnTo>
                        <a:pt x="185" y="25"/>
                      </a:lnTo>
                      <a:cubicBezTo>
                        <a:pt x="185" y="28"/>
                        <a:pt x="190" y="27"/>
                        <a:pt x="193" y="29"/>
                      </a:cubicBezTo>
                      <a:cubicBezTo>
                        <a:pt x="193" y="30"/>
                        <a:pt x="193" y="31"/>
                        <a:pt x="193" y="31"/>
                      </a:cubicBezTo>
                      <a:cubicBezTo>
                        <a:pt x="195" y="33"/>
                        <a:pt x="196" y="33"/>
                        <a:pt x="196" y="34"/>
                      </a:cubicBezTo>
                      <a:cubicBezTo>
                        <a:pt x="196" y="37"/>
                        <a:pt x="193" y="37"/>
                        <a:pt x="193" y="42"/>
                      </a:cubicBezTo>
                      <a:cubicBezTo>
                        <a:pt x="193" y="42"/>
                        <a:pt x="190" y="42"/>
                        <a:pt x="190" y="45"/>
                      </a:cubicBezTo>
                      <a:cubicBezTo>
                        <a:pt x="190" y="48"/>
                        <a:pt x="196" y="45"/>
                        <a:pt x="197" y="47"/>
                      </a:cubicBezTo>
                      <a:cubicBezTo>
                        <a:pt x="198" y="48"/>
                        <a:pt x="197" y="49"/>
                        <a:pt x="196" y="51"/>
                      </a:cubicBezTo>
                      <a:cubicBezTo>
                        <a:pt x="197" y="52"/>
                        <a:pt x="198" y="56"/>
                        <a:pt x="195" y="56"/>
                      </a:cubicBezTo>
                      <a:cubicBezTo>
                        <a:pt x="193" y="56"/>
                        <a:pt x="193" y="53"/>
                        <a:pt x="192" y="53"/>
                      </a:cubicBezTo>
                      <a:lnTo>
                        <a:pt x="188" y="53"/>
                      </a:lnTo>
                      <a:cubicBezTo>
                        <a:pt x="186" y="53"/>
                        <a:pt x="185" y="52"/>
                        <a:pt x="184" y="52"/>
                      </a:cubicBezTo>
                      <a:cubicBezTo>
                        <a:pt x="182" y="52"/>
                        <a:pt x="179" y="53"/>
                        <a:pt x="177" y="51"/>
                      </a:cubicBezTo>
                      <a:lnTo>
                        <a:pt x="186" y="42"/>
                      </a:lnTo>
                      <a:cubicBezTo>
                        <a:pt x="188" y="42"/>
                        <a:pt x="189" y="42"/>
                        <a:pt x="188" y="41"/>
                      </a:cubicBezTo>
                      <a:cubicBezTo>
                        <a:pt x="186" y="39"/>
                        <a:pt x="185" y="40"/>
                        <a:pt x="182" y="42"/>
                      </a:cubicBezTo>
                      <a:cubicBezTo>
                        <a:pt x="182" y="42"/>
                        <a:pt x="179" y="44"/>
                        <a:pt x="177" y="44"/>
                      </a:cubicBezTo>
                      <a:cubicBezTo>
                        <a:pt x="173" y="44"/>
                        <a:pt x="168" y="42"/>
                        <a:pt x="164" y="45"/>
                      </a:cubicBezTo>
                      <a:cubicBezTo>
                        <a:pt x="164" y="45"/>
                        <a:pt x="168" y="45"/>
                        <a:pt x="168" y="47"/>
                      </a:cubicBezTo>
                      <a:cubicBezTo>
                        <a:pt x="167" y="48"/>
                        <a:pt x="166" y="48"/>
                        <a:pt x="164" y="47"/>
                      </a:cubicBezTo>
                      <a:cubicBezTo>
                        <a:pt x="163" y="47"/>
                        <a:pt x="163" y="45"/>
                        <a:pt x="163" y="45"/>
                      </a:cubicBezTo>
                      <a:cubicBezTo>
                        <a:pt x="162" y="44"/>
                        <a:pt x="159" y="44"/>
                        <a:pt x="156" y="44"/>
                      </a:cubicBezTo>
                      <a:cubicBezTo>
                        <a:pt x="153" y="44"/>
                        <a:pt x="152" y="45"/>
                        <a:pt x="152" y="47"/>
                      </a:cubicBezTo>
                      <a:cubicBezTo>
                        <a:pt x="155" y="48"/>
                        <a:pt x="160" y="45"/>
                        <a:pt x="160" y="49"/>
                      </a:cubicBezTo>
                      <a:cubicBezTo>
                        <a:pt x="159" y="51"/>
                        <a:pt x="155" y="52"/>
                        <a:pt x="155" y="55"/>
                      </a:cubicBezTo>
                      <a:cubicBezTo>
                        <a:pt x="155" y="56"/>
                        <a:pt x="157" y="58"/>
                        <a:pt x="159" y="58"/>
                      </a:cubicBezTo>
                      <a:cubicBezTo>
                        <a:pt x="160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4" y="58"/>
                      </a:cubicBezTo>
                      <a:cubicBezTo>
                        <a:pt x="166" y="57"/>
                        <a:pt x="167" y="56"/>
                        <a:pt x="170" y="56"/>
                      </a:cubicBezTo>
                      <a:cubicBezTo>
                        <a:pt x="171" y="58"/>
                        <a:pt x="167" y="61"/>
                        <a:pt x="164" y="61"/>
                      </a:cubicBezTo>
                      <a:cubicBezTo>
                        <a:pt x="160" y="62"/>
                        <a:pt x="156" y="62"/>
                        <a:pt x="154" y="64"/>
                      </a:cubicBezTo>
                      <a:cubicBezTo>
                        <a:pt x="151" y="64"/>
                        <a:pt x="147" y="67"/>
                        <a:pt x="147" y="64"/>
                      </a:cubicBezTo>
                      <a:cubicBezTo>
                        <a:pt x="145" y="62"/>
                        <a:pt x="149" y="62"/>
                        <a:pt x="149" y="61"/>
                      </a:cubicBezTo>
                      <a:cubicBezTo>
                        <a:pt x="146" y="61"/>
                        <a:pt x="142" y="62"/>
                        <a:pt x="140" y="64"/>
                      </a:cubicBezTo>
                      <a:cubicBezTo>
                        <a:pt x="136" y="64"/>
                        <a:pt x="128" y="66"/>
                        <a:pt x="127" y="70"/>
                      </a:cubicBezTo>
                      <a:cubicBezTo>
                        <a:pt x="127" y="70"/>
                        <a:pt x="128" y="73"/>
                        <a:pt x="127" y="73"/>
                      </a:cubicBezTo>
                      <a:cubicBezTo>
                        <a:pt x="127" y="73"/>
                        <a:pt x="123" y="74"/>
                        <a:pt x="122" y="74"/>
                      </a:cubicBezTo>
                      <a:cubicBezTo>
                        <a:pt x="119" y="75"/>
                        <a:pt x="118" y="75"/>
                        <a:pt x="117" y="76"/>
                      </a:cubicBezTo>
                      <a:lnTo>
                        <a:pt x="114" y="76"/>
                      </a:lnTo>
                      <a:cubicBezTo>
                        <a:pt x="112" y="77"/>
                        <a:pt x="112" y="78"/>
                        <a:pt x="110" y="80"/>
                      </a:cubicBezTo>
                      <a:cubicBezTo>
                        <a:pt x="108" y="80"/>
                        <a:pt x="108" y="81"/>
                        <a:pt x="107" y="81"/>
                      </a:cubicBezTo>
                      <a:cubicBezTo>
                        <a:pt x="106" y="82"/>
                        <a:pt x="105" y="84"/>
                        <a:pt x="103" y="85"/>
                      </a:cubicBezTo>
                      <a:cubicBezTo>
                        <a:pt x="101" y="85"/>
                        <a:pt x="101" y="84"/>
                        <a:pt x="100" y="85"/>
                      </a:cubicBezTo>
                      <a:cubicBezTo>
                        <a:pt x="100" y="87"/>
                        <a:pt x="101" y="90"/>
                        <a:pt x="100" y="92"/>
                      </a:cubicBezTo>
                      <a:cubicBezTo>
                        <a:pt x="97" y="94"/>
                        <a:pt x="86" y="97"/>
                        <a:pt x="81" y="102"/>
                      </a:cubicBezTo>
                      <a:cubicBezTo>
                        <a:pt x="77" y="103"/>
                        <a:pt x="72" y="109"/>
                        <a:pt x="72" y="112"/>
                      </a:cubicBezTo>
                      <a:cubicBezTo>
                        <a:pt x="72" y="115"/>
                        <a:pt x="74" y="122"/>
                        <a:pt x="73" y="124"/>
                      </a:cubicBezTo>
                      <a:cubicBezTo>
                        <a:pt x="70" y="122"/>
                        <a:pt x="66" y="122"/>
                        <a:pt x="63" y="120"/>
                      </a:cubicBezTo>
                      <a:cubicBezTo>
                        <a:pt x="63" y="119"/>
                        <a:pt x="62" y="112"/>
                        <a:pt x="61" y="111"/>
                      </a:cubicBezTo>
                      <a:cubicBezTo>
                        <a:pt x="60" y="111"/>
                        <a:pt x="60" y="115"/>
                        <a:pt x="56" y="112"/>
                      </a:cubicBezTo>
                      <a:cubicBezTo>
                        <a:pt x="51" y="109"/>
                        <a:pt x="49" y="109"/>
                        <a:pt x="44" y="110"/>
                      </a:cubicBezTo>
                      <a:cubicBezTo>
                        <a:pt x="40" y="112"/>
                        <a:pt x="39" y="115"/>
                        <a:pt x="36" y="115"/>
                      </a:cubicBezTo>
                      <a:cubicBezTo>
                        <a:pt x="30" y="111"/>
                        <a:pt x="23" y="112"/>
                        <a:pt x="22" y="112"/>
                      </a:cubicBezTo>
                      <a:cubicBezTo>
                        <a:pt x="26" y="105"/>
                        <a:pt x="30" y="98"/>
                        <a:pt x="35" y="92"/>
                      </a:cubicBezTo>
                      <a:cubicBezTo>
                        <a:pt x="43" y="79"/>
                        <a:pt x="54" y="66"/>
                        <a:pt x="67" y="55"/>
                      </a:cubicBezTo>
                      <a:cubicBezTo>
                        <a:pt x="69" y="55"/>
                        <a:pt x="72" y="53"/>
                        <a:pt x="73" y="54"/>
                      </a:cubicBezTo>
                      <a:cubicBezTo>
                        <a:pt x="75" y="54"/>
                        <a:pt x="75" y="56"/>
                        <a:pt x="78" y="56"/>
                      </a:cubicBezTo>
                      <a:cubicBezTo>
                        <a:pt x="78" y="57"/>
                        <a:pt x="83" y="56"/>
                        <a:pt x="84" y="56"/>
                      </a:cubicBezTo>
                      <a:cubicBezTo>
                        <a:pt x="89" y="54"/>
                        <a:pt x="84" y="49"/>
                        <a:pt x="83" y="49"/>
                      </a:cubicBezTo>
                      <a:cubicBezTo>
                        <a:pt x="80" y="48"/>
                        <a:pt x="75" y="50"/>
                        <a:pt x="72" y="52"/>
                      </a:cubicBezTo>
                      <a:cubicBezTo>
                        <a:pt x="83" y="42"/>
                        <a:pt x="94" y="34"/>
                        <a:pt x="107" y="27"/>
                      </a:cubicBezTo>
                      <a:cubicBezTo>
                        <a:pt x="110" y="28"/>
                        <a:pt x="112" y="26"/>
                        <a:pt x="114" y="28"/>
                      </a:cubicBezTo>
                      <a:cubicBezTo>
                        <a:pt x="114" y="30"/>
                        <a:pt x="110" y="31"/>
                        <a:pt x="110" y="33"/>
                      </a:cubicBezTo>
                      <a:cubicBezTo>
                        <a:pt x="111" y="34"/>
                        <a:pt x="108" y="36"/>
                        <a:pt x="108" y="36"/>
                      </a:cubicBezTo>
                      <a:cubicBezTo>
                        <a:pt x="108" y="39"/>
                        <a:pt x="111" y="41"/>
                        <a:pt x="114" y="41"/>
                      </a:cubicBezTo>
                      <a:cubicBezTo>
                        <a:pt x="115" y="41"/>
                        <a:pt x="118" y="39"/>
                        <a:pt x="119" y="36"/>
                      </a:cubicBezTo>
                      <a:cubicBezTo>
                        <a:pt x="119" y="34"/>
                        <a:pt x="119" y="31"/>
                        <a:pt x="121" y="30"/>
                      </a:cubicBezTo>
                      <a:cubicBezTo>
                        <a:pt x="130" y="30"/>
                        <a:pt x="140" y="26"/>
                        <a:pt x="139" y="17"/>
                      </a:cubicBezTo>
                      <a:lnTo>
                        <a:pt x="139" y="14"/>
                      </a:lnTo>
                      <a:cubicBezTo>
                        <a:pt x="139" y="13"/>
                        <a:pt x="139" y="13"/>
                        <a:pt x="140" y="12"/>
                      </a:cubicBezTo>
                      <a:cubicBezTo>
                        <a:pt x="147" y="10"/>
                        <a:pt x="154" y="8"/>
                        <a:pt x="161" y="6"/>
                      </a:cubicBezTo>
                      <a:cubicBezTo>
                        <a:pt x="162" y="7"/>
                        <a:pt x="163" y="8"/>
                        <a:pt x="164" y="9"/>
                      </a:cubicBezTo>
                      <a:moveTo>
                        <a:pt x="32" y="141"/>
                      </a:moveTo>
                      <a:cubicBezTo>
                        <a:pt x="33" y="139"/>
                        <a:pt x="41" y="139"/>
                        <a:pt x="41" y="144"/>
                      </a:cubicBezTo>
                      <a:cubicBezTo>
                        <a:pt x="41" y="145"/>
                        <a:pt x="30" y="158"/>
                        <a:pt x="33" y="160"/>
                      </a:cubicBezTo>
                      <a:cubicBezTo>
                        <a:pt x="38" y="161"/>
                        <a:pt x="44" y="158"/>
                        <a:pt x="48" y="160"/>
                      </a:cubicBezTo>
                      <a:cubicBezTo>
                        <a:pt x="49" y="160"/>
                        <a:pt x="55" y="162"/>
                        <a:pt x="54" y="164"/>
                      </a:cubicBezTo>
                      <a:cubicBezTo>
                        <a:pt x="48" y="174"/>
                        <a:pt x="56" y="184"/>
                        <a:pt x="59" y="183"/>
                      </a:cubicBezTo>
                      <a:cubicBezTo>
                        <a:pt x="61" y="183"/>
                        <a:pt x="66" y="180"/>
                        <a:pt x="71" y="182"/>
                      </a:cubicBezTo>
                      <a:cubicBezTo>
                        <a:pt x="72" y="182"/>
                        <a:pt x="74" y="185"/>
                        <a:pt x="76" y="185"/>
                      </a:cubicBezTo>
                      <a:cubicBezTo>
                        <a:pt x="77" y="185"/>
                        <a:pt x="78" y="178"/>
                        <a:pt x="84" y="176"/>
                      </a:cubicBezTo>
                      <a:cubicBezTo>
                        <a:pt x="90" y="174"/>
                        <a:pt x="96" y="171"/>
                        <a:pt x="97" y="172"/>
                      </a:cubicBezTo>
                      <a:cubicBezTo>
                        <a:pt x="100" y="173"/>
                        <a:pt x="95" y="174"/>
                        <a:pt x="96" y="175"/>
                      </a:cubicBezTo>
                      <a:cubicBezTo>
                        <a:pt x="100" y="177"/>
                        <a:pt x="102" y="172"/>
                        <a:pt x="104" y="173"/>
                      </a:cubicBezTo>
                      <a:cubicBezTo>
                        <a:pt x="114" y="180"/>
                        <a:pt x="121" y="179"/>
                        <a:pt x="127" y="177"/>
                      </a:cubicBezTo>
                      <a:cubicBezTo>
                        <a:pt x="135" y="174"/>
                        <a:pt x="137" y="180"/>
                        <a:pt x="139" y="185"/>
                      </a:cubicBezTo>
                      <a:cubicBezTo>
                        <a:pt x="144" y="185"/>
                        <a:pt x="149" y="193"/>
                        <a:pt x="155" y="194"/>
                      </a:cubicBezTo>
                      <a:cubicBezTo>
                        <a:pt x="168" y="192"/>
                        <a:pt x="175" y="200"/>
                        <a:pt x="177" y="201"/>
                      </a:cubicBezTo>
                      <a:cubicBezTo>
                        <a:pt x="177" y="202"/>
                        <a:pt x="175" y="203"/>
                        <a:pt x="177" y="204"/>
                      </a:cubicBezTo>
                      <a:cubicBezTo>
                        <a:pt x="177" y="207"/>
                        <a:pt x="182" y="207"/>
                        <a:pt x="181" y="211"/>
                      </a:cubicBezTo>
                      <a:cubicBezTo>
                        <a:pt x="181" y="212"/>
                        <a:pt x="186" y="215"/>
                        <a:pt x="188" y="215"/>
                      </a:cubicBezTo>
                      <a:cubicBezTo>
                        <a:pt x="194" y="215"/>
                        <a:pt x="201" y="218"/>
                        <a:pt x="203" y="221"/>
                      </a:cubicBezTo>
                      <a:cubicBezTo>
                        <a:pt x="209" y="221"/>
                        <a:pt x="213" y="225"/>
                        <a:pt x="218" y="222"/>
                      </a:cubicBezTo>
                      <a:cubicBezTo>
                        <a:pt x="224" y="227"/>
                        <a:pt x="235" y="230"/>
                        <a:pt x="237" y="230"/>
                      </a:cubicBezTo>
                      <a:cubicBezTo>
                        <a:pt x="238" y="232"/>
                        <a:pt x="240" y="236"/>
                        <a:pt x="240" y="238"/>
                      </a:cubicBezTo>
                      <a:cubicBezTo>
                        <a:pt x="239" y="249"/>
                        <a:pt x="225" y="252"/>
                        <a:pt x="224" y="263"/>
                      </a:cubicBezTo>
                      <a:cubicBezTo>
                        <a:pt x="224" y="265"/>
                        <a:pt x="226" y="265"/>
                        <a:pt x="226" y="267"/>
                      </a:cubicBezTo>
                      <a:cubicBezTo>
                        <a:pt x="226" y="268"/>
                        <a:pt x="225" y="285"/>
                        <a:pt x="215" y="291"/>
                      </a:cubicBezTo>
                      <a:cubicBezTo>
                        <a:pt x="212" y="291"/>
                        <a:pt x="193" y="297"/>
                        <a:pt x="193" y="300"/>
                      </a:cubicBezTo>
                      <a:cubicBezTo>
                        <a:pt x="192" y="303"/>
                        <a:pt x="193" y="305"/>
                        <a:pt x="193" y="309"/>
                      </a:cubicBezTo>
                      <a:cubicBezTo>
                        <a:pt x="193" y="309"/>
                        <a:pt x="190" y="316"/>
                        <a:pt x="184" y="318"/>
                      </a:cubicBezTo>
                      <a:cubicBezTo>
                        <a:pt x="185" y="324"/>
                        <a:pt x="178" y="331"/>
                        <a:pt x="177" y="331"/>
                      </a:cubicBezTo>
                      <a:cubicBezTo>
                        <a:pt x="171" y="333"/>
                        <a:pt x="167" y="329"/>
                        <a:pt x="164" y="330"/>
                      </a:cubicBezTo>
                      <a:cubicBezTo>
                        <a:pt x="164" y="332"/>
                        <a:pt x="171" y="337"/>
                        <a:pt x="171" y="338"/>
                      </a:cubicBezTo>
                      <a:cubicBezTo>
                        <a:pt x="171" y="340"/>
                        <a:pt x="168" y="343"/>
                        <a:pt x="167" y="343"/>
                      </a:cubicBezTo>
                      <a:cubicBezTo>
                        <a:pt x="166" y="345"/>
                        <a:pt x="155" y="346"/>
                        <a:pt x="154" y="346"/>
                      </a:cubicBezTo>
                      <a:cubicBezTo>
                        <a:pt x="154" y="348"/>
                        <a:pt x="155" y="349"/>
                        <a:pt x="154" y="352"/>
                      </a:cubicBezTo>
                      <a:cubicBezTo>
                        <a:pt x="152" y="354"/>
                        <a:pt x="149" y="352"/>
                        <a:pt x="147" y="352"/>
                      </a:cubicBezTo>
                      <a:cubicBezTo>
                        <a:pt x="147" y="354"/>
                        <a:pt x="146" y="355"/>
                        <a:pt x="148" y="356"/>
                      </a:cubicBezTo>
                      <a:cubicBezTo>
                        <a:pt x="149" y="356"/>
                        <a:pt x="151" y="356"/>
                        <a:pt x="152" y="357"/>
                      </a:cubicBezTo>
                      <a:cubicBezTo>
                        <a:pt x="151" y="359"/>
                        <a:pt x="150" y="358"/>
                        <a:pt x="150" y="358"/>
                      </a:cubicBezTo>
                      <a:cubicBezTo>
                        <a:pt x="138" y="355"/>
                        <a:pt x="126" y="351"/>
                        <a:pt x="115" y="346"/>
                      </a:cubicBezTo>
                      <a:cubicBezTo>
                        <a:pt x="114" y="346"/>
                        <a:pt x="110" y="343"/>
                        <a:pt x="110" y="340"/>
                      </a:cubicBezTo>
                      <a:cubicBezTo>
                        <a:pt x="110" y="338"/>
                        <a:pt x="112" y="331"/>
                        <a:pt x="112" y="330"/>
                      </a:cubicBezTo>
                      <a:cubicBezTo>
                        <a:pt x="112" y="328"/>
                        <a:pt x="108" y="315"/>
                        <a:pt x="108" y="307"/>
                      </a:cubicBezTo>
                      <a:cubicBezTo>
                        <a:pt x="110" y="294"/>
                        <a:pt x="106" y="277"/>
                        <a:pt x="105" y="276"/>
                      </a:cubicBezTo>
                      <a:cubicBezTo>
                        <a:pt x="101" y="269"/>
                        <a:pt x="83" y="267"/>
                        <a:pt x="80" y="261"/>
                      </a:cubicBezTo>
                      <a:cubicBezTo>
                        <a:pt x="78" y="252"/>
                        <a:pt x="58" y="235"/>
                        <a:pt x="58" y="227"/>
                      </a:cubicBezTo>
                      <a:cubicBezTo>
                        <a:pt x="59" y="227"/>
                        <a:pt x="62" y="225"/>
                        <a:pt x="62" y="224"/>
                      </a:cubicBezTo>
                      <a:cubicBezTo>
                        <a:pt x="62" y="222"/>
                        <a:pt x="60" y="221"/>
                        <a:pt x="60" y="221"/>
                      </a:cubicBezTo>
                      <a:cubicBezTo>
                        <a:pt x="59" y="217"/>
                        <a:pt x="62" y="211"/>
                        <a:pt x="62" y="211"/>
                      </a:cubicBezTo>
                      <a:cubicBezTo>
                        <a:pt x="62" y="211"/>
                        <a:pt x="72" y="203"/>
                        <a:pt x="73" y="202"/>
                      </a:cubicBezTo>
                      <a:lnTo>
                        <a:pt x="71" y="188"/>
                      </a:lnTo>
                      <a:cubicBezTo>
                        <a:pt x="70" y="184"/>
                        <a:pt x="70" y="182"/>
                        <a:pt x="67" y="182"/>
                      </a:cubicBezTo>
                      <a:cubicBezTo>
                        <a:pt x="65" y="182"/>
                        <a:pt x="61" y="184"/>
                        <a:pt x="61" y="188"/>
                      </a:cubicBezTo>
                      <a:cubicBezTo>
                        <a:pt x="59" y="189"/>
                        <a:pt x="51" y="185"/>
                        <a:pt x="51" y="185"/>
                      </a:cubicBezTo>
                      <a:cubicBezTo>
                        <a:pt x="50" y="182"/>
                        <a:pt x="40" y="181"/>
                        <a:pt x="42" y="175"/>
                      </a:cubicBezTo>
                      <a:cubicBezTo>
                        <a:pt x="39" y="174"/>
                        <a:pt x="37" y="169"/>
                        <a:pt x="34" y="168"/>
                      </a:cubicBezTo>
                      <a:cubicBezTo>
                        <a:pt x="34" y="168"/>
                        <a:pt x="22" y="166"/>
                        <a:pt x="21" y="166"/>
                      </a:cubicBezTo>
                      <a:cubicBezTo>
                        <a:pt x="16" y="158"/>
                        <a:pt x="1" y="160"/>
                        <a:pt x="0" y="160"/>
                      </a:cubicBezTo>
                      <a:cubicBezTo>
                        <a:pt x="1" y="157"/>
                        <a:pt x="0" y="152"/>
                        <a:pt x="1" y="150"/>
                      </a:cubicBezTo>
                      <a:cubicBezTo>
                        <a:pt x="2" y="150"/>
                        <a:pt x="27" y="147"/>
                        <a:pt x="32" y="141"/>
                      </a:cubicBezTo>
                      <a:moveTo>
                        <a:pt x="381" y="312"/>
                      </a:moveTo>
                      <a:lnTo>
                        <a:pt x="374" y="312"/>
                      </a:lnTo>
                      <a:cubicBezTo>
                        <a:pt x="374" y="308"/>
                        <a:pt x="376" y="309"/>
                        <a:pt x="378" y="304"/>
                      </a:cubicBezTo>
                      <a:cubicBezTo>
                        <a:pt x="379" y="301"/>
                        <a:pt x="381" y="296"/>
                        <a:pt x="378" y="295"/>
                      </a:cubicBezTo>
                      <a:cubicBezTo>
                        <a:pt x="378" y="291"/>
                        <a:pt x="376" y="290"/>
                        <a:pt x="378" y="282"/>
                      </a:cubicBezTo>
                      <a:cubicBezTo>
                        <a:pt x="378" y="275"/>
                        <a:pt x="372" y="271"/>
                        <a:pt x="374" y="264"/>
                      </a:cubicBezTo>
                      <a:cubicBezTo>
                        <a:pt x="372" y="262"/>
                        <a:pt x="376" y="260"/>
                        <a:pt x="379" y="258"/>
                      </a:cubicBezTo>
                      <a:cubicBezTo>
                        <a:pt x="383" y="250"/>
                        <a:pt x="384" y="246"/>
                        <a:pt x="386" y="240"/>
                      </a:cubicBezTo>
                      <a:cubicBezTo>
                        <a:pt x="386" y="239"/>
                        <a:pt x="387" y="238"/>
                        <a:pt x="386" y="237"/>
                      </a:cubicBezTo>
                      <a:cubicBezTo>
                        <a:pt x="384" y="233"/>
                        <a:pt x="382" y="230"/>
                        <a:pt x="379" y="227"/>
                      </a:cubicBezTo>
                      <a:cubicBezTo>
                        <a:pt x="378" y="224"/>
                        <a:pt x="375" y="224"/>
                        <a:pt x="374" y="222"/>
                      </a:cubicBezTo>
                      <a:cubicBezTo>
                        <a:pt x="372" y="221"/>
                        <a:pt x="371" y="218"/>
                        <a:pt x="371" y="218"/>
                      </a:cubicBezTo>
                      <a:cubicBezTo>
                        <a:pt x="371" y="216"/>
                        <a:pt x="371" y="215"/>
                        <a:pt x="372" y="214"/>
                      </a:cubicBezTo>
                      <a:lnTo>
                        <a:pt x="372" y="208"/>
                      </a:lnTo>
                      <a:cubicBezTo>
                        <a:pt x="374" y="207"/>
                        <a:pt x="375" y="205"/>
                        <a:pt x="375" y="204"/>
                      </a:cubicBezTo>
                      <a:cubicBezTo>
                        <a:pt x="375" y="202"/>
                        <a:pt x="372" y="199"/>
                        <a:pt x="370" y="199"/>
                      </a:cubicBezTo>
                      <a:cubicBezTo>
                        <a:pt x="368" y="197"/>
                        <a:pt x="364" y="200"/>
                        <a:pt x="360" y="199"/>
                      </a:cubicBezTo>
                      <a:cubicBezTo>
                        <a:pt x="357" y="197"/>
                        <a:pt x="357" y="192"/>
                        <a:pt x="352" y="191"/>
                      </a:cubicBezTo>
                      <a:cubicBezTo>
                        <a:pt x="346" y="191"/>
                        <a:pt x="339" y="194"/>
                        <a:pt x="335" y="194"/>
                      </a:cubicBezTo>
                      <a:cubicBezTo>
                        <a:pt x="332" y="196"/>
                        <a:pt x="330" y="197"/>
                        <a:pt x="327" y="197"/>
                      </a:cubicBezTo>
                      <a:cubicBezTo>
                        <a:pt x="326" y="197"/>
                        <a:pt x="324" y="196"/>
                        <a:pt x="322" y="196"/>
                      </a:cubicBezTo>
                      <a:cubicBezTo>
                        <a:pt x="319" y="196"/>
                        <a:pt x="309" y="197"/>
                        <a:pt x="307" y="199"/>
                      </a:cubicBezTo>
                      <a:cubicBezTo>
                        <a:pt x="304" y="199"/>
                        <a:pt x="293" y="191"/>
                        <a:pt x="293" y="191"/>
                      </a:cubicBezTo>
                      <a:cubicBezTo>
                        <a:pt x="290" y="189"/>
                        <a:pt x="287" y="189"/>
                        <a:pt x="286" y="188"/>
                      </a:cubicBezTo>
                      <a:cubicBezTo>
                        <a:pt x="285" y="186"/>
                        <a:pt x="285" y="185"/>
                        <a:pt x="283" y="182"/>
                      </a:cubicBezTo>
                      <a:cubicBezTo>
                        <a:pt x="282" y="180"/>
                        <a:pt x="280" y="178"/>
                        <a:pt x="278" y="176"/>
                      </a:cubicBezTo>
                      <a:cubicBezTo>
                        <a:pt x="275" y="175"/>
                        <a:pt x="271" y="172"/>
                        <a:pt x="270" y="170"/>
                      </a:cubicBezTo>
                      <a:cubicBezTo>
                        <a:pt x="270" y="169"/>
                        <a:pt x="271" y="169"/>
                        <a:pt x="271" y="168"/>
                      </a:cubicBezTo>
                      <a:cubicBezTo>
                        <a:pt x="271" y="166"/>
                        <a:pt x="270" y="164"/>
                        <a:pt x="270" y="164"/>
                      </a:cubicBezTo>
                      <a:cubicBezTo>
                        <a:pt x="270" y="161"/>
                        <a:pt x="271" y="161"/>
                        <a:pt x="273" y="160"/>
                      </a:cubicBezTo>
                      <a:lnTo>
                        <a:pt x="273" y="156"/>
                      </a:lnTo>
                      <a:cubicBezTo>
                        <a:pt x="273" y="155"/>
                        <a:pt x="275" y="146"/>
                        <a:pt x="274" y="145"/>
                      </a:cubicBezTo>
                      <a:cubicBezTo>
                        <a:pt x="274" y="144"/>
                        <a:pt x="271" y="144"/>
                        <a:pt x="271" y="142"/>
                      </a:cubicBezTo>
                      <a:cubicBezTo>
                        <a:pt x="271" y="139"/>
                        <a:pt x="272" y="138"/>
                        <a:pt x="274" y="136"/>
                      </a:cubicBezTo>
                      <a:cubicBezTo>
                        <a:pt x="275" y="135"/>
                        <a:pt x="280" y="130"/>
                        <a:pt x="280" y="130"/>
                      </a:cubicBezTo>
                      <a:cubicBezTo>
                        <a:pt x="282" y="128"/>
                        <a:pt x="282" y="127"/>
                        <a:pt x="282" y="125"/>
                      </a:cubicBezTo>
                      <a:cubicBezTo>
                        <a:pt x="282" y="124"/>
                        <a:pt x="283" y="123"/>
                        <a:pt x="286" y="122"/>
                      </a:cubicBezTo>
                      <a:cubicBezTo>
                        <a:pt x="287" y="121"/>
                        <a:pt x="287" y="120"/>
                        <a:pt x="289" y="120"/>
                      </a:cubicBezTo>
                      <a:cubicBezTo>
                        <a:pt x="290" y="119"/>
                        <a:pt x="291" y="118"/>
                        <a:pt x="293" y="118"/>
                      </a:cubicBezTo>
                      <a:cubicBezTo>
                        <a:pt x="297" y="116"/>
                        <a:pt x="298" y="114"/>
                        <a:pt x="301" y="111"/>
                      </a:cubicBezTo>
                      <a:cubicBezTo>
                        <a:pt x="301" y="108"/>
                        <a:pt x="301" y="106"/>
                        <a:pt x="304" y="106"/>
                      </a:cubicBezTo>
                      <a:cubicBezTo>
                        <a:pt x="304" y="103"/>
                        <a:pt x="304" y="102"/>
                        <a:pt x="307" y="100"/>
                      </a:cubicBezTo>
                      <a:cubicBezTo>
                        <a:pt x="309" y="98"/>
                        <a:pt x="313" y="100"/>
                        <a:pt x="315" y="97"/>
                      </a:cubicBezTo>
                      <a:cubicBezTo>
                        <a:pt x="315" y="95"/>
                        <a:pt x="316" y="94"/>
                        <a:pt x="316" y="92"/>
                      </a:cubicBezTo>
                      <a:cubicBezTo>
                        <a:pt x="316" y="90"/>
                        <a:pt x="315" y="87"/>
                        <a:pt x="313" y="87"/>
                      </a:cubicBezTo>
                      <a:cubicBezTo>
                        <a:pt x="311" y="87"/>
                        <a:pt x="308" y="89"/>
                        <a:pt x="307" y="87"/>
                      </a:cubicBezTo>
                      <a:lnTo>
                        <a:pt x="307" y="85"/>
                      </a:lnTo>
                      <a:cubicBezTo>
                        <a:pt x="307" y="84"/>
                        <a:pt x="304" y="82"/>
                        <a:pt x="304" y="81"/>
                      </a:cubicBezTo>
                      <a:cubicBezTo>
                        <a:pt x="304" y="80"/>
                        <a:pt x="307" y="78"/>
                        <a:pt x="308" y="76"/>
                      </a:cubicBezTo>
                      <a:lnTo>
                        <a:pt x="308" y="69"/>
                      </a:lnTo>
                      <a:cubicBezTo>
                        <a:pt x="311" y="64"/>
                        <a:pt x="317" y="67"/>
                        <a:pt x="324" y="67"/>
                      </a:cubicBezTo>
                      <a:lnTo>
                        <a:pt x="326" y="67"/>
                      </a:lnTo>
                      <a:cubicBezTo>
                        <a:pt x="331" y="67"/>
                        <a:pt x="335" y="67"/>
                        <a:pt x="336" y="64"/>
                      </a:cubicBezTo>
                      <a:lnTo>
                        <a:pt x="336" y="58"/>
                      </a:lnTo>
                      <a:cubicBezTo>
                        <a:pt x="336" y="57"/>
                        <a:pt x="334" y="54"/>
                        <a:pt x="333" y="53"/>
                      </a:cubicBezTo>
                      <a:cubicBezTo>
                        <a:pt x="330" y="52"/>
                        <a:pt x="326" y="53"/>
                        <a:pt x="326" y="51"/>
                      </a:cubicBezTo>
                      <a:cubicBezTo>
                        <a:pt x="326" y="47"/>
                        <a:pt x="331" y="50"/>
                        <a:pt x="334" y="49"/>
                      </a:cubicBezTo>
                      <a:cubicBezTo>
                        <a:pt x="335" y="49"/>
                        <a:pt x="335" y="47"/>
                        <a:pt x="336" y="45"/>
                      </a:cubicBezTo>
                      <a:cubicBezTo>
                        <a:pt x="337" y="45"/>
                        <a:pt x="338" y="47"/>
                        <a:pt x="339" y="47"/>
                      </a:cubicBezTo>
                      <a:cubicBezTo>
                        <a:pt x="341" y="47"/>
                        <a:pt x="343" y="45"/>
                        <a:pt x="345" y="45"/>
                      </a:cubicBezTo>
                      <a:cubicBezTo>
                        <a:pt x="346" y="44"/>
                        <a:pt x="347" y="42"/>
                        <a:pt x="348" y="41"/>
                      </a:cubicBezTo>
                      <a:cubicBezTo>
                        <a:pt x="354" y="41"/>
                        <a:pt x="361" y="31"/>
                        <a:pt x="362" y="30"/>
                      </a:cubicBezTo>
                      <a:cubicBezTo>
                        <a:pt x="376" y="39"/>
                        <a:pt x="384" y="54"/>
                        <a:pt x="395" y="65"/>
                      </a:cubicBezTo>
                      <a:lnTo>
                        <a:pt x="392" y="62"/>
                      </a:lnTo>
                      <a:cubicBezTo>
                        <a:pt x="391" y="62"/>
                        <a:pt x="390" y="62"/>
                        <a:pt x="390" y="61"/>
                      </a:cubicBezTo>
                      <a:cubicBezTo>
                        <a:pt x="388" y="61"/>
                        <a:pt x="387" y="59"/>
                        <a:pt x="386" y="59"/>
                      </a:cubicBezTo>
                      <a:lnTo>
                        <a:pt x="385" y="61"/>
                      </a:lnTo>
                      <a:cubicBezTo>
                        <a:pt x="383" y="64"/>
                        <a:pt x="386" y="65"/>
                        <a:pt x="389" y="67"/>
                      </a:cubicBezTo>
                      <a:cubicBezTo>
                        <a:pt x="390" y="67"/>
                        <a:pt x="390" y="70"/>
                        <a:pt x="391" y="70"/>
                      </a:cubicBezTo>
                      <a:cubicBezTo>
                        <a:pt x="392" y="70"/>
                        <a:pt x="394" y="72"/>
                        <a:pt x="396" y="72"/>
                      </a:cubicBezTo>
                      <a:cubicBezTo>
                        <a:pt x="397" y="73"/>
                        <a:pt x="398" y="73"/>
                        <a:pt x="399" y="74"/>
                      </a:cubicBezTo>
                      <a:cubicBezTo>
                        <a:pt x="402" y="75"/>
                        <a:pt x="405" y="75"/>
                        <a:pt x="405" y="77"/>
                      </a:cubicBezTo>
                      <a:cubicBezTo>
                        <a:pt x="404" y="78"/>
                        <a:pt x="401" y="76"/>
                        <a:pt x="399" y="78"/>
                      </a:cubicBezTo>
                      <a:cubicBezTo>
                        <a:pt x="399" y="79"/>
                        <a:pt x="401" y="79"/>
                        <a:pt x="401" y="80"/>
                      </a:cubicBezTo>
                      <a:cubicBezTo>
                        <a:pt x="401" y="82"/>
                        <a:pt x="398" y="84"/>
                        <a:pt x="396" y="84"/>
                      </a:cubicBezTo>
                      <a:cubicBezTo>
                        <a:pt x="396" y="83"/>
                        <a:pt x="397" y="82"/>
                        <a:pt x="397" y="81"/>
                      </a:cubicBezTo>
                      <a:cubicBezTo>
                        <a:pt x="397" y="79"/>
                        <a:pt x="392" y="76"/>
                        <a:pt x="390" y="75"/>
                      </a:cubicBezTo>
                      <a:cubicBezTo>
                        <a:pt x="388" y="73"/>
                        <a:pt x="386" y="73"/>
                        <a:pt x="385" y="73"/>
                      </a:cubicBezTo>
                      <a:cubicBezTo>
                        <a:pt x="383" y="72"/>
                        <a:pt x="380" y="70"/>
                        <a:pt x="379" y="69"/>
                      </a:cubicBezTo>
                      <a:cubicBezTo>
                        <a:pt x="376" y="67"/>
                        <a:pt x="375" y="64"/>
                        <a:pt x="371" y="64"/>
                      </a:cubicBezTo>
                      <a:cubicBezTo>
                        <a:pt x="370" y="64"/>
                        <a:pt x="369" y="64"/>
                        <a:pt x="368" y="66"/>
                      </a:cubicBezTo>
                      <a:cubicBezTo>
                        <a:pt x="367" y="66"/>
                        <a:pt x="363" y="67"/>
                        <a:pt x="361" y="67"/>
                      </a:cubicBezTo>
                      <a:cubicBezTo>
                        <a:pt x="358" y="67"/>
                        <a:pt x="357" y="67"/>
                        <a:pt x="354" y="67"/>
                      </a:cubicBezTo>
                      <a:cubicBezTo>
                        <a:pt x="353" y="67"/>
                        <a:pt x="353" y="67"/>
                        <a:pt x="352" y="69"/>
                      </a:cubicBezTo>
                      <a:lnTo>
                        <a:pt x="352" y="70"/>
                      </a:lnTo>
                      <a:cubicBezTo>
                        <a:pt x="352" y="72"/>
                        <a:pt x="348" y="72"/>
                        <a:pt x="347" y="73"/>
                      </a:cubicBezTo>
                      <a:cubicBezTo>
                        <a:pt x="345" y="73"/>
                        <a:pt x="338" y="79"/>
                        <a:pt x="338" y="80"/>
                      </a:cubicBezTo>
                      <a:cubicBezTo>
                        <a:pt x="338" y="81"/>
                        <a:pt x="339" y="81"/>
                        <a:pt x="339" y="82"/>
                      </a:cubicBezTo>
                      <a:cubicBezTo>
                        <a:pt x="339" y="83"/>
                        <a:pt x="330" y="89"/>
                        <a:pt x="330" y="89"/>
                      </a:cubicBezTo>
                      <a:cubicBezTo>
                        <a:pt x="326" y="89"/>
                        <a:pt x="319" y="88"/>
                        <a:pt x="319" y="91"/>
                      </a:cubicBezTo>
                      <a:cubicBezTo>
                        <a:pt x="319" y="94"/>
                        <a:pt x="323" y="94"/>
                        <a:pt x="326" y="94"/>
                      </a:cubicBezTo>
                      <a:lnTo>
                        <a:pt x="333" y="94"/>
                      </a:lnTo>
                      <a:cubicBezTo>
                        <a:pt x="334" y="94"/>
                        <a:pt x="335" y="92"/>
                        <a:pt x="336" y="92"/>
                      </a:cubicBezTo>
                      <a:cubicBezTo>
                        <a:pt x="337" y="92"/>
                        <a:pt x="339" y="91"/>
                        <a:pt x="341" y="91"/>
                      </a:cubicBezTo>
                      <a:cubicBezTo>
                        <a:pt x="343" y="89"/>
                        <a:pt x="347" y="88"/>
                        <a:pt x="349" y="88"/>
                      </a:cubicBezTo>
                      <a:cubicBezTo>
                        <a:pt x="349" y="88"/>
                        <a:pt x="360" y="87"/>
                        <a:pt x="361" y="87"/>
                      </a:cubicBezTo>
                      <a:cubicBezTo>
                        <a:pt x="364" y="87"/>
                        <a:pt x="368" y="88"/>
                        <a:pt x="370" y="88"/>
                      </a:cubicBezTo>
                      <a:cubicBezTo>
                        <a:pt x="371" y="88"/>
                        <a:pt x="372" y="87"/>
                        <a:pt x="374" y="87"/>
                      </a:cubicBezTo>
                      <a:cubicBezTo>
                        <a:pt x="376" y="87"/>
                        <a:pt x="378" y="88"/>
                        <a:pt x="379" y="89"/>
                      </a:cubicBezTo>
                      <a:cubicBezTo>
                        <a:pt x="379" y="90"/>
                        <a:pt x="378" y="90"/>
                        <a:pt x="379" y="91"/>
                      </a:cubicBezTo>
                      <a:lnTo>
                        <a:pt x="379" y="94"/>
                      </a:lnTo>
                      <a:cubicBezTo>
                        <a:pt x="379" y="95"/>
                        <a:pt x="376" y="97"/>
                        <a:pt x="376" y="99"/>
                      </a:cubicBezTo>
                      <a:cubicBezTo>
                        <a:pt x="376" y="100"/>
                        <a:pt x="379" y="100"/>
                        <a:pt x="380" y="100"/>
                      </a:cubicBezTo>
                      <a:cubicBezTo>
                        <a:pt x="381" y="102"/>
                        <a:pt x="383" y="102"/>
                        <a:pt x="385" y="102"/>
                      </a:cubicBezTo>
                      <a:lnTo>
                        <a:pt x="389" y="102"/>
                      </a:lnTo>
                      <a:cubicBezTo>
                        <a:pt x="390" y="102"/>
                        <a:pt x="393" y="103"/>
                        <a:pt x="394" y="103"/>
                      </a:cubicBezTo>
                      <a:cubicBezTo>
                        <a:pt x="395" y="105"/>
                        <a:pt x="395" y="106"/>
                        <a:pt x="398" y="108"/>
                      </a:cubicBezTo>
                      <a:lnTo>
                        <a:pt x="402" y="108"/>
                      </a:lnTo>
                      <a:cubicBezTo>
                        <a:pt x="405" y="108"/>
                        <a:pt x="408" y="111"/>
                        <a:pt x="410" y="110"/>
                      </a:cubicBezTo>
                      <a:cubicBezTo>
                        <a:pt x="414" y="110"/>
                        <a:pt x="412" y="106"/>
                        <a:pt x="413" y="105"/>
                      </a:cubicBezTo>
                      <a:cubicBezTo>
                        <a:pt x="413" y="101"/>
                        <a:pt x="421" y="101"/>
                        <a:pt x="425" y="103"/>
                      </a:cubicBezTo>
                      <a:cubicBezTo>
                        <a:pt x="439" y="129"/>
                        <a:pt x="447" y="157"/>
                        <a:pt x="447" y="186"/>
                      </a:cubicBezTo>
                      <a:cubicBezTo>
                        <a:pt x="447" y="218"/>
                        <a:pt x="436" y="251"/>
                        <a:pt x="417" y="279"/>
                      </a:cubicBezTo>
                      <a:cubicBezTo>
                        <a:pt x="408" y="294"/>
                        <a:pt x="396" y="306"/>
                        <a:pt x="383" y="318"/>
                      </a:cubicBezTo>
                      <a:lnTo>
                        <a:pt x="381" y="312"/>
                      </a:lnTo>
                      <a:moveTo>
                        <a:pt x="335" y="24"/>
                      </a:moveTo>
                      <a:cubicBezTo>
                        <a:pt x="335" y="25"/>
                        <a:pt x="341" y="30"/>
                        <a:pt x="342" y="31"/>
                      </a:cubicBezTo>
                      <a:cubicBezTo>
                        <a:pt x="343" y="36"/>
                        <a:pt x="348" y="36"/>
                        <a:pt x="348" y="36"/>
                      </a:cubicBezTo>
                      <a:cubicBezTo>
                        <a:pt x="348" y="39"/>
                        <a:pt x="345" y="39"/>
                        <a:pt x="345" y="42"/>
                      </a:cubicBezTo>
                      <a:cubicBezTo>
                        <a:pt x="342" y="42"/>
                        <a:pt x="337" y="42"/>
                        <a:pt x="333" y="42"/>
                      </a:cubicBezTo>
                      <a:cubicBezTo>
                        <a:pt x="331" y="42"/>
                        <a:pt x="328" y="45"/>
                        <a:pt x="326" y="42"/>
                      </a:cubicBezTo>
                      <a:cubicBezTo>
                        <a:pt x="325" y="42"/>
                        <a:pt x="327" y="42"/>
                        <a:pt x="327" y="41"/>
                      </a:cubicBezTo>
                      <a:cubicBezTo>
                        <a:pt x="327" y="39"/>
                        <a:pt x="326" y="39"/>
                        <a:pt x="326" y="39"/>
                      </a:cubicBezTo>
                      <a:cubicBezTo>
                        <a:pt x="326" y="37"/>
                        <a:pt x="327" y="36"/>
                        <a:pt x="327" y="34"/>
                      </a:cubicBezTo>
                      <a:cubicBezTo>
                        <a:pt x="328" y="33"/>
                        <a:pt x="331" y="34"/>
                        <a:pt x="333" y="33"/>
                      </a:cubicBezTo>
                      <a:cubicBezTo>
                        <a:pt x="333" y="31"/>
                        <a:pt x="331" y="29"/>
                        <a:pt x="330" y="29"/>
                      </a:cubicBezTo>
                      <a:cubicBezTo>
                        <a:pt x="326" y="29"/>
                        <a:pt x="321" y="24"/>
                        <a:pt x="324" y="21"/>
                      </a:cubicBezTo>
                      <a:cubicBezTo>
                        <a:pt x="324" y="20"/>
                        <a:pt x="329" y="15"/>
                        <a:pt x="330" y="15"/>
                      </a:cubicBezTo>
                      <a:cubicBezTo>
                        <a:pt x="333" y="15"/>
                        <a:pt x="336" y="17"/>
                        <a:pt x="338" y="18"/>
                      </a:cubicBezTo>
                      <a:cubicBezTo>
                        <a:pt x="338" y="19"/>
                        <a:pt x="335" y="24"/>
                        <a:pt x="335" y="24"/>
                      </a:cubicBezTo>
                      <a:moveTo>
                        <a:pt x="318" y="27"/>
                      </a:moveTo>
                      <a:cubicBezTo>
                        <a:pt x="320" y="27"/>
                        <a:pt x="326" y="29"/>
                        <a:pt x="324" y="30"/>
                      </a:cubicBezTo>
                      <a:cubicBezTo>
                        <a:pt x="322" y="32"/>
                        <a:pt x="321" y="37"/>
                        <a:pt x="318" y="37"/>
                      </a:cubicBezTo>
                      <a:cubicBezTo>
                        <a:pt x="315" y="39"/>
                        <a:pt x="311" y="42"/>
                        <a:pt x="308" y="39"/>
                      </a:cubicBezTo>
                      <a:cubicBezTo>
                        <a:pt x="308" y="36"/>
                        <a:pt x="309" y="35"/>
                        <a:pt x="309" y="33"/>
                      </a:cubicBezTo>
                      <a:cubicBezTo>
                        <a:pt x="309" y="31"/>
                        <a:pt x="311" y="31"/>
                        <a:pt x="313" y="31"/>
                      </a:cubicBezTo>
                      <a:cubicBezTo>
                        <a:pt x="315" y="29"/>
                        <a:pt x="316" y="27"/>
                        <a:pt x="318" y="27"/>
                      </a:cubicBezTo>
                      <a:moveTo>
                        <a:pt x="94" y="59"/>
                      </a:moveTo>
                      <a:cubicBezTo>
                        <a:pt x="93" y="59"/>
                        <a:pt x="92" y="58"/>
                        <a:pt x="91" y="58"/>
                      </a:cubicBezTo>
                      <a:cubicBezTo>
                        <a:pt x="89" y="58"/>
                        <a:pt x="88" y="58"/>
                        <a:pt x="87" y="59"/>
                      </a:cubicBezTo>
                      <a:cubicBezTo>
                        <a:pt x="87" y="61"/>
                        <a:pt x="88" y="61"/>
                        <a:pt x="88" y="61"/>
                      </a:cubicBezTo>
                      <a:cubicBezTo>
                        <a:pt x="85" y="64"/>
                        <a:pt x="86" y="67"/>
                        <a:pt x="89" y="67"/>
                      </a:cubicBezTo>
                      <a:cubicBezTo>
                        <a:pt x="90" y="67"/>
                        <a:pt x="92" y="62"/>
                        <a:pt x="95" y="61"/>
                      </a:cubicBezTo>
                      <a:cubicBezTo>
                        <a:pt x="96" y="62"/>
                        <a:pt x="96" y="62"/>
                        <a:pt x="97" y="62"/>
                      </a:cubicBezTo>
                      <a:cubicBezTo>
                        <a:pt x="99" y="61"/>
                        <a:pt x="99" y="58"/>
                        <a:pt x="96" y="58"/>
                      </a:cubicBezTo>
                      <a:cubicBezTo>
                        <a:pt x="95" y="58"/>
                        <a:pt x="95" y="59"/>
                        <a:pt x="94" y="59"/>
                      </a:cubicBezTo>
                      <a:moveTo>
                        <a:pt x="81" y="58"/>
                      </a:moveTo>
                      <a:cubicBezTo>
                        <a:pt x="79" y="58"/>
                        <a:pt x="75" y="58"/>
                        <a:pt x="74" y="59"/>
                      </a:cubicBezTo>
                      <a:cubicBezTo>
                        <a:pt x="73" y="59"/>
                        <a:pt x="73" y="61"/>
                        <a:pt x="72" y="62"/>
                      </a:cubicBezTo>
                      <a:cubicBezTo>
                        <a:pt x="72" y="64"/>
                        <a:pt x="71" y="64"/>
                        <a:pt x="70" y="66"/>
                      </a:cubicBezTo>
                      <a:cubicBezTo>
                        <a:pt x="69" y="66"/>
                        <a:pt x="63" y="72"/>
                        <a:pt x="67" y="72"/>
                      </a:cubicBezTo>
                      <a:cubicBezTo>
                        <a:pt x="69" y="72"/>
                        <a:pt x="72" y="70"/>
                        <a:pt x="72" y="69"/>
                      </a:cubicBezTo>
                      <a:cubicBezTo>
                        <a:pt x="73" y="65"/>
                        <a:pt x="75" y="64"/>
                        <a:pt x="78" y="61"/>
                      </a:cubicBezTo>
                      <a:cubicBezTo>
                        <a:pt x="81" y="61"/>
                        <a:pt x="82" y="61"/>
                        <a:pt x="82" y="58"/>
                      </a:cubicBezTo>
                      <a:lnTo>
                        <a:pt x="81" y="58"/>
                      </a:lnTo>
                      <a:moveTo>
                        <a:pt x="106" y="66"/>
                      </a:moveTo>
                      <a:lnTo>
                        <a:pt x="103" y="66"/>
                      </a:lnTo>
                      <a:cubicBezTo>
                        <a:pt x="101" y="66"/>
                        <a:pt x="100" y="64"/>
                        <a:pt x="100" y="66"/>
                      </a:cubicBezTo>
                      <a:cubicBezTo>
                        <a:pt x="103" y="67"/>
                        <a:pt x="108" y="67"/>
                        <a:pt x="108" y="66"/>
                      </a:cubicBezTo>
                      <a:cubicBezTo>
                        <a:pt x="108" y="64"/>
                        <a:pt x="107" y="66"/>
                        <a:pt x="106" y="66"/>
                      </a:cubicBezTo>
                      <a:moveTo>
                        <a:pt x="93" y="70"/>
                      </a:moveTo>
                      <a:lnTo>
                        <a:pt x="85" y="70"/>
                      </a:lnTo>
                      <a:cubicBezTo>
                        <a:pt x="84" y="70"/>
                        <a:pt x="83" y="70"/>
                        <a:pt x="83" y="72"/>
                      </a:cubicBezTo>
                      <a:cubicBezTo>
                        <a:pt x="83" y="73"/>
                        <a:pt x="85" y="73"/>
                        <a:pt x="87" y="73"/>
                      </a:cubicBezTo>
                      <a:cubicBezTo>
                        <a:pt x="91" y="72"/>
                        <a:pt x="93" y="70"/>
                        <a:pt x="95" y="70"/>
                      </a:cubicBezTo>
                      <a:cubicBezTo>
                        <a:pt x="94" y="69"/>
                        <a:pt x="94" y="70"/>
                        <a:pt x="93" y="70"/>
                      </a:cubicBezTo>
                      <a:moveTo>
                        <a:pt x="372" y="73"/>
                      </a:moveTo>
                      <a:cubicBezTo>
                        <a:pt x="370" y="73"/>
                        <a:pt x="371" y="70"/>
                        <a:pt x="372" y="70"/>
                      </a:cubicBezTo>
                      <a:cubicBezTo>
                        <a:pt x="373" y="70"/>
                        <a:pt x="372" y="69"/>
                        <a:pt x="374" y="70"/>
                      </a:cubicBezTo>
                      <a:cubicBezTo>
                        <a:pt x="374" y="70"/>
                        <a:pt x="374" y="72"/>
                        <a:pt x="372" y="73"/>
                      </a:cubicBezTo>
                      <a:moveTo>
                        <a:pt x="371" y="75"/>
                      </a:moveTo>
                      <a:cubicBezTo>
                        <a:pt x="374" y="73"/>
                        <a:pt x="375" y="76"/>
                        <a:pt x="374" y="80"/>
                      </a:cubicBezTo>
                      <a:cubicBezTo>
                        <a:pt x="374" y="81"/>
                        <a:pt x="370" y="83"/>
                        <a:pt x="369" y="80"/>
                      </a:cubicBezTo>
                      <a:cubicBezTo>
                        <a:pt x="370" y="79"/>
                        <a:pt x="369" y="77"/>
                        <a:pt x="369" y="75"/>
                      </a:cubicBezTo>
                      <a:lnTo>
                        <a:pt x="371" y="75"/>
                      </a:lnTo>
                      <a:moveTo>
                        <a:pt x="385" y="85"/>
                      </a:moveTo>
                      <a:cubicBezTo>
                        <a:pt x="386" y="84"/>
                        <a:pt x="388" y="85"/>
                        <a:pt x="391" y="85"/>
                      </a:cubicBezTo>
                      <a:lnTo>
                        <a:pt x="396" y="85"/>
                      </a:lnTo>
                      <a:cubicBezTo>
                        <a:pt x="394" y="86"/>
                        <a:pt x="394" y="88"/>
                        <a:pt x="393" y="89"/>
                      </a:cubicBezTo>
                      <a:cubicBezTo>
                        <a:pt x="390" y="88"/>
                        <a:pt x="387" y="87"/>
                        <a:pt x="385" y="85"/>
                      </a:cubicBezTo>
                      <a:moveTo>
                        <a:pt x="97" y="182"/>
                      </a:moveTo>
                      <a:cubicBezTo>
                        <a:pt x="99" y="181"/>
                        <a:pt x="97" y="178"/>
                        <a:pt x="96" y="178"/>
                      </a:cubicBezTo>
                      <a:cubicBezTo>
                        <a:pt x="94" y="179"/>
                        <a:pt x="95" y="182"/>
                        <a:pt x="97" y="1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8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5" name=""/>
                <p:cNvSpPr/>
                <p:nvPr/>
              </p:nvSpPr>
              <p:spPr>
                <a:xfrm>
                  <a:off x="6271920" y="3052440"/>
                  <a:ext cx="162720" cy="132840"/>
                </a:xfrm>
                <a:prstGeom prst="ellipse">
                  <a:avLst/>
                </a:prstGeom>
                <a:noFill/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36" name=""/>
              <p:cNvGrpSpPr/>
              <p:nvPr/>
            </p:nvGrpSpPr>
            <p:grpSpPr>
              <a:xfrm>
                <a:off x="6189480" y="3112920"/>
                <a:ext cx="162360" cy="132840"/>
                <a:chOff x="6189480" y="3112920"/>
                <a:chExt cx="162360" cy="132840"/>
              </a:xfrm>
            </p:grpSpPr>
            <p:sp>
              <p:nvSpPr>
                <p:cNvPr id="537" name=""/>
                <p:cNvSpPr/>
                <p:nvPr/>
              </p:nvSpPr>
              <p:spPr>
                <a:xfrm>
                  <a:off x="6189480" y="3112920"/>
                  <a:ext cx="162360" cy="132840"/>
                </a:xfrm>
                <a:prstGeom prst="ellipse">
                  <a:avLst/>
                </a:prstGeom>
                <a:solidFill>
                  <a:srgbClr val="3465a4"/>
                </a:solidFill>
                <a:ln w="1908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8" name=""/>
                <p:cNvSpPr/>
                <p:nvPr/>
              </p:nvSpPr>
              <p:spPr>
                <a:xfrm>
                  <a:off x="6190560" y="3115800"/>
                  <a:ext cx="158040" cy="126360"/>
                </a:xfrm>
                <a:custGeom>
                  <a:avLst/>
                  <a:gdLst/>
                  <a:ahLst/>
                  <a:rect l="l" t="t" r="r" b="b"/>
                  <a:pathLst>
                    <a:path w="447" h="360">
                      <a:moveTo>
                        <a:pt x="186" y="4"/>
                      </a:moveTo>
                      <a:cubicBezTo>
                        <a:pt x="184" y="3"/>
                        <a:pt x="182" y="3"/>
                        <a:pt x="180" y="2"/>
                      </a:cubicBezTo>
                      <a:cubicBezTo>
                        <a:pt x="179" y="4"/>
                        <a:pt x="182" y="4"/>
                        <a:pt x="181" y="6"/>
                      </a:cubicBezTo>
                      <a:cubicBezTo>
                        <a:pt x="178" y="6"/>
                        <a:pt x="175" y="5"/>
                        <a:pt x="171" y="4"/>
                      </a:cubicBezTo>
                      <a:lnTo>
                        <a:pt x="169" y="4"/>
                      </a:lnTo>
                      <a:lnTo>
                        <a:pt x="168" y="4"/>
                      </a:lnTo>
                      <a:cubicBezTo>
                        <a:pt x="176" y="2"/>
                        <a:pt x="182" y="1"/>
                        <a:pt x="190" y="0"/>
                      </a:cubicBezTo>
                      <a:cubicBezTo>
                        <a:pt x="190" y="2"/>
                        <a:pt x="189" y="3"/>
                        <a:pt x="186" y="4"/>
                      </a:cubicBezTo>
                      <a:moveTo>
                        <a:pt x="164" y="8"/>
                      </a:moveTo>
                      <a:cubicBezTo>
                        <a:pt x="166" y="9"/>
                        <a:pt x="167" y="9"/>
                        <a:pt x="167" y="10"/>
                      </a:cubicBezTo>
                      <a:cubicBezTo>
                        <a:pt x="167" y="12"/>
                        <a:pt x="164" y="12"/>
                        <a:pt x="164" y="14"/>
                      </a:cubicBezTo>
                      <a:cubicBezTo>
                        <a:pt x="166" y="16"/>
                        <a:pt x="167" y="16"/>
                        <a:pt x="168" y="16"/>
                      </a:cubicBezTo>
                      <a:cubicBezTo>
                        <a:pt x="169" y="17"/>
                        <a:pt x="173" y="16"/>
                        <a:pt x="174" y="16"/>
                      </a:cubicBezTo>
                      <a:cubicBezTo>
                        <a:pt x="177" y="14"/>
                        <a:pt x="179" y="11"/>
                        <a:pt x="181" y="11"/>
                      </a:cubicBezTo>
                      <a:cubicBezTo>
                        <a:pt x="182" y="12"/>
                        <a:pt x="185" y="17"/>
                        <a:pt x="185" y="19"/>
                      </a:cubicBezTo>
                      <a:lnTo>
                        <a:pt x="185" y="25"/>
                      </a:lnTo>
                      <a:cubicBezTo>
                        <a:pt x="185" y="28"/>
                        <a:pt x="190" y="27"/>
                        <a:pt x="192" y="28"/>
                      </a:cubicBezTo>
                      <a:cubicBezTo>
                        <a:pt x="192" y="29"/>
                        <a:pt x="192" y="31"/>
                        <a:pt x="193" y="31"/>
                      </a:cubicBezTo>
                      <a:cubicBezTo>
                        <a:pt x="195" y="33"/>
                        <a:pt x="196" y="33"/>
                        <a:pt x="196" y="34"/>
                      </a:cubicBezTo>
                      <a:cubicBezTo>
                        <a:pt x="196" y="37"/>
                        <a:pt x="192" y="37"/>
                        <a:pt x="193" y="41"/>
                      </a:cubicBezTo>
                      <a:cubicBezTo>
                        <a:pt x="192" y="42"/>
                        <a:pt x="190" y="42"/>
                        <a:pt x="190" y="44"/>
                      </a:cubicBezTo>
                      <a:cubicBezTo>
                        <a:pt x="190" y="47"/>
                        <a:pt x="196" y="44"/>
                        <a:pt x="197" y="46"/>
                      </a:cubicBezTo>
                      <a:cubicBezTo>
                        <a:pt x="198" y="47"/>
                        <a:pt x="197" y="48"/>
                        <a:pt x="196" y="50"/>
                      </a:cubicBezTo>
                      <a:cubicBezTo>
                        <a:pt x="197" y="52"/>
                        <a:pt x="198" y="55"/>
                        <a:pt x="195" y="55"/>
                      </a:cubicBezTo>
                      <a:cubicBezTo>
                        <a:pt x="193" y="55"/>
                        <a:pt x="192" y="52"/>
                        <a:pt x="191" y="52"/>
                      </a:cubicBezTo>
                      <a:lnTo>
                        <a:pt x="188" y="52"/>
                      </a:lnTo>
                      <a:cubicBezTo>
                        <a:pt x="186" y="52"/>
                        <a:pt x="185" y="52"/>
                        <a:pt x="184" y="52"/>
                      </a:cubicBezTo>
                      <a:cubicBezTo>
                        <a:pt x="181" y="52"/>
                        <a:pt x="179" y="52"/>
                        <a:pt x="177" y="50"/>
                      </a:cubicBezTo>
                      <a:lnTo>
                        <a:pt x="186" y="42"/>
                      </a:lnTo>
                      <a:cubicBezTo>
                        <a:pt x="188" y="41"/>
                        <a:pt x="189" y="41"/>
                        <a:pt x="188" y="40"/>
                      </a:cubicBezTo>
                      <a:cubicBezTo>
                        <a:pt x="186" y="38"/>
                        <a:pt x="185" y="40"/>
                        <a:pt x="182" y="41"/>
                      </a:cubicBezTo>
                      <a:cubicBezTo>
                        <a:pt x="181" y="41"/>
                        <a:pt x="179" y="43"/>
                        <a:pt x="177" y="43"/>
                      </a:cubicBezTo>
                      <a:cubicBezTo>
                        <a:pt x="173" y="43"/>
                        <a:pt x="168" y="42"/>
                        <a:pt x="164" y="44"/>
                      </a:cubicBezTo>
                      <a:cubicBezTo>
                        <a:pt x="164" y="45"/>
                        <a:pt x="168" y="44"/>
                        <a:pt x="168" y="46"/>
                      </a:cubicBezTo>
                      <a:cubicBezTo>
                        <a:pt x="167" y="47"/>
                        <a:pt x="166" y="47"/>
                        <a:pt x="164" y="46"/>
                      </a:cubicBezTo>
                      <a:cubicBezTo>
                        <a:pt x="163" y="46"/>
                        <a:pt x="163" y="45"/>
                        <a:pt x="163" y="44"/>
                      </a:cubicBezTo>
                      <a:cubicBezTo>
                        <a:pt x="162" y="43"/>
                        <a:pt x="158" y="43"/>
                        <a:pt x="156" y="43"/>
                      </a:cubicBezTo>
                      <a:cubicBezTo>
                        <a:pt x="153" y="43"/>
                        <a:pt x="152" y="45"/>
                        <a:pt x="152" y="46"/>
                      </a:cubicBezTo>
                      <a:cubicBezTo>
                        <a:pt x="155" y="47"/>
                        <a:pt x="159" y="45"/>
                        <a:pt x="159" y="49"/>
                      </a:cubicBezTo>
                      <a:cubicBezTo>
                        <a:pt x="158" y="50"/>
                        <a:pt x="155" y="52"/>
                        <a:pt x="155" y="55"/>
                      </a:cubicBezTo>
                      <a:cubicBezTo>
                        <a:pt x="155" y="55"/>
                        <a:pt x="157" y="58"/>
                        <a:pt x="158" y="58"/>
                      </a:cubicBezTo>
                      <a:cubicBezTo>
                        <a:pt x="159" y="58"/>
                        <a:pt x="159" y="57"/>
                        <a:pt x="160" y="57"/>
                      </a:cubicBezTo>
                      <a:cubicBezTo>
                        <a:pt x="162" y="57"/>
                        <a:pt x="163" y="58"/>
                        <a:pt x="164" y="58"/>
                      </a:cubicBezTo>
                      <a:cubicBezTo>
                        <a:pt x="166" y="56"/>
                        <a:pt x="167" y="55"/>
                        <a:pt x="169" y="55"/>
                      </a:cubicBezTo>
                      <a:cubicBezTo>
                        <a:pt x="171" y="58"/>
                        <a:pt x="167" y="60"/>
                        <a:pt x="164" y="61"/>
                      </a:cubicBezTo>
                      <a:cubicBezTo>
                        <a:pt x="160" y="61"/>
                        <a:pt x="156" y="61"/>
                        <a:pt x="154" y="63"/>
                      </a:cubicBezTo>
                      <a:cubicBezTo>
                        <a:pt x="151" y="64"/>
                        <a:pt x="146" y="67"/>
                        <a:pt x="146" y="64"/>
                      </a:cubicBezTo>
                      <a:cubicBezTo>
                        <a:pt x="145" y="61"/>
                        <a:pt x="148" y="61"/>
                        <a:pt x="148" y="61"/>
                      </a:cubicBezTo>
                      <a:cubicBezTo>
                        <a:pt x="146" y="60"/>
                        <a:pt x="142" y="61"/>
                        <a:pt x="140" y="63"/>
                      </a:cubicBezTo>
                      <a:cubicBezTo>
                        <a:pt x="135" y="64"/>
                        <a:pt x="128" y="65"/>
                        <a:pt x="126" y="69"/>
                      </a:cubicBezTo>
                      <a:cubicBezTo>
                        <a:pt x="126" y="70"/>
                        <a:pt x="128" y="72"/>
                        <a:pt x="126" y="72"/>
                      </a:cubicBezTo>
                      <a:cubicBezTo>
                        <a:pt x="126" y="73"/>
                        <a:pt x="123" y="74"/>
                        <a:pt x="122" y="74"/>
                      </a:cubicBezTo>
                      <a:cubicBezTo>
                        <a:pt x="119" y="74"/>
                        <a:pt x="118" y="74"/>
                        <a:pt x="117" y="75"/>
                      </a:cubicBezTo>
                      <a:lnTo>
                        <a:pt x="113" y="75"/>
                      </a:lnTo>
                      <a:cubicBezTo>
                        <a:pt x="112" y="77"/>
                        <a:pt x="112" y="77"/>
                        <a:pt x="110" y="80"/>
                      </a:cubicBezTo>
                      <a:cubicBezTo>
                        <a:pt x="108" y="80"/>
                        <a:pt x="108" y="80"/>
                        <a:pt x="107" y="80"/>
                      </a:cubicBezTo>
                      <a:cubicBezTo>
                        <a:pt x="106" y="81"/>
                        <a:pt x="104" y="83"/>
                        <a:pt x="102" y="85"/>
                      </a:cubicBezTo>
                      <a:cubicBezTo>
                        <a:pt x="101" y="85"/>
                        <a:pt x="101" y="83"/>
                        <a:pt x="100" y="85"/>
                      </a:cubicBezTo>
                      <a:cubicBezTo>
                        <a:pt x="100" y="86"/>
                        <a:pt x="101" y="89"/>
                        <a:pt x="100" y="92"/>
                      </a:cubicBezTo>
                      <a:cubicBezTo>
                        <a:pt x="97" y="94"/>
                        <a:pt x="86" y="96"/>
                        <a:pt x="80" y="101"/>
                      </a:cubicBezTo>
                      <a:cubicBezTo>
                        <a:pt x="77" y="103"/>
                        <a:pt x="71" y="108"/>
                        <a:pt x="72" y="111"/>
                      </a:cubicBezTo>
                      <a:cubicBezTo>
                        <a:pt x="72" y="114"/>
                        <a:pt x="74" y="122"/>
                        <a:pt x="73" y="123"/>
                      </a:cubicBezTo>
                      <a:cubicBezTo>
                        <a:pt x="69" y="122"/>
                        <a:pt x="66" y="122"/>
                        <a:pt x="63" y="119"/>
                      </a:cubicBezTo>
                      <a:cubicBezTo>
                        <a:pt x="63" y="119"/>
                        <a:pt x="62" y="111"/>
                        <a:pt x="61" y="110"/>
                      </a:cubicBezTo>
                      <a:cubicBezTo>
                        <a:pt x="59" y="110"/>
                        <a:pt x="59" y="115"/>
                        <a:pt x="56" y="112"/>
                      </a:cubicBezTo>
                      <a:cubicBezTo>
                        <a:pt x="51" y="108"/>
                        <a:pt x="48" y="109"/>
                        <a:pt x="44" y="110"/>
                      </a:cubicBezTo>
                      <a:cubicBezTo>
                        <a:pt x="40" y="111"/>
                        <a:pt x="39" y="115"/>
                        <a:pt x="36" y="115"/>
                      </a:cubicBezTo>
                      <a:cubicBezTo>
                        <a:pt x="30" y="110"/>
                        <a:pt x="23" y="111"/>
                        <a:pt x="22" y="112"/>
                      </a:cubicBezTo>
                      <a:cubicBezTo>
                        <a:pt x="25" y="104"/>
                        <a:pt x="30" y="98"/>
                        <a:pt x="35" y="92"/>
                      </a:cubicBezTo>
                      <a:cubicBezTo>
                        <a:pt x="43" y="78"/>
                        <a:pt x="54" y="65"/>
                        <a:pt x="67" y="55"/>
                      </a:cubicBezTo>
                      <a:cubicBezTo>
                        <a:pt x="69" y="55"/>
                        <a:pt x="71" y="52"/>
                        <a:pt x="73" y="53"/>
                      </a:cubicBezTo>
                      <a:cubicBezTo>
                        <a:pt x="75" y="53"/>
                        <a:pt x="75" y="55"/>
                        <a:pt x="78" y="55"/>
                      </a:cubicBezTo>
                      <a:cubicBezTo>
                        <a:pt x="78" y="56"/>
                        <a:pt x="82" y="55"/>
                        <a:pt x="84" y="55"/>
                      </a:cubicBezTo>
                      <a:cubicBezTo>
                        <a:pt x="89" y="53"/>
                        <a:pt x="84" y="49"/>
                        <a:pt x="83" y="49"/>
                      </a:cubicBezTo>
                      <a:cubicBezTo>
                        <a:pt x="80" y="47"/>
                        <a:pt x="75" y="49"/>
                        <a:pt x="71" y="51"/>
                      </a:cubicBezTo>
                      <a:cubicBezTo>
                        <a:pt x="82" y="42"/>
                        <a:pt x="94" y="34"/>
                        <a:pt x="107" y="27"/>
                      </a:cubicBezTo>
                      <a:cubicBezTo>
                        <a:pt x="110" y="28"/>
                        <a:pt x="112" y="25"/>
                        <a:pt x="113" y="28"/>
                      </a:cubicBezTo>
                      <a:cubicBezTo>
                        <a:pt x="113" y="30"/>
                        <a:pt x="110" y="31"/>
                        <a:pt x="110" y="32"/>
                      </a:cubicBezTo>
                      <a:cubicBezTo>
                        <a:pt x="111" y="34"/>
                        <a:pt x="108" y="35"/>
                        <a:pt x="108" y="36"/>
                      </a:cubicBezTo>
                      <a:cubicBezTo>
                        <a:pt x="108" y="38"/>
                        <a:pt x="111" y="40"/>
                        <a:pt x="113" y="40"/>
                      </a:cubicBezTo>
                      <a:cubicBezTo>
                        <a:pt x="114" y="40"/>
                        <a:pt x="118" y="38"/>
                        <a:pt x="119" y="36"/>
                      </a:cubicBezTo>
                      <a:cubicBezTo>
                        <a:pt x="119" y="34"/>
                        <a:pt x="119" y="31"/>
                        <a:pt x="121" y="30"/>
                      </a:cubicBezTo>
                      <a:cubicBezTo>
                        <a:pt x="130" y="30"/>
                        <a:pt x="140" y="25"/>
                        <a:pt x="139" y="16"/>
                      </a:cubicBezTo>
                      <a:lnTo>
                        <a:pt x="139" y="13"/>
                      </a:lnTo>
                      <a:lnTo>
                        <a:pt x="140" y="12"/>
                      </a:lnTo>
                      <a:cubicBezTo>
                        <a:pt x="146" y="10"/>
                        <a:pt x="154" y="7"/>
                        <a:pt x="161" y="6"/>
                      </a:cubicBezTo>
                      <a:cubicBezTo>
                        <a:pt x="162" y="7"/>
                        <a:pt x="163" y="7"/>
                        <a:pt x="164" y="8"/>
                      </a:cubicBezTo>
                      <a:moveTo>
                        <a:pt x="32" y="140"/>
                      </a:moveTo>
                      <a:cubicBezTo>
                        <a:pt x="33" y="139"/>
                        <a:pt x="41" y="138"/>
                        <a:pt x="41" y="143"/>
                      </a:cubicBezTo>
                      <a:cubicBezTo>
                        <a:pt x="41" y="144"/>
                        <a:pt x="30" y="157"/>
                        <a:pt x="33" y="159"/>
                      </a:cubicBezTo>
                      <a:cubicBezTo>
                        <a:pt x="37" y="160"/>
                        <a:pt x="44" y="158"/>
                        <a:pt x="47" y="159"/>
                      </a:cubicBezTo>
                      <a:cubicBezTo>
                        <a:pt x="48" y="159"/>
                        <a:pt x="55" y="162"/>
                        <a:pt x="54" y="163"/>
                      </a:cubicBezTo>
                      <a:cubicBezTo>
                        <a:pt x="47" y="174"/>
                        <a:pt x="56" y="183"/>
                        <a:pt x="58" y="183"/>
                      </a:cubicBezTo>
                      <a:cubicBezTo>
                        <a:pt x="61" y="183"/>
                        <a:pt x="66" y="180"/>
                        <a:pt x="70" y="182"/>
                      </a:cubicBezTo>
                      <a:cubicBezTo>
                        <a:pt x="72" y="182"/>
                        <a:pt x="74" y="184"/>
                        <a:pt x="76" y="184"/>
                      </a:cubicBezTo>
                      <a:cubicBezTo>
                        <a:pt x="77" y="184"/>
                        <a:pt x="78" y="177"/>
                        <a:pt x="84" y="176"/>
                      </a:cubicBezTo>
                      <a:cubicBezTo>
                        <a:pt x="90" y="174"/>
                        <a:pt x="96" y="171"/>
                        <a:pt x="97" y="171"/>
                      </a:cubicBezTo>
                      <a:cubicBezTo>
                        <a:pt x="100" y="172"/>
                        <a:pt x="95" y="174"/>
                        <a:pt x="96" y="174"/>
                      </a:cubicBezTo>
                      <a:cubicBezTo>
                        <a:pt x="100" y="177"/>
                        <a:pt x="102" y="171"/>
                        <a:pt x="103" y="172"/>
                      </a:cubicBezTo>
                      <a:cubicBezTo>
                        <a:pt x="113" y="180"/>
                        <a:pt x="121" y="179"/>
                        <a:pt x="126" y="177"/>
                      </a:cubicBezTo>
                      <a:cubicBezTo>
                        <a:pt x="135" y="174"/>
                        <a:pt x="136" y="180"/>
                        <a:pt x="139" y="184"/>
                      </a:cubicBezTo>
                      <a:cubicBezTo>
                        <a:pt x="144" y="184"/>
                        <a:pt x="149" y="192"/>
                        <a:pt x="155" y="193"/>
                      </a:cubicBezTo>
                      <a:cubicBezTo>
                        <a:pt x="168" y="192"/>
                        <a:pt x="175" y="199"/>
                        <a:pt x="177" y="201"/>
                      </a:cubicBezTo>
                      <a:cubicBezTo>
                        <a:pt x="177" y="201"/>
                        <a:pt x="175" y="202"/>
                        <a:pt x="177" y="204"/>
                      </a:cubicBezTo>
                      <a:cubicBezTo>
                        <a:pt x="177" y="207"/>
                        <a:pt x="181" y="207"/>
                        <a:pt x="180" y="210"/>
                      </a:cubicBezTo>
                      <a:cubicBezTo>
                        <a:pt x="180" y="212"/>
                        <a:pt x="186" y="215"/>
                        <a:pt x="188" y="215"/>
                      </a:cubicBezTo>
                      <a:cubicBezTo>
                        <a:pt x="194" y="214"/>
                        <a:pt x="201" y="217"/>
                        <a:pt x="202" y="221"/>
                      </a:cubicBezTo>
                      <a:cubicBezTo>
                        <a:pt x="209" y="220"/>
                        <a:pt x="212" y="225"/>
                        <a:pt x="218" y="222"/>
                      </a:cubicBezTo>
                      <a:cubicBezTo>
                        <a:pt x="223" y="226"/>
                        <a:pt x="234" y="230"/>
                        <a:pt x="236" y="230"/>
                      </a:cubicBezTo>
                      <a:cubicBezTo>
                        <a:pt x="238" y="231"/>
                        <a:pt x="240" y="235"/>
                        <a:pt x="240" y="237"/>
                      </a:cubicBezTo>
                      <a:cubicBezTo>
                        <a:pt x="239" y="249"/>
                        <a:pt x="224" y="252"/>
                        <a:pt x="223" y="262"/>
                      </a:cubicBezTo>
                      <a:cubicBezTo>
                        <a:pt x="223" y="265"/>
                        <a:pt x="225" y="265"/>
                        <a:pt x="225" y="267"/>
                      </a:cubicBezTo>
                      <a:cubicBezTo>
                        <a:pt x="225" y="268"/>
                        <a:pt x="224" y="285"/>
                        <a:pt x="214" y="290"/>
                      </a:cubicBezTo>
                      <a:cubicBezTo>
                        <a:pt x="212" y="290"/>
                        <a:pt x="193" y="296"/>
                        <a:pt x="192" y="300"/>
                      </a:cubicBezTo>
                      <a:cubicBezTo>
                        <a:pt x="191" y="303"/>
                        <a:pt x="193" y="304"/>
                        <a:pt x="193" y="308"/>
                      </a:cubicBezTo>
                      <a:cubicBezTo>
                        <a:pt x="192" y="309"/>
                        <a:pt x="190" y="316"/>
                        <a:pt x="184" y="318"/>
                      </a:cubicBezTo>
                      <a:cubicBezTo>
                        <a:pt x="185" y="324"/>
                        <a:pt x="178" y="331"/>
                        <a:pt x="177" y="331"/>
                      </a:cubicBezTo>
                      <a:cubicBezTo>
                        <a:pt x="171" y="332"/>
                        <a:pt x="167" y="328"/>
                        <a:pt x="164" y="329"/>
                      </a:cubicBezTo>
                      <a:cubicBezTo>
                        <a:pt x="164" y="331"/>
                        <a:pt x="170" y="337"/>
                        <a:pt x="170" y="337"/>
                      </a:cubicBezTo>
                      <a:cubicBezTo>
                        <a:pt x="170" y="340"/>
                        <a:pt x="168" y="342"/>
                        <a:pt x="167" y="343"/>
                      </a:cubicBezTo>
                      <a:cubicBezTo>
                        <a:pt x="166" y="344"/>
                        <a:pt x="155" y="345"/>
                        <a:pt x="154" y="346"/>
                      </a:cubicBezTo>
                      <a:cubicBezTo>
                        <a:pt x="154" y="347"/>
                        <a:pt x="155" y="349"/>
                        <a:pt x="154" y="351"/>
                      </a:cubicBezTo>
                      <a:cubicBezTo>
                        <a:pt x="152" y="353"/>
                        <a:pt x="148" y="351"/>
                        <a:pt x="146" y="351"/>
                      </a:cubicBezTo>
                      <a:cubicBezTo>
                        <a:pt x="146" y="353"/>
                        <a:pt x="146" y="354"/>
                        <a:pt x="147" y="356"/>
                      </a:cubicBezTo>
                      <a:cubicBezTo>
                        <a:pt x="149" y="356"/>
                        <a:pt x="151" y="356"/>
                        <a:pt x="152" y="356"/>
                      </a:cubicBezTo>
                      <a:cubicBezTo>
                        <a:pt x="151" y="359"/>
                        <a:pt x="150" y="357"/>
                        <a:pt x="150" y="358"/>
                      </a:cubicBezTo>
                      <a:cubicBezTo>
                        <a:pt x="138" y="354"/>
                        <a:pt x="125" y="350"/>
                        <a:pt x="114" y="345"/>
                      </a:cubicBezTo>
                      <a:cubicBezTo>
                        <a:pt x="113" y="345"/>
                        <a:pt x="110" y="342"/>
                        <a:pt x="110" y="339"/>
                      </a:cubicBezTo>
                      <a:cubicBezTo>
                        <a:pt x="110" y="337"/>
                        <a:pt x="112" y="331"/>
                        <a:pt x="112" y="329"/>
                      </a:cubicBezTo>
                      <a:cubicBezTo>
                        <a:pt x="112" y="328"/>
                        <a:pt x="108" y="314"/>
                        <a:pt x="108" y="307"/>
                      </a:cubicBezTo>
                      <a:cubicBezTo>
                        <a:pt x="110" y="293"/>
                        <a:pt x="106" y="277"/>
                        <a:pt x="104" y="275"/>
                      </a:cubicBezTo>
                      <a:cubicBezTo>
                        <a:pt x="101" y="268"/>
                        <a:pt x="83" y="267"/>
                        <a:pt x="80" y="260"/>
                      </a:cubicBezTo>
                      <a:cubicBezTo>
                        <a:pt x="78" y="251"/>
                        <a:pt x="58" y="234"/>
                        <a:pt x="58" y="227"/>
                      </a:cubicBezTo>
                      <a:cubicBezTo>
                        <a:pt x="58" y="226"/>
                        <a:pt x="62" y="225"/>
                        <a:pt x="62" y="223"/>
                      </a:cubicBezTo>
                      <a:cubicBezTo>
                        <a:pt x="62" y="222"/>
                        <a:pt x="59" y="221"/>
                        <a:pt x="59" y="220"/>
                      </a:cubicBezTo>
                      <a:cubicBezTo>
                        <a:pt x="58" y="216"/>
                        <a:pt x="62" y="210"/>
                        <a:pt x="62" y="210"/>
                      </a:cubicBezTo>
                      <a:cubicBezTo>
                        <a:pt x="62" y="210"/>
                        <a:pt x="72" y="202"/>
                        <a:pt x="73" y="201"/>
                      </a:cubicBezTo>
                      <a:cubicBezTo>
                        <a:pt x="73" y="201"/>
                        <a:pt x="70" y="188"/>
                        <a:pt x="70" y="187"/>
                      </a:cubicBezTo>
                      <a:cubicBezTo>
                        <a:pt x="69" y="183"/>
                        <a:pt x="69" y="182"/>
                        <a:pt x="67" y="182"/>
                      </a:cubicBezTo>
                      <a:cubicBezTo>
                        <a:pt x="65" y="182"/>
                        <a:pt x="61" y="183"/>
                        <a:pt x="61" y="188"/>
                      </a:cubicBezTo>
                      <a:cubicBezTo>
                        <a:pt x="58" y="189"/>
                        <a:pt x="51" y="185"/>
                        <a:pt x="51" y="185"/>
                      </a:cubicBezTo>
                      <a:cubicBezTo>
                        <a:pt x="49" y="182"/>
                        <a:pt x="40" y="180"/>
                        <a:pt x="42" y="174"/>
                      </a:cubicBezTo>
                      <a:cubicBezTo>
                        <a:pt x="39" y="174"/>
                        <a:pt x="36" y="168"/>
                        <a:pt x="34" y="168"/>
                      </a:cubicBezTo>
                      <a:cubicBezTo>
                        <a:pt x="34" y="168"/>
                        <a:pt x="22" y="165"/>
                        <a:pt x="21" y="165"/>
                      </a:cubicBezTo>
                      <a:cubicBezTo>
                        <a:pt x="15" y="157"/>
                        <a:pt x="1" y="159"/>
                        <a:pt x="0" y="159"/>
                      </a:cubicBezTo>
                      <a:cubicBezTo>
                        <a:pt x="1" y="156"/>
                        <a:pt x="0" y="152"/>
                        <a:pt x="1" y="149"/>
                      </a:cubicBezTo>
                      <a:cubicBezTo>
                        <a:pt x="2" y="149"/>
                        <a:pt x="26" y="146"/>
                        <a:pt x="32" y="140"/>
                      </a:cubicBezTo>
                      <a:moveTo>
                        <a:pt x="381" y="311"/>
                      </a:moveTo>
                      <a:lnTo>
                        <a:pt x="374" y="311"/>
                      </a:lnTo>
                      <a:cubicBezTo>
                        <a:pt x="374" y="307"/>
                        <a:pt x="376" y="308"/>
                        <a:pt x="378" y="304"/>
                      </a:cubicBezTo>
                      <a:cubicBezTo>
                        <a:pt x="378" y="301"/>
                        <a:pt x="380" y="295"/>
                        <a:pt x="378" y="295"/>
                      </a:cubicBezTo>
                      <a:cubicBezTo>
                        <a:pt x="378" y="290"/>
                        <a:pt x="376" y="289"/>
                        <a:pt x="378" y="281"/>
                      </a:cubicBezTo>
                      <a:cubicBezTo>
                        <a:pt x="378" y="274"/>
                        <a:pt x="372" y="271"/>
                        <a:pt x="374" y="263"/>
                      </a:cubicBezTo>
                      <a:cubicBezTo>
                        <a:pt x="372" y="262"/>
                        <a:pt x="376" y="259"/>
                        <a:pt x="378" y="257"/>
                      </a:cubicBezTo>
                      <a:cubicBezTo>
                        <a:pt x="383" y="249"/>
                        <a:pt x="384" y="246"/>
                        <a:pt x="386" y="240"/>
                      </a:cubicBezTo>
                      <a:cubicBezTo>
                        <a:pt x="386" y="238"/>
                        <a:pt x="387" y="237"/>
                        <a:pt x="386" y="237"/>
                      </a:cubicBezTo>
                      <a:cubicBezTo>
                        <a:pt x="384" y="232"/>
                        <a:pt x="382" y="229"/>
                        <a:pt x="378" y="226"/>
                      </a:cubicBezTo>
                      <a:cubicBezTo>
                        <a:pt x="378" y="224"/>
                        <a:pt x="375" y="223"/>
                        <a:pt x="374" y="222"/>
                      </a:cubicBezTo>
                      <a:cubicBezTo>
                        <a:pt x="372" y="221"/>
                        <a:pt x="371" y="218"/>
                        <a:pt x="371" y="217"/>
                      </a:cubicBezTo>
                      <a:cubicBezTo>
                        <a:pt x="371" y="216"/>
                        <a:pt x="371" y="215"/>
                        <a:pt x="372" y="213"/>
                      </a:cubicBezTo>
                      <a:lnTo>
                        <a:pt x="372" y="207"/>
                      </a:lnTo>
                      <a:cubicBezTo>
                        <a:pt x="374" y="207"/>
                        <a:pt x="375" y="204"/>
                        <a:pt x="375" y="204"/>
                      </a:cubicBezTo>
                      <a:cubicBezTo>
                        <a:pt x="375" y="201"/>
                        <a:pt x="372" y="198"/>
                        <a:pt x="370" y="198"/>
                      </a:cubicBezTo>
                      <a:cubicBezTo>
                        <a:pt x="367" y="197"/>
                        <a:pt x="364" y="199"/>
                        <a:pt x="360" y="198"/>
                      </a:cubicBezTo>
                      <a:cubicBezTo>
                        <a:pt x="356" y="197"/>
                        <a:pt x="356" y="192"/>
                        <a:pt x="352" y="191"/>
                      </a:cubicBezTo>
                      <a:cubicBezTo>
                        <a:pt x="345" y="190"/>
                        <a:pt x="339" y="193"/>
                        <a:pt x="334" y="194"/>
                      </a:cubicBezTo>
                      <a:cubicBezTo>
                        <a:pt x="332" y="195"/>
                        <a:pt x="330" y="197"/>
                        <a:pt x="327" y="197"/>
                      </a:cubicBezTo>
                      <a:cubicBezTo>
                        <a:pt x="326" y="197"/>
                        <a:pt x="323" y="195"/>
                        <a:pt x="322" y="195"/>
                      </a:cubicBezTo>
                      <a:cubicBezTo>
                        <a:pt x="319" y="195"/>
                        <a:pt x="309" y="197"/>
                        <a:pt x="307" y="198"/>
                      </a:cubicBezTo>
                      <a:cubicBezTo>
                        <a:pt x="303" y="198"/>
                        <a:pt x="293" y="191"/>
                        <a:pt x="292" y="190"/>
                      </a:cubicBezTo>
                      <a:cubicBezTo>
                        <a:pt x="290" y="189"/>
                        <a:pt x="287" y="189"/>
                        <a:pt x="286" y="188"/>
                      </a:cubicBezTo>
                      <a:cubicBezTo>
                        <a:pt x="285" y="186"/>
                        <a:pt x="285" y="184"/>
                        <a:pt x="283" y="182"/>
                      </a:cubicBezTo>
                      <a:cubicBezTo>
                        <a:pt x="282" y="180"/>
                        <a:pt x="279" y="177"/>
                        <a:pt x="278" y="176"/>
                      </a:cubicBezTo>
                      <a:cubicBezTo>
                        <a:pt x="275" y="174"/>
                        <a:pt x="271" y="171"/>
                        <a:pt x="270" y="169"/>
                      </a:cubicBezTo>
                      <a:cubicBezTo>
                        <a:pt x="270" y="168"/>
                        <a:pt x="271" y="168"/>
                        <a:pt x="271" y="168"/>
                      </a:cubicBezTo>
                      <a:cubicBezTo>
                        <a:pt x="271" y="165"/>
                        <a:pt x="269" y="164"/>
                        <a:pt x="269" y="163"/>
                      </a:cubicBezTo>
                      <a:cubicBezTo>
                        <a:pt x="269" y="161"/>
                        <a:pt x="271" y="160"/>
                        <a:pt x="273" y="159"/>
                      </a:cubicBezTo>
                      <a:lnTo>
                        <a:pt x="273" y="155"/>
                      </a:lnTo>
                      <a:cubicBezTo>
                        <a:pt x="273" y="154"/>
                        <a:pt x="275" y="146"/>
                        <a:pt x="274" y="144"/>
                      </a:cubicBezTo>
                      <a:cubicBezTo>
                        <a:pt x="274" y="143"/>
                        <a:pt x="271" y="143"/>
                        <a:pt x="271" y="141"/>
                      </a:cubicBezTo>
                      <a:cubicBezTo>
                        <a:pt x="271" y="139"/>
                        <a:pt x="272" y="137"/>
                        <a:pt x="274" y="135"/>
                      </a:cubicBezTo>
                      <a:cubicBezTo>
                        <a:pt x="275" y="134"/>
                        <a:pt x="279" y="130"/>
                        <a:pt x="279" y="129"/>
                      </a:cubicBezTo>
                      <a:cubicBezTo>
                        <a:pt x="281" y="128"/>
                        <a:pt x="281" y="126"/>
                        <a:pt x="281" y="125"/>
                      </a:cubicBezTo>
                      <a:cubicBezTo>
                        <a:pt x="282" y="124"/>
                        <a:pt x="283" y="122"/>
                        <a:pt x="286" y="122"/>
                      </a:cubicBezTo>
                      <a:cubicBezTo>
                        <a:pt x="287" y="121"/>
                        <a:pt x="287" y="119"/>
                        <a:pt x="289" y="119"/>
                      </a:cubicBezTo>
                      <a:cubicBezTo>
                        <a:pt x="290" y="119"/>
                        <a:pt x="290" y="118"/>
                        <a:pt x="292" y="118"/>
                      </a:cubicBezTo>
                      <a:cubicBezTo>
                        <a:pt x="297" y="116"/>
                        <a:pt x="298" y="113"/>
                        <a:pt x="301" y="110"/>
                      </a:cubicBezTo>
                      <a:cubicBezTo>
                        <a:pt x="301" y="107"/>
                        <a:pt x="301" y="106"/>
                        <a:pt x="303" y="105"/>
                      </a:cubicBezTo>
                      <a:cubicBezTo>
                        <a:pt x="304" y="103"/>
                        <a:pt x="304" y="101"/>
                        <a:pt x="307" y="100"/>
                      </a:cubicBezTo>
                      <a:cubicBezTo>
                        <a:pt x="309" y="98"/>
                        <a:pt x="312" y="99"/>
                        <a:pt x="315" y="96"/>
                      </a:cubicBezTo>
                      <a:cubicBezTo>
                        <a:pt x="315" y="95"/>
                        <a:pt x="316" y="93"/>
                        <a:pt x="316" y="92"/>
                      </a:cubicBezTo>
                      <a:cubicBezTo>
                        <a:pt x="316" y="89"/>
                        <a:pt x="314" y="86"/>
                        <a:pt x="312" y="86"/>
                      </a:cubicBezTo>
                      <a:cubicBezTo>
                        <a:pt x="311" y="86"/>
                        <a:pt x="308" y="89"/>
                        <a:pt x="307" y="86"/>
                      </a:cubicBezTo>
                      <a:lnTo>
                        <a:pt x="307" y="85"/>
                      </a:lnTo>
                      <a:cubicBezTo>
                        <a:pt x="307" y="83"/>
                        <a:pt x="304" y="81"/>
                        <a:pt x="304" y="80"/>
                      </a:cubicBezTo>
                      <a:cubicBezTo>
                        <a:pt x="304" y="80"/>
                        <a:pt x="307" y="77"/>
                        <a:pt x="308" y="75"/>
                      </a:cubicBezTo>
                      <a:lnTo>
                        <a:pt x="308" y="68"/>
                      </a:lnTo>
                      <a:cubicBezTo>
                        <a:pt x="311" y="64"/>
                        <a:pt x="317" y="66"/>
                        <a:pt x="323" y="66"/>
                      </a:cubicBezTo>
                      <a:lnTo>
                        <a:pt x="326" y="66"/>
                      </a:lnTo>
                      <a:cubicBezTo>
                        <a:pt x="331" y="66"/>
                        <a:pt x="334" y="67"/>
                        <a:pt x="335" y="64"/>
                      </a:cubicBezTo>
                      <a:lnTo>
                        <a:pt x="335" y="58"/>
                      </a:lnTo>
                      <a:cubicBezTo>
                        <a:pt x="335" y="56"/>
                        <a:pt x="334" y="53"/>
                        <a:pt x="333" y="52"/>
                      </a:cubicBezTo>
                      <a:cubicBezTo>
                        <a:pt x="330" y="52"/>
                        <a:pt x="326" y="52"/>
                        <a:pt x="325" y="50"/>
                      </a:cubicBezTo>
                      <a:cubicBezTo>
                        <a:pt x="326" y="46"/>
                        <a:pt x="331" y="49"/>
                        <a:pt x="334" y="49"/>
                      </a:cubicBezTo>
                      <a:cubicBezTo>
                        <a:pt x="334" y="49"/>
                        <a:pt x="334" y="46"/>
                        <a:pt x="335" y="45"/>
                      </a:cubicBezTo>
                      <a:cubicBezTo>
                        <a:pt x="337" y="45"/>
                        <a:pt x="338" y="46"/>
                        <a:pt x="339" y="46"/>
                      </a:cubicBezTo>
                      <a:cubicBezTo>
                        <a:pt x="341" y="46"/>
                        <a:pt x="343" y="45"/>
                        <a:pt x="345" y="44"/>
                      </a:cubicBezTo>
                      <a:cubicBezTo>
                        <a:pt x="345" y="43"/>
                        <a:pt x="346" y="41"/>
                        <a:pt x="348" y="40"/>
                      </a:cubicBezTo>
                      <a:cubicBezTo>
                        <a:pt x="354" y="40"/>
                        <a:pt x="361" y="31"/>
                        <a:pt x="362" y="30"/>
                      </a:cubicBezTo>
                      <a:cubicBezTo>
                        <a:pt x="376" y="39"/>
                        <a:pt x="384" y="53"/>
                        <a:pt x="395" y="64"/>
                      </a:cubicBezTo>
                      <a:lnTo>
                        <a:pt x="392" y="61"/>
                      </a:lnTo>
                      <a:cubicBezTo>
                        <a:pt x="390" y="61"/>
                        <a:pt x="389" y="61"/>
                        <a:pt x="389" y="61"/>
                      </a:cubicBezTo>
                      <a:cubicBezTo>
                        <a:pt x="388" y="61"/>
                        <a:pt x="387" y="58"/>
                        <a:pt x="386" y="58"/>
                      </a:cubicBezTo>
                      <a:lnTo>
                        <a:pt x="385" y="60"/>
                      </a:lnTo>
                      <a:cubicBezTo>
                        <a:pt x="383" y="64"/>
                        <a:pt x="386" y="64"/>
                        <a:pt x="389" y="66"/>
                      </a:cubicBezTo>
                      <a:cubicBezTo>
                        <a:pt x="389" y="67"/>
                        <a:pt x="389" y="69"/>
                        <a:pt x="390" y="70"/>
                      </a:cubicBezTo>
                      <a:cubicBezTo>
                        <a:pt x="391" y="70"/>
                        <a:pt x="394" y="71"/>
                        <a:pt x="396" y="71"/>
                      </a:cubicBezTo>
                      <a:cubicBezTo>
                        <a:pt x="397" y="72"/>
                        <a:pt x="398" y="72"/>
                        <a:pt x="399" y="74"/>
                      </a:cubicBezTo>
                      <a:cubicBezTo>
                        <a:pt x="401" y="74"/>
                        <a:pt x="405" y="74"/>
                        <a:pt x="405" y="77"/>
                      </a:cubicBezTo>
                      <a:cubicBezTo>
                        <a:pt x="404" y="77"/>
                        <a:pt x="400" y="75"/>
                        <a:pt x="399" y="77"/>
                      </a:cubicBezTo>
                      <a:cubicBezTo>
                        <a:pt x="399" y="78"/>
                        <a:pt x="400" y="78"/>
                        <a:pt x="400" y="80"/>
                      </a:cubicBezTo>
                      <a:cubicBezTo>
                        <a:pt x="400" y="81"/>
                        <a:pt x="398" y="83"/>
                        <a:pt x="396" y="83"/>
                      </a:cubicBezTo>
                      <a:cubicBezTo>
                        <a:pt x="396" y="83"/>
                        <a:pt x="397" y="81"/>
                        <a:pt x="397" y="80"/>
                      </a:cubicBezTo>
                      <a:cubicBezTo>
                        <a:pt x="397" y="78"/>
                        <a:pt x="391" y="75"/>
                        <a:pt x="389" y="74"/>
                      </a:cubicBezTo>
                      <a:cubicBezTo>
                        <a:pt x="388" y="73"/>
                        <a:pt x="386" y="73"/>
                        <a:pt x="385" y="72"/>
                      </a:cubicBezTo>
                      <a:cubicBezTo>
                        <a:pt x="383" y="71"/>
                        <a:pt x="379" y="69"/>
                        <a:pt x="378" y="68"/>
                      </a:cubicBezTo>
                      <a:cubicBezTo>
                        <a:pt x="376" y="66"/>
                        <a:pt x="375" y="63"/>
                        <a:pt x="371" y="63"/>
                      </a:cubicBezTo>
                      <a:cubicBezTo>
                        <a:pt x="370" y="63"/>
                        <a:pt x="368" y="64"/>
                        <a:pt x="367" y="65"/>
                      </a:cubicBezTo>
                      <a:cubicBezTo>
                        <a:pt x="367" y="65"/>
                        <a:pt x="363" y="67"/>
                        <a:pt x="361" y="67"/>
                      </a:cubicBezTo>
                      <a:cubicBezTo>
                        <a:pt x="357" y="67"/>
                        <a:pt x="356" y="66"/>
                        <a:pt x="354" y="66"/>
                      </a:cubicBezTo>
                      <a:cubicBezTo>
                        <a:pt x="353" y="66"/>
                        <a:pt x="353" y="67"/>
                        <a:pt x="352" y="68"/>
                      </a:cubicBezTo>
                      <a:lnTo>
                        <a:pt x="352" y="70"/>
                      </a:lnTo>
                      <a:cubicBezTo>
                        <a:pt x="352" y="71"/>
                        <a:pt x="348" y="71"/>
                        <a:pt x="346" y="72"/>
                      </a:cubicBezTo>
                      <a:cubicBezTo>
                        <a:pt x="345" y="73"/>
                        <a:pt x="338" y="78"/>
                        <a:pt x="338" y="80"/>
                      </a:cubicBezTo>
                      <a:cubicBezTo>
                        <a:pt x="338" y="80"/>
                        <a:pt x="339" y="80"/>
                        <a:pt x="339" y="82"/>
                      </a:cubicBezTo>
                      <a:cubicBezTo>
                        <a:pt x="339" y="83"/>
                        <a:pt x="330" y="89"/>
                        <a:pt x="330" y="89"/>
                      </a:cubicBezTo>
                      <a:cubicBezTo>
                        <a:pt x="326" y="89"/>
                        <a:pt x="319" y="88"/>
                        <a:pt x="319" y="91"/>
                      </a:cubicBezTo>
                      <a:cubicBezTo>
                        <a:pt x="319" y="93"/>
                        <a:pt x="323" y="94"/>
                        <a:pt x="325" y="94"/>
                      </a:cubicBezTo>
                      <a:lnTo>
                        <a:pt x="333" y="94"/>
                      </a:lnTo>
                      <a:cubicBezTo>
                        <a:pt x="334" y="93"/>
                        <a:pt x="334" y="92"/>
                        <a:pt x="335" y="92"/>
                      </a:cubicBezTo>
                      <a:cubicBezTo>
                        <a:pt x="337" y="92"/>
                        <a:pt x="339" y="90"/>
                        <a:pt x="341" y="90"/>
                      </a:cubicBezTo>
                      <a:cubicBezTo>
                        <a:pt x="343" y="89"/>
                        <a:pt x="346" y="88"/>
                        <a:pt x="349" y="88"/>
                      </a:cubicBezTo>
                      <a:cubicBezTo>
                        <a:pt x="349" y="88"/>
                        <a:pt x="360" y="86"/>
                        <a:pt x="361" y="86"/>
                      </a:cubicBezTo>
                      <a:cubicBezTo>
                        <a:pt x="364" y="86"/>
                        <a:pt x="367" y="88"/>
                        <a:pt x="370" y="88"/>
                      </a:cubicBezTo>
                      <a:cubicBezTo>
                        <a:pt x="371" y="88"/>
                        <a:pt x="372" y="86"/>
                        <a:pt x="374" y="86"/>
                      </a:cubicBezTo>
                      <a:cubicBezTo>
                        <a:pt x="376" y="86"/>
                        <a:pt x="378" y="88"/>
                        <a:pt x="378" y="89"/>
                      </a:cubicBezTo>
                      <a:lnTo>
                        <a:pt x="378" y="91"/>
                      </a:lnTo>
                      <a:lnTo>
                        <a:pt x="378" y="94"/>
                      </a:lnTo>
                      <a:cubicBezTo>
                        <a:pt x="378" y="95"/>
                        <a:pt x="376" y="97"/>
                        <a:pt x="376" y="98"/>
                      </a:cubicBezTo>
                      <a:cubicBezTo>
                        <a:pt x="376" y="99"/>
                        <a:pt x="378" y="100"/>
                        <a:pt x="379" y="100"/>
                      </a:cubicBezTo>
                      <a:cubicBezTo>
                        <a:pt x="380" y="101"/>
                        <a:pt x="383" y="101"/>
                        <a:pt x="385" y="101"/>
                      </a:cubicBezTo>
                      <a:lnTo>
                        <a:pt x="389" y="101"/>
                      </a:lnTo>
                      <a:cubicBezTo>
                        <a:pt x="389" y="101"/>
                        <a:pt x="393" y="102"/>
                        <a:pt x="394" y="103"/>
                      </a:cubicBezTo>
                      <a:cubicBezTo>
                        <a:pt x="395" y="104"/>
                        <a:pt x="395" y="106"/>
                        <a:pt x="398" y="107"/>
                      </a:cubicBezTo>
                      <a:lnTo>
                        <a:pt x="401" y="107"/>
                      </a:lnTo>
                      <a:cubicBezTo>
                        <a:pt x="405" y="107"/>
                        <a:pt x="408" y="110"/>
                        <a:pt x="410" y="110"/>
                      </a:cubicBezTo>
                      <a:cubicBezTo>
                        <a:pt x="413" y="110"/>
                        <a:pt x="411" y="106"/>
                        <a:pt x="412" y="104"/>
                      </a:cubicBezTo>
                      <a:cubicBezTo>
                        <a:pt x="412" y="101"/>
                        <a:pt x="421" y="101"/>
                        <a:pt x="424" y="103"/>
                      </a:cubicBezTo>
                      <a:cubicBezTo>
                        <a:pt x="439" y="128"/>
                        <a:pt x="446" y="156"/>
                        <a:pt x="446" y="186"/>
                      </a:cubicBezTo>
                      <a:cubicBezTo>
                        <a:pt x="446" y="218"/>
                        <a:pt x="436" y="250"/>
                        <a:pt x="417" y="279"/>
                      </a:cubicBezTo>
                      <a:cubicBezTo>
                        <a:pt x="408" y="293"/>
                        <a:pt x="396" y="306"/>
                        <a:pt x="383" y="317"/>
                      </a:cubicBezTo>
                      <a:lnTo>
                        <a:pt x="381" y="311"/>
                      </a:lnTo>
                      <a:moveTo>
                        <a:pt x="334" y="24"/>
                      </a:moveTo>
                      <a:cubicBezTo>
                        <a:pt x="334" y="25"/>
                        <a:pt x="341" y="29"/>
                        <a:pt x="342" y="31"/>
                      </a:cubicBezTo>
                      <a:cubicBezTo>
                        <a:pt x="343" y="35"/>
                        <a:pt x="348" y="35"/>
                        <a:pt x="348" y="36"/>
                      </a:cubicBezTo>
                      <a:cubicBezTo>
                        <a:pt x="348" y="38"/>
                        <a:pt x="345" y="39"/>
                        <a:pt x="345" y="41"/>
                      </a:cubicBezTo>
                      <a:cubicBezTo>
                        <a:pt x="342" y="42"/>
                        <a:pt x="337" y="41"/>
                        <a:pt x="333" y="41"/>
                      </a:cubicBezTo>
                      <a:cubicBezTo>
                        <a:pt x="331" y="42"/>
                        <a:pt x="328" y="44"/>
                        <a:pt x="326" y="42"/>
                      </a:cubicBezTo>
                      <a:cubicBezTo>
                        <a:pt x="324" y="41"/>
                        <a:pt x="327" y="41"/>
                        <a:pt x="327" y="40"/>
                      </a:cubicBezTo>
                      <a:cubicBezTo>
                        <a:pt x="327" y="39"/>
                        <a:pt x="326" y="39"/>
                        <a:pt x="326" y="38"/>
                      </a:cubicBezTo>
                      <a:cubicBezTo>
                        <a:pt x="326" y="37"/>
                        <a:pt x="327" y="36"/>
                        <a:pt x="327" y="34"/>
                      </a:cubicBezTo>
                      <a:cubicBezTo>
                        <a:pt x="328" y="33"/>
                        <a:pt x="331" y="34"/>
                        <a:pt x="333" y="32"/>
                      </a:cubicBezTo>
                      <a:cubicBezTo>
                        <a:pt x="333" y="31"/>
                        <a:pt x="331" y="28"/>
                        <a:pt x="330" y="28"/>
                      </a:cubicBezTo>
                      <a:cubicBezTo>
                        <a:pt x="325" y="28"/>
                        <a:pt x="321" y="23"/>
                        <a:pt x="323" y="20"/>
                      </a:cubicBezTo>
                      <a:cubicBezTo>
                        <a:pt x="323" y="19"/>
                        <a:pt x="329" y="15"/>
                        <a:pt x="330" y="14"/>
                      </a:cubicBezTo>
                      <a:cubicBezTo>
                        <a:pt x="333" y="15"/>
                        <a:pt x="335" y="16"/>
                        <a:pt x="338" y="18"/>
                      </a:cubicBezTo>
                      <a:cubicBezTo>
                        <a:pt x="338" y="19"/>
                        <a:pt x="334" y="23"/>
                        <a:pt x="334" y="24"/>
                      </a:cubicBezTo>
                      <a:moveTo>
                        <a:pt x="318" y="27"/>
                      </a:moveTo>
                      <a:cubicBezTo>
                        <a:pt x="320" y="27"/>
                        <a:pt x="325" y="28"/>
                        <a:pt x="323" y="30"/>
                      </a:cubicBezTo>
                      <a:cubicBezTo>
                        <a:pt x="322" y="31"/>
                        <a:pt x="321" y="37"/>
                        <a:pt x="318" y="37"/>
                      </a:cubicBezTo>
                      <a:cubicBezTo>
                        <a:pt x="315" y="38"/>
                        <a:pt x="311" y="41"/>
                        <a:pt x="308" y="38"/>
                      </a:cubicBezTo>
                      <a:cubicBezTo>
                        <a:pt x="308" y="36"/>
                        <a:pt x="309" y="34"/>
                        <a:pt x="309" y="32"/>
                      </a:cubicBezTo>
                      <a:cubicBezTo>
                        <a:pt x="309" y="31"/>
                        <a:pt x="311" y="31"/>
                        <a:pt x="312" y="31"/>
                      </a:cubicBezTo>
                      <a:cubicBezTo>
                        <a:pt x="314" y="28"/>
                        <a:pt x="316" y="27"/>
                        <a:pt x="318" y="27"/>
                      </a:cubicBezTo>
                      <a:moveTo>
                        <a:pt x="93" y="58"/>
                      </a:moveTo>
                      <a:cubicBezTo>
                        <a:pt x="92" y="58"/>
                        <a:pt x="91" y="57"/>
                        <a:pt x="91" y="57"/>
                      </a:cubicBezTo>
                      <a:cubicBezTo>
                        <a:pt x="89" y="57"/>
                        <a:pt x="88" y="58"/>
                        <a:pt x="87" y="58"/>
                      </a:cubicBezTo>
                      <a:cubicBezTo>
                        <a:pt x="87" y="60"/>
                        <a:pt x="88" y="60"/>
                        <a:pt x="88" y="61"/>
                      </a:cubicBezTo>
                      <a:cubicBezTo>
                        <a:pt x="85" y="63"/>
                        <a:pt x="86" y="66"/>
                        <a:pt x="89" y="66"/>
                      </a:cubicBezTo>
                      <a:cubicBezTo>
                        <a:pt x="90" y="66"/>
                        <a:pt x="91" y="61"/>
                        <a:pt x="95" y="61"/>
                      </a:cubicBezTo>
                      <a:cubicBezTo>
                        <a:pt x="96" y="61"/>
                        <a:pt x="96" y="61"/>
                        <a:pt x="97" y="61"/>
                      </a:cubicBezTo>
                      <a:cubicBezTo>
                        <a:pt x="99" y="61"/>
                        <a:pt x="99" y="58"/>
                        <a:pt x="96" y="58"/>
                      </a:cubicBezTo>
                      <a:cubicBezTo>
                        <a:pt x="95" y="58"/>
                        <a:pt x="95" y="58"/>
                        <a:pt x="93" y="58"/>
                      </a:cubicBezTo>
                      <a:moveTo>
                        <a:pt x="80" y="58"/>
                      </a:moveTo>
                      <a:cubicBezTo>
                        <a:pt x="79" y="58"/>
                        <a:pt x="75" y="58"/>
                        <a:pt x="74" y="58"/>
                      </a:cubicBezTo>
                      <a:cubicBezTo>
                        <a:pt x="73" y="58"/>
                        <a:pt x="73" y="61"/>
                        <a:pt x="72" y="61"/>
                      </a:cubicBezTo>
                      <a:cubicBezTo>
                        <a:pt x="72" y="63"/>
                        <a:pt x="70" y="64"/>
                        <a:pt x="69" y="65"/>
                      </a:cubicBezTo>
                      <a:cubicBezTo>
                        <a:pt x="69" y="65"/>
                        <a:pt x="63" y="71"/>
                        <a:pt x="67" y="71"/>
                      </a:cubicBezTo>
                      <a:cubicBezTo>
                        <a:pt x="69" y="71"/>
                        <a:pt x="72" y="69"/>
                        <a:pt x="72" y="68"/>
                      </a:cubicBezTo>
                      <a:cubicBezTo>
                        <a:pt x="73" y="64"/>
                        <a:pt x="75" y="63"/>
                        <a:pt x="78" y="61"/>
                      </a:cubicBezTo>
                      <a:cubicBezTo>
                        <a:pt x="80" y="60"/>
                        <a:pt x="81" y="60"/>
                        <a:pt x="81" y="58"/>
                      </a:cubicBezTo>
                      <a:lnTo>
                        <a:pt x="80" y="58"/>
                      </a:lnTo>
                      <a:moveTo>
                        <a:pt x="106" y="65"/>
                      </a:moveTo>
                      <a:lnTo>
                        <a:pt x="102" y="65"/>
                      </a:lnTo>
                      <a:cubicBezTo>
                        <a:pt x="101" y="65"/>
                        <a:pt x="100" y="64"/>
                        <a:pt x="100" y="65"/>
                      </a:cubicBezTo>
                      <a:cubicBezTo>
                        <a:pt x="102" y="66"/>
                        <a:pt x="108" y="67"/>
                        <a:pt x="108" y="65"/>
                      </a:cubicBezTo>
                      <a:cubicBezTo>
                        <a:pt x="108" y="64"/>
                        <a:pt x="107" y="65"/>
                        <a:pt x="106" y="65"/>
                      </a:cubicBezTo>
                      <a:moveTo>
                        <a:pt x="92" y="69"/>
                      </a:moveTo>
                      <a:lnTo>
                        <a:pt x="85" y="69"/>
                      </a:lnTo>
                      <a:cubicBezTo>
                        <a:pt x="84" y="70"/>
                        <a:pt x="83" y="69"/>
                        <a:pt x="83" y="71"/>
                      </a:cubicBezTo>
                      <a:cubicBezTo>
                        <a:pt x="83" y="73"/>
                        <a:pt x="85" y="72"/>
                        <a:pt x="87" y="72"/>
                      </a:cubicBezTo>
                      <a:cubicBezTo>
                        <a:pt x="91" y="71"/>
                        <a:pt x="92" y="70"/>
                        <a:pt x="95" y="69"/>
                      </a:cubicBezTo>
                      <a:cubicBezTo>
                        <a:pt x="93" y="68"/>
                        <a:pt x="93" y="69"/>
                        <a:pt x="92" y="69"/>
                      </a:cubicBezTo>
                      <a:moveTo>
                        <a:pt x="372" y="72"/>
                      </a:moveTo>
                      <a:cubicBezTo>
                        <a:pt x="370" y="72"/>
                        <a:pt x="371" y="69"/>
                        <a:pt x="372" y="69"/>
                      </a:cubicBezTo>
                      <a:cubicBezTo>
                        <a:pt x="373" y="69"/>
                        <a:pt x="372" y="68"/>
                        <a:pt x="374" y="69"/>
                      </a:cubicBezTo>
                      <a:cubicBezTo>
                        <a:pt x="374" y="70"/>
                        <a:pt x="374" y="71"/>
                        <a:pt x="372" y="72"/>
                      </a:cubicBezTo>
                      <a:moveTo>
                        <a:pt x="371" y="74"/>
                      </a:moveTo>
                      <a:cubicBezTo>
                        <a:pt x="374" y="73"/>
                        <a:pt x="375" y="75"/>
                        <a:pt x="374" y="80"/>
                      </a:cubicBezTo>
                      <a:cubicBezTo>
                        <a:pt x="374" y="80"/>
                        <a:pt x="370" y="83"/>
                        <a:pt x="368" y="80"/>
                      </a:cubicBezTo>
                      <a:cubicBezTo>
                        <a:pt x="370" y="78"/>
                        <a:pt x="368" y="77"/>
                        <a:pt x="368" y="74"/>
                      </a:cubicBezTo>
                      <a:lnTo>
                        <a:pt x="371" y="74"/>
                      </a:lnTo>
                      <a:moveTo>
                        <a:pt x="385" y="85"/>
                      </a:moveTo>
                      <a:cubicBezTo>
                        <a:pt x="386" y="83"/>
                        <a:pt x="388" y="85"/>
                        <a:pt x="390" y="85"/>
                      </a:cubicBezTo>
                      <a:lnTo>
                        <a:pt x="396" y="85"/>
                      </a:lnTo>
                      <a:cubicBezTo>
                        <a:pt x="394" y="86"/>
                        <a:pt x="394" y="88"/>
                        <a:pt x="393" y="89"/>
                      </a:cubicBezTo>
                      <a:cubicBezTo>
                        <a:pt x="389" y="88"/>
                        <a:pt x="387" y="86"/>
                        <a:pt x="385" y="85"/>
                      </a:cubicBezTo>
                      <a:moveTo>
                        <a:pt x="97" y="182"/>
                      </a:moveTo>
                      <a:cubicBezTo>
                        <a:pt x="99" y="180"/>
                        <a:pt x="97" y="177"/>
                        <a:pt x="96" y="177"/>
                      </a:cubicBezTo>
                      <a:cubicBezTo>
                        <a:pt x="93" y="179"/>
                        <a:pt x="95" y="182"/>
                        <a:pt x="97" y="1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8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539" name=""/>
          <p:cNvSpPr/>
          <p:nvPr/>
        </p:nvSpPr>
        <p:spPr>
          <a:xfrm flipH="1">
            <a:off x="5033880" y="2436480"/>
            <a:ext cx="990360" cy="135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 flipH="1" flipV="1">
            <a:off x="4951440" y="2910240"/>
            <a:ext cx="1072800" cy="4060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"/>
          <p:cNvSpPr/>
          <p:nvPr/>
        </p:nvSpPr>
        <p:spPr>
          <a:xfrm>
            <a:off x="6354360" y="2774880"/>
            <a:ext cx="360" cy="2030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2" name="Avatar 2"/>
          <p:cNvGrpSpPr/>
          <p:nvPr/>
        </p:nvGrpSpPr>
        <p:grpSpPr>
          <a:xfrm>
            <a:off x="7955280" y="2454480"/>
            <a:ext cx="999720" cy="819360"/>
            <a:chOff x="7955280" y="2454480"/>
            <a:chExt cx="999720" cy="819360"/>
          </a:xfrm>
        </p:grpSpPr>
        <p:sp>
          <p:nvSpPr>
            <p:cNvPr id="543" name=""/>
            <p:cNvSpPr/>
            <p:nvPr/>
          </p:nvSpPr>
          <p:spPr>
            <a:xfrm>
              <a:off x="7967160" y="2464200"/>
              <a:ext cx="987840" cy="809640"/>
            </a:xfrm>
            <a:prstGeom prst="ellipse">
              <a:avLst/>
            </a:prstGeom>
            <a:gradFill rotWithShape="0">
              <a:gsLst>
                <a:gs pos="0">
                  <a:srgbClr val="b4c7dc">
                    <a:alpha val="0"/>
                  </a:srgbClr>
                </a:gs>
                <a:gs pos="100000">
                  <a:srgbClr val="b4c7dc"/>
                </a:gs>
              </a:gsLst>
              <a:path path="circle">
                <a:fillToRect l="50000" t="50000" r="50000" b="50000"/>
              </a:path>
            </a:gradFill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"/>
            <p:cNvSpPr/>
            <p:nvPr/>
          </p:nvSpPr>
          <p:spPr>
            <a:xfrm>
              <a:off x="8285400" y="2589840"/>
              <a:ext cx="327600" cy="268200"/>
            </a:xfrm>
            <a:prstGeom prst="ellipse">
              <a:avLst/>
            </a:prstGeom>
            <a:solidFill>
              <a:srgbClr val="5983b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"/>
            <p:cNvSpPr/>
            <p:nvPr/>
          </p:nvSpPr>
          <p:spPr>
            <a:xfrm>
              <a:off x="8075160" y="2887560"/>
              <a:ext cx="748800" cy="376920"/>
            </a:xfrm>
            <a:custGeom>
              <a:avLst/>
              <a:gdLst/>
              <a:ahLst/>
              <a:rect l="l" t="t" r="r" b="b"/>
              <a:pathLst>
                <a:path w="2088" h="1055">
                  <a:moveTo>
                    <a:pt x="50" y="564"/>
                  </a:moveTo>
                  <a:cubicBezTo>
                    <a:pt x="151" y="392"/>
                    <a:pt x="296" y="250"/>
                    <a:pt x="470" y="151"/>
                  </a:cubicBezTo>
                  <a:cubicBezTo>
                    <a:pt x="644" y="52"/>
                    <a:pt x="841" y="0"/>
                    <a:pt x="1043" y="0"/>
                  </a:cubicBezTo>
                  <a:cubicBezTo>
                    <a:pt x="1244" y="0"/>
                    <a:pt x="1442" y="52"/>
                    <a:pt x="1616" y="151"/>
                  </a:cubicBezTo>
                  <a:cubicBezTo>
                    <a:pt x="1791" y="250"/>
                    <a:pt x="1935" y="392"/>
                    <a:pt x="2036" y="564"/>
                  </a:cubicBezTo>
                  <a:cubicBezTo>
                    <a:pt x="2055" y="595"/>
                    <a:pt x="2072" y="628"/>
                    <a:pt x="2087" y="662"/>
                  </a:cubicBezTo>
                  <a:cubicBezTo>
                    <a:pt x="1987" y="758"/>
                    <a:pt x="1867" y="839"/>
                    <a:pt x="1732" y="903"/>
                  </a:cubicBezTo>
                  <a:cubicBezTo>
                    <a:pt x="1523" y="1002"/>
                    <a:pt x="1285" y="1054"/>
                    <a:pt x="1044" y="1054"/>
                  </a:cubicBezTo>
                  <a:cubicBezTo>
                    <a:pt x="803" y="1054"/>
                    <a:pt x="565" y="1002"/>
                    <a:pt x="356" y="903"/>
                  </a:cubicBezTo>
                  <a:cubicBezTo>
                    <a:pt x="221" y="839"/>
                    <a:pt x="101" y="757"/>
                    <a:pt x="0" y="660"/>
                  </a:cubicBezTo>
                  <a:cubicBezTo>
                    <a:pt x="15" y="628"/>
                    <a:pt x="32" y="595"/>
                    <a:pt x="50" y="564"/>
                  </a:cubicBezTo>
                  <a:close/>
                </a:path>
              </a:pathLst>
            </a:custGeom>
            <a:solidFill>
              <a:srgbClr val="5983b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"/>
            <p:cNvSpPr/>
            <p:nvPr/>
          </p:nvSpPr>
          <p:spPr>
            <a:xfrm>
              <a:off x="7955280" y="2454480"/>
              <a:ext cx="987840" cy="809640"/>
            </a:xfrm>
            <a:prstGeom prst="ellipse">
              <a:avLst/>
            </a:prstGeom>
            <a:noFill/>
            <a:ln w="36000">
              <a:solidFill>
                <a:srgbClr val="5983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7" name="desktop 2"/>
          <p:cNvGrpSpPr/>
          <p:nvPr/>
        </p:nvGrpSpPr>
        <p:grpSpPr>
          <a:xfrm>
            <a:off x="7416360" y="2909880"/>
            <a:ext cx="916200" cy="470880"/>
            <a:chOff x="7416360" y="2909880"/>
            <a:chExt cx="916200" cy="470880"/>
          </a:xfrm>
        </p:grpSpPr>
        <p:grpSp>
          <p:nvGrpSpPr>
            <p:cNvPr id="548" name=""/>
            <p:cNvGrpSpPr/>
            <p:nvPr/>
          </p:nvGrpSpPr>
          <p:grpSpPr>
            <a:xfrm>
              <a:off x="8072640" y="2953080"/>
              <a:ext cx="259920" cy="427680"/>
              <a:chOff x="8072640" y="2953080"/>
              <a:chExt cx="259920" cy="427680"/>
            </a:xfrm>
          </p:grpSpPr>
          <p:sp>
            <p:nvSpPr>
              <p:cNvPr id="549" name=""/>
              <p:cNvSpPr/>
              <p:nvPr/>
            </p:nvSpPr>
            <p:spPr>
              <a:xfrm>
                <a:off x="8072640" y="2953080"/>
                <a:ext cx="259920" cy="427680"/>
              </a:xfrm>
              <a:prstGeom prst="rect">
                <a:avLst/>
              </a:prstGeom>
              <a:solidFill>
                <a:srgbClr val="3465a4"/>
              </a:solidFill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"/>
              <p:cNvSpPr/>
              <p:nvPr/>
            </p:nvSpPr>
            <p:spPr>
              <a:xfrm>
                <a:off x="8098560" y="3168000"/>
                <a:ext cx="20988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"/>
              <p:cNvSpPr/>
              <p:nvPr/>
            </p:nvSpPr>
            <p:spPr>
              <a:xfrm>
                <a:off x="8124840" y="3318840"/>
                <a:ext cx="15768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"/>
              <p:cNvSpPr/>
              <p:nvPr/>
            </p:nvSpPr>
            <p:spPr>
              <a:xfrm>
                <a:off x="8124840" y="3297240"/>
                <a:ext cx="157680" cy="3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"/>
              <p:cNvSpPr/>
              <p:nvPr/>
            </p:nvSpPr>
            <p:spPr>
              <a:xfrm flipV="1">
                <a:off x="8098560" y="2974680"/>
                <a:ext cx="360" cy="2160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"/>
              <p:cNvSpPr/>
              <p:nvPr/>
            </p:nvSpPr>
            <p:spPr>
              <a:xfrm flipV="1">
                <a:off x="8098560" y="3017520"/>
                <a:ext cx="360" cy="219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"/>
              <p:cNvSpPr/>
              <p:nvPr/>
            </p:nvSpPr>
            <p:spPr>
              <a:xfrm flipV="1">
                <a:off x="8124840" y="2974680"/>
                <a:ext cx="360" cy="2160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"/>
              <p:cNvSpPr/>
              <p:nvPr/>
            </p:nvSpPr>
            <p:spPr>
              <a:xfrm flipV="1">
                <a:off x="8124840" y="3017520"/>
                <a:ext cx="360" cy="219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"/>
              <p:cNvSpPr/>
              <p:nvPr/>
            </p:nvSpPr>
            <p:spPr>
              <a:xfrm flipV="1">
                <a:off x="8177400" y="2974680"/>
                <a:ext cx="360" cy="2160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"/>
              <p:cNvSpPr/>
              <p:nvPr/>
            </p:nvSpPr>
            <p:spPr>
              <a:xfrm flipV="1">
                <a:off x="8177400" y="3017520"/>
                <a:ext cx="360" cy="219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"/>
              <p:cNvSpPr/>
              <p:nvPr/>
            </p:nvSpPr>
            <p:spPr>
              <a:xfrm flipV="1">
                <a:off x="8203680" y="2974680"/>
                <a:ext cx="360" cy="2160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 flipV="1">
                <a:off x="8203680" y="3017520"/>
                <a:ext cx="360" cy="219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 flipV="1">
                <a:off x="8256240" y="2974680"/>
                <a:ext cx="360" cy="2160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"/>
              <p:cNvSpPr/>
              <p:nvPr/>
            </p:nvSpPr>
            <p:spPr>
              <a:xfrm flipV="1">
                <a:off x="8256240" y="3017520"/>
                <a:ext cx="360" cy="219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"/>
              <p:cNvSpPr/>
              <p:nvPr/>
            </p:nvSpPr>
            <p:spPr>
              <a:xfrm flipV="1">
                <a:off x="8282520" y="2974680"/>
                <a:ext cx="360" cy="2160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"/>
              <p:cNvSpPr/>
              <p:nvPr/>
            </p:nvSpPr>
            <p:spPr>
              <a:xfrm flipV="1">
                <a:off x="8282520" y="3017520"/>
                <a:ext cx="360" cy="21960"/>
              </a:xfrm>
              <a:prstGeom prst="line">
                <a:avLst/>
              </a:prstGeom>
              <a:ln cap="rnd"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5" name=""/>
            <p:cNvGrpSpPr/>
            <p:nvPr/>
          </p:nvGrpSpPr>
          <p:grpSpPr>
            <a:xfrm>
              <a:off x="7416360" y="2909880"/>
              <a:ext cx="627120" cy="470520"/>
              <a:chOff x="7416360" y="2909880"/>
              <a:chExt cx="627120" cy="470520"/>
            </a:xfrm>
          </p:grpSpPr>
          <p:sp>
            <p:nvSpPr>
              <p:cNvPr id="566" name=""/>
              <p:cNvSpPr/>
              <p:nvPr/>
            </p:nvSpPr>
            <p:spPr>
              <a:xfrm>
                <a:off x="7468920" y="2909880"/>
                <a:ext cx="522360" cy="298800"/>
              </a:xfrm>
              <a:prstGeom prst="rect">
                <a:avLst/>
              </a:prstGeom>
              <a:solidFill>
                <a:srgbClr val="3465a4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"/>
              <p:cNvSpPr/>
              <p:nvPr/>
            </p:nvSpPr>
            <p:spPr>
              <a:xfrm>
                <a:off x="7521120" y="2953080"/>
                <a:ext cx="417600" cy="212400"/>
              </a:xfrm>
              <a:prstGeom prst="rect">
                <a:avLst/>
              </a:prstGeom>
              <a:solidFill>
                <a:srgbClr val="729fcf">
                  <a:alpha val="30000"/>
                </a:srgbClr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"/>
              <p:cNvSpPr/>
              <p:nvPr/>
            </p:nvSpPr>
            <p:spPr>
              <a:xfrm>
                <a:off x="7678800" y="3211200"/>
                <a:ext cx="102240" cy="40680"/>
              </a:xfrm>
              <a:prstGeom prst="rect">
                <a:avLst/>
              </a:prstGeom>
              <a:solidFill>
                <a:srgbClr val="3465a4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"/>
              <p:cNvSpPr/>
              <p:nvPr/>
            </p:nvSpPr>
            <p:spPr>
              <a:xfrm>
                <a:off x="7416360" y="3253680"/>
                <a:ext cx="627120" cy="126720"/>
              </a:xfrm>
              <a:custGeom>
                <a:avLst/>
                <a:gdLst/>
                <a:ahLst/>
                <a:rect l="l" t="t" r="r" b="b"/>
                <a:pathLst>
                  <a:path w="1751" h="361">
                    <a:moveTo>
                      <a:pt x="0" y="360"/>
                    </a:moveTo>
                    <a:lnTo>
                      <a:pt x="1750" y="360"/>
                    </a:lnTo>
                    <a:lnTo>
                      <a:pt x="1603" y="0"/>
                    </a:lnTo>
                    <a:lnTo>
                      <a:pt x="146" y="0"/>
                    </a:lnTo>
                    <a:lnTo>
                      <a:pt x="0" y="360"/>
                    </a:lnTo>
                  </a:path>
                </a:pathLst>
              </a:custGeom>
              <a:solidFill>
                <a:srgbClr val="3465a4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"/>
              <p:cNvSpPr/>
              <p:nvPr/>
            </p:nvSpPr>
            <p:spPr>
              <a:xfrm>
                <a:off x="7678800" y="3340080"/>
                <a:ext cx="102240" cy="19800"/>
              </a:xfrm>
              <a:custGeom>
                <a:avLst/>
                <a:gdLst/>
                <a:ahLst/>
                <a:rect l="l" t="t" r="r" b="b"/>
                <a:pathLst>
                  <a:path w="293" h="64">
                    <a:moveTo>
                      <a:pt x="0" y="63"/>
                    </a:moveTo>
                    <a:lnTo>
                      <a:pt x="292" y="63"/>
                    </a:lnTo>
                    <a:lnTo>
                      <a:pt x="267" y="0"/>
                    </a:lnTo>
                    <a:lnTo>
                      <a:pt x="24" y="0"/>
                    </a:lnTo>
                    <a:lnTo>
                      <a:pt x="0" y="63"/>
                    </a:lnTo>
                  </a:path>
                </a:pathLst>
              </a:custGeom>
              <a:solidFill>
                <a:srgbClr val="3465a4">
                  <a:alpha val="30000"/>
                </a:srgbClr>
              </a:solidFill>
              <a:ln w="19080">
                <a:solidFill>
                  <a:srgbClr val="ffffff"/>
                </a:solidFill>
                <a:round/>
              </a:ln>
              <a:effectLst>
                <a:outerShdw blurRad="0" dir="0" dist="0" rotWithShape="0">
                  <a:srgbClr val="729fcf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"/>
              <p:cNvSpPr/>
              <p:nvPr/>
            </p:nvSpPr>
            <p:spPr>
              <a:xfrm>
                <a:off x="7468920" y="3274920"/>
                <a:ext cx="522360" cy="62640"/>
              </a:xfrm>
              <a:custGeom>
                <a:avLst/>
                <a:gdLst/>
                <a:ahLst/>
                <a:rect l="l" t="t" r="r" b="b"/>
                <a:pathLst>
                  <a:path w="1460" h="182">
                    <a:moveTo>
                      <a:pt x="0" y="181"/>
                    </a:moveTo>
                    <a:lnTo>
                      <a:pt x="1459" y="181"/>
                    </a:lnTo>
                    <a:lnTo>
                      <a:pt x="1381" y="0"/>
                    </a:lnTo>
                    <a:lnTo>
                      <a:pt x="77" y="0"/>
                    </a:lnTo>
                    <a:lnTo>
                      <a:pt x="0" y="181"/>
                    </a:lnTo>
                  </a:path>
                </a:pathLst>
              </a:custGeom>
              <a:solidFill>
                <a:srgbClr val="3465a4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72" name="laptop 2"/>
          <p:cNvGrpSpPr/>
          <p:nvPr/>
        </p:nvGrpSpPr>
        <p:grpSpPr>
          <a:xfrm>
            <a:off x="8500320" y="2989080"/>
            <a:ext cx="574920" cy="391320"/>
            <a:chOff x="8500320" y="2989080"/>
            <a:chExt cx="574920" cy="391320"/>
          </a:xfrm>
        </p:grpSpPr>
        <p:sp>
          <p:nvSpPr>
            <p:cNvPr id="573" name=""/>
            <p:cNvSpPr/>
            <p:nvPr/>
          </p:nvSpPr>
          <p:spPr>
            <a:xfrm>
              <a:off x="8548560" y="2989080"/>
              <a:ext cx="478800" cy="27396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"/>
            <p:cNvSpPr/>
            <p:nvPr/>
          </p:nvSpPr>
          <p:spPr>
            <a:xfrm>
              <a:off x="8596800" y="3028680"/>
              <a:ext cx="382320" cy="19476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"/>
            <p:cNvSpPr/>
            <p:nvPr/>
          </p:nvSpPr>
          <p:spPr>
            <a:xfrm>
              <a:off x="8500320" y="3264480"/>
              <a:ext cx="574920" cy="115920"/>
            </a:xfrm>
            <a:custGeom>
              <a:avLst/>
              <a:gdLst/>
              <a:ahLst/>
              <a:rect l="l" t="t" r="r" b="b"/>
              <a:pathLst>
                <a:path w="1606" h="331">
                  <a:moveTo>
                    <a:pt x="0" y="330"/>
                  </a:moveTo>
                  <a:lnTo>
                    <a:pt x="1605" y="330"/>
                  </a:lnTo>
                  <a:lnTo>
                    <a:pt x="1470" y="0"/>
                  </a:lnTo>
                  <a:lnTo>
                    <a:pt x="134" y="0"/>
                  </a:lnTo>
                  <a:lnTo>
                    <a:pt x="0" y="330"/>
                  </a:lnTo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"/>
            <p:cNvSpPr/>
            <p:nvPr/>
          </p:nvSpPr>
          <p:spPr>
            <a:xfrm>
              <a:off x="8740800" y="3344040"/>
              <a:ext cx="93960" cy="17640"/>
            </a:xfrm>
            <a:custGeom>
              <a:avLst/>
              <a:gdLst/>
              <a:ahLst/>
              <a:rect l="l" t="t" r="r" b="b"/>
              <a:pathLst>
                <a:path w="270" h="58">
                  <a:moveTo>
                    <a:pt x="0" y="57"/>
                  </a:moveTo>
                  <a:lnTo>
                    <a:pt x="269" y="57"/>
                  </a:lnTo>
                  <a:lnTo>
                    <a:pt x="246" y="0"/>
                  </a:lnTo>
                  <a:lnTo>
                    <a:pt x="22" y="0"/>
                  </a:lnTo>
                  <a:lnTo>
                    <a:pt x="0" y="57"/>
                  </a:lnTo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"/>
            <p:cNvSpPr/>
            <p:nvPr/>
          </p:nvSpPr>
          <p:spPr>
            <a:xfrm>
              <a:off x="8548560" y="3283920"/>
              <a:ext cx="478800" cy="57600"/>
            </a:xfrm>
            <a:custGeom>
              <a:avLst/>
              <a:gdLst/>
              <a:ahLst/>
              <a:rect l="l" t="t" r="r" b="b"/>
              <a:pathLst>
                <a:path w="1339" h="169">
                  <a:moveTo>
                    <a:pt x="0" y="168"/>
                  </a:moveTo>
                  <a:lnTo>
                    <a:pt x="1338" y="168"/>
                  </a:lnTo>
                  <a:lnTo>
                    <a:pt x="1266" y="0"/>
                  </a:lnTo>
                  <a:lnTo>
                    <a:pt x="71" y="0"/>
                  </a:lnTo>
                  <a:lnTo>
                    <a:pt x="0" y="168"/>
                  </a:lnTo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8" name=""/>
          <p:cNvSpPr/>
          <p:nvPr/>
        </p:nvSpPr>
        <p:spPr>
          <a:xfrm>
            <a:off x="6602040" y="2909880"/>
            <a:ext cx="8251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PlaceHolder 5"/>
          <p:cNvSpPr/>
          <p:nvPr/>
        </p:nvSpPr>
        <p:spPr>
          <a:xfrm>
            <a:off x="142200" y="41400"/>
            <a:ext cx="4537080" cy="5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Сетевое взаимодействие</a:t>
            </a:r>
            <a:endParaRPr b="0" lang="ru-RU" sz="30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6"/>
          <p:cNvSpPr/>
          <p:nvPr/>
        </p:nvSpPr>
        <p:spPr>
          <a:xfrm>
            <a:off x="180000" y="180000"/>
            <a:ext cx="881784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Подключение к ОСНОВНОЙ БД:</a:t>
            </a:r>
            <a:br/>
            <a:r>
              <a:rPr b="1" lang="ru" sz="20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Используется плавающий адрес с указанием порта 5000.</a:t>
            </a:r>
            <a:endParaRPr b="0" lang="ru-RU" sz="2000" spc="-1" strike="noStrike">
              <a:latin typeface="Open Sans"/>
            </a:endParaRPr>
          </a:p>
        </p:txBody>
      </p:sp>
      <p:pic>
        <p:nvPicPr>
          <p:cNvPr id="581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7730640" cy="226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7"/>
          <p:cNvSpPr/>
          <p:nvPr/>
        </p:nvSpPr>
        <p:spPr>
          <a:xfrm>
            <a:off x="180000" y="180000"/>
            <a:ext cx="881784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Подключение к РЕЗЕРВНОЙ БД:</a:t>
            </a:r>
            <a:br/>
            <a:r>
              <a:rPr b="1" lang="ru" sz="20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Используется плавающий адрес с указанием порта 5001.</a:t>
            </a:r>
            <a:endParaRPr b="0" lang="ru-RU" sz="2000" spc="-1" strike="noStrike">
              <a:latin typeface="Open Sans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731880" y="1620000"/>
            <a:ext cx="7683120" cy="27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9"/>
          <p:cNvSpPr/>
          <p:nvPr/>
        </p:nvSpPr>
        <p:spPr>
          <a:xfrm>
            <a:off x="180000" y="180000"/>
            <a:ext cx="88178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Проверка состояния кластера ZooKeeper:</a:t>
            </a:r>
            <a:endParaRPr b="0" lang="ru-RU" sz="2800" spc="-1" strike="noStrike">
              <a:latin typeface="Open Sans"/>
            </a:endParaRPr>
          </a:p>
        </p:txBody>
      </p:sp>
      <p:pic>
        <p:nvPicPr>
          <p:cNvPr id="585" name="" descr=""/>
          <p:cNvPicPr/>
          <p:nvPr/>
        </p:nvPicPr>
        <p:blipFill>
          <a:blip r:embed="rId1"/>
          <a:stretch/>
        </p:blipFill>
        <p:spPr>
          <a:xfrm>
            <a:off x="1224360" y="720000"/>
            <a:ext cx="6694200" cy="43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02ba"/>
      </a:dk2>
      <a:lt2>
        <a:srgbClr val="eeeeee"/>
      </a:lt2>
      <a:accent1>
        <a:srgbClr val="7629ba"/>
      </a:accent1>
      <a:accent2>
        <a:srgbClr val="8b8ee3"/>
      </a:accent2>
      <a:accent3>
        <a:srgbClr val="bfc1f0"/>
      </a:accent3>
      <a:accent4>
        <a:srgbClr val="ffab40"/>
      </a:accent4>
      <a:accent5>
        <a:srgbClr val="0097a7"/>
      </a:accent5>
      <a:accent6>
        <a:srgbClr val="eeff41"/>
      </a:accent6>
      <a:hlink>
        <a:srgbClr val="8b8ee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LibreOffice/7.2.4.1$Linux_X86_64 LibreOffice_project/20$Build-1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2025-06-07T16:07:18Z</dcterms:modified>
  <cp:revision>45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