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4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7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6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0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uslab.gq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9C1B-BEE1-4480-920C-269C91947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Zeuslab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17091-12F0-47A4-8A6F-460055E3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SEO-</a:t>
            </a:r>
            <a:r>
              <a:rPr lang="ru-RU" dirty="0"/>
              <a:t>ОПТИМИЗАЦИЯ САЙТОВ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3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5FC2F-7287-4192-9C14-0AF89D42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SEO-</a:t>
            </a:r>
            <a:r>
              <a:rPr lang="ru-RU" dirty="0"/>
              <a:t>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F48EC-3452-432C-A145-F883BFA3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408588"/>
            <a:ext cx="9603275" cy="3612591"/>
          </a:xfrm>
        </p:spPr>
        <p:txBody>
          <a:bodyPr>
            <a:noAutofit/>
          </a:bodyPr>
          <a:lstStyle/>
          <a:p>
            <a:r>
              <a:rPr lang="ru-RU" sz="1800" dirty="0"/>
              <a:t>ПОЛНАЯ ОПТИМИЗАЦИЯ — это : </a:t>
            </a:r>
            <a:endParaRPr lang="en-US" sz="1800" dirty="0"/>
          </a:p>
          <a:p>
            <a:r>
              <a:rPr lang="ru-RU" sz="1800" dirty="0"/>
              <a:t>✓ работа над продвижением ВСЕГО сайта;</a:t>
            </a:r>
            <a:endParaRPr lang="en-US" sz="1800" dirty="0"/>
          </a:p>
          <a:p>
            <a:r>
              <a:rPr lang="ru-RU" sz="1800" dirty="0"/>
              <a:t>✓ оптимизация сайта для удобства пользователей;</a:t>
            </a:r>
            <a:endParaRPr lang="en-US" sz="1800" dirty="0"/>
          </a:p>
          <a:p>
            <a:r>
              <a:rPr lang="ru-RU" sz="1800" dirty="0"/>
              <a:t>✓ постоянная работа над улучшением видимости сайта;</a:t>
            </a:r>
            <a:endParaRPr lang="en-US" sz="1800" dirty="0"/>
          </a:p>
          <a:p>
            <a:r>
              <a:rPr lang="ru-RU" sz="1800" dirty="0"/>
              <a:t>✓ во всех поисковых системах одновременно</a:t>
            </a:r>
            <a:endParaRPr lang="en-US" sz="1800" dirty="0"/>
          </a:p>
          <a:p>
            <a:r>
              <a:rPr lang="ru-RU" sz="1800" dirty="0"/>
              <a:t> ✓ максимум трафика и конверсий</a:t>
            </a:r>
            <a:endParaRPr lang="en-US" sz="1800" dirty="0"/>
          </a:p>
          <a:p>
            <a:r>
              <a:rPr lang="ru-RU" sz="1800" b="1" i="1" dirty="0"/>
              <a:t>РЕЗУЛЬТАТ</a:t>
            </a:r>
            <a:r>
              <a:rPr lang="ru-RU" sz="1800" dirty="0"/>
              <a:t>:</a:t>
            </a:r>
            <a:endParaRPr lang="en-US" sz="1800" dirty="0"/>
          </a:p>
          <a:p>
            <a:r>
              <a:rPr lang="ru-RU" sz="1800" dirty="0"/>
              <a:t>✓ привлечение бесплатного трафика на сайт</a:t>
            </a:r>
            <a:endParaRPr lang="en-US" sz="1800" dirty="0"/>
          </a:p>
          <a:p>
            <a:r>
              <a:rPr lang="ru-RU" sz="1800" dirty="0"/>
              <a:t> ✓ хорошо оптимизированный и структурированный сайт</a:t>
            </a:r>
            <a:endParaRPr lang="en-US" sz="18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5B0A0F3-62F7-463A-873E-FC0FCC7374EF}"/>
              </a:ext>
            </a:extLst>
          </p:cNvPr>
          <p:cNvCxnSpPr>
            <a:cxnSpLocks/>
          </p:cNvCxnSpPr>
          <p:nvPr/>
        </p:nvCxnSpPr>
        <p:spPr>
          <a:xfrm flipV="1">
            <a:off x="1451577" y="5004247"/>
            <a:ext cx="9603275" cy="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7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51DC8-FAD5-4341-B325-8A8B6AEA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181405"/>
            <a:ext cx="9607661" cy="1056319"/>
          </a:xfrm>
        </p:spPr>
        <p:txBody>
          <a:bodyPr/>
          <a:lstStyle/>
          <a:p>
            <a:r>
              <a:rPr lang="ru-RU" dirty="0"/>
              <a:t>ЧЕМ отличаются результаты?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BCE5C9-C817-4C1B-9A1B-9D7D3B9E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804164"/>
            <a:ext cx="4645152" cy="1056319"/>
          </a:xfrm>
        </p:spPr>
        <p:txBody>
          <a:bodyPr/>
          <a:lstStyle/>
          <a:p>
            <a:r>
              <a:rPr lang="ru-RU" dirty="0"/>
              <a:t>ПОЗИЦИОННОЕ ПРОДВИЖЕНИЕ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6C2AA04-5DEA-4737-AF31-DCE1BAE23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4486" y="2023003"/>
            <a:ext cx="4937567" cy="3628814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11CB672-7270-4B01-9582-DB5E7E86D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966684"/>
            <a:ext cx="4645152" cy="893799"/>
          </a:xfrm>
        </p:spPr>
        <p:txBody>
          <a:bodyPr/>
          <a:lstStyle/>
          <a:p>
            <a:r>
              <a:rPr lang="ru-RU" dirty="0"/>
              <a:t>ПОЛНАЯ ОПТИМИЗАЦИЯ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7493A05-540D-450B-991F-130F07A57D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56741" y="2023003"/>
            <a:ext cx="3421449" cy="3599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B06B9-2F90-41FE-8079-C95FCA54DA69}"/>
              </a:ext>
            </a:extLst>
          </p:cNvPr>
          <p:cNvSpPr txBox="1"/>
          <p:nvPr/>
        </p:nvSpPr>
        <p:spPr>
          <a:xfrm>
            <a:off x="1299411" y="5651817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Гарантия позиций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AB647-F2B8-4F84-AEC4-CA9D4F02C19C}"/>
              </a:ext>
            </a:extLst>
          </p:cNvPr>
          <p:cNvSpPr txBox="1"/>
          <p:nvPr/>
        </p:nvSpPr>
        <p:spPr>
          <a:xfrm>
            <a:off x="6368718" y="5651817"/>
            <a:ext cx="420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Гарантия роста качественного трафика</a:t>
            </a:r>
          </a:p>
        </p:txBody>
      </p:sp>
    </p:spTree>
    <p:extLst>
      <p:ext uri="{BB962C8B-B14F-4D97-AF65-F5344CB8AC3E}">
        <p14:creationId xmlns:p14="http://schemas.microsoft.com/office/powerpoint/2010/main" val="404930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949CE-05D2-4236-873B-A2DB3019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разница результата?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28D5C-81E3-4945-9C4E-65ADF6F8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611356"/>
          </a:xfrm>
        </p:spPr>
        <p:txBody>
          <a:bodyPr/>
          <a:lstStyle/>
          <a:p>
            <a:r>
              <a:rPr lang="ru-RU" dirty="0"/>
              <a:t>Позиционное продвижение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190B15-160A-4B18-A75C-2E743662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785396"/>
            <a:ext cx="4055252" cy="208269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Внутренняя оптимизация</a:t>
            </a:r>
          </a:p>
          <a:p>
            <a:r>
              <a:rPr lang="en-US" dirty="0"/>
              <a:t>CEO-</a:t>
            </a:r>
            <a:r>
              <a:rPr lang="ru-RU" dirty="0"/>
              <a:t>тексты</a:t>
            </a:r>
          </a:p>
          <a:p>
            <a:r>
              <a:rPr lang="ru-RU" dirty="0"/>
              <a:t>Ссылки</a:t>
            </a:r>
          </a:p>
          <a:p>
            <a:r>
              <a:rPr lang="ru-RU" dirty="0"/>
              <a:t>Позиции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C3F127-A385-4918-99F3-37A550F86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19550"/>
            <a:ext cx="4645152" cy="611356"/>
          </a:xfrm>
        </p:spPr>
        <p:txBody>
          <a:bodyPr/>
          <a:lstStyle/>
          <a:p>
            <a:r>
              <a:rPr lang="ru-RU" dirty="0"/>
              <a:t>ПОЛНАЯ ОПТИМИЗАЦИЯ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228DF2-F52C-42FE-AEDC-DC43C93A56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Полный аудит</a:t>
            </a:r>
          </a:p>
          <a:p>
            <a:r>
              <a:rPr lang="ru-RU" dirty="0"/>
              <a:t>Внутренняя оптимизация</a:t>
            </a:r>
          </a:p>
          <a:p>
            <a:r>
              <a:rPr lang="ru-RU" dirty="0"/>
              <a:t>Отслеживание </a:t>
            </a:r>
            <a:r>
              <a:rPr lang="en-US" dirty="0"/>
              <a:t>KPI + ROI</a:t>
            </a:r>
            <a:endParaRPr lang="ru-RU" dirty="0"/>
          </a:p>
          <a:p>
            <a:r>
              <a:rPr lang="ru-RU" dirty="0"/>
              <a:t>Расширенная семантика</a:t>
            </a:r>
          </a:p>
          <a:p>
            <a:r>
              <a:rPr lang="ru-RU" dirty="0"/>
              <a:t>Наполнение контентом</a:t>
            </a:r>
          </a:p>
          <a:p>
            <a:r>
              <a:rPr lang="ru-RU" dirty="0"/>
              <a:t>Доработка сайта</a:t>
            </a:r>
          </a:p>
          <a:p>
            <a:r>
              <a:rPr lang="ru-RU" dirty="0"/>
              <a:t>Работа со ссылками</a:t>
            </a:r>
          </a:p>
        </p:txBody>
      </p:sp>
    </p:spTree>
    <p:extLst>
      <p:ext uri="{BB962C8B-B14F-4D97-AF65-F5344CB8AC3E}">
        <p14:creationId xmlns:p14="http://schemas.microsoft.com/office/powerpoint/2010/main" val="354871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F42D9-55E3-4F45-98A2-51A941F4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ru-RU" dirty="0"/>
              <a:t>Позиционное </a:t>
            </a:r>
            <a:r>
              <a:rPr lang="en-US" dirty="0" err="1"/>
              <a:t>seo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2E47A-E96B-47C3-98F1-212F4E65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91655"/>
            <a:ext cx="9603275" cy="3450613"/>
          </a:xfrm>
        </p:spPr>
        <p:txBody>
          <a:bodyPr/>
          <a:lstStyle/>
          <a:p>
            <a:r>
              <a:rPr lang="ru-RU" dirty="0"/>
              <a:t>МЫ ДЕЛАЕМ:</a:t>
            </a:r>
          </a:p>
          <a:p>
            <a:r>
              <a:rPr lang="ru-RU" dirty="0"/>
              <a:t> ✓ SEO-аудит вашего сайта</a:t>
            </a:r>
          </a:p>
          <a:p>
            <a:r>
              <a:rPr lang="ru-RU" dirty="0"/>
              <a:t> ✓ продвижение сайта по ключевым словам;</a:t>
            </a:r>
          </a:p>
          <a:p>
            <a:r>
              <a:rPr lang="ru-RU" dirty="0"/>
              <a:t>✓ основная часть работы - внутренняя оптимизация сайта</a:t>
            </a:r>
          </a:p>
          <a:p>
            <a:r>
              <a:rPr lang="ru-RU" dirty="0"/>
              <a:t> ✓ написание уникальных текстов</a:t>
            </a:r>
          </a:p>
          <a:p>
            <a:r>
              <a:rPr lang="ru-RU" dirty="0"/>
              <a:t> ✓ внешняя оптимизация </a:t>
            </a:r>
          </a:p>
          <a:p>
            <a:r>
              <a:rPr lang="ru-RU" dirty="0"/>
              <a:t> ✓ настройка поведенческих и социальных факторов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E2826-89BE-4824-820F-1D0E5C338C61}"/>
              </a:ext>
            </a:extLst>
          </p:cNvPr>
          <p:cNvSpPr txBox="1"/>
          <p:nvPr/>
        </p:nvSpPr>
        <p:spPr>
          <a:xfrm>
            <a:off x="1451578" y="4968173"/>
            <a:ext cx="1239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 </a:t>
            </a:r>
          </a:p>
          <a:p>
            <a:r>
              <a:rPr lang="ru-RU" dirty="0"/>
              <a:t>✓ сайт в </a:t>
            </a:r>
            <a:r>
              <a:rPr lang="ru-RU" dirty="0" err="1"/>
              <a:t>ТОПе</a:t>
            </a:r>
            <a:r>
              <a:rPr lang="ru-RU" dirty="0"/>
              <a:t> по тем ключевым запросам, которые вам нужны </a:t>
            </a:r>
          </a:p>
          <a:p>
            <a:r>
              <a:rPr lang="ru-RU" dirty="0"/>
              <a:t>✓ привлекает бесплатный трафик на сайт</a:t>
            </a:r>
          </a:p>
        </p:txBody>
      </p:sp>
    </p:spTree>
    <p:extLst>
      <p:ext uri="{BB962C8B-B14F-4D97-AF65-F5344CB8AC3E}">
        <p14:creationId xmlns:p14="http://schemas.microsoft.com/office/powerpoint/2010/main" val="109079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D9FBF-38A7-431E-8113-A283A9D2F2CB}"/>
              </a:ext>
            </a:extLst>
          </p:cNvPr>
          <p:cNvSpPr txBox="1"/>
          <p:nvPr/>
        </p:nvSpPr>
        <p:spPr>
          <a:xfrm>
            <a:off x="640307" y="73315"/>
            <a:ext cx="597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Работая с</a:t>
            </a:r>
            <a:r>
              <a:rPr lang="en-US" sz="3200" dirty="0"/>
              <a:t> </a:t>
            </a:r>
            <a:r>
              <a:rPr lang="en-US" sz="3200" dirty="0" err="1"/>
              <a:t>Zeuslab</a:t>
            </a:r>
            <a:r>
              <a:rPr lang="en-US" sz="3200" dirty="0"/>
              <a:t>, </a:t>
            </a:r>
            <a:r>
              <a:rPr lang="ru-RU" sz="3200" dirty="0"/>
              <a:t>Вы получаете: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00B560-E62A-4AF5-8A40-3DAC91BB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86" y="974831"/>
            <a:ext cx="4192905" cy="5009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A468A-FF33-4129-9854-FD195504ADE8}"/>
              </a:ext>
            </a:extLst>
          </p:cNvPr>
          <p:cNvSpPr txBox="1"/>
          <p:nvPr/>
        </p:nvSpPr>
        <p:spPr>
          <a:xfrm>
            <a:off x="1440635" y="709772"/>
            <a:ext cx="185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highlight>
                  <a:srgbClr val="C0C0C0"/>
                </a:highlight>
              </a:rPr>
              <a:t>ЭКСПЕРТИЗУ</a:t>
            </a:r>
            <a:endParaRPr lang="ru-RU" b="1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26F9F-42DD-47D5-BC1C-7BCE8BB041ED}"/>
              </a:ext>
            </a:extLst>
          </p:cNvPr>
          <p:cNvSpPr txBox="1"/>
          <p:nvPr/>
        </p:nvSpPr>
        <p:spPr>
          <a:xfrm>
            <a:off x="1075557" y="1171437"/>
            <a:ext cx="2582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Мы используем только проверенные и эффективные инструменты, которые увеличивают окупаемость инвестиций в рекламу и прибыльность бизнеса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E2BC4-062D-4C58-B50D-9B3AA5F70CA0}"/>
              </a:ext>
            </a:extLst>
          </p:cNvPr>
          <p:cNvSpPr txBox="1"/>
          <p:nvPr/>
        </p:nvSpPr>
        <p:spPr>
          <a:xfrm>
            <a:off x="600298" y="3962330"/>
            <a:ext cx="315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highlight>
                  <a:srgbClr val="C0C0C0"/>
                </a:highlight>
                <a:latin typeface="+mj-lt"/>
                <a:cs typeface="Times New Roman" panose="02020603050405020304" pitchFamily="18" charset="0"/>
              </a:rPr>
              <a:t>ПОСТОЯННУЮ</a:t>
            </a:r>
            <a:r>
              <a:rPr lang="ru-RU" sz="2000" b="1" dirty="0">
                <a:highlight>
                  <a:srgbClr val="C0C0C0"/>
                </a:highlight>
              </a:rPr>
              <a:t> </a:t>
            </a:r>
            <a:r>
              <a:rPr lang="ru-RU" b="1" dirty="0">
                <a:highlight>
                  <a:srgbClr val="C0C0C0"/>
                </a:highlight>
              </a:rPr>
              <a:t>ПОДДЕРЖКУ</a:t>
            </a:r>
            <a:endParaRPr lang="ru-RU" sz="2000" b="1" dirty="0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97FA-01CC-4040-9A8C-075A6B9D3AAF}"/>
              </a:ext>
            </a:extLst>
          </p:cNvPr>
          <p:cNvSpPr txBox="1"/>
          <p:nvPr/>
        </p:nvSpPr>
        <p:spPr>
          <a:xfrm>
            <a:off x="1075558" y="4362440"/>
            <a:ext cx="2256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Многочисленная команда специалистов обеспечит непрерывную работу проекта.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D1F7-23A0-4E28-9976-4174260924D3}"/>
              </a:ext>
            </a:extLst>
          </p:cNvPr>
          <p:cNvSpPr txBox="1"/>
          <p:nvPr/>
        </p:nvSpPr>
        <p:spPr>
          <a:xfrm>
            <a:off x="8558679" y="866637"/>
            <a:ext cx="220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highlight>
                  <a:srgbClr val="C0C0C0"/>
                </a:highlight>
              </a:rPr>
              <a:t>Оперативность</a:t>
            </a:r>
            <a:endParaRPr lang="ru-RU" b="1" dirty="0"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B956D-2BA2-4B0D-9966-441E4AE55F03}"/>
              </a:ext>
            </a:extLst>
          </p:cNvPr>
          <p:cNvSpPr txBox="1"/>
          <p:nvPr/>
        </p:nvSpPr>
        <p:spPr>
          <a:xfrm>
            <a:off x="8232540" y="1443789"/>
            <a:ext cx="2678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Ваши запросы и звонки не остаются без внимания и обрабатываются в течении двух рабочих часов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FC0F8-668E-4B99-ABA9-91628D5589A5}"/>
              </a:ext>
            </a:extLst>
          </p:cNvPr>
          <p:cNvSpPr txBox="1"/>
          <p:nvPr/>
        </p:nvSpPr>
        <p:spPr>
          <a:xfrm>
            <a:off x="8232540" y="3962330"/>
            <a:ext cx="34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C0C0C0"/>
                </a:highlight>
              </a:rPr>
              <a:t>ПРОЗРАЧНОСТЬ ПРОЦЕССОВ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58064-40B0-48F5-BA39-6812D57CE144}"/>
              </a:ext>
            </a:extLst>
          </p:cNvPr>
          <p:cNvSpPr txBox="1"/>
          <p:nvPr/>
        </p:nvSpPr>
        <p:spPr>
          <a:xfrm>
            <a:off x="8254030" y="4507362"/>
            <a:ext cx="3494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Мы работаем только на открытых аккаунтах, что дает Вам возможность наблюдать за проектом в режиме реального времени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186EC60-A514-4E8A-8432-FBE7BC24334A}"/>
              </a:ext>
            </a:extLst>
          </p:cNvPr>
          <p:cNvCxnSpPr>
            <a:stCxn id="6" idx="1"/>
            <a:endCxn id="6" idx="1"/>
          </p:cNvCxnSpPr>
          <p:nvPr/>
        </p:nvCxnSpPr>
        <p:spPr>
          <a:xfrm>
            <a:off x="600298" y="41623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C7234CD-6875-4027-8D30-A233018E3048}"/>
              </a:ext>
            </a:extLst>
          </p:cNvPr>
          <p:cNvCxnSpPr>
            <a:cxnSpLocks/>
          </p:cNvCxnSpPr>
          <p:nvPr/>
        </p:nvCxnSpPr>
        <p:spPr>
          <a:xfrm>
            <a:off x="0" y="3801979"/>
            <a:ext cx="3848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E9FBC7A-F7C1-473B-AD78-C73037B3A3AD}"/>
              </a:ext>
            </a:extLst>
          </p:cNvPr>
          <p:cNvCxnSpPr>
            <a:cxnSpLocks/>
          </p:cNvCxnSpPr>
          <p:nvPr/>
        </p:nvCxnSpPr>
        <p:spPr>
          <a:xfrm>
            <a:off x="8041891" y="3801979"/>
            <a:ext cx="4150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1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2B885-03D1-4253-9392-366CB8BD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контакты: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7F43D-A258-4418-B3E1-84E95D2B3419}"/>
              </a:ext>
            </a:extLst>
          </p:cNvPr>
          <p:cNvSpPr txBox="1"/>
          <p:nvPr/>
        </p:nvSpPr>
        <p:spPr>
          <a:xfrm>
            <a:off x="2629981" y="1853754"/>
            <a:ext cx="478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/>
              <a:t>г.Воронеж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1C4E-1289-4CFA-BC56-B5EA8982AF4F}"/>
              </a:ext>
            </a:extLst>
          </p:cNvPr>
          <p:cNvSpPr txBox="1"/>
          <p:nvPr/>
        </p:nvSpPr>
        <p:spPr>
          <a:xfrm>
            <a:off x="2276133" y="2376974"/>
            <a:ext cx="54882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hlinkClick r:id="rId2"/>
              </a:rPr>
              <a:t>+7(999)444-33-22</a:t>
            </a:r>
            <a:endParaRPr lang="ru-RU" sz="2400" dirty="0"/>
          </a:p>
          <a:p>
            <a:pPr algn="ctr"/>
            <a:r>
              <a:rPr lang="ru-RU" sz="2400" dirty="0">
                <a:hlinkClick r:id="rId2"/>
              </a:rPr>
              <a:t>Zeuslab@google.com</a:t>
            </a:r>
            <a:endParaRPr lang="ru-RU" sz="2400" dirty="0"/>
          </a:p>
          <a:p>
            <a:pPr algn="ctr"/>
            <a:r>
              <a:rPr lang="ru-RU" sz="2400" dirty="0" err="1">
                <a:hlinkClick r:id="rId2"/>
              </a:rPr>
              <a:t>Ул.Пушкина</a:t>
            </a:r>
            <a:r>
              <a:rPr lang="ru-RU" sz="2400" dirty="0">
                <a:hlinkClick r:id="rId2"/>
              </a:rPr>
              <a:t> 32</a:t>
            </a:r>
            <a:endParaRPr lang="ru-RU" sz="2400" dirty="0"/>
          </a:p>
          <a:p>
            <a:pPr algn="ctr"/>
            <a:r>
              <a:rPr lang="ru-RU" sz="2400" dirty="0" err="1">
                <a:hlinkClick r:id="rId2"/>
              </a:rPr>
              <a:t>Пн-Пт</a:t>
            </a:r>
            <a:r>
              <a:rPr lang="ru-RU" sz="2400" dirty="0">
                <a:hlinkClick r:id="rId2"/>
              </a:rPr>
              <a:t> 8.00-20.00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51543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47</TotalTime>
  <Words>258</Words>
  <Application>Microsoft Office PowerPoint</Application>
  <PresentationFormat>Широкоэкранный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Галерея</vt:lpstr>
      <vt:lpstr>Zeuslab</vt:lpstr>
      <vt:lpstr>SEO-ОПТИМИЗАЦИЯ</vt:lpstr>
      <vt:lpstr>ЧЕМ отличаются результаты?</vt:lpstr>
      <vt:lpstr>В чем разница результата?</vt:lpstr>
      <vt:lpstr>Позиционное seo</vt:lpstr>
      <vt:lpstr>Презентация PowerPoint</vt:lpstr>
      <vt:lpstr>Наши контакты: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Zeuslab</dc:title>
  <dc:creator>Самвел Бегларян</dc:creator>
  <cp:lastModifiedBy>Самвел Бегларян</cp:lastModifiedBy>
  <cp:revision>5</cp:revision>
  <dcterms:created xsi:type="dcterms:W3CDTF">2020-10-18T12:38:35Z</dcterms:created>
  <dcterms:modified xsi:type="dcterms:W3CDTF">2020-10-18T13:25:43Z</dcterms:modified>
</cp:coreProperties>
</file>