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9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ECB52D5-1C13-4197-93FF-6761EAE70827}" type="datetimeFigureOut">
              <a:rPr lang="ru-RU" smtClean="0"/>
              <a:pPr/>
              <a:t>16.08.2024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0365971-B998-40BD-A7DC-B0B7B23107E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52D5-1C13-4197-93FF-6761EAE70827}" type="datetimeFigureOut">
              <a:rPr lang="ru-RU" smtClean="0"/>
              <a:pPr/>
              <a:t>16.08.2024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5971-B998-40BD-A7DC-B0B7B23107E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52D5-1C13-4197-93FF-6761EAE70827}" type="datetimeFigureOut">
              <a:rPr lang="ru-RU" smtClean="0"/>
              <a:pPr/>
              <a:t>16.08.2024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5971-B998-40BD-A7DC-B0B7B23107E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52D5-1C13-4197-93FF-6761EAE70827}" type="datetimeFigureOut">
              <a:rPr lang="ru-RU" smtClean="0"/>
              <a:pPr/>
              <a:t>16.08.2024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5971-B998-40BD-A7DC-B0B7B23107E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52D5-1C13-4197-93FF-6761EAE70827}" type="datetimeFigureOut">
              <a:rPr lang="ru-RU" smtClean="0"/>
              <a:pPr/>
              <a:t>16.08.2024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5971-B998-40BD-A7DC-B0B7B23107E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52D5-1C13-4197-93FF-6761EAE70827}" type="datetimeFigureOut">
              <a:rPr lang="ru-RU" smtClean="0"/>
              <a:pPr/>
              <a:t>16.08.2024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5971-B998-40BD-A7DC-B0B7B23107E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ECB52D5-1C13-4197-93FF-6761EAE70827}" type="datetimeFigureOut">
              <a:rPr lang="ru-RU" smtClean="0"/>
              <a:pPr/>
              <a:t>16.08.2024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365971-B998-40BD-A7DC-B0B7B23107E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ECB52D5-1C13-4197-93FF-6761EAE70827}" type="datetimeFigureOut">
              <a:rPr lang="ru-RU" smtClean="0"/>
              <a:pPr/>
              <a:t>16.08.2024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0365971-B998-40BD-A7DC-B0B7B23107E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52D5-1C13-4197-93FF-6761EAE70827}" type="datetimeFigureOut">
              <a:rPr lang="ru-RU" smtClean="0"/>
              <a:pPr/>
              <a:t>16.08.2024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5971-B998-40BD-A7DC-B0B7B23107E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52D5-1C13-4197-93FF-6761EAE70827}" type="datetimeFigureOut">
              <a:rPr lang="ru-RU" smtClean="0"/>
              <a:pPr/>
              <a:t>16.08.2024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5971-B998-40BD-A7DC-B0B7B23107E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52D5-1C13-4197-93FF-6761EAE70827}" type="datetimeFigureOut">
              <a:rPr lang="ru-RU" smtClean="0"/>
              <a:pPr/>
              <a:t>16.08.2024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5971-B998-40BD-A7DC-B0B7B23107E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ECB52D5-1C13-4197-93FF-6761EAE70827}" type="datetimeFigureOut">
              <a:rPr lang="ru-RU" smtClean="0"/>
              <a:pPr/>
              <a:t>16.08.2024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0365971-B998-40BD-A7DC-B0B7B23107E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539552" y="692696"/>
            <a:ext cx="3600400" cy="576064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t">
            <a:normAutofit/>
          </a:bodyPr>
          <a:lstStyle/>
          <a:p>
            <a:pPr algn="ctr"/>
            <a:r>
              <a:rPr lang="ru-RU" sz="2800" dirty="0" smtClean="0"/>
              <a:t>Давыдова Алеся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idx="2"/>
          </p:nvPr>
        </p:nvSpPr>
        <p:spPr>
          <a:xfrm>
            <a:off x="457200" y="1700808"/>
            <a:ext cx="3682752" cy="442535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sz="half" idx="1"/>
          </p:nvPr>
        </p:nvSpPr>
        <p:spPr>
          <a:xfrm>
            <a:off x="4499992" y="764704"/>
            <a:ext cx="4186808" cy="5361459"/>
          </a:xfrm>
        </p:spPr>
        <p:txBody>
          <a:bodyPr>
            <a:normAutofit lnSpcReduction="10000"/>
          </a:bodyPr>
          <a:lstStyle/>
          <a:p>
            <a:r>
              <a:rPr lang="ru-RU" sz="2200" dirty="0" smtClean="0"/>
              <a:t>Выбрала</a:t>
            </a:r>
            <a:r>
              <a:rPr lang="en-US" sz="2200" dirty="0" smtClean="0"/>
              <a:t> </a:t>
            </a:r>
            <a:r>
              <a:rPr lang="en-US" sz="2200" dirty="0" err="1" smtClean="0"/>
              <a:t>frontent</a:t>
            </a:r>
            <a:r>
              <a:rPr lang="en-US" sz="2200" dirty="0" smtClean="0"/>
              <a:t> </a:t>
            </a:r>
            <a:r>
              <a:rPr lang="ru-RU" sz="2200" dirty="0" smtClean="0"/>
              <a:t>направление так как люблю видеть результат своей работы</a:t>
            </a:r>
            <a:r>
              <a:rPr lang="en-US" sz="2200" dirty="0" smtClean="0"/>
              <a:t>.</a:t>
            </a:r>
            <a:r>
              <a:rPr lang="ru-RU" sz="2200" dirty="0" smtClean="0"/>
              <a:t> Так же возможность создавать готовый функциональный продукт, который будет работать и приносить пользу.</a:t>
            </a:r>
          </a:p>
          <a:p>
            <a:pPr>
              <a:buNone/>
            </a:pPr>
            <a:endParaRPr lang="ru-RU" sz="2200" dirty="0" smtClean="0"/>
          </a:p>
          <a:p>
            <a:r>
              <a:rPr lang="ru-RU" sz="2200" dirty="0" smtClean="0"/>
              <a:t>Сама сфера </a:t>
            </a:r>
            <a:r>
              <a:rPr lang="en-US" sz="2200" dirty="0" smtClean="0"/>
              <a:t>IT</a:t>
            </a:r>
            <a:r>
              <a:rPr lang="ru-RU" sz="2200" dirty="0" smtClean="0"/>
              <a:t> привлекла меня своей динамичностью и бесконечной возможностью для роста и обучения</a:t>
            </a:r>
            <a:r>
              <a:rPr lang="en-US" sz="2200" dirty="0" smtClean="0"/>
              <a:t>, </a:t>
            </a:r>
            <a:r>
              <a:rPr lang="ru-RU" sz="2200" dirty="0" smtClean="0"/>
              <a:t>личного развития.</a:t>
            </a:r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pPr>
              <a:buNone/>
            </a:pP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379122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64807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800" b="1" dirty="0" smtClean="0"/>
              <a:t>Travel Project</a:t>
            </a:r>
            <a:endParaRPr lang="ru-RU" sz="2800" b="1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844825"/>
            <a:ext cx="3956248" cy="4680520"/>
          </a:xfrm>
        </p:spPr>
        <p:txBody>
          <a:bodyPr/>
          <a:lstStyle/>
          <a:p>
            <a:r>
              <a:rPr lang="ru-RU" dirty="0" smtClean="0"/>
              <a:t>Мое </a:t>
            </a:r>
            <a:r>
              <a:rPr lang="en-US" dirty="0" smtClean="0"/>
              <a:t>web-</a:t>
            </a:r>
            <a:r>
              <a:rPr lang="ru-RU" dirty="0" smtClean="0"/>
              <a:t>приложение о развитии водного туризма в Гомельской области</a:t>
            </a:r>
            <a:r>
              <a:rPr lang="en-US" dirty="0" smtClean="0"/>
              <a:t>.</a:t>
            </a:r>
            <a:r>
              <a:rPr lang="ru-RU" dirty="0" smtClean="0"/>
              <a:t> Услуги по организации сплавов на байдарках</a:t>
            </a:r>
            <a:r>
              <a:rPr lang="en-US" dirty="0" smtClean="0"/>
              <a:t>, </a:t>
            </a:r>
            <a:r>
              <a:rPr lang="ru-RU" dirty="0" smtClean="0"/>
              <a:t>как вида активного отдыха.</a:t>
            </a:r>
          </a:p>
          <a:p>
            <a:endParaRPr lang="ru-RU" dirty="0" smtClean="0"/>
          </a:p>
          <a:p>
            <a:r>
              <a:rPr lang="ru-RU" dirty="0" smtClean="0"/>
              <a:t>Приложение имеет небольшой функционал и простой дизайн с акцентом на реальные яркие фото с мероприятий компании.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>
              <a:buNone/>
            </a:pPr>
            <a:endParaRPr lang="ru-RU" dirty="0" smtClean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44824"/>
            <a:ext cx="3758619" cy="432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19256" cy="576064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algn="ctr"/>
            <a:r>
              <a:rPr lang="ru-RU" sz="2800" b="1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Технологии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435280" cy="439248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Проект написан на </a:t>
            </a:r>
            <a:r>
              <a:rPr lang="en-US" sz="2400" dirty="0" smtClean="0"/>
              <a:t>React </a:t>
            </a:r>
            <a:r>
              <a:rPr lang="ru-RU" sz="2400" dirty="0" smtClean="0"/>
              <a:t>с использованием таких библиотек как </a:t>
            </a:r>
            <a:r>
              <a:rPr lang="en-US" sz="2400" dirty="0" smtClean="0"/>
              <a:t>redux-toolkit</a:t>
            </a:r>
            <a:r>
              <a:rPr lang="ru-RU" sz="2400" dirty="0" smtClean="0"/>
              <a:t>, </a:t>
            </a:r>
            <a:r>
              <a:rPr lang="en-US" sz="2400" dirty="0" smtClean="0"/>
              <a:t>react router </a:t>
            </a:r>
            <a:r>
              <a:rPr lang="en-US" sz="2400" dirty="0" err="1" smtClean="0"/>
              <a:t>dom</a:t>
            </a:r>
            <a:r>
              <a:rPr lang="ru-RU" sz="2400" dirty="0" smtClean="0"/>
              <a:t>, </a:t>
            </a:r>
            <a:r>
              <a:rPr lang="en-US" sz="2400" dirty="0" smtClean="0"/>
              <a:t>react hook form</a:t>
            </a:r>
            <a:r>
              <a:rPr lang="ru-RU" sz="2400" dirty="0" smtClean="0"/>
              <a:t>,</a:t>
            </a:r>
            <a:r>
              <a:rPr lang="en-US" sz="2400" dirty="0" smtClean="0"/>
              <a:t> react slick, </a:t>
            </a:r>
            <a:r>
              <a:rPr lang="en-US" sz="2400" dirty="0" err="1" smtClean="0"/>
              <a:t>swiper</a:t>
            </a:r>
            <a:r>
              <a:rPr lang="ru-RU" sz="2400" dirty="0" smtClean="0"/>
              <a:t>, </a:t>
            </a:r>
            <a:r>
              <a:rPr lang="en-US" sz="2400" dirty="0" smtClean="0"/>
              <a:t>@</a:t>
            </a:r>
            <a:r>
              <a:rPr lang="en-US" sz="2400" dirty="0" err="1" smtClean="0"/>
              <a:t>mui</a:t>
            </a:r>
            <a:r>
              <a:rPr lang="en-US" sz="2400" dirty="0" smtClean="0"/>
              <a:t>/icons-material</a:t>
            </a:r>
            <a:r>
              <a:rPr lang="ru-RU" sz="2400" dirty="0" smtClean="0"/>
              <a:t>,</a:t>
            </a:r>
            <a:r>
              <a:rPr lang="en-US" sz="2400" dirty="0" smtClean="0"/>
              <a:t> @emotion/react..@emotion/styled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Для серверной части использовала </a:t>
            </a:r>
            <a:r>
              <a:rPr lang="en-US" sz="2400" dirty="0" err="1" smtClean="0"/>
              <a:t>farebase</a:t>
            </a:r>
            <a:r>
              <a:rPr lang="en-US" sz="2400" dirty="0" smtClean="0"/>
              <a:t> </a:t>
            </a:r>
            <a:r>
              <a:rPr lang="ru-RU" sz="2400" dirty="0" smtClean="0"/>
              <a:t>на </a:t>
            </a:r>
            <a:r>
              <a:rPr lang="en-US" sz="2400" dirty="0" err="1" smtClean="0"/>
              <a:t>Firestore</a:t>
            </a:r>
            <a:r>
              <a:rPr lang="en-US" sz="2400" dirty="0" smtClean="0"/>
              <a:t> Database </a:t>
            </a:r>
            <a:r>
              <a:rPr lang="ru-RU" sz="2400" dirty="0" smtClean="0"/>
              <a:t>хранится и запрашивается информация о услугах и отправляются формы. </a:t>
            </a:r>
            <a:r>
              <a:rPr lang="ru-RU" sz="2400" dirty="0" err="1" smtClean="0"/>
              <a:t>Аунтентификация</a:t>
            </a:r>
            <a:r>
              <a:rPr lang="ru-RU" sz="2400" dirty="0" smtClean="0"/>
              <a:t> администратора сайта происходит так же с помощью </a:t>
            </a:r>
            <a:r>
              <a:rPr lang="en-US" sz="2400" dirty="0" smtClean="0"/>
              <a:t>firebase.</a:t>
            </a:r>
          </a:p>
          <a:p>
            <a:endParaRPr lang="ru-RU" dirty="0" smtClean="0"/>
          </a:p>
          <a:p>
            <a:endParaRPr lang="ru-RU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94</TotalTime>
  <Words>148</Words>
  <Application>Microsoft Office PowerPoint</Application>
  <PresentationFormat>Экран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Городская</vt:lpstr>
      <vt:lpstr>Давыдова Алеся</vt:lpstr>
      <vt:lpstr>Travel Project</vt:lpstr>
      <vt:lpstr>Технологии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Давыдова Алеся</dc:title>
  <dc:creator>User</dc:creator>
  <cp:lastModifiedBy>User</cp:lastModifiedBy>
  <cp:revision>11</cp:revision>
  <dcterms:created xsi:type="dcterms:W3CDTF">2024-08-16T07:34:09Z</dcterms:created>
  <dcterms:modified xsi:type="dcterms:W3CDTF">2024-08-16T09:36:51Z</dcterms:modified>
</cp:coreProperties>
</file>