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73" r:id="rId12"/>
    <p:sldId id="274" r:id="rId13"/>
    <p:sldId id="278" r:id="rId14"/>
    <p:sldId id="281" r:id="rId15"/>
    <p:sldId id="282" r:id="rId1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cción predeterminada" id="{1F5E28A0-78EF-42E9-929B-92F5886D677A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Sección sin título" id="{9D673E3A-C6CE-4B42-8669-62A7AE734327}">
          <p14:sldIdLst>
            <p14:sldId id="265"/>
            <p14:sldId id="266"/>
            <p14:sldId id="267"/>
            <p14:sldId id="273"/>
            <p14:sldId id="274"/>
            <p14:sldId id="278"/>
            <p14:sldId id="281"/>
            <p14:sldId id="28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ABF"/>
    <a:srgbClr val="D1C74C"/>
    <a:srgbClr val="F8EB74"/>
    <a:srgbClr val="E04F0B"/>
    <a:srgbClr val="9F040B"/>
    <a:srgbClr val="EBA427"/>
    <a:srgbClr val="EB5900"/>
    <a:srgbClr val="009EC7"/>
    <a:srgbClr val="004FC7"/>
    <a:srgbClr val="00D6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94505"/>
  </p:normalViewPr>
  <p:slideViewPr>
    <p:cSldViewPr>
      <p:cViewPr>
        <p:scale>
          <a:sx n="69" d="100"/>
          <a:sy n="69" d="100"/>
        </p:scale>
        <p:origin x="-1278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20E72-0A04-0D47-8171-5EE6B4A68D71}" type="datetimeFigureOut">
              <a:rPr lang="es-ES_tradnl" smtClean="0"/>
              <a:pPr/>
              <a:t>12/05/2021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CD5EF-5842-8148-B9A0-669CD48AE16F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69307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156"/>
          <a:stretch/>
        </p:blipFill>
        <p:spPr>
          <a:xfrm>
            <a:off x="-22645" y="0"/>
            <a:ext cx="16278645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533400"/>
            <a:ext cx="8737600" cy="841375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Press Start 2P" charset="0"/>
                <a:ea typeface="Press Start 2P" charset="0"/>
                <a:cs typeface="Press Start 2P" charset="0"/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66800" y="8382000"/>
            <a:ext cx="2133600" cy="365125"/>
          </a:xfrm>
        </p:spPr>
        <p:txBody>
          <a:bodyPr/>
          <a:lstStyle>
            <a:lvl1pPr>
              <a:defRPr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7B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66800" y="8382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064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64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6800" y="8458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6256000" cy="9136862"/>
          </a:xfrm>
          <a:prstGeom prst="rect">
            <a:avLst/>
          </a:prstGeom>
        </p:spPr>
      </p:pic>
      <p:pic>
        <p:nvPicPr>
          <p:cNvPr id="5" name="4 Imagen" descr="IMG-20201125-WA0009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24" y="1785918"/>
            <a:ext cx="7485560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6700" y="546100"/>
            <a:ext cx="8953500" cy="824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Haz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uso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de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infinidad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de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objetos</a:t>
            </a: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536700" y="4064000"/>
            <a:ext cx="3467100" cy="25812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Objetos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de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ataque</a:t>
            </a:r>
            <a:endParaRPr lang="en-US" altLang="zh-CN" sz="30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4000"/>
              </a:lnSpc>
              <a:tabLst/>
            </a:pPr>
            <a:endParaRPr lang="en-US" altLang="zh-CN" sz="3000" dirty="0">
              <a:solidFill>
                <a:srgbClr val="FFFFFF"/>
              </a:solidFill>
              <a:latin typeface="Press Start 2P" charset="0"/>
              <a:ea typeface="Roboto Mono" charset="0"/>
              <a:cs typeface="Roboto Mono" charset="0"/>
            </a:endParaRPr>
          </a:p>
          <a:p>
            <a:pPr>
              <a:lnSpc>
                <a:spcPts val="4000"/>
              </a:lnSpc>
              <a:tabLst/>
            </a:pP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· Tales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como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bombas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para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poder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derrotar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a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nuestros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enemigos</a:t>
            </a: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261100" y="4089400"/>
            <a:ext cx="3924300" cy="25812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Objetos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de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sanación</a:t>
            </a:r>
            <a:endParaRPr lang="en-US" altLang="zh-CN" sz="30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4000"/>
              </a:lnSpc>
              <a:tabLst/>
            </a:pPr>
            <a:endParaRPr lang="en-US" altLang="zh-CN" sz="3000" dirty="0">
              <a:solidFill>
                <a:srgbClr val="FFFFFF"/>
              </a:solidFill>
              <a:latin typeface="Press Start 2P" charset="0"/>
              <a:ea typeface="Roboto Mono" charset="0"/>
              <a:cs typeface="Roboto Mono" charset="0"/>
            </a:endParaRPr>
          </a:p>
          <a:p>
            <a:pPr>
              <a:lnSpc>
                <a:spcPts val="4000"/>
              </a:lnSpc>
              <a:tabLst/>
            </a:pP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·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Pociones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,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nuestra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aventura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será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dificil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y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necesitaremos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ayuda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.</a:t>
            </a: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0845800" y="4089400"/>
            <a:ext cx="3911600" cy="25812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Objetos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equipables</a:t>
            </a:r>
            <a:endParaRPr lang="en-US" altLang="zh-CN" sz="30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4000"/>
              </a:lnSpc>
              <a:tabLst/>
            </a:pPr>
            <a:endParaRPr lang="en-US" altLang="zh-CN" sz="3000" dirty="0">
              <a:solidFill>
                <a:srgbClr val="FFFFFF"/>
              </a:solidFill>
              <a:latin typeface="Press Start 2P" charset="0"/>
              <a:ea typeface="Roboto Mono" charset="0"/>
              <a:cs typeface="Roboto Mono" charset="0"/>
            </a:endParaRPr>
          </a:p>
          <a:p>
            <a:pPr>
              <a:lnSpc>
                <a:spcPts val="4000"/>
              </a:lnSpc>
              <a:tabLst/>
            </a:pP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· Para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hacer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frente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a los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enemigos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necesitaremos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armas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Roboto Mono" charset="0"/>
                <a:cs typeface="Roboto Mono" charset="0"/>
              </a:rPr>
              <a:t>poderosas</a:t>
            </a: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5506700" y="8394700"/>
            <a:ext cx="355867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10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170D3106-F366-4F8E-85CA-00A09259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5697" y="2717800"/>
            <a:ext cx="939800" cy="939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0AE10B7F-FD3C-4583-9876-DFA30AD2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5400" y="2240613"/>
            <a:ext cx="723900" cy="13208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="" xmlns:a16="http://schemas.microsoft.com/office/drawing/2014/main" id="{985DFB59-56DC-4DC7-8676-92C4E9ABE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400" y="2616200"/>
            <a:ext cx="9906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36701" y="3819188"/>
            <a:ext cx="1766176" cy="3157715"/>
          </a:xfrm>
          <a:custGeom>
            <a:avLst/>
            <a:gdLst>
              <a:gd name="connsiteX0" fmla="*/ 1498574 w 1766176"/>
              <a:gd name="connsiteY0" fmla="*/ 3157715 h 3157715"/>
              <a:gd name="connsiteX1" fmla="*/ 267601 w 1766176"/>
              <a:gd name="connsiteY1" fmla="*/ 3157715 h 3157715"/>
              <a:gd name="connsiteX2" fmla="*/ 0 w 1766176"/>
              <a:gd name="connsiteY2" fmla="*/ 2890114 h 3157715"/>
              <a:gd name="connsiteX3" fmla="*/ 0 w 1766176"/>
              <a:gd name="connsiteY3" fmla="*/ 267601 h 3157715"/>
              <a:gd name="connsiteX4" fmla="*/ 267601 w 1766176"/>
              <a:gd name="connsiteY4" fmla="*/ 0 h 3157715"/>
              <a:gd name="connsiteX5" fmla="*/ 1498574 w 1766176"/>
              <a:gd name="connsiteY5" fmla="*/ 0 h 3157715"/>
              <a:gd name="connsiteX6" fmla="*/ 1766176 w 1766176"/>
              <a:gd name="connsiteY6" fmla="*/ 267601 h 3157715"/>
              <a:gd name="connsiteX7" fmla="*/ 1766176 w 1766176"/>
              <a:gd name="connsiteY7" fmla="*/ 2890114 h 3157715"/>
              <a:gd name="connsiteX8" fmla="*/ 1498574 w 1766176"/>
              <a:gd name="connsiteY8" fmla="*/ 3157715 h 3157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66176" h="3157715">
                <a:moveTo>
                  <a:pt x="1498574" y="3157715"/>
                </a:moveTo>
                <a:lnTo>
                  <a:pt x="267601" y="3157715"/>
                </a:lnTo>
                <a:cubicBezTo>
                  <a:pt x="119811" y="3157715"/>
                  <a:pt x="0" y="3037903"/>
                  <a:pt x="0" y="2890114"/>
                </a:cubicBezTo>
                <a:lnTo>
                  <a:pt x="0" y="267601"/>
                </a:lnTo>
                <a:cubicBezTo>
                  <a:pt x="0" y="119799"/>
                  <a:pt x="119811" y="0"/>
                  <a:pt x="267601" y="0"/>
                </a:cubicBezTo>
                <a:lnTo>
                  <a:pt x="1498574" y="0"/>
                </a:lnTo>
                <a:cubicBezTo>
                  <a:pt x="1646377" y="0"/>
                  <a:pt x="1766176" y="119799"/>
                  <a:pt x="1766176" y="267601"/>
                </a:cubicBezTo>
                <a:lnTo>
                  <a:pt x="1766176" y="2890114"/>
                </a:lnTo>
                <a:cubicBezTo>
                  <a:pt x="1766176" y="3037903"/>
                  <a:pt x="1646377" y="3157715"/>
                  <a:pt x="1498574" y="3157715"/>
                </a:cubicBezTo>
              </a:path>
            </a:pathLst>
          </a:custGeom>
          <a:solidFill>
            <a:srgbClr val="1E120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40021" y="3908211"/>
            <a:ext cx="359536" cy="44945"/>
          </a:xfrm>
          <a:custGeom>
            <a:avLst/>
            <a:gdLst>
              <a:gd name="connsiteX0" fmla="*/ 359536 w 359536"/>
              <a:gd name="connsiteY0" fmla="*/ 22478 h 44945"/>
              <a:gd name="connsiteX1" fmla="*/ 337057 w 359536"/>
              <a:gd name="connsiteY1" fmla="*/ 44945 h 44945"/>
              <a:gd name="connsiteX2" fmla="*/ 22478 w 359536"/>
              <a:gd name="connsiteY2" fmla="*/ 44945 h 44945"/>
              <a:gd name="connsiteX3" fmla="*/ 0 w 359536"/>
              <a:gd name="connsiteY3" fmla="*/ 22478 h 44945"/>
              <a:gd name="connsiteX4" fmla="*/ 22478 w 359536"/>
              <a:gd name="connsiteY4" fmla="*/ 0 h 44945"/>
              <a:gd name="connsiteX5" fmla="*/ 337057 w 359536"/>
              <a:gd name="connsiteY5" fmla="*/ 0 h 44945"/>
              <a:gd name="connsiteX6" fmla="*/ 359536 w 359536"/>
              <a:gd name="connsiteY6" fmla="*/ 22478 h 44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59536" h="44945">
                <a:moveTo>
                  <a:pt x="359536" y="22478"/>
                </a:moveTo>
                <a:cubicBezTo>
                  <a:pt x="359536" y="34886"/>
                  <a:pt x="349465" y="44945"/>
                  <a:pt x="337057" y="44945"/>
                </a:cubicBezTo>
                <a:lnTo>
                  <a:pt x="22478" y="44945"/>
                </a:lnTo>
                <a:cubicBezTo>
                  <a:pt x="10058" y="44945"/>
                  <a:pt x="0" y="34886"/>
                  <a:pt x="0" y="22478"/>
                </a:cubicBezTo>
                <a:cubicBezTo>
                  <a:pt x="0" y="10058"/>
                  <a:pt x="10058" y="0"/>
                  <a:pt x="22478" y="0"/>
                </a:cubicBezTo>
                <a:lnTo>
                  <a:pt x="337057" y="0"/>
                </a:lnTo>
                <a:cubicBezTo>
                  <a:pt x="349465" y="0"/>
                  <a:pt x="359536" y="10058"/>
                  <a:pt x="359536" y="2247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82217" y="6688118"/>
            <a:ext cx="275145" cy="140487"/>
          </a:xfrm>
          <a:custGeom>
            <a:avLst/>
            <a:gdLst>
              <a:gd name="connsiteX0" fmla="*/ 275145 w 275145"/>
              <a:gd name="connsiteY0" fmla="*/ 70243 h 140487"/>
              <a:gd name="connsiteX1" fmla="*/ 204889 w 275145"/>
              <a:gd name="connsiteY1" fmla="*/ 140487 h 140487"/>
              <a:gd name="connsiteX2" fmla="*/ 70243 w 275145"/>
              <a:gd name="connsiteY2" fmla="*/ 140487 h 140487"/>
              <a:gd name="connsiteX3" fmla="*/ 0 w 275145"/>
              <a:gd name="connsiteY3" fmla="*/ 70243 h 140487"/>
              <a:gd name="connsiteX4" fmla="*/ 70243 w 275145"/>
              <a:gd name="connsiteY4" fmla="*/ 0 h 140487"/>
              <a:gd name="connsiteX5" fmla="*/ 204889 w 275145"/>
              <a:gd name="connsiteY5" fmla="*/ 0 h 140487"/>
              <a:gd name="connsiteX6" fmla="*/ 275145 w 275145"/>
              <a:gd name="connsiteY6" fmla="*/ 70243 h 140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5145" h="140487">
                <a:moveTo>
                  <a:pt x="275145" y="70243"/>
                </a:moveTo>
                <a:cubicBezTo>
                  <a:pt x="275145" y="109042"/>
                  <a:pt x="243687" y="140487"/>
                  <a:pt x="204889" y="140487"/>
                </a:cubicBezTo>
                <a:lnTo>
                  <a:pt x="70243" y="140487"/>
                </a:lnTo>
                <a:cubicBezTo>
                  <a:pt x="31457" y="140487"/>
                  <a:pt x="0" y="109042"/>
                  <a:pt x="0" y="70243"/>
                </a:cubicBezTo>
                <a:cubicBezTo>
                  <a:pt x="0" y="31445"/>
                  <a:pt x="31457" y="0"/>
                  <a:pt x="70243" y="0"/>
                </a:cubicBezTo>
                <a:lnTo>
                  <a:pt x="204889" y="0"/>
                </a:lnTo>
                <a:cubicBezTo>
                  <a:pt x="243687" y="0"/>
                  <a:pt x="275145" y="31445"/>
                  <a:pt x="275145" y="7024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611986" y="3058331"/>
            <a:ext cx="2957017" cy="3960533"/>
          </a:xfrm>
          <a:custGeom>
            <a:avLst/>
            <a:gdLst>
              <a:gd name="connsiteX0" fmla="*/ 0 w 2957017"/>
              <a:gd name="connsiteY0" fmla="*/ 3692931 h 3960533"/>
              <a:gd name="connsiteX1" fmla="*/ 0 w 2957017"/>
              <a:gd name="connsiteY1" fmla="*/ 267614 h 3960533"/>
              <a:gd name="connsiteX2" fmla="*/ 267589 w 2957017"/>
              <a:gd name="connsiteY2" fmla="*/ 0 h 3960533"/>
              <a:gd name="connsiteX3" fmla="*/ 2689415 w 2957017"/>
              <a:gd name="connsiteY3" fmla="*/ 0 h 3960533"/>
              <a:gd name="connsiteX4" fmla="*/ 2957017 w 2957017"/>
              <a:gd name="connsiteY4" fmla="*/ 267614 h 3960533"/>
              <a:gd name="connsiteX5" fmla="*/ 2957017 w 2957017"/>
              <a:gd name="connsiteY5" fmla="*/ 3692931 h 3960533"/>
              <a:gd name="connsiteX6" fmla="*/ 2689415 w 2957017"/>
              <a:gd name="connsiteY6" fmla="*/ 3960533 h 3960533"/>
              <a:gd name="connsiteX7" fmla="*/ 267589 w 2957017"/>
              <a:gd name="connsiteY7" fmla="*/ 3960533 h 3960533"/>
              <a:gd name="connsiteX8" fmla="*/ 0 w 2957017"/>
              <a:gd name="connsiteY8" fmla="*/ 3692931 h 39605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957017" h="3960533">
                <a:moveTo>
                  <a:pt x="0" y="3692931"/>
                </a:moveTo>
                <a:lnTo>
                  <a:pt x="0" y="267614"/>
                </a:lnTo>
                <a:cubicBezTo>
                  <a:pt x="0" y="119812"/>
                  <a:pt x="119811" y="0"/>
                  <a:pt x="267589" y="0"/>
                </a:cubicBezTo>
                <a:lnTo>
                  <a:pt x="2689415" y="0"/>
                </a:lnTo>
                <a:cubicBezTo>
                  <a:pt x="2837192" y="0"/>
                  <a:pt x="2957017" y="119812"/>
                  <a:pt x="2957017" y="267614"/>
                </a:cubicBezTo>
                <a:lnTo>
                  <a:pt x="2957017" y="3692931"/>
                </a:lnTo>
                <a:cubicBezTo>
                  <a:pt x="2957017" y="3840721"/>
                  <a:pt x="2837192" y="3960533"/>
                  <a:pt x="2689415" y="3960533"/>
                </a:cubicBezTo>
                <a:lnTo>
                  <a:pt x="267589" y="3960533"/>
                </a:lnTo>
                <a:cubicBezTo>
                  <a:pt x="119811" y="3960533"/>
                  <a:pt x="0" y="3840721"/>
                  <a:pt x="0" y="3692931"/>
                </a:cubicBezTo>
              </a:path>
            </a:pathLst>
          </a:custGeom>
          <a:solidFill>
            <a:srgbClr val="1E120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952915" y="6717810"/>
            <a:ext cx="275145" cy="140487"/>
          </a:xfrm>
          <a:custGeom>
            <a:avLst/>
            <a:gdLst>
              <a:gd name="connsiteX0" fmla="*/ 275145 w 275145"/>
              <a:gd name="connsiteY0" fmla="*/ 70243 h 140487"/>
              <a:gd name="connsiteX1" fmla="*/ 204901 w 275145"/>
              <a:gd name="connsiteY1" fmla="*/ 140487 h 140487"/>
              <a:gd name="connsiteX2" fmla="*/ 70256 w 275145"/>
              <a:gd name="connsiteY2" fmla="*/ 140487 h 140487"/>
              <a:gd name="connsiteX3" fmla="*/ 0 w 275145"/>
              <a:gd name="connsiteY3" fmla="*/ 70243 h 140487"/>
              <a:gd name="connsiteX4" fmla="*/ 70256 w 275145"/>
              <a:gd name="connsiteY4" fmla="*/ 0 h 140487"/>
              <a:gd name="connsiteX5" fmla="*/ 204901 w 275145"/>
              <a:gd name="connsiteY5" fmla="*/ 0 h 140487"/>
              <a:gd name="connsiteX6" fmla="*/ 275145 w 275145"/>
              <a:gd name="connsiteY6" fmla="*/ 70243 h 140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5145" h="140487">
                <a:moveTo>
                  <a:pt x="275145" y="70243"/>
                </a:moveTo>
                <a:cubicBezTo>
                  <a:pt x="275145" y="109042"/>
                  <a:pt x="243687" y="140487"/>
                  <a:pt x="204901" y="140487"/>
                </a:cubicBezTo>
                <a:lnTo>
                  <a:pt x="70256" y="140487"/>
                </a:lnTo>
                <a:cubicBezTo>
                  <a:pt x="31458" y="140487"/>
                  <a:pt x="0" y="109042"/>
                  <a:pt x="0" y="70243"/>
                </a:cubicBezTo>
                <a:cubicBezTo>
                  <a:pt x="0" y="31445"/>
                  <a:pt x="31458" y="0"/>
                  <a:pt x="70256" y="0"/>
                </a:cubicBezTo>
                <a:lnTo>
                  <a:pt x="204901" y="0"/>
                </a:lnTo>
                <a:cubicBezTo>
                  <a:pt x="243687" y="0"/>
                  <a:pt x="275145" y="31445"/>
                  <a:pt x="275145" y="7024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51457" y="3143076"/>
            <a:ext cx="78054" cy="78054"/>
          </a:xfrm>
          <a:custGeom>
            <a:avLst/>
            <a:gdLst>
              <a:gd name="connsiteX0" fmla="*/ 78054 w 78054"/>
              <a:gd name="connsiteY0" fmla="*/ 39027 h 78054"/>
              <a:gd name="connsiteX1" fmla="*/ 39027 w 78054"/>
              <a:gd name="connsiteY1" fmla="*/ 78054 h 78054"/>
              <a:gd name="connsiteX2" fmla="*/ 0 w 78054"/>
              <a:gd name="connsiteY2" fmla="*/ 39027 h 78054"/>
              <a:gd name="connsiteX3" fmla="*/ 39027 w 78054"/>
              <a:gd name="connsiteY3" fmla="*/ 0 h 78054"/>
              <a:gd name="connsiteX4" fmla="*/ 78054 w 78054"/>
              <a:gd name="connsiteY4" fmla="*/ 39027 h 780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054" h="78054">
                <a:moveTo>
                  <a:pt x="78054" y="39027"/>
                </a:moveTo>
                <a:cubicBezTo>
                  <a:pt x="78054" y="60579"/>
                  <a:pt x="60591" y="78054"/>
                  <a:pt x="39027" y="78054"/>
                </a:cubicBezTo>
                <a:cubicBezTo>
                  <a:pt x="17475" y="78054"/>
                  <a:pt x="0" y="60579"/>
                  <a:pt x="0" y="39027"/>
                </a:cubicBezTo>
                <a:cubicBezTo>
                  <a:pt x="0" y="17475"/>
                  <a:pt x="17475" y="0"/>
                  <a:pt x="39027" y="0"/>
                </a:cubicBezTo>
                <a:cubicBezTo>
                  <a:pt x="60591" y="0"/>
                  <a:pt x="78054" y="17475"/>
                  <a:pt x="78054" y="3902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046422" y="5932805"/>
            <a:ext cx="1955698" cy="1182560"/>
          </a:xfrm>
          <a:custGeom>
            <a:avLst/>
            <a:gdLst>
              <a:gd name="connsiteX0" fmla="*/ 1955698 w 1955698"/>
              <a:gd name="connsiteY0" fmla="*/ 1182560 h 1182560"/>
              <a:gd name="connsiteX1" fmla="*/ 0 w 1955698"/>
              <a:gd name="connsiteY1" fmla="*/ 1182560 h 1182560"/>
              <a:gd name="connsiteX2" fmla="*/ 0 w 1955698"/>
              <a:gd name="connsiteY2" fmla="*/ 0 h 1182560"/>
              <a:gd name="connsiteX3" fmla="*/ 1955698 w 1955698"/>
              <a:gd name="connsiteY3" fmla="*/ 0 h 1182560"/>
              <a:gd name="connsiteX4" fmla="*/ 1955698 w 1955698"/>
              <a:gd name="connsiteY4" fmla="*/ 1182560 h 118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55698" h="1182560">
                <a:moveTo>
                  <a:pt x="1955698" y="1182560"/>
                </a:moveTo>
                <a:lnTo>
                  <a:pt x="0" y="1182560"/>
                </a:lnTo>
                <a:lnTo>
                  <a:pt x="0" y="0"/>
                </a:lnTo>
                <a:lnTo>
                  <a:pt x="1955698" y="0"/>
                </a:lnTo>
                <a:lnTo>
                  <a:pt x="1955698" y="1182560"/>
                </a:lnTo>
              </a:path>
            </a:pathLst>
          </a:custGeom>
          <a:solidFill>
            <a:srgbClr val="1E120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916102" y="2282265"/>
            <a:ext cx="6216345" cy="4216108"/>
          </a:xfrm>
          <a:custGeom>
            <a:avLst/>
            <a:gdLst>
              <a:gd name="connsiteX0" fmla="*/ 5867108 w 6216345"/>
              <a:gd name="connsiteY0" fmla="*/ 4216108 h 4216108"/>
              <a:gd name="connsiteX1" fmla="*/ 349236 w 6216345"/>
              <a:gd name="connsiteY1" fmla="*/ 4216108 h 4216108"/>
              <a:gd name="connsiteX2" fmla="*/ 0 w 6216345"/>
              <a:gd name="connsiteY2" fmla="*/ 3873335 h 4216108"/>
              <a:gd name="connsiteX3" fmla="*/ 0 w 6216345"/>
              <a:gd name="connsiteY3" fmla="*/ 342785 h 4216108"/>
              <a:gd name="connsiteX4" fmla="*/ 349236 w 6216345"/>
              <a:gd name="connsiteY4" fmla="*/ 0 h 4216108"/>
              <a:gd name="connsiteX5" fmla="*/ 5867108 w 6216345"/>
              <a:gd name="connsiteY5" fmla="*/ 0 h 4216108"/>
              <a:gd name="connsiteX6" fmla="*/ 6216345 w 6216345"/>
              <a:gd name="connsiteY6" fmla="*/ 342785 h 4216108"/>
              <a:gd name="connsiteX7" fmla="*/ 6216345 w 6216345"/>
              <a:gd name="connsiteY7" fmla="*/ 3873335 h 4216108"/>
              <a:gd name="connsiteX8" fmla="*/ 5867108 w 6216345"/>
              <a:gd name="connsiteY8" fmla="*/ 4216108 h 4216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216345" h="4216108">
                <a:moveTo>
                  <a:pt x="5867108" y="4216108"/>
                </a:moveTo>
                <a:lnTo>
                  <a:pt x="349236" y="4216108"/>
                </a:lnTo>
                <a:cubicBezTo>
                  <a:pt x="156349" y="4216108"/>
                  <a:pt x="0" y="4062653"/>
                  <a:pt x="0" y="3873335"/>
                </a:cubicBezTo>
                <a:lnTo>
                  <a:pt x="0" y="342785"/>
                </a:lnTo>
                <a:cubicBezTo>
                  <a:pt x="0" y="153466"/>
                  <a:pt x="156349" y="0"/>
                  <a:pt x="349236" y="0"/>
                </a:cubicBezTo>
                <a:lnTo>
                  <a:pt x="5867108" y="0"/>
                </a:lnTo>
                <a:cubicBezTo>
                  <a:pt x="6059995" y="0"/>
                  <a:pt x="6216345" y="153466"/>
                  <a:pt x="6216345" y="342785"/>
                </a:cubicBezTo>
                <a:lnTo>
                  <a:pt x="6216345" y="3873335"/>
                </a:lnTo>
                <a:cubicBezTo>
                  <a:pt x="6216345" y="4062653"/>
                  <a:pt x="6059995" y="4216108"/>
                  <a:pt x="5867108" y="4216108"/>
                </a:cubicBezTo>
              </a:path>
            </a:pathLst>
          </a:custGeom>
          <a:solidFill>
            <a:srgbClr val="1E120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916095" y="5987525"/>
            <a:ext cx="6216358" cy="510844"/>
          </a:xfrm>
          <a:custGeom>
            <a:avLst/>
            <a:gdLst>
              <a:gd name="connsiteX0" fmla="*/ 0 w 6216358"/>
              <a:gd name="connsiteY0" fmla="*/ 0 h 510844"/>
              <a:gd name="connsiteX1" fmla="*/ 0 w 6216358"/>
              <a:gd name="connsiteY1" fmla="*/ 168071 h 510844"/>
              <a:gd name="connsiteX2" fmla="*/ 349237 w 6216358"/>
              <a:gd name="connsiteY2" fmla="*/ 510844 h 510844"/>
              <a:gd name="connsiteX3" fmla="*/ 5867108 w 6216358"/>
              <a:gd name="connsiteY3" fmla="*/ 510844 h 510844"/>
              <a:gd name="connsiteX4" fmla="*/ 6216358 w 6216358"/>
              <a:gd name="connsiteY4" fmla="*/ 168071 h 510844"/>
              <a:gd name="connsiteX5" fmla="*/ 6216358 w 6216358"/>
              <a:gd name="connsiteY5" fmla="*/ 0 h 510844"/>
              <a:gd name="connsiteX6" fmla="*/ 0 w 6216358"/>
              <a:gd name="connsiteY6" fmla="*/ 0 h 510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216358" h="510844">
                <a:moveTo>
                  <a:pt x="0" y="0"/>
                </a:moveTo>
                <a:lnTo>
                  <a:pt x="0" y="168071"/>
                </a:lnTo>
                <a:cubicBezTo>
                  <a:pt x="0" y="357390"/>
                  <a:pt x="156362" y="510844"/>
                  <a:pt x="349237" y="510844"/>
                </a:cubicBezTo>
                <a:lnTo>
                  <a:pt x="5867108" y="510844"/>
                </a:lnTo>
                <a:cubicBezTo>
                  <a:pt x="6059996" y="510844"/>
                  <a:pt x="6216358" y="357390"/>
                  <a:pt x="6216358" y="168071"/>
                </a:cubicBezTo>
                <a:lnTo>
                  <a:pt x="6216358" y="0"/>
                </a:lnTo>
                <a:lnTo>
                  <a:pt x="0" y="0"/>
                </a:lnTo>
              </a:path>
            </a:pathLst>
          </a:custGeom>
          <a:solidFill>
            <a:srgbClr val="1E120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0923766" y="7038899"/>
            <a:ext cx="2200999" cy="179298"/>
          </a:xfrm>
          <a:custGeom>
            <a:avLst/>
            <a:gdLst>
              <a:gd name="connsiteX0" fmla="*/ 2200999 w 2200999"/>
              <a:gd name="connsiteY0" fmla="*/ 179298 h 179298"/>
              <a:gd name="connsiteX1" fmla="*/ 0 w 2200999"/>
              <a:gd name="connsiteY1" fmla="*/ 179298 h 179298"/>
              <a:gd name="connsiteX2" fmla="*/ 0 w 2200999"/>
              <a:gd name="connsiteY2" fmla="*/ 0 h 179298"/>
              <a:gd name="connsiteX3" fmla="*/ 2200999 w 2200999"/>
              <a:gd name="connsiteY3" fmla="*/ 0 h 179298"/>
              <a:gd name="connsiteX4" fmla="*/ 2200999 w 2200999"/>
              <a:gd name="connsiteY4" fmla="*/ 179298 h 179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00999" h="179298">
                <a:moveTo>
                  <a:pt x="2200999" y="179298"/>
                </a:moveTo>
                <a:lnTo>
                  <a:pt x="0" y="179298"/>
                </a:lnTo>
                <a:lnTo>
                  <a:pt x="0" y="0"/>
                </a:lnTo>
                <a:lnTo>
                  <a:pt x="2200999" y="0"/>
                </a:lnTo>
                <a:lnTo>
                  <a:pt x="2200999" y="179298"/>
                </a:lnTo>
              </a:path>
            </a:pathLst>
          </a:custGeom>
          <a:solidFill>
            <a:srgbClr val="1E120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506700" y="8407400"/>
            <a:ext cx="332079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11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536700" y="482600"/>
            <a:ext cx="8881727" cy="8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Disponible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en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todas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las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plataformas</a:t>
            </a: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536700" y="7442200"/>
            <a:ext cx="1923604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Smartphone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686300" y="7442200"/>
            <a:ext cx="1154162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Tablet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991600" y="7442200"/>
            <a:ext cx="1538883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Computer</a:t>
            </a:r>
          </a:p>
        </p:txBody>
      </p:sp>
      <p:pic>
        <p:nvPicPr>
          <p:cNvPr id="21" name="Imagen 20" descr="Diagrama, Dibujo de ingeniería&#10;&#10;Descripción generada automáticamente">
            <a:extLst>
              <a:ext uri="{FF2B5EF4-FFF2-40B4-BE49-F238E27FC236}">
                <a16:creationId xmlns="" xmlns:a16="http://schemas.microsoft.com/office/drawing/2014/main" id="{A891260D-9E92-4FFA-9BCE-4F6BCCAA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75" y="4218174"/>
            <a:ext cx="1527916" cy="2266865"/>
          </a:xfrm>
          <a:prstGeom prst="rect">
            <a:avLst/>
          </a:prstGeom>
        </p:spPr>
      </p:pic>
      <p:pic>
        <p:nvPicPr>
          <p:cNvPr id="24" name="Imagen 23" descr="Diagrama, Dibujo de ingeniería&#10;&#10;Descripción generada automáticamente">
            <a:extLst>
              <a:ext uri="{FF2B5EF4-FFF2-40B4-BE49-F238E27FC236}">
                <a16:creationId xmlns="" xmlns:a16="http://schemas.microsoft.com/office/drawing/2014/main" id="{2E5712EA-F722-4068-9901-03EDB8C9D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3497905"/>
            <a:ext cx="2514600" cy="3000463"/>
          </a:xfrm>
          <a:prstGeom prst="rect">
            <a:avLst/>
          </a:prstGeom>
        </p:spPr>
      </p:pic>
      <p:pic>
        <p:nvPicPr>
          <p:cNvPr id="25" name="Imagen 24" descr="Diagrama, Dibujo de ingeniería&#10;&#10;Descripción generada automáticamente">
            <a:extLst>
              <a:ext uri="{FF2B5EF4-FFF2-40B4-BE49-F238E27FC236}">
                <a16:creationId xmlns="" xmlns:a16="http://schemas.microsoft.com/office/drawing/2014/main" id="{5971CE01-F2D5-4C9C-BD04-49F4B37BE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2495494"/>
            <a:ext cx="5486400" cy="3789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/>
          <p:cNvGrpSpPr/>
          <p:nvPr/>
        </p:nvGrpSpPr>
        <p:grpSpPr>
          <a:xfrm>
            <a:off x="1535849" y="3203968"/>
            <a:ext cx="12298364" cy="1087806"/>
            <a:chOff x="1535849" y="3203968"/>
            <a:chExt cx="12298364" cy="1087806"/>
          </a:xfrm>
        </p:grpSpPr>
        <p:sp>
          <p:nvSpPr>
            <p:cNvPr id="4" name="Freeform 3"/>
            <p:cNvSpPr/>
            <p:nvPr/>
          </p:nvSpPr>
          <p:spPr>
            <a:xfrm>
              <a:off x="13233312" y="3203968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Freeform 3"/>
            <p:cNvSpPr/>
            <p:nvPr/>
          </p:nvSpPr>
          <p:spPr>
            <a:xfrm>
              <a:off x="13233312" y="3354196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Freeform 3"/>
            <p:cNvSpPr/>
            <p:nvPr/>
          </p:nvSpPr>
          <p:spPr>
            <a:xfrm>
              <a:off x="13233312" y="3504412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3"/>
            <p:cNvSpPr/>
            <p:nvPr/>
          </p:nvSpPr>
          <p:spPr>
            <a:xfrm>
              <a:off x="13233312" y="3654641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3"/>
            <p:cNvSpPr/>
            <p:nvPr/>
          </p:nvSpPr>
          <p:spPr>
            <a:xfrm>
              <a:off x="13233312" y="3804869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3"/>
            <p:cNvSpPr/>
            <p:nvPr/>
          </p:nvSpPr>
          <p:spPr>
            <a:xfrm>
              <a:off x="13233312" y="3955084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3"/>
            <p:cNvSpPr/>
            <p:nvPr/>
          </p:nvSpPr>
          <p:spPr>
            <a:xfrm>
              <a:off x="13233312" y="4105313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3"/>
            <p:cNvSpPr/>
            <p:nvPr/>
          </p:nvSpPr>
          <p:spPr>
            <a:xfrm>
              <a:off x="13383540" y="3354196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3"/>
            <p:cNvSpPr/>
            <p:nvPr/>
          </p:nvSpPr>
          <p:spPr>
            <a:xfrm>
              <a:off x="13383540" y="3504412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3"/>
            <p:cNvSpPr/>
            <p:nvPr/>
          </p:nvSpPr>
          <p:spPr>
            <a:xfrm>
              <a:off x="13383540" y="3654641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3"/>
            <p:cNvSpPr/>
            <p:nvPr/>
          </p:nvSpPr>
          <p:spPr>
            <a:xfrm>
              <a:off x="13383540" y="3804869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3"/>
            <p:cNvSpPr/>
            <p:nvPr/>
          </p:nvSpPr>
          <p:spPr>
            <a:xfrm>
              <a:off x="13383540" y="3955084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3"/>
            <p:cNvSpPr/>
            <p:nvPr/>
          </p:nvSpPr>
          <p:spPr>
            <a:xfrm>
              <a:off x="13533768" y="3504412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"/>
            <p:cNvSpPr/>
            <p:nvPr/>
          </p:nvSpPr>
          <p:spPr>
            <a:xfrm>
              <a:off x="13533768" y="3654641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3"/>
            <p:cNvSpPr/>
            <p:nvPr/>
          </p:nvSpPr>
          <p:spPr>
            <a:xfrm>
              <a:off x="13533768" y="3804869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3"/>
            <p:cNvSpPr/>
            <p:nvPr/>
          </p:nvSpPr>
          <p:spPr>
            <a:xfrm>
              <a:off x="13683985" y="3654641"/>
              <a:ext cx="150228" cy="150228"/>
            </a:xfrm>
            <a:custGeom>
              <a:avLst/>
              <a:gdLst>
                <a:gd name="connsiteX0" fmla="*/ 150228 w 150228"/>
                <a:gd name="connsiteY0" fmla="*/ 150228 h 150228"/>
                <a:gd name="connsiteX1" fmla="*/ 0 w 150228"/>
                <a:gd name="connsiteY1" fmla="*/ 150228 h 150228"/>
                <a:gd name="connsiteX2" fmla="*/ 0 w 150228"/>
                <a:gd name="connsiteY2" fmla="*/ 0 h 150228"/>
                <a:gd name="connsiteX3" fmla="*/ 150228 w 150228"/>
                <a:gd name="connsiteY3" fmla="*/ 0 h 150228"/>
                <a:gd name="connsiteX4" fmla="*/ 150228 w 150228"/>
                <a:gd name="connsiteY4" fmla="*/ 150228 h 1502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50228" h="150228">
                  <a:moveTo>
                    <a:pt x="150228" y="150228"/>
                  </a:moveTo>
                  <a:lnTo>
                    <a:pt x="0" y="150228"/>
                  </a:lnTo>
                  <a:lnTo>
                    <a:pt x="0" y="0"/>
                  </a:lnTo>
                  <a:lnTo>
                    <a:pt x="150228" y="0"/>
                  </a:lnTo>
                  <a:lnTo>
                    <a:pt x="150228" y="15022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3"/>
            <p:cNvSpPr/>
            <p:nvPr/>
          </p:nvSpPr>
          <p:spPr>
            <a:xfrm>
              <a:off x="1656254" y="3714945"/>
              <a:ext cx="11604231" cy="101600"/>
            </a:xfrm>
            <a:custGeom>
              <a:avLst/>
              <a:gdLst>
                <a:gd name="connsiteX0" fmla="*/ 25400 w 11604231"/>
                <a:gd name="connsiteY0" fmla="*/ 25400 h 101600"/>
                <a:gd name="connsiteX1" fmla="*/ 11578831 w 11604231"/>
                <a:gd name="connsiteY1" fmla="*/ 25400 h 101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11604231" h="101600">
                  <a:moveTo>
                    <a:pt x="25400" y="25400"/>
                  </a:moveTo>
                  <a:lnTo>
                    <a:pt x="11578831" y="25400"/>
                  </a:lnTo>
                </a:path>
              </a:pathLst>
            </a:custGeom>
            <a:ln w="508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3"/>
            <p:cNvSpPr/>
            <p:nvPr/>
          </p:nvSpPr>
          <p:spPr>
            <a:xfrm>
              <a:off x="1535849" y="3239719"/>
              <a:ext cx="1052055" cy="1052055"/>
            </a:xfrm>
            <a:custGeom>
              <a:avLst/>
              <a:gdLst>
                <a:gd name="connsiteX0" fmla="*/ 1052055 w 1052055"/>
                <a:gd name="connsiteY0" fmla="*/ 1052055 h 1052055"/>
                <a:gd name="connsiteX1" fmla="*/ 0 w 1052055"/>
                <a:gd name="connsiteY1" fmla="*/ 1052055 h 1052055"/>
                <a:gd name="connsiteX2" fmla="*/ 0 w 1052055"/>
                <a:gd name="connsiteY2" fmla="*/ 0 h 1052055"/>
                <a:gd name="connsiteX3" fmla="*/ 1052055 w 1052055"/>
                <a:gd name="connsiteY3" fmla="*/ 0 h 1052055"/>
                <a:gd name="connsiteX4" fmla="*/ 1052055 w 1052055"/>
                <a:gd name="connsiteY4" fmla="*/ 1052055 h 105205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052055" h="1052055">
                  <a:moveTo>
                    <a:pt x="1052055" y="1052055"/>
                  </a:moveTo>
                  <a:lnTo>
                    <a:pt x="0" y="1052055"/>
                  </a:lnTo>
                  <a:lnTo>
                    <a:pt x="0" y="0"/>
                  </a:lnTo>
                  <a:lnTo>
                    <a:pt x="1052055" y="0"/>
                  </a:lnTo>
                  <a:lnTo>
                    <a:pt x="1052055" y="105205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3"/>
            <p:cNvSpPr/>
            <p:nvPr/>
          </p:nvSpPr>
          <p:spPr>
            <a:xfrm>
              <a:off x="4602518" y="3239719"/>
              <a:ext cx="1052055" cy="1052055"/>
            </a:xfrm>
            <a:custGeom>
              <a:avLst/>
              <a:gdLst>
                <a:gd name="connsiteX0" fmla="*/ 1052055 w 1052055"/>
                <a:gd name="connsiteY0" fmla="*/ 1052055 h 1052055"/>
                <a:gd name="connsiteX1" fmla="*/ 0 w 1052055"/>
                <a:gd name="connsiteY1" fmla="*/ 1052055 h 1052055"/>
                <a:gd name="connsiteX2" fmla="*/ 0 w 1052055"/>
                <a:gd name="connsiteY2" fmla="*/ 0 h 1052055"/>
                <a:gd name="connsiteX3" fmla="*/ 1052055 w 1052055"/>
                <a:gd name="connsiteY3" fmla="*/ 0 h 1052055"/>
                <a:gd name="connsiteX4" fmla="*/ 1052055 w 1052055"/>
                <a:gd name="connsiteY4" fmla="*/ 1052055 h 105205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052055" h="1052055">
                  <a:moveTo>
                    <a:pt x="1052055" y="1052055"/>
                  </a:moveTo>
                  <a:lnTo>
                    <a:pt x="0" y="1052055"/>
                  </a:lnTo>
                  <a:lnTo>
                    <a:pt x="0" y="0"/>
                  </a:lnTo>
                  <a:lnTo>
                    <a:pt x="1052055" y="0"/>
                  </a:lnTo>
                  <a:lnTo>
                    <a:pt x="1052055" y="105205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3"/>
            <p:cNvSpPr/>
            <p:nvPr/>
          </p:nvSpPr>
          <p:spPr>
            <a:xfrm>
              <a:off x="7669187" y="3239719"/>
              <a:ext cx="1052055" cy="1052055"/>
            </a:xfrm>
            <a:custGeom>
              <a:avLst/>
              <a:gdLst>
                <a:gd name="connsiteX0" fmla="*/ 1052055 w 1052055"/>
                <a:gd name="connsiteY0" fmla="*/ 1052055 h 1052055"/>
                <a:gd name="connsiteX1" fmla="*/ 0 w 1052055"/>
                <a:gd name="connsiteY1" fmla="*/ 1052055 h 1052055"/>
                <a:gd name="connsiteX2" fmla="*/ 0 w 1052055"/>
                <a:gd name="connsiteY2" fmla="*/ 0 h 1052055"/>
                <a:gd name="connsiteX3" fmla="*/ 1052055 w 1052055"/>
                <a:gd name="connsiteY3" fmla="*/ 0 h 1052055"/>
                <a:gd name="connsiteX4" fmla="*/ 1052055 w 1052055"/>
                <a:gd name="connsiteY4" fmla="*/ 1052055 h 105205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052055" h="1052055">
                  <a:moveTo>
                    <a:pt x="1052055" y="1052055"/>
                  </a:moveTo>
                  <a:lnTo>
                    <a:pt x="0" y="1052055"/>
                  </a:lnTo>
                  <a:lnTo>
                    <a:pt x="0" y="0"/>
                  </a:lnTo>
                  <a:lnTo>
                    <a:pt x="1052055" y="0"/>
                  </a:lnTo>
                  <a:lnTo>
                    <a:pt x="1052055" y="105205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3"/>
            <p:cNvSpPr/>
            <p:nvPr/>
          </p:nvSpPr>
          <p:spPr>
            <a:xfrm>
              <a:off x="10735869" y="3239719"/>
              <a:ext cx="1052055" cy="1052055"/>
            </a:xfrm>
            <a:custGeom>
              <a:avLst/>
              <a:gdLst>
                <a:gd name="connsiteX0" fmla="*/ 1052055 w 1052055"/>
                <a:gd name="connsiteY0" fmla="*/ 1052055 h 1052055"/>
                <a:gd name="connsiteX1" fmla="*/ 0 w 1052055"/>
                <a:gd name="connsiteY1" fmla="*/ 1052055 h 1052055"/>
                <a:gd name="connsiteX2" fmla="*/ 0 w 1052055"/>
                <a:gd name="connsiteY2" fmla="*/ 0 h 1052055"/>
                <a:gd name="connsiteX3" fmla="*/ 1052055 w 1052055"/>
                <a:gd name="connsiteY3" fmla="*/ 0 h 1052055"/>
                <a:gd name="connsiteX4" fmla="*/ 1052055 w 1052055"/>
                <a:gd name="connsiteY4" fmla="*/ 1052055 h 105205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052055" h="1052055">
                  <a:moveTo>
                    <a:pt x="1052055" y="1052055"/>
                  </a:moveTo>
                  <a:lnTo>
                    <a:pt x="0" y="1052055"/>
                  </a:lnTo>
                  <a:lnTo>
                    <a:pt x="0" y="0"/>
                  </a:lnTo>
                  <a:lnTo>
                    <a:pt x="1052055" y="0"/>
                  </a:lnTo>
                  <a:lnTo>
                    <a:pt x="1052055" y="105205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544800" y="8407400"/>
            <a:ext cx="355867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12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536700" y="660400"/>
            <a:ext cx="5482463" cy="8193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Juega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en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cuatro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pasos</a:t>
            </a: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10875886" y="3429000"/>
            <a:ext cx="1138314" cy="117468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800"/>
              </a:lnSpc>
              <a:tabLst>
                <a:tab pos="114300" algn="l"/>
              </a:tabLst>
            </a:pPr>
            <a:r>
              <a:rPr lang="en-US" altLang="zh-CN" sz="6588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4</a:t>
            </a:r>
            <a:endParaRPr lang="en-US" altLang="zh-CN" sz="2100" dirty="0">
              <a:solidFill>
                <a:srgbClr val="FFFFFF"/>
              </a:solidFill>
              <a:latin typeface="Roboto" pitchFamily="18" charset="0"/>
              <a:cs typeface="Roboto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1513071" y="4570007"/>
            <a:ext cx="2412033" cy="107208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000" dirty="0" err="1" smtClean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Elije</a:t>
            </a:r>
            <a:r>
              <a:rPr lang="en-US" altLang="zh-CN" sz="3000" dirty="0" smtClean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3000" dirty="0" err="1" smtClean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tu</a:t>
            </a:r>
            <a:r>
              <a:rPr lang="en-US" altLang="zh-CN" sz="3000" dirty="0" smtClean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personaje</a:t>
            </a:r>
            <a:endParaRPr lang="en-US" altLang="zh-CN" sz="30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4578889" y="4570007"/>
            <a:ext cx="2460142" cy="104240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Elije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tu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primer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destino</a:t>
            </a:r>
            <a:endParaRPr lang="en-US" altLang="zh-CN" sz="21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7637541" y="4570007"/>
            <a:ext cx="2928859" cy="104240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Derrota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a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todos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tus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enemigos</a:t>
            </a:r>
            <a:endParaRPr lang="en-US" altLang="zh-CN" sz="21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36" name="TextBox 1"/>
          <p:cNvSpPr txBox="1"/>
          <p:nvPr/>
        </p:nvSpPr>
        <p:spPr>
          <a:xfrm>
            <a:off x="10756900" y="4570007"/>
            <a:ext cx="2776868" cy="117705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114300" algn="l"/>
              </a:tabLst>
            </a:pP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No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olvides</a:t>
            </a:r>
            <a:r>
              <a:rPr lang="en-US" altLang="zh-CN" sz="30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30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disfrutar</a:t>
            </a:r>
            <a:endParaRPr lang="en-US" altLang="zh-CN" sz="21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7827886" y="3429000"/>
            <a:ext cx="1138314" cy="117468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800"/>
              </a:lnSpc>
              <a:tabLst>
                <a:tab pos="114300" algn="l"/>
              </a:tabLst>
            </a:pPr>
            <a:r>
              <a:rPr lang="en-US" altLang="zh-CN" sz="6588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3</a:t>
            </a:r>
            <a:endParaRPr lang="en-US" altLang="zh-CN" sz="2100" dirty="0">
              <a:solidFill>
                <a:srgbClr val="FFFFFF"/>
              </a:solidFill>
              <a:latin typeface="Roboto" pitchFamily="18" charset="0"/>
              <a:cs typeface="Roboto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4779886" y="3429000"/>
            <a:ext cx="1138314" cy="117468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800"/>
              </a:lnSpc>
              <a:tabLst>
                <a:tab pos="114300" algn="l"/>
              </a:tabLst>
            </a:pPr>
            <a:r>
              <a:rPr lang="en-US" altLang="zh-CN" sz="6588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2</a:t>
            </a:r>
            <a:endParaRPr lang="en-US" altLang="zh-CN" sz="2100" dirty="0">
              <a:solidFill>
                <a:srgbClr val="FFFFFF"/>
              </a:solidFill>
              <a:latin typeface="Roboto" pitchFamily="18" charset="0"/>
              <a:cs typeface="Roboto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655686" y="3429000"/>
            <a:ext cx="1138314" cy="117468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800"/>
              </a:lnSpc>
              <a:tabLst>
                <a:tab pos="114300" algn="l"/>
              </a:tabLst>
            </a:pPr>
            <a:r>
              <a:rPr lang="en-US" altLang="zh-CN" sz="6588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1</a:t>
            </a:r>
            <a:endParaRPr lang="en-US" altLang="zh-CN" sz="2100" dirty="0">
              <a:solidFill>
                <a:srgbClr val="FFFFFF"/>
              </a:solidFill>
              <a:latin typeface="Roboto" pitchFamily="18" charset="0"/>
              <a:cs typeface="Roboto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271536" y="5335783"/>
            <a:ext cx="2567864" cy="101600"/>
          </a:xfrm>
          <a:custGeom>
            <a:avLst/>
            <a:gdLst>
              <a:gd name="connsiteX0" fmla="*/ 25400 w 2567864"/>
              <a:gd name="connsiteY0" fmla="*/ 25400 h 101600"/>
              <a:gd name="connsiteX1" fmla="*/ 2542464 w 2567864"/>
              <a:gd name="connsiteY1" fmla="*/ 25400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67864" h="101600">
                <a:moveTo>
                  <a:pt x="25400" y="25400"/>
                </a:moveTo>
                <a:lnTo>
                  <a:pt x="2542464" y="25400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1151" y="2912554"/>
            <a:ext cx="4365790" cy="1450365"/>
          </a:xfrm>
          <a:custGeom>
            <a:avLst/>
            <a:gdLst>
              <a:gd name="connsiteX0" fmla="*/ 4365790 w 4365790"/>
              <a:gd name="connsiteY0" fmla="*/ 1450365 h 1450365"/>
              <a:gd name="connsiteX1" fmla="*/ 0 w 4365790"/>
              <a:gd name="connsiteY1" fmla="*/ 1450365 h 1450365"/>
              <a:gd name="connsiteX2" fmla="*/ 0 w 4365790"/>
              <a:gd name="connsiteY2" fmla="*/ 0 h 1450365"/>
              <a:gd name="connsiteX3" fmla="*/ 4365790 w 4365790"/>
              <a:gd name="connsiteY3" fmla="*/ 0 h 1450365"/>
              <a:gd name="connsiteX4" fmla="*/ 4365790 w 4365790"/>
              <a:gd name="connsiteY4" fmla="*/ 1450365 h 1450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65790" h="1450365">
                <a:moveTo>
                  <a:pt x="4365790" y="1450365"/>
                </a:moveTo>
                <a:lnTo>
                  <a:pt x="0" y="1450365"/>
                </a:lnTo>
                <a:lnTo>
                  <a:pt x="0" y="0"/>
                </a:lnTo>
                <a:lnTo>
                  <a:pt x="4365790" y="0"/>
                </a:lnTo>
                <a:lnTo>
                  <a:pt x="4365790" y="14503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31151" y="4611027"/>
            <a:ext cx="4365790" cy="1450365"/>
          </a:xfrm>
          <a:custGeom>
            <a:avLst/>
            <a:gdLst>
              <a:gd name="connsiteX0" fmla="*/ 4365790 w 4365790"/>
              <a:gd name="connsiteY0" fmla="*/ 1450365 h 1450365"/>
              <a:gd name="connsiteX1" fmla="*/ 0 w 4365790"/>
              <a:gd name="connsiteY1" fmla="*/ 1450365 h 1450365"/>
              <a:gd name="connsiteX2" fmla="*/ 0 w 4365790"/>
              <a:gd name="connsiteY2" fmla="*/ 0 h 1450365"/>
              <a:gd name="connsiteX3" fmla="*/ 4365790 w 4365790"/>
              <a:gd name="connsiteY3" fmla="*/ 0 h 1450365"/>
              <a:gd name="connsiteX4" fmla="*/ 4365790 w 4365790"/>
              <a:gd name="connsiteY4" fmla="*/ 1450365 h 1450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65790" h="1450365">
                <a:moveTo>
                  <a:pt x="4365790" y="1450365"/>
                </a:moveTo>
                <a:lnTo>
                  <a:pt x="0" y="1450365"/>
                </a:lnTo>
                <a:lnTo>
                  <a:pt x="0" y="0"/>
                </a:lnTo>
                <a:lnTo>
                  <a:pt x="4365790" y="0"/>
                </a:lnTo>
                <a:lnTo>
                  <a:pt x="4365790" y="14503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31151" y="6354864"/>
            <a:ext cx="4365790" cy="1450365"/>
          </a:xfrm>
          <a:custGeom>
            <a:avLst/>
            <a:gdLst>
              <a:gd name="connsiteX0" fmla="*/ 4365790 w 4365790"/>
              <a:gd name="connsiteY0" fmla="*/ 1450365 h 1450365"/>
              <a:gd name="connsiteX1" fmla="*/ 0 w 4365790"/>
              <a:gd name="connsiteY1" fmla="*/ 1450365 h 1450365"/>
              <a:gd name="connsiteX2" fmla="*/ 0 w 4365790"/>
              <a:gd name="connsiteY2" fmla="*/ 0 h 1450365"/>
              <a:gd name="connsiteX3" fmla="*/ 4365790 w 4365790"/>
              <a:gd name="connsiteY3" fmla="*/ 0 h 1450365"/>
              <a:gd name="connsiteX4" fmla="*/ 4365790 w 4365790"/>
              <a:gd name="connsiteY4" fmla="*/ 1450365 h 1450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65790" h="1450365">
                <a:moveTo>
                  <a:pt x="4365790" y="1450365"/>
                </a:moveTo>
                <a:lnTo>
                  <a:pt x="0" y="1450365"/>
                </a:lnTo>
                <a:lnTo>
                  <a:pt x="0" y="0"/>
                </a:lnTo>
                <a:lnTo>
                  <a:pt x="4365790" y="0"/>
                </a:lnTo>
                <a:lnTo>
                  <a:pt x="4365790" y="14503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755350" y="2912554"/>
            <a:ext cx="4365790" cy="1450365"/>
          </a:xfrm>
          <a:custGeom>
            <a:avLst/>
            <a:gdLst>
              <a:gd name="connsiteX0" fmla="*/ 4365790 w 4365790"/>
              <a:gd name="connsiteY0" fmla="*/ 1450365 h 1450365"/>
              <a:gd name="connsiteX1" fmla="*/ 0 w 4365790"/>
              <a:gd name="connsiteY1" fmla="*/ 1450365 h 1450365"/>
              <a:gd name="connsiteX2" fmla="*/ 0 w 4365790"/>
              <a:gd name="connsiteY2" fmla="*/ 0 h 1450365"/>
              <a:gd name="connsiteX3" fmla="*/ 4365790 w 4365790"/>
              <a:gd name="connsiteY3" fmla="*/ 0 h 1450365"/>
              <a:gd name="connsiteX4" fmla="*/ 4365790 w 4365790"/>
              <a:gd name="connsiteY4" fmla="*/ 1450365 h 1450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65790" h="1450365">
                <a:moveTo>
                  <a:pt x="4365790" y="1450365"/>
                </a:moveTo>
                <a:lnTo>
                  <a:pt x="0" y="1450365"/>
                </a:lnTo>
                <a:lnTo>
                  <a:pt x="0" y="0"/>
                </a:lnTo>
                <a:lnTo>
                  <a:pt x="4365790" y="0"/>
                </a:lnTo>
                <a:lnTo>
                  <a:pt x="4365790" y="14503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755350" y="4611027"/>
            <a:ext cx="4365790" cy="1450365"/>
          </a:xfrm>
          <a:custGeom>
            <a:avLst/>
            <a:gdLst>
              <a:gd name="connsiteX0" fmla="*/ 4365790 w 4365790"/>
              <a:gd name="connsiteY0" fmla="*/ 1450365 h 1450365"/>
              <a:gd name="connsiteX1" fmla="*/ 0 w 4365790"/>
              <a:gd name="connsiteY1" fmla="*/ 1450365 h 1450365"/>
              <a:gd name="connsiteX2" fmla="*/ 0 w 4365790"/>
              <a:gd name="connsiteY2" fmla="*/ 0 h 1450365"/>
              <a:gd name="connsiteX3" fmla="*/ 4365790 w 4365790"/>
              <a:gd name="connsiteY3" fmla="*/ 0 h 1450365"/>
              <a:gd name="connsiteX4" fmla="*/ 4365790 w 4365790"/>
              <a:gd name="connsiteY4" fmla="*/ 1450365 h 1450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65790" h="1450365">
                <a:moveTo>
                  <a:pt x="4365790" y="1450365"/>
                </a:moveTo>
                <a:lnTo>
                  <a:pt x="0" y="1450365"/>
                </a:lnTo>
                <a:lnTo>
                  <a:pt x="0" y="0"/>
                </a:lnTo>
                <a:lnTo>
                  <a:pt x="4365790" y="0"/>
                </a:lnTo>
                <a:lnTo>
                  <a:pt x="4365790" y="14503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0755350" y="6354864"/>
            <a:ext cx="4365790" cy="1450365"/>
          </a:xfrm>
          <a:custGeom>
            <a:avLst/>
            <a:gdLst>
              <a:gd name="connsiteX0" fmla="*/ 4365790 w 4365790"/>
              <a:gd name="connsiteY0" fmla="*/ 1450365 h 1450365"/>
              <a:gd name="connsiteX1" fmla="*/ 0 w 4365790"/>
              <a:gd name="connsiteY1" fmla="*/ 1450365 h 1450365"/>
              <a:gd name="connsiteX2" fmla="*/ 0 w 4365790"/>
              <a:gd name="connsiteY2" fmla="*/ 0 h 1450365"/>
              <a:gd name="connsiteX3" fmla="*/ 4365790 w 4365790"/>
              <a:gd name="connsiteY3" fmla="*/ 0 h 1450365"/>
              <a:gd name="connsiteX4" fmla="*/ 4365790 w 4365790"/>
              <a:gd name="connsiteY4" fmla="*/ 1450365 h 1450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65790" h="1450365">
                <a:moveTo>
                  <a:pt x="4365790" y="1450365"/>
                </a:moveTo>
                <a:lnTo>
                  <a:pt x="0" y="1450365"/>
                </a:lnTo>
                <a:lnTo>
                  <a:pt x="0" y="0"/>
                </a:lnTo>
                <a:lnTo>
                  <a:pt x="4365790" y="0"/>
                </a:lnTo>
                <a:lnTo>
                  <a:pt x="4365790" y="145036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271541" y="3468407"/>
            <a:ext cx="2242642" cy="670712"/>
          </a:xfrm>
          <a:custGeom>
            <a:avLst/>
            <a:gdLst>
              <a:gd name="connsiteX0" fmla="*/ 2217242 w 2242642"/>
              <a:gd name="connsiteY0" fmla="*/ 645312 h 670712"/>
              <a:gd name="connsiteX1" fmla="*/ 2217242 w 2242642"/>
              <a:gd name="connsiteY1" fmla="*/ 25400 h 670712"/>
              <a:gd name="connsiteX2" fmla="*/ 25400 w 2242642"/>
              <a:gd name="connsiteY2" fmla="*/ 25400 h 670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242642" h="670712">
                <a:moveTo>
                  <a:pt x="2217242" y="645312"/>
                </a:moveTo>
                <a:lnTo>
                  <a:pt x="2217242" y="25400"/>
                </a:lnTo>
                <a:lnTo>
                  <a:pt x="25400" y="25400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271541" y="6583416"/>
            <a:ext cx="2242642" cy="670712"/>
          </a:xfrm>
          <a:custGeom>
            <a:avLst/>
            <a:gdLst>
              <a:gd name="connsiteX0" fmla="*/ 2217242 w 2242642"/>
              <a:gd name="connsiteY0" fmla="*/ 25400 h 670712"/>
              <a:gd name="connsiteX1" fmla="*/ 2217242 w 2242642"/>
              <a:gd name="connsiteY1" fmla="*/ 645312 h 670712"/>
              <a:gd name="connsiteX2" fmla="*/ 25400 w 2242642"/>
              <a:gd name="connsiteY2" fmla="*/ 645312 h 670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242642" h="670712">
                <a:moveTo>
                  <a:pt x="2217242" y="25400"/>
                </a:moveTo>
                <a:lnTo>
                  <a:pt x="2217242" y="645312"/>
                </a:lnTo>
                <a:lnTo>
                  <a:pt x="25400" y="645312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200566" y="5335783"/>
            <a:ext cx="2567863" cy="101600"/>
          </a:xfrm>
          <a:custGeom>
            <a:avLst/>
            <a:gdLst>
              <a:gd name="connsiteX0" fmla="*/ 2542463 w 2567863"/>
              <a:gd name="connsiteY0" fmla="*/ 25400 h 101600"/>
              <a:gd name="connsiteX1" fmla="*/ 25400 w 2567863"/>
              <a:gd name="connsiteY1" fmla="*/ 25400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67863" h="101600">
                <a:moveTo>
                  <a:pt x="2542463" y="25400"/>
                </a:moveTo>
                <a:lnTo>
                  <a:pt x="25400" y="25400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525782" y="3468407"/>
            <a:ext cx="2242642" cy="670712"/>
          </a:xfrm>
          <a:custGeom>
            <a:avLst/>
            <a:gdLst>
              <a:gd name="connsiteX0" fmla="*/ 25400 w 2242642"/>
              <a:gd name="connsiteY0" fmla="*/ 645312 h 670712"/>
              <a:gd name="connsiteX1" fmla="*/ 25400 w 2242642"/>
              <a:gd name="connsiteY1" fmla="*/ 25400 h 670712"/>
              <a:gd name="connsiteX2" fmla="*/ 2217242 w 2242642"/>
              <a:gd name="connsiteY2" fmla="*/ 25400 h 670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242642" h="670712">
                <a:moveTo>
                  <a:pt x="25400" y="645312"/>
                </a:moveTo>
                <a:lnTo>
                  <a:pt x="25400" y="25400"/>
                </a:lnTo>
                <a:lnTo>
                  <a:pt x="2217242" y="25400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525782" y="6583416"/>
            <a:ext cx="2242642" cy="670712"/>
          </a:xfrm>
          <a:custGeom>
            <a:avLst/>
            <a:gdLst>
              <a:gd name="connsiteX0" fmla="*/ 25400 w 2242642"/>
              <a:gd name="connsiteY0" fmla="*/ 25400 h 670712"/>
              <a:gd name="connsiteX1" fmla="*/ 25400 w 2242642"/>
              <a:gd name="connsiteY1" fmla="*/ 645312 h 670712"/>
              <a:gd name="connsiteX2" fmla="*/ 2217242 w 2242642"/>
              <a:gd name="connsiteY2" fmla="*/ 645312 h 670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242642" h="670712">
                <a:moveTo>
                  <a:pt x="25400" y="25400"/>
                </a:moveTo>
                <a:lnTo>
                  <a:pt x="25400" y="645312"/>
                </a:lnTo>
                <a:lnTo>
                  <a:pt x="2217242" y="645312"/>
                </a:lnTo>
              </a:path>
            </a:pathLst>
          </a:custGeom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775678" y="4099559"/>
            <a:ext cx="2522728" cy="2522728"/>
          </a:xfrm>
          <a:custGeom>
            <a:avLst/>
            <a:gdLst>
              <a:gd name="connsiteX0" fmla="*/ 2522728 w 2522728"/>
              <a:gd name="connsiteY0" fmla="*/ 2522728 h 2522728"/>
              <a:gd name="connsiteX1" fmla="*/ 0 w 2522728"/>
              <a:gd name="connsiteY1" fmla="*/ 2522728 h 2522728"/>
              <a:gd name="connsiteX2" fmla="*/ 0 w 2522728"/>
              <a:gd name="connsiteY2" fmla="*/ 0 h 2522728"/>
              <a:gd name="connsiteX3" fmla="*/ 2522728 w 2522728"/>
              <a:gd name="connsiteY3" fmla="*/ 0 h 2522728"/>
              <a:gd name="connsiteX4" fmla="*/ 2522728 w 2522728"/>
              <a:gd name="connsiteY4" fmla="*/ 2522728 h 2522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2728" h="2522728">
                <a:moveTo>
                  <a:pt x="2522728" y="2522728"/>
                </a:moveTo>
                <a:lnTo>
                  <a:pt x="0" y="2522728"/>
                </a:lnTo>
                <a:lnTo>
                  <a:pt x="0" y="0"/>
                </a:lnTo>
                <a:lnTo>
                  <a:pt x="2522728" y="0"/>
                </a:lnTo>
                <a:lnTo>
                  <a:pt x="2522728" y="252272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zh-CN" dirty="0"/>
          </a:p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544800" y="8407400"/>
            <a:ext cx="355867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13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17600" y="6750119"/>
            <a:ext cx="844783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800"/>
              </a:lnSpc>
              <a:tabLst/>
            </a:pPr>
            <a:r>
              <a:rPr lang="en-US" altLang="zh-CN" sz="6588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3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17600" y="4927600"/>
            <a:ext cx="844783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800"/>
              </a:lnSpc>
              <a:tabLst/>
            </a:pPr>
            <a:r>
              <a:rPr lang="en-US" altLang="zh-CN" sz="6588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2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117600" y="3238500"/>
            <a:ext cx="844783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800"/>
              </a:lnSpc>
              <a:tabLst/>
            </a:pPr>
            <a:r>
              <a:rPr lang="en-US" altLang="zh-CN" sz="6588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1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953983" y="6718300"/>
            <a:ext cx="844783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800"/>
              </a:lnSpc>
              <a:tabLst/>
            </a:pPr>
            <a:r>
              <a:rPr lang="en-US" altLang="zh-CN" sz="6588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6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953983" y="4991100"/>
            <a:ext cx="844783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800"/>
              </a:lnSpc>
              <a:tabLst/>
            </a:pPr>
            <a:r>
              <a:rPr lang="en-US" altLang="zh-CN" sz="6588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5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1932888" y="3200400"/>
            <a:ext cx="1227900" cy="4018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1104900" algn="l"/>
              </a:tabLst>
            </a:pPr>
            <a:r>
              <a:rPr lang="en-US" altLang="zh-CN" sz="2300" dirty="0" err="1">
                <a:solidFill>
                  <a:srgbClr val="3F5571"/>
                </a:solidFill>
                <a:latin typeface="Roboto Mono" charset="0"/>
                <a:ea typeface="Roboto Mono" charset="0"/>
                <a:cs typeface="Roboto Mono" charset="0"/>
              </a:rPr>
              <a:t>Diversión</a:t>
            </a:r>
            <a:endParaRPr lang="en-US" altLang="zh-CN" sz="2300" dirty="0">
              <a:solidFill>
                <a:srgbClr val="3F557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0953983" y="3263900"/>
            <a:ext cx="844783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800"/>
              </a:lnSpc>
              <a:tabLst/>
            </a:pPr>
            <a:r>
              <a:rPr lang="en-US" altLang="zh-CN" sz="6588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4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7901629" y="4099559"/>
            <a:ext cx="174727" cy="3123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tabLst>
                <a:tab pos="1219200" algn="l"/>
                <a:tab pos="1473200" algn="l"/>
              </a:tabLst>
            </a:pPr>
            <a:r>
              <a:rPr lang="en-US" altLang="zh-CN" sz="1600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M</a:t>
            </a:r>
          </a:p>
          <a:p>
            <a:pPr algn="ctr">
              <a:tabLst>
                <a:tab pos="1219200" algn="l"/>
                <a:tab pos="1473200" algn="l"/>
              </a:tabLst>
            </a:pPr>
            <a:r>
              <a:rPr lang="en-US" altLang="zh-CN" sz="1600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Y</a:t>
            </a:r>
          </a:p>
          <a:p>
            <a:pPr algn="ctr">
              <a:tabLst>
                <a:tab pos="1219200" algn="l"/>
                <a:tab pos="1473200" algn="l"/>
              </a:tabLst>
            </a:pPr>
            <a:r>
              <a:rPr lang="en-US" altLang="zh-CN" sz="1600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T</a:t>
            </a:r>
          </a:p>
          <a:p>
            <a:pPr algn="ctr">
              <a:tabLst>
                <a:tab pos="1219200" algn="l"/>
                <a:tab pos="1473200" algn="l"/>
              </a:tabLst>
            </a:pPr>
            <a:r>
              <a:rPr lang="en-US" altLang="zh-CN" sz="1600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H</a:t>
            </a:r>
          </a:p>
          <a:p>
            <a:pPr algn="ctr">
              <a:tabLst>
                <a:tab pos="1219200" algn="l"/>
                <a:tab pos="1473200" algn="l"/>
              </a:tabLst>
            </a:pPr>
            <a:r>
              <a:rPr lang="en-US" altLang="zh-CN" sz="1600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O</a:t>
            </a:r>
          </a:p>
          <a:p>
            <a:pPr algn="ctr">
              <a:tabLst>
                <a:tab pos="1219200" algn="l"/>
                <a:tab pos="1473200" algn="l"/>
              </a:tabLst>
            </a:pPr>
            <a:r>
              <a:rPr lang="en-US" altLang="zh-CN" sz="1600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L</a:t>
            </a:r>
          </a:p>
          <a:p>
            <a:pPr algn="ctr">
              <a:tabLst>
                <a:tab pos="1219200" algn="l"/>
                <a:tab pos="1473200" algn="l"/>
              </a:tabLst>
            </a:pPr>
            <a:r>
              <a:rPr lang="en-US" altLang="zh-CN" sz="1600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O</a:t>
            </a:r>
          </a:p>
          <a:p>
            <a:pPr algn="ctr">
              <a:tabLst>
                <a:tab pos="1219200" algn="l"/>
                <a:tab pos="1473200" algn="l"/>
              </a:tabLst>
            </a:pPr>
            <a:r>
              <a:rPr lang="en-US" altLang="zh-CN" sz="1600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G</a:t>
            </a:r>
          </a:p>
          <a:p>
            <a:pPr algn="ctr">
              <a:tabLst>
                <a:tab pos="1219200" algn="l"/>
                <a:tab pos="1473200" algn="l"/>
              </a:tabLst>
            </a:pPr>
            <a:r>
              <a:rPr lang="en-US" altLang="zh-CN" sz="1600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I</a:t>
            </a:r>
          </a:p>
          <a:p>
            <a:pPr algn="ctr">
              <a:tabLst>
                <a:tab pos="1219200" algn="l"/>
                <a:tab pos="1473200" algn="l"/>
              </a:tabLst>
            </a:pPr>
            <a:r>
              <a:rPr lang="en-US" altLang="zh-CN" sz="1600" dirty="0">
                <a:solidFill>
                  <a:srgbClr val="3F5571"/>
                </a:solidFill>
                <a:latin typeface="Press Start 2P" charset="0"/>
                <a:ea typeface="Press Start 2P" charset="0"/>
                <a:cs typeface="Press Start 2P" charset="0"/>
              </a:rPr>
              <a:t>C</a:t>
            </a:r>
          </a:p>
          <a:p>
            <a:pPr algn="ctr">
              <a:tabLst>
                <a:tab pos="1219200" algn="l"/>
                <a:tab pos="1473200" algn="l"/>
              </a:tabLst>
            </a:pPr>
            <a:endParaRPr lang="en-US" altLang="zh-CN" sz="4000" dirty="0">
              <a:solidFill>
                <a:srgbClr val="3F5571"/>
              </a:solidFill>
              <a:latin typeface="Press Start 2P" charset="0"/>
              <a:ea typeface="Press Start 2P" charset="0"/>
              <a:cs typeface="Press Start 2P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2032000" y="3360747"/>
            <a:ext cx="442429" cy="4001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en-US" altLang="zh-CN" sz="2300" dirty="0" err="1">
                <a:solidFill>
                  <a:srgbClr val="3F5571"/>
                </a:solidFill>
                <a:latin typeface="Roboto Mono" charset="0"/>
                <a:ea typeface="Roboto Mono" charset="0"/>
                <a:cs typeface="Roboto Mono" charset="0"/>
              </a:rPr>
              <a:t>Rol</a:t>
            </a:r>
            <a:endParaRPr lang="en-US" altLang="zh-CN" sz="2300" dirty="0">
              <a:solidFill>
                <a:srgbClr val="3F557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2032000" y="4953000"/>
            <a:ext cx="1194238" cy="4001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en-US" altLang="zh-CN" sz="2300" dirty="0" err="1">
                <a:solidFill>
                  <a:srgbClr val="3F5571"/>
                </a:solidFill>
                <a:latin typeface="Roboto Mono" charset="0"/>
                <a:ea typeface="Roboto Mono" charset="0"/>
                <a:cs typeface="Roboto Mono" charset="0"/>
              </a:rPr>
              <a:t>Mitología</a:t>
            </a:r>
            <a:endParaRPr lang="en-US" altLang="zh-CN" sz="2300" dirty="0">
              <a:solidFill>
                <a:srgbClr val="3F557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032000" y="6692950"/>
            <a:ext cx="884858" cy="4001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en-US" altLang="zh-CN" sz="2300" dirty="0" err="1">
                <a:solidFill>
                  <a:srgbClr val="3F5571"/>
                </a:solidFill>
                <a:latin typeface="Roboto Mono" charset="0"/>
                <a:ea typeface="Roboto Mono" charset="0"/>
                <a:cs typeface="Roboto Mono" charset="0"/>
              </a:rPr>
              <a:t>Acción</a:t>
            </a:r>
            <a:endParaRPr lang="en-US" altLang="zh-CN" sz="2300" dirty="0">
              <a:solidFill>
                <a:srgbClr val="3F557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11932888" y="4971301"/>
            <a:ext cx="1538883" cy="4114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104900" algn="l"/>
              </a:tabLst>
            </a:pPr>
            <a:r>
              <a:rPr lang="en-US" altLang="zh-CN" sz="2300" dirty="0" err="1">
                <a:solidFill>
                  <a:srgbClr val="3F5571"/>
                </a:solidFill>
                <a:latin typeface="Roboto Mono" charset="0"/>
                <a:ea typeface="Roboto Mono" charset="0"/>
                <a:cs typeface="Roboto Mono" charset="0"/>
              </a:rPr>
              <a:t>Exploración</a:t>
            </a:r>
            <a:endParaRPr lang="en-US" altLang="zh-CN" sz="2300" dirty="0">
              <a:solidFill>
                <a:srgbClr val="3F557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11932888" y="6663328"/>
            <a:ext cx="1586973" cy="4595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04900" algn="l"/>
              </a:tabLst>
            </a:pPr>
            <a:r>
              <a:rPr lang="en-US" altLang="zh-CN" sz="2300" dirty="0" err="1">
                <a:solidFill>
                  <a:srgbClr val="3F5571"/>
                </a:solidFill>
                <a:latin typeface="Roboto Mono" charset="0"/>
                <a:ea typeface="Roboto Mono" charset="0"/>
                <a:cs typeface="Roboto Mono" charset="0"/>
              </a:rPr>
              <a:t>Cooperativo</a:t>
            </a:r>
            <a:endParaRPr lang="en-US" altLang="zh-CN" sz="2300" dirty="0">
              <a:solidFill>
                <a:srgbClr val="3F557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618" t="1295" r="618"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400" y="1295400"/>
            <a:ext cx="11887200" cy="1879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9300" y="4343400"/>
            <a:ext cx="96774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56" t="681" r="466"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44800" y="8407400"/>
            <a:ext cx="355867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15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762000"/>
            <a:ext cx="2293898" cy="289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 err="1" smtClean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Créditos</a:t>
            </a: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Eros Agreda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Alex </a:t>
            </a:r>
            <a:r>
              <a:rPr lang="en-US" altLang="zh-CN" sz="2500" dirty="0" smtClean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Arroyo</a:t>
            </a: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2500" dirty="0" smtClean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Fran </a:t>
            </a:r>
            <a:r>
              <a:rPr lang="en-US" altLang="zh-CN" sz="2500" dirty="0" err="1" smtClean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García</a:t>
            </a: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3700"/>
              </a:lnSpc>
              <a:tabLst/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113129" y="4773168"/>
            <a:ext cx="1187310" cy="13639"/>
          </a:xfrm>
          <a:custGeom>
            <a:avLst/>
            <a:gdLst>
              <a:gd name="connsiteX0" fmla="*/ 6819 w 1187310"/>
              <a:gd name="connsiteY0" fmla="*/ 6819 h 13639"/>
              <a:gd name="connsiteX1" fmla="*/ 6819 w 1187310"/>
              <a:gd name="connsiteY1" fmla="*/ 6819 h 13639"/>
              <a:gd name="connsiteX2" fmla="*/ 1180490 w 1187310"/>
              <a:gd name="connsiteY2" fmla="*/ 6819 h 13639"/>
              <a:gd name="connsiteX3" fmla="*/ 6819 w 1187310"/>
              <a:gd name="connsiteY3" fmla="*/ 6819 h 13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87310" h="13639">
                <a:moveTo>
                  <a:pt x="6819" y="6819"/>
                </a:moveTo>
                <a:lnTo>
                  <a:pt x="6819" y="6819"/>
                </a:lnTo>
                <a:lnTo>
                  <a:pt x="1180490" y="6819"/>
                </a:lnTo>
                <a:lnTo>
                  <a:pt x="6819" y="68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891428" y="5154168"/>
            <a:ext cx="1522641" cy="13639"/>
          </a:xfrm>
          <a:custGeom>
            <a:avLst/>
            <a:gdLst>
              <a:gd name="connsiteX0" fmla="*/ 6819 w 1522641"/>
              <a:gd name="connsiteY0" fmla="*/ 6819 h 13639"/>
              <a:gd name="connsiteX1" fmla="*/ 6819 w 1522641"/>
              <a:gd name="connsiteY1" fmla="*/ 6819 h 13639"/>
              <a:gd name="connsiteX2" fmla="*/ 1515821 w 1522641"/>
              <a:gd name="connsiteY2" fmla="*/ 6819 h 13639"/>
              <a:gd name="connsiteX3" fmla="*/ 6819 w 1522641"/>
              <a:gd name="connsiteY3" fmla="*/ 6819 h 13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22641" h="13639">
                <a:moveTo>
                  <a:pt x="6819" y="6819"/>
                </a:moveTo>
                <a:lnTo>
                  <a:pt x="6819" y="6819"/>
                </a:lnTo>
                <a:lnTo>
                  <a:pt x="1515821" y="6819"/>
                </a:lnTo>
                <a:lnTo>
                  <a:pt x="6819" y="68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595600" y="8407400"/>
            <a:ext cx="177934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1E120D"/>
                </a:solidFill>
                <a:latin typeface="Roboto Mono" charset="0"/>
                <a:ea typeface="Roboto Mono" charset="0"/>
                <a:cs typeface="Roboto Mono" charset="0"/>
              </a:rPr>
              <a:t>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1700" y="914400"/>
            <a:ext cx="5260864" cy="8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1E120D"/>
                </a:solidFill>
                <a:latin typeface="Press Start 2P" charset="0"/>
                <a:ea typeface="Press Start 2P" charset="0"/>
                <a:cs typeface="Press Start 2P" charset="0"/>
              </a:rPr>
              <a:t>¿</a:t>
            </a:r>
            <a:r>
              <a:rPr lang="en-US" altLang="zh-CN" sz="4800" dirty="0" err="1">
                <a:solidFill>
                  <a:srgbClr val="1E120D"/>
                </a:solidFill>
                <a:latin typeface="Press Start 2P" charset="0"/>
                <a:ea typeface="Press Start 2P" charset="0"/>
                <a:cs typeface="Press Start 2P" charset="0"/>
              </a:rPr>
              <a:t>Qué</a:t>
            </a:r>
            <a:r>
              <a:rPr lang="en-US" altLang="zh-CN" sz="4800" dirty="0">
                <a:solidFill>
                  <a:srgbClr val="1E120D"/>
                </a:solidFill>
                <a:latin typeface="Press Start 2P" charset="0"/>
                <a:ea typeface="Press Start 2P" charset="0"/>
                <a:cs typeface="Press Start 2P" charset="0"/>
              </a:rPr>
              <a:t> es Mythologic?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76300" y="2374900"/>
            <a:ext cx="11473782" cy="16030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3100"/>
              </a:lnSpc>
              <a:tabLst/>
            </a:pPr>
            <a:r>
              <a:rPr lang="es-ES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Mythologic</a:t>
            </a: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es un modo de contar historias en un mundo de fantasía, espada y mitología, </a:t>
            </a:r>
          </a:p>
          <a:p>
            <a:pPr>
              <a:lnSpc>
                <a:spcPts val="3100"/>
              </a:lnSpc>
              <a:tabLst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donde la interacción con elementos de las diferentes mitologías serán parte importantísima </a:t>
            </a:r>
          </a:p>
          <a:p>
            <a:pPr>
              <a:lnSpc>
                <a:spcPts val="3100"/>
              </a:lnSpc>
              <a:tabLst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 el desarrollo del juego.</a:t>
            </a:r>
            <a:endParaRPr lang="en-US" altLang="zh-CN" sz="2800" dirty="0">
              <a:solidFill>
                <a:srgbClr val="1E120D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28C0D116-1752-48E8-8398-CADCA427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5579" y="5867400"/>
            <a:ext cx="1435100" cy="1752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="" xmlns:a16="http://schemas.microsoft.com/office/drawing/2014/main" id="{F9FB1C09-57C6-4ED4-AFCC-6EB64BD8E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600" y="5779429"/>
            <a:ext cx="1270000" cy="180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936"/>
          <a:stretch/>
        </p:blipFill>
        <p:spPr>
          <a:xfrm>
            <a:off x="-30656" y="0"/>
            <a:ext cx="16286655" cy="914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95600" y="8407400"/>
            <a:ext cx="177934" cy="8373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3</a:t>
            </a:r>
          </a:p>
          <a:p>
            <a:pPr>
              <a:lnSpc>
                <a:spcPts val="3200"/>
              </a:lnSpc>
              <a:tabLst/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511300" y="711200"/>
            <a:ext cx="9131300" cy="824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1. ¿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Quienes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somos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?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511300" y="1625600"/>
            <a:ext cx="10193432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Somos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Alex, Fran y Eros, un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grupo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de </a:t>
            </a:r>
            <a:r>
              <a:rPr lang="en-US" altLang="zh-CN" sz="2500" dirty="0" err="1" smtClean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alumnos</a:t>
            </a:r>
            <a:r>
              <a:rPr lang="en-US" altLang="zh-CN" sz="2500" dirty="0" smtClean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del primer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año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de DAM.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98600" y="2591465"/>
            <a:ext cx="9131300" cy="824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2. ¿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Qué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hacemos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?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98600" y="3505865"/>
            <a:ext cx="11847795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Estamos desarrollando un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juego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de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rol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con el fin de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poder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programarlo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y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ejecutarlo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498600" y="4648865"/>
            <a:ext cx="10668000" cy="824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3. ¿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Cuando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lo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hacemos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?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498600" y="5563265"/>
            <a:ext cx="13454004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Estamos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en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ello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, es un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proyecto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a largo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plazo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pero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con vistas a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acabarlo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en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menos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de un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año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6192502" y="2810641"/>
            <a:ext cx="2997200" cy="2997200"/>
          </a:xfrm>
          <a:prstGeom prst="rect">
            <a:avLst/>
          </a:prstGeom>
          <a:solidFill>
            <a:srgbClr val="68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10835605" y="2810641"/>
            <a:ext cx="2997200" cy="2997200"/>
          </a:xfrm>
          <a:prstGeom prst="rect">
            <a:avLst/>
          </a:prstGeom>
          <a:solidFill>
            <a:srgbClr val="68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1549400" y="2810641"/>
            <a:ext cx="2997200" cy="2997200"/>
          </a:xfrm>
          <a:prstGeom prst="rect">
            <a:avLst/>
          </a:prstGeom>
          <a:solidFill>
            <a:srgbClr val="68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extBox 1"/>
          <p:cNvSpPr txBox="1"/>
          <p:nvPr/>
        </p:nvSpPr>
        <p:spPr>
          <a:xfrm>
            <a:off x="15595600" y="8394700"/>
            <a:ext cx="177934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4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549400" y="6299200"/>
            <a:ext cx="753989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5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Heres</a:t>
            </a:r>
            <a:endParaRPr lang="en-US" altLang="zh-CN" sz="25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201594" y="6299200"/>
            <a:ext cx="698909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5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Lessa</a:t>
            </a:r>
            <a:endParaRPr lang="en-US" altLang="zh-CN" sz="25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947400" y="6299200"/>
            <a:ext cx="416781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5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Ino</a:t>
            </a:r>
            <a:endParaRPr lang="en-US" altLang="zh-CN" sz="25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536700" y="647700"/>
            <a:ext cx="12153900" cy="113620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>
                <a:tab pos="88900" algn="l"/>
              </a:tabLst>
            </a:pP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Nuestros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héroes</a:t>
            </a: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21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endParaRPr lang="en-US" altLang="zh-CN" sz="2400" dirty="0">
              <a:solidFill>
                <a:srgbClr val="FFFFFF"/>
              </a:solidFill>
              <a:latin typeface="Roboto" pitchFamily="18" charset="0"/>
              <a:cs typeface="Roboto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400" y="3124200"/>
            <a:ext cx="1879600" cy="2476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452" y="3086100"/>
            <a:ext cx="1460500" cy="25527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2852" y="3168650"/>
            <a:ext cx="17145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617" t="822" r="719" b="617"/>
          <a:stretch/>
        </p:blipFill>
        <p:spPr>
          <a:xfrm>
            <a:off x="-1" y="-7435"/>
            <a:ext cx="16256001" cy="9144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95600" y="8369300"/>
            <a:ext cx="177934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47750" y="660400"/>
            <a:ext cx="14160500" cy="86690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6400"/>
              </a:lnSpc>
              <a:tabLst/>
            </a:pPr>
            <a:r>
              <a:rPr lang="en-US" altLang="zh-CN" sz="6000" b="1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Viaja</a:t>
            </a:r>
            <a:r>
              <a:rPr lang="en-US" altLang="zh-CN" sz="60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por </a:t>
            </a:r>
            <a:r>
              <a:rPr lang="en-US" altLang="zh-CN" sz="6000" b="1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donde</a:t>
            </a:r>
            <a:r>
              <a:rPr lang="en-US" altLang="zh-CN" sz="6000" b="1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6000" b="1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quieras</a:t>
            </a:r>
            <a:endParaRPr lang="en-US" altLang="zh-CN" sz="6000" b="1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33185405-473C-4FB6-A735-5FCBC8334D42}"/>
              </a:ext>
            </a:extLst>
          </p:cNvPr>
          <p:cNvSpPr txBox="1"/>
          <p:nvPr/>
        </p:nvSpPr>
        <p:spPr>
          <a:xfrm>
            <a:off x="1193800" y="2286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Distintas mitologías a tu elección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1ED01FFE-AE51-43C8-A887-BF3BB58D0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29" y="3221536"/>
            <a:ext cx="6557963" cy="23224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E4DE65CB-CD8A-4A5D-B467-CA973C632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400" y="5562600"/>
            <a:ext cx="17526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484" b="2439"/>
          <a:stretch/>
        </p:blipFill>
        <p:spPr>
          <a:xfrm>
            <a:off x="-1" y="-1"/>
            <a:ext cx="16256001" cy="9144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82900" y="8407400"/>
            <a:ext cx="177934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737602" y="297339"/>
            <a:ext cx="2798715" cy="49604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>
                <a:tab pos="127000" algn="l"/>
              </a:tabLst>
            </a:pP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Crea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</a:p>
          <a:p>
            <a:pPr>
              <a:lnSpc>
                <a:spcPts val="6400"/>
              </a:lnSpc>
              <a:tabLst>
                <a:tab pos="127000" algn="l"/>
              </a:tabLst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		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tu</a:t>
            </a: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6400"/>
              </a:lnSpc>
              <a:tabLst>
                <a:tab pos="127000" algn="l"/>
              </a:tabLst>
            </a:pP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Propia</a:t>
            </a: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6400"/>
              </a:lnSpc>
              <a:tabLst>
                <a:tab pos="127000" algn="l"/>
              </a:tabLst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		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historia</a:t>
            </a: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6400"/>
              </a:lnSpc>
              <a:tabLst>
                <a:tab pos="127000" algn="l"/>
              </a:tabLst>
            </a:pP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127000" algn="l"/>
              </a:tabLst>
            </a:pPr>
            <a:endParaRPr lang="en-US" altLang="zh-CN" sz="24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A30D1A11-3FFF-402A-8516-2E40A167D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1000" y="914400"/>
            <a:ext cx="1676400" cy="558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3B244FC8-BBB8-46A9-AB64-FBC594651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" y="1905000"/>
            <a:ext cx="1485900" cy="444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35115254-E84E-420E-85C2-537AAD62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8800" y="1909957"/>
            <a:ext cx="1727200" cy="457200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="" xmlns:a16="http://schemas.microsoft.com/office/drawing/2014/main" id="{5600723A-30BD-495F-A8DD-942516BC6F38}"/>
              </a:ext>
            </a:extLst>
          </p:cNvPr>
          <p:cNvSpPr txBox="1"/>
          <p:nvPr/>
        </p:nvSpPr>
        <p:spPr>
          <a:xfrm>
            <a:off x="975164" y="5257800"/>
            <a:ext cx="2834302" cy="24982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>
                <a:tab pos="127000" algn="l"/>
              </a:tabLst>
            </a:pP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Mazmorras</a:t>
            </a: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6400"/>
              </a:lnSpc>
              <a:tabLst>
                <a:tab pos="127000" algn="l"/>
              </a:tabLst>
            </a:pP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127000" algn="l"/>
              </a:tabLst>
            </a:pPr>
            <a:endParaRPr lang="en-US" altLang="zh-CN" sz="24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="" xmlns:a16="http://schemas.microsoft.com/office/drawing/2014/main" id="{82BE02C5-9C64-4A45-859B-1028DB4E9F2B}"/>
              </a:ext>
            </a:extLst>
          </p:cNvPr>
          <p:cNvSpPr txBox="1"/>
          <p:nvPr/>
        </p:nvSpPr>
        <p:spPr>
          <a:xfrm>
            <a:off x="4318000" y="6365687"/>
            <a:ext cx="1854675" cy="24982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>
                <a:tab pos="127000" algn="l"/>
              </a:tabLst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Bosque</a:t>
            </a:r>
          </a:p>
          <a:p>
            <a:pPr>
              <a:lnSpc>
                <a:spcPts val="6400"/>
              </a:lnSpc>
              <a:tabLst>
                <a:tab pos="127000" algn="l"/>
              </a:tabLst>
            </a:pP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127000" algn="l"/>
              </a:tabLst>
            </a:pPr>
            <a:endParaRPr lang="en-US" altLang="zh-CN" sz="24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="" xmlns:a16="http://schemas.microsoft.com/office/drawing/2014/main" id="{E988997A-46A1-4D35-ABFC-A71A26E1A3F5}"/>
              </a:ext>
            </a:extLst>
          </p:cNvPr>
          <p:cNvSpPr txBox="1"/>
          <p:nvPr/>
        </p:nvSpPr>
        <p:spPr>
          <a:xfrm>
            <a:off x="6710316" y="5222687"/>
            <a:ext cx="2282676" cy="24982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>
                <a:tab pos="127000" algn="l"/>
              </a:tabLst>
            </a:pP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Ciudades</a:t>
            </a: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6400"/>
              </a:lnSpc>
              <a:tabLst>
                <a:tab pos="127000" algn="l"/>
              </a:tabLst>
            </a:pP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127000" algn="l"/>
              </a:tabLst>
            </a:pPr>
            <a:endParaRPr lang="en-US" altLang="zh-CN" sz="24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="" xmlns:a16="http://schemas.microsoft.com/office/drawing/2014/main" id="{AAC96FCB-90A8-4A44-8CFE-02D276B7469C}"/>
              </a:ext>
            </a:extLst>
          </p:cNvPr>
          <p:cNvSpPr txBox="1"/>
          <p:nvPr/>
        </p:nvSpPr>
        <p:spPr>
          <a:xfrm>
            <a:off x="10642600" y="6137419"/>
            <a:ext cx="1759264" cy="24982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>
                <a:tab pos="127000" algn="l"/>
              </a:tabLst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Cuevas</a:t>
            </a:r>
          </a:p>
          <a:p>
            <a:pPr>
              <a:lnSpc>
                <a:spcPts val="6400"/>
              </a:lnSpc>
              <a:tabLst>
                <a:tab pos="127000" algn="l"/>
              </a:tabLst>
            </a:pP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127000" algn="l"/>
              </a:tabLst>
            </a:pPr>
            <a:endParaRPr lang="en-US" altLang="zh-CN" sz="24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536700" y="660400"/>
            <a:ext cx="9334500" cy="1123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Enemigos</a:t>
            </a:r>
            <a:endParaRPr lang="en-US" altLang="zh-CN" sz="48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2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536701" y="2641600"/>
            <a:ext cx="5067300" cy="23544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25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Enemigos</a:t>
            </a:r>
            <a:r>
              <a:rPr lang="en-US" altLang="zh-CN" sz="25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básicos</a:t>
            </a:r>
            <a:endParaRPr lang="en-US" altLang="zh-CN" sz="25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tabLst/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Son los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enemigos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que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nos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encontramos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durante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nuestro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viaje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desde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esqueletos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del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inframundo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a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salvajes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soldados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nórdicos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775701" y="2679700"/>
            <a:ext cx="5143499" cy="19697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25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Dioses</a:t>
            </a:r>
          </a:p>
          <a:p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Son los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enemigos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finales de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cada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zona, los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cuales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al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derrotarlos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nos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permitirán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viajar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a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otra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ubicación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633700" y="8407400"/>
            <a:ext cx="177934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7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151" y="5181600"/>
            <a:ext cx="2171700" cy="21717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21ED6112-E6D4-44CF-ACB0-C5BD54B91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6700" y="6883067"/>
            <a:ext cx="1435100" cy="1752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DE41FE04-8C76-4D60-A336-3D94F4BF3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09600" y="457200"/>
            <a:ext cx="8255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070426" y="9121334"/>
            <a:ext cx="5848033" cy="0"/>
          </a:xfrm>
          <a:custGeom>
            <a:avLst/>
            <a:gdLst>
              <a:gd name="connsiteX0" fmla="*/ 0 w 5848033"/>
              <a:gd name="connsiteY0" fmla="*/ 0 h 0"/>
              <a:gd name="connsiteX1" fmla="*/ 5848033 w 5848033"/>
              <a:gd name="connsiteY1" fmla="*/ 0 h 0"/>
              <a:gd name="connsiteX2" fmla="*/ 0 w 5848033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848033">
                <a:moveTo>
                  <a:pt x="0" y="0"/>
                </a:moveTo>
                <a:lnTo>
                  <a:pt x="5848033" y="0"/>
                </a:lnTo>
                <a:lnTo>
                  <a:pt x="0" y="0"/>
                </a:lnTo>
              </a:path>
            </a:pathLst>
          </a:custGeom>
          <a:solidFill>
            <a:srgbClr val="F4C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"/>
          <p:cNvSpPr txBox="1"/>
          <p:nvPr/>
        </p:nvSpPr>
        <p:spPr>
          <a:xfrm>
            <a:off x="1536700" y="2997200"/>
            <a:ext cx="6533726" cy="26455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3200"/>
              </a:lnSpc>
              <a:buFont typeface="Arial" charset="0"/>
              <a:buChar char="•"/>
              <a:tabLst/>
            </a:pP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Viajar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por las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diferentes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mitologías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disponibles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</a:p>
          <a:p>
            <a:pPr marL="342900" indent="-342900">
              <a:lnSpc>
                <a:spcPts val="3500"/>
              </a:lnSpc>
              <a:buFont typeface="Arial" charset="0"/>
              <a:buChar char="•"/>
              <a:tabLst/>
            </a:pP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Avanzar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por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cada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mitología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derrotando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a los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enemigos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</a:p>
          <a:p>
            <a:pPr marL="342900" indent="-342900">
              <a:lnSpc>
                <a:spcPts val="3600"/>
              </a:lnSpc>
              <a:buFont typeface="Arial" charset="0"/>
              <a:buChar char="•"/>
              <a:tabLst/>
            </a:pP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Derrotar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al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dios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de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cada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mitología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para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poder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seguir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avanzando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36700" y="660400"/>
            <a:ext cx="11772900" cy="8193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Objetivos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del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juego</a:t>
            </a: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5506700" y="8407400"/>
            <a:ext cx="177934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8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6300" y="2349500"/>
            <a:ext cx="4445000" cy="5778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3650" y="635000"/>
            <a:ext cx="8648700" cy="824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6400"/>
              </a:lnSpc>
              <a:tabLst/>
            </a:pP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Cuidado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por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donde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pisas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88036" y="3975100"/>
            <a:ext cx="11079956" cy="8489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3200"/>
              </a:lnSpc>
              <a:tabLst>
                <a:tab pos="101600" algn="l"/>
                <a:tab pos="1143000" algn="l"/>
                <a:tab pos="2476500" algn="l"/>
                <a:tab pos="2628900" algn="l"/>
              </a:tabLst>
            </a:pP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En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el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juego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es possible que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nuestros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personajes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mueran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y no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puedan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acabar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</a:p>
          <a:p>
            <a:pPr algn="ctr">
              <a:lnSpc>
                <a:spcPts val="3200"/>
              </a:lnSpc>
              <a:tabLst>
                <a:tab pos="101600" algn="l"/>
                <a:tab pos="1143000" algn="l"/>
                <a:tab pos="2476500" algn="l"/>
                <a:tab pos="2628900" algn="l"/>
              </a:tabLst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con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su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aventura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,…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asi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 que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cuidado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 por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donde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pisas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viajero</a:t>
            </a: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Press Start 2P" charset="0"/>
                <a:cs typeface="Press Start 2P" charset="0"/>
              </a:rPr>
              <a:t>……</a:t>
            </a:r>
            <a:endParaRPr lang="en-US" altLang="zh-CN" sz="25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5481300" y="8407400"/>
            <a:ext cx="177934" cy="4269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9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200" y="2133600"/>
            <a:ext cx="1358900" cy="1206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B3A75AB-1D58-4DC8-8C38-54F665D15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8900" y="7162800"/>
            <a:ext cx="825500" cy="88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351</Words>
  <Application>Microsoft Office PowerPoint</Application>
  <PresentationFormat>Personalizado</PresentationFormat>
  <Paragraphs>120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Eros Agreda Martínez</dc:creator>
  <cp:lastModifiedBy>usuario</cp:lastModifiedBy>
  <cp:revision>56</cp:revision>
  <dcterms:created xsi:type="dcterms:W3CDTF">2006-08-16T00:00:00Z</dcterms:created>
  <dcterms:modified xsi:type="dcterms:W3CDTF">2021-05-12T09:06:43Z</dcterms:modified>
</cp:coreProperties>
</file>