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FDFF"/>
    <a:srgbClr val="73FEFF"/>
    <a:srgbClr val="FF2F92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13"/>
    <p:restoredTop sz="94456"/>
  </p:normalViewPr>
  <p:slideViewPr>
    <p:cSldViewPr snapToGrid="0" snapToObjects="1">
      <p:cViewPr>
        <p:scale>
          <a:sx n="90" d="100"/>
          <a:sy n="90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C86A4-A0D7-2A43-8F53-62BEF5A36E5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BD26-BAFA-F947-A3DE-231D8C6D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spect="1"/>
          </p:cNvSpPr>
          <p:nvPr/>
        </p:nvSpPr>
        <p:spPr>
          <a:xfrm>
            <a:off x="4564856" y="1466125"/>
            <a:ext cx="4214813" cy="421481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9293" y="1996175"/>
            <a:ext cx="1785937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900" b="1" dirty="0">
                <a:solidFill>
                  <a:schemeClr val="bg1"/>
                </a:solidFill>
                <a:effectLst>
                  <a:outerShdw dist="76200" dir="13500000" sx="1000" sy="1000" algn="br" rotWithShape="0">
                    <a:prstClr val="black">
                      <a:alpha val="0"/>
                    </a:prstClr>
                  </a:outerShdw>
                </a:effectLst>
                <a:latin typeface="Braggadocio" charset="0"/>
                <a:ea typeface="Braggadocio" charset="0"/>
                <a:cs typeface="Braggadocio" charset="0"/>
              </a:rPr>
              <a:t>A</a:t>
            </a:r>
            <a:endParaRPr lang="en-US" sz="3200" b="1" dirty="0">
              <a:latin typeface="Braggadocio" charset="0"/>
              <a:ea typeface="Braggadocio" charset="0"/>
              <a:cs typeface="Braggado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0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Braggadocio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Leskova</dc:creator>
  <cp:lastModifiedBy>Microsoft Office User</cp:lastModifiedBy>
  <cp:revision>9</cp:revision>
  <dcterms:created xsi:type="dcterms:W3CDTF">2016-07-25T06:50:17Z</dcterms:created>
  <dcterms:modified xsi:type="dcterms:W3CDTF">2016-09-18T01:08:46Z</dcterms:modified>
</cp:coreProperties>
</file>