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58" r:id="rId8"/>
    <p:sldId id="260" r:id="rId9"/>
    <p:sldId id="270" r:id="rId10"/>
    <p:sldId id="259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5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4A53-8D01-844A-BF12-97FAA01FD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7097A-87F0-EA40-BDF4-8BC969C7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884C-672D-B740-B9F2-3F9179A5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7C0E-721B-E044-AE4F-CAD42690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8E12-DAD1-9649-8D7A-398E7BA0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369F-10EF-D74A-B4C5-22618201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8C986-13FE-3F40-9588-3B6E4D6A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105B-D0A0-C74F-ABB7-1B0E118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7BA8-7C6D-3541-AD72-18AD0AF7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3368-56DA-274A-AE7E-59D5718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7D056-03DE-5A45-BFF1-25030D1C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5B5A-C412-0D48-AF50-6EB7AC3A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C888-E77E-9E46-93D7-F5F6DD66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41A1-138D-6444-94C3-EC43BA6F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D0A9-25F5-B945-BCE2-DD8BE2CB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16CF-DBE6-3F46-A364-415C377C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86EE-49A0-0D43-BA84-831B564FC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4BAC-BDAE-C54D-B974-7B43F87A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6F5F-3FC0-9F42-A35A-CF0C0355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C9AC-C03D-604B-A3CA-60BAB46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5548-661A-2B47-A812-B3ECB779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D9E-4051-3A44-BE63-847BE8C5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6879-69E4-B349-8105-ACD952ED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D2FE-0B18-BF40-AA01-CCBC555D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4BD4-2813-EF43-865E-A15D109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F192-CEA7-644E-BEE8-C5E2C4FA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8CF4-C1B5-0548-A31D-A695D88AD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D347-E1E9-A644-A93E-877F44AC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F85AC-B3B7-C840-9AB1-8F3C5F88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66B8A-BC45-1847-B2D1-E2E9B1D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7070-09F8-934B-B518-783DBE3A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E29-0E2A-0744-BB87-D8718CEB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FC01-DF3F-DE4A-8502-06AA7F09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74C22-386E-5246-A98E-143BB178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D515-48E6-A142-A12D-1B64C4B9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A66A-4BE8-B64A-988E-C56D0DB38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A3284-5C00-494E-AB40-C087371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5242-6932-D44C-810B-EC27875B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DC617-9673-8F47-B161-8B5600EE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397E-290D-D24C-AED8-6C04390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5F1A1-69C8-0145-92FC-042C3CC4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F4D6-8578-0E40-8C0B-DABF9305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C5DE1-EE91-B74B-A082-386B9323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C0A2B-1A15-1A41-BC73-25342014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FA7E5-0D27-454F-B5D6-740B833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21F5D-8E43-5A4D-8DA6-22C26116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10D4-F137-F346-871E-8B8EAEBC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AF26-A724-444A-809D-CA51FC80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95EB-675B-6E49-A23D-F1827280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F69C-71B6-F547-A8C9-FAB3DE95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E7044-CA80-3846-82A7-94C70A0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17199-6041-3B40-8141-6C4695D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1877-A16A-FB4B-B09F-D2E02B87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2D3EA-9501-A242-9991-6941D3A8D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F83A8-9386-F04D-9066-934C03F1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6404-DC76-6A48-A05A-1818E017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16C0F-7CB8-8F41-82C9-24F0203D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923B-51F9-CF40-AC96-829985F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4AB84-119F-3A47-8124-4163F0E5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D6EF-4795-DF4F-8281-D3BEF3B3D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8D9-9D85-D541-AA5D-BCBFE6DB0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9DB5-90DC-CA4E-850A-C726A333293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C74-44FA-204A-8FF2-66CD87730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EBB0-DFD8-1448-A539-3667FFF3D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D5CC-8F8F-584B-8772-4E73B4FBB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BCE-D5F4-824C-94FE-9A0222B2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34E8-C024-C14E-B184-4FEB470BF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PS4106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06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E06A-E4A3-7942-B436-E71CD3E1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One Thing at a Time, For a Reason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A62-A21E-3A40-9750-C7371CD4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Replacing random chunks of code is unlikely to do much good.</a:t>
            </a:r>
          </a:p>
          <a:p>
            <a:pPr lvl="1"/>
            <a:r>
              <a:rPr lang="en-GB" dirty="0"/>
              <a:t> (After all, if you got it wrong the first time, you’ll probably get it wrong the second and third as well.)</a:t>
            </a:r>
          </a:p>
          <a:p>
            <a:r>
              <a:rPr lang="en-GB" dirty="0"/>
              <a:t>Make changes for a Reason.  Either to:</a:t>
            </a:r>
          </a:p>
          <a:p>
            <a:pPr lvl="1"/>
            <a:r>
              <a:rPr lang="en-GB" dirty="0"/>
              <a:t>Gather more information (e.g. is bug still here if I do X)</a:t>
            </a:r>
          </a:p>
          <a:p>
            <a:pPr lvl="1"/>
            <a:r>
              <a:rPr lang="en-GB" dirty="0"/>
              <a:t>Test a potential fix</a:t>
            </a:r>
          </a:p>
          <a:p>
            <a:endParaRPr lang="en-GB" dirty="0"/>
          </a:p>
          <a:p>
            <a:r>
              <a:rPr lang="en-GB" dirty="0"/>
              <a:t>Use test inputs (e.g. smaller/simpler things)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B6F-1B02-7A46-A79E-5A91AE9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be scared to read the traceback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A596-49A4-5445-A002-CAA69AB6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from the bottom . </a:t>
            </a:r>
          </a:p>
        </p:txBody>
      </p:sp>
    </p:spTree>
    <p:extLst>
      <p:ext uri="{BB962C8B-B14F-4D97-AF65-F5344CB8AC3E}">
        <p14:creationId xmlns:p14="http://schemas.microsoft.com/office/powerpoint/2010/main" val="250226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B6F-1B02-7A46-A79E-5A91AE9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be scared to read the traceback</a:t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C9E785-CECA-1E4B-9155-739AA390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834905" cy="26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3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B6F-1B02-7A46-A79E-5A91AE9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be scared to read the traceback</a:t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C9E785-CECA-1E4B-9155-739AA390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834905" cy="2664958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69684A8A-AD1A-D142-B13E-4F1808AD09F3}"/>
              </a:ext>
            </a:extLst>
          </p:cNvPr>
          <p:cNvSpPr/>
          <p:nvPr/>
        </p:nvSpPr>
        <p:spPr>
          <a:xfrm>
            <a:off x="502920" y="4355646"/>
            <a:ext cx="502920" cy="811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47A6-C2DE-4C40-AFD2-D0C9C2ABC088}"/>
              </a:ext>
            </a:extLst>
          </p:cNvPr>
          <p:cNvSpPr txBox="1"/>
          <p:nvPr/>
        </p:nvSpPr>
        <p:spPr>
          <a:xfrm>
            <a:off x="0" y="5358043"/>
            <a:ext cx="26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Type of Error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1902C-9345-CE45-A390-A6B48C8BCEC4}"/>
              </a:ext>
            </a:extLst>
          </p:cNvPr>
          <p:cNvSpPr/>
          <p:nvPr/>
        </p:nvSpPr>
        <p:spPr>
          <a:xfrm>
            <a:off x="1" y="1662171"/>
            <a:ext cx="1828800" cy="103091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80B7B-3C99-9949-9268-76D1885312B1}"/>
              </a:ext>
            </a:extLst>
          </p:cNvPr>
          <p:cNvSpPr/>
          <p:nvPr/>
        </p:nvSpPr>
        <p:spPr>
          <a:xfrm>
            <a:off x="152401" y="3791747"/>
            <a:ext cx="1828800" cy="81166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B6F-1B02-7A46-A79E-5A91AE9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be scared to read the traceback</a:t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C9E785-CECA-1E4B-9155-739AA390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834905" cy="2664958"/>
          </a:xfrm>
          <a:prstGeom prst="rect">
            <a:avLst/>
          </a:prstGeom>
        </p:spPr>
      </p:pic>
      <p:sp>
        <p:nvSpPr>
          <p:cNvPr id="3" name="Up Arrow 2">
            <a:extLst>
              <a:ext uri="{FF2B5EF4-FFF2-40B4-BE49-F238E27FC236}">
                <a16:creationId xmlns:a16="http://schemas.microsoft.com/office/drawing/2014/main" id="{69684A8A-AD1A-D142-B13E-4F1808AD09F3}"/>
              </a:ext>
            </a:extLst>
          </p:cNvPr>
          <p:cNvSpPr/>
          <p:nvPr/>
        </p:nvSpPr>
        <p:spPr>
          <a:xfrm>
            <a:off x="502920" y="4355646"/>
            <a:ext cx="502920" cy="811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47A6-C2DE-4C40-AFD2-D0C9C2ABC088}"/>
              </a:ext>
            </a:extLst>
          </p:cNvPr>
          <p:cNvSpPr txBox="1"/>
          <p:nvPr/>
        </p:nvSpPr>
        <p:spPr>
          <a:xfrm>
            <a:off x="0" y="5358043"/>
            <a:ext cx="26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Type of Error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E3D88A-1465-9947-B82D-DFF8E0B1AC59}"/>
              </a:ext>
            </a:extLst>
          </p:cNvPr>
          <p:cNvSpPr/>
          <p:nvPr/>
        </p:nvSpPr>
        <p:spPr>
          <a:xfrm>
            <a:off x="1814052" y="3674219"/>
            <a:ext cx="6386051" cy="81166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54474-D2F3-8949-864F-15A65F22B966}"/>
              </a:ext>
            </a:extLst>
          </p:cNvPr>
          <p:cNvCxnSpPr>
            <a:cxnSpLocks/>
          </p:cNvCxnSpPr>
          <p:nvPr/>
        </p:nvCxnSpPr>
        <p:spPr>
          <a:xfrm flipH="1" flipV="1">
            <a:off x="5412659" y="4546378"/>
            <a:ext cx="943896" cy="497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D9A0A3-C2A3-4E45-AF34-5FB46212CBC0}"/>
              </a:ext>
            </a:extLst>
          </p:cNvPr>
          <p:cNvSpPr txBox="1"/>
          <p:nvPr/>
        </p:nvSpPr>
        <p:spPr>
          <a:xfrm>
            <a:off x="6597446" y="4844146"/>
            <a:ext cx="285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177909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B6F-1B02-7A46-A79E-5A91AE9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be scared to read the traceback</a:t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C9E785-CECA-1E4B-9155-739AA390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834905" cy="2664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60FFFE-B3AD-044A-B77B-C1FDB4B43614}"/>
              </a:ext>
            </a:extLst>
          </p:cNvPr>
          <p:cNvSpPr/>
          <p:nvPr/>
        </p:nvSpPr>
        <p:spPr>
          <a:xfrm>
            <a:off x="838200" y="4738549"/>
            <a:ext cx="9818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RealPython</a:t>
            </a:r>
            <a:r>
              <a:rPr lang="en-US" sz="3600" dirty="0"/>
              <a:t> website has nice explanations of what each error type means:</a:t>
            </a:r>
          </a:p>
          <a:p>
            <a:r>
              <a:rPr lang="en-US" sz="3600" dirty="0"/>
              <a:t>https://</a:t>
            </a:r>
            <a:r>
              <a:rPr lang="en-US" sz="3600" dirty="0" err="1"/>
              <a:t>realpython.com</a:t>
            </a:r>
            <a:r>
              <a:rPr lang="en-US" sz="3600" dirty="0"/>
              <a:t>/python-traceback/</a:t>
            </a:r>
          </a:p>
        </p:txBody>
      </p:sp>
    </p:spTree>
    <p:extLst>
      <p:ext uri="{BB962C8B-B14F-4D97-AF65-F5344CB8AC3E}">
        <p14:creationId xmlns:p14="http://schemas.microsoft.com/office/powerpoint/2010/main" val="40485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E25-E7CA-4243-BE4B-7B4565C0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14" y="365125"/>
            <a:ext cx="10515600" cy="1325563"/>
          </a:xfrm>
        </p:spPr>
        <p:txBody>
          <a:bodyPr/>
          <a:lstStyle/>
          <a:p>
            <a:r>
              <a:rPr lang="en-US" dirty="0"/>
              <a:t>Nobody  Writes Perfect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129D-D312-904F-BA92-A7FA9513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explicable">
            <a:extLst>
              <a:ext uri="{FF2B5EF4-FFF2-40B4-BE49-F238E27FC236}">
                <a16:creationId xmlns:a16="http://schemas.microsoft.com/office/drawing/2014/main" id="{07D701A3-8582-5C4D-87F0-3E1C54F4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14" y="1758950"/>
            <a:ext cx="9398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6233-E577-2247-905B-CE183918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4DA178-F199-AC43-94AF-E0ED57E7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1" y="1399458"/>
            <a:ext cx="110811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179986-2530-1D48-ABAC-249C4B6CCCE8}"/>
              </a:ext>
            </a:extLst>
          </p:cNvPr>
          <p:cNvSpPr txBox="1">
            <a:spLocks/>
          </p:cNvSpPr>
          <p:nvPr/>
        </p:nvSpPr>
        <p:spPr>
          <a:xfrm>
            <a:off x="64681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Nobody  Writes Perfect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6233-E577-2247-905B-CE183918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4DA178-F199-AC43-94AF-E0ED57E7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1" y="1399458"/>
            <a:ext cx="110811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179986-2530-1D48-ABAC-249C4B6CCCE8}"/>
              </a:ext>
            </a:extLst>
          </p:cNvPr>
          <p:cNvSpPr txBox="1">
            <a:spLocks/>
          </p:cNvSpPr>
          <p:nvPr/>
        </p:nvSpPr>
        <p:spPr>
          <a:xfrm>
            <a:off x="64681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Nobody  Writes Perfect Code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032378-077B-514B-93C2-3253264DAAE1}"/>
              </a:ext>
            </a:extLst>
          </p:cNvPr>
          <p:cNvCxnSpPr>
            <a:cxnSpLocks/>
          </p:cNvCxnSpPr>
          <p:nvPr/>
        </p:nvCxnSpPr>
        <p:spPr>
          <a:xfrm flipH="1">
            <a:off x="4291782" y="1690688"/>
            <a:ext cx="2403986" cy="2560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E8B3B7-7878-2A4B-912E-869014899FD6}"/>
              </a:ext>
            </a:extLst>
          </p:cNvPr>
          <p:cNvSpPr txBox="1"/>
          <p:nvPr/>
        </p:nvSpPr>
        <p:spPr>
          <a:xfrm>
            <a:off x="6733254" y="1221591"/>
            <a:ext cx="4733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AI Director at  Tesla</a:t>
            </a:r>
          </a:p>
        </p:txBody>
      </p:sp>
    </p:spTree>
    <p:extLst>
      <p:ext uri="{BB962C8B-B14F-4D97-AF65-F5344CB8AC3E}">
        <p14:creationId xmlns:p14="http://schemas.microsoft.com/office/powerpoint/2010/main" val="181086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F1D3-2B15-2A40-9803-21D7A009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1C31-6CBE-684F-977E-04ED097B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E5F4-31C4-F144-9752-F04B9B42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things aren’t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FA07-6B01-174B-960E-8DA4E049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endParaRPr lang="en-US" dirty="0"/>
          </a:p>
          <a:p>
            <a:r>
              <a:rPr lang="en-US" dirty="0"/>
              <a:t>It’s a skill that takes practice.   </a:t>
            </a:r>
          </a:p>
          <a:p>
            <a:endParaRPr lang="en-US" dirty="0"/>
          </a:p>
          <a:p>
            <a:r>
              <a:rPr lang="en-US" dirty="0"/>
              <a:t>Many people when starting try making random changes to get things working</a:t>
            </a:r>
          </a:p>
          <a:p>
            <a:endParaRPr lang="en-US" dirty="0"/>
          </a:p>
          <a:p>
            <a:r>
              <a:rPr lang="en-US" dirty="0"/>
              <a:t>Experienced coders will use systematic investigations. </a:t>
            </a:r>
          </a:p>
        </p:txBody>
      </p:sp>
    </p:spTree>
    <p:extLst>
      <p:ext uri="{BB962C8B-B14F-4D97-AF65-F5344CB8AC3E}">
        <p14:creationId xmlns:p14="http://schemas.microsoft.com/office/powerpoint/2010/main" val="165181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26CD-7942-D44A-814D-63FA296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 What It’s Supposed to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4F01-7DB8-534B-B6F6-BE3107CB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very first step.  Know what you want to do.  </a:t>
            </a:r>
          </a:p>
          <a:p>
            <a:endParaRPr lang="en-US" dirty="0"/>
          </a:p>
          <a:p>
            <a:r>
              <a:rPr lang="en-US" dirty="0"/>
              <a:t>Yes.  The first instinct is it’s broken.  It won’t work. </a:t>
            </a:r>
          </a:p>
          <a:p>
            <a:endParaRPr lang="en-US" dirty="0"/>
          </a:p>
          <a:p>
            <a:r>
              <a:rPr lang="en-US" dirty="0"/>
              <a:t>Think about what the program should be doing, what you expect the output to be.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0A09-9A1E-A341-BE89-0B0237BE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you’re Debugging the Right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8BDD-F99D-8241-BF43-DAA77B0A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really easy to mislead yourself into thinking the problem is caused by one thing when it’s really caused by another.</a:t>
            </a:r>
          </a:p>
          <a:p>
            <a:endParaRPr lang="en-US" dirty="0"/>
          </a:p>
          <a:p>
            <a:r>
              <a:rPr lang="en-US" dirty="0"/>
              <a:t>Find the right problem.  </a:t>
            </a:r>
          </a:p>
          <a:p>
            <a:r>
              <a:rPr lang="en-US" dirty="0"/>
              <a:t>Often early errors happen that work for a little while and cause the problem later in the code.</a:t>
            </a:r>
          </a:p>
          <a:p>
            <a:endParaRPr lang="en-US" dirty="0"/>
          </a:p>
          <a:p>
            <a:r>
              <a:rPr lang="en-US" dirty="0"/>
              <a:t>Separate code into smaller chunks</a:t>
            </a:r>
          </a:p>
          <a:p>
            <a:endParaRPr lang="en-US" dirty="0"/>
          </a:p>
          <a:p>
            <a:r>
              <a:rPr lang="en-US" dirty="0"/>
              <a:t>Debug smaller sections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A6E0-DD77-D446-BCC5-CE92E6F1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debugging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115E-CE20-A148-9311-5D734333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help to step through and trace the flow making sure each step is what you expect it to be</a:t>
            </a:r>
          </a:p>
          <a:p>
            <a:endParaRPr lang="en-US" dirty="0"/>
          </a:p>
          <a:p>
            <a:r>
              <a:rPr lang="en-US" dirty="0"/>
              <a:t>You can set “breakpoints” that pause execution of code</a:t>
            </a:r>
          </a:p>
          <a:p>
            <a:endParaRPr lang="en-US" dirty="0"/>
          </a:p>
          <a:p>
            <a:r>
              <a:rPr lang="en-US" dirty="0"/>
              <a:t>You can inspect the value of variables</a:t>
            </a:r>
          </a:p>
          <a:p>
            <a:endParaRPr lang="en-US" dirty="0"/>
          </a:p>
          <a:p>
            <a:r>
              <a:rPr lang="en-US" dirty="0"/>
              <a:t>You can add temporary code to </a:t>
            </a:r>
            <a:r>
              <a:rPr lang="en-US"/>
              <a:t>give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377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Debugging </vt:lpstr>
      <vt:lpstr>Nobody  Writes Perfect Code</vt:lpstr>
      <vt:lpstr>PowerPoint Presentation</vt:lpstr>
      <vt:lpstr>PowerPoint Presentation</vt:lpstr>
      <vt:lpstr>PowerPoint Presentation</vt:lpstr>
      <vt:lpstr>What to do when things aren’t working</vt:lpstr>
      <vt:lpstr>Know What It’s Supposed to Do</vt:lpstr>
      <vt:lpstr>Make Sure you’re Debugging the Right Problem</vt:lpstr>
      <vt:lpstr>Use debugging tools </vt:lpstr>
      <vt:lpstr>Change One Thing at a Time, For a Reason </vt:lpstr>
      <vt:lpstr>Don’t be scared to read the traceback </vt:lpstr>
      <vt:lpstr>Don’t be scared to read the traceback </vt:lpstr>
      <vt:lpstr>Don’t be scared to read the traceback </vt:lpstr>
      <vt:lpstr>Don’t be scared to read the traceback </vt:lpstr>
      <vt:lpstr>Don’t be scared to read the traceback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</dc:title>
  <dc:creator>Justin Ales</dc:creator>
  <cp:lastModifiedBy>Justin Ales</cp:lastModifiedBy>
  <cp:revision>2</cp:revision>
  <dcterms:created xsi:type="dcterms:W3CDTF">2021-10-27T20:42:48Z</dcterms:created>
  <dcterms:modified xsi:type="dcterms:W3CDTF">2021-10-27T21:37:33Z</dcterms:modified>
</cp:coreProperties>
</file>