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3F44-F57B-0A4B-979E-3039303C5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BCE1B-388F-C346-9902-C6E747840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B75D-4D67-AE44-91AD-7BF4EA49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BBE2-FAF3-CB49-BDA8-68FD02A9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8CC7-88C7-9E42-A9B0-CE0B3C0D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1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8E70-3CBF-8147-989E-E416D18E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F2426-0AD4-EF45-821C-77731411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1E20E-6B7D-FE4E-95DB-03A5CA5F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FA6C-53BF-3A48-978A-F918CA1A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5C75-FDD7-394D-9491-73D82DF2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6FB5F-0FEF-9E40-A433-7ED5FC881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516B6-F400-C843-8F38-3864D216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B2D3-B9E7-1243-AEBF-D5813DAA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D67F-E069-B04E-B5C0-B1508213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B7D5-B63E-A742-B1A4-500518C5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E6EF-5C6A-BC44-8ACE-BF726049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46BC-B879-444E-859E-31B4715E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40DE-FBDC-E543-92C2-5AD84732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95A1-F698-894B-BA61-E5B70259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0B35-41FB-BF42-9184-DBBCFF65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571D-17A0-D04B-948F-27D93375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EAA4-7B16-C94D-8791-2F93811B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32CF1-69A5-F041-9E0C-E3B4D6AA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DA21-500C-D243-B520-ED8039C3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DF25-E096-9949-AD4A-6A6CEFC5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C13E-7DA7-5545-8138-ED29C497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913A-55B7-684E-9E48-C591F347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AC96-05DF-3049-9CEC-C11372694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FA26C-974C-164F-9393-C1DE1F8E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8542-07A4-B24A-9675-43E9D90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5924F-72DA-B742-963A-22559D36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3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45A6-F272-454A-BDCC-A2F85BAD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CBF2-A47F-644C-A806-CB6B73A9F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6DA60-1AEB-304F-915C-5431A4CB7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7D1EE-7252-274F-A0D4-F28884C1D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C1F57-3523-8849-BF19-32D1C23B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34AA5-2729-6247-807C-D5D187B7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9D03B-9C92-C649-9A59-F8E3DEA3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56836-D1C4-7741-97BA-9ED63E9C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F5C5-ECE1-CA4D-B5FD-88EF296E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F5B5D-2122-AF43-B92D-FC158B0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598E0-AE32-044B-9C33-DCCA7FF9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E964E-43C0-D342-B707-EBADB370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40566-783B-0348-8FDB-C2EA7A9F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30791-5BCC-3647-B84C-6EA64B61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7DA54-8E27-4C4D-A731-7C1FFF9A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2267-BE4C-C149-A262-C815787F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5AA1-BF5E-0649-B563-D7610BBA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3677-1993-3247-8052-CF5EC87BC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4DA3-7C7E-664F-BD7E-320E78F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6BEDC-C066-DE4A-8C76-8712432B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F2EB4-D04D-B44E-BDB0-59E9FAA6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EDC8-DE93-2041-9390-85192490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318FE-E8A9-8941-B9D0-839344F43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0CE0C-0A48-6F4B-AD9B-8E7A9F0B2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B5A8D-F656-2049-A453-BCF2C323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895CA-0C40-BF4F-A6F0-2BB9C69A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4C7FB-BE96-1141-95C8-AE0029A8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CB288-1650-B842-8380-2FED7792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7919-8B11-D84F-872C-8476ACD24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5679-9774-7C4B-BC47-C0EB3E29F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868A-E21B-DB4F-A0B4-679AD6AB37F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0B-801A-334F-B722-FC403C947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AC07-9C65-F44B-9EC2-EC9E9DF0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neuro.neuromatch.io/projects/docs/project_templat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5BCE-D5F4-824C-94FE-9A0222B27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234E8-C024-C14E-B184-4FEB470BF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PS4106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106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7AD639-5687-B549-A396-FBB2BC3B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C42B8-634D-0141-82BD-6A2B7AA5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Jupyter</a:t>
            </a:r>
            <a:r>
              <a:rPr lang="en-US" dirty="0"/>
              <a:t> notebook that:</a:t>
            </a:r>
          </a:p>
          <a:p>
            <a:r>
              <a:rPr lang="en-US" dirty="0"/>
              <a:t>Introduces your project question and topic area</a:t>
            </a:r>
          </a:p>
          <a:p>
            <a:r>
              <a:rPr lang="en-US" dirty="0"/>
              <a:t>Loads data</a:t>
            </a:r>
          </a:p>
          <a:p>
            <a:r>
              <a:rPr lang="en-US" dirty="0"/>
              <a:t>Describes and Performs analyses (several) of the data</a:t>
            </a:r>
          </a:p>
          <a:p>
            <a:r>
              <a:rPr lang="en-US" dirty="0"/>
              <a:t>Visualizes these analyses</a:t>
            </a:r>
          </a:p>
          <a:p>
            <a:r>
              <a:rPr lang="en-US" dirty="0"/>
              <a:t>Describes how to interpret these results</a:t>
            </a:r>
          </a:p>
          <a:p>
            <a:pPr lvl="1"/>
            <a:r>
              <a:rPr lang="en-US" dirty="0"/>
              <a:t>(Note Qualitative is fine, no inferential statistics are required)</a:t>
            </a:r>
          </a:p>
          <a:p>
            <a:r>
              <a:rPr lang="en-US" dirty="0"/>
              <a:t>The last few weeks of class time will be available for my help with your projects</a:t>
            </a:r>
          </a:p>
        </p:txBody>
      </p:sp>
    </p:spTree>
    <p:extLst>
      <p:ext uri="{BB962C8B-B14F-4D97-AF65-F5344CB8AC3E}">
        <p14:creationId xmlns:p14="http://schemas.microsoft.com/office/powerpoint/2010/main" val="4673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AC72-603B-B64B-BE30-C687FE2D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D7CE-E95F-3643-B528-DDD3AC21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free to choose a topic</a:t>
            </a:r>
          </a:p>
          <a:p>
            <a:r>
              <a:rPr lang="en-US" dirty="0"/>
              <a:t>Can be anything.  Suggest related to your dissertation project if possible. </a:t>
            </a:r>
          </a:p>
          <a:p>
            <a:r>
              <a:rPr lang="en-US" dirty="0"/>
              <a:t>Pick your topic by next Friday. </a:t>
            </a:r>
          </a:p>
          <a:p>
            <a:r>
              <a:rPr lang="en-US" dirty="0"/>
              <a:t>Needs to be approved by me. </a:t>
            </a:r>
          </a:p>
        </p:txBody>
      </p:sp>
    </p:spTree>
    <p:extLst>
      <p:ext uri="{BB962C8B-B14F-4D97-AF65-F5344CB8AC3E}">
        <p14:creationId xmlns:p14="http://schemas.microsoft.com/office/powerpoint/2010/main" val="165134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524C-835D-DF43-8689-66D72E83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&amp; Neuroscience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8B2A-61AE-DF41-A8BA-6C7C9525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Neuromatch</a:t>
            </a:r>
            <a:r>
              <a:rPr lang="en-US" dirty="0"/>
              <a:t> Academy Projects</a:t>
            </a:r>
          </a:p>
          <a:p>
            <a:r>
              <a:rPr lang="en-US" dirty="0"/>
              <a:t>These are amazing real neuroscience datasets with template </a:t>
            </a:r>
            <a:r>
              <a:rPr lang="en-US" dirty="0" err="1"/>
              <a:t>jupyter</a:t>
            </a:r>
            <a:r>
              <a:rPr lang="en-US" dirty="0"/>
              <a:t> notebooks setup to get started.</a:t>
            </a:r>
          </a:p>
          <a:p>
            <a:r>
              <a:rPr lang="en-US" dirty="0">
                <a:hlinkClick r:id="rId2"/>
              </a:rPr>
              <a:t>https://compneuro.neuromatch.io/projects/docs/project_templates.html</a:t>
            </a:r>
            <a:endParaRPr lang="en-US" dirty="0"/>
          </a:p>
          <a:p>
            <a:r>
              <a:rPr lang="en-US" dirty="0"/>
              <a:t>Note these are real datasets that have supported real scientific publications.   </a:t>
            </a:r>
          </a:p>
          <a:p>
            <a:r>
              <a:rPr lang="en-US" dirty="0"/>
              <a:t> The templates provide example questions.  Projects for this module would typically only be 1 or 2 of the “green” section boxes</a:t>
            </a:r>
          </a:p>
          <a:p>
            <a:r>
              <a:rPr lang="en-US" dirty="0"/>
              <a:t>Explore these </a:t>
            </a:r>
            <a:r>
              <a:rPr lang="en-US"/>
              <a:t>projects today.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2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5698-5559-CB4E-AA2A-A546028B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in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1765-CEC2-3D42-9AC7-4051ACC3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beyond the analysis we did in for the first assignment</a:t>
            </a:r>
          </a:p>
          <a:p>
            <a:r>
              <a:rPr lang="en-US" dirty="0"/>
              <a:t>Think of other relationships to explore (e.g. other demographic information, vaccination uptake) and/or add another Country (e.g. England, or Wales, or Northern Ireland, or USA.)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238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Final Projects </vt:lpstr>
      <vt:lpstr>Project Details</vt:lpstr>
      <vt:lpstr>Project Topic</vt:lpstr>
      <vt:lpstr>Psychology &amp; Neuroscience</vt:lpstr>
      <vt:lpstr>Covid-19 in UK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 </dc:title>
  <dc:creator>Justin Ales</dc:creator>
  <cp:lastModifiedBy>Justin Ales</cp:lastModifiedBy>
  <cp:revision>1</cp:revision>
  <dcterms:created xsi:type="dcterms:W3CDTF">2021-11-03T22:57:45Z</dcterms:created>
  <dcterms:modified xsi:type="dcterms:W3CDTF">2021-11-03T23:26:27Z</dcterms:modified>
</cp:coreProperties>
</file>